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85" r:id="rId6"/>
    <p:sldId id="262" r:id="rId7"/>
    <p:sldId id="281" r:id="rId8"/>
    <p:sldId id="264" r:id="rId9"/>
    <p:sldId id="279" r:id="rId10"/>
    <p:sldId id="266" r:id="rId11"/>
    <p:sldId id="267" r:id="rId12"/>
    <p:sldId id="282" r:id="rId13"/>
    <p:sldId id="280" r:id="rId14"/>
    <p:sldId id="284" r:id="rId15"/>
    <p:sldId id="271" r:id="rId16"/>
    <p:sldId id="272" r:id="rId17"/>
    <p:sldId id="283" r:id="rId18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0409" autoAdjust="0"/>
  </p:normalViewPr>
  <p:slideViewPr>
    <p:cSldViewPr>
      <p:cViewPr varScale="1">
        <p:scale>
          <a:sx n="103" d="100"/>
          <a:sy n="103" d="100"/>
        </p:scale>
        <p:origin x="121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Budżet państwa 2021</a:t>
            </a:r>
            <a:endParaRPr lang="en-US" sz="2000" dirty="0"/>
          </a:p>
        </c:rich>
      </c:tx>
      <c:layout>
        <c:manualLayout>
          <c:xMode val="edge"/>
          <c:yMode val="edge"/>
          <c:x val="0.20226569335083114"/>
          <c:y val="5.8663370998116762E-2"/>
        </c:manualLayout>
      </c:layout>
      <c:overlay val="0"/>
      <c:spPr>
        <a:ln>
          <a:solidFill>
            <a:schemeClr val="tx1"/>
          </a:solidFill>
        </a:ln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FA2-4D05-9469-0138BABD3EA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FA2-4D05-9469-0138BABD3EAD}"/>
              </c:ext>
            </c:extLst>
          </c:dPt>
          <c:cat>
            <c:strRef>
              <c:f>Arkusz1!$A$2:$A$3</c:f>
              <c:strCache>
                <c:ptCount val="2"/>
                <c:pt idx="0">
                  <c:v>dochody</c:v>
                </c:pt>
                <c:pt idx="1">
                  <c:v>wydatki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404.4</c:v>
                </c:pt>
                <c:pt idx="1">
                  <c:v>486.7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2-4D05-9469-0138BABD3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lumMod val="95000"/>
            <a:shade val="30000"/>
            <a:satMod val="115000"/>
          </a:schemeClr>
        </a:gs>
        <a:gs pos="20000">
          <a:schemeClr val="bg1">
            <a:lumMod val="95000"/>
            <a:shade val="67500"/>
            <a:satMod val="115000"/>
          </a:schemeClr>
        </a:gs>
        <a:gs pos="100000">
          <a:schemeClr val="bg1">
            <a:lumMod val="95000"/>
            <a:shade val="100000"/>
            <a:satMod val="115000"/>
          </a:schemeClr>
        </a:gs>
      </a:gsLst>
      <a:lin ang="2700000" scaled="1"/>
      <a:tileRect/>
    </a:gradFill>
    <a:ln>
      <a:solidFill>
        <a:schemeClr val="tx1">
          <a:lumMod val="95000"/>
          <a:lumOff val="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293146028279084E-2"/>
          <c:y val="2.9847111004760351E-2"/>
          <c:w val="0.9634137079434415"/>
          <c:h val="0.9403057779904796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5D6-40DE-96ED-4476BE331F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25D6-40DE-96ED-4476BE331F8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25D6-40DE-96ED-4476BE331F8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25D6-40DE-96ED-4476BE331F8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25D6-40DE-96ED-4476BE331F8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25D6-40DE-96ED-4476BE331F80}"/>
              </c:ext>
            </c:extLst>
          </c:dPt>
          <c:cat>
            <c:strRef>
              <c:f>Arkusz1!$A$2:$A$8</c:f>
              <c:strCache>
                <c:ptCount val="7"/>
                <c:pt idx="0">
                  <c:v>Dotacje</c:v>
                </c:pt>
                <c:pt idx="1">
                  <c:v>Świadczenia</c:v>
                </c:pt>
                <c:pt idx="2">
                  <c:v>Wydatki osobowe pracowników</c:v>
                </c:pt>
                <c:pt idx="3">
                  <c:v>Pozostałe wydatki</c:v>
                </c:pt>
                <c:pt idx="4">
                  <c:v>Wydatki bieżące w CPR</c:v>
                </c:pt>
                <c:pt idx="5">
                  <c:v>Wydatki majątkowe w CPR</c:v>
                </c:pt>
                <c:pt idx="6">
                  <c:v>Wydatki majątkowe poza CPR</c:v>
                </c:pt>
              </c:strCache>
            </c:strRef>
          </c:cat>
          <c:val>
            <c:numRef>
              <c:f>Arkusz1!$B$2:$B$8</c:f>
              <c:numCache>
                <c:formatCode>0.00</c:formatCode>
                <c:ptCount val="7"/>
                <c:pt idx="0">
                  <c:v>4.1766049236000011</c:v>
                </c:pt>
                <c:pt idx="1">
                  <c:v>18.762501034293813</c:v>
                </c:pt>
                <c:pt idx="2">
                  <c:v>24.204397753792257</c:v>
                </c:pt>
                <c:pt idx="3">
                  <c:v>15.453225839067496</c:v>
                </c:pt>
                <c:pt idx="4">
                  <c:v>8.1999999999999993</c:v>
                </c:pt>
                <c:pt idx="5">
                  <c:v>29.534456906117772</c:v>
                </c:pt>
                <c:pt idx="6">
                  <c:v>1.0608916945665881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D6-40DE-96ED-4476BE331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67341559435238E-2"/>
          <c:y val="3.4015884711079011E-2"/>
          <c:w val="0.79118585646289852"/>
          <c:h val="0.85571166214908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A2A-40D2-986B-C69C5479B4C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A2A-40D2-986B-C69C5479B4CF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8A2A-40D2-986B-C69C5479B4CF}"/>
              </c:ext>
            </c:extLst>
          </c:dPt>
          <c:trendline>
            <c:trendlineType val="power"/>
            <c:dispRSqr val="0"/>
            <c:dispEq val="0"/>
          </c:trendline>
          <c:cat>
            <c:numRef>
              <c:f>Arkusz1!$A$2:$A$6</c:f>
              <c:numCache>
                <c:formatCode>0.0%</c:formatCode>
                <c:ptCount val="5"/>
                <c:pt idx="0">
                  <c:v>0.26700000000000002</c:v>
                </c:pt>
                <c:pt idx="1">
                  <c:v>0.30599999999999999</c:v>
                </c:pt>
                <c:pt idx="2">
                  <c:v>0.246</c:v>
                </c:pt>
                <c:pt idx="3">
                  <c:v>0.29299999999999998</c:v>
                </c:pt>
                <c:pt idx="4">
                  <c:v>0.30499999999999999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9803.9</c:v>
                </c:pt>
                <c:pt idx="1">
                  <c:v>12797.9</c:v>
                </c:pt>
                <c:pt idx="2">
                  <c:v>10695.8</c:v>
                </c:pt>
                <c:pt idx="3">
                  <c:v>14353.4</c:v>
                </c:pt>
                <c:pt idx="4">
                  <c:v>15636.4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2A-40D2-986B-C69C5479B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145466112"/>
        <c:axId val="145467648"/>
      </c:barChart>
      <c:catAx>
        <c:axId val="14546611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145467648"/>
        <c:crosses val="autoZero"/>
        <c:auto val="1"/>
        <c:lblAlgn val="ctr"/>
        <c:lblOffset val="100"/>
        <c:noMultiLvlLbl val="0"/>
      </c:catAx>
      <c:valAx>
        <c:axId val="145467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45466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558431154411356E-2"/>
          <c:y val="9.4815574764832697E-2"/>
          <c:w val="0.9189457589914688"/>
          <c:h val="0.88921211487222407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0"/>
          <c:dPt>
            <c:idx val="0"/>
            <c:bubble3D val="0"/>
            <c:explosion val="3"/>
            <c:extLst>
              <c:ext xmlns:c16="http://schemas.microsoft.com/office/drawing/2014/chart" uri="{C3380CC4-5D6E-409C-BE32-E72D297353CC}">
                <c16:uniqueId val="{00000000-C1CF-4C95-82B9-EB0E2AD6CC92}"/>
              </c:ext>
            </c:extLst>
          </c:dPt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1-C1CF-4C95-82B9-EB0E2AD6CC92}"/>
              </c:ext>
            </c:extLst>
          </c:dPt>
          <c:dPt>
            <c:idx val="2"/>
            <c:bubble3D val="0"/>
            <c:explosion val="14"/>
            <c:extLst>
              <c:ext xmlns:c16="http://schemas.microsoft.com/office/drawing/2014/chart" uri="{C3380CC4-5D6E-409C-BE32-E72D297353CC}">
                <c16:uniqueId val="{00000002-C1CF-4C95-82B9-EB0E2AD6CC92}"/>
              </c:ext>
            </c:extLst>
          </c:dPt>
          <c:cat>
            <c:numRef>
              <c:f>Arkusz1!$A$2:$A$6</c:f>
              <c:numCache>
                <c:formatCode>General</c:formatCode>
                <c:ptCount val="5"/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52688</c:v>
                </c:pt>
                <c:pt idx="1">
                  <c:v>31777</c:v>
                </c:pt>
                <c:pt idx="2">
                  <c:v>16989</c:v>
                </c:pt>
                <c:pt idx="3">
                  <c:v>7145</c:v>
                </c:pt>
                <c:pt idx="4">
                  <c:v>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CF-4C95-82B9-EB0E2AD6C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BA18-0E8C-447B-B650-603B23B96E9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9C05E6E-7823-4822-B655-766B82C7D6A3}">
      <dgm:prSet phldrT="[Tekst]" custT="1"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4800" b="1" dirty="0" smtClean="0">
              <a:solidFill>
                <a:schemeClr val="tx1"/>
              </a:solidFill>
            </a:rPr>
            <a:t>51.833.722</a:t>
          </a:r>
          <a:endParaRPr lang="pl-PL" sz="4800" b="1" dirty="0">
            <a:solidFill>
              <a:schemeClr val="tx1"/>
            </a:solidFill>
          </a:endParaRPr>
        </a:p>
      </dgm:t>
    </dgm:pt>
    <dgm:pt modelId="{E5D6208D-0B4D-4D17-A5ED-399B9EC4ACBE}" type="parTrans" cxnId="{53B21C84-28B0-4614-BD3E-2140C447F831}">
      <dgm:prSet/>
      <dgm:spPr/>
      <dgm:t>
        <a:bodyPr/>
        <a:lstStyle/>
        <a:p>
          <a:endParaRPr lang="pl-PL"/>
        </a:p>
      </dgm:t>
    </dgm:pt>
    <dgm:pt modelId="{9A13FC33-6AC9-41BD-B2D9-3A9531D0F7FC}" type="sibTrans" cxnId="{53B21C84-28B0-4614-BD3E-2140C447F831}">
      <dgm:prSet/>
      <dgm:spPr/>
      <dgm:t>
        <a:bodyPr/>
        <a:lstStyle/>
        <a:p>
          <a:endParaRPr lang="pl-PL"/>
        </a:p>
      </dgm:t>
    </dgm:pt>
    <dgm:pt modelId="{BF218AEA-2835-4060-B2C9-E27BD088837F}">
      <dgm:prSet phldrT="[Teks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algn="ctr">
            <a:spcAft>
              <a:spcPts val="600"/>
            </a:spcAft>
          </a:pPr>
          <a:r>
            <a:rPr lang="pl-PL" sz="2000" b="1" dirty="0" smtClean="0">
              <a:solidFill>
                <a:schemeClr val="tx1"/>
              </a:solidFill>
            </a:rPr>
            <a:t>445.774</a:t>
          </a:r>
        </a:p>
      </dgm:t>
    </dgm:pt>
    <dgm:pt modelId="{0F92798C-399E-44AA-885C-E4AB2029D93F}" type="parTrans" cxnId="{50EC260C-11E5-4AEB-AD67-E508FC9B9208}">
      <dgm:prSet/>
      <dgm:spPr/>
      <dgm:t>
        <a:bodyPr/>
        <a:lstStyle/>
        <a:p>
          <a:endParaRPr lang="pl-PL"/>
        </a:p>
      </dgm:t>
    </dgm:pt>
    <dgm:pt modelId="{0EBDCC83-050E-424B-BE1A-157077EB4430}" type="sibTrans" cxnId="{50EC260C-11E5-4AEB-AD67-E508FC9B9208}">
      <dgm:prSet/>
      <dgm:spPr/>
      <dgm:t>
        <a:bodyPr/>
        <a:lstStyle/>
        <a:p>
          <a:endParaRPr lang="pl-PL"/>
        </a:p>
      </dgm:t>
    </dgm:pt>
    <dgm:pt modelId="{88E8F204-DDEF-495D-8B60-80A119C59D23}">
      <dgm:prSet custT="1"/>
      <dgm:spPr>
        <a:solidFill>
          <a:schemeClr val="bg1">
            <a:lumMod val="5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</a:rPr>
            <a:t>175.827</a:t>
          </a:r>
          <a:endParaRPr lang="pl-PL" sz="2000" b="1" dirty="0">
            <a:solidFill>
              <a:schemeClr val="bg1"/>
            </a:solidFill>
          </a:endParaRPr>
        </a:p>
      </dgm:t>
    </dgm:pt>
    <dgm:pt modelId="{D0234ACE-DD88-40BB-BB30-0E97846785FB}" type="parTrans" cxnId="{3CFF5236-EEBA-4B85-A994-D1A180D56860}">
      <dgm:prSet/>
      <dgm:spPr/>
      <dgm:t>
        <a:bodyPr/>
        <a:lstStyle/>
        <a:p>
          <a:endParaRPr lang="pl-PL"/>
        </a:p>
      </dgm:t>
    </dgm:pt>
    <dgm:pt modelId="{0A5D5671-9E2C-4E0F-9EC4-05A704F21833}" type="sibTrans" cxnId="{3CFF5236-EEBA-4B85-A994-D1A180D56860}">
      <dgm:prSet/>
      <dgm:spPr/>
      <dgm:t>
        <a:bodyPr/>
        <a:lstStyle/>
        <a:p>
          <a:endParaRPr lang="pl-PL"/>
        </a:p>
      </dgm:t>
    </dgm:pt>
    <dgm:pt modelId="{AA25CFD3-68D5-4361-AFE3-39C5F6719294}">
      <dgm:prSet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</a:rPr>
            <a:t>29.856</a:t>
          </a:r>
          <a:endParaRPr lang="pl-PL" sz="2000" b="1" dirty="0">
            <a:solidFill>
              <a:schemeClr val="bg1"/>
            </a:solidFill>
          </a:endParaRPr>
        </a:p>
      </dgm:t>
    </dgm:pt>
    <dgm:pt modelId="{4D29B068-A2C7-4277-82BF-06563844F07B}" type="parTrans" cxnId="{5598BB08-94BD-4DA1-A583-280FA7FF6156}">
      <dgm:prSet/>
      <dgm:spPr/>
      <dgm:t>
        <a:bodyPr/>
        <a:lstStyle/>
        <a:p>
          <a:endParaRPr lang="pl-PL"/>
        </a:p>
      </dgm:t>
    </dgm:pt>
    <dgm:pt modelId="{84AD3022-DDD7-4B43-8C97-F81E6AAA1B82}" type="sibTrans" cxnId="{5598BB08-94BD-4DA1-A583-280FA7FF6156}">
      <dgm:prSet/>
      <dgm:spPr/>
      <dgm:t>
        <a:bodyPr/>
        <a:lstStyle/>
        <a:p>
          <a:endParaRPr lang="pl-PL"/>
        </a:p>
      </dgm:t>
    </dgm:pt>
    <dgm:pt modelId="{59F6420A-7274-4FE0-8D5F-16941C9525D2}">
      <dgm:prSet phldrT="[Tekst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endParaRPr lang="pl-PL" sz="1600" b="1" dirty="0" smtClean="0">
            <a:solidFill>
              <a:schemeClr val="tx1"/>
            </a:solidFill>
          </a:endParaRPr>
        </a:p>
        <a:p>
          <a:pPr algn="ctr"/>
          <a:r>
            <a:rPr lang="pl-PL" sz="2000" b="1" dirty="0" smtClean="0">
              <a:solidFill>
                <a:schemeClr val="tx1"/>
              </a:solidFill>
            </a:rPr>
            <a:t>51.182.265</a:t>
          </a:r>
        </a:p>
        <a:p>
          <a:pPr algn="ctr"/>
          <a:endParaRPr lang="pl-PL" sz="1900" b="1" dirty="0" smtClean="0">
            <a:solidFill>
              <a:schemeClr val="tx1"/>
            </a:solidFill>
          </a:endParaRPr>
        </a:p>
      </dgm:t>
    </dgm:pt>
    <dgm:pt modelId="{C7FD4DF1-C79A-494C-AF46-9F9FB2B41AB6}" type="parTrans" cxnId="{AF055CAA-D433-42CF-885F-8B26BB3298D6}">
      <dgm:prSet/>
      <dgm:spPr/>
      <dgm:t>
        <a:bodyPr/>
        <a:lstStyle/>
        <a:p>
          <a:endParaRPr lang="pl-PL"/>
        </a:p>
      </dgm:t>
    </dgm:pt>
    <dgm:pt modelId="{5BD1C440-E6D6-4CEF-8FCA-7F4D7F52094A}" type="sibTrans" cxnId="{AF055CAA-D433-42CF-885F-8B26BB3298D6}">
      <dgm:prSet/>
      <dgm:spPr/>
      <dgm:t>
        <a:bodyPr/>
        <a:lstStyle/>
        <a:p>
          <a:endParaRPr lang="pl-PL"/>
        </a:p>
      </dgm:t>
    </dgm:pt>
    <dgm:pt modelId="{A5A6ECA5-3E5E-40EB-B4F2-FFFFD016CEBD}" type="pres">
      <dgm:prSet presAssocID="{79C4BA18-0E8C-447B-B650-603B23B96E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016A82B5-84AE-4C6C-A404-3F5A74E6F8CF}" type="pres">
      <dgm:prSet presAssocID="{59F6420A-7274-4FE0-8D5F-16941C9525D2}" presName="vertOne" presStyleCnt="0"/>
      <dgm:spPr/>
    </dgm:pt>
    <dgm:pt modelId="{DD370E5C-E2A2-4F6C-A0A9-C2F8F1C28FF4}" type="pres">
      <dgm:prSet presAssocID="{59F6420A-7274-4FE0-8D5F-16941C9525D2}" presName="txOne" presStyleLbl="node0" presStyleIdx="0" presStyleCnt="2" custScaleX="85035" custLinFactY="1030" custLinFactNeighborX="427" custLinFactNeighborY="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0B10007-D8DE-460E-A256-B3FDE046329E}" type="pres">
      <dgm:prSet presAssocID="{59F6420A-7274-4FE0-8D5F-16941C9525D2}" presName="horzOne" presStyleCnt="0"/>
      <dgm:spPr/>
    </dgm:pt>
    <dgm:pt modelId="{A59D896F-31F0-44A2-8A51-24EBF6364A8C}" type="pres">
      <dgm:prSet presAssocID="{5BD1C440-E6D6-4CEF-8FCA-7F4D7F52094A}" presName="sibSpaceOne" presStyleCnt="0"/>
      <dgm:spPr/>
    </dgm:pt>
    <dgm:pt modelId="{1A10F67C-18B5-4F73-B50F-8670E4D2410A}" type="pres">
      <dgm:prSet presAssocID="{C9C05E6E-7823-4822-B655-766B82C7D6A3}" presName="vertOne" presStyleCnt="0"/>
      <dgm:spPr/>
    </dgm:pt>
    <dgm:pt modelId="{CF80A916-0839-4B4E-96F5-F9EF6F54CDE0}" type="pres">
      <dgm:prSet presAssocID="{C9C05E6E-7823-4822-B655-766B82C7D6A3}" presName="txOne" presStyleLbl="node0" presStyleIdx="1" presStyleCnt="2" custScaleX="132695" custLinFactNeighborX="-25843" custLinFactNeighborY="1510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388982-7E85-4EF5-9E49-4AFD6DB3A899}" type="pres">
      <dgm:prSet presAssocID="{C9C05E6E-7823-4822-B655-766B82C7D6A3}" presName="parTransOne" presStyleCnt="0"/>
      <dgm:spPr/>
    </dgm:pt>
    <dgm:pt modelId="{AFEB4D5A-69E8-4C73-8C0A-6CC2DE733CCC}" type="pres">
      <dgm:prSet presAssocID="{C9C05E6E-7823-4822-B655-766B82C7D6A3}" presName="horzOne" presStyleCnt="0"/>
      <dgm:spPr/>
    </dgm:pt>
    <dgm:pt modelId="{05920393-E9FF-4BDE-A74D-D414AC8687D9}" type="pres">
      <dgm:prSet presAssocID="{BF218AEA-2835-4060-B2C9-E27BD088837F}" presName="vertTwo" presStyleCnt="0"/>
      <dgm:spPr/>
    </dgm:pt>
    <dgm:pt modelId="{DF8EE4C9-C82C-4089-8624-2DEB0A47ACC5}" type="pres">
      <dgm:prSet presAssocID="{BF218AEA-2835-4060-B2C9-E27BD088837F}" presName="txTwo" presStyleLbl="node2" presStyleIdx="0" presStyleCnt="2" custScaleX="85221" custLinFactNeighborX="-46328" custLinFactNeighborY="-988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003F9CF-160F-484B-B11A-A6AE0873399F}" type="pres">
      <dgm:prSet presAssocID="{BF218AEA-2835-4060-B2C9-E27BD088837F}" presName="horzTwo" presStyleCnt="0"/>
      <dgm:spPr/>
    </dgm:pt>
    <dgm:pt modelId="{35857A16-28A8-4401-B385-6216B45E8C59}" type="pres">
      <dgm:prSet presAssocID="{0EBDCC83-050E-424B-BE1A-157077EB4430}" presName="sibSpaceTwo" presStyleCnt="0"/>
      <dgm:spPr/>
    </dgm:pt>
    <dgm:pt modelId="{6A2F6BDF-A0C3-4CC0-993A-A6A72FF340AD}" type="pres">
      <dgm:prSet presAssocID="{88E8F204-DDEF-495D-8B60-80A119C59D23}" presName="vertTwo" presStyleCnt="0"/>
      <dgm:spPr/>
    </dgm:pt>
    <dgm:pt modelId="{7F94902D-53C0-486A-857D-55BC831BEEDD}" type="pres">
      <dgm:prSet presAssocID="{88E8F204-DDEF-495D-8B60-80A119C59D23}" presName="txTwo" presStyleLbl="node2" presStyleIdx="1" presStyleCnt="2" custScaleX="85162" custLinFactNeighborX="-55105" custLinFactNeighborY="-9055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AD44BC1-63D8-4B61-BCC7-A5440F38E9DA}" type="pres">
      <dgm:prSet presAssocID="{88E8F204-DDEF-495D-8B60-80A119C59D23}" presName="parTransTwo" presStyleCnt="0"/>
      <dgm:spPr/>
    </dgm:pt>
    <dgm:pt modelId="{996A2CDB-685A-4C35-8671-C6EE0486145B}" type="pres">
      <dgm:prSet presAssocID="{88E8F204-DDEF-495D-8B60-80A119C59D23}" presName="horzTwo" presStyleCnt="0"/>
      <dgm:spPr/>
    </dgm:pt>
    <dgm:pt modelId="{5D257402-22DC-4140-B079-D4A8B1DD1D49}" type="pres">
      <dgm:prSet presAssocID="{AA25CFD3-68D5-4361-AFE3-39C5F6719294}" presName="vertThree" presStyleCnt="0"/>
      <dgm:spPr/>
    </dgm:pt>
    <dgm:pt modelId="{6909BC14-4A38-481F-8D66-6F742C947550}" type="pres">
      <dgm:prSet presAssocID="{AA25CFD3-68D5-4361-AFE3-39C5F6719294}" presName="txThree" presStyleLbl="node3" presStyleIdx="0" presStyleCnt="1" custScaleX="84724" custScaleY="100076" custLinFactY="-20957" custLinFactNeighborX="27668" custLinFactNeighborY="-1000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86ABA3B-D210-49F2-B890-C69245DBD4E3}" type="pres">
      <dgm:prSet presAssocID="{AA25CFD3-68D5-4361-AFE3-39C5F6719294}" presName="horzThree" presStyleCnt="0"/>
      <dgm:spPr/>
    </dgm:pt>
  </dgm:ptLst>
  <dgm:cxnLst>
    <dgm:cxn modelId="{3CFF5236-EEBA-4B85-A994-D1A180D56860}" srcId="{C9C05E6E-7823-4822-B655-766B82C7D6A3}" destId="{88E8F204-DDEF-495D-8B60-80A119C59D23}" srcOrd="1" destOrd="0" parTransId="{D0234ACE-DD88-40BB-BB30-0E97846785FB}" sibTransId="{0A5D5671-9E2C-4E0F-9EC4-05A704F21833}"/>
    <dgm:cxn modelId="{2F123648-A98F-44EA-B9D9-DD29DC94CE7C}" type="presOf" srcId="{88E8F204-DDEF-495D-8B60-80A119C59D23}" destId="{7F94902D-53C0-486A-857D-55BC831BEEDD}" srcOrd="0" destOrd="0" presId="urn:microsoft.com/office/officeart/2005/8/layout/hierarchy4"/>
    <dgm:cxn modelId="{883DFE4F-1014-4288-A195-D49FB7408820}" type="presOf" srcId="{C9C05E6E-7823-4822-B655-766B82C7D6A3}" destId="{CF80A916-0839-4B4E-96F5-F9EF6F54CDE0}" srcOrd="0" destOrd="0" presId="urn:microsoft.com/office/officeart/2005/8/layout/hierarchy4"/>
    <dgm:cxn modelId="{AF055CAA-D433-42CF-885F-8B26BB3298D6}" srcId="{79C4BA18-0E8C-447B-B650-603B23B96E96}" destId="{59F6420A-7274-4FE0-8D5F-16941C9525D2}" srcOrd="0" destOrd="0" parTransId="{C7FD4DF1-C79A-494C-AF46-9F9FB2B41AB6}" sibTransId="{5BD1C440-E6D6-4CEF-8FCA-7F4D7F52094A}"/>
    <dgm:cxn modelId="{50EC260C-11E5-4AEB-AD67-E508FC9B9208}" srcId="{C9C05E6E-7823-4822-B655-766B82C7D6A3}" destId="{BF218AEA-2835-4060-B2C9-E27BD088837F}" srcOrd="0" destOrd="0" parTransId="{0F92798C-399E-44AA-885C-E4AB2029D93F}" sibTransId="{0EBDCC83-050E-424B-BE1A-157077EB4430}"/>
    <dgm:cxn modelId="{486AC2E1-5010-4B22-A94A-69A248EB53FB}" type="presOf" srcId="{BF218AEA-2835-4060-B2C9-E27BD088837F}" destId="{DF8EE4C9-C82C-4089-8624-2DEB0A47ACC5}" srcOrd="0" destOrd="0" presId="urn:microsoft.com/office/officeart/2005/8/layout/hierarchy4"/>
    <dgm:cxn modelId="{8D59DA7D-9D77-4361-948C-AB25CA893B61}" type="presOf" srcId="{59F6420A-7274-4FE0-8D5F-16941C9525D2}" destId="{DD370E5C-E2A2-4F6C-A0A9-C2F8F1C28FF4}" srcOrd="0" destOrd="0" presId="urn:microsoft.com/office/officeart/2005/8/layout/hierarchy4"/>
    <dgm:cxn modelId="{5598BB08-94BD-4DA1-A583-280FA7FF6156}" srcId="{88E8F204-DDEF-495D-8B60-80A119C59D23}" destId="{AA25CFD3-68D5-4361-AFE3-39C5F6719294}" srcOrd="0" destOrd="0" parTransId="{4D29B068-A2C7-4277-82BF-06563844F07B}" sibTransId="{84AD3022-DDD7-4B43-8C97-F81E6AAA1B82}"/>
    <dgm:cxn modelId="{53B21C84-28B0-4614-BD3E-2140C447F831}" srcId="{79C4BA18-0E8C-447B-B650-603B23B96E96}" destId="{C9C05E6E-7823-4822-B655-766B82C7D6A3}" srcOrd="1" destOrd="0" parTransId="{E5D6208D-0B4D-4D17-A5ED-399B9EC4ACBE}" sibTransId="{9A13FC33-6AC9-41BD-B2D9-3A9531D0F7FC}"/>
    <dgm:cxn modelId="{128E1328-7C2A-4C23-8D61-6949EE2B9433}" type="presOf" srcId="{AA25CFD3-68D5-4361-AFE3-39C5F6719294}" destId="{6909BC14-4A38-481F-8D66-6F742C947550}" srcOrd="0" destOrd="0" presId="urn:microsoft.com/office/officeart/2005/8/layout/hierarchy4"/>
    <dgm:cxn modelId="{15EE7AE9-3B70-4EDA-91B6-05DBAC65A0F5}" type="presOf" srcId="{79C4BA18-0E8C-447B-B650-603B23B96E96}" destId="{A5A6ECA5-3E5E-40EB-B4F2-FFFFD016CEBD}" srcOrd="0" destOrd="0" presId="urn:microsoft.com/office/officeart/2005/8/layout/hierarchy4"/>
    <dgm:cxn modelId="{F8BAF3B8-5B07-41D9-950F-1C9547059BB6}" type="presParOf" srcId="{A5A6ECA5-3E5E-40EB-B4F2-FFFFD016CEBD}" destId="{016A82B5-84AE-4C6C-A404-3F5A74E6F8CF}" srcOrd="0" destOrd="0" presId="urn:microsoft.com/office/officeart/2005/8/layout/hierarchy4"/>
    <dgm:cxn modelId="{2F2C4840-9CD4-4BD2-8000-C273E0E2B803}" type="presParOf" srcId="{016A82B5-84AE-4C6C-A404-3F5A74E6F8CF}" destId="{DD370E5C-E2A2-4F6C-A0A9-C2F8F1C28FF4}" srcOrd="0" destOrd="0" presId="urn:microsoft.com/office/officeart/2005/8/layout/hierarchy4"/>
    <dgm:cxn modelId="{69511852-5783-4FE9-B8E7-7C131A6C610A}" type="presParOf" srcId="{016A82B5-84AE-4C6C-A404-3F5A74E6F8CF}" destId="{10B10007-D8DE-460E-A256-B3FDE046329E}" srcOrd="1" destOrd="0" presId="urn:microsoft.com/office/officeart/2005/8/layout/hierarchy4"/>
    <dgm:cxn modelId="{17894282-3B39-4255-8F35-CF93F908FE1E}" type="presParOf" srcId="{A5A6ECA5-3E5E-40EB-B4F2-FFFFD016CEBD}" destId="{A59D896F-31F0-44A2-8A51-24EBF6364A8C}" srcOrd="1" destOrd="0" presId="urn:microsoft.com/office/officeart/2005/8/layout/hierarchy4"/>
    <dgm:cxn modelId="{DF860539-2C5A-4252-A793-4FA353A62615}" type="presParOf" srcId="{A5A6ECA5-3E5E-40EB-B4F2-FFFFD016CEBD}" destId="{1A10F67C-18B5-4F73-B50F-8670E4D2410A}" srcOrd="2" destOrd="0" presId="urn:microsoft.com/office/officeart/2005/8/layout/hierarchy4"/>
    <dgm:cxn modelId="{75638D0B-B6DB-43BE-9D84-3FC6BEB318A0}" type="presParOf" srcId="{1A10F67C-18B5-4F73-B50F-8670E4D2410A}" destId="{CF80A916-0839-4B4E-96F5-F9EF6F54CDE0}" srcOrd="0" destOrd="0" presId="urn:microsoft.com/office/officeart/2005/8/layout/hierarchy4"/>
    <dgm:cxn modelId="{96075EED-980F-485E-9805-FB5C626C0EF0}" type="presParOf" srcId="{1A10F67C-18B5-4F73-B50F-8670E4D2410A}" destId="{E4388982-7E85-4EF5-9E49-4AFD6DB3A899}" srcOrd="1" destOrd="0" presId="urn:microsoft.com/office/officeart/2005/8/layout/hierarchy4"/>
    <dgm:cxn modelId="{24FF47BC-A052-42FC-9C70-8A4E0962B3E4}" type="presParOf" srcId="{1A10F67C-18B5-4F73-B50F-8670E4D2410A}" destId="{AFEB4D5A-69E8-4C73-8C0A-6CC2DE733CCC}" srcOrd="2" destOrd="0" presId="urn:microsoft.com/office/officeart/2005/8/layout/hierarchy4"/>
    <dgm:cxn modelId="{574127F2-27AC-4793-BD23-9D37D6112442}" type="presParOf" srcId="{AFEB4D5A-69E8-4C73-8C0A-6CC2DE733CCC}" destId="{05920393-E9FF-4BDE-A74D-D414AC8687D9}" srcOrd="0" destOrd="0" presId="urn:microsoft.com/office/officeart/2005/8/layout/hierarchy4"/>
    <dgm:cxn modelId="{5B2065B7-7A4F-468C-B26E-2C9B8EC36E20}" type="presParOf" srcId="{05920393-E9FF-4BDE-A74D-D414AC8687D9}" destId="{DF8EE4C9-C82C-4089-8624-2DEB0A47ACC5}" srcOrd="0" destOrd="0" presId="urn:microsoft.com/office/officeart/2005/8/layout/hierarchy4"/>
    <dgm:cxn modelId="{5DDB7DB5-806E-48C8-9AC3-821D90C01531}" type="presParOf" srcId="{05920393-E9FF-4BDE-A74D-D414AC8687D9}" destId="{6003F9CF-160F-484B-B11A-A6AE0873399F}" srcOrd="1" destOrd="0" presId="urn:microsoft.com/office/officeart/2005/8/layout/hierarchy4"/>
    <dgm:cxn modelId="{38723FD7-9C1E-4BEB-AF6B-3B61842E636A}" type="presParOf" srcId="{AFEB4D5A-69E8-4C73-8C0A-6CC2DE733CCC}" destId="{35857A16-28A8-4401-B385-6216B45E8C59}" srcOrd="1" destOrd="0" presId="urn:microsoft.com/office/officeart/2005/8/layout/hierarchy4"/>
    <dgm:cxn modelId="{F3E24506-1D80-40E4-9CE3-4D906E7F7679}" type="presParOf" srcId="{AFEB4D5A-69E8-4C73-8C0A-6CC2DE733CCC}" destId="{6A2F6BDF-A0C3-4CC0-993A-A6A72FF340AD}" srcOrd="2" destOrd="0" presId="urn:microsoft.com/office/officeart/2005/8/layout/hierarchy4"/>
    <dgm:cxn modelId="{8105C9AC-D329-450C-B47E-8592939AD13A}" type="presParOf" srcId="{6A2F6BDF-A0C3-4CC0-993A-A6A72FF340AD}" destId="{7F94902D-53C0-486A-857D-55BC831BEEDD}" srcOrd="0" destOrd="0" presId="urn:microsoft.com/office/officeart/2005/8/layout/hierarchy4"/>
    <dgm:cxn modelId="{F1D56F5D-B6B5-4D96-A5A4-9344790CC2CC}" type="presParOf" srcId="{6A2F6BDF-A0C3-4CC0-993A-A6A72FF340AD}" destId="{5AD44BC1-63D8-4B61-BCC7-A5440F38E9DA}" srcOrd="1" destOrd="0" presId="urn:microsoft.com/office/officeart/2005/8/layout/hierarchy4"/>
    <dgm:cxn modelId="{0B768A47-C6DE-4A40-BD45-A27C837F634C}" type="presParOf" srcId="{6A2F6BDF-A0C3-4CC0-993A-A6A72FF340AD}" destId="{996A2CDB-685A-4C35-8671-C6EE0486145B}" srcOrd="2" destOrd="0" presId="urn:microsoft.com/office/officeart/2005/8/layout/hierarchy4"/>
    <dgm:cxn modelId="{46E964B4-3EB4-4825-9632-FE00B9566DDD}" type="presParOf" srcId="{996A2CDB-685A-4C35-8671-C6EE0486145B}" destId="{5D257402-22DC-4140-B079-D4A8B1DD1D49}" srcOrd="0" destOrd="0" presId="urn:microsoft.com/office/officeart/2005/8/layout/hierarchy4"/>
    <dgm:cxn modelId="{318816B0-52F9-4438-B32B-5AFFFD4E5AB7}" type="presParOf" srcId="{5D257402-22DC-4140-B079-D4A8B1DD1D49}" destId="{6909BC14-4A38-481F-8D66-6F742C947550}" srcOrd="0" destOrd="0" presId="urn:microsoft.com/office/officeart/2005/8/layout/hierarchy4"/>
    <dgm:cxn modelId="{9BE0F9D1-02DB-4A98-8B39-6405CF3E2621}" type="presParOf" srcId="{5D257402-22DC-4140-B079-D4A8B1DD1D49}" destId="{B86ABA3B-D210-49F2-B890-C69245DBD4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C657C-D95A-4FB4-ACBB-0A1694DE8F4C}" type="doc">
      <dgm:prSet loTypeId="urn:microsoft.com/office/officeart/2005/8/layout/vList5" loCatId="list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7EE9447A-4338-4DC5-BB59-CA713A098CD2}">
      <dgm:prSet phldrT="[Tekst]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113.000</a:t>
          </a:r>
          <a:endParaRPr lang="pl-PL" dirty="0">
            <a:solidFill>
              <a:schemeClr val="tx1"/>
            </a:solidFill>
          </a:endParaRPr>
        </a:p>
      </dgm:t>
    </dgm:pt>
    <dgm:pt modelId="{7B58DD32-9428-41F7-B1BD-DE8A019DC0FD}" type="parTrans" cxnId="{60542C65-02AD-4308-A386-958512B9EF4D}">
      <dgm:prSet/>
      <dgm:spPr/>
      <dgm:t>
        <a:bodyPr/>
        <a:lstStyle/>
        <a:p>
          <a:endParaRPr lang="pl-PL"/>
        </a:p>
      </dgm:t>
    </dgm:pt>
    <dgm:pt modelId="{11EA18AE-6418-4B30-8C84-D3ABB3C3BF6D}" type="sibTrans" cxnId="{60542C65-02AD-4308-A386-958512B9EF4D}">
      <dgm:prSet/>
      <dgm:spPr/>
      <dgm:t>
        <a:bodyPr/>
        <a:lstStyle/>
        <a:p>
          <a:endParaRPr lang="pl-PL"/>
        </a:p>
      </dgm:t>
    </dgm:pt>
    <dgm:pt modelId="{1FEA4179-EEC4-4DF5-871F-811C0D741F83}">
      <dgm:prSet phldrT="[Tekst]" custT="1"/>
      <dgm:spPr>
        <a:solidFill>
          <a:schemeClr val="bg1">
            <a:lumMod val="50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pPr algn="l"/>
          <a:r>
            <a:rPr lang="pl-PL" sz="2000" b="0" dirty="0" smtClean="0"/>
            <a:t>Żołnierze zawodowi</a:t>
          </a:r>
          <a:endParaRPr lang="pl-PL" sz="2000" dirty="0"/>
        </a:p>
      </dgm:t>
    </dgm:pt>
    <dgm:pt modelId="{C45A730C-4773-42A3-B2B0-61D205908CA9}" type="parTrans" cxnId="{E4E81D03-65B1-4446-A9CA-6BBC80264C90}">
      <dgm:prSet/>
      <dgm:spPr/>
      <dgm:t>
        <a:bodyPr/>
        <a:lstStyle/>
        <a:p>
          <a:endParaRPr lang="pl-PL"/>
        </a:p>
      </dgm:t>
    </dgm:pt>
    <dgm:pt modelId="{008BD4B2-BC67-4B63-A89F-B74D0FA006EF}" type="sibTrans" cxnId="{E4E81D03-65B1-4446-A9CA-6BBC80264C90}">
      <dgm:prSet/>
      <dgm:spPr/>
      <dgm:t>
        <a:bodyPr/>
        <a:lstStyle/>
        <a:p>
          <a:endParaRPr lang="pl-PL"/>
        </a:p>
      </dgm:t>
    </dgm:pt>
    <dgm:pt modelId="{9954FA42-D4C3-47B9-B382-56DCB65E1F9A}">
      <dgm:prSet phldrT="[Teks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   3.000</a:t>
          </a:r>
          <a:endParaRPr lang="pl-PL" dirty="0">
            <a:solidFill>
              <a:schemeClr val="tx1"/>
            </a:solidFill>
          </a:endParaRPr>
        </a:p>
      </dgm:t>
    </dgm:pt>
    <dgm:pt modelId="{E325394C-F1AD-4EC8-A789-37DBF4F1BAF2}" type="parTrans" cxnId="{703D5C75-3E0F-48D4-ACFD-717E24E2F86C}">
      <dgm:prSet/>
      <dgm:spPr/>
      <dgm:t>
        <a:bodyPr/>
        <a:lstStyle/>
        <a:p>
          <a:endParaRPr lang="pl-PL"/>
        </a:p>
      </dgm:t>
    </dgm:pt>
    <dgm:pt modelId="{427487A6-9E7E-40BE-9808-844309C7BE9D}" type="sibTrans" cxnId="{703D5C75-3E0F-48D4-ACFD-717E24E2F86C}">
      <dgm:prSet/>
      <dgm:spPr/>
      <dgm:t>
        <a:bodyPr/>
        <a:lstStyle/>
        <a:p>
          <a:endParaRPr lang="pl-PL"/>
        </a:p>
      </dgm:t>
    </dgm:pt>
    <dgm:pt modelId="{618FAE54-E86E-49D7-9D4A-CB60D78A45FD}">
      <dgm:prSet phldrT="[Tekst]" custT="1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 anchor="t"/>
        <a:lstStyle/>
        <a:p>
          <a:r>
            <a:rPr lang="pl-PL" sz="2000" dirty="0" smtClean="0"/>
            <a:t>Narodowe Siły Rezerwowe</a:t>
          </a:r>
          <a:endParaRPr lang="pl-PL" sz="2000" dirty="0"/>
        </a:p>
      </dgm:t>
    </dgm:pt>
    <dgm:pt modelId="{770AB272-CA1B-45C7-A3C9-8243E566A900}" type="parTrans" cxnId="{5B961054-A9D5-48AD-92A4-89A99F0F8A14}">
      <dgm:prSet/>
      <dgm:spPr/>
      <dgm:t>
        <a:bodyPr/>
        <a:lstStyle/>
        <a:p>
          <a:endParaRPr lang="pl-PL"/>
        </a:p>
      </dgm:t>
    </dgm:pt>
    <dgm:pt modelId="{F4A8BDE8-96F5-4C43-B69E-C5FA2E956E50}" type="sibTrans" cxnId="{5B961054-A9D5-48AD-92A4-89A99F0F8A14}">
      <dgm:prSet/>
      <dgm:spPr/>
      <dgm:t>
        <a:bodyPr/>
        <a:lstStyle/>
        <a:p>
          <a:endParaRPr lang="pl-PL"/>
        </a:p>
      </dgm:t>
    </dgm:pt>
    <dgm:pt modelId="{75EE7F9D-F20C-475A-AB49-DF2C410B8F83}">
      <dgm:prSet phldrT="[Tekst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   8.000</a:t>
          </a:r>
          <a:endParaRPr lang="pl-PL" dirty="0">
            <a:solidFill>
              <a:schemeClr val="tx1"/>
            </a:solidFill>
          </a:endParaRPr>
        </a:p>
      </dgm:t>
    </dgm:pt>
    <dgm:pt modelId="{FBC00907-51E7-4B30-9BC8-19AD6979683E}" type="parTrans" cxnId="{C3C862AC-CD5F-4175-8D6E-161CE1AD2945}">
      <dgm:prSet/>
      <dgm:spPr/>
      <dgm:t>
        <a:bodyPr/>
        <a:lstStyle/>
        <a:p>
          <a:endParaRPr lang="pl-PL"/>
        </a:p>
      </dgm:t>
    </dgm:pt>
    <dgm:pt modelId="{E26FF9CE-B5A7-4724-B611-B5EBE1054F96}" type="sibTrans" cxnId="{C3C862AC-CD5F-4175-8D6E-161CE1AD2945}">
      <dgm:prSet/>
      <dgm:spPr/>
      <dgm:t>
        <a:bodyPr/>
        <a:lstStyle/>
        <a:p>
          <a:endParaRPr lang="pl-PL"/>
        </a:p>
      </dgm:t>
    </dgm:pt>
    <dgm:pt modelId="{16E6BEFB-3BE6-4FB3-B0AD-12D170D68955}">
      <dgm:prSet phldrT="[Teks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sz="2000" dirty="0" smtClean="0"/>
            <a:t>Kandydaci na żołnierzy zawodowych</a:t>
          </a:r>
          <a:endParaRPr lang="pl-PL" sz="2000" dirty="0"/>
        </a:p>
      </dgm:t>
    </dgm:pt>
    <dgm:pt modelId="{0AEFFFE8-586E-46D1-9746-B96F8306FEEA}" type="parTrans" cxnId="{B7AB37B0-D654-4C79-AC45-A0E41600EDBB}">
      <dgm:prSet/>
      <dgm:spPr/>
      <dgm:t>
        <a:bodyPr/>
        <a:lstStyle/>
        <a:p>
          <a:endParaRPr lang="pl-PL"/>
        </a:p>
      </dgm:t>
    </dgm:pt>
    <dgm:pt modelId="{E01AF54A-4628-4280-9173-AF1567E520CB}" type="sibTrans" cxnId="{B7AB37B0-D654-4C79-AC45-A0E41600EDBB}">
      <dgm:prSet/>
      <dgm:spPr/>
      <dgm:t>
        <a:bodyPr/>
        <a:lstStyle/>
        <a:p>
          <a:endParaRPr lang="pl-PL"/>
        </a:p>
      </dgm:t>
    </dgm:pt>
    <dgm:pt modelId="{5C65CB64-D5E7-4357-9E30-85BF3DB45B20}">
      <dgm:prSet phldrT="[Tekst]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r>
            <a:rPr lang="pl-PL" baseline="0" dirty="0" smtClean="0">
              <a:solidFill>
                <a:schemeClr val="tx1"/>
              </a:solidFill>
            </a:rPr>
            <a:t>32.000</a:t>
          </a:r>
          <a:endParaRPr lang="pl-PL" baseline="0" dirty="0">
            <a:solidFill>
              <a:schemeClr val="tx1"/>
            </a:solidFill>
          </a:endParaRPr>
        </a:p>
      </dgm:t>
    </dgm:pt>
    <dgm:pt modelId="{7F3CFD9B-8258-4A4F-8141-D4F304747EBE}" type="parTrans" cxnId="{70082986-C551-4BE0-82E1-D76709735F52}">
      <dgm:prSet/>
      <dgm:spPr/>
      <dgm:t>
        <a:bodyPr/>
        <a:lstStyle/>
        <a:p>
          <a:endParaRPr lang="pl-PL"/>
        </a:p>
      </dgm:t>
    </dgm:pt>
    <dgm:pt modelId="{8BFA19B0-035B-414B-BD53-21DEF9C9E24A}" type="sibTrans" cxnId="{70082986-C551-4BE0-82E1-D76709735F52}">
      <dgm:prSet/>
      <dgm:spPr/>
      <dgm:t>
        <a:bodyPr/>
        <a:lstStyle/>
        <a:p>
          <a:endParaRPr lang="pl-PL"/>
        </a:p>
      </dgm:t>
    </dgm:pt>
    <dgm:pt modelId="{2ADFA902-E6EB-4F01-90BF-FDC3565BD75A}">
      <dgm:prSet phldrT="[Tekst]" custT="1"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gm:spPr>
      <dgm:t>
        <a:bodyPr/>
        <a:lstStyle/>
        <a:p>
          <a:pPr algn="l"/>
          <a:r>
            <a:rPr lang="pl-PL" sz="2000" dirty="0" smtClean="0"/>
            <a:t>Terytorialna Służba Wojskowa</a:t>
          </a:r>
          <a:endParaRPr lang="pl-PL" sz="2000" dirty="0"/>
        </a:p>
      </dgm:t>
    </dgm:pt>
    <dgm:pt modelId="{9256B4F1-8E81-48C9-AAD7-59F9212A9443}" type="parTrans" cxnId="{5E7A92CD-9C9D-4D83-8CBF-241F9C467BEB}">
      <dgm:prSet/>
      <dgm:spPr/>
      <dgm:t>
        <a:bodyPr/>
        <a:lstStyle/>
        <a:p>
          <a:endParaRPr lang="pl-PL"/>
        </a:p>
      </dgm:t>
    </dgm:pt>
    <dgm:pt modelId="{CF29D103-0CEE-419E-A560-56217E3D50A5}" type="sibTrans" cxnId="{5E7A92CD-9C9D-4D83-8CBF-241F9C467BEB}">
      <dgm:prSet/>
      <dgm:spPr/>
      <dgm:t>
        <a:bodyPr/>
        <a:lstStyle/>
        <a:p>
          <a:endParaRPr lang="pl-PL"/>
        </a:p>
      </dgm:t>
    </dgm:pt>
    <dgm:pt modelId="{061CAD69-12E6-4D05-8572-419DA2F64267}" type="pres">
      <dgm:prSet presAssocID="{D19C657C-D95A-4FB4-ACBB-0A1694DE8F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91247E-AC88-4530-85A0-8F3080064630}" type="pres">
      <dgm:prSet presAssocID="{7EE9447A-4338-4DC5-BB59-CA713A098CD2}" presName="linNode" presStyleCnt="0"/>
      <dgm:spPr/>
    </dgm:pt>
    <dgm:pt modelId="{E9B077F7-3A6B-4DE7-B792-314604247F58}" type="pres">
      <dgm:prSet presAssocID="{7EE9447A-4338-4DC5-BB59-CA713A098CD2}" presName="parentText" presStyleLbl="node1" presStyleIdx="0" presStyleCnt="4" custScaleY="50844" custLinFactNeighborX="-679" custLinFactNeighborY="-3261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16711D-D82B-4557-AD78-3412E5A8795F}" type="pres">
      <dgm:prSet presAssocID="{7EE9447A-4338-4DC5-BB59-CA713A098CD2}" presName="descendantText" presStyleLbl="alignAccFollowNode1" presStyleIdx="0" presStyleCnt="4" custScaleX="112308" custScaleY="63782" custLinFactX="17004" custLinFactNeighborX="100000" custLinFactNeighborY="-123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1898C9-9777-4F06-99E6-094C79C6CE91}" type="pres">
      <dgm:prSet presAssocID="{11EA18AE-6418-4B30-8C84-D3ABB3C3BF6D}" presName="sp" presStyleCnt="0"/>
      <dgm:spPr/>
    </dgm:pt>
    <dgm:pt modelId="{989D2214-4458-4837-BFB2-F7FD3BF641E5}" type="pres">
      <dgm:prSet presAssocID="{9954FA42-D4C3-47B9-B382-56DCB65E1F9A}" presName="linNode" presStyleCnt="0"/>
      <dgm:spPr/>
    </dgm:pt>
    <dgm:pt modelId="{DCCFF49A-09B5-4883-A081-8E64056CA639}" type="pres">
      <dgm:prSet presAssocID="{9954FA42-D4C3-47B9-B382-56DCB65E1F9A}" presName="parentText" presStyleLbl="node1" presStyleIdx="1" presStyleCnt="4" custScaleX="99386" custScaleY="42472" custLinFactNeighborX="408" custLinFactNeighborY="-1944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313BC7-56DB-4672-A96F-3AA19DB9C38E}" type="pres">
      <dgm:prSet presAssocID="{9954FA42-D4C3-47B9-B382-56DCB65E1F9A}" presName="descendantText" presStyleLbl="alignAccFollowNode1" presStyleIdx="1" presStyleCnt="4" custScaleX="107820" custScaleY="68388" custLinFactNeighborX="41" custLinFactNeighborY="-163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7B59A7-79ED-46D4-B60C-2C304C03600C}" type="pres">
      <dgm:prSet presAssocID="{427487A6-9E7E-40BE-9808-844309C7BE9D}" presName="sp" presStyleCnt="0"/>
      <dgm:spPr/>
    </dgm:pt>
    <dgm:pt modelId="{E63D101D-824B-4F6C-B6B5-D863996A7135}" type="pres">
      <dgm:prSet presAssocID="{75EE7F9D-F20C-475A-AB49-DF2C410B8F83}" presName="linNode" presStyleCnt="0"/>
      <dgm:spPr/>
    </dgm:pt>
    <dgm:pt modelId="{FF507C1E-5F3D-44F7-8EF2-2735A0E2C14E}" type="pres">
      <dgm:prSet presAssocID="{75EE7F9D-F20C-475A-AB49-DF2C410B8F83}" presName="parentText" presStyleLbl="node1" presStyleIdx="2" presStyleCnt="4" custScaleX="99810" custScaleY="48795" custLinFactNeighborX="419" custLinFactNeighborY="-3316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6381A2-0BE1-4D63-A97F-D2C1C4815410}" type="pres">
      <dgm:prSet presAssocID="{75EE7F9D-F20C-475A-AB49-DF2C410B8F83}" presName="descendantText" presStyleLbl="alignAccFollowNode1" presStyleIdx="2" presStyleCnt="4" custScaleX="112188" custScaleY="43378" custLinFactNeighborX="1163" custLinFactNeighborY="-426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BA9797-FA94-496A-8C46-B68ACC3AEC3F}" type="pres">
      <dgm:prSet presAssocID="{E26FF9CE-B5A7-4724-B611-B5EBE1054F96}" presName="sp" presStyleCnt="0"/>
      <dgm:spPr/>
    </dgm:pt>
    <dgm:pt modelId="{7FB02B01-6C2F-4456-96E1-80AB237671EE}" type="pres">
      <dgm:prSet presAssocID="{5C65CB64-D5E7-4357-9E30-85BF3DB45B20}" presName="linNode" presStyleCnt="0"/>
      <dgm:spPr/>
    </dgm:pt>
    <dgm:pt modelId="{B12418EA-CFE4-440D-A0EF-99D2287F77A1}" type="pres">
      <dgm:prSet presAssocID="{5C65CB64-D5E7-4357-9E30-85BF3DB45B20}" presName="parentText" presStyleLbl="node1" presStyleIdx="3" presStyleCnt="4" custScaleX="94917" custScaleY="43889" custLinFactNeighborX="-921" custLinFactNeighborY="-449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1F53F4-7B43-4836-A87A-934175B7DAC8}" type="pres">
      <dgm:prSet presAssocID="{5C65CB64-D5E7-4357-9E30-85BF3DB45B20}" presName="descendantText" presStyleLbl="alignAccFollowNode1" presStyleIdx="3" presStyleCnt="4" custScaleX="104832" custScaleY="56136" custLinFactNeighborX="32" custLinFactNeighborY="-568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EE8FB7F-EA74-4861-8856-4767FF8547DE}" type="presOf" srcId="{D19C657C-D95A-4FB4-ACBB-0A1694DE8F4C}" destId="{061CAD69-12E6-4D05-8572-419DA2F64267}" srcOrd="0" destOrd="0" presId="urn:microsoft.com/office/officeart/2005/8/layout/vList5"/>
    <dgm:cxn modelId="{C3C862AC-CD5F-4175-8D6E-161CE1AD2945}" srcId="{D19C657C-D95A-4FB4-ACBB-0A1694DE8F4C}" destId="{75EE7F9D-F20C-475A-AB49-DF2C410B8F83}" srcOrd="2" destOrd="0" parTransId="{FBC00907-51E7-4B30-9BC8-19AD6979683E}" sibTransId="{E26FF9CE-B5A7-4724-B611-B5EBE1054F96}"/>
    <dgm:cxn modelId="{CBDAD9D4-6524-4901-834D-CAE3AEEF321C}" type="presOf" srcId="{7EE9447A-4338-4DC5-BB59-CA713A098CD2}" destId="{E9B077F7-3A6B-4DE7-B792-314604247F58}" srcOrd="0" destOrd="0" presId="urn:microsoft.com/office/officeart/2005/8/layout/vList5"/>
    <dgm:cxn modelId="{C5DE77C6-8040-40F2-9C51-1F3FC1E334A3}" type="presOf" srcId="{5C65CB64-D5E7-4357-9E30-85BF3DB45B20}" destId="{B12418EA-CFE4-440D-A0EF-99D2287F77A1}" srcOrd="0" destOrd="0" presId="urn:microsoft.com/office/officeart/2005/8/layout/vList5"/>
    <dgm:cxn modelId="{B7AB37B0-D654-4C79-AC45-A0E41600EDBB}" srcId="{75EE7F9D-F20C-475A-AB49-DF2C410B8F83}" destId="{16E6BEFB-3BE6-4FB3-B0AD-12D170D68955}" srcOrd="0" destOrd="0" parTransId="{0AEFFFE8-586E-46D1-9746-B96F8306FEEA}" sibTransId="{E01AF54A-4628-4280-9173-AF1567E520CB}"/>
    <dgm:cxn modelId="{70082986-C551-4BE0-82E1-D76709735F52}" srcId="{D19C657C-D95A-4FB4-ACBB-0A1694DE8F4C}" destId="{5C65CB64-D5E7-4357-9E30-85BF3DB45B20}" srcOrd="3" destOrd="0" parTransId="{7F3CFD9B-8258-4A4F-8141-D4F304747EBE}" sibTransId="{8BFA19B0-035B-414B-BD53-21DEF9C9E24A}"/>
    <dgm:cxn modelId="{703D5C75-3E0F-48D4-ACFD-717E24E2F86C}" srcId="{D19C657C-D95A-4FB4-ACBB-0A1694DE8F4C}" destId="{9954FA42-D4C3-47B9-B382-56DCB65E1F9A}" srcOrd="1" destOrd="0" parTransId="{E325394C-F1AD-4EC8-A789-37DBF4F1BAF2}" sibTransId="{427487A6-9E7E-40BE-9808-844309C7BE9D}"/>
    <dgm:cxn modelId="{60542C65-02AD-4308-A386-958512B9EF4D}" srcId="{D19C657C-D95A-4FB4-ACBB-0A1694DE8F4C}" destId="{7EE9447A-4338-4DC5-BB59-CA713A098CD2}" srcOrd="0" destOrd="0" parTransId="{7B58DD32-9428-41F7-B1BD-DE8A019DC0FD}" sibTransId="{11EA18AE-6418-4B30-8C84-D3ABB3C3BF6D}"/>
    <dgm:cxn modelId="{FD618272-6B44-4887-BBCF-CA0B78557702}" type="presOf" srcId="{618FAE54-E86E-49D7-9D4A-CB60D78A45FD}" destId="{39313BC7-56DB-4672-A96F-3AA19DB9C38E}" srcOrd="0" destOrd="0" presId="urn:microsoft.com/office/officeart/2005/8/layout/vList5"/>
    <dgm:cxn modelId="{5B961054-A9D5-48AD-92A4-89A99F0F8A14}" srcId="{9954FA42-D4C3-47B9-B382-56DCB65E1F9A}" destId="{618FAE54-E86E-49D7-9D4A-CB60D78A45FD}" srcOrd="0" destOrd="0" parTransId="{770AB272-CA1B-45C7-A3C9-8243E566A900}" sibTransId="{F4A8BDE8-96F5-4C43-B69E-C5FA2E956E50}"/>
    <dgm:cxn modelId="{5E7A92CD-9C9D-4D83-8CBF-241F9C467BEB}" srcId="{5C65CB64-D5E7-4357-9E30-85BF3DB45B20}" destId="{2ADFA902-E6EB-4F01-90BF-FDC3565BD75A}" srcOrd="0" destOrd="0" parTransId="{9256B4F1-8E81-48C9-AAD7-59F9212A9443}" sibTransId="{CF29D103-0CEE-419E-A560-56217E3D50A5}"/>
    <dgm:cxn modelId="{E4E81D03-65B1-4446-A9CA-6BBC80264C90}" srcId="{7EE9447A-4338-4DC5-BB59-CA713A098CD2}" destId="{1FEA4179-EEC4-4DF5-871F-811C0D741F83}" srcOrd="0" destOrd="0" parTransId="{C45A730C-4773-42A3-B2B0-61D205908CA9}" sibTransId="{008BD4B2-BC67-4B63-A89F-B74D0FA006EF}"/>
    <dgm:cxn modelId="{1687AE1D-F08E-47E1-9F5C-4283E8AFDAF2}" type="presOf" srcId="{1FEA4179-EEC4-4DF5-871F-811C0D741F83}" destId="{A816711D-D82B-4557-AD78-3412E5A8795F}" srcOrd="0" destOrd="0" presId="urn:microsoft.com/office/officeart/2005/8/layout/vList5"/>
    <dgm:cxn modelId="{E359B427-E8D8-4810-BA5D-A280ED714066}" type="presOf" srcId="{16E6BEFB-3BE6-4FB3-B0AD-12D170D68955}" destId="{2D6381A2-0BE1-4D63-A97F-D2C1C4815410}" srcOrd="0" destOrd="0" presId="urn:microsoft.com/office/officeart/2005/8/layout/vList5"/>
    <dgm:cxn modelId="{6F169123-5710-4AB0-81D1-2EE5EE1F79F5}" type="presOf" srcId="{75EE7F9D-F20C-475A-AB49-DF2C410B8F83}" destId="{FF507C1E-5F3D-44F7-8EF2-2735A0E2C14E}" srcOrd="0" destOrd="0" presId="urn:microsoft.com/office/officeart/2005/8/layout/vList5"/>
    <dgm:cxn modelId="{BBCA7E5B-B4C7-432B-9B0E-BECFECFE0AEA}" type="presOf" srcId="{2ADFA902-E6EB-4F01-90BF-FDC3565BD75A}" destId="{741F53F4-7B43-4836-A87A-934175B7DAC8}" srcOrd="0" destOrd="0" presId="urn:microsoft.com/office/officeart/2005/8/layout/vList5"/>
    <dgm:cxn modelId="{5DE8ED2D-6FAF-4576-954D-E1073B0FA235}" type="presOf" srcId="{9954FA42-D4C3-47B9-B382-56DCB65E1F9A}" destId="{DCCFF49A-09B5-4883-A081-8E64056CA639}" srcOrd="0" destOrd="0" presId="urn:microsoft.com/office/officeart/2005/8/layout/vList5"/>
    <dgm:cxn modelId="{791FE623-D683-446A-A0B2-602F7940AC1D}" type="presParOf" srcId="{061CAD69-12E6-4D05-8572-419DA2F64267}" destId="{0791247E-AC88-4530-85A0-8F3080064630}" srcOrd="0" destOrd="0" presId="urn:microsoft.com/office/officeart/2005/8/layout/vList5"/>
    <dgm:cxn modelId="{F9CC0320-D935-44BD-98BF-6CDA81A75B77}" type="presParOf" srcId="{0791247E-AC88-4530-85A0-8F3080064630}" destId="{E9B077F7-3A6B-4DE7-B792-314604247F58}" srcOrd="0" destOrd="0" presId="urn:microsoft.com/office/officeart/2005/8/layout/vList5"/>
    <dgm:cxn modelId="{03353A58-2092-411B-B956-11152B6FC6D2}" type="presParOf" srcId="{0791247E-AC88-4530-85A0-8F3080064630}" destId="{A816711D-D82B-4557-AD78-3412E5A8795F}" srcOrd="1" destOrd="0" presId="urn:microsoft.com/office/officeart/2005/8/layout/vList5"/>
    <dgm:cxn modelId="{43CE97E6-A41B-4E68-9A19-827674C123DB}" type="presParOf" srcId="{061CAD69-12E6-4D05-8572-419DA2F64267}" destId="{101898C9-9777-4F06-99E6-094C79C6CE91}" srcOrd="1" destOrd="0" presId="urn:microsoft.com/office/officeart/2005/8/layout/vList5"/>
    <dgm:cxn modelId="{8243227C-DCA9-44FC-B5B9-20C29ECEC7C1}" type="presParOf" srcId="{061CAD69-12E6-4D05-8572-419DA2F64267}" destId="{989D2214-4458-4837-BFB2-F7FD3BF641E5}" srcOrd="2" destOrd="0" presId="urn:microsoft.com/office/officeart/2005/8/layout/vList5"/>
    <dgm:cxn modelId="{90AA44D7-3ED2-4D0C-B5FB-CC6DD21FC79B}" type="presParOf" srcId="{989D2214-4458-4837-BFB2-F7FD3BF641E5}" destId="{DCCFF49A-09B5-4883-A081-8E64056CA639}" srcOrd="0" destOrd="0" presId="urn:microsoft.com/office/officeart/2005/8/layout/vList5"/>
    <dgm:cxn modelId="{9FF91E8C-46DF-46FC-8608-9AD8C70B5A67}" type="presParOf" srcId="{989D2214-4458-4837-BFB2-F7FD3BF641E5}" destId="{39313BC7-56DB-4672-A96F-3AA19DB9C38E}" srcOrd="1" destOrd="0" presId="urn:microsoft.com/office/officeart/2005/8/layout/vList5"/>
    <dgm:cxn modelId="{5B71FED7-DD9D-45C4-BB86-031CA7F261DA}" type="presParOf" srcId="{061CAD69-12E6-4D05-8572-419DA2F64267}" destId="{2D7B59A7-79ED-46D4-B60C-2C304C03600C}" srcOrd="3" destOrd="0" presId="urn:microsoft.com/office/officeart/2005/8/layout/vList5"/>
    <dgm:cxn modelId="{8D22BC21-B800-47F2-ADEA-29FCF23E5FF1}" type="presParOf" srcId="{061CAD69-12E6-4D05-8572-419DA2F64267}" destId="{E63D101D-824B-4F6C-B6B5-D863996A7135}" srcOrd="4" destOrd="0" presId="urn:microsoft.com/office/officeart/2005/8/layout/vList5"/>
    <dgm:cxn modelId="{3A7366E2-0D55-40BF-A3B7-922B9D11B0A1}" type="presParOf" srcId="{E63D101D-824B-4F6C-B6B5-D863996A7135}" destId="{FF507C1E-5F3D-44F7-8EF2-2735A0E2C14E}" srcOrd="0" destOrd="0" presId="urn:microsoft.com/office/officeart/2005/8/layout/vList5"/>
    <dgm:cxn modelId="{AD20EB13-D735-42A3-8328-791A453F999E}" type="presParOf" srcId="{E63D101D-824B-4F6C-B6B5-D863996A7135}" destId="{2D6381A2-0BE1-4D63-A97F-D2C1C4815410}" srcOrd="1" destOrd="0" presId="urn:microsoft.com/office/officeart/2005/8/layout/vList5"/>
    <dgm:cxn modelId="{177A2039-9D6D-4D5D-B559-024C3C20C8BD}" type="presParOf" srcId="{061CAD69-12E6-4D05-8572-419DA2F64267}" destId="{CCBA9797-FA94-496A-8C46-B68ACC3AEC3F}" srcOrd="5" destOrd="0" presId="urn:microsoft.com/office/officeart/2005/8/layout/vList5"/>
    <dgm:cxn modelId="{26D25A46-DFC3-4540-B5BE-74C9D685AAD0}" type="presParOf" srcId="{061CAD69-12E6-4D05-8572-419DA2F64267}" destId="{7FB02B01-6C2F-4456-96E1-80AB237671EE}" srcOrd="6" destOrd="0" presId="urn:microsoft.com/office/officeart/2005/8/layout/vList5"/>
    <dgm:cxn modelId="{D0CBD278-C56C-480F-ADDA-F1531B616477}" type="presParOf" srcId="{7FB02B01-6C2F-4456-96E1-80AB237671EE}" destId="{B12418EA-CFE4-440D-A0EF-99D2287F77A1}" srcOrd="0" destOrd="0" presId="urn:microsoft.com/office/officeart/2005/8/layout/vList5"/>
    <dgm:cxn modelId="{FE759734-D548-4729-B97A-34BD0EAA9812}" type="presParOf" srcId="{7FB02B01-6C2F-4456-96E1-80AB237671EE}" destId="{741F53F4-7B43-4836-A87A-934175B7DA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0E5C-E2A2-4F6C-A0A9-C2F8F1C28FF4}">
      <dsp:nvSpPr>
        <dsp:cNvPr id="0" name=""/>
        <dsp:cNvSpPr/>
      </dsp:nvSpPr>
      <dsp:spPr>
        <a:xfrm>
          <a:off x="10249" y="1284049"/>
          <a:ext cx="1998635" cy="127023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51.182.265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b="1" kern="1200" dirty="0" smtClean="0">
            <a:solidFill>
              <a:schemeClr val="tx1"/>
            </a:solidFill>
          </a:endParaRPr>
        </a:p>
      </dsp:txBody>
      <dsp:txXfrm>
        <a:off x="47453" y="1321253"/>
        <a:ext cx="1924227" cy="1195828"/>
      </dsp:txXfrm>
    </dsp:sp>
    <dsp:sp modelId="{CF80A916-0839-4B4E-96F5-F9EF6F54CDE0}">
      <dsp:nvSpPr>
        <dsp:cNvPr id="0" name=""/>
        <dsp:cNvSpPr/>
      </dsp:nvSpPr>
      <dsp:spPr>
        <a:xfrm>
          <a:off x="1307386" y="21662"/>
          <a:ext cx="5575920" cy="127023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>
              <a:solidFill>
                <a:schemeClr val="tx1"/>
              </a:solidFill>
            </a:rPr>
            <a:t>51.833.722</a:t>
          </a:r>
          <a:endParaRPr lang="pl-PL" sz="4800" b="1" kern="1200" dirty="0">
            <a:solidFill>
              <a:schemeClr val="tx1"/>
            </a:solidFill>
          </a:endParaRPr>
        </a:p>
      </dsp:txBody>
      <dsp:txXfrm>
        <a:off x="1344590" y="58866"/>
        <a:ext cx="5501512" cy="1195828"/>
      </dsp:txXfrm>
    </dsp:sp>
    <dsp:sp modelId="{DF8EE4C9-C82C-4089-8624-2DEB0A47ACC5}">
      <dsp:nvSpPr>
        <dsp:cNvPr id="0" name=""/>
        <dsp:cNvSpPr/>
      </dsp:nvSpPr>
      <dsp:spPr>
        <a:xfrm>
          <a:off x="1997605" y="1284047"/>
          <a:ext cx="1999096" cy="12702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445.774</a:t>
          </a:r>
        </a:p>
      </dsp:txBody>
      <dsp:txXfrm>
        <a:off x="2034809" y="1321251"/>
        <a:ext cx="1924688" cy="1195828"/>
      </dsp:txXfrm>
    </dsp:sp>
    <dsp:sp modelId="{7F94902D-53C0-486A-857D-55BC831BEEDD}">
      <dsp:nvSpPr>
        <dsp:cNvPr id="0" name=""/>
        <dsp:cNvSpPr/>
      </dsp:nvSpPr>
      <dsp:spPr>
        <a:xfrm>
          <a:off x="3987858" y="1284053"/>
          <a:ext cx="1997712" cy="127023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175.827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4025062" y="1321257"/>
        <a:ext cx="1923304" cy="1195828"/>
      </dsp:txXfrm>
    </dsp:sp>
    <dsp:sp modelId="{6909BC14-4A38-481F-8D66-6F742C947550}">
      <dsp:nvSpPr>
        <dsp:cNvPr id="0" name=""/>
        <dsp:cNvSpPr/>
      </dsp:nvSpPr>
      <dsp:spPr>
        <a:xfrm>
          <a:off x="5936011" y="1281950"/>
          <a:ext cx="1979686" cy="127120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29.856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5973243" y="1319182"/>
        <a:ext cx="1905222" cy="1196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6711D-D82B-4557-AD78-3412E5A8795F}">
      <dsp:nvSpPr>
        <dsp:cNvPr id="0" name=""/>
        <dsp:cNvSpPr/>
      </dsp:nvSpPr>
      <dsp:spPr>
        <a:xfrm rot="5400000">
          <a:off x="2800377" y="-1152192"/>
          <a:ext cx="983989" cy="3288374"/>
        </a:xfrm>
        <a:prstGeom prst="round2Same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 smtClean="0"/>
            <a:t>Żołnierze zawodowi</a:t>
          </a:r>
          <a:endParaRPr lang="pl-PL" sz="2000" kern="1200" dirty="0"/>
        </a:p>
      </dsp:txBody>
      <dsp:txXfrm rot="-5400000">
        <a:off x="1648185" y="48034"/>
        <a:ext cx="3240340" cy="887921"/>
      </dsp:txXfrm>
    </dsp:sp>
    <dsp:sp modelId="{E9B077F7-3A6B-4DE7-B792-314604247F58}">
      <dsp:nvSpPr>
        <dsp:cNvPr id="0" name=""/>
        <dsp:cNvSpPr/>
      </dsp:nvSpPr>
      <dsp:spPr>
        <a:xfrm>
          <a:off x="0" y="0"/>
          <a:ext cx="1646998" cy="98048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chemeClr val="tx1"/>
              </a:solidFill>
            </a:rPr>
            <a:t>113.000</a:t>
          </a:r>
          <a:endParaRPr lang="pl-PL" sz="3000" kern="1200" dirty="0">
            <a:solidFill>
              <a:schemeClr val="tx1"/>
            </a:solidFill>
          </a:endParaRPr>
        </a:p>
      </dsp:txBody>
      <dsp:txXfrm>
        <a:off x="47863" y="47863"/>
        <a:ext cx="1551272" cy="884761"/>
      </dsp:txXfrm>
    </dsp:sp>
    <dsp:sp modelId="{39313BC7-56DB-4672-A96F-3AA19DB9C38E}">
      <dsp:nvSpPr>
        <dsp:cNvPr id="0" name=""/>
        <dsp:cNvSpPr/>
      </dsp:nvSpPr>
      <dsp:spPr>
        <a:xfrm rot="5400000">
          <a:off x="2783975" y="-268595"/>
          <a:ext cx="1055047" cy="3250111"/>
        </a:xfrm>
        <a:prstGeom prst="round2Same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Narodowe Siły Rezerwowe</a:t>
          </a:r>
          <a:endParaRPr lang="pl-PL" sz="2000" kern="1200" dirty="0"/>
        </a:p>
      </dsp:txBody>
      <dsp:txXfrm rot="-5400000">
        <a:off x="1686444" y="880439"/>
        <a:ext cx="3198608" cy="952041"/>
      </dsp:txXfrm>
    </dsp:sp>
    <dsp:sp modelId="{DCCFF49A-09B5-4883-A081-8E64056CA639}">
      <dsp:nvSpPr>
        <dsp:cNvPr id="0" name=""/>
        <dsp:cNvSpPr/>
      </dsp:nvSpPr>
      <dsp:spPr>
        <a:xfrm>
          <a:off x="12865" y="823514"/>
          <a:ext cx="1685181" cy="819039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chemeClr val="tx1"/>
              </a:solidFill>
            </a:rPr>
            <a:t>   3.000</a:t>
          </a:r>
          <a:endParaRPr lang="pl-PL" sz="3000" kern="1200" dirty="0">
            <a:solidFill>
              <a:schemeClr val="tx1"/>
            </a:solidFill>
          </a:endParaRPr>
        </a:p>
      </dsp:txBody>
      <dsp:txXfrm>
        <a:off x="52847" y="863496"/>
        <a:ext cx="1605217" cy="739075"/>
      </dsp:txXfrm>
    </dsp:sp>
    <dsp:sp modelId="{2D6381A2-0BE1-4D63-A97F-D2C1C4815410}">
      <dsp:nvSpPr>
        <dsp:cNvPr id="0" name=""/>
        <dsp:cNvSpPr/>
      </dsp:nvSpPr>
      <dsp:spPr>
        <a:xfrm rot="5400000">
          <a:off x="2957793" y="400435"/>
          <a:ext cx="669208" cy="328832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Kandydaci na żołnierzy zawodowych</a:t>
          </a:r>
          <a:endParaRPr lang="pl-PL" sz="2000" kern="1200" dirty="0"/>
        </a:p>
      </dsp:txBody>
      <dsp:txXfrm rot="-5400000">
        <a:off x="1648236" y="1742660"/>
        <a:ext cx="3255654" cy="603872"/>
      </dsp:txXfrm>
    </dsp:sp>
    <dsp:sp modelId="{FF507C1E-5F3D-44F7-8EF2-2735A0E2C14E}">
      <dsp:nvSpPr>
        <dsp:cNvPr id="0" name=""/>
        <dsp:cNvSpPr/>
      </dsp:nvSpPr>
      <dsp:spPr>
        <a:xfrm>
          <a:off x="12847" y="1592360"/>
          <a:ext cx="1645600" cy="940973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>
              <a:solidFill>
                <a:schemeClr val="tx1"/>
              </a:solidFill>
            </a:rPr>
            <a:t>   8.000</a:t>
          </a:r>
          <a:endParaRPr lang="pl-PL" sz="3000" kern="1200" dirty="0">
            <a:solidFill>
              <a:schemeClr val="tx1"/>
            </a:solidFill>
          </a:endParaRPr>
        </a:p>
      </dsp:txBody>
      <dsp:txXfrm>
        <a:off x="58782" y="1638295"/>
        <a:ext cx="1553730" cy="849103"/>
      </dsp:txXfrm>
    </dsp:sp>
    <dsp:sp modelId="{741F53F4-7B43-4836-A87A-934175B7DAC8}">
      <dsp:nvSpPr>
        <dsp:cNvPr id="0" name=""/>
        <dsp:cNvSpPr/>
      </dsp:nvSpPr>
      <dsp:spPr>
        <a:xfrm rot="5400000">
          <a:off x="2868531" y="1189782"/>
          <a:ext cx="866031" cy="3270012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Terytorialna Służba Wojskowa</a:t>
          </a:r>
          <a:endParaRPr lang="pl-PL" sz="2000" kern="1200" dirty="0"/>
        </a:p>
      </dsp:txBody>
      <dsp:txXfrm rot="-5400000">
        <a:off x="1666541" y="2434048"/>
        <a:ext cx="3227736" cy="781479"/>
      </dsp:txXfrm>
    </dsp:sp>
    <dsp:sp modelId="{B12418EA-CFE4-440D-A0EF-99D2287F77A1}">
      <dsp:nvSpPr>
        <dsp:cNvPr id="0" name=""/>
        <dsp:cNvSpPr/>
      </dsp:nvSpPr>
      <dsp:spPr>
        <a:xfrm>
          <a:off x="0" y="2411494"/>
          <a:ext cx="1665413" cy="84636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glow rad="139700">
            <a:schemeClr val="tx1">
              <a:lumMod val="85000"/>
              <a:lumOff val="1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baseline="0" dirty="0" smtClean="0">
              <a:solidFill>
                <a:schemeClr val="tx1"/>
              </a:solidFill>
            </a:rPr>
            <a:t>32.000</a:t>
          </a:r>
          <a:endParaRPr lang="pl-PL" sz="3000" kern="1200" baseline="0" dirty="0">
            <a:solidFill>
              <a:schemeClr val="tx1"/>
            </a:solidFill>
          </a:endParaRPr>
        </a:p>
      </dsp:txBody>
      <dsp:txXfrm>
        <a:off x="41316" y="2452810"/>
        <a:ext cx="1582781" cy="76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0.51687</cdr:x>
      <cdr:y>0.19747</cdr:y>
    </cdr:from>
    <cdr:to>
      <cdr:x>0.85156</cdr:x>
      <cdr:y>0.27717</cdr:y>
    </cdr:to>
    <cdr:sp macro="" textlink="">
      <cdr:nvSpPr>
        <cdr:cNvPr id="2" name="pole tekstowe 10"/>
        <cdr:cNvSpPr txBox="1"/>
      </cdr:nvSpPr>
      <cdr:spPr>
        <a:xfrm xmlns:a="http://schemas.openxmlformats.org/drawingml/2006/main">
          <a:off x="1890504" y="838853"/>
          <a:ext cx="1224162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600" b="1" dirty="0" smtClean="0"/>
            <a:t>404,4</a:t>
          </a:r>
          <a:r>
            <a:rPr lang="pl-PL" sz="1600" dirty="0" smtClean="0"/>
            <a:t> </a:t>
          </a:r>
          <a:r>
            <a:rPr lang="pl-PL" sz="1600" b="1" dirty="0" smtClean="0"/>
            <a:t>mld zł</a:t>
          </a:r>
          <a:endParaRPr lang="pl-PL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0.04692</cdr:x>
      <cdr:y>0.33449</cdr:y>
    </cdr:from>
    <cdr:to>
      <cdr:x>0.13957</cdr:x>
      <cdr:y>0.41486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63140" y="1625625"/>
          <a:ext cx="717111" cy="390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600" b="1" dirty="0" smtClean="0"/>
            <a:t>2017</a:t>
          </a:r>
          <a:endParaRPr lang="pl-PL" sz="1600" b="1" dirty="0"/>
        </a:p>
      </cdr:txBody>
    </cdr:sp>
  </cdr:relSizeAnchor>
  <cdr:relSizeAnchor xmlns:cdr="http://schemas.openxmlformats.org/drawingml/2006/chartDrawing">
    <cdr:from>
      <cdr:x>0.52749</cdr:x>
      <cdr:y>0.17119</cdr:y>
    </cdr:from>
    <cdr:to>
      <cdr:x>0.62138</cdr:x>
      <cdr:y>0.25199</cdr:y>
    </cdr:to>
    <cdr:sp macro="" textlink="">
      <cdr:nvSpPr>
        <cdr:cNvPr id="3" name="Prostokąt 2"/>
        <cdr:cNvSpPr/>
      </cdr:nvSpPr>
      <cdr:spPr>
        <a:xfrm xmlns:a="http://schemas.openxmlformats.org/drawingml/2006/main" rot="10800000" flipV="1">
          <a:off x="4082758" y="831989"/>
          <a:ext cx="726708" cy="3926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b="1" dirty="0" smtClean="0">
              <a:solidFill>
                <a:schemeClr val="tx1"/>
              </a:solidFill>
            </a:rPr>
            <a:t>2020</a:t>
          </a:r>
          <a:endParaRPr lang="pl-PL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0.67915</cdr:x>
      <cdr:y>0.08427</cdr:y>
    </cdr:from>
    <cdr:to>
      <cdr:x>0.77304</cdr:x>
      <cdr:y>0.1607</cdr:y>
    </cdr:to>
    <cdr:sp macro="" textlink="">
      <cdr:nvSpPr>
        <cdr:cNvPr id="4" name="Prostokąt 3"/>
        <cdr:cNvSpPr/>
      </cdr:nvSpPr>
      <cdr:spPr>
        <a:xfrm xmlns:a="http://schemas.openxmlformats.org/drawingml/2006/main" rot="10800000" flipV="1">
          <a:off x="5256584" y="409543"/>
          <a:ext cx="726709" cy="3714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b="1" dirty="0" smtClean="0">
              <a:solidFill>
                <a:schemeClr val="tx1"/>
              </a:solidFill>
            </a:rPr>
            <a:t>2021</a:t>
          </a:r>
          <a:endParaRPr lang="pl-PL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0.82795</cdr:x>
      <cdr:y>0.40185</cdr:y>
    </cdr:from>
    <cdr:to>
      <cdr:x>0.99939</cdr:x>
      <cdr:y>0.52038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6408304" y="1952984"/>
          <a:ext cx="1326963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0.828</cdr:x>
      <cdr:y>0.47055</cdr:y>
    </cdr:from>
    <cdr:to>
      <cdr:x>0.86282</cdr:x>
      <cdr:y>0.53149</cdr:y>
    </cdr:to>
    <cdr:sp macro="" textlink="">
      <cdr:nvSpPr>
        <cdr:cNvPr id="6" name="Prostokąt 5"/>
        <cdr:cNvSpPr/>
      </cdr:nvSpPr>
      <cdr:spPr>
        <a:xfrm xmlns:a="http://schemas.openxmlformats.org/drawingml/2006/main">
          <a:off x="6408712" y="2286876"/>
          <a:ext cx="269507" cy="29616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0.828</cdr:x>
      <cdr:y>0.57427</cdr:y>
    </cdr:from>
    <cdr:to>
      <cdr:x>0.86282</cdr:x>
      <cdr:y>0.63521</cdr:y>
    </cdr:to>
    <cdr:sp macro="" textlink="">
      <cdr:nvSpPr>
        <cdr:cNvPr id="7" name="Prostokąt 6"/>
        <cdr:cNvSpPr/>
      </cdr:nvSpPr>
      <cdr:spPr>
        <a:xfrm xmlns:a="http://schemas.openxmlformats.org/drawingml/2006/main">
          <a:off x="6408712" y="2790932"/>
          <a:ext cx="269507" cy="296168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0.87703</cdr:x>
      <cdr:y>0.47055</cdr:y>
    </cdr:from>
    <cdr:to>
      <cdr:x>0.99456</cdr:x>
      <cdr:y>0.55407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6788239" y="2286876"/>
          <a:ext cx="909682" cy="40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zrealizowane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0.88035</cdr:x>
      <cdr:y>0.57427</cdr:y>
    </cdr:from>
    <cdr:to>
      <cdr:x>0.99787</cdr:x>
      <cdr:y>0.63798</cdr:y>
    </cdr:to>
    <cdr:sp macro="" textlink="">
      <cdr:nvSpPr>
        <cdr:cNvPr id="9" name="pole tekstowe 1"/>
        <cdr:cNvSpPr txBox="1"/>
      </cdr:nvSpPr>
      <cdr:spPr>
        <a:xfrm xmlns:a="http://schemas.openxmlformats.org/drawingml/2006/main">
          <a:off x="6813913" y="2790932"/>
          <a:ext cx="909605" cy="309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planowane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0.39162</cdr:x>
      <cdr:y>0.39256</cdr:y>
    </cdr:from>
    <cdr:to>
      <cdr:x>0.43934</cdr:x>
      <cdr:y>0.8837</cdr:y>
    </cdr:to>
    <cdr:sp macro="" textlink="">
      <cdr:nvSpPr>
        <cdr:cNvPr id="10" name="Prostokąt 9"/>
        <cdr:cNvSpPr/>
      </cdr:nvSpPr>
      <cdr:spPr>
        <a:xfrm xmlns:a="http://schemas.openxmlformats.org/drawingml/2006/main" rot="16200000">
          <a:off x="2022348" y="2916638"/>
          <a:ext cx="2386941" cy="36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b="1" dirty="0"/>
            <a:t> </a:t>
          </a:r>
          <a:r>
            <a:rPr lang="pl-PL" b="1" dirty="0" smtClean="0"/>
            <a:t>10.695</a:t>
          </a:r>
          <a:r>
            <a:rPr lang="en-US" b="1" dirty="0" smtClean="0"/>
            <a:t>,</a:t>
          </a:r>
          <a:r>
            <a:rPr lang="pl-PL" b="1" dirty="0"/>
            <a:t>8 mln zł</a:t>
          </a:r>
          <a:endParaRPr lang="en-US" dirty="0"/>
        </a:p>
      </cdr:txBody>
    </cdr:sp>
  </cdr:relSizeAnchor>
  <cdr:relSizeAnchor xmlns:cdr="http://schemas.openxmlformats.org/drawingml/2006/chartDrawing">
    <cdr:from>
      <cdr:x>0.70706</cdr:x>
      <cdr:y>0.45774</cdr:y>
    </cdr:from>
    <cdr:to>
      <cdr:x>0.75477</cdr:x>
      <cdr:y>0.80446</cdr:y>
    </cdr:to>
    <cdr:sp macro="" textlink="">
      <cdr:nvSpPr>
        <cdr:cNvPr id="11" name="Prostokąt 10"/>
        <cdr:cNvSpPr/>
      </cdr:nvSpPr>
      <cdr:spPr>
        <a:xfrm xmlns:a="http://schemas.openxmlformats.org/drawingml/2006/main" rot="16200000">
          <a:off x="4814745" y="2882480"/>
          <a:ext cx="168507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1</a:t>
          </a:r>
          <a:r>
            <a:rPr lang="pl-PL" b="1" dirty="0" smtClean="0"/>
            <a:t>5.636,4 mln </a:t>
          </a:r>
          <a:r>
            <a:rPr lang="pl-PL" b="1" dirty="0"/>
            <a:t>zł</a:t>
          </a:r>
          <a:r>
            <a:rPr lang="en-US" b="1" dirty="0"/>
            <a:t> </a:t>
          </a:r>
          <a:endParaRPr lang="pl-PL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3905-BE02-419C-82D1-F497FAF599F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66B2-947C-4557-A937-E803B2A785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r">
              <a:defRPr sz="1200"/>
            </a:lvl1pPr>
          </a:lstStyle>
          <a:p>
            <a:fld id="{0AD7F358-8B48-401E-B2FE-FC85AB90E163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1" tIns="46035" rIns="92071" bIns="4603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2071" tIns="46035" rIns="92071" bIns="4603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r">
              <a:defRPr sz="1200"/>
            </a:lvl1pPr>
          </a:lstStyle>
          <a:p>
            <a:fld id="{70E335A0-7BD7-4740-8DF4-DC5FBC557C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4384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9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3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3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85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8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8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988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861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98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5A0-7BD7-4740-8DF4-DC5FBC557CC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61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28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38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5A0-7BD7-4740-8DF4-DC5FBC557CC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681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43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783" indent="-227783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606"/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2B1FF-DD57-4AFD-B82A-A0E79202E1A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16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36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07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2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488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88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06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18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86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8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7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7FF4-1C22-407B-924A-843B33F80EB4}" type="datetimeFigureOut">
              <a:rPr lang="pl-PL" smtClean="0"/>
              <a:t>2021-03-18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BE49-A7E6-48CB-9C6B-9680CE6C84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4.xml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2664296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Podstawowe informacje </a:t>
            </a:r>
            <a:br>
              <a:rPr lang="pl-PL" sz="4400" dirty="0" smtClean="0"/>
            </a:br>
            <a:r>
              <a:rPr lang="pl-PL" sz="4400" dirty="0" smtClean="0"/>
              <a:t>o budżecie resortu obrony narodowej na 2021 r.</a:t>
            </a:r>
            <a:endParaRPr lang="pl-PL" sz="4400" dirty="0"/>
          </a:p>
        </p:txBody>
      </p:sp>
      <p:sp>
        <p:nvSpPr>
          <p:cNvPr id="5" name="Podtytuł 1"/>
          <p:cNvSpPr txBox="1">
            <a:spLocks/>
          </p:cNvSpPr>
          <p:nvPr/>
        </p:nvSpPr>
        <p:spPr>
          <a:xfrm>
            <a:off x="1043608" y="6381328"/>
            <a:ext cx="6984776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i="1" dirty="0" smtClean="0">
                <a:solidFill>
                  <a:schemeClr val="tx1"/>
                </a:solidFill>
              </a:rPr>
              <a:t>Warszawa, luty 2021 r.</a:t>
            </a:r>
            <a:endParaRPr lang="pl-PL" sz="1800" i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1043608" y="287436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 smtClean="0">
                <a:latin typeface="+mj-lt"/>
              </a:rPr>
              <a:t>Ministerstwo Obrony Narodowej</a:t>
            </a:r>
            <a:endParaRPr lang="en-US" sz="3200" b="1" dirty="0" smtClean="0">
              <a:latin typeface="+mj-lt"/>
            </a:endParaRPr>
          </a:p>
        </p:txBody>
      </p:sp>
      <p:pic>
        <p:nvPicPr>
          <p:cNvPr id="16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2377" y="82467"/>
            <a:ext cx="1089385" cy="9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Łącznik prosty 49"/>
          <p:cNvCxnSpPr/>
          <p:nvPr/>
        </p:nvCxnSpPr>
        <p:spPr>
          <a:xfrm>
            <a:off x="107504" y="6165304"/>
            <a:ext cx="8928992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50"/>
          <p:cNvCxnSpPr/>
          <p:nvPr/>
        </p:nvCxnSpPr>
        <p:spPr>
          <a:xfrm flipV="1">
            <a:off x="979984" y="6237312"/>
            <a:ext cx="7120408" cy="83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80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 8"/>
          <p:cNvSpPr/>
          <p:nvPr/>
        </p:nvSpPr>
        <p:spPr>
          <a:xfrm>
            <a:off x="107504" y="1168896"/>
            <a:ext cx="8856984" cy="5184576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8896"/>
            <a:ext cx="1080120" cy="7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a 12"/>
          <p:cNvGrpSpPr/>
          <p:nvPr/>
        </p:nvGrpSpPr>
        <p:grpSpPr>
          <a:xfrm>
            <a:off x="1043608" y="3752473"/>
            <a:ext cx="1944215" cy="1800200"/>
            <a:chOff x="971600" y="4509120"/>
            <a:chExt cx="1944215" cy="18002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4509120"/>
              <a:ext cx="144015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656" y="4725144"/>
              <a:ext cx="144015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1" descr="Pcprez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3421" y="3752473"/>
            <a:ext cx="1604963" cy="1828800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2915816" y="1960984"/>
            <a:ext cx="3168352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OGÓŁEM – 12.388 mln zł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051720" y="3257128"/>
            <a:ext cx="5501827" cy="40011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2000" b="1" u="sng" kern="0" dirty="0" smtClean="0">
                <a:solidFill>
                  <a:schemeClr val="bg1"/>
                </a:solidFill>
                <a:latin typeface="Garamond" pitchFamily="18" charset="0"/>
              </a:rPr>
              <a:t>Średnie miesięczne uposażenie (wynagrodzenie)</a:t>
            </a:r>
            <a:r>
              <a:rPr lang="pl-PL" sz="2000" kern="0" dirty="0" smtClean="0">
                <a:solidFill>
                  <a:schemeClr val="bg1"/>
                </a:solidFill>
                <a:latin typeface="Garamond" pitchFamily="18" charset="0"/>
              </a:rPr>
              <a:t>:</a:t>
            </a:r>
            <a:endParaRPr lang="pl-PL" sz="2000" kern="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8" name="Schemat blokowy: proces alternatywny 17"/>
          <p:cNvSpPr/>
          <p:nvPr/>
        </p:nvSpPr>
        <p:spPr>
          <a:xfrm>
            <a:off x="1115616" y="2455748"/>
            <a:ext cx="3168352" cy="7200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 smtClean="0">
                <a:solidFill>
                  <a:schemeClr val="tx1"/>
                </a:solidFill>
              </a:rPr>
              <a:t>Uposażenia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9.027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mln zł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Schemat blokowy: proces alternatywny 18"/>
          <p:cNvSpPr/>
          <p:nvPr/>
        </p:nvSpPr>
        <p:spPr>
          <a:xfrm>
            <a:off x="4788024" y="2455748"/>
            <a:ext cx="3168352" cy="72008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 smtClean="0">
                <a:solidFill>
                  <a:schemeClr val="tx1"/>
                </a:solidFill>
              </a:rPr>
              <a:t>Wynagrodzenia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3.361 mln zł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043608" y="5219908"/>
            <a:ext cx="26642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5.681 </a:t>
            </a:r>
            <a:r>
              <a:rPr lang="pl-PL" b="1" dirty="0" smtClean="0"/>
              <a:t>zł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644008" y="5039906"/>
            <a:ext cx="36004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Służba cywilna – </a:t>
            </a:r>
            <a:r>
              <a:rPr lang="pl-PL" sz="1600" b="1" dirty="0"/>
              <a:t>4.773 </a:t>
            </a:r>
            <a:r>
              <a:rPr lang="pl-PL" sz="1600" b="1" dirty="0" smtClean="0"/>
              <a:t>zł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Pozostali pracownicy – </a:t>
            </a:r>
            <a:r>
              <a:rPr lang="pl-PL" sz="1600" b="1" dirty="0"/>
              <a:t>4.210 </a:t>
            </a:r>
            <a:r>
              <a:rPr lang="pl-PL" sz="1600" b="1" dirty="0" smtClean="0"/>
              <a:t>zł</a:t>
            </a:r>
          </a:p>
        </p:txBody>
      </p:sp>
      <p:sp>
        <p:nvSpPr>
          <p:cNvPr id="22" name="Strzałka w dół 21"/>
          <p:cNvSpPr/>
          <p:nvPr/>
        </p:nvSpPr>
        <p:spPr>
          <a:xfrm rot="2035094">
            <a:off x="3258550" y="3760444"/>
            <a:ext cx="360040" cy="10801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 rot="19680463">
            <a:off x="5382530" y="3740230"/>
            <a:ext cx="360040" cy="108012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251520" y="5840124"/>
            <a:ext cx="849694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b="1" u="sng" kern="0" dirty="0" smtClean="0">
                <a:solidFill>
                  <a:schemeClr val="bg1"/>
                </a:solidFill>
                <a:latin typeface="Garamond" pitchFamily="18" charset="0"/>
              </a:rPr>
              <a:t>Prognozowane przeciętne wynagrodzenie brutto w gospodarce narodowej</a:t>
            </a:r>
            <a:r>
              <a:rPr lang="pl-PL" kern="0" dirty="0" smtClean="0">
                <a:solidFill>
                  <a:schemeClr val="bg1"/>
                </a:solidFill>
                <a:latin typeface="Garamond" pitchFamily="18" charset="0"/>
              </a:rPr>
              <a:t>: </a:t>
            </a:r>
            <a:r>
              <a:rPr lang="pl-PL" b="1" kern="0" dirty="0" smtClean="0">
                <a:solidFill>
                  <a:schemeClr val="bg1"/>
                </a:solidFill>
                <a:latin typeface="Garamond" pitchFamily="18" charset="0"/>
              </a:rPr>
              <a:t>5.259</a:t>
            </a:r>
            <a:r>
              <a:rPr lang="pl-PL" kern="0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pl-PL" b="1" kern="0" dirty="0" smtClean="0">
                <a:solidFill>
                  <a:schemeClr val="bg1"/>
                </a:solidFill>
                <a:latin typeface="Garamond" pitchFamily="18" charset="0"/>
              </a:rPr>
              <a:t>zł</a:t>
            </a:r>
            <a:endParaRPr lang="pl-PL" b="1" kern="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27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osobowe</a:t>
            </a:r>
          </a:p>
        </p:txBody>
      </p:sp>
      <p:pic>
        <p:nvPicPr>
          <p:cNvPr id="29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215064" y="6516960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8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2785606539"/>
              </p:ext>
            </p:extLst>
          </p:nvPr>
        </p:nvGraphicFramePr>
        <p:xfrm>
          <a:off x="4089590" y="2168859"/>
          <a:ext cx="4936559" cy="4135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Elipsa 80"/>
          <p:cNvSpPr/>
          <p:nvPr/>
        </p:nvSpPr>
        <p:spPr>
          <a:xfrm>
            <a:off x="251520" y="1774374"/>
            <a:ext cx="2952328" cy="374285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2" name="Prostokąt 8"/>
          <p:cNvSpPr>
            <a:spLocks noChangeArrowheads="1"/>
          </p:cNvSpPr>
          <p:nvPr/>
        </p:nvSpPr>
        <p:spPr bwMode="auto">
          <a:xfrm>
            <a:off x="73734" y="2796339"/>
            <a:ext cx="3294062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pl-PL" sz="2800" b="1" dirty="0"/>
              <a:t>Stany osobowe</a:t>
            </a:r>
          </a:p>
          <a:p>
            <a:pPr algn="ctr" eaLnBrk="0" hangingPunct="0">
              <a:lnSpc>
                <a:spcPct val="90000"/>
              </a:lnSpc>
            </a:pPr>
            <a:r>
              <a:rPr lang="pl-PL" sz="2800" b="1" dirty="0"/>
              <a:t> żołnierzy</a:t>
            </a:r>
          </a:p>
          <a:p>
            <a:pPr algn="ctr" eaLnBrk="0" hangingPunct="0">
              <a:lnSpc>
                <a:spcPct val="90000"/>
              </a:lnSpc>
            </a:pPr>
            <a:endParaRPr lang="pl-PL" sz="2400" b="1" dirty="0"/>
          </a:p>
          <a:p>
            <a:pPr algn="ctr" eaLnBrk="0" hangingPunct="0">
              <a:lnSpc>
                <a:spcPct val="90000"/>
              </a:lnSpc>
            </a:pPr>
            <a:r>
              <a:rPr lang="pl-PL" sz="3600" b="1" dirty="0" smtClean="0"/>
              <a:t>160.000</a:t>
            </a:r>
            <a:endParaRPr lang="pl-PL" sz="3600" dirty="0"/>
          </a:p>
        </p:txBody>
      </p:sp>
      <p:grpSp>
        <p:nvGrpSpPr>
          <p:cNvPr id="83" name="Group 37"/>
          <p:cNvGrpSpPr>
            <a:grpSpLocks/>
          </p:cNvGrpSpPr>
          <p:nvPr/>
        </p:nvGrpSpPr>
        <p:grpSpPr bwMode="auto">
          <a:xfrm>
            <a:off x="5932512" y="1124744"/>
            <a:ext cx="1447800" cy="1066800"/>
            <a:chOff x="385" y="10421"/>
            <a:chExt cx="919" cy="592"/>
          </a:xfrm>
          <a:solidFill>
            <a:schemeClr val="bg2">
              <a:lumMod val="90000"/>
            </a:schemeClr>
          </a:solidFill>
        </p:grpSpPr>
        <p:sp>
          <p:nvSpPr>
            <p:cNvPr id="84" name="Freeform 38"/>
            <p:cNvSpPr>
              <a:spLocks/>
            </p:cNvSpPr>
            <p:nvPr/>
          </p:nvSpPr>
          <p:spPr bwMode="auto">
            <a:xfrm>
              <a:off x="385" y="10550"/>
              <a:ext cx="345" cy="463"/>
            </a:xfrm>
            <a:custGeom>
              <a:avLst/>
              <a:gdLst/>
              <a:ahLst/>
              <a:cxnLst>
                <a:cxn ang="0">
                  <a:pos x="1987" y="1364"/>
                </a:cxn>
                <a:cxn ang="0">
                  <a:pos x="1970" y="1469"/>
                </a:cxn>
                <a:cxn ang="0">
                  <a:pos x="1906" y="1545"/>
                </a:cxn>
                <a:cxn ang="0">
                  <a:pos x="1790" y="1519"/>
                </a:cxn>
                <a:cxn ang="0">
                  <a:pos x="1741" y="1642"/>
                </a:cxn>
                <a:cxn ang="0">
                  <a:pos x="1842" y="1906"/>
                </a:cxn>
                <a:cxn ang="0">
                  <a:pos x="1862" y="2641"/>
                </a:cxn>
                <a:cxn ang="0">
                  <a:pos x="1243" y="2781"/>
                </a:cxn>
                <a:cxn ang="0">
                  <a:pos x="1213" y="2432"/>
                </a:cxn>
                <a:cxn ang="0">
                  <a:pos x="1108" y="2677"/>
                </a:cxn>
                <a:cxn ang="0">
                  <a:pos x="442" y="2781"/>
                </a:cxn>
                <a:cxn ang="0">
                  <a:pos x="513" y="2509"/>
                </a:cxn>
                <a:cxn ang="0">
                  <a:pos x="693" y="1994"/>
                </a:cxn>
                <a:cxn ang="0">
                  <a:pos x="707" y="1843"/>
                </a:cxn>
                <a:cxn ang="0">
                  <a:pos x="736" y="1474"/>
                </a:cxn>
                <a:cxn ang="0">
                  <a:pos x="607" y="1811"/>
                </a:cxn>
                <a:cxn ang="0">
                  <a:pos x="78" y="1958"/>
                </a:cxn>
                <a:cxn ang="0">
                  <a:pos x="0" y="1772"/>
                </a:cxn>
                <a:cxn ang="0">
                  <a:pos x="235" y="1399"/>
                </a:cxn>
                <a:cxn ang="0">
                  <a:pos x="319" y="1267"/>
                </a:cxn>
                <a:cxn ang="0">
                  <a:pos x="341" y="1217"/>
                </a:cxn>
                <a:cxn ang="0">
                  <a:pos x="410" y="1183"/>
                </a:cxn>
                <a:cxn ang="0">
                  <a:pos x="485" y="1050"/>
                </a:cxn>
                <a:cxn ang="0">
                  <a:pos x="1020" y="701"/>
                </a:cxn>
                <a:cxn ang="0">
                  <a:pos x="892" y="480"/>
                </a:cxn>
                <a:cxn ang="0">
                  <a:pos x="882" y="440"/>
                </a:cxn>
                <a:cxn ang="0">
                  <a:pos x="949" y="497"/>
                </a:cxn>
                <a:cxn ang="0">
                  <a:pos x="987" y="546"/>
                </a:cxn>
                <a:cxn ang="0">
                  <a:pos x="892" y="480"/>
                </a:cxn>
                <a:cxn ang="0">
                  <a:pos x="838" y="450"/>
                </a:cxn>
                <a:cxn ang="0">
                  <a:pos x="806" y="403"/>
                </a:cxn>
                <a:cxn ang="0">
                  <a:pos x="850" y="282"/>
                </a:cxn>
                <a:cxn ang="0">
                  <a:pos x="885" y="189"/>
                </a:cxn>
                <a:cxn ang="0">
                  <a:pos x="957" y="101"/>
                </a:cxn>
                <a:cxn ang="0">
                  <a:pos x="1075" y="30"/>
                </a:cxn>
                <a:cxn ang="0">
                  <a:pos x="1207" y="0"/>
                </a:cxn>
                <a:cxn ang="0">
                  <a:pos x="1317" y="12"/>
                </a:cxn>
                <a:cxn ang="0">
                  <a:pos x="1417" y="70"/>
                </a:cxn>
                <a:cxn ang="0">
                  <a:pos x="1482" y="153"/>
                </a:cxn>
                <a:cxn ang="0">
                  <a:pos x="1516" y="249"/>
                </a:cxn>
                <a:cxn ang="0">
                  <a:pos x="1521" y="348"/>
                </a:cxn>
                <a:cxn ang="0">
                  <a:pos x="1534" y="409"/>
                </a:cxn>
                <a:cxn ang="0">
                  <a:pos x="1442" y="519"/>
                </a:cxn>
                <a:cxn ang="0">
                  <a:pos x="1462" y="473"/>
                </a:cxn>
                <a:cxn ang="0">
                  <a:pos x="1400" y="505"/>
                </a:cxn>
                <a:cxn ang="0">
                  <a:pos x="1348" y="559"/>
                </a:cxn>
                <a:cxn ang="0">
                  <a:pos x="1418" y="640"/>
                </a:cxn>
                <a:cxn ang="0">
                  <a:pos x="1562" y="575"/>
                </a:cxn>
                <a:cxn ang="0">
                  <a:pos x="1906" y="359"/>
                </a:cxn>
                <a:cxn ang="0">
                  <a:pos x="2069" y="328"/>
                </a:cxn>
                <a:cxn ang="0">
                  <a:pos x="1720" y="568"/>
                </a:cxn>
                <a:cxn ang="0">
                  <a:pos x="1634" y="606"/>
                </a:cxn>
                <a:cxn ang="0">
                  <a:pos x="1664" y="663"/>
                </a:cxn>
                <a:cxn ang="0">
                  <a:pos x="1652" y="704"/>
                </a:cxn>
                <a:cxn ang="0">
                  <a:pos x="1764" y="749"/>
                </a:cxn>
                <a:cxn ang="0">
                  <a:pos x="2019" y="1158"/>
                </a:cxn>
                <a:cxn ang="0">
                  <a:pos x="2026" y="1191"/>
                </a:cxn>
                <a:cxn ang="0">
                  <a:pos x="1985" y="1267"/>
                </a:cxn>
                <a:cxn ang="0">
                  <a:pos x="1975" y="1304"/>
                </a:cxn>
              </a:cxnLst>
              <a:rect l="0" t="0" r="r" b="b"/>
              <a:pathLst>
                <a:path w="2069" h="2781">
                  <a:moveTo>
                    <a:pt x="1975" y="1304"/>
                  </a:moveTo>
                  <a:lnTo>
                    <a:pt x="1987" y="1364"/>
                  </a:lnTo>
                  <a:lnTo>
                    <a:pt x="1978" y="1452"/>
                  </a:lnTo>
                  <a:lnTo>
                    <a:pt x="1970" y="1469"/>
                  </a:lnTo>
                  <a:lnTo>
                    <a:pt x="1974" y="1514"/>
                  </a:lnTo>
                  <a:lnTo>
                    <a:pt x="1906" y="1545"/>
                  </a:lnTo>
                  <a:lnTo>
                    <a:pt x="1867" y="1542"/>
                  </a:lnTo>
                  <a:lnTo>
                    <a:pt x="1790" y="1519"/>
                  </a:lnTo>
                  <a:lnTo>
                    <a:pt x="1720" y="1474"/>
                  </a:lnTo>
                  <a:lnTo>
                    <a:pt x="1741" y="1642"/>
                  </a:lnTo>
                  <a:lnTo>
                    <a:pt x="1791" y="1804"/>
                  </a:lnTo>
                  <a:lnTo>
                    <a:pt x="1842" y="1906"/>
                  </a:lnTo>
                  <a:lnTo>
                    <a:pt x="1898" y="2318"/>
                  </a:lnTo>
                  <a:lnTo>
                    <a:pt x="1862" y="2641"/>
                  </a:lnTo>
                  <a:lnTo>
                    <a:pt x="1898" y="2781"/>
                  </a:lnTo>
                  <a:lnTo>
                    <a:pt x="1243" y="2781"/>
                  </a:lnTo>
                  <a:lnTo>
                    <a:pt x="1240" y="2553"/>
                  </a:lnTo>
                  <a:lnTo>
                    <a:pt x="1213" y="2432"/>
                  </a:lnTo>
                  <a:lnTo>
                    <a:pt x="1113" y="2534"/>
                  </a:lnTo>
                  <a:lnTo>
                    <a:pt x="1108" y="2677"/>
                  </a:lnTo>
                  <a:lnTo>
                    <a:pt x="1056" y="2780"/>
                  </a:lnTo>
                  <a:lnTo>
                    <a:pt x="442" y="2781"/>
                  </a:lnTo>
                  <a:lnTo>
                    <a:pt x="513" y="2623"/>
                  </a:lnTo>
                  <a:lnTo>
                    <a:pt x="513" y="2509"/>
                  </a:lnTo>
                  <a:lnTo>
                    <a:pt x="713" y="2103"/>
                  </a:lnTo>
                  <a:lnTo>
                    <a:pt x="693" y="1994"/>
                  </a:lnTo>
                  <a:lnTo>
                    <a:pt x="814" y="1843"/>
                  </a:lnTo>
                  <a:lnTo>
                    <a:pt x="707" y="1843"/>
                  </a:lnTo>
                  <a:lnTo>
                    <a:pt x="814" y="1500"/>
                  </a:lnTo>
                  <a:lnTo>
                    <a:pt x="736" y="1474"/>
                  </a:lnTo>
                  <a:lnTo>
                    <a:pt x="736" y="1729"/>
                  </a:lnTo>
                  <a:lnTo>
                    <a:pt x="607" y="1811"/>
                  </a:lnTo>
                  <a:lnTo>
                    <a:pt x="529" y="1647"/>
                  </a:lnTo>
                  <a:lnTo>
                    <a:pt x="78" y="1958"/>
                  </a:lnTo>
                  <a:lnTo>
                    <a:pt x="0" y="1958"/>
                  </a:lnTo>
                  <a:lnTo>
                    <a:pt x="0" y="1772"/>
                  </a:lnTo>
                  <a:lnTo>
                    <a:pt x="300" y="1576"/>
                  </a:lnTo>
                  <a:lnTo>
                    <a:pt x="235" y="1399"/>
                  </a:lnTo>
                  <a:lnTo>
                    <a:pt x="321" y="1284"/>
                  </a:lnTo>
                  <a:lnTo>
                    <a:pt x="319" y="1267"/>
                  </a:lnTo>
                  <a:lnTo>
                    <a:pt x="324" y="1242"/>
                  </a:lnTo>
                  <a:lnTo>
                    <a:pt x="341" y="1217"/>
                  </a:lnTo>
                  <a:lnTo>
                    <a:pt x="368" y="1198"/>
                  </a:lnTo>
                  <a:lnTo>
                    <a:pt x="410" y="1183"/>
                  </a:lnTo>
                  <a:lnTo>
                    <a:pt x="449" y="1177"/>
                  </a:lnTo>
                  <a:lnTo>
                    <a:pt x="485" y="1050"/>
                  </a:lnTo>
                  <a:lnTo>
                    <a:pt x="912" y="739"/>
                  </a:lnTo>
                  <a:lnTo>
                    <a:pt x="1020" y="701"/>
                  </a:lnTo>
                  <a:lnTo>
                    <a:pt x="999" y="582"/>
                  </a:lnTo>
                  <a:lnTo>
                    <a:pt x="892" y="480"/>
                  </a:lnTo>
                  <a:lnTo>
                    <a:pt x="924" y="480"/>
                  </a:lnTo>
                  <a:lnTo>
                    <a:pt x="882" y="440"/>
                  </a:lnTo>
                  <a:lnTo>
                    <a:pt x="957" y="440"/>
                  </a:lnTo>
                  <a:lnTo>
                    <a:pt x="949" y="497"/>
                  </a:lnTo>
                  <a:lnTo>
                    <a:pt x="983" y="508"/>
                  </a:lnTo>
                  <a:lnTo>
                    <a:pt x="987" y="546"/>
                  </a:lnTo>
                  <a:lnTo>
                    <a:pt x="923" y="480"/>
                  </a:lnTo>
                  <a:lnTo>
                    <a:pt x="892" y="480"/>
                  </a:lnTo>
                  <a:lnTo>
                    <a:pt x="862" y="468"/>
                  </a:lnTo>
                  <a:lnTo>
                    <a:pt x="838" y="450"/>
                  </a:lnTo>
                  <a:lnTo>
                    <a:pt x="819" y="430"/>
                  </a:lnTo>
                  <a:lnTo>
                    <a:pt x="806" y="403"/>
                  </a:lnTo>
                  <a:lnTo>
                    <a:pt x="842" y="345"/>
                  </a:lnTo>
                  <a:lnTo>
                    <a:pt x="850" y="282"/>
                  </a:lnTo>
                  <a:lnTo>
                    <a:pt x="863" y="233"/>
                  </a:lnTo>
                  <a:lnTo>
                    <a:pt x="885" y="189"/>
                  </a:lnTo>
                  <a:lnTo>
                    <a:pt x="911" y="150"/>
                  </a:lnTo>
                  <a:lnTo>
                    <a:pt x="957" y="101"/>
                  </a:lnTo>
                  <a:lnTo>
                    <a:pt x="1017" y="57"/>
                  </a:lnTo>
                  <a:lnTo>
                    <a:pt x="1075" y="30"/>
                  </a:lnTo>
                  <a:lnTo>
                    <a:pt x="1146" y="7"/>
                  </a:lnTo>
                  <a:lnTo>
                    <a:pt x="1207" y="0"/>
                  </a:lnTo>
                  <a:lnTo>
                    <a:pt x="1264" y="2"/>
                  </a:lnTo>
                  <a:lnTo>
                    <a:pt x="1317" y="12"/>
                  </a:lnTo>
                  <a:lnTo>
                    <a:pt x="1371" y="37"/>
                  </a:lnTo>
                  <a:lnTo>
                    <a:pt x="1417" y="70"/>
                  </a:lnTo>
                  <a:lnTo>
                    <a:pt x="1455" y="109"/>
                  </a:lnTo>
                  <a:lnTo>
                    <a:pt x="1482" y="153"/>
                  </a:lnTo>
                  <a:lnTo>
                    <a:pt x="1503" y="199"/>
                  </a:lnTo>
                  <a:lnTo>
                    <a:pt x="1516" y="249"/>
                  </a:lnTo>
                  <a:lnTo>
                    <a:pt x="1523" y="297"/>
                  </a:lnTo>
                  <a:lnTo>
                    <a:pt x="1521" y="348"/>
                  </a:lnTo>
                  <a:lnTo>
                    <a:pt x="1513" y="397"/>
                  </a:lnTo>
                  <a:lnTo>
                    <a:pt x="1534" y="409"/>
                  </a:lnTo>
                  <a:lnTo>
                    <a:pt x="1501" y="477"/>
                  </a:lnTo>
                  <a:lnTo>
                    <a:pt x="1442" y="519"/>
                  </a:lnTo>
                  <a:lnTo>
                    <a:pt x="1356" y="579"/>
                  </a:lnTo>
                  <a:lnTo>
                    <a:pt x="1462" y="473"/>
                  </a:lnTo>
                  <a:lnTo>
                    <a:pt x="1404" y="467"/>
                  </a:lnTo>
                  <a:lnTo>
                    <a:pt x="1400" y="505"/>
                  </a:lnTo>
                  <a:lnTo>
                    <a:pt x="1342" y="531"/>
                  </a:lnTo>
                  <a:lnTo>
                    <a:pt x="1348" y="559"/>
                  </a:lnTo>
                  <a:lnTo>
                    <a:pt x="1369" y="596"/>
                  </a:lnTo>
                  <a:lnTo>
                    <a:pt x="1418" y="640"/>
                  </a:lnTo>
                  <a:lnTo>
                    <a:pt x="1456" y="651"/>
                  </a:lnTo>
                  <a:lnTo>
                    <a:pt x="1562" y="575"/>
                  </a:lnTo>
                  <a:lnTo>
                    <a:pt x="1578" y="588"/>
                  </a:lnTo>
                  <a:lnTo>
                    <a:pt x="1906" y="359"/>
                  </a:lnTo>
                  <a:lnTo>
                    <a:pt x="2015" y="262"/>
                  </a:lnTo>
                  <a:lnTo>
                    <a:pt x="2069" y="328"/>
                  </a:lnTo>
                  <a:lnTo>
                    <a:pt x="1957" y="390"/>
                  </a:lnTo>
                  <a:lnTo>
                    <a:pt x="1720" y="568"/>
                  </a:lnTo>
                  <a:lnTo>
                    <a:pt x="1713" y="606"/>
                  </a:lnTo>
                  <a:lnTo>
                    <a:pt x="1634" y="606"/>
                  </a:lnTo>
                  <a:lnTo>
                    <a:pt x="1620" y="638"/>
                  </a:lnTo>
                  <a:lnTo>
                    <a:pt x="1664" y="663"/>
                  </a:lnTo>
                  <a:lnTo>
                    <a:pt x="1620" y="701"/>
                  </a:lnTo>
                  <a:lnTo>
                    <a:pt x="1652" y="704"/>
                  </a:lnTo>
                  <a:lnTo>
                    <a:pt x="1711" y="720"/>
                  </a:lnTo>
                  <a:lnTo>
                    <a:pt x="1764" y="749"/>
                  </a:lnTo>
                  <a:lnTo>
                    <a:pt x="1798" y="784"/>
                  </a:lnTo>
                  <a:lnTo>
                    <a:pt x="2019" y="1158"/>
                  </a:lnTo>
                  <a:lnTo>
                    <a:pt x="2026" y="1171"/>
                  </a:lnTo>
                  <a:lnTo>
                    <a:pt x="2026" y="1191"/>
                  </a:lnTo>
                  <a:lnTo>
                    <a:pt x="2011" y="1233"/>
                  </a:lnTo>
                  <a:lnTo>
                    <a:pt x="1985" y="1267"/>
                  </a:lnTo>
                  <a:lnTo>
                    <a:pt x="1965" y="1284"/>
                  </a:lnTo>
                  <a:lnTo>
                    <a:pt x="1975" y="130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5" name="Freeform 39"/>
            <p:cNvSpPr>
              <a:spLocks/>
            </p:cNvSpPr>
            <p:nvPr/>
          </p:nvSpPr>
          <p:spPr bwMode="auto">
            <a:xfrm>
              <a:off x="730" y="10655"/>
              <a:ext cx="239" cy="358"/>
            </a:xfrm>
            <a:custGeom>
              <a:avLst/>
              <a:gdLst/>
              <a:ahLst/>
              <a:cxnLst>
                <a:cxn ang="0">
                  <a:pos x="683" y="1428"/>
                </a:cxn>
                <a:cxn ang="0">
                  <a:pos x="734" y="1273"/>
                </a:cxn>
                <a:cxn ang="0">
                  <a:pos x="741" y="1133"/>
                </a:cxn>
                <a:cxn ang="0">
                  <a:pos x="808" y="1094"/>
                </a:cxn>
                <a:cxn ang="0">
                  <a:pos x="857" y="905"/>
                </a:cxn>
                <a:cxn ang="0">
                  <a:pos x="932" y="775"/>
                </a:cxn>
                <a:cxn ang="0">
                  <a:pos x="966" y="748"/>
                </a:cxn>
                <a:cxn ang="0">
                  <a:pos x="1035" y="709"/>
                </a:cxn>
                <a:cxn ang="0">
                  <a:pos x="1114" y="665"/>
                </a:cxn>
                <a:cxn ang="0">
                  <a:pos x="1386" y="632"/>
                </a:cxn>
                <a:cxn ang="0">
                  <a:pos x="1174" y="598"/>
                </a:cxn>
                <a:cxn ang="0">
                  <a:pos x="1077" y="587"/>
                </a:cxn>
                <a:cxn ang="0">
                  <a:pos x="905" y="557"/>
                </a:cxn>
                <a:cxn ang="0">
                  <a:pos x="901" y="488"/>
                </a:cxn>
                <a:cxn ang="0">
                  <a:pos x="873" y="430"/>
                </a:cxn>
                <a:cxn ang="0">
                  <a:pos x="741" y="214"/>
                </a:cxn>
                <a:cxn ang="0">
                  <a:pos x="726" y="150"/>
                </a:cxn>
                <a:cxn ang="0">
                  <a:pos x="717" y="95"/>
                </a:cxn>
                <a:cxn ang="0">
                  <a:pos x="687" y="48"/>
                </a:cxn>
                <a:cxn ang="0">
                  <a:pos x="641" y="15"/>
                </a:cxn>
                <a:cxn ang="0">
                  <a:pos x="583" y="0"/>
                </a:cxn>
                <a:cxn ang="0">
                  <a:pos x="522" y="7"/>
                </a:cxn>
                <a:cxn ang="0">
                  <a:pos x="468" y="31"/>
                </a:cxn>
                <a:cxn ang="0">
                  <a:pos x="430" y="72"/>
                </a:cxn>
                <a:cxn ang="0">
                  <a:pos x="412" y="125"/>
                </a:cxn>
                <a:cxn ang="0">
                  <a:pos x="404" y="173"/>
                </a:cxn>
                <a:cxn ang="0">
                  <a:pos x="454" y="247"/>
                </a:cxn>
                <a:cxn ang="0">
                  <a:pos x="125" y="410"/>
                </a:cxn>
                <a:cxn ang="0">
                  <a:pos x="83" y="466"/>
                </a:cxn>
                <a:cxn ang="0">
                  <a:pos x="61" y="531"/>
                </a:cxn>
                <a:cxn ang="0">
                  <a:pos x="15" y="579"/>
                </a:cxn>
                <a:cxn ang="0">
                  <a:pos x="8" y="644"/>
                </a:cxn>
                <a:cxn ang="0">
                  <a:pos x="2" y="705"/>
                </a:cxn>
                <a:cxn ang="0">
                  <a:pos x="220" y="775"/>
                </a:cxn>
                <a:cxn ang="0">
                  <a:pos x="213" y="931"/>
                </a:cxn>
                <a:cxn ang="0">
                  <a:pos x="169" y="1074"/>
                </a:cxn>
                <a:cxn ang="0">
                  <a:pos x="241" y="1146"/>
                </a:cxn>
                <a:cxn ang="0">
                  <a:pos x="322" y="1504"/>
                </a:cxn>
                <a:cxn ang="0">
                  <a:pos x="349" y="1588"/>
                </a:cxn>
                <a:cxn ang="0">
                  <a:pos x="419" y="1647"/>
                </a:cxn>
                <a:cxn ang="0">
                  <a:pos x="447" y="1861"/>
                </a:cxn>
                <a:cxn ang="0">
                  <a:pos x="499" y="1913"/>
                </a:cxn>
                <a:cxn ang="0">
                  <a:pos x="455" y="1979"/>
                </a:cxn>
                <a:cxn ang="0">
                  <a:pos x="453" y="2031"/>
                </a:cxn>
                <a:cxn ang="0">
                  <a:pos x="450" y="2071"/>
                </a:cxn>
                <a:cxn ang="0">
                  <a:pos x="444" y="2104"/>
                </a:cxn>
                <a:cxn ang="0">
                  <a:pos x="460" y="2134"/>
                </a:cxn>
                <a:cxn ang="0">
                  <a:pos x="506" y="2151"/>
                </a:cxn>
                <a:cxn ang="0">
                  <a:pos x="545" y="2137"/>
                </a:cxn>
                <a:cxn ang="0">
                  <a:pos x="561" y="2102"/>
                </a:cxn>
                <a:cxn ang="0">
                  <a:pos x="618" y="2011"/>
                </a:cxn>
                <a:cxn ang="0">
                  <a:pos x="622" y="1976"/>
                </a:cxn>
                <a:cxn ang="0">
                  <a:pos x="594" y="1941"/>
                </a:cxn>
                <a:cxn ang="0">
                  <a:pos x="625" y="1866"/>
                </a:cxn>
                <a:cxn ang="0">
                  <a:pos x="653" y="1453"/>
                </a:cxn>
              </a:cxnLst>
              <a:rect l="0" t="0" r="r" b="b"/>
              <a:pathLst>
                <a:path w="1386" h="2151">
                  <a:moveTo>
                    <a:pt x="653" y="1453"/>
                  </a:moveTo>
                  <a:lnTo>
                    <a:pt x="683" y="1428"/>
                  </a:lnTo>
                  <a:lnTo>
                    <a:pt x="717" y="1330"/>
                  </a:lnTo>
                  <a:lnTo>
                    <a:pt x="734" y="1273"/>
                  </a:lnTo>
                  <a:lnTo>
                    <a:pt x="742" y="1214"/>
                  </a:lnTo>
                  <a:lnTo>
                    <a:pt x="741" y="1133"/>
                  </a:lnTo>
                  <a:lnTo>
                    <a:pt x="781" y="1101"/>
                  </a:lnTo>
                  <a:lnTo>
                    <a:pt x="808" y="1094"/>
                  </a:lnTo>
                  <a:lnTo>
                    <a:pt x="748" y="938"/>
                  </a:lnTo>
                  <a:lnTo>
                    <a:pt x="857" y="905"/>
                  </a:lnTo>
                  <a:lnTo>
                    <a:pt x="843" y="762"/>
                  </a:lnTo>
                  <a:lnTo>
                    <a:pt x="932" y="775"/>
                  </a:lnTo>
                  <a:lnTo>
                    <a:pt x="949" y="765"/>
                  </a:lnTo>
                  <a:lnTo>
                    <a:pt x="966" y="748"/>
                  </a:lnTo>
                  <a:lnTo>
                    <a:pt x="975" y="716"/>
                  </a:lnTo>
                  <a:lnTo>
                    <a:pt x="1035" y="709"/>
                  </a:lnTo>
                  <a:lnTo>
                    <a:pt x="1035" y="665"/>
                  </a:lnTo>
                  <a:lnTo>
                    <a:pt x="1114" y="665"/>
                  </a:lnTo>
                  <a:lnTo>
                    <a:pt x="1114" y="632"/>
                  </a:lnTo>
                  <a:lnTo>
                    <a:pt x="1386" y="632"/>
                  </a:lnTo>
                  <a:lnTo>
                    <a:pt x="1386" y="598"/>
                  </a:lnTo>
                  <a:lnTo>
                    <a:pt x="1174" y="598"/>
                  </a:lnTo>
                  <a:lnTo>
                    <a:pt x="1174" y="554"/>
                  </a:lnTo>
                  <a:lnTo>
                    <a:pt x="1077" y="587"/>
                  </a:lnTo>
                  <a:lnTo>
                    <a:pt x="902" y="587"/>
                  </a:lnTo>
                  <a:lnTo>
                    <a:pt x="905" y="557"/>
                  </a:lnTo>
                  <a:lnTo>
                    <a:pt x="905" y="520"/>
                  </a:lnTo>
                  <a:lnTo>
                    <a:pt x="901" y="488"/>
                  </a:lnTo>
                  <a:lnTo>
                    <a:pt x="890" y="462"/>
                  </a:lnTo>
                  <a:lnTo>
                    <a:pt x="873" y="430"/>
                  </a:lnTo>
                  <a:lnTo>
                    <a:pt x="660" y="326"/>
                  </a:lnTo>
                  <a:lnTo>
                    <a:pt x="741" y="214"/>
                  </a:lnTo>
                  <a:lnTo>
                    <a:pt x="755" y="209"/>
                  </a:lnTo>
                  <a:lnTo>
                    <a:pt x="726" y="150"/>
                  </a:lnTo>
                  <a:lnTo>
                    <a:pt x="725" y="122"/>
                  </a:lnTo>
                  <a:lnTo>
                    <a:pt x="717" y="95"/>
                  </a:lnTo>
                  <a:lnTo>
                    <a:pt x="706" y="72"/>
                  </a:lnTo>
                  <a:lnTo>
                    <a:pt x="687" y="48"/>
                  </a:lnTo>
                  <a:lnTo>
                    <a:pt x="667" y="30"/>
                  </a:lnTo>
                  <a:lnTo>
                    <a:pt x="641" y="15"/>
                  </a:lnTo>
                  <a:lnTo>
                    <a:pt x="613" y="5"/>
                  </a:lnTo>
                  <a:lnTo>
                    <a:pt x="583" y="0"/>
                  </a:lnTo>
                  <a:lnTo>
                    <a:pt x="553" y="0"/>
                  </a:lnTo>
                  <a:lnTo>
                    <a:pt x="522" y="7"/>
                  </a:lnTo>
                  <a:lnTo>
                    <a:pt x="493" y="18"/>
                  </a:lnTo>
                  <a:lnTo>
                    <a:pt x="468" y="31"/>
                  </a:lnTo>
                  <a:lnTo>
                    <a:pt x="447" y="51"/>
                  </a:lnTo>
                  <a:lnTo>
                    <a:pt x="430" y="72"/>
                  </a:lnTo>
                  <a:lnTo>
                    <a:pt x="418" y="98"/>
                  </a:lnTo>
                  <a:lnTo>
                    <a:pt x="412" y="125"/>
                  </a:lnTo>
                  <a:lnTo>
                    <a:pt x="412" y="150"/>
                  </a:lnTo>
                  <a:lnTo>
                    <a:pt x="404" y="173"/>
                  </a:lnTo>
                  <a:lnTo>
                    <a:pt x="404" y="201"/>
                  </a:lnTo>
                  <a:lnTo>
                    <a:pt x="454" y="247"/>
                  </a:lnTo>
                  <a:lnTo>
                    <a:pt x="447" y="306"/>
                  </a:lnTo>
                  <a:lnTo>
                    <a:pt x="125" y="410"/>
                  </a:lnTo>
                  <a:lnTo>
                    <a:pt x="101" y="437"/>
                  </a:lnTo>
                  <a:lnTo>
                    <a:pt x="83" y="466"/>
                  </a:lnTo>
                  <a:lnTo>
                    <a:pt x="69" y="498"/>
                  </a:lnTo>
                  <a:lnTo>
                    <a:pt x="61" y="531"/>
                  </a:lnTo>
                  <a:lnTo>
                    <a:pt x="60" y="567"/>
                  </a:lnTo>
                  <a:lnTo>
                    <a:pt x="15" y="579"/>
                  </a:lnTo>
                  <a:lnTo>
                    <a:pt x="0" y="612"/>
                  </a:lnTo>
                  <a:lnTo>
                    <a:pt x="8" y="644"/>
                  </a:lnTo>
                  <a:lnTo>
                    <a:pt x="2" y="678"/>
                  </a:lnTo>
                  <a:lnTo>
                    <a:pt x="2" y="705"/>
                  </a:lnTo>
                  <a:lnTo>
                    <a:pt x="8" y="735"/>
                  </a:lnTo>
                  <a:lnTo>
                    <a:pt x="220" y="775"/>
                  </a:lnTo>
                  <a:lnTo>
                    <a:pt x="148" y="846"/>
                  </a:lnTo>
                  <a:lnTo>
                    <a:pt x="213" y="931"/>
                  </a:lnTo>
                  <a:lnTo>
                    <a:pt x="140" y="1049"/>
                  </a:lnTo>
                  <a:lnTo>
                    <a:pt x="169" y="1074"/>
                  </a:lnTo>
                  <a:lnTo>
                    <a:pt x="148" y="1108"/>
                  </a:lnTo>
                  <a:lnTo>
                    <a:pt x="241" y="1146"/>
                  </a:lnTo>
                  <a:lnTo>
                    <a:pt x="272" y="1484"/>
                  </a:lnTo>
                  <a:lnTo>
                    <a:pt x="322" y="1504"/>
                  </a:lnTo>
                  <a:lnTo>
                    <a:pt x="331" y="1554"/>
                  </a:lnTo>
                  <a:lnTo>
                    <a:pt x="349" y="1588"/>
                  </a:lnTo>
                  <a:lnTo>
                    <a:pt x="369" y="1612"/>
                  </a:lnTo>
                  <a:lnTo>
                    <a:pt x="419" y="1647"/>
                  </a:lnTo>
                  <a:lnTo>
                    <a:pt x="404" y="1693"/>
                  </a:lnTo>
                  <a:lnTo>
                    <a:pt x="447" y="1861"/>
                  </a:lnTo>
                  <a:lnTo>
                    <a:pt x="467" y="1887"/>
                  </a:lnTo>
                  <a:lnTo>
                    <a:pt x="499" y="1913"/>
                  </a:lnTo>
                  <a:lnTo>
                    <a:pt x="476" y="1943"/>
                  </a:lnTo>
                  <a:lnTo>
                    <a:pt x="455" y="1979"/>
                  </a:lnTo>
                  <a:lnTo>
                    <a:pt x="451" y="2005"/>
                  </a:lnTo>
                  <a:lnTo>
                    <a:pt x="453" y="2031"/>
                  </a:lnTo>
                  <a:lnTo>
                    <a:pt x="458" y="2056"/>
                  </a:lnTo>
                  <a:lnTo>
                    <a:pt x="450" y="2071"/>
                  </a:lnTo>
                  <a:lnTo>
                    <a:pt x="445" y="2086"/>
                  </a:lnTo>
                  <a:lnTo>
                    <a:pt x="444" y="2104"/>
                  </a:lnTo>
                  <a:lnTo>
                    <a:pt x="450" y="2120"/>
                  </a:lnTo>
                  <a:lnTo>
                    <a:pt x="460" y="2134"/>
                  </a:lnTo>
                  <a:lnTo>
                    <a:pt x="481" y="2149"/>
                  </a:lnTo>
                  <a:lnTo>
                    <a:pt x="506" y="2151"/>
                  </a:lnTo>
                  <a:lnTo>
                    <a:pt x="530" y="2146"/>
                  </a:lnTo>
                  <a:lnTo>
                    <a:pt x="545" y="2137"/>
                  </a:lnTo>
                  <a:lnTo>
                    <a:pt x="554" y="2123"/>
                  </a:lnTo>
                  <a:lnTo>
                    <a:pt x="561" y="2102"/>
                  </a:lnTo>
                  <a:lnTo>
                    <a:pt x="603" y="2047"/>
                  </a:lnTo>
                  <a:lnTo>
                    <a:pt x="618" y="2011"/>
                  </a:lnTo>
                  <a:lnTo>
                    <a:pt x="624" y="1994"/>
                  </a:lnTo>
                  <a:lnTo>
                    <a:pt x="622" y="1976"/>
                  </a:lnTo>
                  <a:lnTo>
                    <a:pt x="614" y="1960"/>
                  </a:lnTo>
                  <a:lnTo>
                    <a:pt x="594" y="1941"/>
                  </a:lnTo>
                  <a:lnTo>
                    <a:pt x="595" y="1901"/>
                  </a:lnTo>
                  <a:lnTo>
                    <a:pt x="625" y="1866"/>
                  </a:lnTo>
                  <a:lnTo>
                    <a:pt x="658" y="1824"/>
                  </a:lnTo>
                  <a:lnTo>
                    <a:pt x="653" y="145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6" name="Freeform 40"/>
            <p:cNvSpPr>
              <a:spLocks/>
            </p:cNvSpPr>
            <p:nvPr/>
          </p:nvSpPr>
          <p:spPr bwMode="auto">
            <a:xfrm>
              <a:off x="957" y="10594"/>
              <a:ext cx="347" cy="418"/>
            </a:xfrm>
            <a:custGeom>
              <a:avLst/>
              <a:gdLst/>
              <a:ahLst/>
              <a:cxnLst>
                <a:cxn ang="0">
                  <a:pos x="497" y="2495"/>
                </a:cxn>
                <a:cxn ang="0">
                  <a:pos x="1013" y="2474"/>
                </a:cxn>
                <a:cxn ang="0">
                  <a:pos x="986" y="2117"/>
                </a:cxn>
                <a:cxn ang="0">
                  <a:pos x="1013" y="2495"/>
                </a:cxn>
                <a:cxn ang="0">
                  <a:pos x="1553" y="2402"/>
                </a:cxn>
                <a:cxn ang="0">
                  <a:pos x="1509" y="1765"/>
                </a:cxn>
                <a:cxn ang="0">
                  <a:pos x="1509" y="1627"/>
                </a:cxn>
                <a:cxn ang="0">
                  <a:pos x="1592" y="1332"/>
                </a:cxn>
                <a:cxn ang="0">
                  <a:pos x="1646" y="1278"/>
                </a:cxn>
                <a:cxn ang="0">
                  <a:pos x="1683" y="1159"/>
                </a:cxn>
                <a:cxn ang="0">
                  <a:pos x="1509" y="651"/>
                </a:cxn>
                <a:cxn ang="0">
                  <a:pos x="1542" y="528"/>
                </a:cxn>
                <a:cxn ang="0">
                  <a:pos x="1720" y="372"/>
                </a:cxn>
                <a:cxn ang="0">
                  <a:pos x="2082" y="77"/>
                </a:cxn>
                <a:cxn ang="0">
                  <a:pos x="1933" y="87"/>
                </a:cxn>
                <a:cxn ang="0">
                  <a:pos x="1713" y="275"/>
                </a:cxn>
                <a:cxn ang="0">
                  <a:pos x="1427" y="421"/>
                </a:cxn>
                <a:cxn ang="0">
                  <a:pos x="1388" y="416"/>
                </a:cxn>
                <a:cxn ang="0">
                  <a:pos x="1241" y="543"/>
                </a:cxn>
                <a:cxn ang="0">
                  <a:pos x="1088" y="553"/>
                </a:cxn>
                <a:cxn ang="0">
                  <a:pos x="1204" y="392"/>
                </a:cxn>
                <a:cxn ang="0">
                  <a:pos x="1104" y="490"/>
                </a:cxn>
                <a:cxn ang="0">
                  <a:pos x="1176" y="388"/>
                </a:cxn>
                <a:cxn ang="0">
                  <a:pos x="1248" y="377"/>
                </a:cxn>
                <a:cxn ang="0">
                  <a:pos x="1220" y="216"/>
                </a:cxn>
                <a:cxn ang="0">
                  <a:pos x="1194" y="139"/>
                </a:cxn>
                <a:cxn ang="0">
                  <a:pos x="1143" y="76"/>
                </a:cxn>
                <a:cxn ang="0">
                  <a:pos x="1073" y="29"/>
                </a:cxn>
                <a:cxn ang="0">
                  <a:pos x="989" y="3"/>
                </a:cxn>
                <a:cxn ang="0">
                  <a:pos x="901" y="3"/>
                </a:cxn>
                <a:cxn ang="0">
                  <a:pos x="818" y="26"/>
                </a:cxn>
                <a:cxn ang="0">
                  <a:pos x="745" y="71"/>
                </a:cxn>
                <a:cxn ang="0">
                  <a:pos x="693" y="135"/>
                </a:cxn>
                <a:cxn ang="0">
                  <a:pos x="664" y="220"/>
                </a:cxn>
                <a:cxn ang="0">
                  <a:pos x="600" y="339"/>
                </a:cxn>
                <a:cxn ang="0">
                  <a:pos x="614" y="382"/>
                </a:cxn>
                <a:cxn ang="0">
                  <a:pos x="734" y="373"/>
                </a:cxn>
                <a:cxn ang="0">
                  <a:pos x="653" y="382"/>
                </a:cxn>
                <a:cxn ang="0">
                  <a:pos x="768" y="506"/>
                </a:cxn>
                <a:cxn ang="0">
                  <a:pos x="328" y="716"/>
                </a:cxn>
                <a:cxn ang="0">
                  <a:pos x="259" y="754"/>
                </a:cxn>
                <a:cxn ang="0">
                  <a:pos x="3" y="1224"/>
                </a:cxn>
                <a:cxn ang="0">
                  <a:pos x="8" y="1295"/>
                </a:cxn>
                <a:cxn ang="0">
                  <a:pos x="71" y="1349"/>
                </a:cxn>
                <a:cxn ang="0">
                  <a:pos x="135" y="1436"/>
                </a:cxn>
                <a:cxn ang="0">
                  <a:pos x="145" y="1499"/>
                </a:cxn>
                <a:cxn ang="0">
                  <a:pos x="352" y="1515"/>
                </a:cxn>
                <a:cxn ang="0">
                  <a:pos x="484" y="1652"/>
                </a:cxn>
                <a:cxn ang="0">
                  <a:pos x="523" y="1770"/>
                </a:cxn>
                <a:cxn ang="0">
                  <a:pos x="379" y="1943"/>
                </a:cxn>
                <a:cxn ang="0">
                  <a:pos x="328" y="1981"/>
                </a:cxn>
                <a:cxn ang="0">
                  <a:pos x="298" y="2026"/>
                </a:cxn>
                <a:cxn ang="0">
                  <a:pos x="286" y="2091"/>
                </a:cxn>
                <a:cxn ang="0">
                  <a:pos x="291" y="2152"/>
                </a:cxn>
                <a:cxn ang="0">
                  <a:pos x="313" y="2193"/>
                </a:cxn>
                <a:cxn ang="0">
                  <a:pos x="358" y="2231"/>
                </a:cxn>
                <a:cxn ang="0">
                  <a:pos x="421" y="2260"/>
                </a:cxn>
              </a:cxnLst>
              <a:rect l="0" t="0" r="r" b="b"/>
              <a:pathLst>
                <a:path w="2082" h="2495">
                  <a:moveTo>
                    <a:pt x="469" y="2274"/>
                  </a:moveTo>
                  <a:lnTo>
                    <a:pt x="497" y="2495"/>
                  </a:lnTo>
                  <a:lnTo>
                    <a:pt x="1013" y="2495"/>
                  </a:lnTo>
                  <a:lnTo>
                    <a:pt x="1013" y="2474"/>
                  </a:lnTo>
                  <a:lnTo>
                    <a:pt x="936" y="2415"/>
                  </a:lnTo>
                  <a:lnTo>
                    <a:pt x="986" y="2117"/>
                  </a:lnTo>
                  <a:lnTo>
                    <a:pt x="1057" y="2157"/>
                  </a:lnTo>
                  <a:lnTo>
                    <a:pt x="1013" y="2495"/>
                  </a:lnTo>
                  <a:lnTo>
                    <a:pt x="1542" y="2495"/>
                  </a:lnTo>
                  <a:lnTo>
                    <a:pt x="1553" y="2402"/>
                  </a:lnTo>
                  <a:lnTo>
                    <a:pt x="1498" y="2377"/>
                  </a:lnTo>
                  <a:lnTo>
                    <a:pt x="1509" y="1765"/>
                  </a:lnTo>
                  <a:lnTo>
                    <a:pt x="1394" y="1627"/>
                  </a:lnTo>
                  <a:lnTo>
                    <a:pt x="1509" y="1627"/>
                  </a:lnTo>
                  <a:lnTo>
                    <a:pt x="1475" y="1302"/>
                  </a:lnTo>
                  <a:lnTo>
                    <a:pt x="1592" y="1332"/>
                  </a:lnTo>
                  <a:lnTo>
                    <a:pt x="1643" y="1323"/>
                  </a:lnTo>
                  <a:lnTo>
                    <a:pt x="1646" y="1278"/>
                  </a:lnTo>
                  <a:lnTo>
                    <a:pt x="1677" y="1204"/>
                  </a:lnTo>
                  <a:lnTo>
                    <a:pt x="1683" y="1159"/>
                  </a:lnTo>
                  <a:lnTo>
                    <a:pt x="1677" y="1114"/>
                  </a:lnTo>
                  <a:lnTo>
                    <a:pt x="1509" y="651"/>
                  </a:lnTo>
                  <a:lnTo>
                    <a:pt x="1559" y="593"/>
                  </a:lnTo>
                  <a:lnTo>
                    <a:pt x="1542" y="528"/>
                  </a:lnTo>
                  <a:lnTo>
                    <a:pt x="1691" y="424"/>
                  </a:lnTo>
                  <a:lnTo>
                    <a:pt x="1720" y="372"/>
                  </a:lnTo>
                  <a:lnTo>
                    <a:pt x="1726" y="313"/>
                  </a:lnTo>
                  <a:lnTo>
                    <a:pt x="2082" y="77"/>
                  </a:lnTo>
                  <a:lnTo>
                    <a:pt x="2038" y="15"/>
                  </a:lnTo>
                  <a:lnTo>
                    <a:pt x="1933" y="87"/>
                  </a:lnTo>
                  <a:lnTo>
                    <a:pt x="1950" y="102"/>
                  </a:lnTo>
                  <a:lnTo>
                    <a:pt x="1713" y="275"/>
                  </a:lnTo>
                  <a:lnTo>
                    <a:pt x="1697" y="259"/>
                  </a:lnTo>
                  <a:lnTo>
                    <a:pt x="1427" y="421"/>
                  </a:lnTo>
                  <a:lnTo>
                    <a:pt x="1413" y="414"/>
                  </a:lnTo>
                  <a:lnTo>
                    <a:pt x="1388" y="416"/>
                  </a:lnTo>
                  <a:lnTo>
                    <a:pt x="1241" y="514"/>
                  </a:lnTo>
                  <a:lnTo>
                    <a:pt x="1241" y="543"/>
                  </a:lnTo>
                  <a:lnTo>
                    <a:pt x="1154" y="593"/>
                  </a:lnTo>
                  <a:lnTo>
                    <a:pt x="1088" y="553"/>
                  </a:lnTo>
                  <a:lnTo>
                    <a:pt x="1120" y="528"/>
                  </a:lnTo>
                  <a:lnTo>
                    <a:pt x="1204" y="392"/>
                  </a:lnTo>
                  <a:lnTo>
                    <a:pt x="1176" y="388"/>
                  </a:lnTo>
                  <a:lnTo>
                    <a:pt x="1104" y="490"/>
                  </a:lnTo>
                  <a:lnTo>
                    <a:pt x="1104" y="377"/>
                  </a:lnTo>
                  <a:lnTo>
                    <a:pt x="1176" y="388"/>
                  </a:lnTo>
                  <a:lnTo>
                    <a:pt x="1204" y="392"/>
                  </a:lnTo>
                  <a:lnTo>
                    <a:pt x="1248" y="377"/>
                  </a:lnTo>
                  <a:lnTo>
                    <a:pt x="1231" y="313"/>
                  </a:lnTo>
                  <a:lnTo>
                    <a:pt x="1220" y="216"/>
                  </a:lnTo>
                  <a:lnTo>
                    <a:pt x="1212" y="177"/>
                  </a:lnTo>
                  <a:lnTo>
                    <a:pt x="1194" y="139"/>
                  </a:lnTo>
                  <a:lnTo>
                    <a:pt x="1171" y="106"/>
                  </a:lnTo>
                  <a:lnTo>
                    <a:pt x="1143" y="76"/>
                  </a:lnTo>
                  <a:lnTo>
                    <a:pt x="1109" y="50"/>
                  </a:lnTo>
                  <a:lnTo>
                    <a:pt x="1073" y="29"/>
                  </a:lnTo>
                  <a:lnTo>
                    <a:pt x="1033" y="13"/>
                  </a:lnTo>
                  <a:lnTo>
                    <a:pt x="989" y="3"/>
                  </a:lnTo>
                  <a:lnTo>
                    <a:pt x="944" y="0"/>
                  </a:lnTo>
                  <a:lnTo>
                    <a:pt x="901" y="3"/>
                  </a:lnTo>
                  <a:lnTo>
                    <a:pt x="857" y="12"/>
                  </a:lnTo>
                  <a:lnTo>
                    <a:pt x="818" y="26"/>
                  </a:lnTo>
                  <a:lnTo>
                    <a:pt x="779" y="47"/>
                  </a:lnTo>
                  <a:lnTo>
                    <a:pt x="745" y="71"/>
                  </a:lnTo>
                  <a:lnTo>
                    <a:pt x="716" y="102"/>
                  </a:lnTo>
                  <a:lnTo>
                    <a:pt x="693" y="135"/>
                  </a:lnTo>
                  <a:lnTo>
                    <a:pt x="676" y="171"/>
                  </a:lnTo>
                  <a:lnTo>
                    <a:pt x="664" y="220"/>
                  </a:lnTo>
                  <a:lnTo>
                    <a:pt x="649" y="268"/>
                  </a:lnTo>
                  <a:lnTo>
                    <a:pt x="600" y="339"/>
                  </a:lnTo>
                  <a:lnTo>
                    <a:pt x="603" y="371"/>
                  </a:lnTo>
                  <a:lnTo>
                    <a:pt x="614" y="382"/>
                  </a:lnTo>
                  <a:lnTo>
                    <a:pt x="657" y="382"/>
                  </a:lnTo>
                  <a:lnTo>
                    <a:pt x="734" y="373"/>
                  </a:lnTo>
                  <a:lnTo>
                    <a:pt x="751" y="470"/>
                  </a:lnTo>
                  <a:lnTo>
                    <a:pt x="653" y="382"/>
                  </a:lnTo>
                  <a:lnTo>
                    <a:pt x="614" y="382"/>
                  </a:lnTo>
                  <a:lnTo>
                    <a:pt x="768" y="506"/>
                  </a:lnTo>
                  <a:lnTo>
                    <a:pt x="751" y="541"/>
                  </a:lnTo>
                  <a:lnTo>
                    <a:pt x="328" y="716"/>
                  </a:lnTo>
                  <a:lnTo>
                    <a:pt x="294" y="722"/>
                  </a:lnTo>
                  <a:lnTo>
                    <a:pt x="259" y="754"/>
                  </a:lnTo>
                  <a:lnTo>
                    <a:pt x="195" y="933"/>
                  </a:lnTo>
                  <a:lnTo>
                    <a:pt x="3" y="1224"/>
                  </a:lnTo>
                  <a:lnTo>
                    <a:pt x="0" y="1257"/>
                  </a:lnTo>
                  <a:lnTo>
                    <a:pt x="8" y="1295"/>
                  </a:lnTo>
                  <a:lnTo>
                    <a:pt x="31" y="1328"/>
                  </a:lnTo>
                  <a:lnTo>
                    <a:pt x="71" y="1349"/>
                  </a:lnTo>
                  <a:lnTo>
                    <a:pt x="275" y="1349"/>
                  </a:lnTo>
                  <a:lnTo>
                    <a:pt x="135" y="1436"/>
                  </a:lnTo>
                  <a:lnTo>
                    <a:pt x="133" y="1469"/>
                  </a:lnTo>
                  <a:lnTo>
                    <a:pt x="145" y="1499"/>
                  </a:lnTo>
                  <a:lnTo>
                    <a:pt x="170" y="1515"/>
                  </a:lnTo>
                  <a:lnTo>
                    <a:pt x="352" y="1515"/>
                  </a:lnTo>
                  <a:lnTo>
                    <a:pt x="473" y="1374"/>
                  </a:lnTo>
                  <a:lnTo>
                    <a:pt x="484" y="1652"/>
                  </a:lnTo>
                  <a:lnTo>
                    <a:pt x="628" y="1672"/>
                  </a:lnTo>
                  <a:lnTo>
                    <a:pt x="523" y="1770"/>
                  </a:lnTo>
                  <a:lnTo>
                    <a:pt x="523" y="1873"/>
                  </a:lnTo>
                  <a:lnTo>
                    <a:pt x="379" y="1943"/>
                  </a:lnTo>
                  <a:lnTo>
                    <a:pt x="352" y="1961"/>
                  </a:lnTo>
                  <a:lnTo>
                    <a:pt x="328" y="1981"/>
                  </a:lnTo>
                  <a:lnTo>
                    <a:pt x="313" y="2000"/>
                  </a:lnTo>
                  <a:lnTo>
                    <a:pt x="298" y="2026"/>
                  </a:lnTo>
                  <a:lnTo>
                    <a:pt x="287" y="2063"/>
                  </a:lnTo>
                  <a:lnTo>
                    <a:pt x="286" y="2091"/>
                  </a:lnTo>
                  <a:lnTo>
                    <a:pt x="286" y="2118"/>
                  </a:lnTo>
                  <a:lnTo>
                    <a:pt x="291" y="2152"/>
                  </a:lnTo>
                  <a:lnTo>
                    <a:pt x="303" y="2177"/>
                  </a:lnTo>
                  <a:lnTo>
                    <a:pt x="313" y="2193"/>
                  </a:lnTo>
                  <a:lnTo>
                    <a:pt x="334" y="2215"/>
                  </a:lnTo>
                  <a:lnTo>
                    <a:pt x="358" y="2231"/>
                  </a:lnTo>
                  <a:lnTo>
                    <a:pt x="385" y="2247"/>
                  </a:lnTo>
                  <a:lnTo>
                    <a:pt x="421" y="2260"/>
                  </a:lnTo>
                  <a:lnTo>
                    <a:pt x="469" y="227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7" name="Freeform 41"/>
            <p:cNvSpPr>
              <a:spLocks/>
            </p:cNvSpPr>
            <p:nvPr/>
          </p:nvSpPr>
          <p:spPr bwMode="auto">
            <a:xfrm>
              <a:off x="1039" y="10443"/>
              <a:ext cx="166" cy="49"/>
            </a:xfrm>
            <a:custGeom>
              <a:avLst/>
              <a:gdLst/>
              <a:ahLst/>
              <a:cxnLst>
                <a:cxn ang="0">
                  <a:pos x="101" y="67"/>
                </a:cxn>
                <a:cxn ang="0">
                  <a:pos x="110" y="67"/>
                </a:cxn>
                <a:cxn ang="0">
                  <a:pos x="249" y="88"/>
                </a:cxn>
                <a:cxn ang="0">
                  <a:pos x="258" y="110"/>
                </a:cxn>
                <a:cxn ang="0">
                  <a:pos x="340" y="130"/>
                </a:cxn>
                <a:cxn ang="0">
                  <a:pos x="577" y="130"/>
                </a:cxn>
                <a:cxn ang="0">
                  <a:pos x="608" y="95"/>
                </a:cxn>
                <a:cxn ang="0">
                  <a:pos x="675" y="95"/>
                </a:cxn>
                <a:cxn ang="0">
                  <a:pos x="684" y="76"/>
                </a:cxn>
                <a:cxn ang="0">
                  <a:pos x="699" y="56"/>
                </a:cxn>
                <a:cxn ang="0">
                  <a:pos x="724" y="29"/>
                </a:cxn>
                <a:cxn ang="0">
                  <a:pos x="748" y="13"/>
                </a:cxn>
                <a:cxn ang="0">
                  <a:pos x="767" y="5"/>
                </a:cxn>
                <a:cxn ang="0">
                  <a:pos x="791" y="1"/>
                </a:cxn>
                <a:cxn ang="0">
                  <a:pos x="839" y="1"/>
                </a:cxn>
                <a:cxn ang="0">
                  <a:pos x="871" y="1"/>
                </a:cxn>
                <a:cxn ang="0">
                  <a:pos x="968" y="0"/>
                </a:cxn>
                <a:cxn ang="0">
                  <a:pos x="992" y="118"/>
                </a:cxn>
                <a:cxn ang="0">
                  <a:pos x="756" y="299"/>
                </a:cxn>
                <a:cxn ang="0">
                  <a:pos x="714" y="299"/>
                </a:cxn>
                <a:cxn ang="0">
                  <a:pos x="604" y="299"/>
                </a:cxn>
                <a:cxn ang="0">
                  <a:pos x="566" y="299"/>
                </a:cxn>
                <a:cxn ang="0">
                  <a:pos x="123" y="299"/>
                </a:cxn>
                <a:cxn ang="0">
                  <a:pos x="62" y="299"/>
                </a:cxn>
                <a:cxn ang="0">
                  <a:pos x="52" y="296"/>
                </a:cxn>
                <a:cxn ang="0">
                  <a:pos x="38" y="293"/>
                </a:cxn>
                <a:cxn ang="0">
                  <a:pos x="23" y="282"/>
                </a:cxn>
                <a:cxn ang="0">
                  <a:pos x="12" y="272"/>
                </a:cxn>
                <a:cxn ang="0">
                  <a:pos x="4" y="258"/>
                </a:cxn>
                <a:cxn ang="0">
                  <a:pos x="0" y="242"/>
                </a:cxn>
                <a:cxn ang="0">
                  <a:pos x="0" y="227"/>
                </a:cxn>
                <a:cxn ang="0">
                  <a:pos x="4" y="212"/>
                </a:cxn>
                <a:cxn ang="0">
                  <a:pos x="18" y="194"/>
                </a:cxn>
                <a:cxn ang="0">
                  <a:pos x="42" y="173"/>
                </a:cxn>
                <a:cxn ang="0">
                  <a:pos x="70" y="156"/>
                </a:cxn>
                <a:cxn ang="0">
                  <a:pos x="101" y="143"/>
                </a:cxn>
                <a:cxn ang="0">
                  <a:pos x="101" y="67"/>
                </a:cxn>
              </a:cxnLst>
              <a:rect l="0" t="0" r="r" b="b"/>
              <a:pathLst>
                <a:path w="992" h="299">
                  <a:moveTo>
                    <a:pt x="101" y="67"/>
                  </a:moveTo>
                  <a:lnTo>
                    <a:pt x="110" y="67"/>
                  </a:lnTo>
                  <a:lnTo>
                    <a:pt x="249" y="88"/>
                  </a:lnTo>
                  <a:lnTo>
                    <a:pt x="258" y="110"/>
                  </a:lnTo>
                  <a:lnTo>
                    <a:pt x="340" y="130"/>
                  </a:lnTo>
                  <a:lnTo>
                    <a:pt x="577" y="130"/>
                  </a:lnTo>
                  <a:lnTo>
                    <a:pt x="608" y="95"/>
                  </a:lnTo>
                  <a:lnTo>
                    <a:pt x="675" y="95"/>
                  </a:lnTo>
                  <a:lnTo>
                    <a:pt x="684" y="76"/>
                  </a:lnTo>
                  <a:lnTo>
                    <a:pt x="699" y="56"/>
                  </a:lnTo>
                  <a:lnTo>
                    <a:pt x="724" y="29"/>
                  </a:lnTo>
                  <a:lnTo>
                    <a:pt x="748" y="13"/>
                  </a:lnTo>
                  <a:lnTo>
                    <a:pt x="767" y="5"/>
                  </a:lnTo>
                  <a:lnTo>
                    <a:pt x="791" y="1"/>
                  </a:lnTo>
                  <a:lnTo>
                    <a:pt x="839" y="1"/>
                  </a:lnTo>
                  <a:lnTo>
                    <a:pt x="871" y="1"/>
                  </a:lnTo>
                  <a:lnTo>
                    <a:pt x="968" y="0"/>
                  </a:lnTo>
                  <a:lnTo>
                    <a:pt x="992" y="118"/>
                  </a:lnTo>
                  <a:lnTo>
                    <a:pt x="756" y="299"/>
                  </a:lnTo>
                  <a:lnTo>
                    <a:pt x="714" y="299"/>
                  </a:lnTo>
                  <a:lnTo>
                    <a:pt x="604" y="299"/>
                  </a:lnTo>
                  <a:lnTo>
                    <a:pt x="566" y="299"/>
                  </a:lnTo>
                  <a:lnTo>
                    <a:pt x="123" y="299"/>
                  </a:lnTo>
                  <a:lnTo>
                    <a:pt x="62" y="299"/>
                  </a:lnTo>
                  <a:lnTo>
                    <a:pt x="52" y="296"/>
                  </a:lnTo>
                  <a:lnTo>
                    <a:pt x="38" y="293"/>
                  </a:lnTo>
                  <a:lnTo>
                    <a:pt x="23" y="282"/>
                  </a:lnTo>
                  <a:lnTo>
                    <a:pt x="12" y="272"/>
                  </a:lnTo>
                  <a:lnTo>
                    <a:pt x="4" y="258"/>
                  </a:lnTo>
                  <a:lnTo>
                    <a:pt x="0" y="242"/>
                  </a:lnTo>
                  <a:lnTo>
                    <a:pt x="0" y="227"/>
                  </a:lnTo>
                  <a:lnTo>
                    <a:pt x="4" y="212"/>
                  </a:lnTo>
                  <a:lnTo>
                    <a:pt x="18" y="194"/>
                  </a:lnTo>
                  <a:lnTo>
                    <a:pt x="42" y="173"/>
                  </a:lnTo>
                  <a:lnTo>
                    <a:pt x="70" y="156"/>
                  </a:lnTo>
                  <a:lnTo>
                    <a:pt x="101" y="143"/>
                  </a:lnTo>
                  <a:lnTo>
                    <a:pt x="101" y="67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8" name="Freeform 42"/>
            <p:cNvSpPr>
              <a:spLocks/>
            </p:cNvSpPr>
            <p:nvPr/>
          </p:nvSpPr>
          <p:spPr bwMode="auto">
            <a:xfrm>
              <a:off x="1179" y="10439"/>
              <a:ext cx="6" cy="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0"/>
                </a:cxn>
                <a:cxn ang="0">
                  <a:pos x="20" y="0"/>
                </a:cxn>
                <a:cxn ang="0">
                  <a:pos x="24" y="12"/>
                </a:cxn>
                <a:cxn ang="0">
                  <a:pos x="32" y="24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5" y="0"/>
                  </a:lnTo>
                  <a:lnTo>
                    <a:pt x="20" y="0"/>
                  </a:lnTo>
                  <a:lnTo>
                    <a:pt x="24" y="12"/>
                  </a:lnTo>
                  <a:lnTo>
                    <a:pt x="32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89" name="Freeform 43"/>
            <p:cNvSpPr>
              <a:spLocks/>
            </p:cNvSpPr>
            <p:nvPr/>
          </p:nvSpPr>
          <p:spPr bwMode="auto">
            <a:xfrm>
              <a:off x="1060" y="10498"/>
              <a:ext cx="6" cy="6"/>
            </a:xfrm>
            <a:custGeom>
              <a:avLst/>
              <a:gdLst/>
              <a:ahLst/>
              <a:cxnLst>
                <a:cxn ang="0">
                  <a:pos x="38" y="14"/>
                </a:cxn>
                <a:cxn ang="0">
                  <a:pos x="36" y="10"/>
                </a:cxn>
                <a:cxn ang="0">
                  <a:pos x="32" y="5"/>
                </a:cxn>
                <a:cxn ang="0">
                  <a:pos x="29" y="2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1" y="26"/>
                </a:cxn>
                <a:cxn ang="0">
                  <a:pos x="5" y="30"/>
                </a:cxn>
                <a:cxn ang="0">
                  <a:pos x="9" y="33"/>
                </a:cxn>
                <a:cxn ang="0">
                  <a:pos x="15" y="34"/>
                </a:cxn>
                <a:cxn ang="0">
                  <a:pos x="19" y="35"/>
                </a:cxn>
                <a:cxn ang="0">
                  <a:pos x="24" y="34"/>
                </a:cxn>
                <a:cxn ang="0">
                  <a:pos x="29" y="33"/>
                </a:cxn>
                <a:cxn ang="0">
                  <a:pos x="32" y="30"/>
                </a:cxn>
                <a:cxn ang="0">
                  <a:pos x="36" y="26"/>
                </a:cxn>
                <a:cxn ang="0">
                  <a:pos x="38" y="21"/>
                </a:cxn>
                <a:cxn ang="0">
                  <a:pos x="38" y="18"/>
                </a:cxn>
                <a:cxn ang="0">
                  <a:pos x="38" y="14"/>
                </a:cxn>
              </a:cxnLst>
              <a:rect l="0" t="0" r="r" b="b"/>
              <a:pathLst>
                <a:path w="38" h="35">
                  <a:moveTo>
                    <a:pt x="38" y="14"/>
                  </a:moveTo>
                  <a:lnTo>
                    <a:pt x="36" y="10"/>
                  </a:lnTo>
                  <a:lnTo>
                    <a:pt x="32" y="5"/>
                  </a:lnTo>
                  <a:lnTo>
                    <a:pt x="29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8" y="4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5" y="30"/>
                  </a:lnTo>
                  <a:lnTo>
                    <a:pt x="9" y="33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4" y="34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38" y="18"/>
                  </a:lnTo>
                  <a:lnTo>
                    <a:pt x="38" y="1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0" name="Freeform 44"/>
            <p:cNvSpPr>
              <a:spLocks/>
            </p:cNvSpPr>
            <p:nvPr/>
          </p:nvSpPr>
          <p:spPr bwMode="auto">
            <a:xfrm>
              <a:off x="1158" y="10499"/>
              <a:ext cx="7" cy="4"/>
            </a:xfrm>
            <a:custGeom>
              <a:avLst/>
              <a:gdLst/>
              <a:ahLst/>
              <a:cxnLst>
                <a:cxn ang="0">
                  <a:pos x="39" y="18"/>
                </a:cxn>
                <a:cxn ang="0">
                  <a:pos x="39" y="14"/>
                </a:cxn>
                <a:cxn ang="0">
                  <a:pos x="39" y="12"/>
                </a:cxn>
                <a:cxn ang="0">
                  <a:pos x="38" y="10"/>
                </a:cxn>
                <a:cxn ang="0">
                  <a:pos x="37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2" y="12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5" y="26"/>
                </a:cxn>
                <a:cxn ang="0">
                  <a:pos x="6" y="29"/>
                </a:cxn>
                <a:cxn ang="0">
                  <a:pos x="8" y="31"/>
                </a:cxn>
                <a:cxn ang="0">
                  <a:pos x="11" y="32"/>
                </a:cxn>
                <a:cxn ang="0">
                  <a:pos x="13" y="33"/>
                </a:cxn>
                <a:cxn ang="0">
                  <a:pos x="16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6" y="33"/>
                </a:cxn>
                <a:cxn ang="0">
                  <a:pos x="29" y="32"/>
                </a:cxn>
                <a:cxn ang="0">
                  <a:pos x="32" y="31"/>
                </a:cxn>
                <a:cxn ang="0">
                  <a:pos x="34" y="29"/>
                </a:cxn>
                <a:cxn ang="0">
                  <a:pos x="37" y="28"/>
                </a:cxn>
                <a:cxn ang="0">
                  <a:pos x="38" y="25"/>
                </a:cxn>
                <a:cxn ang="0">
                  <a:pos x="39" y="22"/>
                </a:cxn>
                <a:cxn ang="0">
                  <a:pos x="39" y="19"/>
                </a:cxn>
                <a:cxn ang="0">
                  <a:pos x="39" y="18"/>
                </a:cxn>
              </a:cxnLst>
              <a:rect l="0" t="0" r="r" b="b"/>
              <a:pathLst>
                <a:path w="39" h="35">
                  <a:moveTo>
                    <a:pt x="39" y="18"/>
                  </a:moveTo>
                  <a:lnTo>
                    <a:pt x="39" y="14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7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11" y="32"/>
                  </a:lnTo>
                  <a:lnTo>
                    <a:pt x="13" y="33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6" y="33"/>
                  </a:lnTo>
                  <a:lnTo>
                    <a:pt x="29" y="32"/>
                  </a:lnTo>
                  <a:lnTo>
                    <a:pt x="32" y="31"/>
                  </a:lnTo>
                  <a:lnTo>
                    <a:pt x="34" y="29"/>
                  </a:lnTo>
                  <a:lnTo>
                    <a:pt x="37" y="28"/>
                  </a:lnTo>
                  <a:lnTo>
                    <a:pt x="38" y="25"/>
                  </a:lnTo>
                  <a:lnTo>
                    <a:pt x="39" y="22"/>
                  </a:lnTo>
                  <a:lnTo>
                    <a:pt x="39" y="19"/>
                  </a:lnTo>
                  <a:lnTo>
                    <a:pt x="39" y="18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1" name="Freeform 45"/>
            <p:cNvSpPr>
              <a:spLocks/>
            </p:cNvSpPr>
            <p:nvPr/>
          </p:nvSpPr>
          <p:spPr bwMode="auto">
            <a:xfrm>
              <a:off x="1134" y="10492"/>
              <a:ext cx="6" cy="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7" y="16"/>
                </a:cxn>
                <a:cxn ang="0">
                  <a:pos x="13" y="19"/>
                </a:cxn>
                <a:cxn ang="0">
                  <a:pos x="18" y="20"/>
                </a:cxn>
                <a:cxn ang="0">
                  <a:pos x="26" y="19"/>
                </a:cxn>
                <a:cxn ang="0">
                  <a:pos x="32" y="16"/>
                </a:cxn>
                <a:cxn ang="0">
                  <a:pos x="37" y="11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40" h="20">
                  <a:moveTo>
                    <a:pt x="3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7" y="16"/>
                  </a:lnTo>
                  <a:lnTo>
                    <a:pt x="13" y="19"/>
                  </a:lnTo>
                  <a:lnTo>
                    <a:pt x="18" y="20"/>
                  </a:lnTo>
                  <a:lnTo>
                    <a:pt x="26" y="19"/>
                  </a:lnTo>
                  <a:lnTo>
                    <a:pt x="32" y="16"/>
                  </a:lnTo>
                  <a:lnTo>
                    <a:pt x="37" y="11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2" name="Line 46"/>
            <p:cNvSpPr>
              <a:spLocks noChangeShapeType="1"/>
            </p:cNvSpPr>
            <p:nvPr/>
          </p:nvSpPr>
          <p:spPr bwMode="auto">
            <a:xfrm flipV="1">
              <a:off x="1060" y="10492"/>
              <a:ext cx="1" cy="8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3" name="Line 47"/>
            <p:cNvSpPr>
              <a:spLocks noChangeShapeType="1"/>
            </p:cNvSpPr>
            <p:nvPr/>
          </p:nvSpPr>
          <p:spPr bwMode="auto">
            <a:xfrm flipV="1">
              <a:off x="1158" y="10492"/>
              <a:ext cx="1" cy="8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4" name="Line 48"/>
            <p:cNvSpPr>
              <a:spLocks noChangeShapeType="1"/>
            </p:cNvSpPr>
            <p:nvPr/>
          </p:nvSpPr>
          <p:spPr bwMode="auto">
            <a:xfrm>
              <a:off x="970" y="10443"/>
              <a:ext cx="70" cy="8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5" name="Freeform 49"/>
            <p:cNvSpPr>
              <a:spLocks/>
            </p:cNvSpPr>
            <p:nvPr/>
          </p:nvSpPr>
          <p:spPr bwMode="auto">
            <a:xfrm>
              <a:off x="1052" y="10451"/>
              <a:ext cx="23" cy="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2" y="19"/>
                </a:cxn>
                <a:cxn ang="0">
                  <a:pos x="138" y="0"/>
                </a:cxn>
              </a:cxnLst>
              <a:rect l="0" t="0" r="r" b="b"/>
              <a:pathLst>
                <a:path w="138" h="19">
                  <a:moveTo>
                    <a:pt x="0" y="13"/>
                  </a:moveTo>
                  <a:lnTo>
                    <a:pt x="32" y="19"/>
                  </a:lnTo>
                  <a:lnTo>
                    <a:pt x="138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6" name="Line 50"/>
            <p:cNvSpPr>
              <a:spLocks noChangeShapeType="1"/>
            </p:cNvSpPr>
            <p:nvPr/>
          </p:nvSpPr>
          <p:spPr bwMode="auto">
            <a:xfrm flipV="1">
              <a:off x="1085" y="10436"/>
              <a:ext cx="52" cy="13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1110" y="10421"/>
              <a:ext cx="50" cy="1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 flipV="1">
              <a:off x="1183" y="10439"/>
              <a:ext cx="13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 flipV="1">
              <a:off x="1208" y="10424"/>
              <a:ext cx="68" cy="13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923" y="10521"/>
              <a:ext cx="112" cy="33"/>
            </a:xfrm>
            <a:custGeom>
              <a:avLst/>
              <a:gdLst/>
              <a:ahLst/>
              <a:cxnLst>
                <a:cxn ang="0">
                  <a:pos x="67" y="45"/>
                </a:cxn>
                <a:cxn ang="0">
                  <a:pos x="74" y="45"/>
                </a:cxn>
                <a:cxn ang="0">
                  <a:pos x="169" y="61"/>
                </a:cxn>
                <a:cxn ang="0">
                  <a:pos x="175" y="75"/>
                </a:cxn>
                <a:cxn ang="0">
                  <a:pos x="229" y="89"/>
                </a:cxn>
                <a:cxn ang="0">
                  <a:pos x="392" y="89"/>
                </a:cxn>
                <a:cxn ang="0">
                  <a:pos x="415" y="65"/>
                </a:cxn>
                <a:cxn ang="0">
                  <a:pos x="457" y="65"/>
                </a:cxn>
                <a:cxn ang="0">
                  <a:pos x="464" y="52"/>
                </a:cxn>
                <a:cxn ang="0">
                  <a:pos x="473" y="41"/>
                </a:cxn>
                <a:cxn ang="0">
                  <a:pos x="492" y="20"/>
                </a:cxn>
                <a:cxn ang="0">
                  <a:pos x="509" y="7"/>
                </a:cxn>
                <a:cxn ang="0">
                  <a:pos x="522" y="3"/>
                </a:cxn>
                <a:cxn ang="0">
                  <a:pos x="535" y="2"/>
                </a:cxn>
                <a:cxn ang="0">
                  <a:pos x="569" y="2"/>
                </a:cxn>
                <a:cxn ang="0">
                  <a:pos x="590" y="2"/>
                </a:cxn>
                <a:cxn ang="0">
                  <a:pos x="656" y="0"/>
                </a:cxn>
                <a:cxn ang="0">
                  <a:pos x="673" y="81"/>
                </a:cxn>
                <a:cxn ang="0">
                  <a:pos x="514" y="207"/>
                </a:cxn>
                <a:cxn ang="0">
                  <a:pos x="486" y="207"/>
                </a:cxn>
                <a:cxn ang="0">
                  <a:pos x="411" y="207"/>
                </a:cxn>
                <a:cxn ang="0">
                  <a:pos x="384" y="207"/>
                </a:cxn>
                <a:cxn ang="0">
                  <a:pos x="84" y="207"/>
                </a:cxn>
                <a:cxn ang="0">
                  <a:pos x="43" y="207"/>
                </a:cxn>
                <a:cxn ang="0">
                  <a:pos x="34" y="205"/>
                </a:cxn>
                <a:cxn ang="0">
                  <a:pos x="25" y="201"/>
                </a:cxn>
                <a:cxn ang="0">
                  <a:pos x="17" y="197"/>
                </a:cxn>
                <a:cxn ang="0">
                  <a:pos x="8" y="188"/>
                </a:cxn>
                <a:cxn ang="0">
                  <a:pos x="4" y="179"/>
                </a:cxn>
                <a:cxn ang="0">
                  <a:pos x="0" y="169"/>
                </a:cxn>
                <a:cxn ang="0">
                  <a:pos x="0" y="158"/>
                </a:cxn>
                <a:cxn ang="0">
                  <a:pos x="2" y="147"/>
                </a:cxn>
                <a:cxn ang="0">
                  <a:pos x="11" y="134"/>
                </a:cxn>
                <a:cxn ang="0">
                  <a:pos x="28" y="121"/>
                </a:cxn>
                <a:cxn ang="0">
                  <a:pos x="49" y="108"/>
                </a:cxn>
                <a:cxn ang="0">
                  <a:pos x="67" y="99"/>
                </a:cxn>
                <a:cxn ang="0">
                  <a:pos x="67" y="45"/>
                </a:cxn>
              </a:cxnLst>
              <a:rect l="0" t="0" r="r" b="b"/>
              <a:pathLst>
                <a:path w="673" h="207">
                  <a:moveTo>
                    <a:pt x="67" y="45"/>
                  </a:moveTo>
                  <a:lnTo>
                    <a:pt x="74" y="45"/>
                  </a:lnTo>
                  <a:lnTo>
                    <a:pt x="169" y="61"/>
                  </a:lnTo>
                  <a:lnTo>
                    <a:pt x="175" y="75"/>
                  </a:lnTo>
                  <a:lnTo>
                    <a:pt x="229" y="89"/>
                  </a:lnTo>
                  <a:lnTo>
                    <a:pt x="392" y="89"/>
                  </a:lnTo>
                  <a:lnTo>
                    <a:pt x="415" y="65"/>
                  </a:lnTo>
                  <a:lnTo>
                    <a:pt x="457" y="65"/>
                  </a:lnTo>
                  <a:lnTo>
                    <a:pt x="464" y="52"/>
                  </a:lnTo>
                  <a:lnTo>
                    <a:pt x="473" y="41"/>
                  </a:lnTo>
                  <a:lnTo>
                    <a:pt x="492" y="20"/>
                  </a:lnTo>
                  <a:lnTo>
                    <a:pt x="509" y="7"/>
                  </a:lnTo>
                  <a:lnTo>
                    <a:pt x="522" y="3"/>
                  </a:lnTo>
                  <a:lnTo>
                    <a:pt x="535" y="2"/>
                  </a:lnTo>
                  <a:lnTo>
                    <a:pt x="569" y="2"/>
                  </a:lnTo>
                  <a:lnTo>
                    <a:pt x="590" y="2"/>
                  </a:lnTo>
                  <a:lnTo>
                    <a:pt x="656" y="0"/>
                  </a:lnTo>
                  <a:lnTo>
                    <a:pt x="673" y="81"/>
                  </a:lnTo>
                  <a:lnTo>
                    <a:pt x="514" y="207"/>
                  </a:lnTo>
                  <a:lnTo>
                    <a:pt x="486" y="207"/>
                  </a:lnTo>
                  <a:lnTo>
                    <a:pt x="411" y="207"/>
                  </a:lnTo>
                  <a:lnTo>
                    <a:pt x="384" y="207"/>
                  </a:lnTo>
                  <a:lnTo>
                    <a:pt x="84" y="207"/>
                  </a:lnTo>
                  <a:lnTo>
                    <a:pt x="43" y="207"/>
                  </a:lnTo>
                  <a:lnTo>
                    <a:pt x="34" y="205"/>
                  </a:lnTo>
                  <a:lnTo>
                    <a:pt x="25" y="201"/>
                  </a:lnTo>
                  <a:lnTo>
                    <a:pt x="17" y="197"/>
                  </a:lnTo>
                  <a:lnTo>
                    <a:pt x="8" y="188"/>
                  </a:lnTo>
                  <a:lnTo>
                    <a:pt x="4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11" y="134"/>
                  </a:lnTo>
                  <a:lnTo>
                    <a:pt x="28" y="121"/>
                  </a:lnTo>
                  <a:lnTo>
                    <a:pt x="49" y="108"/>
                  </a:lnTo>
                  <a:lnTo>
                    <a:pt x="67" y="99"/>
                  </a:lnTo>
                  <a:lnTo>
                    <a:pt x="67" y="4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1018" y="10518"/>
              <a:ext cx="3" cy="4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0"/>
                </a:cxn>
                <a:cxn ang="0">
                  <a:pos x="13" y="0"/>
                </a:cxn>
                <a:cxn ang="0">
                  <a:pos x="17" y="10"/>
                </a:cxn>
                <a:cxn ang="0">
                  <a:pos x="21" y="19"/>
                </a:cxn>
                <a:cxn ang="0">
                  <a:pos x="0" y="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3" y="0"/>
                  </a:lnTo>
                  <a:lnTo>
                    <a:pt x="13" y="0"/>
                  </a:lnTo>
                  <a:lnTo>
                    <a:pt x="17" y="10"/>
                  </a:lnTo>
                  <a:lnTo>
                    <a:pt x="21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937" y="10560"/>
              <a:ext cx="4" cy="3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5" y="4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2" y="15"/>
                </a:cxn>
                <a:cxn ang="0">
                  <a:pos x="3" y="17"/>
                </a:cxn>
                <a:cxn ang="0">
                  <a:pos x="6" y="21"/>
                </a:cxn>
                <a:cxn ang="0">
                  <a:pos x="8" y="23"/>
                </a:cxn>
                <a:cxn ang="0">
                  <a:pos x="13" y="23"/>
                </a:cxn>
                <a:cxn ang="0">
                  <a:pos x="17" y="23"/>
                </a:cxn>
                <a:cxn ang="0">
                  <a:pos x="20" y="21"/>
                </a:cxn>
                <a:cxn ang="0">
                  <a:pos x="25" y="18"/>
                </a:cxn>
                <a:cxn ang="0">
                  <a:pos x="26" y="15"/>
                </a:cxn>
                <a:cxn ang="0">
                  <a:pos x="27" y="12"/>
                </a:cxn>
                <a:cxn ang="0">
                  <a:pos x="27" y="11"/>
                </a:cxn>
                <a:cxn ang="0">
                  <a:pos x="27" y="6"/>
                </a:cxn>
              </a:cxnLst>
              <a:rect l="0" t="0" r="r" b="b"/>
              <a:pathLst>
                <a:path w="27" h="23">
                  <a:moveTo>
                    <a:pt x="27" y="6"/>
                  </a:moveTo>
                  <a:lnTo>
                    <a:pt x="25" y="4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17" y="23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1004" y="10560"/>
              <a:ext cx="4" cy="3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4" y="8"/>
                </a:cxn>
                <a:cxn ang="0">
                  <a:pos x="24" y="5"/>
                </a:cxn>
                <a:cxn ang="0">
                  <a:pos x="24" y="4"/>
                </a:cxn>
                <a:cxn ang="0">
                  <a:pos x="23" y="3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1" y="18"/>
                </a:cxn>
                <a:cxn ang="0">
                  <a:pos x="3" y="20"/>
                </a:cxn>
                <a:cxn ang="0">
                  <a:pos x="6" y="22"/>
                </a:cxn>
                <a:cxn ang="0">
                  <a:pos x="7" y="22"/>
                </a:cxn>
                <a:cxn ang="0">
                  <a:pos x="9" y="22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7" y="22"/>
                </a:cxn>
                <a:cxn ang="0">
                  <a:pos x="18" y="22"/>
                </a:cxn>
                <a:cxn ang="0">
                  <a:pos x="21" y="20"/>
                </a:cxn>
                <a:cxn ang="0">
                  <a:pos x="23" y="18"/>
                </a:cxn>
                <a:cxn ang="0">
                  <a:pos x="23" y="16"/>
                </a:cxn>
                <a:cxn ang="0">
                  <a:pos x="24" y="15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0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24" y="8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3" y="3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1" y="20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987" y="10555"/>
              <a:ext cx="5" cy="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9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14" y="15"/>
                </a:cxn>
                <a:cxn ang="0">
                  <a:pos x="17" y="14"/>
                </a:cxn>
                <a:cxn ang="0">
                  <a:pos x="22" y="12"/>
                </a:cxn>
                <a:cxn ang="0">
                  <a:pos x="25" y="9"/>
                </a:cxn>
                <a:cxn ang="0">
                  <a:pos x="27" y="4"/>
                </a:cxn>
                <a:cxn ang="0">
                  <a:pos x="27" y="3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4" y="15"/>
                  </a:lnTo>
                  <a:lnTo>
                    <a:pt x="17" y="14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5" name="Line 59"/>
            <p:cNvSpPr>
              <a:spLocks noChangeShapeType="1"/>
            </p:cNvSpPr>
            <p:nvPr/>
          </p:nvSpPr>
          <p:spPr bwMode="auto">
            <a:xfrm flipV="1">
              <a:off x="937" y="10555"/>
              <a:ext cx="1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6" name="Line 60"/>
            <p:cNvSpPr>
              <a:spLocks noChangeShapeType="1"/>
            </p:cNvSpPr>
            <p:nvPr/>
          </p:nvSpPr>
          <p:spPr bwMode="auto">
            <a:xfrm flipV="1">
              <a:off x="1004" y="10555"/>
              <a:ext cx="1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7" name="Line 61"/>
            <p:cNvSpPr>
              <a:spLocks noChangeShapeType="1"/>
            </p:cNvSpPr>
            <p:nvPr/>
          </p:nvSpPr>
          <p:spPr bwMode="auto">
            <a:xfrm>
              <a:off x="876" y="10521"/>
              <a:ext cx="48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932" y="10526"/>
              <a:ext cx="16" cy="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2" y="12"/>
                </a:cxn>
                <a:cxn ang="0">
                  <a:pos x="96" y="0"/>
                </a:cxn>
              </a:cxnLst>
              <a:rect l="0" t="0" r="r" b="b"/>
              <a:pathLst>
                <a:path w="96" h="12">
                  <a:moveTo>
                    <a:pt x="0" y="8"/>
                  </a:moveTo>
                  <a:lnTo>
                    <a:pt x="22" y="12"/>
                  </a:lnTo>
                  <a:lnTo>
                    <a:pt x="96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09" name="Line 63"/>
            <p:cNvSpPr>
              <a:spLocks noChangeShapeType="1"/>
            </p:cNvSpPr>
            <p:nvPr/>
          </p:nvSpPr>
          <p:spPr bwMode="auto">
            <a:xfrm flipV="1">
              <a:off x="953" y="10516"/>
              <a:ext cx="34" cy="9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0" name="Line 64"/>
            <p:cNvSpPr>
              <a:spLocks noChangeShapeType="1"/>
            </p:cNvSpPr>
            <p:nvPr/>
          </p:nvSpPr>
          <p:spPr bwMode="auto">
            <a:xfrm>
              <a:off x="971" y="10506"/>
              <a:ext cx="26" cy="11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1" name="Line 65"/>
            <p:cNvSpPr>
              <a:spLocks noChangeShapeType="1"/>
            </p:cNvSpPr>
            <p:nvPr/>
          </p:nvSpPr>
          <p:spPr bwMode="auto">
            <a:xfrm flipV="1">
              <a:off x="1021" y="10518"/>
              <a:ext cx="8" cy="2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2" name="Line 66"/>
            <p:cNvSpPr>
              <a:spLocks noChangeShapeType="1"/>
            </p:cNvSpPr>
            <p:nvPr/>
          </p:nvSpPr>
          <p:spPr bwMode="auto">
            <a:xfrm flipV="1">
              <a:off x="1037" y="10508"/>
              <a:ext cx="47" cy="9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3" name="Freeform 67"/>
            <p:cNvSpPr>
              <a:spLocks/>
            </p:cNvSpPr>
            <p:nvPr/>
          </p:nvSpPr>
          <p:spPr bwMode="auto">
            <a:xfrm>
              <a:off x="790" y="10488"/>
              <a:ext cx="79" cy="25"/>
            </a:xfrm>
            <a:custGeom>
              <a:avLst/>
              <a:gdLst/>
              <a:ahLst/>
              <a:cxnLst>
                <a:cxn ang="0">
                  <a:pos x="48" y="33"/>
                </a:cxn>
                <a:cxn ang="0">
                  <a:pos x="53" y="33"/>
                </a:cxn>
                <a:cxn ang="0">
                  <a:pos x="120" y="45"/>
                </a:cxn>
                <a:cxn ang="0">
                  <a:pos x="125" y="56"/>
                </a:cxn>
                <a:cxn ang="0">
                  <a:pos x="163" y="65"/>
                </a:cxn>
                <a:cxn ang="0">
                  <a:pos x="278" y="65"/>
                </a:cxn>
                <a:cxn ang="0">
                  <a:pos x="294" y="47"/>
                </a:cxn>
                <a:cxn ang="0">
                  <a:pos x="322" y="47"/>
                </a:cxn>
                <a:cxn ang="0">
                  <a:pos x="328" y="39"/>
                </a:cxn>
                <a:cxn ang="0">
                  <a:pos x="334" y="30"/>
                </a:cxn>
                <a:cxn ang="0">
                  <a:pos x="348" y="17"/>
                </a:cxn>
                <a:cxn ang="0">
                  <a:pos x="358" y="7"/>
                </a:cxn>
                <a:cxn ang="0">
                  <a:pos x="368" y="4"/>
                </a:cxn>
                <a:cxn ang="0">
                  <a:pos x="377" y="3"/>
                </a:cxn>
                <a:cxn ang="0">
                  <a:pos x="403" y="3"/>
                </a:cxn>
                <a:cxn ang="0">
                  <a:pos x="418" y="3"/>
                </a:cxn>
                <a:cxn ang="0">
                  <a:pos x="462" y="0"/>
                </a:cxn>
                <a:cxn ang="0">
                  <a:pos x="474" y="60"/>
                </a:cxn>
                <a:cxn ang="0">
                  <a:pos x="363" y="149"/>
                </a:cxn>
                <a:cxn ang="0">
                  <a:pos x="343" y="149"/>
                </a:cxn>
                <a:cxn ang="0">
                  <a:pos x="290" y="149"/>
                </a:cxn>
                <a:cxn ang="0">
                  <a:pos x="272" y="149"/>
                </a:cxn>
                <a:cxn ang="0">
                  <a:pos x="61" y="149"/>
                </a:cxn>
                <a:cxn ang="0">
                  <a:pos x="31" y="149"/>
                </a:cxn>
                <a:cxn ang="0">
                  <a:pos x="25" y="149"/>
                </a:cxn>
                <a:cxn ang="0">
                  <a:pos x="20" y="145"/>
                </a:cxn>
                <a:cxn ang="0">
                  <a:pos x="13" y="143"/>
                </a:cxn>
                <a:cxn ang="0">
                  <a:pos x="7" y="136"/>
                </a:cxn>
                <a:cxn ang="0">
                  <a:pos x="3" y="129"/>
                </a:cxn>
                <a:cxn ang="0">
                  <a:pos x="0" y="123"/>
                </a:cxn>
                <a:cxn ang="0">
                  <a:pos x="0" y="114"/>
                </a:cxn>
                <a:cxn ang="0">
                  <a:pos x="3" y="107"/>
                </a:cxn>
                <a:cxn ang="0">
                  <a:pos x="9" y="98"/>
                </a:cxn>
                <a:cxn ang="0">
                  <a:pos x="22" y="88"/>
                </a:cxn>
                <a:cxn ang="0">
                  <a:pos x="36" y="79"/>
                </a:cxn>
                <a:cxn ang="0">
                  <a:pos x="48" y="73"/>
                </a:cxn>
                <a:cxn ang="0">
                  <a:pos x="48" y="33"/>
                </a:cxn>
              </a:cxnLst>
              <a:rect l="0" t="0" r="r" b="b"/>
              <a:pathLst>
                <a:path w="474" h="149">
                  <a:moveTo>
                    <a:pt x="48" y="33"/>
                  </a:moveTo>
                  <a:lnTo>
                    <a:pt x="53" y="33"/>
                  </a:lnTo>
                  <a:lnTo>
                    <a:pt x="120" y="45"/>
                  </a:lnTo>
                  <a:lnTo>
                    <a:pt x="125" y="56"/>
                  </a:lnTo>
                  <a:lnTo>
                    <a:pt x="163" y="65"/>
                  </a:lnTo>
                  <a:lnTo>
                    <a:pt x="278" y="65"/>
                  </a:lnTo>
                  <a:lnTo>
                    <a:pt x="294" y="47"/>
                  </a:lnTo>
                  <a:lnTo>
                    <a:pt x="322" y="47"/>
                  </a:lnTo>
                  <a:lnTo>
                    <a:pt x="328" y="39"/>
                  </a:lnTo>
                  <a:lnTo>
                    <a:pt x="334" y="30"/>
                  </a:lnTo>
                  <a:lnTo>
                    <a:pt x="348" y="17"/>
                  </a:lnTo>
                  <a:lnTo>
                    <a:pt x="358" y="7"/>
                  </a:lnTo>
                  <a:lnTo>
                    <a:pt x="368" y="4"/>
                  </a:lnTo>
                  <a:lnTo>
                    <a:pt x="377" y="3"/>
                  </a:lnTo>
                  <a:lnTo>
                    <a:pt x="403" y="3"/>
                  </a:lnTo>
                  <a:lnTo>
                    <a:pt x="418" y="3"/>
                  </a:lnTo>
                  <a:lnTo>
                    <a:pt x="462" y="0"/>
                  </a:lnTo>
                  <a:lnTo>
                    <a:pt x="474" y="60"/>
                  </a:lnTo>
                  <a:lnTo>
                    <a:pt x="363" y="149"/>
                  </a:lnTo>
                  <a:lnTo>
                    <a:pt x="343" y="149"/>
                  </a:lnTo>
                  <a:lnTo>
                    <a:pt x="290" y="149"/>
                  </a:lnTo>
                  <a:lnTo>
                    <a:pt x="272" y="149"/>
                  </a:lnTo>
                  <a:lnTo>
                    <a:pt x="61" y="149"/>
                  </a:lnTo>
                  <a:lnTo>
                    <a:pt x="31" y="149"/>
                  </a:lnTo>
                  <a:lnTo>
                    <a:pt x="25" y="149"/>
                  </a:lnTo>
                  <a:lnTo>
                    <a:pt x="20" y="145"/>
                  </a:lnTo>
                  <a:lnTo>
                    <a:pt x="13" y="143"/>
                  </a:lnTo>
                  <a:lnTo>
                    <a:pt x="7" y="136"/>
                  </a:lnTo>
                  <a:lnTo>
                    <a:pt x="3" y="129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3" y="107"/>
                  </a:lnTo>
                  <a:lnTo>
                    <a:pt x="9" y="98"/>
                  </a:lnTo>
                  <a:lnTo>
                    <a:pt x="22" y="88"/>
                  </a:lnTo>
                  <a:lnTo>
                    <a:pt x="36" y="79"/>
                  </a:lnTo>
                  <a:lnTo>
                    <a:pt x="48" y="73"/>
                  </a:lnTo>
                  <a:lnTo>
                    <a:pt x="48" y="33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857" y="10486"/>
              <a:ext cx="2" cy="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0" y="7"/>
                </a:cxn>
                <a:cxn ang="0">
                  <a:pos x="15" y="14"/>
                </a:cxn>
                <a:cxn ang="0">
                  <a:pos x="0" y="14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0" y="7"/>
                  </a:lnTo>
                  <a:lnTo>
                    <a:pt x="15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5" name="Freeform 69"/>
            <p:cNvSpPr>
              <a:spLocks/>
            </p:cNvSpPr>
            <p:nvPr/>
          </p:nvSpPr>
          <p:spPr bwMode="auto">
            <a:xfrm>
              <a:off x="800" y="10516"/>
              <a:ext cx="3" cy="3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4" y="16"/>
                </a:cxn>
                <a:cxn ang="0">
                  <a:pos x="15" y="14"/>
                </a:cxn>
                <a:cxn ang="0">
                  <a:pos x="16" y="13"/>
                </a:cxn>
                <a:cxn ang="0">
                  <a:pos x="17" y="9"/>
                </a:cxn>
                <a:cxn ang="0">
                  <a:pos x="17" y="8"/>
                </a:cxn>
                <a:cxn ang="0">
                  <a:pos x="17" y="5"/>
                </a:cxn>
              </a:cxnLst>
              <a:rect l="0" t="0" r="r" b="b"/>
              <a:pathLst>
                <a:path w="17" h="18">
                  <a:moveTo>
                    <a:pt x="17" y="5"/>
                  </a:moveTo>
                  <a:lnTo>
                    <a:pt x="15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7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6" name="Freeform 70"/>
            <p:cNvSpPr>
              <a:spLocks/>
            </p:cNvSpPr>
            <p:nvPr/>
          </p:nvSpPr>
          <p:spPr bwMode="auto">
            <a:xfrm>
              <a:off x="847" y="10516"/>
              <a:ext cx="3" cy="3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1" y="15"/>
                </a:cxn>
                <a:cxn ang="0">
                  <a:pos x="4" y="16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2" y="18"/>
                </a:cxn>
                <a:cxn ang="0">
                  <a:pos x="12" y="17"/>
                </a:cxn>
                <a:cxn ang="0">
                  <a:pos x="15" y="17"/>
                </a:cxn>
                <a:cxn ang="0">
                  <a:pos x="15" y="15"/>
                </a:cxn>
                <a:cxn ang="0">
                  <a:pos x="15" y="13"/>
                </a:cxn>
                <a:cxn ang="0">
                  <a:pos x="16" y="13"/>
                </a:cxn>
                <a:cxn ang="0">
                  <a:pos x="17" y="12"/>
                </a:cxn>
                <a:cxn ang="0">
                  <a:pos x="17" y="9"/>
                </a:cxn>
              </a:cxnLst>
              <a:rect l="0" t="0" r="r" b="b"/>
              <a:pathLst>
                <a:path w="17" h="18">
                  <a:moveTo>
                    <a:pt x="17" y="9"/>
                  </a:moveTo>
                  <a:lnTo>
                    <a:pt x="17" y="7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7" y="9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7" name="Freeform 71"/>
            <p:cNvSpPr>
              <a:spLocks/>
            </p:cNvSpPr>
            <p:nvPr/>
          </p:nvSpPr>
          <p:spPr bwMode="auto">
            <a:xfrm>
              <a:off x="835" y="10513"/>
              <a:ext cx="3" cy="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9" y="11"/>
                </a:cxn>
                <a:cxn ang="0">
                  <a:pos x="13" y="10"/>
                </a:cxn>
                <a:cxn ang="0">
                  <a:pos x="15" y="8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19" y="3"/>
                </a:cxn>
                <a:cxn ang="0">
                  <a:pos x="18" y="0"/>
                </a:cxn>
              </a:cxnLst>
              <a:rect l="0" t="0" r="r" b="b"/>
              <a:pathLst>
                <a:path w="19" h="11">
                  <a:moveTo>
                    <a:pt x="18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8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5" y="8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8" name="Line 72"/>
            <p:cNvSpPr>
              <a:spLocks noChangeShapeType="1"/>
            </p:cNvSpPr>
            <p:nvPr/>
          </p:nvSpPr>
          <p:spPr bwMode="auto">
            <a:xfrm flipV="1">
              <a:off x="800" y="10513"/>
              <a:ext cx="1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19" name="Line 73"/>
            <p:cNvSpPr>
              <a:spLocks noChangeShapeType="1"/>
            </p:cNvSpPr>
            <p:nvPr/>
          </p:nvSpPr>
          <p:spPr bwMode="auto">
            <a:xfrm flipV="1">
              <a:off x="847" y="10513"/>
              <a:ext cx="1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0" name="Line 74"/>
            <p:cNvSpPr>
              <a:spLocks noChangeShapeType="1"/>
            </p:cNvSpPr>
            <p:nvPr/>
          </p:nvSpPr>
          <p:spPr bwMode="auto">
            <a:xfrm>
              <a:off x="757" y="10488"/>
              <a:ext cx="34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1" name="Freeform 75"/>
            <p:cNvSpPr>
              <a:spLocks/>
            </p:cNvSpPr>
            <p:nvPr/>
          </p:nvSpPr>
          <p:spPr bwMode="auto">
            <a:xfrm>
              <a:off x="796" y="10492"/>
              <a:ext cx="11" cy="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7"/>
                </a:cxn>
                <a:cxn ang="0">
                  <a:pos x="66" y="0"/>
                </a:cxn>
              </a:cxnLst>
              <a:rect l="0" t="0" r="r" b="b"/>
              <a:pathLst>
                <a:path w="66" h="7">
                  <a:moveTo>
                    <a:pt x="0" y="5"/>
                  </a:moveTo>
                  <a:lnTo>
                    <a:pt x="15" y="7"/>
                  </a:lnTo>
                  <a:lnTo>
                    <a:pt x="66" y="0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2" name="Line 76"/>
            <p:cNvSpPr>
              <a:spLocks noChangeShapeType="1"/>
            </p:cNvSpPr>
            <p:nvPr/>
          </p:nvSpPr>
          <p:spPr bwMode="auto">
            <a:xfrm flipV="1">
              <a:off x="811" y="10485"/>
              <a:ext cx="30" cy="4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3" name="Line 77"/>
            <p:cNvSpPr>
              <a:spLocks noChangeShapeType="1"/>
            </p:cNvSpPr>
            <p:nvPr/>
          </p:nvSpPr>
          <p:spPr bwMode="auto">
            <a:xfrm>
              <a:off x="824" y="10478"/>
              <a:ext cx="20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4" name="Line 78"/>
            <p:cNvSpPr>
              <a:spLocks noChangeShapeType="1"/>
            </p:cNvSpPr>
            <p:nvPr/>
          </p:nvSpPr>
          <p:spPr bwMode="auto">
            <a:xfrm flipV="1">
              <a:off x="859" y="10487"/>
              <a:ext cx="6" cy="1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25" name="Line 79"/>
            <p:cNvSpPr>
              <a:spLocks noChangeShapeType="1"/>
            </p:cNvSpPr>
            <p:nvPr/>
          </p:nvSpPr>
          <p:spPr bwMode="auto">
            <a:xfrm flipV="1">
              <a:off x="871" y="10479"/>
              <a:ext cx="32" cy="6"/>
            </a:xfrm>
            <a:prstGeom prst="line">
              <a:avLst/>
            </a:prstGeom>
            <a:grpFill/>
            <a:ln w="0">
              <a:solidFill>
                <a:schemeClr val="tx1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sp>
        <p:nvSpPr>
          <p:cNvPr id="133" name="Line 19"/>
          <p:cNvSpPr>
            <a:spLocks noChangeShapeType="1"/>
          </p:cNvSpPr>
          <p:nvPr/>
        </p:nvSpPr>
        <p:spPr bwMode="auto">
          <a:xfrm flipV="1">
            <a:off x="3059831" y="2708274"/>
            <a:ext cx="936947" cy="428625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4" name="Line 22"/>
          <p:cNvSpPr>
            <a:spLocks noChangeShapeType="1"/>
          </p:cNvSpPr>
          <p:nvPr/>
        </p:nvSpPr>
        <p:spPr bwMode="auto">
          <a:xfrm flipV="1">
            <a:off x="3074327" y="3429000"/>
            <a:ext cx="1028122" cy="213162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35" name="Line 23"/>
          <p:cNvSpPr>
            <a:spLocks noChangeShapeType="1"/>
          </p:cNvSpPr>
          <p:nvPr/>
        </p:nvSpPr>
        <p:spPr bwMode="auto">
          <a:xfrm>
            <a:off x="2987824" y="4797152"/>
            <a:ext cx="1008954" cy="206375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0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1043608" y="287436"/>
            <a:ext cx="7124700" cy="549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Liczebność żołnierzy</a:t>
            </a:r>
            <a:br>
              <a:rPr lang="pl-PL" sz="3200" b="1" dirty="0"/>
            </a:br>
            <a:r>
              <a:rPr lang="pl-PL" sz="3200" b="1" dirty="0"/>
              <a:t>(cz. </a:t>
            </a:r>
            <a:r>
              <a:rPr lang="pl-PL" sz="3200" b="1" dirty="0" smtClean="0"/>
              <a:t>29 Obrona </a:t>
            </a:r>
            <a:r>
              <a:rPr lang="pl-PL" sz="3200" b="1" dirty="0"/>
              <a:t>narodowa)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08" y="82197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143056" y="6516960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4" name="Group 80"/>
          <p:cNvGrpSpPr>
            <a:grpSpLocks/>
          </p:cNvGrpSpPr>
          <p:nvPr/>
        </p:nvGrpSpPr>
        <p:grpSpPr bwMode="auto">
          <a:xfrm>
            <a:off x="2477245" y="5552393"/>
            <a:ext cx="1584176" cy="762000"/>
            <a:chOff x="1508" y="3312"/>
            <a:chExt cx="1987" cy="912"/>
          </a:xfrm>
          <a:solidFill>
            <a:schemeClr val="bg2">
              <a:lumMod val="75000"/>
            </a:schemeClr>
          </a:solidFill>
          <a:effectLst>
            <a:outerShdw blurRad="25400" dist="76200" dir="11400000" sx="99000" sy="99000" algn="ctr" rotWithShape="0">
              <a:srgbClr val="000000">
                <a:alpha val="40000"/>
              </a:srgbClr>
            </a:outerShdw>
          </a:effectLst>
        </p:grpSpPr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1616" y="4214"/>
              <a:ext cx="1869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6" name="Freeform 82"/>
            <p:cNvSpPr>
              <a:spLocks/>
            </p:cNvSpPr>
            <p:nvPr/>
          </p:nvSpPr>
          <p:spPr bwMode="auto">
            <a:xfrm>
              <a:off x="2691" y="3941"/>
              <a:ext cx="260" cy="283"/>
            </a:xfrm>
            <a:custGeom>
              <a:avLst/>
              <a:gdLst/>
              <a:ahLst/>
              <a:cxnLst>
                <a:cxn ang="0">
                  <a:pos x="57" y="249"/>
                </a:cxn>
                <a:cxn ang="0">
                  <a:pos x="52" y="234"/>
                </a:cxn>
                <a:cxn ang="0">
                  <a:pos x="47" y="196"/>
                </a:cxn>
                <a:cxn ang="0">
                  <a:pos x="44" y="172"/>
                </a:cxn>
                <a:cxn ang="0">
                  <a:pos x="44" y="135"/>
                </a:cxn>
                <a:cxn ang="0">
                  <a:pos x="18" y="127"/>
                </a:cxn>
                <a:cxn ang="0">
                  <a:pos x="8" y="120"/>
                </a:cxn>
                <a:cxn ang="0">
                  <a:pos x="0" y="113"/>
                </a:cxn>
                <a:cxn ang="0">
                  <a:pos x="0" y="83"/>
                </a:cxn>
                <a:cxn ang="0">
                  <a:pos x="8" y="72"/>
                </a:cxn>
                <a:cxn ang="0">
                  <a:pos x="18" y="61"/>
                </a:cxn>
                <a:cxn ang="0">
                  <a:pos x="57" y="44"/>
                </a:cxn>
                <a:cxn ang="0">
                  <a:pos x="57" y="22"/>
                </a:cxn>
                <a:cxn ang="0">
                  <a:pos x="70" y="8"/>
                </a:cxn>
                <a:cxn ang="0">
                  <a:pos x="97" y="10"/>
                </a:cxn>
                <a:cxn ang="0">
                  <a:pos x="105" y="23"/>
                </a:cxn>
                <a:cxn ang="0">
                  <a:pos x="102" y="43"/>
                </a:cxn>
                <a:cxn ang="0">
                  <a:pos x="135" y="55"/>
                </a:cxn>
                <a:cxn ang="0">
                  <a:pos x="158" y="37"/>
                </a:cxn>
                <a:cxn ang="0">
                  <a:pos x="150" y="27"/>
                </a:cxn>
                <a:cxn ang="0">
                  <a:pos x="153" y="10"/>
                </a:cxn>
                <a:cxn ang="0">
                  <a:pos x="173" y="0"/>
                </a:cxn>
                <a:cxn ang="0">
                  <a:pos x="197" y="6"/>
                </a:cxn>
                <a:cxn ang="0">
                  <a:pos x="206" y="18"/>
                </a:cxn>
                <a:cxn ang="0">
                  <a:pos x="197" y="30"/>
                </a:cxn>
                <a:cxn ang="0">
                  <a:pos x="197" y="40"/>
                </a:cxn>
                <a:cxn ang="0">
                  <a:pos x="219" y="51"/>
                </a:cxn>
                <a:cxn ang="0">
                  <a:pos x="227" y="64"/>
                </a:cxn>
                <a:cxn ang="0">
                  <a:pos x="232" y="86"/>
                </a:cxn>
                <a:cxn ang="0">
                  <a:pos x="237" y="109"/>
                </a:cxn>
                <a:cxn ang="0">
                  <a:pos x="237" y="123"/>
                </a:cxn>
                <a:cxn ang="0">
                  <a:pos x="245" y="128"/>
                </a:cxn>
                <a:cxn ang="0">
                  <a:pos x="232" y="130"/>
                </a:cxn>
                <a:cxn ang="0">
                  <a:pos x="211" y="138"/>
                </a:cxn>
                <a:cxn ang="0">
                  <a:pos x="206" y="147"/>
                </a:cxn>
                <a:cxn ang="0">
                  <a:pos x="216" y="155"/>
                </a:cxn>
                <a:cxn ang="0">
                  <a:pos x="206" y="196"/>
                </a:cxn>
                <a:cxn ang="0">
                  <a:pos x="201" y="217"/>
                </a:cxn>
                <a:cxn ang="0">
                  <a:pos x="201" y="245"/>
                </a:cxn>
                <a:cxn ang="0">
                  <a:pos x="188" y="262"/>
                </a:cxn>
                <a:cxn ang="0">
                  <a:pos x="184" y="268"/>
                </a:cxn>
                <a:cxn ang="0">
                  <a:pos x="179" y="282"/>
                </a:cxn>
                <a:cxn ang="0">
                  <a:pos x="156" y="279"/>
                </a:cxn>
                <a:cxn ang="0">
                  <a:pos x="135" y="273"/>
                </a:cxn>
                <a:cxn ang="0">
                  <a:pos x="123" y="249"/>
                </a:cxn>
                <a:cxn ang="0">
                  <a:pos x="127" y="213"/>
                </a:cxn>
                <a:cxn ang="0">
                  <a:pos x="123" y="196"/>
                </a:cxn>
                <a:cxn ang="0">
                  <a:pos x="118" y="169"/>
                </a:cxn>
                <a:cxn ang="0">
                  <a:pos x="105" y="179"/>
                </a:cxn>
                <a:cxn ang="0">
                  <a:pos x="105" y="213"/>
                </a:cxn>
                <a:cxn ang="0">
                  <a:pos x="79" y="262"/>
                </a:cxn>
                <a:cxn ang="0">
                  <a:pos x="64" y="271"/>
                </a:cxn>
              </a:cxnLst>
              <a:rect l="0" t="0" r="r" b="b"/>
              <a:pathLst>
                <a:path w="260" h="283">
                  <a:moveTo>
                    <a:pt x="61" y="268"/>
                  </a:moveTo>
                  <a:lnTo>
                    <a:pt x="61" y="251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52" y="241"/>
                  </a:lnTo>
                  <a:lnTo>
                    <a:pt x="52" y="234"/>
                  </a:lnTo>
                  <a:lnTo>
                    <a:pt x="52" y="207"/>
                  </a:lnTo>
                  <a:lnTo>
                    <a:pt x="52" y="203"/>
                  </a:lnTo>
                  <a:lnTo>
                    <a:pt x="47" y="196"/>
                  </a:lnTo>
                  <a:lnTo>
                    <a:pt x="44" y="189"/>
                  </a:lnTo>
                  <a:lnTo>
                    <a:pt x="44" y="183"/>
                  </a:lnTo>
                  <a:lnTo>
                    <a:pt x="44" y="172"/>
                  </a:lnTo>
                  <a:lnTo>
                    <a:pt x="47" y="141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1" y="135"/>
                  </a:lnTo>
                  <a:lnTo>
                    <a:pt x="21" y="130"/>
                  </a:lnTo>
                  <a:lnTo>
                    <a:pt x="18" y="127"/>
                  </a:lnTo>
                  <a:lnTo>
                    <a:pt x="18" y="123"/>
                  </a:lnTo>
                  <a:lnTo>
                    <a:pt x="13" y="120"/>
                  </a:lnTo>
                  <a:lnTo>
                    <a:pt x="8" y="120"/>
                  </a:lnTo>
                  <a:lnTo>
                    <a:pt x="4" y="119"/>
                  </a:lnTo>
                  <a:lnTo>
                    <a:pt x="3" y="117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3" y="75"/>
                  </a:lnTo>
                  <a:lnTo>
                    <a:pt x="8" y="72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8" y="61"/>
                  </a:lnTo>
                  <a:lnTo>
                    <a:pt x="44" y="51"/>
                  </a:lnTo>
                  <a:lnTo>
                    <a:pt x="52" y="47"/>
                  </a:lnTo>
                  <a:lnTo>
                    <a:pt x="57" y="44"/>
                  </a:lnTo>
                  <a:lnTo>
                    <a:pt x="57" y="41"/>
                  </a:lnTo>
                  <a:lnTo>
                    <a:pt x="54" y="30"/>
                  </a:lnTo>
                  <a:lnTo>
                    <a:pt x="57" y="22"/>
                  </a:lnTo>
                  <a:lnTo>
                    <a:pt x="61" y="15"/>
                  </a:lnTo>
                  <a:lnTo>
                    <a:pt x="61" y="12"/>
                  </a:lnTo>
                  <a:lnTo>
                    <a:pt x="70" y="8"/>
                  </a:lnTo>
                  <a:lnTo>
                    <a:pt x="84" y="6"/>
                  </a:lnTo>
                  <a:lnTo>
                    <a:pt x="87" y="6"/>
                  </a:lnTo>
                  <a:lnTo>
                    <a:pt x="97" y="10"/>
                  </a:lnTo>
                  <a:lnTo>
                    <a:pt x="100" y="12"/>
                  </a:lnTo>
                  <a:lnTo>
                    <a:pt x="103" y="17"/>
                  </a:lnTo>
                  <a:lnTo>
                    <a:pt x="105" y="23"/>
                  </a:lnTo>
                  <a:lnTo>
                    <a:pt x="105" y="30"/>
                  </a:lnTo>
                  <a:lnTo>
                    <a:pt x="105" y="41"/>
                  </a:lnTo>
                  <a:lnTo>
                    <a:pt x="102" y="43"/>
                  </a:lnTo>
                  <a:lnTo>
                    <a:pt x="110" y="47"/>
                  </a:lnTo>
                  <a:lnTo>
                    <a:pt x="118" y="47"/>
                  </a:lnTo>
                  <a:lnTo>
                    <a:pt x="135" y="55"/>
                  </a:lnTo>
                  <a:lnTo>
                    <a:pt x="140" y="55"/>
                  </a:lnTo>
                  <a:lnTo>
                    <a:pt x="153" y="41"/>
                  </a:lnTo>
                  <a:lnTo>
                    <a:pt x="158" y="37"/>
                  </a:lnTo>
                  <a:lnTo>
                    <a:pt x="158" y="30"/>
                  </a:lnTo>
                  <a:lnTo>
                    <a:pt x="153" y="30"/>
                  </a:lnTo>
                  <a:lnTo>
                    <a:pt x="150" y="27"/>
                  </a:lnTo>
                  <a:lnTo>
                    <a:pt x="150" y="20"/>
                  </a:lnTo>
                  <a:lnTo>
                    <a:pt x="153" y="12"/>
                  </a:lnTo>
                  <a:lnTo>
                    <a:pt x="153" y="10"/>
                  </a:lnTo>
                  <a:lnTo>
                    <a:pt x="158" y="6"/>
                  </a:lnTo>
                  <a:lnTo>
                    <a:pt x="166" y="1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3" y="2"/>
                  </a:lnTo>
                  <a:lnTo>
                    <a:pt x="197" y="6"/>
                  </a:lnTo>
                  <a:lnTo>
                    <a:pt x="201" y="10"/>
                  </a:lnTo>
                  <a:lnTo>
                    <a:pt x="204" y="14"/>
                  </a:lnTo>
                  <a:lnTo>
                    <a:pt x="206" y="18"/>
                  </a:lnTo>
                  <a:lnTo>
                    <a:pt x="207" y="25"/>
                  </a:lnTo>
                  <a:lnTo>
                    <a:pt x="197" y="27"/>
                  </a:lnTo>
                  <a:lnTo>
                    <a:pt x="197" y="30"/>
                  </a:lnTo>
                  <a:lnTo>
                    <a:pt x="197" y="34"/>
                  </a:lnTo>
                  <a:lnTo>
                    <a:pt x="197" y="36"/>
                  </a:lnTo>
                  <a:lnTo>
                    <a:pt x="197" y="40"/>
                  </a:lnTo>
                  <a:lnTo>
                    <a:pt x="201" y="44"/>
                  </a:lnTo>
                  <a:lnTo>
                    <a:pt x="207" y="46"/>
                  </a:lnTo>
                  <a:lnTo>
                    <a:pt x="219" y="51"/>
                  </a:lnTo>
                  <a:lnTo>
                    <a:pt x="222" y="55"/>
                  </a:lnTo>
                  <a:lnTo>
                    <a:pt x="227" y="57"/>
                  </a:lnTo>
                  <a:lnTo>
                    <a:pt x="227" y="64"/>
                  </a:lnTo>
                  <a:lnTo>
                    <a:pt x="227" y="72"/>
                  </a:lnTo>
                  <a:lnTo>
                    <a:pt x="227" y="78"/>
                  </a:lnTo>
                  <a:lnTo>
                    <a:pt x="232" y="86"/>
                  </a:lnTo>
                  <a:lnTo>
                    <a:pt x="237" y="92"/>
                  </a:lnTo>
                  <a:lnTo>
                    <a:pt x="237" y="100"/>
                  </a:lnTo>
                  <a:lnTo>
                    <a:pt x="237" y="109"/>
                  </a:lnTo>
                  <a:lnTo>
                    <a:pt x="237" y="117"/>
                  </a:lnTo>
                  <a:lnTo>
                    <a:pt x="237" y="120"/>
                  </a:lnTo>
                  <a:lnTo>
                    <a:pt x="237" y="123"/>
                  </a:lnTo>
                  <a:lnTo>
                    <a:pt x="259" y="125"/>
                  </a:lnTo>
                  <a:lnTo>
                    <a:pt x="255" y="128"/>
                  </a:lnTo>
                  <a:lnTo>
                    <a:pt x="245" y="128"/>
                  </a:lnTo>
                  <a:lnTo>
                    <a:pt x="245" y="133"/>
                  </a:lnTo>
                  <a:lnTo>
                    <a:pt x="240" y="130"/>
                  </a:lnTo>
                  <a:lnTo>
                    <a:pt x="232" y="130"/>
                  </a:lnTo>
                  <a:lnTo>
                    <a:pt x="227" y="135"/>
                  </a:lnTo>
                  <a:lnTo>
                    <a:pt x="219" y="138"/>
                  </a:lnTo>
                  <a:lnTo>
                    <a:pt x="211" y="138"/>
                  </a:lnTo>
                  <a:lnTo>
                    <a:pt x="206" y="141"/>
                  </a:lnTo>
                  <a:lnTo>
                    <a:pt x="206" y="144"/>
                  </a:lnTo>
                  <a:lnTo>
                    <a:pt x="206" y="147"/>
                  </a:lnTo>
                  <a:lnTo>
                    <a:pt x="211" y="152"/>
                  </a:lnTo>
                  <a:lnTo>
                    <a:pt x="214" y="152"/>
                  </a:lnTo>
                  <a:lnTo>
                    <a:pt x="216" y="155"/>
                  </a:lnTo>
                  <a:lnTo>
                    <a:pt x="216" y="158"/>
                  </a:lnTo>
                  <a:lnTo>
                    <a:pt x="206" y="189"/>
                  </a:lnTo>
                  <a:lnTo>
                    <a:pt x="206" y="196"/>
                  </a:lnTo>
                  <a:lnTo>
                    <a:pt x="206" y="203"/>
                  </a:lnTo>
                  <a:lnTo>
                    <a:pt x="206" y="210"/>
                  </a:lnTo>
                  <a:lnTo>
                    <a:pt x="201" y="217"/>
                  </a:lnTo>
                  <a:lnTo>
                    <a:pt x="201" y="227"/>
                  </a:lnTo>
                  <a:lnTo>
                    <a:pt x="201" y="238"/>
                  </a:lnTo>
                  <a:lnTo>
                    <a:pt x="201" y="245"/>
                  </a:lnTo>
                  <a:lnTo>
                    <a:pt x="197" y="255"/>
                  </a:lnTo>
                  <a:lnTo>
                    <a:pt x="193" y="259"/>
                  </a:lnTo>
                  <a:lnTo>
                    <a:pt x="188" y="262"/>
                  </a:lnTo>
                  <a:lnTo>
                    <a:pt x="184" y="262"/>
                  </a:lnTo>
                  <a:lnTo>
                    <a:pt x="179" y="262"/>
                  </a:lnTo>
                  <a:lnTo>
                    <a:pt x="184" y="268"/>
                  </a:lnTo>
                  <a:lnTo>
                    <a:pt x="186" y="274"/>
                  </a:lnTo>
                  <a:lnTo>
                    <a:pt x="186" y="277"/>
                  </a:lnTo>
                  <a:lnTo>
                    <a:pt x="179" y="282"/>
                  </a:lnTo>
                  <a:lnTo>
                    <a:pt x="166" y="279"/>
                  </a:lnTo>
                  <a:lnTo>
                    <a:pt x="161" y="262"/>
                  </a:lnTo>
                  <a:lnTo>
                    <a:pt x="156" y="279"/>
                  </a:lnTo>
                  <a:lnTo>
                    <a:pt x="151" y="280"/>
                  </a:lnTo>
                  <a:lnTo>
                    <a:pt x="143" y="279"/>
                  </a:lnTo>
                  <a:lnTo>
                    <a:pt x="135" y="273"/>
                  </a:lnTo>
                  <a:lnTo>
                    <a:pt x="141" y="255"/>
                  </a:lnTo>
                  <a:lnTo>
                    <a:pt x="123" y="255"/>
                  </a:lnTo>
                  <a:lnTo>
                    <a:pt x="123" y="249"/>
                  </a:lnTo>
                  <a:lnTo>
                    <a:pt x="123" y="241"/>
                  </a:lnTo>
                  <a:lnTo>
                    <a:pt x="127" y="220"/>
                  </a:lnTo>
                  <a:lnTo>
                    <a:pt x="127" y="213"/>
                  </a:lnTo>
                  <a:lnTo>
                    <a:pt x="123" y="210"/>
                  </a:lnTo>
                  <a:lnTo>
                    <a:pt x="122" y="203"/>
                  </a:lnTo>
                  <a:lnTo>
                    <a:pt x="123" y="196"/>
                  </a:lnTo>
                  <a:lnTo>
                    <a:pt x="123" y="179"/>
                  </a:lnTo>
                  <a:lnTo>
                    <a:pt x="122" y="172"/>
                  </a:lnTo>
                  <a:lnTo>
                    <a:pt x="118" y="169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5" y="179"/>
                  </a:lnTo>
                  <a:lnTo>
                    <a:pt x="105" y="193"/>
                  </a:lnTo>
                  <a:lnTo>
                    <a:pt x="105" y="203"/>
                  </a:lnTo>
                  <a:lnTo>
                    <a:pt x="105" y="213"/>
                  </a:lnTo>
                  <a:lnTo>
                    <a:pt x="92" y="244"/>
                  </a:lnTo>
                  <a:lnTo>
                    <a:pt x="97" y="251"/>
                  </a:lnTo>
                  <a:lnTo>
                    <a:pt x="79" y="262"/>
                  </a:lnTo>
                  <a:lnTo>
                    <a:pt x="79" y="273"/>
                  </a:lnTo>
                  <a:lnTo>
                    <a:pt x="70" y="274"/>
                  </a:lnTo>
                  <a:lnTo>
                    <a:pt x="64" y="271"/>
                  </a:lnTo>
                  <a:lnTo>
                    <a:pt x="61" y="268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7" name="Freeform 83"/>
            <p:cNvSpPr>
              <a:spLocks/>
            </p:cNvSpPr>
            <p:nvPr/>
          </p:nvSpPr>
          <p:spPr bwMode="auto">
            <a:xfrm>
              <a:off x="3253" y="3802"/>
              <a:ext cx="242" cy="418"/>
            </a:xfrm>
            <a:custGeom>
              <a:avLst/>
              <a:gdLst/>
              <a:ahLst/>
              <a:cxnLst>
                <a:cxn ang="0">
                  <a:pos x="66" y="401"/>
                </a:cxn>
                <a:cxn ang="0">
                  <a:pos x="78" y="378"/>
                </a:cxn>
                <a:cxn ang="0">
                  <a:pos x="64" y="355"/>
                </a:cxn>
                <a:cxn ang="0">
                  <a:pos x="56" y="341"/>
                </a:cxn>
                <a:cxn ang="0">
                  <a:pos x="53" y="320"/>
                </a:cxn>
                <a:cxn ang="0">
                  <a:pos x="56" y="279"/>
                </a:cxn>
                <a:cxn ang="0">
                  <a:pos x="48" y="253"/>
                </a:cxn>
                <a:cxn ang="0">
                  <a:pos x="48" y="222"/>
                </a:cxn>
                <a:cxn ang="0">
                  <a:pos x="56" y="199"/>
                </a:cxn>
                <a:cxn ang="0">
                  <a:pos x="34" y="188"/>
                </a:cxn>
                <a:cxn ang="0">
                  <a:pos x="21" y="174"/>
                </a:cxn>
                <a:cxn ang="0">
                  <a:pos x="8" y="149"/>
                </a:cxn>
                <a:cxn ang="0">
                  <a:pos x="41" y="134"/>
                </a:cxn>
                <a:cxn ang="0">
                  <a:pos x="54" y="141"/>
                </a:cxn>
                <a:cxn ang="0">
                  <a:pos x="48" y="116"/>
                </a:cxn>
                <a:cxn ang="0">
                  <a:pos x="1" y="132"/>
                </a:cxn>
                <a:cxn ang="0">
                  <a:pos x="0" y="119"/>
                </a:cxn>
                <a:cxn ang="0">
                  <a:pos x="16" y="100"/>
                </a:cxn>
                <a:cxn ang="0">
                  <a:pos x="34" y="81"/>
                </a:cxn>
                <a:cxn ang="0">
                  <a:pos x="51" y="70"/>
                </a:cxn>
                <a:cxn ang="0">
                  <a:pos x="63" y="61"/>
                </a:cxn>
                <a:cxn ang="0">
                  <a:pos x="76" y="54"/>
                </a:cxn>
                <a:cxn ang="0">
                  <a:pos x="78" y="42"/>
                </a:cxn>
                <a:cxn ang="0">
                  <a:pos x="83" y="18"/>
                </a:cxn>
                <a:cxn ang="0">
                  <a:pos x="101" y="2"/>
                </a:cxn>
                <a:cxn ang="0">
                  <a:pos x="124" y="0"/>
                </a:cxn>
                <a:cxn ang="0">
                  <a:pos x="147" y="20"/>
                </a:cxn>
                <a:cxn ang="0">
                  <a:pos x="149" y="42"/>
                </a:cxn>
                <a:cxn ang="0">
                  <a:pos x="154" y="62"/>
                </a:cxn>
                <a:cxn ang="0">
                  <a:pos x="176" y="62"/>
                </a:cxn>
                <a:cxn ang="0">
                  <a:pos x="192" y="77"/>
                </a:cxn>
                <a:cxn ang="0">
                  <a:pos x="237" y="68"/>
                </a:cxn>
                <a:cxn ang="0">
                  <a:pos x="202" y="101"/>
                </a:cxn>
                <a:cxn ang="0">
                  <a:pos x="209" y="122"/>
                </a:cxn>
                <a:cxn ang="0">
                  <a:pos x="216" y="142"/>
                </a:cxn>
                <a:cxn ang="0">
                  <a:pos x="211" y="164"/>
                </a:cxn>
                <a:cxn ang="0">
                  <a:pos x="197" y="171"/>
                </a:cxn>
                <a:cxn ang="0">
                  <a:pos x="189" y="195"/>
                </a:cxn>
                <a:cxn ang="0">
                  <a:pos x="172" y="213"/>
                </a:cxn>
                <a:cxn ang="0">
                  <a:pos x="164" y="226"/>
                </a:cxn>
                <a:cxn ang="0">
                  <a:pos x="169" y="242"/>
                </a:cxn>
                <a:cxn ang="0">
                  <a:pos x="161" y="281"/>
                </a:cxn>
                <a:cxn ang="0">
                  <a:pos x="154" y="302"/>
                </a:cxn>
                <a:cxn ang="0">
                  <a:pos x="154" y="330"/>
                </a:cxn>
                <a:cxn ang="0">
                  <a:pos x="132" y="360"/>
                </a:cxn>
                <a:cxn ang="0">
                  <a:pos x="129" y="397"/>
                </a:cxn>
                <a:cxn ang="0">
                  <a:pos x="101" y="410"/>
                </a:cxn>
                <a:cxn ang="0">
                  <a:pos x="104" y="376"/>
                </a:cxn>
                <a:cxn ang="0">
                  <a:pos x="109" y="355"/>
                </a:cxn>
                <a:cxn ang="0">
                  <a:pos x="101" y="353"/>
                </a:cxn>
                <a:cxn ang="0">
                  <a:pos x="96" y="369"/>
                </a:cxn>
                <a:cxn ang="0">
                  <a:pos x="99" y="393"/>
                </a:cxn>
                <a:cxn ang="0">
                  <a:pos x="83" y="413"/>
                </a:cxn>
                <a:cxn ang="0">
                  <a:pos x="63" y="411"/>
                </a:cxn>
              </a:cxnLst>
              <a:rect l="0" t="0" r="r" b="b"/>
              <a:pathLst>
                <a:path w="242" h="417">
                  <a:moveTo>
                    <a:pt x="63" y="411"/>
                  </a:moveTo>
                  <a:lnTo>
                    <a:pt x="61" y="406"/>
                  </a:lnTo>
                  <a:lnTo>
                    <a:pt x="66" y="401"/>
                  </a:lnTo>
                  <a:lnTo>
                    <a:pt x="69" y="393"/>
                  </a:lnTo>
                  <a:lnTo>
                    <a:pt x="74" y="390"/>
                  </a:lnTo>
                  <a:lnTo>
                    <a:pt x="78" y="378"/>
                  </a:lnTo>
                  <a:lnTo>
                    <a:pt x="73" y="368"/>
                  </a:lnTo>
                  <a:lnTo>
                    <a:pt x="69" y="361"/>
                  </a:lnTo>
                  <a:lnTo>
                    <a:pt x="64" y="355"/>
                  </a:lnTo>
                  <a:lnTo>
                    <a:pt x="61" y="353"/>
                  </a:lnTo>
                  <a:lnTo>
                    <a:pt x="58" y="343"/>
                  </a:lnTo>
                  <a:lnTo>
                    <a:pt x="56" y="341"/>
                  </a:lnTo>
                  <a:lnTo>
                    <a:pt x="51" y="334"/>
                  </a:lnTo>
                  <a:lnTo>
                    <a:pt x="51" y="330"/>
                  </a:lnTo>
                  <a:lnTo>
                    <a:pt x="53" y="320"/>
                  </a:lnTo>
                  <a:lnTo>
                    <a:pt x="56" y="307"/>
                  </a:lnTo>
                  <a:lnTo>
                    <a:pt x="61" y="293"/>
                  </a:lnTo>
                  <a:lnTo>
                    <a:pt x="56" y="279"/>
                  </a:lnTo>
                  <a:lnTo>
                    <a:pt x="51" y="267"/>
                  </a:lnTo>
                  <a:lnTo>
                    <a:pt x="49" y="264"/>
                  </a:lnTo>
                  <a:lnTo>
                    <a:pt x="48" y="253"/>
                  </a:lnTo>
                  <a:lnTo>
                    <a:pt x="46" y="246"/>
                  </a:lnTo>
                  <a:lnTo>
                    <a:pt x="44" y="242"/>
                  </a:lnTo>
                  <a:lnTo>
                    <a:pt x="48" y="222"/>
                  </a:lnTo>
                  <a:lnTo>
                    <a:pt x="51" y="216"/>
                  </a:lnTo>
                  <a:lnTo>
                    <a:pt x="56" y="209"/>
                  </a:lnTo>
                  <a:lnTo>
                    <a:pt x="56" y="199"/>
                  </a:lnTo>
                  <a:lnTo>
                    <a:pt x="51" y="195"/>
                  </a:lnTo>
                  <a:lnTo>
                    <a:pt x="48" y="192"/>
                  </a:lnTo>
                  <a:lnTo>
                    <a:pt x="34" y="188"/>
                  </a:lnTo>
                  <a:lnTo>
                    <a:pt x="29" y="185"/>
                  </a:lnTo>
                  <a:lnTo>
                    <a:pt x="26" y="181"/>
                  </a:lnTo>
                  <a:lnTo>
                    <a:pt x="21" y="174"/>
                  </a:lnTo>
                  <a:lnTo>
                    <a:pt x="16" y="171"/>
                  </a:lnTo>
                  <a:lnTo>
                    <a:pt x="11" y="156"/>
                  </a:lnTo>
                  <a:lnTo>
                    <a:pt x="8" y="149"/>
                  </a:lnTo>
                  <a:lnTo>
                    <a:pt x="8" y="140"/>
                  </a:lnTo>
                  <a:lnTo>
                    <a:pt x="43" y="124"/>
                  </a:lnTo>
                  <a:lnTo>
                    <a:pt x="41" y="134"/>
                  </a:lnTo>
                  <a:lnTo>
                    <a:pt x="43" y="140"/>
                  </a:lnTo>
                  <a:lnTo>
                    <a:pt x="48" y="148"/>
                  </a:lnTo>
                  <a:lnTo>
                    <a:pt x="54" y="141"/>
                  </a:lnTo>
                  <a:lnTo>
                    <a:pt x="58" y="136"/>
                  </a:lnTo>
                  <a:lnTo>
                    <a:pt x="56" y="125"/>
                  </a:lnTo>
                  <a:lnTo>
                    <a:pt x="48" y="116"/>
                  </a:lnTo>
                  <a:lnTo>
                    <a:pt x="43" y="124"/>
                  </a:lnTo>
                  <a:lnTo>
                    <a:pt x="8" y="140"/>
                  </a:lnTo>
                  <a:lnTo>
                    <a:pt x="1" y="132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4" y="112"/>
                  </a:lnTo>
                  <a:lnTo>
                    <a:pt x="11" y="103"/>
                  </a:lnTo>
                  <a:lnTo>
                    <a:pt x="16" y="100"/>
                  </a:lnTo>
                  <a:lnTo>
                    <a:pt x="21" y="94"/>
                  </a:lnTo>
                  <a:lnTo>
                    <a:pt x="26" y="88"/>
                  </a:lnTo>
                  <a:lnTo>
                    <a:pt x="34" y="81"/>
                  </a:lnTo>
                  <a:lnTo>
                    <a:pt x="38" y="76"/>
                  </a:lnTo>
                  <a:lnTo>
                    <a:pt x="43" y="74"/>
                  </a:lnTo>
                  <a:lnTo>
                    <a:pt x="51" y="70"/>
                  </a:lnTo>
                  <a:lnTo>
                    <a:pt x="56" y="67"/>
                  </a:lnTo>
                  <a:lnTo>
                    <a:pt x="61" y="62"/>
                  </a:lnTo>
                  <a:lnTo>
                    <a:pt x="63" y="61"/>
                  </a:lnTo>
                  <a:lnTo>
                    <a:pt x="64" y="59"/>
                  </a:lnTo>
                  <a:lnTo>
                    <a:pt x="69" y="56"/>
                  </a:lnTo>
                  <a:lnTo>
                    <a:pt x="76" y="54"/>
                  </a:lnTo>
                  <a:lnTo>
                    <a:pt x="79" y="49"/>
                  </a:lnTo>
                  <a:lnTo>
                    <a:pt x="78" y="45"/>
                  </a:lnTo>
                  <a:lnTo>
                    <a:pt x="78" y="42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83" y="18"/>
                  </a:lnTo>
                  <a:lnTo>
                    <a:pt x="88" y="11"/>
                  </a:lnTo>
                  <a:lnTo>
                    <a:pt x="93" y="7"/>
                  </a:lnTo>
                  <a:lnTo>
                    <a:pt x="101" y="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4" y="2"/>
                  </a:lnTo>
                  <a:lnTo>
                    <a:pt x="144" y="8"/>
                  </a:lnTo>
                  <a:lnTo>
                    <a:pt x="147" y="20"/>
                  </a:lnTo>
                  <a:lnTo>
                    <a:pt x="149" y="28"/>
                  </a:lnTo>
                  <a:lnTo>
                    <a:pt x="149" y="35"/>
                  </a:lnTo>
                  <a:lnTo>
                    <a:pt x="149" y="42"/>
                  </a:lnTo>
                  <a:lnTo>
                    <a:pt x="149" y="53"/>
                  </a:lnTo>
                  <a:lnTo>
                    <a:pt x="149" y="59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71" y="62"/>
                  </a:lnTo>
                  <a:lnTo>
                    <a:pt x="176" y="62"/>
                  </a:lnTo>
                  <a:lnTo>
                    <a:pt x="186" y="67"/>
                  </a:lnTo>
                  <a:lnTo>
                    <a:pt x="189" y="74"/>
                  </a:lnTo>
                  <a:lnTo>
                    <a:pt x="192" y="77"/>
                  </a:lnTo>
                  <a:lnTo>
                    <a:pt x="192" y="81"/>
                  </a:lnTo>
                  <a:lnTo>
                    <a:pt x="197" y="84"/>
                  </a:lnTo>
                  <a:lnTo>
                    <a:pt x="237" y="68"/>
                  </a:lnTo>
                  <a:lnTo>
                    <a:pt x="241" y="76"/>
                  </a:lnTo>
                  <a:lnTo>
                    <a:pt x="199" y="92"/>
                  </a:lnTo>
                  <a:lnTo>
                    <a:pt x="202" y="101"/>
                  </a:lnTo>
                  <a:lnTo>
                    <a:pt x="202" y="112"/>
                  </a:lnTo>
                  <a:lnTo>
                    <a:pt x="207" y="119"/>
                  </a:lnTo>
                  <a:lnTo>
                    <a:pt x="209" y="122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6" y="142"/>
                  </a:lnTo>
                  <a:lnTo>
                    <a:pt x="216" y="150"/>
                  </a:lnTo>
                  <a:lnTo>
                    <a:pt x="216" y="156"/>
                  </a:lnTo>
                  <a:lnTo>
                    <a:pt x="211" y="164"/>
                  </a:lnTo>
                  <a:lnTo>
                    <a:pt x="207" y="166"/>
                  </a:lnTo>
                  <a:lnTo>
                    <a:pt x="202" y="167"/>
                  </a:lnTo>
                  <a:lnTo>
                    <a:pt x="197" y="171"/>
                  </a:lnTo>
                  <a:lnTo>
                    <a:pt x="191" y="176"/>
                  </a:lnTo>
                  <a:lnTo>
                    <a:pt x="189" y="192"/>
                  </a:lnTo>
                  <a:lnTo>
                    <a:pt x="189" y="195"/>
                  </a:lnTo>
                  <a:lnTo>
                    <a:pt x="187" y="202"/>
                  </a:lnTo>
                  <a:lnTo>
                    <a:pt x="181" y="206"/>
                  </a:lnTo>
                  <a:lnTo>
                    <a:pt x="172" y="213"/>
                  </a:lnTo>
                  <a:lnTo>
                    <a:pt x="167" y="217"/>
                  </a:lnTo>
                  <a:lnTo>
                    <a:pt x="164" y="219"/>
                  </a:lnTo>
                  <a:lnTo>
                    <a:pt x="164" y="226"/>
                  </a:lnTo>
                  <a:lnTo>
                    <a:pt x="164" y="232"/>
                  </a:lnTo>
                  <a:lnTo>
                    <a:pt x="164" y="238"/>
                  </a:lnTo>
                  <a:lnTo>
                    <a:pt x="169" y="242"/>
                  </a:lnTo>
                  <a:lnTo>
                    <a:pt x="171" y="250"/>
                  </a:lnTo>
                  <a:lnTo>
                    <a:pt x="169" y="273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7" y="296"/>
                  </a:lnTo>
                  <a:lnTo>
                    <a:pt x="154" y="302"/>
                  </a:lnTo>
                  <a:lnTo>
                    <a:pt x="154" y="310"/>
                  </a:lnTo>
                  <a:lnTo>
                    <a:pt x="154" y="324"/>
                  </a:lnTo>
                  <a:lnTo>
                    <a:pt x="154" y="330"/>
                  </a:lnTo>
                  <a:lnTo>
                    <a:pt x="154" y="338"/>
                  </a:lnTo>
                  <a:lnTo>
                    <a:pt x="146" y="354"/>
                  </a:lnTo>
                  <a:lnTo>
                    <a:pt x="132" y="360"/>
                  </a:lnTo>
                  <a:lnTo>
                    <a:pt x="132" y="382"/>
                  </a:lnTo>
                  <a:lnTo>
                    <a:pt x="132" y="389"/>
                  </a:lnTo>
                  <a:lnTo>
                    <a:pt x="129" y="397"/>
                  </a:lnTo>
                  <a:lnTo>
                    <a:pt x="137" y="410"/>
                  </a:lnTo>
                  <a:lnTo>
                    <a:pt x="131" y="413"/>
                  </a:lnTo>
                  <a:lnTo>
                    <a:pt x="101" y="410"/>
                  </a:lnTo>
                  <a:lnTo>
                    <a:pt x="101" y="396"/>
                  </a:lnTo>
                  <a:lnTo>
                    <a:pt x="99" y="393"/>
                  </a:lnTo>
                  <a:lnTo>
                    <a:pt x="104" y="376"/>
                  </a:lnTo>
                  <a:lnTo>
                    <a:pt x="109" y="373"/>
                  </a:lnTo>
                  <a:lnTo>
                    <a:pt x="109" y="361"/>
                  </a:lnTo>
                  <a:lnTo>
                    <a:pt x="109" y="355"/>
                  </a:lnTo>
                  <a:lnTo>
                    <a:pt x="109" y="352"/>
                  </a:lnTo>
                  <a:lnTo>
                    <a:pt x="104" y="352"/>
                  </a:lnTo>
                  <a:lnTo>
                    <a:pt x="101" y="353"/>
                  </a:lnTo>
                  <a:lnTo>
                    <a:pt x="96" y="355"/>
                  </a:lnTo>
                  <a:lnTo>
                    <a:pt x="96" y="361"/>
                  </a:lnTo>
                  <a:lnTo>
                    <a:pt x="96" y="369"/>
                  </a:lnTo>
                  <a:lnTo>
                    <a:pt x="101" y="373"/>
                  </a:lnTo>
                  <a:lnTo>
                    <a:pt x="106" y="377"/>
                  </a:lnTo>
                  <a:lnTo>
                    <a:pt x="99" y="393"/>
                  </a:lnTo>
                  <a:lnTo>
                    <a:pt x="93" y="400"/>
                  </a:lnTo>
                  <a:lnTo>
                    <a:pt x="93" y="410"/>
                  </a:lnTo>
                  <a:lnTo>
                    <a:pt x="83" y="413"/>
                  </a:lnTo>
                  <a:lnTo>
                    <a:pt x="76" y="416"/>
                  </a:lnTo>
                  <a:lnTo>
                    <a:pt x="63" y="413"/>
                  </a:lnTo>
                  <a:lnTo>
                    <a:pt x="63" y="41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8" name="Freeform 84"/>
            <p:cNvSpPr>
              <a:spLocks/>
            </p:cNvSpPr>
            <p:nvPr/>
          </p:nvSpPr>
          <p:spPr bwMode="auto">
            <a:xfrm>
              <a:off x="2938" y="3627"/>
              <a:ext cx="317" cy="585"/>
            </a:xfrm>
            <a:custGeom>
              <a:avLst/>
              <a:gdLst/>
              <a:ahLst/>
              <a:cxnLst>
                <a:cxn ang="0">
                  <a:pos x="61" y="526"/>
                </a:cxn>
                <a:cxn ang="0">
                  <a:pos x="48" y="506"/>
                </a:cxn>
                <a:cxn ang="0">
                  <a:pos x="48" y="460"/>
                </a:cxn>
                <a:cxn ang="0">
                  <a:pos x="44" y="394"/>
                </a:cxn>
                <a:cxn ang="0">
                  <a:pos x="34" y="363"/>
                </a:cxn>
                <a:cxn ang="0">
                  <a:pos x="44" y="314"/>
                </a:cxn>
                <a:cxn ang="0">
                  <a:pos x="23" y="240"/>
                </a:cxn>
                <a:cxn ang="0">
                  <a:pos x="0" y="203"/>
                </a:cxn>
                <a:cxn ang="0">
                  <a:pos x="18" y="172"/>
                </a:cxn>
                <a:cxn ang="0">
                  <a:pos x="48" y="109"/>
                </a:cxn>
                <a:cxn ang="0">
                  <a:pos x="87" y="89"/>
                </a:cxn>
                <a:cxn ang="0">
                  <a:pos x="92" y="72"/>
                </a:cxn>
                <a:cxn ang="0">
                  <a:pos x="79" y="59"/>
                </a:cxn>
                <a:cxn ang="0">
                  <a:pos x="87" y="27"/>
                </a:cxn>
                <a:cxn ang="0">
                  <a:pos x="132" y="2"/>
                </a:cxn>
                <a:cxn ang="0">
                  <a:pos x="184" y="17"/>
                </a:cxn>
                <a:cxn ang="0">
                  <a:pos x="200" y="51"/>
                </a:cxn>
                <a:cxn ang="0">
                  <a:pos x="180" y="78"/>
                </a:cxn>
                <a:cxn ang="0">
                  <a:pos x="182" y="104"/>
                </a:cxn>
                <a:cxn ang="0">
                  <a:pos x="207" y="123"/>
                </a:cxn>
                <a:cxn ang="0">
                  <a:pos x="215" y="155"/>
                </a:cxn>
                <a:cxn ang="0">
                  <a:pos x="233" y="120"/>
                </a:cxn>
                <a:cxn ang="0">
                  <a:pos x="308" y="72"/>
                </a:cxn>
                <a:cxn ang="0">
                  <a:pos x="260" y="152"/>
                </a:cxn>
                <a:cxn ang="0">
                  <a:pos x="232" y="176"/>
                </a:cxn>
                <a:cxn ang="0">
                  <a:pos x="228" y="200"/>
                </a:cxn>
                <a:cxn ang="0">
                  <a:pos x="220" y="235"/>
                </a:cxn>
                <a:cxn ang="0">
                  <a:pos x="208" y="254"/>
                </a:cxn>
                <a:cxn ang="0">
                  <a:pos x="228" y="273"/>
                </a:cxn>
                <a:cxn ang="0">
                  <a:pos x="225" y="325"/>
                </a:cxn>
                <a:cxn ang="0">
                  <a:pos x="207" y="346"/>
                </a:cxn>
                <a:cxn ang="0">
                  <a:pos x="220" y="391"/>
                </a:cxn>
                <a:cxn ang="0">
                  <a:pos x="225" y="443"/>
                </a:cxn>
                <a:cxn ang="0">
                  <a:pos x="233" y="498"/>
                </a:cxn>
                <a:cxn ang="0">
                  <a:pos x="207" y="523"/>
                </a:cxn>
                <a:cxn ang="0">
                  <a:pos x="230" y="566"/>
                </a:cxn>
                <a:cxn ang="0">
                  <a:pos x="160" y="585"/>
                </a:cxn>
                <a:cxn ang="0">
                  <a:pos x="164" y="543"/>
                </a:cxn>
                <a:cxn ang="0">
                  <a:pos x="149" y="492"/>
                </a:cxn>
                <a:cxn ang="0">
                  <a:pos x="154" y="415"/>
                </a:cxn>
                <a:cxn ang="0">
                  <a:pos x="132" y="353"/>
                </a:cxn>
                <a:cxn ang="0">
                  <a:pos x="119" y="404"/>
                </a:cxn>
                <a:cxn ang="0">
                  <a:pos x="124" y="443"/>
                </a:cxn>
                <a:cxn ang="0">
                  <a:pos x="124" y="467"/>
                </a:cxn>
                <a:cxn ang="0">
                  <a:pos x="119" y="498"/>
                </a:cxn>
                <a:cxn ang="0">
                  <a:pos x="114" y="518"/>
                </a:cxn>
                <a:cxn ang="0">
                  <a:pos x="106" y="554"/>
                </a:cxn>
                <a:cxn ang="0">
                  <a:pos x="132" y="569"/>
                </a:cxn>
                <a:cxn ang="0">
                  <a:pos x="142" y="585"/>
                </a:cxn>
              </a:cxnLst>
              <a:rect l="0" t="0" r="r" b="b"/>
              <a:pathLst>
                <a:path w="316" h="586">
                  <a:moveTo>
                    <a:pt x="66" y="585"/>
                  </a:moveTo>
                  <a:lnTo>
                    <a:pt x="63" y="565"/>
                  </a:lnTo>
                  <a:lnTo>
                    <a:pt x="69" y="529"/>
                  </a:lnTo>
                  <a:lnTo>
                    <a:pt x="61" y="526"/>
                  </a:lnTo>
                  <a:lnTo>
                    <a:pt x="53" y="520"/>
                  </a:lnTo>
                  <a:lnTo>
                    <a:pt x="48" y="515"/>
                  </a:lnTo>
                  <a:lnTo>
                    <a:pt x="48" y="509"/>
                  </a:lnTo>
                  <a:lnTo>
                    <a:pt x="48" y="506"/>
                  </a:lnTo>
                  <a:lnTo>
                    <a:pt x="53" y="495"/>
                  </a:lnTo>
                  <a:lnTo>
                    <a:pt x="44" y="478"/>
                  </a:lnTo>
                  <a:lnTo>
                    <a:pt x="48" y="467"/>
                  </a:lnTo>
                  <a:lnTo>
                    <a:pt x="48" y="460"/>
                  </a:lnTo>
                  <a:lnTo>
                    <a:pt x="48" y="446"/>
                  </a:lnTo>
                  <a:lnTo>
                    <a:pt x="44" y="418"/>
                  </a:lnTo>
                  <a:lnTo>
                    <a:pt x="53" y="394"/>
                  </a:lnTo>
                  <a:lnTo>
                    <a:pt x="44" y="394"/>
                  </a:lnTo>
                  <a:lnTo>
                    <a:pt x="39" y="387"/>
                  </a:lnTo>
                  <a:lnTo>
                    <a:pt x="34" y="384"/>
                  </a:lnTo>
                  <a:lnTo>
                    <a:pt x="34" y="370"/>
                  </a:lnTo>
                  <a:lnTo>
                    <a:pt x="34" y="363"/>
                  </a:lnTo>
                  <a:lnTo>
                    <a:pt x="34" y="360"/>
                  </a:lnTo>
                  <a:lnTo>
                    <a:pt x="39" y="356"/>
                  </a:lnTo>
                  <a:lnTo>
                    <a:pt x="44" y="321"/>
                  </a:lnTo>
                  <a:lnTo>
                    <a:pt x="44" y="314"/>
                  </a:lnTo>
                  <a:lnTo>
                    <a:pt x="39" y="311"/>
                  </a:lnTo>
                  <a:lnTo>
                    <a:pt x="31" y="290"/>
                  </a:lnTo>
                  <a:lnTo>
                    <a:pt x="21" y="252"/>
                  </a:lnTo>
                  <a:lnTo>
                    <a:pt x="23" y="240"/>
                  </a:lnTo>
                  <a:lnTo>
                    <a:pt x="21" y="238"/>
                  </a:lnTo>
                  <a:lnTo>
                    <a:pt x="18" y="231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8" y="190"/>
                  </a:lnTo>
                  <a:lnTo>
                    <a:pt x="13" y="179"/>
                  </a:lnTo>
                  <a:lnTo>
                    <a:pt x="18" y="172"/>
                  </a:lnTo>
                  <a:lnTo>
                    <a:pt x="21" y="163"/>
                  </a:lnTo>
                  <a:lnTo>
                    <a:pt x="31" y="152"/>
                  </a:lnTo>
                  <a:lnTo>
                    <a:pt x="34" y="144"/>
                  </a:lnTo>
                  <a:lnTo>
                    <a:pt x="48" y="109"/>
                  </a:lnTo>
                  <a:lnTo>
                    <a:pt x="56" y="100"/>
                  </a:lnTo>
                  <a:lnTo>
                    <a:pt x="66" y="95"/>
                  </a:lnTo>
                  <a:lnTo>
                    <a:pt x="79" y="92"/>
                  </a:lnTo>
                  <a:lnTo>
                    <a:pt x="87" y="89"/>
                  </a:lnTo>
                  <a:lnTo>
                    <a:pt x="92" y="86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92" y="72"/>
                  </a:lnTo>
                  <a:lnTo>
                    <a:pt x="87" y="69"/>
                  </a:lnTo>
                  <a:lnTo>
                    <a:pt x="84" y="69"/>
                  </a:lnTo>
                  <a:lnTo>
                    <a:pt x="79" y="63"/>
                  </a:lnTo>
                  <a:lnTo>
                    <a:pt x="79" y="59"/>
                  </a:lnTo>
                  <a:lnTo>
                    <a:pt x="79" y="53"/>
                  </a:lnTo>
                  <a:lnTo>
                    <a:pt x="84" y="47"/>
                  </a:lnTo>
                  <a:lnTo>
                    <a:pt x="84" y="37"/>
                  </a:lnTo>
                  <a:lnTo>
                    <a:pt x="87" y="27"/>
                  </a:lnTo>
                  <a:lnTo>
                    <a:pt x="92" y="20"/>
                  </a:lnTo>
                  <a:lnTo>
                    <a:pt x="101" y="12"/>
                  </a:lnTo>
                  <a:lnTo>
                    <a:pt x="117" y="6"/>
                  </a:lnTo>
                  <a:lnTo>
                    <a:pt x="132" y="2"/>
                  </a:lnTo>
                  <a:lnTo>
                    <a:pt x="149" y="0"/>
                  </a:lnTo>
                  <a:lnTo>
                    <a:pt x="159" y="2"/>
                  </a:lnTo>
                  <a:lnTo>
                    <a:pt x="179" y="8"/>
                  </a:lnTo>
                  <a:lnTo>
                    <a:pt x="184" y="17"/>
                  </a:lnTo>
                  <a:lnTo>
                    <a:pt x="189" y="23"/>
                  </a:lnTo>
                  <a:lnTo>
                    <a:pt x="193" y="33"/>
                  </a:lnTo>
                  <a:lnTo>
                    <a:pt x="197" y="42"/>
                  </a:lnTo>
                  <a:lnTo>
                    <a:pt x="200" y="51"/>
                  </a:lnTo>
                  <a:lnTo>
                    <a:pt x="184" y="56"/>
                  </a:lnTo>
                  <a:lnTo>
                    <a:pt x="180" y="61"/>
                  </a:lnTo>
                  <a:lnTo>
                    <a:pt x="180" y="71"/>
                  </a:lnTo>
                  <a:lnTo>
                    <a:pt x="180" y="78"/>
                  </a:lnTo>
                  <a:lnTo>
                    <a:pt x="172" y="89"/>
                  </a:lnTo>
                  <a:lnTo>
                    <a:pt x="167" y="95"/>
                  </a:lnTo>
                  <a:lnTo>
                    <a:pt x="177" y="103"/>
                  </a:lnTo>
                  <a:lnTo>
                    <a:pt x="182" y="104"/>
                  </a:lnTo>
                  <a:lnTo>
                    <a:pt x="184" y="106"/>
                  </a:lnTo>
                  <a:lnTo>
                    <a:pt x="193" y="106"/>
                  </a:lnTo>
                  <a:lnTo>
                    <a:pt x="205" y="109"/>
                  </a:lnTo>
                  <a:lnTo>
                    <a:pt x="207" y="123"/>
                  </a:lnTo>
                  <a:lnTo>
                    <a:pt x="207" y="131"/>
                  </a:lnTo>
                  <a:lnTo>
                    <a:pt x="212" y="135"/>
                  </a:lnTo>
                  <a:lnTo>
                    <a:pt x="212" y="138"/>
                  </a:lnTo>
                  <a:lnTo>
                    <a:pt x="215" y="155"/>
                  </a:lnTo>
                  <a:lnTo>
                    <a:pt x="228" y="144"/>
                  </a:lnTo>
                  <a:lnTo>
                    <a:pt x="227" y="133"/>
                  </a:lnTo>
                  <a:lnTo>
                    <a:pt x="223" y="122"/>
                  </a:lnTo>
                  <a:lnTo>
                    <a:pt x="233" y="120"/>
                  </a:lnTo>
                  <a:lnTo>
                    <a:pt x="233" y="127"/>
                  </a:lnTo>
                  <a:lnTo>
                    <a:pt x="233" y="131"/>
                  </a:lnTo>
                  <a:lnTo>
                    <a:pt x="242" y="135"/>
                  </a:lnTo>
                  <a:lnTo>
                    <a:pt x="308" y="72"/>
                  </a:lnTo>
                  <a:lnTo>
                    <a:pt x="315" y="77"/>
                  </a:lnTo>
                  <a:lnTo>
                    <a:pt x="252" y="138"/>
                  </a:lnTo>
                  <a:lnTo>
                    <a:pt x="255" y="144"/>
                  </a:lnTo>
                  <a:lnTo>
                    <a:pt x="260" y="152"/>
                  </a:lnTo>
                  <a:lnTo>
                    <a:pt x="255" y="163"/>
                  </a:lnTo>
                  <a:lnTo>
                    <a:pt x="247" y="169"/>
                  </a:lnTo>
                  <a:lnTo>
                    <a:pt x="238" y="172"/>
                  </a:lnTo>
                  <a:lnTo>
                    <a:pt x="232" y="176"/>
                  </a:lnTo>
                  <a:lnTo>
                    <a:pt x="228" y="180"/>
                  </a:lnTo>
                  <a:lnTo>
                    <a:pt x="225" y="186"/>
                  </a:lnTo>
                  <a:lnTo>
                    <a:pt x="225" y="193"/>
                  </a:lnTo>
                  <a:lnTo>
                    <a:pt x="228" y="200"/>
                  </a:lnTo>
                  <a:lnTo>
                    <a:pt x="228" y="210"/>
                  </a:lnTo>
                  <a:lnTo>
                    <a:pt x="228" y="218"/>
                  </a:lnTo>
                  <a:lnTo>
                    <a:pt x="225" y="228"/>
                  </a:lnTo>
                  <a:lnTo>
                    <a:pt x="220" y="235"/>
                  </a:lnTo>
                  <a:lnTo>
                    <a:pt x="212" y="238"/>
                  </a:lnTo>
                  <a:lnTo>
                    <a:pt x="207" y="241"/>
                  </a:lnTo>
                  <a:lnTo>
                    <a:pt x="207" y="246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15" y="260"/>
                  </a:lnTo>
                  <a:lnTo>
                    <a:pt x="225" y="263"/>
                  </a:lnTo>
                  <a:lnTo>
                    <a:pt x="228" y="273"/>
                  </a:lnTo>
                  <a:lnTo>
                    <a:pt x="228" y="283"/>
                  </a:lnTo>
                  <a:lnTo>
                    <a:pt x="228" y="314"/>
                  </a:lnTo>
                  <a:lnTo>
                    <a:pt x="228" y="321"/>
                  </a:lnTo>
                  <a:lnTo>
                    <a:pt x="225" y="325"/>
                  </a:lnTo>
                  <a:lnTo>
                    <a:pt x="215" y="328"/>
                  </a:lnTo>
                  <a:lnTo>
                    <a:pt x="212" y="335"/>
                  </a:lnTo>
                  <a:lnTo>
                    <a:pt x="207" y="338"/>
                  </a:lnTo>
                  <a:lnTo>
                    <a:pt x="207" y="346"/>
                  </a:lnTo>
                  <a:lnTo>
                    <a:pt x="207" y="356"/>
                  </a:lnTo>
                  <a:lnTo>
                    <a:pt x="212" y="363"/>
                  </a:lnTo>
                  <a:lnTo>
                    <a:pt x="215" y="380"/>
                  </a:lnTo>
                  <a:lnTo>
                    <a:pt x="220" y="391"/>
                  </a:lnTo>
                  <a:lnTo>
                    <a:pt x="225" y="404"/>
                  </a:lnTo>
                  <a:lnTo>
                    <a:pt x="225" y="418"/>
                  </a:lnTo>
                  <a:lnTo>
                    <a:pt x="225" y="429"/>
                  </a:lnTo>
                  <a:lnTo>
                    <a:pt x="225" y="443"/>
                  </a:lnTo>
                  <a:lnTo>
                    <a:pt x="228" y="453"/>
                  </a:lnTo>
                  <a:lnTo>
                    <a:pt x="233" y="464"/>
                  </a:lnTo>
                  <a:lnTo>
                    <a:pt x="237" y="476"/>
                  </a:lnTo>
                  <a:lnTo>
                    <a:pt x="233" y="498"/>
                  </a:lnTo>
                  <a:lnTo>
                    <a:pt x="220" y="509"/>
                  </a:lnTo>
                  <a:lnTo>
                    <a:pt x="212" y="515"/>
                  </a:lnTo>
                  <a:lnTo>
                    <a:pt x="207" y="520"/>
                  </a:lnTo>
                  <a:lnTo>
                    <a:pt x="207" y="523"/>
                  </a:lnTo>
                  <a:lnTo>
                    <a:pt x="202" y="546"/>
                  </a:lnTo>
                  <a:lnTo>
                    <a:pt x="210" y="559"/>
                  </a:lnTo>
                  <a:lnTo>
                    <a:pt x="218" y="565"/>
                  </a:lnTo>
                  <a:lnTo>
                    <a:pt x="230" y="566"/>
                  </a:lnTo>
                  <a:lnTo>
                    <a:pt x="240" y="572"/>
                  </a:lnTo>
                  <a:lnTo>
                    <a:pt x="245" y="578"/>
                  </a:lnTo>
                  <a:lnTo>
                    <a:pt x="242" y="585"/>
                  </a:lnTo>
                  <a:lnTo>
                    <a:pt x="160" y="585"/>
                  </a:lnTo>
                  <a:lnTo>
                    <a:pt x="157" y="566"/>
                  </a:lnTo>
                  <a:lnTo>
                    <a:pt x="159" y="560"/>
                  </a:lnTo>
                  <a:lnTo>
                    <a:pt x="162" y="551"/>
                  </a:lnTo>
                  <a:lnTo>
                    <a:pt x="164" y="543"/>
                  </a:lnTo>
                  <a:lnTo>
                    <a:pt x="167" y="515"/>
                  </a:lnTo>
                  <a:lnTo>
                    <a:pt x="159" y="509"/>
                  </a:lnTo>
                  <a:lnTo>
                    <a:pt x="152" y="500"/>
                  </a:lnTo>
                  <a:lnTo>
                    <a:pt x="149" y="492"/>
                  </a:lnTo>
                  <a:lnTo>
                    <a:pt x="154" y="440"/>
                  </a:lnTo>
                  <a:lnTo>
                    <a:pt x="154" y="432"/>
                  </a:lnTo>
                  <a:lnTo>
                    <a:pt x="149" y="426"/>
                  </a:lnTo>
                  <a:lnTo>
                    <a:pt x="154" y="415"/>
                  </a:lnTo>
                  <a:lnTo>
                    <a:pt x="154" y="404"/>
                  </a:lnTo>
                  <a:lnTo>
                    <a:pt x="149" y="384"/>
                  </a:lnTo>
                  <a:lnTo>
                    <a:pt x="132" y="356"/>
                  </a:lnTo>
                  <a:lnTo>
                    <a:pt x="132" y="353"/>
                  </a:lnTo>
                  <a:lnTo>
                    <a:pt x="127" y="353"/>
                  </a:lnTo>
                  <a:lnTo>
                    <a:pt x="127" y="356"/>
                  </a:lnTo>
                  <a:lnTo>
                    <a:pt x="119" y="398"/>
                  </a:lnTo>
                  <a:lnTo>
                    <a:pt x="119" y="404"/>
                  </a:lnTo>
                  <a:lnTo>
                    <a:pt x="124" y="415"/>
                  </a:lnTo>
                  <a:lnTo>
                    <a:pt x="126" y="425"/>
                  </a:lnTo>
                  <a:lnTo>
                    <a:pt x="126" y="435"/>
                  </a:lnTo>
                  <a:lnTo>
                    <a:pt x="124" y="443"/>
                  </a:lnTo>
                  <a:lnTo>
                    <a:pt x="122" y="446"/>
                  </a:lnTo>
                  <a:lnTo>
                    <a:pt x="122" y="460"/>
                  </a:lnTo>
                  <a:lnTo>
                    <a:pt x="122" y="466"/>
                  </a:lnTo>
                  <a:lnTo>
                    <a:pt x="124" y="467"/>
                  </a:lnTo>
                  <a:lnTo>
                    <a:pt x="124" y="476"/>
                  </a:lnTo>
                  <a:lnTo>
                    <a:pt x="124" y="481"/>
                  </a:lnTo>
                  <a:lnTo>
                    <a:pt x="124" y="492"/>
                  </a:lnTo>
                  <a:lnTo>
                    <a:pt x="119" y="498"/>
                  </a:lnTo>
                  <a:lnTo>
                    <a:pt x="124" y="506"/>
                  </a:lnTo>
                  <a:lnTo>
                    <a:pt x="124" y="509"/>
                  </a:lnTo>
                  <a:lnTo>
                    <a:pt x="124" y="512"/>
                  </a:lnTo>
                  <a:lnTo>
                    <a:pt x="114" y="518"/>
                  </a:lnTo>
                  <a:lnTo>
                    <a:pt x="111" y="522"/>
                  </a:lnTo>
                  <a:lnTo>
                    <a:pt x="101" y="529"/>
                  </a:lnTo>
                  <a:lnTo>
                    <a:pt x="101" y="546"/>
                  </a:lnTo>
                  <a:lnTo>
                    <a:pt x="106" y="554"/>
                  </a:lnTo>
                  <a:lnTo>
                    <a:pt x="111" y="559"/>
                  </a:lnTo>
                  <a:lnTo>
                    <a:pt x="117" y="563"/>
                  </a:lnTo>
                  <a:lnTo>
                    <a:pt x="126" y="566"/>
                  </a:lnTo>
                  <a:lnTo>
                    <a:pt x="132" y="569"/>
                  </a:lnTo>
                  <a:lnTo>
                    <a:pt x="142" y="571"/>
                  </a:lnTo>
                  <a:lnTo>
                    <a:pt x="147" y="576"/>
                  </a:lnTo>
                  <a:lnTo>
                    <a:pt x="145" y="580"/>
                  </a:lnTo>
                  <a:lnTo>
                    <a:pt x="142" y="585"/>
                  </a:lnTo>
                  <a:lnTo>
                    <a:pt x="66" y="585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69" name="Freeform 85"/>
            <p:cNvSpPr>
              <a:spLocks/>
            </p:cNvSpPr>
            <p:nvPr/>
          </p:nvSpPr>
          <p:spPr bwMode="auto">
            <a:xfrm>
              <a:off x="2138" y="3434"/>
              <a:ext cx="487" cy="788"/>
            </a:xfrm>
            <a:custGeom>
              <a:avLst/>
              <a:gdLst/>
              <a:ahLst/>
              <a:cxnLst>
                <a:cxn ang="0">
                  <a:pos x="314" y="445"/>
                </a:cxn>
                <a:cxn ang="0">
                  <a:pos x="344" y="413"/>
                </a:cxn>
                <a:cxn ang="0">
                  <a:pos x="340" y="392"/>
                </a:cxn>
                <a:cxn ang="0">
                  <a:pos x="352" y="367"/>
                </a:cxn>
                <a:cxn ang="0">
                  <a:pos x="354" y="347"/>
                </a:cxn>
                <a:cxn ang="0">
                  <a:pos x="373" y="356"/>
                </a:cxn>
                <a:cxn ang="0">
                  <a:pos x="367" y="377"/>
                </a:cxn>
                <a:cxn ang="0">
                  <a:pos x="345" y="395"/>
                </a:cxn>
                <a:cxn ang="0">
                  <a:pos x="372" y="386"/>
                </a:cxn>
                <a:cxn ang="0">
                  <a:pos x="385" y="357"/>
                </a:cxn>
                <a:cxn ang="0">
                  <a:pos x="442" y="345"/>
                </a:cxn>
                <a:cxn ang="0">
                  <a:pos x="473" y="348"/>
                </a:cxn>
                <a:cxn ang="0">
                  <a:pos x="473" y="344"/>
                </a:cxn>
                <a:cxn ang="0">
                  <a:pos x="443" y="339"/>
                </a:cxn>
                <a:cxn ang="0">
                  <a:pos x="410" y="319"/>
                </a:cxn>
                <a:cxn ang="0">
                  <a:pos x="383" y="330"/>
                </a:cxn>
                <a:cxn ang="0">
                  <a:pos x="410" y="319"/>
                </a:cxn>
                <a:cxn ang="0">
                  <a:pos x="325" y="322"/>
                </a:cxn>
                <a:cxn ang="0">
                  <a:pos x="372" y="271"/>
                </a:cxn>
                <a:cxn ang="0">
                  <a:pos x="359" y="215"/>
                </a:cxn>
                <a:cxn ang="0">
                  <a:pos x="324" y="153"/>
                </a:cxn>
                <a:cxn ang="0">
                  <a:pos x="304" y="136"/>
                </a:cxn>
                <a:cxn ang="0">
                  <a:pos x="267" y="122"/>
                </a:cxn>
                <a:cxn ang="0">
                  <a:pos x="236" y="105"/>
                </a:cxn>
                <a:cxn ang="0">
                  <a:pos x="244" y="87"/>
                </a:cxn>
                <a:cxn ang="0">
                  <a:pos x="260" y="62"/>
                </a:cxn>
                <a:cxn ang="0">
                  <a:pos x="259" y="48"/>
                </a:cxn>
                <a:cxn ang="0">
                  <a:pos x="232" y="11"/>
                </a:cxn>
                <a:cxn ang="0">
                  <a:pos x="181" y="1"/>
                </a:cxn>
                <a:cxn ang="0">
                  <a:pos x="136" y="28"/>
                </a:cxn>
                <a:cxn ang="0">
                  <a:pos x="131" y="65"/>
                </a:cxn>
                <a:cxn ang="0">
                  <a:pos x="131" y="80"/>
                </a:cxn>
                <a:cxn ang="0">
                  <a:pos x="144" y="94"/>
                </a:cxn>
                <a:cxn ang="0">
                  <a:pos x="118" y="139"/>
                </a:cxn>
                <a:cxn ang="0">
                  <a:pos x="58" y="189"/>
                </a:cxn>
                <a:cxn ang="0">
                  <a:pos x="21" y="249"/>
                </a:cxn>
                <a:cxn ang="0">
                  <a:pos x="3" y="295"/>
                </a:cxn>
                <a:cxn ang="0">
                  <a:pos x="8" y="326"/>
                </a:cxn>
                <a:cxn ang="0">
                  <a:pos x="49" y="331"/>
                </a:cxn>
                <a:cxn ang="0">
                  <a:pos x="89" y="245"/>
                </a:cxn>
                <a:cxn ang="0">
                  <a:pos x="88" y="291"/>
                </a:cxn>
                <a:cxn ang="0">
                  <a:pos x="91" y="343"/>
                </a:cxn>
                <a:cxn ang="0">
                  <a:pos x="83" y="358"/>
                </a:cxn>
                <a:cxn ang="0">
                  <a:pos x="64" y="375"/>
                </a:cxn>
                <a:cxn ang="0">
                  <a:pos x="69" y="427"/>
                </a:cxn>
                <a:cxn ang="0">
                  <a:pos x="88" y="444"/>
                </a:cxn>
                <a:cxn ang="0">
                  <a:pos x="114" y="451"/>
                </a:cxn>
                <a:cxn ang="0">
                  <a:pos x="118" y="557"/>
                </a:cxn>
                <a:cxn ang="0">
                  <a:pos x="111" y="639"/>
                </a:cxn>
                <a:cxn ang="0">
                  <a:pos x="139" y="681"/>
                </a:cxn>
                <a:cxn ang="0">
                  <a:pos x="121" y="772"/>
                </a:cxn>
                <a:cxn ang="0">
                  <a:pos x="181" y="760"/>
                </a:cxn>
                <a:cxn ang="0">
                  <a:pos x="179" y="715"/>
                </a:cxn>
                <a:cxn ang="0">
                  <a:pos x="186" y="666"/>
                </a:cxn>
                <a:cxn ang="0">
                  <a:pos x="197" y="726"/>
                </a:cxn>
                <a:cxn ang="0">
                  <a:pos x="201" y="779"/>
                </a:cxn>
                <a:cxn ang="0">
                  <a:pos x="262" y="777"/>
                </a:cxn>
                <a:cxn ang="0">
                  <a:pos x="252" y="681"/>
                </a:cxn>
                <a:cxn ang="0">
                  <a:pos x="282" y="635"/>
                </a:cxn>
                <a:cxn ang="0">
                  <a:pos x="295" y="447"/>
                </a:cxn>
              </a:cxnLst>
              <a:rect l="0" t="0" r="r" b="b"/>
              <a:pathLst>
                <a:path w="488" h="788">
                  <a:moveTo>
                    <a:pt x="295" y="447"/>
                  </a:moveTo>
                  <a:lnTo>
                    <a:pt x="302" y="447"/>
                  </a:lnTo>
                  <a:lnTo>
                    <a:pt x="314" y="445"/>
                  </a:lnTo>
                  <a:lnTo>
                    <a:pt x="324" y="441"/>
                  </a:lnTo>
                  <a:lnTo>
                    <a:pt x="332" y="433"/>
                  </a:lnTo>
                  <a:lnTo>
                    <a:pt x="344" y="413"/>
                  </a:lnTo>
                  <a:lnTo>
                    <a:pt x="345" y="403"/>
                  </a:lnTo>
                  <a:lnTo>
                    <a:pt x="345" y="395"/>
                  </a:lnTo>
                  <a:lnTo>
                    <a:pt x="340" y="392"/>
                  </a:lnTo>
                  <a:lnTo>
                    <a:pt x="342" y="377"/>
                  </a:lnTo>
                  <a:lnTo>
                    <a:pt x="350" y="374"/>
                  </a:lnTo>
                  <a:lnTo>
                    <a:pt x="352" y="367"/>
                  </a:lnTo>
                  <a:lnTo>
                    <a:pt x="350" y="358"/>
                  </a:lnTo>
                  <a:lnTo>
                    <a:pt x="350" y="350"/>
                  </a:lnTo>
                  <a:lnTo>
                    <a:pt x="354" y="347"/>
                  </a:lnTo>
                  <a:lnTo>
                    <a:pt x="372" y="338"/>
                  </a:lnTo>
                  <a:lnTo>
                    <a:pt x="373" y="346"/>
                  </a:lnTo>
                  <a:lnTo>
                    <a:pt x="373" y="356"/>
                  </a:lnTo>
                  <a:lnTo>
                    <a:pt x="372" y="363"/>
                  </a:lnTo>
                  <a:lnTo>
                    <a:pt x="370" y="371"/>
                  </a:lnTo>
                  <a:lnTo>
                    <a:pt x="367" y="377"/>
                  </a:lnTo>
                  <a:lnTo>
                    <a:pt x="364" y="384"/>
                  </a:lnTo>
                  <a:lnTo>
                    <a:pt x="354" y="392"/>
                  </a:lnTo>
                  <a:lnTo>
                    <a:pt x="345" y="395"/>
                  </a:lnTo>
                  <a:lnTo>
                    <a:pt x="347" y="403"/>
                  </a:lnTo>
                  <a:lnTo>
                    <a:pt x="362" y="395"/>
                  </a:lnTo>
                  <a:lnTo>
                    <a:pt x="372" y="386"/>
                  </a:lnTo>
                  <a:lnTo>
                    <a:pt x="380" y="374"/>
                  </a:lnTo>
                  <a:lnTo>
                    <a:pt x="383" y="364"/>
                  </a:lnTo>
                  <a:lnTo>
                    <a:pt x="385" y="357"/>
                  </a:lnTo>
                  <a:lnTo>
                    <a:pt x="385" y="354"/>
                  </a:lnTo>
                  <a:lnTo>
                    <a:pt x="387" y="339"/>
                  </a:lnTo>
                  <a:lnTo>
                    <a:pt x="442" y="345"/>
                  </a:lnTo>
                  <a:lnTo>
                    <a:pt x="443" y="350"/>
                  </a:lnTo>
                  <a:lnTo>
                    <a:pt x="470" y="354"/>
                  </a:lnTo>
                  <a:lnTo>
                    <a:pt x="473" y="348"/>
                  </a:lnTo>
                  <a:lnTo>
                    <a:pt x="487" y="350"/>
                  </a:lnTo>
                  <a:lnTo>
                    <a:pt x="487" y="345"/>
                  </a:lnTo>
                  <a:lnTo>
                    <a:pt x="473" y="344"/>
                  </a:lnTo>
                  <a:lnTo>
                    <a:pt x="473" y="338"/>
                  </a:lnTo>
                  <a:lnTo>
                    <a:pt x="447" y="335"/>
                  </a:lnTo>
                  <a:lnTo>
                    <a:pt x="443" y="339"/>
                  </a:lnTo>
                  <a:lnTo>
                    <a:pt x="407" y="332"/>
                  </a:lnTo>
                  <a:lnTo>
                    <a:pt x="408" y="325"/>
                  </a:lnTo>
                  <a:lnTo>
                    <a:pt x="410" y="319"/>
                  </a:lnTo>
                  <a:lnTo>
                    <a:pt x="403" y="319"/>
                  </a:lnTo>
                  <a:lnTo>
                    <a:pt x="400" y="332"/>
                  </a:lnTo>
                  <a:lnTo>
                    <a:pt x="383" y="330"/>
                  </a:lnTo>
                  <a:lnTo>
                    <a:pt x="405" y="316"/>
                  </a:lnTo>
                  <a:lnTo>
                    <a:pt x="403" y="319"/>
                  </a:lnTo>
                  <a:lnTo>
                    <a:pt x="410" y="319"/>
                  </a:lnTo>
                  <a:lnTo>
                    <a:pt x="410" y="305"/>
                  </a:lnTo>
                  <a:lnTo>
                    <a:pt x="377" y="326"/>
                  </a:lnTo>
                  <a:lnTo>
                    <a:pt x="325" y="322"/>
                  </a:lnTo>
                  <a:lnTo>
                    <a:pt x="362" y="286"/>
                  </a:lnTo>
                  <a:lnTo>
                    <a:pt x="367" y="281"/>
                  </a:lnTo>
                  <a:lnTo>
                    <a:pt x="372" y="271"/>
                  </a:lnTo>
                  <a:lnTo>
                    <a:pt x="372" y="260"/>
                  </a:lnTo>
                  <a:lnTo>
                    <a:pt x="367" y="246"/>
                  </a:lnTo>
                  <a:lnTo>
                    <a:pt x="359" y="215"/>
                  </a:lnTo>
                  <a:lnTo>
                    <a:pt x="345" y="191"/>
                  </a:lnTo>
                  <a:lnTo>
                    <a:pt x="340" y="185"/>
                  </a:lnTo>
                  <a:lnTo>
                    <a:pt x="324" y="153"/>
                  </a:lnTo>
                  <a:lnTo>
                    <a:pt x="319" y="144"/>
                  </a:lnTo>
                  <a:lnTo>
                    <a:pt x="310" y="139"/>
                  </a:lnTo>
                  <a:lnTo>
                    <a:pt x="304" y="136"/>
                  </a:lnTo>
                  <a:lnTo>
                    <a:pt x="294" y="132"/>
                  </a:lnTo>
                  <a:lnTo>
                    <a:pt x="277" y="126"/>
                  </a:lnTo>
                  <a:lnTo>
                    <a:pt x="267" y="122"/>
                  </a:lnTo>
                  <a:lnTo>
                    <a:pt x="254" y="118"/>
                  </a:lnTo>
                  <a:lnTo>
                    <a:pt x="236" y="114"/>
                  </a:lnTo>
                  <a:lnTo>
                    <a:pt x="236" y="105"/>
                  </a:lnTo>
                  <a:lnTo>
                    <a:pt x="237" y="97"/>
                  </a:lnTo>
                  <a:lnTo>
                    <a:pt x="241" y="94"/>
                  </a:lnTo>
                  <a:lnTo>
                    <a:pt x="244" y="87"/>
                  </a:lnTo>
                  <a:lnTo>
                    <a:pt x="249" y="73"/>
                  </a:lnTo>
                  <a:lnTo>
                    <a:pt x="254" y="65"/>
                  </a:lnTo>
                  <a:lnTo>
                    <a:pt x="260" y="62"/>
                  </a:lnTo>
                  <a:lnTo>
                    <a:pt x="262" y="58"/>
                  </a:lnTo>
                  <a:lnTo>
                    <a:pt x="260" y="51"/>
                  </a:lnTo>
                  <a:lnTo>
                    <a:pt x="259" y="48"/>
                  </a:lnTo>
                  <a:lnTo>
                    <a:pt x="252" y="31"/>
                  </a:lnTo>
                  <a:lnTo>
                    <a:pt x="245" y="24"/>
                  </a:lnTo>
                  <a:lnTo>
                    <a:pt x="232" y="11"/>
                  </a:lnTo>
                  <a:lnTo>
                    <a:pt x="226" y="7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2" y="5"/>
                  </a:lnTo>
                  <a:lnTo>
                    <a:pt x="151" y="12"/>
                  </a:lnTo>
                  <a:lnTo>
                    <a:pt x="136" y="28"/>
                  </a:lnTo>
                  <a:lnTo>
                    <a:pt x="132" y="42"/>
                  </a:lnTo>
                  <a:lnTo>
                    <a:pt x="131" y="52"/>
                  </a:lnTo>
                  <a:lnTo>
                    <a:pt x="131" y="65"/>
                  </a:lnTo>
                  <a:lnTo>
                    <a:pt x="131" y="72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31" y="84"/>
                  </a:lnTo>
                  <a:lnTo>
                    <a:pt x="136" y="91"/>
                  </a:lnTo>
                  <a:lnTo>
                    <a:pt x="144" y="94"/>
                  </a:lnTo>
                  <a:lnTo>
                    <a:pt x="152" y="94"/>
                  </a:lnTo>
                  <a:lnTo>
                    <a:pt x="157" y="118"/>
                  </a:lnTo>
                  <a:lnTo>
                    <a:pt x="118" y="139"/>
                  </a:lnTo>
                  <a:lnTo>
                    <a:pt x="98" y="154"/>
                  </a:lnTo>
                  <a:lnTo>
                    <a:pt x="74" y="174"/>
                  </a:lnTo>
                  <a:lnTo>
                    <a:pt x="58" y="189"/>
                  </a:lnTo>
                  <a:lnTo>
                    <a:pt x="36" y="218"/>
                  </a:lnTo>
                  <a:lnTo>
                    <a:pt x="23" y="247"/>
                  </a:lnTo>
                  <a:lnTo>
                    <a:pt x="21" y="249"/>
                  </a:lnTo>
                  <a:lnTo>
                    <a:pt x="14" y="268"/>
                  </a:lnTo>
                  <a:lnTo>
                    <a:pt x="9" y="277"/>
                  </a:lnTo>
                  <a:lnTo>
                    <a:pt x="3" y="295"/>
                  </a:lnTo>
                  <a:lnTo>
                    <a:pt x="0" y="308"/>
                  </a:lnTo>
                  <a:lnTo>
                    <a:pt x="0" y="322"/>
                  </a:lnTo>
                  <a:lnTo>
                    <a:pt x="8" y="326"/>
                  </a:lnTo>
                  <a:lnTo>
                    <a:pt x="21" y="330"/>
                  </a:lnTo>
                  <a:lnTo>
                    <a:pt x="39" y="330"/>
                  </a:lnTo>
                  <a:lnTo>
                    <a:pt x="49" y="331"/>
                  </a:lnTo>
                  <a:lnTo>
                    <a:pt x="88" y="338"/>
                  </a:lnTo>
                  <a:lnTo>
                    <a:pt x="99" y="292"/>
                  </a:lnTo>
                  <a:lnTo>
                    <a:pt x="89" y="245"/>
                  </a:lnTo>
                  <a:lnTo>
                    <a:pt x="79" y="247"/>
                  </a:lnTo>
                  <a:lnTo>
                    <a:pt x="68" y="280"/>
                  </a:lnTo>
                  <a:lnTo>
                    <a:pt x="88" y="291"/>
                  </a:lnTo>
                  <a:lnTo>
                    <a:pt x="99" y="292"/>
                  </a:lnTo>
                  <a:lnTo>
                    <a:pt x="86" y="338"/>
                  </a:lnTo>
                  <a:lnTo>
                    <a:pt x="91" y="343"/>
                  </a:lnTo>
                  <a:lnTo>
                    <a:pt x="91" y="349"/>
                  </a:lnTo>
                  <a:lnTo>
                    <a:pt x="89" y="353"/>
                  </a:lnTo>
                  <a:lnTo>
                    <a:pt x="83" y="358"/>
                  </a:lnTo>
                  <a:lnTo>
                    <a:pt x="74" y="364"/>
                  </a:lnTo>
                  <a:lnTo>
                    <a:pt x="68" y="370"/>
                  </a:lnTo>
                  <a:lnTo>
                    <a:pt x="64" y="375"/>
                  </a:lnTo>
                  <a:lnTo>
                    <a:pt x="64" y="384"/>
                  </a:lnTo>
                  <a:lnTo>
                    <a:pt x="69" y="389"/>
                  </a:lnTo>
                  <a:lnTo>
                    <a:pt x="69" y="427"/>
                  </a:lnTo>
                  <a:lnTo>
                    <a:pt x="69" y="430"/>
                  </a:lnTo>
                  <a:lnTo>
                    <a:pt x="74" y="437"/>
                  </a:lnTo>
                  <a:lnTo>
                    <a:pt x="88" y="444"/>
                  </a:lnTo>
                  <a:lnTo>
                    <a:pt x="101" y="448"/>
                  </a:lnTo>
                  <a:lnTo>
                    <a:pt x="109" y="451"/>
                  </a:lnTo>
                  <a:lnTo>
                    <a:pt x="114" y="451"/>
                  </a:lnTo>
                  <a:lnTo>
                    <a:pt x="118" y="458"/>
                  </a:lnTo>
                  <a:lnTo>
                    <a:pt x="113" y="541"/>
                  </a:lnTo>
                  <a:lnTo>
                    <a:pt x="118" y="557"/>
                  </a:lnTo>
                  <a:lnTo>
                    <a:pt x="116" y="583"/>
                  </a:lnTo>
                  <a:lnTo>
                    <a:pt x="114" y="614"/>
                  </a:lnTo>
                  <a:lnTo>
                    <a:pt x="111" y="639"/>
                  </a:lnTo>
                  <a:lnTo>
                    <a:pt x="108" y="662"/>
                  </a:lnTo>
                  <a:lnTo>
                    <a:pt x="118" y="672"/>
                  </a:lnTo>
                  <a:lnTo>
                    <a:pt x="139" y="681"/>
                  </a:lnTo>
                  <a:lnTo>
                    <a:pt x="144" y="722"/>
                  </a:lnTo>
                  <a:lnTo>
                    <a:pt x="121" y="765"/>
                  </a:lnTo>
                  <a:lnTo>
                    <a:pt x="121" y="772"/>
                  </a:lnTo>
                  <a:lnTo>
                    <a:pt x="137" y="777"/>
                  </a:lnTo>
                  <a:lnTo>
                    <a:pt x="164" y="776"/>
                  </a:lnTo>
                  <a:lnTo>
                    <a:pt x="181" y="760"/>
                  </a:lnTo>
                  <a:lnTo>
                    <a:pt x="186" y="733"/>
                  </a:lnTo>
                  <a:lnTo>
                    <a:pt x="186" y="726"/>
                  </a:lnTo>
                  <a:lnTo>
                    <a:pt x="179" y="715"/>
                  </a:lnTo>
                  <a:lnTo>
                    <a:pt x="179" y="706"/>
                  </a:lnTo>
                  <a:lnTo>
                    <a:pt x="172" y="667"/>
                  </a:lnTo>
                  <a:lnTo>
                    <a:pt x="186" y="666"/>
                  </a:lnTo>
                  <a:lnTo>
                    <a:pt x="206" y="677"/>
                  </a:lnTo>
                  <a:lnTo>
                    <a:pt x="204" y="698"/>
                  </a:lnTo>
                  <a:lnTo>
                    <a:pt x="197" y="726"/>
                  </a:lnTo>
                  <a:lnTo>
                    <a:pt x="194" y="742"/>
                  </a:lnTo>
                  <a:lnTo>
                    <a:pt x="192" y="761"/>
                  </a:lnTo>
                  <a:lnTo>
                    <a:pt x="201" y="779"/>
                  </a:lnTo>
                  <a:lnTo>
                    <a:pt x="224" y="787"/>
                  </a:lnTo>
                  <a:lnTo>
                    <a:pt x="257" y="785"/>
                  </a:lnTo>
                  <a:lnTo>
                    <a:pt x="262" y="777"/>
                  </a:lnTo>
                  <a:lnTo>
                    <a:pt x="252" y="764"/>
                  </a:lnTo>
                  <a:lnTo>
                    <a:pt x="236" y="737"/>
                  </a:lnTo>
                  <a:lnTo>
                    <a:pt x="252" y="681"/>
                  </a:lnTo>
                  <a:lnTo>
                    <a:pt x="264" y="677"/>
                  </a:lnTo>
                  <a:lnTo>
                    <a:pt x="274" y="666"/>
                  </a:lnTo>
                  <a:lnTo>
                    <a:pt x="282" y="635"/>
                  </a:lnTo>
                  <a:lnTo>
                    <a:pt x="280" y="522"/>
                  </a:lnTo>
                  <a:lnTo>
                    <a:pt x="294" y="513"/>
                  </a:lnTo>
                  <a:lnTo>
                    <a:pt x="295" y="447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70" name="Freeform 86"/>
            <p:cNvSpPr>
              <a:spLocks/>
            </p:cNvSpPr>
            <p:nvPr/>
          </p:nvSpPr>
          <p:spPr bwMode="auto">
            <a:xfrm>
              <a:off x="1508" y="3312"/>
              <a:ext cx="602" cy="908"/>
            </a:xfrm>
            <a:custGeom>
              <a:avLst/>
              <a:gdLst/>
              <a:ahLst/>
              <a:cxnLst>
                <a:cxn ang="0">
                  <a:pos x="423" y="528"/>
                </a:cxn>
                <a:cxn ang="0">
                  <a:pos x="485" y="475"/>
                </a:cxn>
                <a:cxn ang="0">
                  <a:pos x="475" y="458"/>
                </a:cxn>
                <a:cxn ang="0">
                  <a:pos x="405" y="320"/>
                </a:cxn>
                <a:cxn ang="0">
                  <a:pos x="513" y="262"/>
                </a:cxn>
                <a:cxn ang="0">
                  <a:pos x="427" y="223"/>
                </a:cxn>
                <a:cxn ang="0">
                  <a:pos x="405" y="320"/>
                </a:cxn>
                <a:cxn ang="0">
                  <a:pos x="509" y="357"/>
                </a:cxn>
                <a:cxn ang="0">
                  <a:pos x="541" y="344"/>
                </a:cxn>
                <a:cxn ang="0">
                  <a:pos x="582" y="323"/>
                </a:cxn>
                <a:cxn ang="0">
                  <a:pos x="599" y="234"/>
                </a:cxn>
                <a:cxn ang="0">
                  <a:pos x="584" y="201"/>
                </a:cxn>
                <a:cxn ang="0">
                  <a:pos x="546" y="187"/>
                </a:cxn>
                <a:cxn ang="0">
                  <a:pos x="506" y="171"/>
                </a:cxn>
                <a:cxn ang="0">
                  <a:pos x="460" y="151"/>
                </a:cxn>
                <a:cxn ang="0">
                  <a:pos x="418" y="118"/>
                </a:cxn>
                <a:cxn ang="0">
                  <a:pos x="322" y="117"/>
                </a:cxn>
                <a:cxn ang="0">
                  <a:pos x="344" y="86"/>
                </a:cxn>
                <a:cxn ang="0">
                  <a:pos x="336" y="54"/>
                </a:cxn>
                <a:cxn ang="0">
                  <a:pos x="306" y="18"/>
                </a:cxn>
                <a:cxn ang="0">
                  <a:pos x="266" y="1"/>
                </a:cxn>
                <a:cxn ang="0">
                  <a:pos x="216" y="6"/>
                </a:cxn>
                <a:cxn ang="0">
                  <a:pos x="178" y="37"/>
                </a:cxn>
                <a:cxn ang="0">
                  <a:pos x="167" y="73"/>
                </a:cxn>
                <a:cxn ang="0">
                  <a:pos x="170" y="110"/>
                </a:cxn>
                <a:cxn ang="0">
                  <a:pos x="192" y="127"/>
                </a:cxn>
                <a:cxn ang="0">
                  <a:pos x="130" y="170"/>
                </a:cxn>
                <a:cxn ang="0">
                  <a:pos x="104" y="189"/>
                </a:cxn>
                <a:cxn ang="0">
                  <a:pos x="100" y="231"/>
                </a:cxn>
                <a:cxn ang="0">
                  <a:pos x="82" y="283"/>
                </a:cxn>
                <a:cxn ang="0">
                  <a:pos x="69" y="314"/>
                </a:cxn>
                <a:cxn ang="0">
                  <a:pos x="77" y="380"/>
                </a:cxn>
                <a:cxn ang="0">
                  <a:pos x="91" y="393"/>
                </a:cxn>
                <a:cxn ang="0">
                  <a:pos x="105" y="424"/>
                </a:cxn>
                <a:cxn ang="0">
                  <a:pos x="72" y="426"/>
                </a:cxn>
                <a:cxn ang="0">
                  <a:pos x="39" y="453"/>
                </a:cxn>
                <a:cxn ang="0">
                  <a:pos x="0" y="479"/>
                </a:cxn>
                <a:cxn ang="0">
                  <a:pos x="49" y="469"/>
                </a:cxn>
                <a:cxn ang="0">
                  <a:pos x="74" y="464"/>
                </a:cxn>
                <a:cxn ang="0">
                  <a:pos x="82" y="420"/>
                </a:cxn>
                <a:cxn ang="0">
                  <a:pos x="82" y="450"/>
                </a:cxn>
                <a:cxn ang="0">
                  <a:pos x="104" y="469"/>
                </a:cxn>
                <a:cxn ang="0">
                  <a:pos x="112" y="486"/>
                </a:cxn>
                <a:cxn ang="0">
                  <a:pos x="122" y="500"/>
                </a:cxn>
                <a:cxn ang="0">
                  <a:pos x="144" y="528"/>
                </a:cxn>
                <a:cxn ang="0">
                  <a:pos x="200" y="700"/>
                </a:cxn>
                <a:cxn ang="0">
                  <a:pos x="225" y="786"/>
                </a:cxn>
                <a:cxn ang="0">
                  <a:pos x="268" y="851"/>
                </a:cxn>
                <a:cxn ang="0">
                  <a:pos x="279" y="904"/>
                </a:cxn>
                <a:cxn ang="0">
                  <a:pos x="322" y="848"/>
                </a:cxn>
                <a:cxn ang="0">
                  <a:pos x="346" y="789"/>
                </a:cxn>
                <a:cxn ang="0">
                  <a:pos x="394" y="859"/>
                </a:cxn>
                <a:cxn ang="0">
                  <a:pos x="389" y="749"/>
                </a:cxn>
                <a:cxn ang="0">
                  <a:pos x="428" y="688"/>
                </a:cxn>
                <a:cxn ang="0">
                  <a:pos x="435" y="635"/>
                </a:cxn>
              </a:cxnLst>
              <a:rect l="0" t="0" r="r" b="b"/>
              <a:pathLst>
                <a:path w="602" h="908">
                  <a:moveTo>
                    <a:pt x="423" y="621"/>
                  </a:moveTo>
                  <a:lnTo>
                    <a:pt x="425" y="535"/>
                  </a:lnTo>
                  <a:lnTo>
                    <a:pt x="423" y="528"/>
                  </a:lnTo>
                  <a:lnTo>
                    <a:pt x="428" y="519"/>
                  </a:lnTo>
                  <a:lnTo>
                    <a:pt x="445" y="506"/>
                  </a:lnTo>
                  <a:lnTo>
                    <a:pt x="485" y="475"/>
                  </a:lnTo>
                  <a:lnTo>
                    <a:pt x="486" y="472"/>
                  </a:lnTo>
                  <a:lnTo>
                    <a:pt x="485" y="466"/>
                  </a:lnTo>
                  <a:lnTo>
                    <a:pt x="475" y="458"/>
                  </a:lnTo>
                  <a:lnTo>
                    <a:pt x="475" y="454"/>
                  </a:lnTo>
                  <a:lnTo>
                    <a:pt x="470" y="374"/>
                  </a:lnTo>
                  <a:lnTo>
                    <a:pt x="405" y="320"/>
                  </a:lnTo>
                  <a:lnTo>
                    <a:pt x="418" y="326"/>
                  </a:lnTo>
                  <a:lnTo>
                    <a:pt x="451" y="320"/>
                  </a:lnTo>
                  <a:lnTo>
                    <a:pt x="513" y="262"/>
                  </a:lnTo>
                  <a:lnTo>
                    <a:pt x="466" y="245"/>
                  </a:lnTo>
                  <a:lnTo>
                    <a:pt x="448" y="245"/>
                  </a:lnTo>
                  <a:lnTo>
                    <a:pt x="427" y="223"/>
                  </a:lnTo>
                  <a:lnTo>
                    <a:pt x="415" y="233"/>
                  </a:lnTo>
                  <a:lnTo>
                    <a:pt x="412" y="287"/>
                  </a:lnTo>
                  <a:lnTo>
                    <a:pt x="405" y="320"/>
                  </a:lnTo>
                  <a:lnTo>
                    <a:pt x="473" y="376"/>
                  </a:lnTo>
                  <a:lnTo>
                    <a:pt x="493" y="364"/>
                  </a:lnTo>
                  <a:lnTo>
                    <a:pt x="509" y="357"/>
                  </a:lnTo>
                  <a:lnTo>
                    <a:pt x="526" y="351"/>
                  </a:lnTo>
                  <a:lnTo>
                    <a:pt x="533" y="349"/>
                  </a:lnTo>
                  <a:lnTo>
                    <a:pt x="541" y="344"/>
                  </a:lnTo>
                  <a:lnTo>
                    <a:pt x="552" y="342"/>
                  </a:lnTo>
                  <a:lnTo>
                    <a:pt x="561" y="339"/>
                  </a:lnTo>
                  <a:lnTo>
                    <a:pt x="582" y="323"/>
                  </a:lnTo>
                  <a:lnTo>
                    <a:pt x="597" y="295"/>
                  </a:lnTo>
                  <a:lnTo>
                    <a:pt x="601" y="270"/>
                  </a:lnTo>
                  <a:lnTo>
                    <a:pt x="599" y="234"/>
                  </a:lnTo>
                  <a:lnTo>
                    <a:pt x="597" y="224"/>
                  </a:lnTo>
                  <a:lnTo>
                    <a:pt x="596" y="220"/>
                  </a:lnTo>
                  <a:lnTo>
                    <a:pt x="584" y="201"/>
                  </a:lnTo>
                  <a:lnTo>
                    <a:pt x="567" y="192"/>
                  </a:lnTo>
                  <a:lnTo>
                    <a:pt x="556" y="189"/>
                  </a:lnTo>
                  <a:lnTo>
                    <a:pt x="546" y="187"/>
                  </a:lnTo>
                  <a:lnTo>
                    <a:pt x="533" y="182"/>
                  </a:lnTo>
                  <a:lnTo>
                    <a:pt x="519" y="176"/>
                  </a:lnTo>
                  <a:lnTo>
                    <a:pt x="506" y="171"/>
                  </a:lnTo>
                  <a:lnTo>
                    <a:pt x="488" y="161"/>
                  </a:lnTo>
                  <a:lnTo>
                    <a:pt x="471" y="155"/>
                  </a:lnTo>
                  <a:lnTo>
                    <a:pt x="460" y="151"/>
                  </a:lnTo>
                  <a:lnTo>
                    <a:pt x="440" y="137"/>
                  </a:lnTo>
                  <a:lnTo>
                    <a:pt x="438" y="132"/>
                  </a:lnTo>
                  <a:lnTo>
                    <a:pt x="418" y="118"/>
                  </a:lnTo>
                  <a:lnTo>
                    <a:pt x="407" y="114"/>
                  </a:lnTo>
                  <a:lnTo>
                    <a:pt x="395" y="114"/>
                  </a:lnTo>
                  <a:lnTo>
                    <a:pt x="322" y="117"/>
                  </a:lnTo>
                  <a:lnTo>
                    <a:pt x="322" y="99"/>
                  </a:lnTo>
                  <a:lnTo>
                    <a:pt x="322" y="91"/>
                  </a:lnTo>
                  <a:lnTo>
                    <a:pt x="344" y="86"/>
                  </a:lnTo>
                  <a:lnTo>
                    <a:pt x="344" y="77"/>
                  </a:lnTo>
                  <a:lnTo>
                    <a:pt x="341" y="66"/>
                  </a:lnTo>
                  <a:lnTo>
                    <a:pt x="336" y="54"/>
                  </a:lnTo>
                  <a:lnTo>
                    <a:pt x="326" y="41"/>
                  </a:lnTo>
                  <a:lnTo>
                    <a:pt x="319" y="30"/>
                  </a:lnTo>
                  <a:lnTo>
                    <a:pt x="306" y="18"/>
                  </a:lnTo>
                  <a:lnTo>
                    <a:pt x="293" y="10"/>
                  </a:lnTo>
                  <a:lnTo>
                    <a:pt x="281" y="5"/>
                  </a:lnTo>
                  <a:lnTo>
                    <a:pt x="266" y="1"/>
                  </a:lnTo>
                  <a:lnTo>
                    <a:pt x="253" y="0"/>
                  </a:lnTo>
                  <a:lnTo>
                    <a:pt x="231" y="3"/>
                  </a:lnTo>
                  <a:lnTo>
                    <a:pt x="216" y="6"/>
                  </a:lnTo>
                  <a:lnTo>
                    <a:pt x="205" y="13"/>
                  </a:lnTo>
                  <a:lnTo>
                    <a:pt x="190" y="23"/>
                  </a:lnTo>
                  <a:lnTo>
                    <a:pt x="178" y="37"/>
                  </a:lnTo>
                  <a:lnTo>
                    <a:pt x="172" y="51"/>
                  </a:lnTo>
                  <a:lnTo>
                    <a:pt x="168" y="61"/>
                  </a:lnTo>
                  <a:lnTo>
                    <a:pt x="167" y="73"/>
                  </a:lnTo>
                  <a:lnTo>
                    <a:pt x="168" y="92"/>
                  </a:lnTo>
                  <a:lnTo>
                    <a:pt x="170" y="99"/>
                  </a:lnTo>
                  <a:lnTo>
                    <a:pt x="170" y="110"/>
                  </a:lnTo>
                  <a:lnTo>
                    <a:pt x="178" y="110"/>
                  </a:lnTo>
                  <a:lnTo>
                    <a:pt x="178" y="124"/>
                  </a:lnTo>
                  <a:lnTo>
                    <a:pt x="192" y="127"/>
                  </a:lnTo>
                  <a:lnTo>
                    <a:pt x="197" y="113"/>
                  </a:lnTo>
                  <a:lnTo>
                    <a:pt x="210" y="141"/>
                  </a:lnTo>
                  <a:lnTo>
                    <a:pt x="130" y="170"/>
                  </a:lnTo>
                  <a:lnTo>
                    <a:pt x="124" y="173"/>
                  </a:lnTo>
                  <a:lnTo>
                    <a:pt x="110" y="182"/>
                  </a:lnTo>
                  <a:lnTo>
                    <a:pt x="104" y="189"/>
                  </a:lnTo>
                  <a:lnTo>
                    <a:pt x="96" y="207"/>
                  </a:lnTo>
                  <a:lnTo>
                    <a:pt x="96" y="220"/>
                  </a:lnTo>
                  <a:lnTo>
                    <a:pt x="100" y="231"/>
                  </a:lnTo>
                  <a:lnTo>
                    <a:pt x="100" y="248"/>
                  </a:lnTo>
                  <a:lnTo>
                    <a:pt x="82" y="251"/>
                  </a:lnTo>
                  <a:lnTo>
                    <a:pt x="82" y="283"/>
                  </a:lnTo>
                  <a:lnTo>
                    <a:pt x="77" y="297"/>
                  </a:lnTo>
                  <a:lnTo>
                    <a:pt x="74" y="303"/>
                  </a:lnTo>
                  <a:lnTo>
                    <a:pt x="69" y="314"/>
                  </a:lnTo>
                  <a:lnTo>
                    <a:pt x="69" y="369"/>
                  </a:lnTo>
                  <a:lnTo>
                    <a:pt x="74" y="375"/>
                  </a:lnTo>
                  <a:lnTo>
                    <a:pt x="77" y="380"/>
                  </a:lnTo>
                  <a:lnTo>
                    <a:pt x="82" y="380"/>
                  </a:lnTo>
                  <a:lnTo>
                    <a:pt x="91" y="383"/>
                  </a:lnTo>
                  <a:lnTo>
                    <a:pt x="91" y="393"/>
                  </a:lnTo>
                  <a:lnTo>
                    <a:pt x="96" y="400"/>
                  </a:lnTo>
                  <a:lnTo>
                    <a:pt x="104" y="410"/>
                  </a:lnTo>
                  <a:lnTo>
                    <a:pt x="105" y="424"/>
                  </a:lnTo>
                  <a:lnTo>
                    <a:pt x="72" y="406"/>
                  </a:lnTo>
                  <a:lnTo>
                    <a:pt x="72" y="416"/>
                  </a:lnTo>
                  <a:lnTo>
                    <a:pt x="72" y="426"/>
                  </a:lnTo>
                  <a:lnTo>
                    <a:pt x="72" y="446"/>
                  </a:lnTo>
                  <a:lnTo>
                    <a:pt x="41" y="457"/>
                  </a:lnTo>
                  <a:lnTo>
                    <a:pt x="39" y="453"/>
                  </a:lnTo>
                  <a:lnTo>
                    <a:pt x="4" y="467"/>
                  </a:lnTo>
                  <a:lnTo>
                    <a:pt x="8" y="473"/>
                  </a:lnTo>
                  <a:lnTo>
                    <a:pt x="0" y="479"/>
                  </a:lnTo>
                  <a:lnTo>
                    <a:pt x="9" y="477"/>
                  </a:lnTo>
                  <a:lnTo>
                    <a:pt x="13" y="483"/>
                  </a:lnTo>
                  <a:lnTo>
                    <a:pt x="49" y="469"/>
                  </a:lnTo>
                  <a:lnTo>
                    <a:pt x="46" y="464"/>
                  </a:lnTo>
                  <a:lnTo>
                    <a:pt x="74" y="453"/>
                  </a:lnTo>
                  <a:lnTo>
                    <a:pt x="74" y="464"/>
                  </a:lnTo>
                  <a:lnTo>
                    <a:pt x="82" y="463"/>
                  </a:lnTo>
                  <a:lnTo>
                    <a:pt x="82" y="450"/>
                  </a:lnTo>
                  <a:lnTo>
                    <a:pt x="82" y="420"/>
                  </a:lnTo>
                  <a:lnTo>
                    <a:pt x="104" y="434"/>
                  </a:lnTo>
                  <a:lnTo>
                    <a:pt x="82" y="442"/>
                  </a:lnTo>
                  <a:lnTo>
                    <a:pt x="82" y="450"/>
                  </a:lnTo>
                  <a:lnTo>
                    <a:pt x="102" y="442"/>
                  </a:lnTo>
                  <a:lnTo>
                    <a:pt x="105" y="440"/>
                  </a:lnTo>
                  <a:lnTo>
                    <a:pt x="104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2" y="486"/>
                  </a:lnTo>
                  <a:lnTo>
                    <a:pt x="117" y="489"/>
                  </a:lnTo>
                  <a:lnTo>
                    <a:pt x="120" y="495"/>
                  </a:lnTo>
                  <a:lnTo>
                    <a:pt x="122" y="500"/>
                  </a:lnTo>
                  <a:lnTo>
                    <a:pt x="125" y="514"/>
                  </a:lnTo>
                  <a:lnTo>
                    <a:pt x="135" y="524"/>
                  </a:lnTo>
                  <a:lnTo>
                    <a:pt x="144" y="528"/>
                  </a:lnTo>
                  <a:lnTo>
                    <a:pt x="157" y="532"/>
                  </a:lnTo>
                  <a:lnTo>
                    <a:pt x="170" y="538"/>
                  </a:lnTo>
                  <a:lnTo>
                    <a:pt x="200" y="700"/>
                  </a:lnTo>
                  <a:lnTo>
                    <a:pt x="195" y="745"/>
                  </a:lnTo>
                  <a:lnTo>
                    <a:pt x="211" y="766"/>
                  </a:lnTo>
                  <a:lnTo>
                    <a:pt x="225" y="786"/>
                  </a:lnTo>
                  <a:lnTo>
                    <a:pt x="246" y="793"/>
                  </a:lnTo>
                  <a:lnTo>
                    <a:pt x="250" y="819"/>
                  </a:lnTo>
                  <a:lnTo>
                    <a:pt x="268" y="851"/>
                  </a:lnTo>
                  <a:lnTo>
                    <a:pt x="256" y="894"/>
                  </a:lnTo>
                  <a:lnTo>
                    <a:pt x="261" y="907"/>
                  </a:lnTo>
                  <a:lnTo>
                    <a:pt x="279" y="904"/>
                  </a:lnTo>
                  <a:lnTo>
                    <a:pt x="298" y="904"/>
                  </a:lnTo>
                  <a:lnTo>
                    <a:pt x="301" y="872"/>
                  </a:lnTo>
                  <a:lnTo>
                    <a:pt x="322" y="848"/>
                  </a:lnTo>
                  <a:lnTo>
                    <a:pt x="306" y="819"/>
                  </a:lnTo>
                  <a:lnTo>
                    <a:pt x="334" y="778"/>
                  </a:lnTo>
                  <a:lnTo>
                    <a:pt x="346" y="789"/>
                  </a:lnTo>
                  <a:lnTo>
                    <a:pt x="341" y="839"/>
                  </a:lnTo>
                  <a:lnTo>
                    <a:pt x="362" y="856"/>
                  </a:lnTo>
                  <a:lnTo>
                    <a:pt x="394" y="859"/>
                  </a:lnTo>
                  <a:lnTo>
                    <a:pt x="408" y="835"/>
                  </a:lnTo>
                  <a:lnTo>
                    <a:pt x="399" y="760"/>
                  </a:lnTo>
                  <a:lnTo>
                    <a:pt x="389" y="749"/>
                  </a:lnTo>
                  <a:lnTo>
                    <a:pt x="392" y="736"/>
                  </a:lnTo>
                  <a:lnTo>
                    <a:pt x="422" y="716"/>
                  </a:lnTo>
                  <a:lnTo>
                    <a:pt x="428" y="688"/>
                  </a:lnTo>
                  <a:lnTo>
                    <a:pt x="423" y="669"/>
                  </a:lnTo>
                  <a:lnTo>
                    <a:pt x="420" y="653"/>
                  </a:lnTo>
                  <a:lnTo>
                    <a:pt x="435" y="635"/>
                  </a:lnTo>
                  <a:lnTo>
                    <a:pt x="423" y="621"/>
                  </a:lnTo>
                </a:path>
              </a:pathLst>
            </a:custGeom>
            <a:grp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pic>
        <p:nvPicPr>
          <p:cNvPr id="72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188640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Line 22"/>
          <p:cNvSpPr>
            <a:spLocks noChangeShapeType="1"/>
          </p:cNvSpPr>
          <p:nvPr/>
        </p:nvSpPr>
        <p:spPr bwMode="auto">
          <a:xfrm flipV="1">
            <a:off x="3059831" y="4149080"/>
            <a:ext cx="993617" cy="0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grpSp>
        <p:nvGrpSpPr>
          <p:cNvPr id="73" name="Grupa 72"/>
          <p:cNvGrpSpPr/>
          <p:nvPr/>
        </p:nvGrpSpPr>
        <p:grpSpPr>
          <a:xfrm>
            <a:off x="4082069" y="5422697"/>
            <a:ext cx="1727775" cy="706844"/>
            <a:chOff x="529" y="2519380"/>
            <a:chExt cx="1554742" cy="706844"/>
          </a:xfrm>
        </p:grpSpPr>
        <p:sp>
          <p:nvSpPr>
            <p:cNvPr id="74" name="Prostokąt zaokrąglony 73"/>
            <p:cNvSpPr/>
            <p:nvPr/>
          </p:nvSpPr>
          <p:spPr>
            <a:xfrm>
              <a:off x="529" y="2519380"/>
              <a:ext cx="1554742" cy="70684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glow rad="139700">
                <a:schemeClr val="tx1">
                  <a:lumMod val="85000"/>
                  <a:lumOff val="1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5" name="Prostokąt 74"/>
            <p:cNvSpPr/>
            <p:nvPr/>
          </p:nvSpPr>
          <p:spPr>
            <a:xfrm>
              <a:off x="35034" y="2553885"/>
              <a:ext cx="1485732" cy="637834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baseline="0" dirty="0" smtClean="0">
                  <a:solidFill>
                    <a:schemeClr val="tx1"/>
                  </a:solidFill>
                </a:rPr>
                <a:t>  4.000</a:t>
              </a:r>
              <a:endParaRPr lang="pl-PL" sz="2800" kern="1200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a 75"/>
          <p:cNvGrpSpPr/>
          <p:nvPr/>
        </p:nvGrpSpPr>
        <p:grpSpPr>
          <a:xfrm>
            <a:off x="5809846" y="5436057"/>
            <a:ext cx="3216305" cy="699127"/>
            <a:chOff x="1555270" y="2505299"/>
            <a:chExt cx="3052711" cy="699127"/>
          </a:xfrm>
        </p:grpSpPr>
        <p:sp>
          <p:nvSpPr>
            <p:cNvPr id="77" name="Prostokąt z rogami zaokrąglonymi z jednej strony 76"/>
            <p:cNvSpPr/>
            <p:nvPr/>
          </p:nvSpPr>
          <p:spPr>
            <a:xfrm rot="5400000">
              <a:off x="2739896" y="1320673"/>
              <a:ext cx="683459" cy="3052711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glow rad="139700">
                <a:schemeClr val="tx1">
                  <a:lumMod val="85000"/>
                  <a:lumOff val="1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Prostokąt 77"/>
            <p:cNvSpPr/>
            <p:nvPr/>
          </p:nvSpPr>
          <p:spPr>
            <a:xfrm>
              <a:off x="1555271" y="2541179"/>
              <a:ext cx="3016831" cy="663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1800" kern="1200" dirty="0"/>
            </a:p>
          </p:txBody>
        </p:sp>
      </p:grpSp>
      <p:sp>
        <p:nvSpPr>
          <p:cNvPr id="79" name="Line 23"/>
          <p:cNvSpPr>
            <a:spLocks noChangeShapeType="1"/>
          </p:cNvSpPr>
          <p:nvPr/>
        </p:nvSpPr>
        <p:spPr bwMode="auto">
          <a:xfrm>
            <a:off x="2957203" y="5209902"/>
            <a:ext cx="1039575" cy="444425"/>
          </a:xfrm>
          <a:prstGeom prst="line">
            <a:avLst/>
          </a:prstGeom>
          <a:noFill/>
          <a:ln w="107950">
            <a:solidFill>
              <a:srgbClr val="C00000"/>
            </a:solidFill>
            <a:round/>
            <a:headEnd type="triangle" w="med" len="med"/>
            <a:tailEnd type="triangle" w="med" len="med"/>
          </a:ln>
          <a:effectLst>
            <a:outerShdw dist="68392" dir="14891915" algn="ctr" rotWithShape="0">
              <a:schemeClr val="tx1">
                <a:alpha val="5000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28" name="Prostokąt 127"/>
          <p:cNvSpPr/>
          <p:nvPr/>
        </p:nvSpPr>
        <p:spPr>
          <a:xfrm>
            <a:off x="5778921" y="5431789"/>
            <a:ext cx="3247230" cy="6632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l-PL" sz="2000" dirty="0"/>
              <a:t>Służba przygotowawcza</a:t>
            </a:r>
          </a:p>
        </p:txBody>
      </p:sp>
    </p:spTree>
    <p:extLst>
      <p:ext uri="{BB962C8B-B14F-4D97-AF65-F5344CB8AC3E}">
        <p14:creationId xmlns:p14="http://schemas.microsoft.com/office/powerpoint/2010/main" val="364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Prostokąt 1716"/>
          <p:cNvSpPr/>
          <p:nvPr/>
        </p:nvSpPr>
        <p:spPr>
          <a:xfrm>
            <a:off x="0" y="21318"/>
            <a:ext cx="9144000" cy="107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1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719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Struktura stanów osobowych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żołnierzy zawodowych</a:t>
            </a:r>
            <a:endParaRPr lang="pl-PL" sz="2800" b="1" dirty="0"/>
          </a:p>
        </p:txBody>
      </p:sp>
      <p:pic>
        <p:nvPicPr>
          <p:cNvPr id="1721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533400" cy="224408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24" name="Wykres 1723"/>
          <p:cNvGraphicFramePr/>
          <p:nvPr>
            <p:extLst>
              <p:ext uri="{D42A27DB-BD31-4B8C-83A1-F6EECF244321}">
                <p14:modId xmlns:p14="http://schemas.microsoft.com/office/powerpoint/2010/main" val="1816114664"/>
              </p:ext>
            </p:extLst>
          </p:nvPr>
        </p:nvGraphicFramePr>
        <p:xfrm>
          <a:off x="657014" y="1116405"/>
          <a:ext cx="8086277" cy="577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6588224" y="3578942"/>
            <a:ext cx="215506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WOJSKA LĄDOWE</a:t>
            </a:r>
            <a:endParaRPr lang="pl-PL" b="1" dirty="0">
              <a:latin typeface="Calibri" pitchFamily="34" charset="0"/>
            </a:endParaRPr>
          </a:p>
          <a:p>
            <a:pPr algn="ctr"/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52.688</a:t>
            </a:r>
          </a:p>
        </p:txBody>
      </p:sp>
      <p:sp>
        <p:nvSpPr>
          <p:cNvPr id="18" name="Elipsa 17"/>
          <p:cNvSpPr/>
          <p:nvPr/>
        </p:nvSpPr>
        <p:spPr>
          <a:xfrm>
            <a:off x="3131840" y="2974137"/>
            <a:ext cx="2592387" cy="15113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OGÓŁEM:</a:t>
            </a:r>
            <a:r>
              <a:rPr lang="pl-PL" sz="2800" dirty="0">
                <a:solidFill>
                  <a:srgbClr val="C00000"/>
                </a:solidFill>
              </a:rPr>
              <a:t/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</a:rPr>
              <a:t>113.000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17078" y="2605832"/>
            <a:ext cx="198797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SIŁY POWIETRZNE</a:t>
            </a:r>
            <a:endParaRPr lang="pl-PL" b="1" dirty="0">
              <a:latin typeface="Calibri" pitchFamily="34" charset="0"/>
            </a:endParaRP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16.989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74436" y="5085184"/>
            <a:ext cx="187325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POZOSTAŁE</a:t>
            </a:r>
            <a:endParaRPr lang="pl-PL" sz="1000" b="1" dirty="0">
              <a:latin typeface="Calibri" pitchFamily="34" charset="0"/>
            </a:endParaRP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31.777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59632" y="1374590"/>
            <a:ext cx="250538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MARYNARKA WOJENNA</a:t>
            </a:r>
          </a:p>
          <a:p>
            <a:pPr algn="ctr"/>
            <a:r>
              <a:rPr lang="pl-PL" b="1" dirty="0" smtClean="0">
                <a:solidFill>
                  <a:srgbClr val="990000"/>
                </a:solidFill>
                <a:latin typeface="Calibri" pitchFamily="34" charset="0"/>
              </a:rPr>
              <a:t>7.145</a:t>
            </a:r>
            <a:endParaRPr lang="pl-PL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720" name="pole tekstowe 1719"/>
          <p:cNvSpPr txBox="1"/>
          <p:nvPr/>
        </p:nvSpPr>
        <p:spPr>
          <a:xfrm>
            <a:off x="4211960" y="1330804"/>
            <a:ext cx="206770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Calibri" pitchFamily="34" charset="0"/>
              </a:rPr>
              <a:t>WOJSKA OBRONY TERYTORIALNEJ</a:t>
            </a:r>
          </a:p>
          <a:p>
            <a:pPr algn="ctr"/>
            <a:r>
              <a:rPr lang="pl-PL" b="1" dirty="0">
                <a:solidFill>
                  <a:srgbClr val="990000"/>
                </a:solidFill>
                <a:latin typeface="Calibri" pitchFamily="34" charset="0"/>
              </a:rPr>
              <a:t>4.401</a:t>
            </a:r>
          </a:p>
        </p:txBody>
      </p:sp>
      <p:grpSp>
        <p:nvGrpSpPr>
          <p:cNvPr id="1644" name="Group 1650"/>
          <p:cNvGrpSpPr>
            <a:grpSpLocks/>
          </p:cNvGrpSpPr>
          <p:nvPr/>
        </p:nvGrpSpPr>
        <p:grpSpPr bwMode="auto">
          <a:xfrm>
            <a:off x="2347694" y="2840537"/>
            <a:ext cx="1223962" cy="649287"/>
            <a:chOff x="2304" y="1008"/>
            <a:chExt cx="1872" cy="912"/>
          </a:xfrm>
        </p:grpSpPr>
        <p:pic>
          <p:nvPicPr>
            <p:cNvPr id="1645" name="Picture 1651" descr="F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008"/>
              <a:ext cx="1872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46" name="Group 1652"/>
            <p:cNvGrpSpPr>
              <a:grpSpLocks/>
            </p:cNvGrpSpPr>
            <p:nvPr/>
          </p:nvGrpSpPr>
          <p:grpSpPr bwMode="auto">
            <a:xfrm>
              <a:off x="2926" y="1011"/>
              <a:ext cx="479" cy="912"/>
              <a:chOff x="2736" y="431"/>
              <a:chExt cx="1488" cy="2641"/>
            </a:xfrm>
          </p:grpSpPr>
          <p:sp>
            <p:nvSpPr>
              <p:cNvPr id="1647" name="Freeform 1653"/>
              <p:cNvSpPr>
                <a:spLocks/>
              </p:cNvSpPr>
              <p:nvPr/>
            </p:nvSpPr>
            <p:spPr bwMode="auto">
              <a:xfrm rot="-398438">
                <a:off x="2983" y="2173"/>
                <a:ext cx="373" cy="843"/>
              </a:xfrm>
              <a:custGeom>
                <a:avLst/>
                <a:gdLst>
                  <a:gd name="T0" fmla="*/ 0 w 826"/>
                  <a:gd name="T1" fmla="*/ 29 h 1083"/>
                  <a:gd name="T2" fmla="*/ 0 w 826"/>
                  <a:gd name="T3" fmla="*/ 33 h 1083"/>
                  <a:gd name="T4" fmla="*/ 0 w 826"/>
                  <a:gd name="T5" fmla="*/ 42 h 1083"/>
                  <a:gd name="T6" fmla="*/ 0 w 826"/>
                  <a:gd name="T7" fmla="*/ 60 h 1083"/>
                  <a:gd name="T8" fmla="*/ 0 w 826"/>
                  <a:gd name="T9" fmla="*/ 61 h 1083"/>
                  <a:gd name="T10" fmla="*/ 0 w 826"/>
                  <a:gd name="T11" fmla="*/ 67 h 1083"/>
                  <a:gd name="T12" fmla="*/ 0 w 826"/>
                  <a:gd name="T13" fmla="*/ 73 h 1083"/>
                  <a:gd name="T14" fmla="*/ 0 w 826"/>
                  <a:gd name="T15" fmla="*/ 115 h 1083"/>
                  <a:gd name="T16" fmla="*/ 0 w 826"/>
                  <a:gd name="T17" fmla="*/ 118 h 1083"/>
                  <a:gd name="T18" fmla="*/ 0 w 826"/>
                  <a:gd name="T19" fmla="*/ 121 h 1083"/>
                  <a:gd name="T20" fmla="*/ 0 w 826"/>
                  <a:gd name="T21" fmla="*/ 127 h 1083"/>
                  <a:gd name="T22" fmla="*/ 0 w 826"/>
                  <a:gd name="T23" fmla="*/ 133 h 1083"/>
                  <a:gd name="T24" fmla="*/ 0 w 826"/>
                  <a:gd name="T25" fmla="*/ 145 h 1083"/>
                  <a:gd name="T26" fmla="*/ 1 w 826"/>
                  <a:gd name="T27" fmla="*/ 139 h 1083"/>
                  <a:gd name="T28" fmla="*/ 1 w 826"/>
                  <a:gd name="T29" fmla="*/ 123 h 1083"/>
                  <a:gd name="T30" fmla="*/ 1 w 826"/>
                  <a:gd name="T31" fmla="*/ 113 h 1083"/>
                  <a:gd name="T32" fmla="*/ 1 w 826"/>
                  <a:gd name="T33" fmla="*/ 92 h 1083"/>
                  <a:gd name="T34" fmla="*/ 1 w 826"/>
                  <a:gd name="T35" fmla="*/ 70 h 1083"/>
                  <a:gd name="T36" fmla="*/ 1 w 826"/>
                  <a:gd name="T37" fmla="*/ 60 h 1083"/>
                  <a:gd name="T38" fmla="*/ 1 w 826"/>
                  <a:gd name="T39" fmla="*/ 37 h 1083"/>
                  <a:gd name="T40" fmla="*/ 1 w 826"/>
                  <a:gd name="T41" fmla="*/ 0 h 10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26"/>
                  <a:gd name="T64" fmla="*/ 0 h 1083"/>
                  <a:gd name="T65" fmla="*/ 826 w 826"/>
                  <a:gd name="T66" fmla="*/ 1083 h 10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26" h="1083">
                    <a:moveTo>
                      <a:pt x="165" y="209"/>
                    </a:moveTo>
                    <a:cubicBezTo>
                      <a:pt x="136" y="218"/>
                      <a:pt x="125" y="234"/>
                      <a:pt x="96" y="243"/>
                    </a:cubicBezTo>
                    <a:cubicBezTo>
                      <a:pt x="68" y="271"/>
                      <a:pt x="56" y="273"/>
                      <a:pt x="70" y="313"/>
                    </a:cubicBezTo>
                    <a:cubicBezTo>
                      <a:pt x="59" y="345"/>
                      <a:pt x="54" y="419"/>
                      <a:pt x="78" y="443"/>
                    </a:cubicBezTo>
                    <a:cubicBezTo>
                      <a:pt x="85" y="450"/>
                      <a:pt x="96" y="449"/>
                      <a:pt x="105" y="452"/>
                    </a:cubicBezTo>
                    <a:cubicBezTo>
                      <a:pt x="128" y="477"/>
                      <a:pt x="167" y="494"/>
                      <a:pt x="200" y="504"/>
                    </a:cubicBezTo>
                    <a:cubicBezTo>
                      <a:pt x="218" y="517"/>
                      <a:pt x="236" y="521"/>
                      <a:pt x="235" y="548"/>
                    </a:cubicBezTo>
                    <a:cubicBezTo>
                      <a:pt x="234" y="584"/>
                      <a:pt x="229" y="787"/>
                      <a:pt x="191" y="852"/>
                    </a:cubicBezTo>
                    <a:cubicBezTo>
                      <a:pt x="178" y="873"/>
                      <a:pt x="170" y="871"/>
                      <a:pt x="148" y="878"/>
                    </a:cubicBezTo>
                    <a:cubicBezTo>
                      <a:pt x="106" y="922"/>
                      <a:pt x="159" y="872"/>
                      <a:pt x="105" y="904"/>
                    </a:cubicBezTo>
                    <a:cubicBezTo>
                      <a:pt x="89" y="914"/>
                      <a:pt x="77" y="929"/>
                      <a:pt x="61" y="939"/>
                    </a:cubicBezTo>
                    <a:cubicBezTo>
                      <a:pt x="38" y="974"/>
                      <a:pt x="28" y="965"/>
                      <a:pt x="0" y="991"/>
                    </a:cubicBezTo>
                    <a:cubicBezTo>
                      <a:pt x="14" y="1083"/>
                      <a:pt x="11" y="1066"/>
                      <a:pt x="105" y="1078"/>
                    </a:cubicBezTo>
                    <a:cubicBezTo>
                      <a:pt x="219" y="1071"/>
                      <a:pt x="334" y="1069"/>
                      <a:pt x="444" y="1035"/>
                    </a:cubicBezTo>
                    <a:cubicBezTo>
                      <a:pt x="483" y="993"/>
                      <a:pt x="544" y="943"/>
                      <a:pt x="592" y="913"/>
                    </a:cubicBezTo>
                    <a:cubicBezTo>
                      <a:pt x="612" y="882"/>
                      <a:pt x="621" y="871"/>
                      <a:pt x="609" y="835"/>
                    </a:cubicBezTo>
                    <a:cubicBezTo>
                      <a:pt x="618" y="782"/>
                      <a:pt x="633" y="731"/>
                      <a:pt x="644" y="678"/>
                    </a:cubicBezTo>
                    <a:cubicBezTo>
                      <a:pt x="652" y="567"/>
                      <a:pt x="624" y="549"/>
                      <a:pt x="713" y="522"/>
                    </a:cubicBezTo>
                    <a:cubicBezTo>
                      <a:pt x="748" y="487"/>
                      <a:pt x="792" y="478"/>
                      <a:pt x="826" y="443"/>
                    </a:cubicBezTo>
                    <a:cubicBezTo>
                      <a:pt x="821" y="376"/>
                      <a:pt x="820" y="336"/>
                      <a:pt x="800" y="278"/>
                    </a:cubicBezTo>
                    <a:cubicBezTo>
                      <a:pt x="799" y="261"/>
                      <a:pt x="783" y="78"/>
                      <a:pt x="783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648" name="Freeform 1654"/>
              <p:cNvSpPr>
                <a:spLocks/>
              </p:cNvSpPr>
              <p:nvPr/>
            </p:nvSpPr>
            <p:spPr bwMode="auto">
              <a:xfrm>
                <a:off x="3418" y="2107"/>
                <a:ext cx="394" cy="853"/>
              </a:xfrm>
              <a:custGeom>
                <a:avLst/>
                <a:gdLst>
                  <a:gd name="T0" fmla="*/ 1 w 757"/>
                  <a:gd name="T1" fmla="*/ 6 h 1074"/>
                  <a:gd name="T2" fmla="*/ 1 w 757"/>
                  <a:gd name="T3" fmla="*/ 16 h 1074"/>
                  <a:gd name="T4" fmla="*/ 1 w 757"/>
                  <a:gd name="T5" fmla="*/ 30 h 1074"/>
                  <a:gd name="T6" fmla="*/ 1 w 757"/>
                  <a:gd name="T7" fmla="*/ 39 h 1074"/>
                  <a:gd name="T8" fmla="*/ 0 w 757"/>
                  <a:gd name="T9" fmla="*/ 56 h 1074"/>
                  <a:gd name="T10" fmla="*/ 1 w 757"/>
                  <a:gd name="T11" fmla="*/ 67 h 1074"/>
                  <a:gd name="T12" fmla="*/ 1 w 757"/>
                  <a:gd name="T13" fmla="*/ 75 h 1074"/>
                  <a:gd name="T14" fmla="*/ 1 w 757"/>
                  <a:gd name="T15" fmla="*/ 98 h 1074"/>
                  <a:gd name="T16" fmla="*/ 1 w 757"/>
                  <a:gd name="T17" fmla="*/ 128 h 1074"/>
                  <a:gd name="T18" fmla="*/ 1 w 757"/>
                  <a:gd name="T19" fmla="*/ 138 h 1074"/>
                  <a:gd name="T20" fmla="*/ 1 w 757"/>
                  <a:gd name="T21" fmla="*/ 141 h 1074"/>
                  <a:gd name="T22" fmla="*/ 2 w 757"/>
                  <a:gd name="T23" fmla="*/ 148 h 1074"/>
                  <a:gd name="T24" fmla="*/ 2 w 757"/>
                  <a:gd name="T25" fmla="*/ 155 h 1074"/>
                  <a:gd name="T26" fmla="*/ 2 w 757"/>
                  <a:gd name="T27" fmla="*/ 168 h 1074"/>
                  <a:gd name="T28" fmla="*/ 3 w 757"/>
                  <a:gd name="T29" fmla="*/ 170 h 1074"/>
                  <a:gd name="T30" fmla="*/ 4 w 757"/>
                  <a:gd name="T31" fmla="*/ 168 h 1074"/>
                  <a:gd name="T32" fmla="*/ 4 w 757"/>
                  <a:gd name="T33" fmla="*/ 164 h 1074"/>
                  <a:gd name="T34" fmla="*/ 4 w 757"/>
                  <a:gd name="T35" fmla="*/ 156 h 1074"/>
                  <a:gd name="T36" fmla="*/ 4 w 757"/>
                  <a:gd name="T37" fmla="*/ 145 h 1074"/>
                  <a:gd name="T38" fmla="*/ 3 w 757"/>
                  <a:gd name="T39" fmla="*/ 138 h 1074"/>
                  <a:gd name="T40" fmla="*/ 3 w 757"/>
                  <a:gd name="T41" fmla="*/ 133 h 1074"/>
                  <a:gd name="T42" fmla="*/ 3 w 757"/>
                  <a:gd name="T43" fmla="*/ 125 h 1074"/>
                  <a:gd name="T44" fmla="*/ 3 w 757"/>
                  <a:gd name="T45" fmla="*/ 115 h 1074"/>
                  <a:gd name="T46" fmla="*/ 3 w 757"/>
                  <a:gd name="T47" fmla="*/ 84 h 1074"/>
                  <a:gd name="T48" fmla="*/ 3 w 757"/>
                  <a:gd name="T49" fmla="*/ 76 h 1074"/>
                  <a:gd name="T50" fmla="*/ 4 w 757"/>
                  <a:gd name="T51" fmla="*/ 71 h 1074"/>
                  <a:gd name="T52" fmla="*/ 4 w 757"/>
                  <a:gd name="T53" fmla="*/ 56 h 1074"/>
                  <a:gd name="T54" fmla="*/ 4 w 757"/>
                  <a:gd name="T55" fmla="*/ 51 h 1074"/>
                  <a:gd name="T56" fmla="*/ 4 w 757"/>
                  <a:gd name="T57" fmla="*/ 33 h 1074"/>
                  <a:gd name="T58" fmla="*/ 4 w 757"/>
                  <a:gd name="T59" fmla="*/ 22 h 1074"/>
                  <a:gd name="T60" fmla="*/ 4 w 757"/>
                  <a:gd name="T61" fmla="*/ 7 h 107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57"/>
                  <a:gd name="T94" fmla="*/ 0 h 1074"/>
                  <a:gd name="T95" fmla="*/ 757 w 757"/>
                  <a:gd name="T96" fmla="*/ 1074 h 107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57" h="1074">
                    <a:moveTo>
                      <a:pt x="17" y="37"/>
                    </a:moveTo>
                    <a:cubicBezTo>
                      <a:pt x="47" y="56"/>
                      <a:pt x="59" y="64"/>
                      <a:pt x="69" y="98"/>
                    </a:cubicBezTo>
                    <a:cubicBezTo>
                      <a:pt x="49" y="161"/>
                      <a:pt x="74" y="76"/>
                      <a:pt x="52" y="194"/>
                    </a:cubicBezTo>
                    <a:cubicBezTo>
                      <a:pt x="46" y="226"/>
                      <a:pt x="41" y="216"/>
                      <a:pt x="26" y="246"/>
                    </a:cubicBezTo>
                    <a:cubicBezTo>
                      <a:pt x="9" y="280"/>
                      <a:pt x="6" y="323"/>
                      <a:pt x="0" y="359"/>
                    </a:cubicBezTo>
                    <a:cubicBezTo>
                      <a:pt x="3" y="379"/>
                      <a:pt x="2" y="401"/>
                      <a:pt x="8" y="420"/>
                    </a:cubicBezTo>
                    <a:cubicBezTo>
                      <a:pt x="16" y="445"/>
                      <a:pt x="115" y="464"/>
                      <a:pt x="139" y="472"/>
                    </a:cubicBezTo>
                    <a:cubicBezTo>
                      <a:pt x="156" y="520"/>
                      <a:pt x="149" y="571"/>
                      <a:pt x="165" y="620"/>
                    </a:cubicBezTo>
                    <a:cubicBezTo>
                      <a:pt x="158" y="691"/>
                      <a:pt x="143" y="744"/>
                      <a:pt x="122" y="811"/>
                    </a:cubicBezTo>
                    <a:cubicBezTo>
                      <a:pt x="125" y="831"/>
                      <a:pt x="124" y="853"/>
                      <a:pt x="130" y="872"/>
                    </a:cubicBezTo>
                    <a:cubicBezTo>
                      <a:pt x="133" y="880"/>
                      <a:pt x="141" y="885"/>
                      <a:pt x="148" y="889"/>
                    </a:cubicBezTo>
                    <a:cubicBezTo>
                      <a:pt x="176" y="903"/>
                      <a:pt x="222" y="923"/>
                      <a:pt x="252" y="933"/>
                    </a:cubicBezTo>
                    <a:cubicBezTo>
                      <a:pt x="262" y="948"/>
                      <a:pt x="277" y="960"/>
                      <a:pt x="287" y="976"/>
                    </a:cubicBezTo>
                    <a:cubicBezTo>
                      <a:pt x="303" y="1002"/>
                      <a:pt x="316" y="1058"/>
                      <a:pt x="356" y="1063"/>
                    </a:cubicBezTo>
                    <a:cubicBezTo>
                      <a:pt x="414" y="1070"/>
                      <a:pt x="472" y="1069"/>
                      <a:pt x="530" y="1072"/>
                    </a:cubicBezTo>
                    <a:cubicBezTo>
                      <a:pt x="603" y="1069"/>
                      <a:pt x="676" y="1074"/>
                      <a:pt x="748" y="1063"/>
                    </a:cubicBezTo>
                    <a:cubicBezTo>
                      <a:pt x="757" y="1062"/>
                      <a:pt x="756" y="1046"/>
                      <a:pt x="756" y="1037"/>
                    </a:cubicBezTo>
                    <a:cubicBezTo>
                      <a:pt x="756" y="1019"/>
                      <a:pt x="752" y="1002"/>
                      <a:pt x="748" y="985"/>
                    </a:cubicBezTo>
                    <a:cubicBezTo>
                      <a:pt x="740" y="948"/>
                      <a:pt x="712" y="927"/>
                      <a:pt x="678" y="915"/>
                    </a:cubicBezTo>
                    <a:cubicBezTo>
                      <a:pt x="608" y="845"/>
                      <a:pt x="693" y="927"/>
                      <a:pt x="626" y="872"/>
                    </a:cubicBezTo>
                    <a:cubicBezTo>
                      <a:pt x="616" y="864"/>
                      <a:pt x="602" y="843"/>
                      <a:pt x="591" y="837"/>
                    </a:cubicBezTo>
                    <a:cubicBezTo>
                      <a:pt x="565" y="821"/>
                      <a:pt x="544" y="817"/>
                      <a:pt x="522" y="793"/>
                    </a:cubicBezTo>
                    <a:cubicBezTo>
                      <a:pt x="512" y="764"/>
                      <a:pt x="495" y="750"/>
                      <a:pt x="478" y="724"/>
                    </a:cubicBezTo>
                    <a:cubicBezTo>
                      <a:pt x="487" y="657"/>
                      <a:pt x="504" y="598"/>
                      <a:pt x="522" y="533"/>
                    </a:cubicBezTo>
                    <a:cubicBezTo>
                      <a:pt x="529" y="506"/>
                      <a:pt x="523" y="495"/>
                      <a:pt x="548" y="480"/>
                    </a:cubicBezTo>
                    <a:cubicBezTo>
                      <a:pt x="577" y="463"/>
                      <a:pt x="619" y="456"/>
                      <a:pt x="652" y="446"/>
                    </a:cubicBezTo>
                    <a:cubicBezTo>
                      <a:pt x="692" y="418"/>
                      <a:pt x="696" y="398"/>
                      <a:pt x="713" y="350"/>
                    </a:cubicBezTo>
                    <a:cubicBezTo>
                      <a:pt x="716" y="341"/>
                      <a:pt x="722" y="324"/>
                      <a:pt x="722" y="324"/>
                    </a:cubicBezTo>
                    <a:cubicBezTo>
                      <a:pt x="713" y="280"/>
                      <a:pt x="709" y="235"/>
                      <a:pt x="678" y="202"/>
                    </a:cubicBezTo>
                    <a:cubicBezTo>
                      <a:pt x="671" y="181"/>
                      <a:pt x="664" y="164"/>
                      <a:pt x="661" y="141"/>
                    </a:cubicBezTo>
                    <a:cubicBezTo>
                      <a:pt x="652" y="65"/>
                      <a:pt x="652" y="0"/>
                      <a:pt x="652" y="46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649" name="Group 1655"/>
              <p:cNvGrpSpPr>
                <a:grpSpLocks/>
              </p:cNvGrpSpPr>
              <p:nvPr/>
            </p:nvGrpSpPr>
            <p:grpSpPr bwMode="auto">
              <a:xfrm>
                <a:off x="2736" y="431"/>
                <a:ext cx="1488" cy="1909"/>
                <a:chOff x="2777" y="1056"/>
                <a:chExt cx="1358" cy="1856"/>
              </a:xfrm>
            </p:grpSpPr>
            <p:sp>
              <p:nvSpPr>
                <p:cNvPr id="1667" name="Freeform 1656"/>
                <p:cNvSpPr>
                  <a:spLocks/>
                </p:cNvSpPr>
                <p:nvPr/>
              </p:nvSpPr>
              <p:spPr bwMode="auto">
                <a:xfrm>
                  <a:off x="2777" y="1317"/>
                  <a:ext cx="1351" cy="1595"/>
                </a:xfrm>
                <a:custGeom>
                  <a:avLst/>
                  <a:gdLst>
                    <a:gd name="T0" fmla="*/ 497 w 1460"/>
                    <a:gd name="T1" fmla="*/ 58 h 1595"/>
                    <a:gd name="T2" fmla="*/ 496 w 1460"/>
                    <a:gd name="T3" fmla="*/ 123 h 1595"/>
                    <a:gd name="T4" fmla="*/ 565 w 1460"/>
                    <a:gd name="T5" fmla="*/ 150 h 1595"/>
                    <a:gd name="T6" fmla="*/ 694 w 1460"/>
                    <a:gd name="T7" fmla="*/ 298 h 1595"/>
                    <a:gd name="T8" fmla="*/ 737 w 1460"/>
                    <a:gd name="T9" fmla="*/ 415 h 1595"/>
                    <a:gd name="T10" fmla="*/ 775 w 1460"/>
                    <a:gd name="T11" fmla="*/ 482 h 1595"/>
                    <a:gd name="T12" fmla="*/ 786 w 1460"/>
                    <a:gd name="T13" fmla="*/ 555 h 1595"/>
                    <a:gd name="T14" fmla="*/ 763 w 1460"/>
                    <a:gd name="T15" fmla="*/ 619 h 1595"/>
                    <a:gd name="T16" fmla="*/ 749 w 1460"/>
                    <a:gd name="T17" fmla="*/ 688 h 1595"/>
                    <a:gd name="T18" fmla="*/ 716 w 1460"/>
                    <a:gd name="T19" fmla="*/ 800 h 1595"/>
                    <a:gd name="T20" fmla="*/ 643 w 1460"/>
                    <a:gd name="T21" fmla="*/ 769 h 1595"/>
                    <a:gd name="T22" fmla="*/ 650 w 1460"/>
                    <a:gd name="T23" fmla="*/ 658 h 1595"/>
                    <a:gd name="T24" fmla="*/ 646 w 1460"/>
                    <a:gd name="T25" fmla="*/ 612 h 1595"/>
                    <a:gd name="T26" fmla="*/ 635 w 1460"/>
                    <a:gd name="T27" fmla="*/ 527 h 1595"/>
                    <a:gd name="T28" fmla="*/ 594 w 1460"/>
                    <a:gd name="T29" fmla="*/ 562 h 1595"/>
                    <a:gd name="T30" fmla="*/ 578 w 1460"/>
                    <a:gd name="T31" fmla="*/ 716 h 1595"/>
                    <a:gd name="T32" fmla="*/ 601 w 1460"/>
                    <a:gd name="T33" fmla="*/ 819 h 1595"/>
                    <a:gd name="T34" fmla="*/ 601 w 1460"/>
                    <a:gd name="T35" fmla="*/ 1039 h 1595"/>
                    <a:gd name="T36" fmla="*/ 580 w 1460"/>
                    <a:gd name="T37" fmla="*/ 1156 h 1595"/>
                    <a:gd name="T38" fmla="*/ 571 w 1460"/>
                    <a:gd name="T39" fmla="*/ 1334 h 1595"/>
                    <a:gd name="T40" fmla="*/ 534 w 1460"/>
                    <a:gd name="T41" fmla="*/ 1590 h 1595"/>
                    <a:gd name="T42" fmla="*/ 390 w 1460"/>
                    <a:gd name="T43" fmla="*/ 1399 h 1595"/>
                    <a:gd name="T44" fmla="*/ 327 w 1460"/>
                    <a:gd name="T45" fmla="*/ 1433 h 1595"/>
                    <a:gd name="T46" fmla="*/ 126 w 1460"/>
                    <a:gd name="T47" fmla="*/ 1592 h 1595"/>
                    <a:gd name="T48" fmla="*/ 153 w 1460"/>
                    <a:gd name="T49" fmla="*/ 1297 h 1595"/>
                    <a:gd name="T50" fmla="*/ 193 w 1460"/>
                    <a:gd name="T51" fmla="*/ 923 h 1595"/>
                    <a:gd name="T52" fmla="*/ 201 w 1460"/>
                    <a:gd name="T53" fmla="*/ 664 h 1595"/>
                    <a:gd name="T54" fmla="*/ 184 w 1460"/>
                    <a:gd name="T55" fmla="*/ 533 h 1595"/>
                    <a:gd name="T56" fmla="*/ 164 w 1460"/>
                    <a:gd name="T57" fmla="*/ 544 h 1595"/>
                    <a:gd name="T58" fmla="*/ 143 w 1460"/>
                    <a:gd name="T59" fmla="*/ 672 h 1595"/>
                    <a:gd name="T60" fmla="*/ 167 w 1460"/>
                    <a:gd name="T61" fmla="*/ 769 h 1595"/>
                    <a:gd name="T62" fmla="*/ 77 w 1460"/>
                    <a:gd name="T63" fmla="*/ 754 h 1595"/>
                    <a:gd name="T64" fmla="*/ 0 w 1460"/>
                    <a:gd name="T65" fmla="*/ 510 h 1595"/>
                    <a:gd name="T66" fmla="*/ 68 w 1460"/>
                    <a:gd name="T67" fmla="*/ 359 h 1595"/>
                    <a:gd name="T68" fmla="*/ 113 w 1460"/>
                    <a:gd name="T69" fmla="*/ 255 h 1595"/>
                    <a:gd name="T70" fmla="*/ 179 w 1460"/>
                    <a:gd name="T71" fmla="*/ 180 h 1595"/>
                    <a:gd name="T72" fmla="*/ 246 w 1460"/>
                    <a:gd name="T73" fmla="*/ 154 h 1595"/>
                    <a:gd name="T74" fmla="*/ 270 w 1460"/>
                    <a:gd name="T75" fmla="*/ 92 h 1595"/>
                    <a:gd name="T76" fmla="*/ 324 w 1460"/>
                    <a:gd name="T77" fmla="*/ 54 h 1595"/>
                    <a:gd name="T78" fmla="*/ 453 w 1460"/>
                    <a:gd name="T79" fmla="*/ 0 h 1595"/>
                    <a:gd name="T80" fmla="*/ 477 w 1460"/>
                    <a:gd name="T81" fmla="*/ 24 h 159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60"/>
                    <a:gd name="T124" fmla="*/ 0 h 1595"/>
                    <a:gd name="T125" fmla="*/ 1460 w 1460"/>
                    <a:gd name="T126" fmla="*/ 1595 h 159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60" h="1595">
                      <a:moveTo>
                        <a:pt x="891" y="24"/>
                      </a:moveTo>
                      <a:lnTo>
                        <a:pt x="925" y="58"/>
                      </a:lnTo>
                      <a:lnTo>
                        <a:pt x="925" y="96"/>
                      </a:lnTo>
                      <a:lnTo>
                        <a:pt x="923" y="123"/>
                      </a:lnTo>
                      <a:lnTo>
                        <a:pt x="962" y="138"/>
                      </a:lnTo>
                      <a:lnTo>
                        <a:pt x="1052" y="150"/>
                      </a:lnTo>
                      <a:lnTo>
                        <a:pt x="1175" y="199"/>
                      </a:lnTo>
                      <a:lnTo>
                        <a:pt x="1289" y="298"/>
                      </a:lnTo>
                      <a:lnTo>
                        <a:pt x="1346" y="359"/>
                      </a:lnTo>
                      <a:lnTo>
                        <a:pt x="1373" y="415"/>
                      </a:lnTo>
                      <a:lnTo>
                        <a:pt x="1418" y="440"/>
                      </a:lnTo>
                      <a:lnTo>
                        <a:pt x="1439" y="482"/>
                      </a:lnTo>
                      <a:lnTo>
                        <a:pt x="1460" y="513"/>
                      </a:lnTo>
                      <a:lnTo>
                        <a:pt x="1460" y="555"/>
                      </a:lnTo>
                      <a:lnTo>
                        <a:pt x="1439" y="597"/>
                      </a:lnTo>
                      <a:lnTo>
                        <a:pt x="1421" y="619"/>
                      </a:lnTo>
                      <a:lnTo>
                        <a:pt x="1427" y="658"/>
                      </a:lnTo>
                      <a:lnTo>
                        <a:pt x="1391" y="688"/>
                      </a:lnTo>
                      <a:lnTo>
                        <a:pt x="1364" y="730"/>
                      </a:lnTo>
                      <a:lnTo>
                        <a:pt x="1331" y="800"/>
                      </a:lnTo>
                      <a:lnTo>
                        <a:pt x="1283" y="783"/>
                      </a:lnTo>
                      <a:lnTo>
                        <a:pt x="1198" y="769"/>
                      </a:lnTo>
                      <a:lnTo>
                        <a:pt x="1198" y="711"/>
                      </a:lnTo>
                      <a:lnTo>
                        <a:pt x="1208" y="658"/>
                      </a:lnTo>
                      <a:lnTo>
                        <a:pt x="1229" y="627"/>
                      </a:lnTo>
                      <a:lnTo>
                        <a:pt x="1202" y="612"/>
                      </a:lnTo>
                      <a:lnTo>
                        <a:pt x="1181" y="574"/>
                      </a:lnTo>
                      <a:lnTo>
                        <a:pt x="1181" y="527"/>
                      </a:lnTo>
                      <a:lnTo>
                        <a:pt x="1106" y="516"/>
                      </a:lnTo>
                      <a:lnTo>
                        <a:pt x="1106" y="562"/>
                      </a:lnTo>
                      <a:lnTo>
                        <a:pt x="1079" y="661"/>
                      </a:lnTo>
                      <a:lnTo>
                        <a:pt x="1075" y="716"/>
                      </a:lnTo>
                      <a:lnTo>
                        <a:pt x="1096" y="777"/>
                      </a:lnTo>
                      <a:lnTo>
                        <a:pt x="1118" y="819"/>
                      </a:lnTo>
                      <a:lnTo>
                        <a:pt x="1137" y="957"/>
                      </a:lnTo>
                      <a:lnTo>
                        <a:pt x="1116" y="1039"/>
                      </a:lnTo>
                      <a:lnTo>
                        <a:pt x="1081" y="1092"/>
                      </a:lnTo>
                      <a:lnTo>
                        <a:pt x="1081" y="1156"/>
                      </a:lnTo>
                      <a:lnTo>
                        <a:pt x="1081" y="1220"/>
                      </a:lnTo>
                      <a:lnTo>
                        <a:pt x="1062" y="1334"/>
                      </a:lnTo>
                      <a:lnTo>
                        <a:pt x="1018" y="1462"/>
                      </a:lnTo>
                      <a:lnTo>
                        <a:pt x="993" y="1590"/>
                      </a:lnTo>
                      <a:lnTo>
                        <a:pt x="693" y="1595"/>
                      </a:lnTo>
                      <a:lnTo>
                        <a:pt x="725" y="1399"/>
                      </a:lnTo>
                      <a:lnTo>
                        <a:pt x="712" y="1252"/>
                      </a:lnTo>
                      <a:lnTo>
                        <a:pt x="608" y="1433"/>
                      </a:lnTo>
                      <a:lnTo>
                        <a:pt x="546" y="1594"/>
                      </a:lnTo>
                      <a:lnTo>
                        <a:pt x="235" y="1592"/>
                      </a:lnTo>
                      <a:lnTo>
                        <a:pt x="245" y="1450"/>
                      </a:lnTo>
                      <a:lnTo>
                        <a:pt x="283" y="1297"/>
                      </a:lnTo>
                      <a:lnTo>
                        <a:pt x="360" y="1062"/>
                      </a:lnTo>
                      <a:lnTo>
                        <a:pt x="360" y="923"/>
                      </a:lnTo>
                      <a:lnTo>
                        <a:pt x="360" y="828"/>
                      </a:lnTo>
                      <a:lnTo>
                        <a:pt x="373" y="664"/>
                      </a:lnTo>
                      <a:lnTo>
                        <a:pt x="337" y="585"/>
                      </a:lnTo>
                      <a:lnTo>
                        <a:pt x="343" y="533"/>
                      </a:lnTo>
                      <a:lnTo>
                        <a:pt x="312" y="529"/>
                      </a:lnTo>
                      <a:lnTo>
                        <a:pt x="304" y="544"/>
                      </a:lnTo>
                      <a:lnTo>
                        <a:pt x="233" y="567"/>
                      </a:lnTo>
                      <a:lnTo>
                        <a:pt x="268" y="672"/>
                      </a:lnTo>
                      <a:lnTo>
                        <a:pt x="283" y="735"/>
                      </a:lnTo>
                      <a:lnTo>
                        <a:pt x="312" y="769"/>
                      </a:lnTo>
                      <a:lnTo>
                        <a:pt x="191" y="778"/>
                      </a:lnTo>
                      <a:lnTo>
                        <a:pt x="143" y="754"/>
                      </a:lnTo>
                      <a:lnTo>
                        <a:pt x="64" y="672"/>
                      </a:lnTo>
                      <a:lnTo>
                        <a:pt x="0" y="510"/>
                      </a:lnTo>
                      <a:lnTo>
                        <a:pt x="45" y="415"/>
                      </a:lnTo>
                      <a:lnTo>
                        <a:pt x="127" y="359"/>
                      </a:lnTo>
                      <a:lnTo>
                        <a:pt x="166" y="291"/>
                      </a:lnTo>
                      <a:lnTo>
                        <a:pt x="212" y="255"/>
                      </a:lnTo>
                      <a:lnTo>
                        <a:pt x="277" y="232"/>
                      </a:lnTo>
                      <a:lnTo>
                        <a:pt x="333" y="180"/>
                      </a:lnTo>
                      <a:lnTo>
                        <a:pt x="398" y="160"/>
                      </a:lnTo>
                      <a:lnTo>
                        <a:pt x="458" y="154"/>
                      </a:lnTo>
                      <a:lnTo>
                        <a:pt x="504" y="139"/>
                      </a:lnTo>
                      <a:lnTo>
                        <a:pt x="504" y="92"/>
                      </a:lnTo>
                      <a:lnTo>
                        <a:pt x="550" y="71"/>
                      </a:lnTo>
                      <a:lnTo>
                        <a:pt x="604" y="54"/>
                      </a:lnTo>
                      <a:lnTo>
                        <a:pt x="618" y="6"/>
                      </a:lnTo>
                      <a:lnTo>
                        <a:pt x="844" y="0"/>
                      </a:lnTo>
                      <a:lnTo>
                        <a:pt x="918" y="39"/>
                      </a:lnTo>
                      <a:lnTo>
                        <a:pt x="891" y="24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8" name="Freeform 1657"/>
                <p:cNvSpPr>
                  <a:spLocks/>
                </p:cNvSpPr>
                <p:nvPr/>
              </p:nvSpPr>
              <p:spPr bwMode="auto">
                <a:xfrm>
                  <a:off x="3735" y="2072"/>
                  <a:ext cx="258" cy="201"/>
                </a:xfrm>
                <a:custGeom>
                  <a:avLst/>
                  <a:gdLst>
                    <a:gd name="T0" fmla="*/ 85 w 277"/>
                    <a:gd name="T1" fmla="*/ 0 h 201"/>
                    <a:gd name="T2" fmla="*/ 66 w 277"/>
                    <a:gd name="T3" fmla="*/ 31 h 201"/>
                    <a:gd name="T4" fmla="*/ 53 w 277"/>
                    <a:gd name="T5" fmla="*/ 33 h 201"/>
                    <a:gd name="T6" fmla="*/ 32 w 277"/>
                    <a:gd name="T7" fmla="*/ 38 h 201"/>
                    <a:gd name="T8" fmla="*/ 39 w 277"/>
                    <a:gd name="T9" fmla="*/ 73 h 201"/>
                    <a:gd name="T10" fmla="*/ 29 w 277"/>
                    <a:gd name="T11" fmla="*/ 105 h 201"/>
                    <a:gd name="T12" fmla="*/ 7 w 277"/>
                    <a:gd name="T13" fmla="*/ 147 h 201"/>
                    <a:gd name="T14" fmla="*/ 0 w 277"/>
                    <a:gd name="T15" fmla="*/ 168 h 201"/>
                    <a:gd name="T16" fmla="*/ 19 w 277"/>
                    <a:gd name="T17" fmla="*/ 188 h 201"/>
                    <a:gd name="T18" fmla="*/ 49 w 277"/>
                    <a:gd name="T19" fmla="*/ 201 h 201"/>
                    <a:gd name="T20" fmla="*/ 79 w 277"/>
                    <a:gd name="T21" fmla="*/ 192 h 201"/>
                    <a:gd name="T22" fmla="*/ 93 w 277"/>
                    <a:gd name="T23" fmla="*/ 177 h 201"/>
                    <a:gd name="T24" fmla="*/ 112 w 277"/>
                    <a:gd name="T25" fmla="*/ 139 h 201"/>
                    <a:gd name="T26" fmla="*/ 120 w 277"/>
                    <a:gd name="T27" fmla="*/ 124 h 201"/>
                    <a:gd name="T28" fmla="*/ 128 w 277"/>
                    <a:gd name="T29" fmla="*/ 109 h 201"/>
                    <a:gd name="T30" fmla="*/ 135 w 277"/>
                    <a:gd name="T31" fmla="*/ 95 h 201"/>
                    <a:gd name="T32" fmla="*/ 140 w 277"/>
                    <a:gd name="T33" fmla="*/ 81 h 201"/>
                    <a:gd name="T34" fmla="*/ 145 w 277"/>
                    <a:gd name="T35" fmla="*/ 67 h 201"/>
                    <a:gd name="T36" fmla="*/ 147 w 277"/>
                    <a:gd name="T37" fmla="*/ 52 h 201"/>
                    <a:gd name="T38" fmla="*/ 154 w 277"/>
                    <a:gd name="T39" fmla="*/ 35 h 201"/>
                    <a:gd name="T40" fmla="*/ 158 w 277"/>
                    <a:gd name="T41" fmla="*/ 16 h 201"/>
                    <a:gd name="T42" fmla="*/ 112 w 277"/>
                    <a:gd name="T43" fmla="*/ 4 h 201"/>
                    <a:gd name="T44" fmla="*/ 85 w 277"/>
                    <a:gd name="T45" fmla="*/ 0 h 20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7"/>
                    <a:gd name="T70" fmla="*/ 0 h 201"/>
                    <a:gd name="T71" fmla="*/ 277 w 277"/>
                    <a:gd name="T72" fmla="*/ 201 h 20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7" h="201">
                      <a:moveTo>
                        <a:pt x="150" y="0"/>
                      </a:moveTo>
                      <a:lnTo>
                        <a:pt x="117" y="31"/>
                      </a:lnTo>
                      <a:lnTo>
                        <a:pt x="94" y="33"/>
                      </a:lnTo>
                      <a:lnTo>
                        <a:pt x="56" y="38"/>
                      </a:lnTo>
                      <a:lnTo>
                        <a:pt x="69" y="73"/>
                      </a:lnTo>
                      <a:lnTo>
                        <a:pt x="50" y="105"/>
                      </a:lnTo>
                      <a:lnTo>
                        <a:pt x="11" y="147"/>
                      </a:lnTo>
                      <a:lnTo>
                        <a:pt x="0" y="168"/>
                      </a:lnTo>
                      <a:lnTo>
                        <a:pt x="34" y="188"/>
                      </a:lnTo>
                      <a:lnTo>
                        <a:pt x="88" y="201"/>
                      </a:lnTo>
                      <a:lnTo>
                        <a:pt x="140" y="192"/>
                      </a:lnTo>
                      <a:lnTo>
                        <a:pt x="165" y="177"/>
                      </a:lnTo>
                      <a:lnTo>
                        <a:pt x="198" y="139"/>
                      </a:lnTo>
                      <a:lnTo>
                        <a:pt x="213" y="124"/>
                      </a:lnTo>
                      <a:lnTo>
                        <a:pt x="227" y="109"/>
                      </a:lnTo>
                      <a:lnTo>
                        <a:pt x="238" y="95"/>
                      </a:lnTo>
                      <a:lnTo>
                        <a:pt x="248" y="81"/>
                      </a:lnTo>
                      <a:lnTo>
                        <a:pt x="256" y="67"/>
                      </a:lnTo>
                      <a:lnTo>
                        <a:pt x="263" y="52"/>
                      </a:lnTo>
                      <a:lnTo>
                        <a:pt x="271" y="35"/>
                      </a:lnTo>
                      <a:lnTo>
                        <a:pt x="277" y="16"/>
                      </a:lnTo>
                      <a:lnTo>
                        <a:pt x="198" y="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722B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9" name="Freeform 1658"/>
                <p:cNvSpPr>
                  <a:spLocks/>
                </p:cNvSpPr>
                <p:nvPr/>
              </p:nvSpPr>
              <p:spPr bwMode="auto">
                <a:xfrm>
                  <a:off x="2944" y="2068"/>
                  <a:ext cx="255" cy="206"/>
                </a:xfrm>
                <a:custGeom>
                  <a:avLst/>
                  <a:gdLst>
                    <a:gd name="T0" fmla="*/ 65 w 277"/>
                    <a:gd name="T1" fmla="*/ 0 h 206"/>
                    <a:gd name="T2" fmla="*/ 87 w 277"/>
                    <a:gd name="T3" fmla="*/ 26 h 206"/>
                    <a:gd name="T4" fmla="*/ 88 w 277"/>
                    <a:gd name="T5" fmla="*/ 41 h 206"/>
                    <a:gd name="T6" fmla="*/ 103 w 277"/>
                    <a:gd name="T7" fmla="*/ 45 h 206"/>
                    <a:gd name="T8" fmla="*/ 107 w 277"/>
                    <a:gd name="T9" fmla="*/ 73 h 206"/>
                    <a:gd name="T10" fmla="*/ 119 w 277"/>
                    <a:gd name="T11" fmla="*/ 103 h 206"/>
                    <a:gd name="T12" fmla="*/ 137 w 277"/>
                    <a:gd name="T13" fmla="*/ 130 h 206"/>
                    <a:gd name="T14" fmla="*/ 143 w 277"/>
                    <a:gd name="T15" fmla="*/ 168 h 206"/>
                    <a:gd name="T16" fmla="*/ 119 w 277"/>
                    <a:gd name="T17" fmla="*/ 172 h 206"/>
                    <a:gd name="T18" fmla="*/ 112 w 277"/>
                    <a:gd name="T19" fmla="*/ 206 h 206"/>
                    <a:gd name="T20" fmla="*/ 82 w 277"/>
                    <a:gd name="T21" fmla="*/ 192 h 206"/>
                    <a:gd name="T22" fmla="*/ 58 w 277"/>
                    <a:gd name="T23" fmla="*/ 175 h 206"/>
                    <a:gd name="T24" fmla="*/ 41 w 277"/>
                    <a:gd name="T25" fmla="*/ 137 h 206"/>
                    <a:gd name="T26" fmla="*/ 19 w 277"/>
                    <a:gd name="T27" fmla="*/ 99 h 206"/>
                    <a:gd name="T28" fmla="*/ 14 w 277"/>
                    <a:gd name="T29" fmla="*/ 58 h 206"/>
                    <a:gd name="T30" fmla="*/ 0 w 277"/>
                    <a:gd name="T31" fmla="*/ 16 h 206"/>
                    <a:gd name="T32" fmla="*/ 41 w 277"/>
                    <a:gd name="T33" fmla="*/ 3 h 206"/>
                    <a:gd name="T34" fmla="*/ 65 w 277"/>
                    <a:gd name="T35" fmla="*/ 0 h 20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7"/>
                    <a:gd name="T55" fmla="*/ 0 h 206"/>
                    <a:gd name="T56" fmla="*/ 277 w 277"/>
                    <a:gd name="T57" fmla="*/ 206 h 20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7" h="206">
                      <a:moveTo>
                        <a:pt x="127" y="0"/>
                      </a:moveTo>
                      <a:lnTo>
                        <a:pt x="167" y="26"/>
                      </a:lnTo>
                      <a:lnTo>
                        <a:pt x="173" y="41"/>
                      </a:lnTo>
                      <a:lnTo>
                        <a:pt x="198" y="45"/>
                      </a:lnTo>
                      <a:lnTo>
                        <a:pt x="208" y="73"/>
                      </a:lnTo>
                      <a:lnTo>
                        <a:pt x="229" y="103"/>
                      </a:lnTo>
                      <a:lnTo>
                        <a:pt x="266" y="130"/>
                      </a:lnTo>
                      <a:lnTo>
                        <a:pt x="277" y="168"/>
                      </a:lnTo>
                      <a:lnTo>
                        <a:pt x="229" y="172"/>
                      </a:lnTo>
                      <a:lnTo>
                        <a:pt x="217" y="206"/>
                      </a:lnTo>
                      <a:lnTo>
                        <a:pt x="160" y="192"/>
                      </a:lnTo>
                      <a:lnTo>
                        <a:pt x="112" y="175"/>
                      </a:lnTo>
                      <a:lnTo>
                        <a:pt x="79" y="137"/>
                      </a:lnTo>
                      <a:lnTo>
                        <a:pt x="37" y="99"/>
                      </a:lnTo>
                      <a:lnTo>
                        <a:pt x="27" y="58"/>
                      </a:lnTo>
                      <a:lnTo>
                        <a:pt x="0" y="16"/>
                      </a:lnTo>
                      <a:lnTo>
                        <a:pt x="79" y="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722B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0" name="Freeform 1659"/>
                <p:cNvSpPr>
                  <a:spLocks/>
                </p:cNvSpPr>
                <p:nvPr/>
              </p:nvSpPr>
              <p:spPr bwMode="auto">
                <a:xfrm>
                  <a:off x="3314" y="1138"/>
                  <a:ext cx="316" cy="393"/>
                </a:xfrm>
                <a:custGeom>
                  <a:avLst/>
                  <a:gdLst>
                    <a:gd name="T0" fmla="*/ 150 w 342"/>
                    <a:gd name="T1" fmla="*/ 1 h 393"/>
                    <a:gd name="T2" fmla="*/ 157 w 342"/>
                    <a:gd name="T3" fmla="*/ 25 h 393"/>
                    <a:gd name="T4" fmla="*/ 157 w 342"/>
                    <a:gd name="T5" fmla="*/ 60 h 393"/>
                    <a:gd name="T6" fmla="*/ 164 w 342"/>
                    <a:gd name="T7" fmla="*/ 101 h 393"/>
                    <a:gd name="T8" fmla="*/ 176 w 342"/>
                    <a:gd name="T9" fmla="*/ 95 h 393"/>
                    <a:gd name="T10" fmla="*/ 182 w 342"/>
                    <a:gd name="T11" fmla="*/ 112 h 393"/>
                    <a:gd name="T12" fmla="*/ 177 w 342"/>
                    <a:gd name="T13" fmla="*/ 133 h 393"/>
                    <a:gd name="T14" fmla="*/ 175 w 342"/>
                    <a:gd name="T15" fmla="*/ 147 h 393"/>
                    <a:gd name="T16" fmla="*/ 175 w 342"/>
                    <a:gd name="T17" fmla="*/ 170 h 393"/>
                    <a:gd name="T18" fmla="*/ 170 w 342"/>
                    <a:gd name="T19" fmla="*/ 179 h 393"/>
                    <a:gd name="T20" fmla="*/ 170 w 342"/>
                    <a:gd name="T21" fmla="*/ 208 h 393"/>
                    <a:gd name="T22" fmla="*/ 154 w 342"/>
                    <a:gd name="T23" fmla="*/ 220 h 393"/>
                    <a:gd name="T24" fmla="*/ 150 w 342"/>
                    <a:gd name="T25" fmla="*/ 234 h 393"/>
                    <a:gd name="T26" fmla="*/ 140 w 342"/>
                    <a:gd name="T27" fmla="*/ 246 h 393"/>
                    <a:gd name="T28" fmla="*/ 140 w 342"/>
                    <a:gd name="T29" fmla="*/ 271 h 393"/>
                    <a:gd name="T30" fmla="*/ 127 w 342"/>
                    <a:gd name="T31" fmla="*/ 306 h 393"/>
                    <a:gd name="T32" fmla="*/ 118 w 342"/>
                    <a:gd name="T33" fmla="*/ 333 h 393"/>
                    <a:gd name="T34" fmla="*/ 109 w 342"/>
                    <a:gd name="T35" fmla="*/ 356 h 393"/>
                    <a:gd name="T36" fmla="*/ 102 w 342"/>
                    <a:gd name="T37" fmla="*/ 383 h 393"/>
                    <a:gd name="T38" fmla="*/ 85 w 342"/>
                    <a:gd name="T39" fmla="*/ 393 h 393"/>
                    <a:gd name="T40" fmla="*/ 57 w 342"/>
                    <a:gd name="T41" fmla="*/ 352 h 393"/>
                    <a:gd name="T42" fmla="*/ 47 w 342"/>
                    <a:gd name="T43" fmla="*/ 307 h 393"/>
                    <a:gd name="T44" fmla="*/ 40 w 342"/>
                    <a:gd name="T45" fmla="*/ 279 h 393"/>
                    <a:gd name="T46" fmla="*/ 40 w 342"/>
                    <a:gd name="T47" fmla="*/ 253 h 393"/>
                    <a:gd name="T48" fmla="*/ 30 w 342"/>
                    <a:gd name="T49" fmla="*/ 230 h 393"/>
                    <a:gd name="T50" fmla="*/ 22 w 342"/>
                    <a:gd name="T51" fmla="*/ 209 h 393"/>
                    <a:gd name="T52" fmla="*/ 20 w 342"/>
                    <a:gd name="T53" fmla="*/ 175 h 393"/>
                    <a:gd name="T54" fmla="*/ 6 w 342"/>
                    <a:gd name="T55" fmla="*/ 175 h 393"/>
                    <a:gd name="T56" fmla="*/ 0 w 342"/>
                    <a:gd name="T57" fmla="*/ 146 h 393"/>
                    <a:gd name="T58" fmla="*/ 4 w 342"/>
                    <a:gd name="T59" fmla="*/ 109 h 393"/>
                    <a:gd name="T60" fmla="*/ 16 w 342"/>
                    <a:gd name="T61" fmla="*/ 88 h 393"/>
                    <a:gd name="T62" fmla="*/ 22 w 342"/>
                    <a:gd name="T63" fmla="*/ 112 h 393"/>
                    <a:gd name="T64" fmla="*/ 27 w 342"/>
                    <a:gd name="T65" fmla="*/ 72 h 393"/>
                    <a:gd name="T66" fmla="*/ 29 w 342"/>
                    <a:gd name="T67" fmla="*/ 48 h 393"/>
                    <a:gd name="T68" fmla="*/ 36 w 342"/>
                    <a:gd name="T69" fmla="*/ 22 h 393"/>
                    <a:gd name="T70" fmla="*/ 45 w 342"/>
                    <a:gd name="T71" fmla="*/ 1 h 393"/>
                    <a:gd name="T72" fmla="*/ 61 w 342"/>
                    <a:gd name="T73" fmla="*/ 0 h 393"/>
                    <a:gd name="T74" fmla="*/ 73 w 342"/>
                    <a:gd name="T75" fmla="*/ 5 h 393"/>
                    <a:gd name="T76" fmla="*/ 90 w 342"/>
                    <a:gd name="T77" fmla="*/ 5 h 393"/>
                    <a:gd name="T78" fmla="*/ 112 w 342"/>
                    <a:gd name="T79" fmla="*/ 7 h 393"/>
                    <a:gd name="T80" fmla="*/ 137 w 342"/>
                    <a:gd name="T81" fmla="*/ 5 h 393"/>
                    <a:gd name="T82" fmla="*/ 150 w 342"/>
                    <a:gd name="T83" fmla="*/ 1 h 39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2"/>
                    <a:gd name="T127" fmla="*/ 0 h 393"/>
                    <a:gd name="T128" fmla="*/ 342 w 342"/>
                    <a:gd name="T129" fmla="*/ 393 h 39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2" h="393">
                      <a:moveTo>
                        <a:pt x="281" y="1"/>
                      </a:moveTo>
                      <a:lnTo>
                        <a:pt x="296" y="25"/>
                      </a:lnTo>
                      <a:lnTo>
                        <a:pt x="296" y="60"/>
                      </a:lnTo>
                      <a:lnTo>
                        <a:pt x="308" y="101"/>
                      </a:lnTo>
                      <a:lnTo>
                        <a:pt x="331" y="95"/>
                      </a:lnTo>
                      <a:lnTo>
                        <a:pt x="342" y="112"/>
                      </a:lnTo>
                      <a:lnTo>
                        <a:pt x="333" y="133"/>
                      </a:lnTo>
                      <a:lnTo>
                        <a:pt x="329" y="147"/>
                      </a:lnTo>
                      <a:lnTo>
                        <a:pt x="329" y="170"/>
                      </a:lnTo>
                      <a:lnTo>
                        <a:pt x="319" y="179"/>
                      </a:lnTo>
                      <a:lnTo>
                        <a:pt x="319" y="208"/>
                      </a:lnTo>
                      <a:lnTo>
                        <a:pt x="290" y="220"/>
                      </a:lnTo>
                      <a:lnTo>
                        <a:pt x="281" y="234"/>
                      </a:lnTo>
                      <a:lnTo>
                        <a:pt x="265" y="246"/>
                      </a:lnTo>
                      <a:lnTo>
                        <a:pt x="265" y="271"/>
                      </a:lnTo>
                      <a:lnTo>
                        <a:pt x="237" y="306"/>
                      </a:lnTo>
                      <a:lnTo>
                        <a:pt x="221" y="333"/>
                      </a:lnTo>
                      <a:lnTo>
                        <a:pt x="204" y="356"/>
                      </a:lnTo>
                      <a:lnTo>
                        <a:pt x="192" y="383"/>
                      </a:lnTo>
                      <a:lnTo>
                        <a:pt x="160" y="393"/>
                      </a:lnTo>
                      <a:lnTo>
                        <a:pt x="108" y="352"/>
                      </a:lnTo>
                      <a:lnTo>
                        <a:pt x="89" y="307"/>
                      </a:lnTo>
                      <a:lnTo>
                        <a:pt x="75" y="279"/>
                      </a:lnTo>
                      <a:lnTo>
                        <a:pt x="75" y="253"/>
                      </a:lnTo>
                      <a:lnTo>
                        <a:pt x="56" y="230"/>
                      </a:lnTo>
                      <a:lnTo>
                        <a:pt x="41" y="209"/>
                      </a:lnTo>
                      <a:lnTo>
                        <a:pt x="39" y="175"/>
                      </a:lnTo>
                      <a:lnTo>
                        <a:pt x="12" y="175"/>
                      </a:lnTo>
                      <a:lnTo>
                        <a:pt x="0" y="146"/>
                      </a:lnTo>
                      <a:lnTo>
                        <a:pt x="4" y="109"/>
                      </a:lnTo>
                      <a:lnTo>
                        <a:pt x="29" y="88"/>
                      </a:lnTo>
                      <a:lnTo>
                        <a:pt x="41" y="112"/>
                      </a:lnTo>
                      <a:lnTo>
                        <a:pt x="50" y="72"/>
                      </a:lnTo>
                      <a:lnTo>
                        <a:pt x="54" y="48"/>
                      </a:lnTo>
                      <a:lnTo>
                        <a:pt x="67" y="22"/>
                      </a:lnTo>
                      <a:lnTo>
                        <a:pt x="85" y="1"/>
                      </a:lnTo>
                      <a:lnTo>
                        <a:pt x="114" y="0"/>
                      </a:lnTo>
                      <a:lnTo>
                        <a:pt x="137" y="5"/>
                      </a:lnTo>
                      <a:lnTo>
                        <a:pt x="169" y="5"/>
                      </a:lnTo>
                      <a:lnTo>
                        <a:pt x="212" y="7"/>
                      </a:lnTo>
                      <a:lnTo>
                        <a:pt x="256" y="5"/>
                      </a:lnTo>
                      <a:lnTo>
                        <a:pt x="281" y="1"/>
                      </a:lnTo>
                      <a:close/>
                    </a:path>
                  </a:pathLst>
                </a:custGeom>
                <a:solidFill>
                  <a:srgbClr val="722B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1" name="Freeform 1660"/>
                <p:cNvSpPr>
                  <a:spLocks/>
                </p:cNvSpPr>
                <p:nvPr/>
              </p:nvSpPr>
              <p:spPr bwMode="auto">
                <a:xfrm>
                  <a:off x="3428" y="1203"/>
                  <a:ext cx="165" cy="200"/>
                </a:xfrm>
                <a:custGeom>
                  <a:avLst/>
                  <a:gdLst>
                    <a:gd name="T0" fmla="*/ 102 w 177"/>
                    <a:gd name="T1" fmla="*/ 67 h 200"/>
                    <a:gd name="T2" fmla="*/ 89 w 177"/>
                    <a:gd name="T3" fmla="*/ 158 h 200"/>
                    <a:gd name="T4" fmla="*/ 62 w 177"/>
                    <a:gd name="T5" fmla="*/ 187 h 200"/>
                    <a:gd name="T6" fmla="*/ 50 w 177"/>
                    <a:gd name="T7" fmla="*/ 200 h 200"/>
                    <a:gd name="T8" fmla="*/ 33 w 177"/>
                    <a:gd name="T9" fmla="*/ 199 h 200"/>
                    <a:gd name="T10" fmla="*/ 21 w 177"/>
                    <a:gd name="T11" fmla="*/ 181 h 200"/>
                    <a:gd name="T12" fmla="*/ 34 w 177"/>
                    <a:gd name="T13" fmla="*/ 163 h 200"/>
                    <a:gd name="T14" fmla="*/ 41 w 177"/>
                    <a:gd name="T15" fmla="*/ 155 h 200"/>
                    <a:gd name="T16" fmla="*/ 26 w 177"/>
                    <a:gd name="T17" fmla="*/ 142 h 200"/>
                    <a:gd name="T18" fmla="*/ 54 w 177"/>
                    <a:gd name="T19" fmla="*/ 146 h 200"/>
                    <a:gd name="T20" fmla="*/ 69 w 177"/>
                    <a:gd name="T21" fmla="*/ 165 h 200"/>
                    <a:gd name="T22" fmla="*/ 61 w 177"/>
                    <a:gd name="T23" fmla="*/ 139 h 200"/>
                    <a:gd name="T24" fmla="*/ 41 w 177"/>
                    <a:gd name="T25" fmla="*/ 131 h 200"/>
                    <a:gd name="T26" fmla="*/ 24 w 177"/>
                    <a:gd name="T27" fmla="*/ 131 h 200"/>
                    <a:gd name="T28" fmla="*/ 30 w 177"/>
                    <a:gd name="T29" fmla="*/ 116 h 200"/>
                    <a:gd name="T30" fmla="*/ 48 w 177"/>
                    <a:gd name="T31" fmla="*/ 106 h 200"/>
                    <a:gd name="T32" fmla="*/ 59 w 177"/>
                    <a:gd name="T33" fmla="*/ 102 h 200"/>
                    <a:gd name="T34" fmla="*/ 45 w 177"/>
                    <a:gd name="T35" fmla="*/ 100 h 200"/>
                    <a:gd name="T36" fmla="*/ 22 w 177"/>
                    <a:gd name="T37" fmla="*/ 97 h 200"/>
                    <a:gd name="T38" fmla="*/ 26 w 177"/>
                    <a:gd name="T39" fmla="*/ 53 h 200"/>
                    <a:gd name="T40" fmla="*/ 35 w 177"/>
                    <a:gd name="T41" fmla="*/ 64 h 200"/>
                    <a:gd name="T42" fmla="*/ 53 w 177"/>
                    <a:gd name="T43" fmla="*/ 79 h 200"/>
                    <a:gd name="T44" fmla="*/ 69 w 177"/>
                    <a:gd name="T45" fmla="*/ 61 h 200"/>
                    <a:gd name="T46" fmla="*/ 84 w 177"/>
                    <a:gd name="T47" fmla="*/ 51 h 200"/>
                    <a:gd name="T48" fmla="*/ 77 w 177"/>
                    <a:gd name="T49" fmla="*/ 38 h 200"/>
                    <a:gd name="T50" fmla="*/ 41 w 177"/>
                    <a:gd name="T51" fmla="*/ 23 h 200"/>
                    <a:gd name="T52" fmla="*/ 24 w 177"/>
                    <a:gd name="T53" fmla="*/ 29 h 200"/>
                    <a:gd name="T54" fmla="*/ 0 w 177"/>
                    <a:gd name="T55" fmla="*/ 18 h 200"/>
                    <a:gd name="T56" fmla="*/ 17 w 177"/>
                    <a:gd name="T57" fmla="*/ 4 h 200"/>
                    <a:gd name="T58" fmla="*/ 36 w 177"/>
                    <a:gd name="T59" fmla="*/ 0 h 200"/>
                    <a:gd name="T60" fmla="*/ 54 w 177"/>
                    <a:gd name="T61" fmla="*/ 3 h 200"/>
                    <a:gd name="T62" fmla="*/ 71 w 177"/>
                    <a:gd name="T63" fmla="*/ 10 h 200"/>
                    <a:gd name="T64" fmla="*/ 84 w 177"/>
                    <a:gd name="T65" fmla="*/ 18 h 2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7"/>
                    <a:gd name="T100" fmla="*/ 0 h 200"/>
                    <a:gd name="T101" fmla="*/ 177 w 177"/>
                    <a:gd name="T102" fmla="*/ 200 h 20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7" h="200">
                      <a:moveTo>
                        <a:pt x="160" y="23"/>
                      </a:moveTo>
                      <a:lnTo>
                        <a:pt x="177" y="67"/>
                      </a:lnTo>
                      <a:lnTo>
                        <a:pt x="173" y="134"/>
                      </a:lnTo>
                      <a:lnTo>
                        <a:pt x="156" y="158"/>
                      </a:lnTo>
                      <a:lnTo>
                        <a:pt x="131" y="173"/>
                      </a:lnTo>
                      <a:lnTo>
                        <a:pt x="110" y="187"/>
                      </a:lnTo>
                      <a:lnTo>
                        <a:pt x="96" y="196"/>
                      </a:lnTo>
                      <a:lnTo>
                        <a:pt x="87" y="200"/>
                      </a:lnTo>
                      <a:lnTo>
                        <a:pt x="77" y="200"/>
                      </a:lnTo>
                      <a:lnTo>
                        <a:pt x="58" y="199"/>
                      </a:lnTo>
                      <a:lnTo>
                        <a:pt x="42" y="193"/>
                      </a:lnTo>
                      <a:lnTo>
                        <a:pt x="37" y="181"/>
                      </a:lnTo>
                      <a:lnTo>
                        <a:pt x="40" y="165"/>
                      </a:lnTo>
                      <a:lnTo>
                        <a:pt x="60" y="163"/>
                      </a:lnTo>
                      <a:lnTo>
                        <a:pt x="83" y="163"/>
                      </a:lnTo>
                      <a:lnTo>
                        <a:pt x="71" y="155"/>
                      </a:lnTo>
                      <a:lnTo>
                        <a:pt x="46" y="155"/>
                      </a:lnTo>
                      <a:lnTo>
                        <a:pt x="46" y="142"/>
                      </a:lnTo>
                      <a:lnTo>
                        <a:pt x="83" y="146"/>
                      </a:lnTo>
                      <a:lnTo>
                        <a:pt x="96" y="146"/>
                      </a:lnTo>
                      <a:lnTo>
                        <a:pt x="106" y="161"/>
                      </a:lnTo>
                      <a:lnTo>
                        <a:pt x="121" y="165"/>
                      </a:lnTo>
                      <a:lnTo>
                        <a:pt x="121" y="153"/>
                      </a:lnTo>
                      <a:lnTo>
                        <a:pt x="106" y="139"/>
                      </a:lnTo>
                      <a:lnTo>
                        <a:pt x="89" y="131"/>
                      </a:lnTo>
                      <a:lnTo>
                        <a:pt x="71" y="131"/>
                      </a:lnTo>
                      <a:lnTo>
                        <a:pt x="54" y="128"/>
                      </a:lnTo>
                      <a:lnTo>
                        <a:pt x="42" y="131"/>
                      </a:lnTo>
                      <a:lnTo>
                        <a:pt x="46" y="123"/>
                      </a:lnTo>
                      <a:lnTo>
                        <a:pt x="52" y="116"/>
                      </a:lnTo>
                      <a:lnTo>
                        <a:pt x="67" y="110"/>
                      </a:lnTo>
                      <a:lnTo>
                        <a:pt x="85" y="106"/>
                      </a:lnTo>
                      <a:lnTo>
                        <a:pt x="104" y="121"/>
                      </a:lnTo>
                      <a:lnTo>
                        <a:pt x="104" y="102"/>
                      </a:lnTo>
                      <a:lnTo>
                        <a:pt x="83" y="87"/>
                      </a:lnTo>
                      <a:lnTo>
                        <a:pt x="79" y="100"/>
                      </a:lnTo>
                      <a:lnTo>
                        <a:pt x="58" y="100"/>
                      </a:lnTo>
                      <a:lnTo>
                        <a:pt x="39" y="97"/>
                      </a:lnTo>
                      <a:lnTo>
                        <a:pt x="42" y="79"/>
                      </a:lnTo>
                      <a:lnTo>
                        <a:pt x="46" y="53"/>
                      </a:lnTo>
                      <a:lnTo>
                        <a:pt x="62" y="53"/>
                      </a:lnTo>
                      <a:lnTo>
                        <a:pt x="62" y="64"/>
                      </a:lnTo>
                      <a:lnTo>
                        <a:pt x="85" y="66"/>
                      </a:lnTo>
                      <a:lnTo>
                        <a:pt x="92" y="79"/>
                      </a:lnTo>
                      <a:lnTo>
                        <a:pt x="121" y="79"/>
                      </a:lnTo>
                      <a:lnTo>
                        <a:pt x="121" y="61"/>
                      </a:lnTo>
                      <a:lnTo>
                        <a:pt x="139" y="61"/>
                      </a:lnTo>
                      <a:lnTo>
                        <a:pt x="148" y="51"/>
                      </a:lnTo>
                      <a:lnTo>
                        <a:pt x="131" y="44"/>
                      </a:lnTo>
                      <a:lnTo>
                        <a:pt x="135" y="38"/>
                      </a:lnTo>
                      <a:lnTo>
                        <a:pt x="114" y="27"/>
                      </a:lnTo>
                      <a:lnTo>
                        <a:pt x="71" y="23"/>
                      </a:lnTo>
                      <a:lnTo>
                        <a:pt x="60" y="32"/>
                      </a:lnTo>
                      <a:lnTo>
                        <a:pt x="42" y="29"/>
                      </a:lnTo>
                      <a:lnTo>
                        <a:pt x="33" y="22"/>
                      </a:lnTo>
                      <a:lnTo>
                        <a:pt x="0" y="18"/>
                      </a:lnTo>
                      <a:lnTo>
                        <a:pt x="2" y="11"/>
                      </a:lnTo>
                      <a:lnTo>
                        <a:pt x="29" y="4"/>
                      </a:lnTo>
                      <a:lnTo>
                        <a:pt x="46" y="0"/>
                      </a:lnTo>
                      <a:lnTo>
                        <a:pt x="64" y="0"/>
                      </a:lnTo>
                      <a:lnTo>
                        <a:pt x="79" y="2"/>
                      </a:lnTo>
                      <a:lnTo>
                        <a:pt x="94" y="3"/>
                      </a:lnTo>
                      <a:lnTo>
                        <a:pt x="110" y="6"/>
                      </a:lnTo>
                      <a:lnTo>
                        <a:pt x="123" y="10"/>
                      </a:lnTo>
                      <a:lnTo>
                        <a:pt x="135" y="14"/>
                      </a:lnTo>
                      <a:lnTo>
                        <a:pt x="148" y="18"/>
                      </a:lnTo>
                      <a:lnTo>
                        <a:pt x="160" y="23"/>
                      </a:lnTo>
                      <a:close/>
                    </a:path>
                  </a:pathLst>
                </a:custGeom>
                <a:solidFill>
                  <a:srgbClr val="DB68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2" name="Freeform 1661"/>
                <p:cNvSpPr>
                  <a:spLocks/>
                </p:cNvSpPr>
                <p:nvPr/>
              </p:nvSpPr>
              <p:spPr bwMode="auto">
                <a:xfrm>
                  <a:off x="3469" y="1388"/>
                  <a:ext cx="78" cy="97"/>
                </a:xfrm>
                <a:custGeom>
                  <a:avLst/>
                  <a:gdLst>
                    <a:gd name="T0" fmla="*/ 51 w 83"/>
                    <a:gd name="T1" fmla="*/ 0 h 97"/>
                    <a:gd name="T2" fmla="*/ 51 w 83"/>
                    <a:gd name="T3" fmla="*/ 19 h 97"/>
                    <a:gd name="T4" fmla="*/ 38 w 83"/>
                    <a:gd name="T5" fmla="*/ 41 h 97"/>
                    <a:gd name="T6" fmla="*/ 32 w 83"/>
                    <a:gd name="T7" fmla="*/ 71 h 97"/>
                    <a:gd name="T8" fmla="*/ 20 w 83"/>
                    <a:gd name="T9" fmla="*/ 97 h 97"/>
                    <a:gd name="T10" fmla="*/ 0 w 83"/>
                    <a:gd name="T11" fmla="*/ 94 h 97"/>
                    <a:gd name="T12" fmla="*/ 0 w 83"/>
                    <a:gd name="T13" fmla="*/ 76 h 97"/>
                    <a:gd name="T14" fmla="*/ 10 w 83"/>
                    <a:gd name="T15" fmla="*/ 61 h 97"/>
                    <a:gd name="T16" fmla="*/ 17 w 83"/>
                    <a:gd name="T17" fmla="*/ 42 h 97"/>
                    <a:gd name="T18" fmla="*/ 37 w 83"/>
                    <a:gd name="T19" fmla="*/ 25 h 97"/>
                    <a:gd name="T20" fmla="*/ 51 w 83"/>
                    <a:gd name="T21" fmla="*/ 0 h 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97"/>
                    <a:gd name="T35" fmla="*/ 83 w 83"/>
                    <a:gd name="T36" fmla="*/ 97 h 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97">
                      <a:moveTo>
                        <a:pt x="83" y="0"/>
                      </a:moveTo>
                      <a:lnTo>
                        <a:pt x="83" y="19"/>
                      </a:lnTo>
                      <a:lnTo>
                        <a:pt x="62" y="41"/>
                      </a:lnTo>
                      <a:lnTo>
                        <a:pt x="52" y="71"/>
                      </a:lnTo>
                      <a:lnTo>
                        <a:pt x="33" y="97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18" y="61"/>
                      </a:lnTo>
                      <a:lnTo>
                        <a:pt x="27" y="42"/>
                      </a:lnTo>
                      <a:lnTo>
                        <a:pt x="60" y="25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B68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3" name="Freeform 1662"/>
                <p:cNvSpPr>
                  <a:spLocks/>
                </p:cNvSpPr>
                <p:nvPr/>
              </p:nvSpPr>
              <p:spPr bwMode="auto">
                <a:xfrm>
                  <a:off x="3739" y="2088"/>
                  <a:ext cx="250" cy="162"/>
                </a:xfrm>
                <a:custGeom>
                  <a:avLst/>
                  <a:gdLst>
                    <a:gd name="T0" fmla="*/ 151 w 269"/>
                    <a:gd name="T1" fmla="*/ 19 h 162"/>
                    <a:gd name="T2" fmla="*/ 142 w 269"/>
                    <a:gd name="T3" fmla="*/ 57 h 162"/>
                    <a:gd name="T4" fmla="*/ 140 w 269"/>
                    <a:gd name="T5" fmla="*/ 71 h 162"/>
                    <a:gd name="T6" fmla="*/ 134 w 269"/>
                    <a:gd name="T7" fmla="*/ 83 h 162"/>
                    <a:gd name="T8" fmla="*/ 130 w 269"/>
                    <a:gd name="T9" fmla="*/ 95 h 162"/>
                    <a:gd name="T10" fmla="*/ 125 w 269"/>
                    <a:gd name="T11" fmla="*/ 106 h 162"/>
                    <a:gd name="T12" fmla="*/ 119 w 269"/>
                    <a:gd name="T13" fmla="*/ 117 h 162"/>
                    <a:gd name="T14" fmla="*/ 112 w 269"/>
                    <a:gd name="T15" fmla="*/ 128 h 162"/>
                    <a:gd name="T16" fmla="*/ 105 w 269"/>
                    <a:gd name="T17" fmla="*/ 139 h 162"/>
                    <a:gd name="T18" fmla="*/ 99 w 269"/>
                    <a:gd name="T19" fmla="*/ 151 h 162"/>
                    <a:gd name="T20" fmla="*/ 81 w 269"/>
                    <a:gd name="T21" fmla="*/ 157 h 162"/>
                    <a:gd name="T22" fmla="*/ 78 w 269"/>
                    <a:gd name="T23" fmla="*/ 129 h 162"/>
                    <a:gd name="T24" fmla="*/ 60 w 269"/>
                    <a:gd name="T25" fmla="*/ 110 h 162"/>
                    <a:gd name="T26" fmla="*/ 43 w 269"/>
                    <a:gd name="T27" fmla="*/ 129 h 162"/>
                    <a:gd name="T28" fmla="*/ 14 w 269"/>
                    <a:gd name="T29" fmla="*/ 162 h 162"/>
                    <a:gd name="T30" fmla="*/ 0 w 269"/>
                    <a:gd name="T31" fmla="*/ 159 h 162"/>
                    <a:gd name="T32" fmla="*/ 9 w 269"/>
                    <a:gd name="T33" fmla="*/ 133 h 162"/>
                    <a:gd name="T34" fmla="*/ 28 w 269"/>
                    <a:gd name="T35" fmla="*/ 104 h 162"/>
                    <a:gd name="T36" fmla="*/ 43 w 269"/>
                    <a:gd name="T37" fmla="*/ 59 h 162"/>
                    <a:gd name="T38" fmla="*/ 67 w 269"/>
                    <a:gd name="T39" fmla="*/ 42 h 162"/>
                    <a:gd name="T40" fmla="*/ 93 w 269"/>
                    <a:gd name="T41" fmla="*/ 0 h 162"/>
                    <a:gd name="T42" fmla="*/ 113 w 269"/>
                    <a:gd name="T43" fmla="*/ 4 h 162"/>
                    <a:gd name="T44" fmla="*/ 151 w 269"/>
                    <a:gd name="T45" fmla="*/ 19 h 16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9"/>
                    <a:gd name="T70" fmla="*/ 0 h 162"/>
                    <a:gd name="T71" fmla="*/ 269 w 269"/>
                    <a:gd name="T72" fmla="*/ 162 h 16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9" h="162">
                      <a:moveTo>
                        <a:pt x="269" y="19"/>
                      </a:moveTo>
                      <a:lnTo>
                        <a:pt x="257" y="57"/>
                      </a:lnTo>
                      <a:lnTo>
                        <a:pt x="252" y="71"/>
                      </a:lnTo>
                      <a:lnTo>
                        <a:pt x="242" y="83"/>
                      </a:lnTo>
                      <a:lnTo>
                        <a:pt x="234" y="95"/>
                      </a:lnTo>
                      <a:lnTo>
                        <a:pt x="225" y="106"/>
                      </a:lnTo>
                      <a:lnTo>
                        <a:pt x="213" y="117"/>
                      </a:lnTo>
                      <a:lnTo>
                        <a:pt x="202" y="128"/>
                      </a:lnTo>
                      <a:lnTo>
                        <a:pt x="190" y="139"/>
                      </a:lnTo>
                      <a:lnTo>
                        <a:pt x="178" y="151"/>
                      </a:lnTo>
                      <a:lnTo>
                        <a:pt x="146" y="157"/>
                      </a:lnTo>
                      <a:lnTo>
                        <a:pt x="140" y="129"/>
                      </a:lnTo>
                      <a:lnTo>
                        <a:pt x="109" y="110"/>
                      </a:lnTo>
                      <a:lnTo>
                        <a:pt x="77" y="129"/>
                      </a:lnTo>
                      <a:lnTo>
                        <a:pt x="23" y="162"/>
                      </a:lnTo>
                      <a:lnTo>
                        <a:pt x="0" y="159"/>
                      </a:lnTo>
                      <a:lnTo>
                        <a:pt x="17" y="133"/>
                      </a:lnTo>
                      <a:lnTo>
                        <a:pt x="50" y="104"/>
                      </a:lnTo>
                      <a:lnTo>
                        <a:pt x="77" y="59"/>
                      </a:lnTo>
                      <a:lnTo>
                        <a:pt x="119" y="42"/>
                      </a:lnTo>
                      <a:lnTo>
                        <a:pt x="167" y="0"/>
                      </a:lnTo>
                      <a:lnTo>
                        <a:pt x="203" y="4"/>
                      </a:lnTo>
                      <a:lnTo>
                        <a:pt x="269" y="19"/>
                      </a:lnTo>
                      <a:close/>
                    </a:path>
                  </a:pathLst>
                </a:custGeom>
                <a:solidFill>
                  <a:srgbClr val="DB68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4" name="Freeform 1663"/>
                <p:cNvSpPr>
                  <a:spLocks/>
                </p:cNvSpPr>
                <p:nvPr/>
              </p:nvSpPr>
              <p:spPr bwMode="auto">
                <a:xfrm>
                  <a:off x="3554" y="1388"/>
                  <a:ext cx="82" cy="78"/>
                </a:xfrm>
                <a:custGeom>
                  <a:avLst/>
                  <a:gdLst>
                    <a:gd name="T0" fmla="*/ 59 w 86"/>
                    <a:gd name="T1" fmla="*/ 0 h 78"/>
                    <a:gd name="T2" fmla="*/ 50 w 86"/>
                    <a:gd name="T3" fmla="*/ 33 h 78"/>
                    <a:gd name="T4" fmla="*/ 29 w 86"/>
                    <a:gd name="T5" fmla="*/ 52 h 78"/>
                    <a:gd name="T6" fmla="*/ 0 w 86"/>
                    <a:gd name="T7" fmla="*/ 78 h 78"/>
                    <a:gd name="T8" fmla="*/ 22 w 86"/>
                    <a:gd name="T9" fmla="*/ 22 h 78"/>
                    <a:gd name="T10" fmla="*/ 59 w 86"/>
                    <a:gd name="T11" fmla="*/ 0 h 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6"/>
                    <a:gd name="T19" fmla="*/ 0 h 78"/>
                    <a:gd name="T20" fmla="*/ 86 w 86"/>
                    <a:gd name="T21" fmla="*/ 78 h 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6" h="78">
                      <a:moveTo>
                        <a:pt x="86" y="0"/>
                      </a:moveTo>
                      <a:lnTo>
                        <a:pt x="73" y="33"/>
                      </a:lnTo>
                      <a:lnTo>
                        <a:pt x="42" y="52"/>
                      </a:lnTo>
                      <a:lnTo>
                        <a:pt x="0" y="78"/>
                      </a:lnTo>
                      <a:lnTo>
                        <a:pt x="30" y="2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5" name="Freeform 1664"/>
                <p:cNvSpPr>
                  <a:spLocks/>
                </p:cNvSpPr>
                <p:nvPr/>
              </p:nvSpPr>
              <p:spPr bwMode="auto">
                <a:xfrm>
                  <a:off x="3484" y="1452"/>
                  <a:ext cx="115" cy="163"/>
                </a:xfrm>
                <a:custGeom>
                  <a:avLst/>
                  <a:gdLst>
                    <a:gd name="T0" fmla="*/ 64 w 125"/>
                    <a:gd name="T1" fmla="*/ 0 h 163"/>
                    <a:gd name="T2" fmla="*/ 43 w 125"/>
                    <a:gd name="T3" fmla="*/ 44 h 163"/>
                    <a:gd name="T4" fmla="*/ 15 w 125"/>
                    <a:gd name="T5" fmla="*/ 78 h 163"/>
                    <a:gd name="T6" fmla="*/ 0 w 125"/>
                    <a:gd name="T7" fmla="*/ 99 h 163"/>
                    <a:gd name="T8" fmla="*/ 12 w 125"/>
                    <a:gd name="T9" fmla="*/ 121 h 163"/>
                    <a:gd name="T10" fmla="*/ 12 w 125"/>
                    <a:gd name="T11" fmla="*/ 163 h 163"/>
                    <a:gd name="T12" fmla="*/ 37 w 125"/>
                    <a:gd name="T13" fmla="*/ 159 h 163"/>
                    <a:gd name="T14" fmla="*/ 37 w 125"/>
                    <a:gd name="T15" fmla="*/ 91 h 163"/>
                    <a:gd name="T16" fmla="*/ 64 w 125"/>
                    <a:gd name="T17" fmla="*/ 48 h 163"/>
                    <a:gd name="T18" fmla="*/ 64 w 125"/>
                    <a:gd name="T19" fmla="*/ 0 h 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5"/>
                    <a:gd name="T31" fmla="*/ 0 h 163"/>
                    <a:gd name="T32" fmla="*/ 125 w 125"/>
                    <a:gd name="T33" fmla="*/ 163 h 1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5" h="163">
                      <a:moveTo>
                        <a:pt x="125" y="0"/>
                      </a:moveTo>
                      <a:lnTo>
                        <a:pt x="84" y="44"/>
                      </a:lnTo>
                      <a:lnTo>
                        <a:pt x="29" y="78"/>
                      </a:lnTo>
                      <a:lnTo>
                        <a:pt x="0" y="99"/>
                      </a:lnTo>
                      <a:lnTo>
                        <a:pt x="23" y="121"/>
                      </a:lnTo>
                      <a:lnTo>
                        <a:pt x="23" y="163"/>
                      </a:lnTo>
                      <a:lnTo>
                        <a:pt x="71" y="159"/>
                      </a:lnTo>
                      <a:lnTo>
                        <a:pt x="71" y="91"/>
                      </a:lnTo>
                      <a:lnTo>
                        <a:pt x="125" y="48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6" name="Freeform 1665"/>
                <p:cNvSpPr>
                  <a:spLocks/>
                </p:cNvSpPr>
                <p:nvPr/>
              </p:nvSpPr>
              <p:spPr bwMode="auto">
                <a:xfrm>
                  <a:off x="3623" y="1444"/>
                  <a:ext cx="107" cy="77"/>
                </a:xfrm>
                <a:custGeom>
                  <a:avLst/>
                  <a:gdLst>
                    <a:gd name="T0" fmla="*/ 65 w 115"/>
                    <a:gd name="T1" fmla="*/ 18 h 77"/>
                    <a:gd name="T2" fmla="*/ 7 w 115"/>
                    <a:gd name="T3" fmla="*/ 0 h 77"/>
                    <a:gd name="T4" fmla="*/ 0 w 115"/>
                    <a:gd name="T5" fmla="*/ 68 h 77"/>
                    <a:gd name="T6" fmla="*/ 31 w 115"/>
                    <a:gd name="T7" fmla="*/ 77 h 77"/>
                    <a:gd name="T8" fmla="*/ 52 w 115"/>
                    <a:gd name="T9" fmla="*/ 60 h 77"/>
                    <a:gd name="T10" fmla="*/ 65 w 115"/>
                    <a:gd name="T11" fmla="*/ 18 h 7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5"/>
                    <a:gd name="T19" fmla="*/ 0 h 77"/>
                    <a:gd name="T20" fmla="*/ 115 w 115"/>
                    <a:gd name="T21" fmla="*/ 77 h 7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5" h="77">
                      <a:moveTo>
                        <a:pt x="115" y="18"/>
                      </a:moveTo>
                      <a:lnTo>
                        <a:pt x="13" y="0"/>
                      </a:lnTo>
                      <a:lnTo>
                        <a:pt x="0" y="68"/>
                      </a:lnTo>
                      <a:lnTo>
                        <a:pt x="55" y="77"/>
                      </a:lnTo>
                      <a:lnTo>
                        <a:pt x="94" y="60"/>
                      </a:lnTo>
                      <a:lnTo>
                        <a:pt x="115" y="18"/>
                      </a:lnTo>
                      <a:close/>
                    </a:path>
                  </a:pathLst>
                </a:custGeom>
                <a:solidFill>
                  <a:srgbClr val="511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7" name="Freeform 1666"/>
                <p:cNvSpPr>
                  <a:spLocks/>
                </p:cNvSpPr>
                <p:nvPr/>
              </p:nvSpPr>
              <p:spPr bwMode="auto">
                <a:xfrm>
                  <a:off x="3747" y="1486"/>
                  <a:ext cx="366" cy="310"/>
                </a:xfrm>
                <a:custGeom>
                  <a:avLst/>
                  <a:gdLst>
                    <a:gd name="T0" fmla="*/ 0 w 396"/>
                    <a:gd name="T1" fmla="*/ 0 h 310"/>
                    <a:gd name="T2" fmla="*/ 0 w 396"/>
                    <a:gd name="T3" fmla="*/ 39 h 310"/>
                    <a:gd name="T4" fmla="*/ 31 w 396"/>
                    <a:gd name="T5" fmla="*/ 73 h 310"/>
                    <a:gd name="T6" fmla="*/ 51 w 396"/>
                    <a:gd name="T7" fmla="*/ 107 h 310"/>
                    <a:gd name="T8" fmla="*/ 73 w 396"/>
                    <a:gd name="T9" fmla="*/ 215 h 310"/>
                    <a:gd name="T10" fmla="*/ 95 w 396"/>
                    <a:gd name="T11" fmla="*/ 207 h 310"/>
                    <a:gd name="T12" fmla="*/ 95 w 396"/>
                    <a:gd name="T13" fmla="*/ 151 h 310"/>
                    <a:gd name="T14" fmla="*/ 61 w 396"/>
                    <a:gd name="T15" fmla="*/ 48 h 310"/>
                    <a:gd name="T16" fmla="*/ 103 w 396"/>
                    <a:gd name="T17" fmla="*/ 107 h 310"/>
                    <a:gd name="T18" fmla="*/ 126 w 396"/>
                    <a:gd name="T19" fmla="*/ 194 h 310"/>
                    <a:gd name="T20" fmla="*/ 134 w 396"/>
                    <a:gd name="T21" fmla="*/ 249 h 310"/>
                    <a:gd name="T22" fmla="*/ 118 w 396"/>
                    <a:gd name="T23" fmla="*/ 288 h 310"/>
                    <a:gd name="T24" fmla="*/ 134 w 396"/>
                    <a:gd name="T25" fmla="*/ 310 h 310"/>
                    <a:gd name="T26" fmla="*/ 153 w 396"/>
                    <a:gd name="T27" fmla="*/ 306 h 310"/>
                    <a:gd name="T28" fmla="*/ 210 w 396"/>
                    <a:gd name="T29" fmla="*/ 306 h 310"/>
                    <a:gd name="T30" fmla="*/ 210 w 396"/>
                    <a:gd name="T31" fmla="*/ 280 h 310"/>
                    <a:gd name="T32" fmla="*/ 194 w 396"/>
                    <a:gd name="T33" fmla="*/ 254 h 310"/>
                    <a:gd name="T34" fmla="*/ 164 w 396"/>
                    <a:gd name="T35" fmla="*/ 207 h 310"/>
                    <a:gd name="T36" fmla="*/ 129 w 396"/>
                    <a:gd name="T37" fmla="*/ 125 h 310"/>
                    <a:gd name="T38" fmla="*/ 103 w 396"/>
                    <a:gd name="T39" fmla="*/ 73 h 310"/>
                    <a:gd name="T40" fmla="*/ 70 w 396"/>
                    <a:gd name="T41" fmla="*/ 26 h 310"/>
                    <a:gd name="T42" fmla="*/ 0 w 396"/>
                    <a:gd name="T43" fmla="*/ 0 h 31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6"/>
                    <a:gd name="T67" fmla="*/ 0 h 310"/>
                    <a:gd name="T68" fmla="*/ 396 w 396"/>
                    <a:gd name="T69" fmla="*/ 310 h 31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6" h="310">
                      <a:moveTo>
                        <a:pt x="0" y="0"/>
                      </a:moveTo>
                      <a:lnTo>
                        <a:pt x="0" y="39"/>
                      </a:lnTo>
                      <a:lnTo>
                        <a:pt x="60" y="73"/>
                      </a:lnTo>
                      <a:lnTo>
                        <a:pt x="96" y="107"/>
                      </a:lnTo>
                      <a:lnTo>
                        <a:pt x="139" y="215"/>
                      </a:lnTo>
                      <a:lnTo>
                        <a:pt x="179" y="207"/>
                      </a:lnTo>
                      <a:lnTo>
                        <a:pt x="179" y="151"/>
                      </a:lnTo>
                      <a:lnTo>
                        <a:pt x="114" y="48"/>
                      </a:lnTo>
                      <a:lnTo>
                        <a:pt x="193" y="107"/>
                      </a:lnTo>
                      <a:lnTo>
                        <a:pt x="235" y="194"/>
                      </a:lnTo>
                      <a:lnTo>
                        <a:pt x="252" y="249"/>
                      </a:lnTo>
                      <a:lnTo>
                        <a:pt x="221" y="288"/>
                      </a:lnTo>
                      <a:lnTo>
                        <a:pt x="252" y="310"/>
                      </a:lnTo>
                      <a:lnTo>
                        <a:pt x="289" y="306"/>
                      </a:lnTo>
                      <a:lnTo>
                        <a:pt x="396" y="306"/>
                      </a:lnTo>
                      <a:lnTo>
                        <a:pt x="396" y="280"/>
                      </a:lnTo>
                      <a:lnTo>
                        <a:pt x="366" y="254"/>
                      </a:lnTo>
                      <a:lnTo>
                        <a:pt x="306" y="207"/>
                      </a:lnTo>
                      <a:lnTo>
                        <a:pt x="241" y="125"/>
                      </a:lnTo>
                      <a:lnTo>
                        <a:pt x="193" y="73"/>
                      </a:lnTo>
                      <a:lnTo>
                        <a:pt x="131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8" name="Freeform 1667"/>
                <p:cNvSpPr>
                  <a:spLocks/>
                </p:cNvSpPr>
                <p:nvPr/>
              </p:nvSpPr>
              <p:spPr bwMode="auto">
                <a:xfrm>
                  <a:off x="3634" y="1555"/>
                  <a:ext cx="179" cy="112"/>
                </a:xfrm>
                <a:custGeom>
                  <a:avLst/>
                  <a:gdLst>
                    <a:gd name="T0" fmla="*/ 36 w 194"/>
                    <a:gd name="T1" fmla="*/ 7 h 112"/>
                    <a:gd name="T2" fmla="*/ 71 w 194"/>
                    <a:gd name="T3" fmla="*/ 34 h 112"/>
                    <a:gd name="T4" fmla="*/ 83 w 194"/>
                    <a:gd name="T5" fmla="*/ 64 h 112"/>
                    <a:gd name="T6" fmla="*/ 101 w 194"/>
                    <a:gd name="T7" fmla="*/ 112 h 112"/>
                    <a:gd name="T8" fmla="*/ 67 w 194"/>
                    <a:gd name="T9" fmla="*/ 64 h 112"/>
                    <a:gd name="T10" fmla="*/ 39 w 194"/>
                    <a:gd name="T11" fmla="*/ 38 h 112"/>
                    <a:gd name="T12" fmla="*/ 0 w 194"/>
                    <a:gd name="T13" fmla="*/ 38 h 112"/>
                    <a:gd name="T14" fmla="*/ 12 w 194"/>
                    <a:gd name="T15" fmla="*/ 0 h 112"/>
                    <a:gd name="T16" fmla="*/ 36 w 194"/>
                    <a:gd name="T17" fmla="*/ 7 h 1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4"/>
                    <a:gd name="T28" fmla="*/ 0 h 112"/>
                    <a:gd name="T29" fmla="*/ 194 w 194"/>
                    <a:gd name="T30" fmla="*/ 112 h 1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4" h="112">
                      <a:moveTo>
                        <a:pt x="69" y="7"/>
                      </a:moveTo>
                      <a:lnTo>
                        <a:pt x="135" y="34"/>
                      </a:lnTo>
                      <a:lnTo>
                        <a:pt x="158" y="64"/>
                      </a:lnTo>
                      <a:lnTo>
                        <a:pt x="194" y="112"/>
                      </a:lnTo>
                      <a:lnTo>
                        <a:pt x="129" y="64"/>
                      </a:lnTo>
                      <a:lnTo>
                        <a:pt x="75" y="38"/>
                      </a:lnTo>
                      <a:lnTo>
                        <a:pt x="0" y="38"/>
                      </a:lnTo>
                      <a:lnTo>
                        <a:pt x="21" y="0"/>
                      </a:lnTo>
                      <a:lnTo>
                        <a:pt x="69" y="7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79" name="Freeform 1668"/>
                <p:cNvSpPr>
                  <a:spLocks/>
                </p:cNvSpPr>
                <p:nvPr/>
              </p:nvSpPr>
              <p:spPr bwMode="auto">
                <a:xfrm>
                  <a:off x="3639" y="1603"/>
                  <a:ext cx="102" cy="26"/>
                </a:xfrm>
                <a:custGeom>
                  <a:avLst/>
                  <a:gdLst>
                    <a:gd name="T0" fmla="*/ 46 w 110"/>
                    <a:gd name="T1" fmla="*/ 0 h 26"/>
                    <a:gd name="T2" fmla="*/ 0 w 110"/>
                    <a:gd name="T3" fmla="*/ 0 h 26"/>
                    <a:gd name="T4" fmla="*/ 0 w 110"/>
                    <a:gd name="T5" fmla="*/ 26 h 26"/>
                    <a:gd name="T6" fmla="*/ 60 w 110"/>
                    <a:gd name="T7" fmla="*/ 26 h 26"/>
                    <a:gd name="T8" fmla="*/ 46 w 110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26"/>
                    <a:gd name="T17" fmla="*/ 110 w 110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26">
                      <a:moveTo>
                        <a:pt x="85" y="0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10" y="26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0" name="Freeform 1669"/>
                <p:cNvSpPr>
                  <a:spLocks/>
                </p:cNvSpPr>
                <p:nvPr/>
              </p:nvSpPr>
              <p:spPr bwMode="auto">
                <a:xfrm>
                  <a:off x="3674" y="1641"/>
                  <a:ext cx="104" cy="30"/>
                </a:xfrm>
                <a:custGeom>
                  <a:avLst/>
                  <a:gdLst>
                    <a:gd name="T0" fmla="*/ 0 w 114"/>
                    <a:gd name="T1" fmla="*/ 0 h 30"/>
                    <a:gd name="T2" fmla="*/ 13 w 114"/>
                    <a:gd name="T3" fmla="*/ 30 h 30"/>
                    <a:gd name="T4" fmla="*/ 55 w 114"/>
                    <a:gd name="T5" fmla="*/ 30 h 30"/>
                    <a:gd name="T6" fmla="*/ 47 w 114"/>
                    <a:gd name="T7" fmla="*/ 4 h 30"/>
                    <a:gd name="T8" fmla="*/ 0 w 114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30"/>
                    <a:gd name="T17" fmla="*/ 114 w 114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30">
                      <a:moveTo>
                        <a:pt x="0" y="0"/>
                      </a:moveTo>
                      <a:lnTo>
                        <a:pt x="25" y="30"/>
                      </a:lnTo>
                      <a:lnTo>
                        <a:pt x="114" y="30"/>
                      </a:lnTo>
                      <a:lnTo>
                        <a:pt x="9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1" name="Freeform 1670"/>
                <p:cNvSpPr>
                  <a:spLocks/>
                </p:cNvSpPr>
                <p:nvPr/>
              </p:nvSpPr>
              <p:spPr bwMode="auto">
                <a:xfrm>
                  <a:off x="3919" y="1808"/>
                  <a:ext cx="216" cy="291"/>
                </a:xfrm>
                <a:custGeom>
                  <a:avLst/>
                  <a:gdLst>
                    <a:gd name="T0" fmla="*/ 115 w 232"/>
                    <a:gd name="T1" fmla="*/ 14 h 291"/>
                    <a:gd name="T2" fmla="*/ 85 w 232"/>
                    <a:gd name="T3" fmla="*/ 0 h 291"/>
                    <a:gd name="T4" fmla="*/ 54 w 232"/>
                    <a:gd name="T5" fmla="*/ 18 h 291"/>
                    <a:gd name="T6" fmla="*/ 101 w 232"/>
                    <a:gd name="T7" fmla="*/ 30 h 291"/>
                    <a:gd name="T8" fmla="*/ 111 w 232"/>
                    <a:gd name="T9" fmla="*/ 56 h 291"/>
                    <a:gd name="T10" fmla="*/ 91 w 232"/>
                    <a:gd name="T11" fmla="*/ 65 h 291"/>
                    <a:gd name="T12" fmla="*/ 57 w 232"/>
                    <a:gd name="T13" fmla="*/ 48 h 291"/>
                    <a:gd name="T14" fmla="*/ 37 w 232"/>
                    <a:gd name="T15" fmla="*/ 65 h 291"/>
                    <a:gd name="T16" fmla="*/ 71 w 232"/>
                    <a:gd name="T17" fmla="*/ 82 h 291"/>
                    <a:gd name="T18" fmla="*/ 71 w 232"/>
                    <a:gd name="T19" fmla="*/ 104 h 291"/>
                    <a:gd name="T20" fmla="*/ 40 w 232"/>
                    <a:gd name="T21" fmla="*/ 104 h 291"/>
                    <a:gd name="T22" fmla="*/ 37 w 232"/>
                    <a:gd name="T23" fmla="*/ 133 h 291"/>
                    <a:gd name="T24" fmla="*/ 76 w 232"/>
                    <a:gd name="T25" fmla="*/ 133 h 291"/>
                    <a:gd name="T26" fmla="*/ 64 w 232"/>
                    <a:gd name="T27" fmla="*/ 159 h 291"/>
                    <a:gd name="T28" fmla="*/ 33 w 232"/>
                    <a:gd name="T29" fmla="*/ 173 h 291"/>
                    <a:gd name="T30" fmla="*/ 33 w 232"/>
                    <a:gd name="T31" fmla="*/ 203 h 291"/>
                    <a:gd name="T32" fmla="*/ 7 w 232"/>
                    <a:gd name="T33" fmla="*/ 210 h 291"/>
                    <a:gd name="T34" fmla="*/ 0 w 232"/>
                    <a:gd name="T35" fmla="*/ 267 h 291"/>
                    <a:gd name="T36" fmla="*/ 48 w 232"/>
                    <a:gd name="T37" fmla="*/ 291 h 291"/>
                    <a:gd name="T38" fmla="*/ 61 w 232"/>
                    <a:gd name="T39" fmla="*/ 235 h 291"/>
                    <a:gd name="T40" fmla="*/ 88 w 232"/>
                    <a:gd name="T41" fmla="*/ 203 h 291"/>
                    <a:gd name="T42" fmla="*/ 103 w 232"/>
                    <a:gd name="T43" fmla="*/ 167 h 291"/>
                    <a:gd name="T44" fmla="*/ 103 w 232"/>
                    <a:gd name="T45" fmla="*/ 121 h 291"/>
                    <a:gd name="T46" fmla="*/ 131 w 232"/>
                    <a:gd name="T47" fmla="*/ 86 h 291"/>
                    <a:gd name="T48" fmla="*/ 131 w 232"/>
                    <a:gd name="T49" fmla="*/ 38 h 291"/>
                    <a:gd name="T50" fmla="*/ 115 w 232"/>
                    <a:gd name="T51" fmla="*/ 14 h 29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32"/>
                    <a:gd name="T79" fmla="*/ 0 h 291"/>
                    <a:gd name="T80" fmla="*/ 232 w 232"/>
                    <a:gd name="T81" fmla="*/ 291 h 29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32" h="291">
                      <a:moveTo>
                        <a:pt x="204" y="14"/>
                      </a:moveTo>
                      <a:lnTo>
                        <a:pt x="150" y="0"/>
                      </a:lnTo>
                      <a:lnTo>
                        <a:pt x="96" y="18"/>
                      </a:lnTo>
                      <a:lnTo>
                        <a:pt x="179" y="30"/>
                      </a:lnTo>
                      <a:lnTo>
                        <a:pt x="198" y="56"/>
                      </a:lnTo>
                      <a:lnTo>
                        <a:pt x="161" y="65"/>
                      </a:lnTo>
                      <a:lnTo>
                        <a:pt x="102" y="48"/>
                      </a:lnTo>
                      <a:lnTo>
                        <a:pt x="65" y="65"/>
                      </a:lnTo>
                      <a:lnTo>
                        <a:pt x="125" y="82"/>
                      </a:lnTo>
                      <a:lnTo>
                        <a:pt x="125" y="104"/>
                      </a:lnTo>
                      <a:lnTo>
                        <a:pt x="71" y="104"/>
                      </a:lnTo>
                      <a:lnTo>
                        <a:pt x="65" y="133"/>
                      </a:lnTo>
                      <a:lnTo>
                        <a:pt x="136" y="133"/>
                      </a:lnTo>
                      <a:lnTo>
                        <a:pt x="113" y="159"/>
                      </a:lnTo>
                      <a:lnTo>
                        <a:pt x="59" y="173"/>
                      </a:lnTo>
                      <a:lnTo>
                        <a:pt x="59" y="203"/>
                      </a:lnTo>
                      <a:lnTo>
                        <a:pt x="13" y="210"/>
                      </a:lnTo>
                      <a:lnTo>
                        <a:pt x="0" y="267"/>
                      </a:lnTo>
                      <a:lnTo>
                        <a:pt x="86" y="291"/>
                      </a:lnTo>
                      <a:lnTo>
                        <a:pt x="108" y="235"/>
                      </a:lnTo>
                      <a:lnTo>
                        <a:pt x="156" y="203"/>
                      </a:lnTo>
                      <a:lnTo>
                        <a:pt x="184" y="167"/>
                      </a:lnTo>
                      <a:lnTo>
                        <a:pt x="184" y="121"/>
                      </a:lnTo>
                      <a:lnTo>
                        <a:pt x="232" y="86"/>
                      </a:lnTo>
                      <a:lnTo>
                        <a:pt x="232" y="38"/>
                      </a:lnTo>
                      <a:lnTo>
                        <a:pt x="204" y="14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2" name="Freeform 1671"/>
                <p:cNvSpPr>
                  <a:spLocks/>
                </p:cNvSpPr>
                <p:nvPr/>
              </p:nvSpPr>
              <p:spPr bwMode="auto">
                <a:xfrm>
                  <a:off x="3332" y="1486"/>
                  <a:ext cx="163" cy="276"/>
                </a:xfrm>
                <a:custGeom>
                  <a:avLst/>
                  <a:gdLst>
                    <a:gd name="T0" fmla="*/ 12 w 175"/>
                    <a:gd name="T1" fmla="*/ 0 h 276"/>
                    <a:gd name="T2" fmla="*/ 35 w 175"/>
                    <a:gd name="T3" fmla="*/ 73 h 276"/>
                    <a:gd name="T4" fmla="*/ 75 w 175"/>
                    <a:gd name="T5" fmla="*/ 177 h 276"/>
                    <a:gd name="T6" fmla="*/ 100 w 175"/>
                    <a:gd name="T7" fmla="*/ 241 h 276"/>
                    <a:gd name="T8" fmla="*/ 100 w 175"/>
                    <a:gd name="T9" fmla="*/ 276 h 276"/>
                    <a:gd name="T10" fmla="*/ 69 w 175"/>
                    <a:gd name="T11" fmla="*/ 258 h 276"/>
                    <a:gd name="T12" fmla="*/ 66 w 175"/>
                    <a:gd name="T13" fmla="*/ 219 h 276"/>
                    <a:gd name="T14" fmla="*/ 42 w 175"/>
                    <a:gd name="T15" fmla="*/ 133 h 276"/>
                    <a:gd name="T16" fmla="*/ 0 w 175"/>
                    <a:gd name="T17" fmla="*/ 80 h 276"/>
                    <a:gd name="T18" fmla="*/ 0 w 175"/>
                    <a:gd name="T19" fmla="*/ 57 h 276"/>
                    <a:gd name="T20" fmla="*/ 12 w 175"/>
                    <a:gd name="T21" fmla="*/ 0 h 2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5"/>
                    <a:gd name="T34" fmla="*/ 0 h 276"/>
                    <a:gd name="T35" fmla="*/ 175 w 175"/>
                    <a:gd name="T36" fmla="*/ 276 h 2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5" h="276">
                      <a:moveTo>
                        <a:pt x="20" y="0"/>
                      </a:moveTo>
                      <a:lnTo>
                        <a:pt x="62" y="73"/>
                      </a:lnTo>
                      <a:lnTo>
                        <a:pt x="133" y="177"/>
                      </a:lnTo>
                      <a:lnTo>
                        <a:pt x="175" y="241"/>
                      </a:lnTo>
                      <a:lnTo>
                        <a:pt x="175" y="276"/>
                      </a:lnTo>
                      <a:lnTo>
                        <a:pt x="121" y="258"/>
                      </a:lnTo>
                      <a:lnTo>
                        <a:pt x="116" y="219"/>
                      </a:lnTo>
                      <a:lnTo>
                        <a:pt x="73" y="133"/>
                      </a:lnTo>
                      <a:lnTo>
                        <a:pt x="0" y="80"/>
                      </a:lnTo>
                      <a:lnTo>
                        <a:pt x="0" y="5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21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3" name="Freeform 1672"/>
                <p:cNvSpPr>
                  <a:spLocks/>
                </p:cNvSpPr>
                <p:nvPr/>
              </p:nvSpPr>
              <p:spPr bwMode="auto">
                <a:xfrm>
                  <a:off x="3623" y="1689"/>
                  <a:ext cx="155" cy="96"/>
                </a:xfrm>
                <a:custGeom>
                  <a:avLst/>
                  <a:gdLst>
                    <a:gd name="T0" fmla="*/ 84 w 169"/>
                    <a:gd name="T1" fmla="*/ 0 h 96"/>
                    <a:gd name="T2" fmla="*/ 30 w 169"/>
                    <a:gd name="T3" fmla="*/ 0 h 96"/>
                    <a:gd name="T4" fmla="*/ 0 w 169"/>
                    <a:gd name="T5" fmla="*/ 34 h 96"/>
                    <a:gd name="T6" fmla="*/ 10 w 169"/>
                    <a:gd name="T7" fmla="*/ 59 h 96"/>
                    <a:gd name="T8" fmla="*/ 30 w 169"/>
                    <a:gd name="T9" fmla="*/ 96 h 96"/>
                    <a:gd name="T10" fmla="*/ 50 w 169"/>
                    <a:gd name="T11" fmla="*/ 73 h 96"/>
                    <a:gd name="T12" fmla="*/ 57 w 169"/>
                    <a:gd name="T13" fmla="*/ 29 h 96"/>
                    <a:gd name="T14" fmla="*/ 82 w 169"/>
                    <a:gd name="T15" fmla="*/ 68 h 96"/>
                    <a:gd name="T16" fmla="*/ 84 w 169"/>
                    <a:gd name="T17" fmla="*/ 42 h 96"/>
                    <a:gd name="T18" fmla="*/ 84 w 169"/>
                    <a:gd name="T19" fmla="*/ 0 h 9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9"/>
                    <a:gd name="T31" fmla="*/ 0 h 96"/>
                    <a:gd name="T32" fmla="*/ 169 w 169"/>
                    <a:gd name="T33" fmla="*/ 96 h 9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9" h="96">
                      <a:moveTo>
                        <a:pt x="169" y="0"/>
                      </a:moveTo>
                      <a:lnTo>
                        <a:pt x="61" y="0"/>
                      </a:lnTo>
                      <a:lnTo>
                        <a:pt x="0" y="34"/>
                      </a:lnTo>
                      <a:lnTo>
                        <a:pt x="19" y="59"/>
                      </a:lnTo>
                      <a:lnTo>
                        <a:pt x="61" y="96"/>
                      </a:lnTo>
                      <a:lnTo>
                        <a:pt x="98" y="73"/>
                      </a:lnTo>
                      <a:lnTo>
                        <a:pt x="115" y="29"/>
                      </a:lnTo>
                      <a:lnTo>
                        <a:pt x="163" y="68"/>
                      </a:lnTo>
                      <a:lnTo>
                        <a:pt x="169" y="42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4" name="Freeform 1673"/>
                <p:cNvSpPr>
                  <a:spLocks/>
                </p:cNvSpPr>
                <p:nvPr/>
              </p:nvSpPr>
              <p:spPr bwMode="auto">
                <a:xfrm>
                  <a:off x="3612" y="1782"/>
                  <a:ext cx="46" cy="120"/>
                </a:xfrm>
                <a:custGeom>
                  <a:avLst/>
                  <a:gdLst>
                    <a:gd name="T0" fmla="*/ 26 w 50"/>
                    <a:gd name="T1" fmla="*/ 14 h 120"/>
                    <a:gd name="T2" fmla="*/ 26 w 50"/>
                    <a:gd name="T3" fmla="*/ 64 h 120"/>
                    <a:gd name="T4" fmla="*/ 6 w 50"/>
                    <a:gd name="T5" fmla="*/ 120 h 120"/>
                    <a:gd name="T6" fmla="*/ 0 w 50"/>
                    <a:gd name="T7" fmla="*/ 0 h 120"/>
                    <a:gd name="T8" fmla="*/ 6 w 50"/>
                    <a:gd name="T9" fmla="*/ 2 h 120"/>
                    <a:gd name="T10" fmla="*/ 13 w 50"/>
                    <a:gd name="T11" fmla="*/ 6 h 120"/>
                    <a:gd name="T12" fmla="*/ 22 w 50"/>
                    <a:gd name="T13" fmla="*/ 10 h 120"/>
                    <a:gd name="T14" fmla="*/ 26 w 50"/>
                    <a:gd name="T15" fmla="*/ 14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0"/>
                    <a:gd name="T25" fmla="*/ 0 h 120"/>
                    <a:gd name="T26" fmla="*/ 50 w 5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0" h="120">
                      <a:moveTo>
                        <a:pt x="50" y="14"/>
                      </a:moveTo>
                      <a:lnTo>
                        <a:pt x="50" y="64"/>
                      </a:lnTo>
                      <a:lnTo>
                        <a:pt x="12" y="120"/>
                      </a:ln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25" y="6"/>
                      </a:lnTo>
                      <a:lnTo>
                        <a:pt x="42" y="10"/>
                      </a:lnTo>
                      <a:lnTo>
                        <a:pt x="50" y="14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5" name="Freeform 1674"/>
                <p:cNvSpPr>
                  <a:spLocks/>
                </p:cNvSpPr>
                <p:nvPr/>
              </p:nvSpPr>
              <p:spPr bwMode="auto">
                <a:xfrm>
                  <a:off x="3545" y="1975"/>
                  <a:ext cx="240" cy="275"/>
                </a:xfrm>
                <a:custGeom>
                  <a:avLst/>
                  <a:gdLst>
                    <a:gd name="T0" fmla="*/ 130 w 262"/>
                    <a:gd name="T1" fmla="*/ 0 h 275"/>
                    <a:gd name="T2" fmla="*/ 120 w 262"/>
                    <a:gd name="T3" fmla="*/ 43 h 275"/>
                    <a:gd name="T4" fmla="*/ 91 w 262"/>
                    <a:gd name="T5" fmla="*/ 18 h 275"/>
                    <a:gd name="T6" fmla="*/ 67 w 262"/>
                    <a:gd name="T7" fmla="*/ 18 h 275"/>
                    <a:gd name="T8" fmla="*/ 61 w 262"/>
                    <a:gd name="T9" fmla="*/ 52 h 275"/>
                    <a:gd name="T10" fmla="*/ 73 w 262"/>
                    <a:gd name="T11" fmla="*/ 74 h 275"/>
                    <a:gd name="T12" fmla="*/ 73 w 262"/>
                    <a:gd name="T13" fmla="*/ 104 h 275"/>
                    <a:gd name="T14" fmla="*/ 96 w 262"/>
                    <a:gd name="T15" fmla="*/ 121 h 275"/>
                    <a:gd name="T16" fmla="*/ 96 w 262"/>
                    <a:gd name="T17" fmla="*/ 173 h 275"/>
                    <a:gd name="T18" fmla="*/ 67 w 262"/>
                    <a:gd name="T19" fmla="*/ 181 h 275"/>
                    <a:gd name="T20" fmla="*/ 67 w 262"/>
                    <a:gd name="T21" fmla="*/ 219 h 275"/>
                    <a:gd name="T22" fmla="*/ 32 w 262"/>
                    <a:gd name="T23" fmla="*/ 251 h 275"/>
                    <a:gd name="T24" fmla="*/ 15 w 262"/>
                    <a:gd name="T25" fmla="*/ 189 h 275"/>
                    <a:gd name="T26" fmla="*/ 5 w 262"/>
                    <a:gd name="T27" fmla="*/ 251 h 275"/>
                    <a:gd name="T28" fmla="*/ 0 w 262"/>
                    <a:gd name="T29" fmla="*/ 275 h 275"/>
                    <a:gd name="T30" fmla="*/ 49 w 262"/>
                    <a:gd name="T31" fmla="*/ 275 h 275"/>
                    <a:gd name="T32" fmla="*/ 105 w 262"/>
                    <a:gd name="T33" fmla="*/ 211 h 275"/>
                    <a:gd name="T34" fmla="*/ 120 w 262"/>
                    <a:gd name="T35" fmla="*/ 181 h 275"/>
                    <a:gd name="T36" fmla="*/ 130 w 262"/>
                    <a:gd name="T37" fmla="*/ 112 h 275"/>
                    <a:gd name="T38" fmla="*/ 130 w 262"/>
                    <a:gd name="T39" fmla="*/ 70 h 275"/>
                    <a:gd name="T40" fmla="*/ 130 w 262"/>
                    <a:gd name="T41" fmla="*/ 60 h 275"/>
                    <a:gd name="T42" fmla="*/ 130 w 262"/>
                    <a:gd name="T43" fmla="*/ 37 h 275"/>
                    <a:gd name="T44" fmla="*/ 130 w 262"/>
                    <a:gd name="T45" fmla="*/ 14 h 275"/>
                    <a:gd name="T46" fmla="*/ 130 w 262"/>
                    <a:gd name="T47" fmla="*/ 0 h 2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2"/>
                    <a:gd name="T73" fmla="*/ 0 h 275"/>
                    <a:gd name="T74" fmla="*/ 262 w 262"/>
                    <a:gd name="T75" fmla="*/ 275 h 27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2" h="275">
                      <a:moveTo>
                        <a:pt x="262" y="0"/>
                      </a:moveTo>
                      <a:lnTo>
                        <a:pt x="242" y="43"/>
                      </a:lnTo>
                      <a:lnTo>
                        <a:pt x="183" y="18"/>
                      </a:lnTo>
                      <a:lnTo>
                        <a:pt x="135" y="18"/>
                      </a:lnTo>
                      <a:lnTo>
                        <a:pt x="123" y="52"/>
                      </a:lnTo>
                      <a:lnTo>
                        <a:pt x="146" y="74"/>
                      </a:lnTo>
                      <a:lnTo>
                        <a:pt x="146" y="104"/>
                      </a:lnTo>
                      <a:lnTo>
                        <a:pt x="194" y="121"/>
                      </a:lnTo>
                      <a:lnTo>
                        <a:pt x="194" y="173"/>
                      </a:lnTo>
                      <a:lnTo>
                        <a:pt x="135" y="181"/>
                      </a:lnTo>
                      <a:lnTo>
                        <a:pt x="135" y="219"/>
                      </a:lnTo>
                      <a:lnTo>
                        <a:pt x="65" y="251"/>
                      </a:lnTo>
                      <a:lnTo>
                        <a:pt x="31" y="189"/>
                      </a:lnTo>
                      <a:lnTo>
                        <a:pt x="12" y="251"/>
                      </a:lnTo>
                      <a:lnTo>
                        <a:pt x="0" y="275"/>
                      </a:lnTo>
                      <a:lnTo>
                        <a:pt x="98" y="275"/>
                      </a:lnTo>
                      <a:lnTo>
                        <a:pt x="214" y="211"/>
                      </a:lnTo>
                      <a:lnTo>
                        <a:pt x="242" y="181"/>
                      </a:lnTo>
                      <a:lnTo>
                        <a:pt x="262" y="112"/>
                      </a:lnTo>
                      <a:lnTo>
                        <a:pt x="262" y="70"/>
                      </a:lnTo>
                      <a:lnTo>
                        <a:pt x="262" y="60"/>
                      </a:lnTo>
                      <a:lnTo>
                        <a:pt x="262" y="37"/>
                      </a:lnTo>
                      <a:lnTo>
                        <a:pt x="262" y="14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6" name="Freeform 1675"/>
                <p:cNvSpPr>
                  <a:spLocks/>
                </p:cNvSpPr>
                <p:nvPr/>
              </p:nvSpPr>
              <p:spPr bwMode="auto">
                <a:xfrm>
                  <a:off x="3301" y="1056"/>
                  <a:ext cx="409" cy="331"/>
                </a:xfrm>
                <a:custGeom>
                  <a:avLst/>
                  <a:gdLst>
                    <a:gd name="T0" fmla="*/ 121 w 442"/>
                    <a:gd name="T1" fmla="*/ 0 h 331"/>
                    <a:gd name="T2" fmla="*/ 153 w 442"/>
                    <a:gd name="T3" fmla="*/ 14 h 331"/>
                    <a:gd name="T4" fmla="*/ 177 w 442"/>
                    <a:gd name="T5" fmla="*/ 29 h 331"/>
                    <a:gd name="T6" fmla="*/ 195 w 442"/>
                    <a:gd name="T7" fmla="*/ 45 h 331"/>
                    <a:gd name="T8" fmla="*/ 207 w 442"/>
                    <a:gd name="T9" fmla="*/ 64 h 331"/>
                    <a:gd name="T10" fmla="*/ 217 w 442"/>
                    <a:gd name="T11" fmla="*/ 86 h 331"/>
                    <a:gd name="T12" fmla="*/ 224 w 442"/>
                    <a:gd name="T13" fmla="*/ 115 h 331"/>
                    <a:gd name="T14" fmla="*/ 230 w 442"/>
                    <a:gd name="T15" fmla="*/ 149 h 331"/>
                    <a:gd name="T16" fmla="*/ 235 w 442"/>
                    <a:gd name="T17" fmla="*/ 189 h 331"/>
                    <a:gd name="T18" fmla="*/ 238 w 442"/>
                    <a:gd name="T19" fmla="*/ 229 h 331"/>
                    <a:gd name="T20" fmla="*/ 224 w 442"/>
                    <a:gd name="T21" fmla="*/ 261 h 331"/>
                    <a:gd name="T22" fmla="*/ 217 w 442"/>
                    <a:gd name="T23" fmla="*/ 272 h 331"/>
                    <a:gd name="T24" fmla="*/ 213 w 442"/>
                    <a:gd name="T25" fmla="*/ 282 h 331"/>
                    <a:gd name="T26" fmla="*/ 210 w 442"/>
                    <a:gd name="T27" fmla="*/ 291 h 331"/>
                    <a:gd name="T28" fmla="*/ 206 w 442"/>
                    <a:gd name="T29" fmla="*/ 300 h 331"/>
                    <a:gd name="T30" fmla="*/ 203 w 442"/>
                    <a:gd name="T31" fmla="*/ 308 h 331"/>
                    <a:gd name="T32" fmla="*/ 198 w 442"/>
                    <a:gd name="T33" fmla="*/ 316 h 331"/>
                    <a:gd name="T34" fmla="*/ 192 w 442"/>
                    <a:gd name="T35" fmla="*/ 323 h 331"/>
                    <a:gd name="T36" fmla="*/ 185 w 442"/>
                    <a:gd name="T37" fmla="*/ 329 h 331"/>
                    <a:gd name="T38" fmla="*/ 162 w 442"/>
                    <a:gd name="T39" fmla="*/ 331 h 331"/>
                    <a:gd name="T40" fmla="*/ 167 w 442"/>
                    <a:gd name="T41" fmla="*/ 295 h 331"/>
                    <a:gd name="T42" fmla="*/ 174 w 442"/>
                    <a:gd name="T43" fmla="*/ 261 h 331"/>
                    <a:gd name="T44" fmla="*/ 176 w 442"/>
                    <a:gd name="T45" fmla="*/ 226 h 331"/>
                    <a:gd name="T46" fmla="*/ 172 w 442"/>
                    <a:gd name="T47" fmla="*/ 184 h 331"/>
                    <a:gd name="T48" fmla="*/ 167 w 442"/>
                    <a:gd name="T49" fmla="*/ 169 h 331"/>
                    <a:gd name="T50" fmla="*/ 160 w 442"/>
                    <a:gd name="T51" fmla="*/ 160 h 331"/>
                    <a:gd name="T52" fmla="*/ 155 w 442"/>
                    <a:gd name="T53" fmla="*/ 151 h 331"/>
                    <a:gd name="T54" fmla="*/ 147 w 442"/>
                    <a:gd name="T55" fmla="*/ 147 h 331"/>
                    <a:gd name="T56" fmla="*/ 140 w 442"/>
                    <a:gd name="T57" fmla="*/ 145 h 331"/>
                    <a:gd name="T58" fmla="*/ 131 w 442"/>
                    <a:gd name="T59" fmla="*/ 142 h 331"/>
                    <a:gd name="T60" fmla="*/ 120 w 442"/>
                    <a:gd name="T61" fmla="*/ 139 h 331"/>
                    <a:gd name="T62" fmla="*/ 107 w 442"/>
                    <a:gd name="T63" fmla="*/ 135 h 331"/>
                    <a:gd name="T64" fmla="*/ 72 w 442"/>
                    <a:gd name="T65" fmla="*/ 142 h 331"/>
                    <a:gd name="T66" fmla="*/ 38 w 442"/>
                    <a:gd name="T67" fmla="*/ 155 h 331"/>
                    <a:gd name="T68" fmla="*/ 36 w 442"/>
                    <a:gd name="T69" fmla="*/ 187 h 331"/>
                    <a:gd name="T70" fmla="*/ 36 w 442"/>
                    <a:gd name="T71" fmla="*/ 234 h 331"/>
                    <a:gd name="T72" fmla="*/ 37 w 442"/>
                    <a:gd name="T73" fmla="*/ 266 h 331"/>
                    <a:gd name="T74" fmla="*/ 29 w 442"/>
                    <a:gd name="T75" fmla="*/ 300 h 331"/>
                    <a:gd name="T76" fmla="*/ 6 w 442"/>
                    <a:gd name="T77" fmla="*/ 290 h 331"/>
                    <a:gd name="T78" fmla="*/ 2 w 442"/>
                    <a:gd name="T79" fmla="*/ 234 h 331"/>
                    <a:gd name="T80" fmla="*/ 0 w 442"/>
                    <a:gd name="T81" fmla="*/ 202 h 331"/>
                    <a:gd name="T82" fmla="*/ 0 w 442"/>
                    <a:gd name="T83" fmla="*/ 173 h 331"/>
                    <a:gd name="T84" fmla="*/ 2 w 442"/>
                    <a:gd name="T85" fmla="*/ 147 h 331"/>
                    <a:gd name="T86" fmla="*/ 6 w 442"/>
                    <a:gd name="T87" fmla="*/ 124 h 331"/>
                    <a:gd name="T88" fmla="*/ 12 w 442"/>
                    <a:gd name="T89" fmla="*/ 101 h 331"/>
                    <a:gd name="T90" fmla="*/ 19 w 442"/>
                    <a:gd name="T91" fmla="*/ 78 h 331"/>
                    <a:gd name="T92" fmla="*/ 31 w 442"/>
                    <a:gd name="T93" fmla="*/ 54 h 331"/>
                    <a:gd name="T94" fmla="*/ 45 w 442"/>
                    <a:gd name="T95" fmla="*/ 28 h 331"/>
                    <a:gd name="T96" fmla="*/ 51 w 442"/>
                    <a:gd name="T97" fmla="*/ 24 h 331"/>
                    <a:gd name="T98" fmla="*/ 56 w 442"/>
                    <a:gd name="T99" fmla="*/ 20 h 331"/>
                    <a:gd name="T100" fmla="*/ 61 w 442"/>
                    <a:gd name="T101" fmla="*/ 17 h 331"/>
                    <a:gd name="T102" fmla="*/ 68 w 442"/>
                    <a:gd name="T103" fmla="*/ 13 h 331"/>
                    <a:gd name="T104" fmla="*/ 72 w 442"/>
                    <a:gd name="T105" fmla="*/ 10 h 331"/>
                    <a:gd name="T106" fmla="*/ 79 w 442"/>
                    <a:gd name="T107" fmla="*/ 7 h 331"/>
                    <a:gd name="T108" fmla="*/ 84 w 442"/>
                    <a:gd name="T109" fmla="*/ 3 h 331"/>
                    <a:gd name="T110" fmla="*/ 90 w 442"/>
                    <a:gd name="T111" fmla="*/ 0 h 331"/>
                    <a:gd name="T112" fmla="*/ 121 w 442"/>
                    <a:gd name="T113" fmla="*/ 0 h 33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42"/>
                    <a:gd name="T172" fmla="*/ 0 h 331"/>
                    <a:gd name="T173" fmla="*/ 442 w 442"/>
                    <a:gd name="T174" fmla="*/ 331 h 33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42" h="331">
                      <a:moveTo>
                        <a:pt x="225" y="0"/>
                      </a:moveTo>
                      <a:lnTo>
                        <a:pt x="284" y="14"/>
                      </a:lnTo>
                      <a:lnTo>
                        <a:pt x="328" y="29"/>
                      </a:lnTo>
                      <a:lnTo>
                        <a:pt x="363" y="45"/>
                      </a:lnTo>
                      <a:lnTo>
                        <a:pt x="386" y="64"/>
                      </a:lnTo>
                      <a:lnTo>
                        <a:pt x="405" y="86"/>
                      </a:lnTo>
                      <a:lnTo>
                        <a:pt x="417" y="115"/>
                      </a:lnTo>
                      <a:lnTo>
                        <a:pt x="428" y="149"/>
                      </a:lnTo>
                      <a:lnTo>
                        <a:pt x="438" y="189"/>
                      </a:lnTo>
                      <a:lnTo>
                        <a:pt x="442" y="229"/>
                      </a:lnTo>
                      <a:lnTo>
                        <a:pt x="417" y="261"/>
                      </a:lnTo>
                      <a:lnTo>
                        <a:pt x="405" y="272"/>
                      </a:lnTo>
                      <a:lnTo>
                        <a:pt x="396" y="282"/>
                      </a:lnTo>
                      <a:lnTo>
                        <a:pt x="390" y="291"/>
                      </a:lnTo>
                      <a:lnTo>
                        <a:pt x="384" y="300"/>
                      </a:lnTo>
                      <a:lnTo>
                        <a:pt x="377" y="308"/>
                      </a:lnTo>
                      <a:lnTo>
                        <a:pt x="369" y="316"/>
                      </a:lnTo>
                      <a:lnTo>
                        <a:pt x="357" y="323"/>
                      </a:lnTo>
                      <a:lnTo>
                        <a:pt x="344" y="329"/>
                      </a:lnTo>
                      <a:lnTo>
                        <a:pt x="300" y="331"/>
                      </a:lnTo>
                      <a:lnTo>
                        <a:pt x="313" y="295"/>
                      </a:lnTo>
                      <a:lnTo>
                        <a:pt x="323" y="261"/>
                      </a:lnTo>
                      <a:lnTo>
                        <a:pt x="325" y="226"/>
                      </a:lnTo>
                      <a:lnTo>
                        <a:pt x="319" y="184"/>
                      </a:lnTo>
                      <a:lnTo>
                        <a:pt x="309" y="169"/>
                      </a:lnTo>
                      <a:lnTo>
                        <a:pt x="298" y="160"/>
                      </a:lnTo>
                      <a:lnTo>
                        <a:pt x="286" y="151"/>
                      </a:lnTo>
                      <a:lnTo>
                        <a:pt x="275" y="147"/>
                      </a:lnTo>
                      <a:lnTo>
                        <a:pt x="259" y="145"/>
                      </a:lnTo>
                      <a:lnTo>
                        <a:pt x="242" y="142"/>
                      </a:lnTo>
                      <a:lnTo>
                        <a:pt x="223" y="139"/>
                      </a:lnTo>
                      <a:lnTo>
                        <a:pt x="200" y="135"/>
                      </a:lnTo>
                      <a:lnTo>
                        <a:pt x="134" y="142"/>
                      </a:lnTo>
                      <a:lnTo>
                        <a:pt x="71" y="155"/>
                      </a:lnTo>
                      <a:lnTo>
                        <a:pt x="67" y="187"/>
                      </a:lnTo>
                      <a:lnTo>
                        <a:pt x="67" y="234"/>
                      </a:lnTo>
                      <a:lnTo>
                        <a:pt x="69" y="266"/>
                      </a:lnTo>
                      <a:lnTo>
                        <a:pt x="54" y="300"/>
                      </a:lnTo>
                      <a:lnTo>
                        <a:pt x="13" y="290"/>
                      </a:lnTo>
                      <a:lnTo>
                        <a:pt x="2" y="234"/>
                      </a:lnTo>
                      <a:lnTo>
                        <a:pt x="0" y="202"/>
                      </a:lnTo>
                      <a:lnTo>
                        <a:pt x="0" y="173"/>
                      </a:lnTo>
                      <a:lnTo>
                        <a:pt x="2" y="147"/>
                      </a:lnTo>
                      <a:lnTo>
                        <a:pt x="9" y="124"/>
                      </a:lnTo>
                      <a:lnTo>
                        <a:pt x="21" y="101"/>
                      </a:lnTo>
                      <a:lnTo>
                        <a:pt x="36" y="78"/>
                      </a:lnTo>
                      <a:lnTo>
                        <a:pt x="57" y="54"/>
                      </a:lnTo>
                      <a:lnTo>
                        <a:pt x="84" y="28"/>
                      </a:lnTo>
                      <a:lnTo>
                        <a:pt x="94" y="24"/>
                      </a:lnTo>
                      <a:lnTo>
                        <a:pt x="104" y="20"/>
                      </a:lnTo>
                      <a:lnTo>
                        <a:pt x="113" y="17"/>
                      </a:lnTo>
                      <a:lnTo>
                        <a:pt x="125" y="13"/>
                      </a:lnTo>
                      <a:lnTo>
                        <a:pt x="134" y="10"/>
                      </a:lnTo>
                      <a:lnTo>
                        <a:pt x="146" y="7"/>
                      </a:lnTo>
                      <a:lnTo>
                        <a:pt x="157" y="3"/>
                      </a:lnTo>
                      <a:lnTo>
                        <a:pt x="169" y="0"/>
                      </a:lnTo>
                      <a:lnTo>
                        <a:pt x="225" y="0"/>
                      </a:lnTo>
                      <a:close/>
                    </a:path>
                  </a:pathLst>
                </a:custGeom>
                <a:solidFill>
                  <a:srgbClr val="5963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7" name="Freeform 1676"/>
                <p:cNvSpPr>
                  <a:spLocks/>
                </p:cNvSpPr>
                <p:nvPr/>
              </p:nvSpPr>
              <p:spPr bwMode="auto">
                <a:xfrm>
                  <a:off x="3504" y="1063"/>
                  <a:ext cx="191" cy="317"/>
                </a:xfrm>
                <a:custGeom>
                  <a:avLst/>
                  <a:gdLst>
                    <a:gd name="T0" fmla="*/ 13 w 206"/>
                    <a:gd name="T1" fmla="*/ 0 h 317"/>
                    <a:gd name="T2" fmla="*/ 6 w 206"/>
                    <a:gd name="T3" fmla="*/ 32 h 317"/>
                    <a:gd name="T4" fmla="*/ 2 w 206"/>
                    <a:gd name="T5" fmla="*/ 59 h 317"/>
                    <a:gd name="T6" fmla="*/ 0 w 206"/>
                    <a:gd name="T7" fmla="*/ 86 h 317"/>
                    <a:gd name="T8" fmla="*/ 2 w 206"/>
                    <a:gd name="T9" fmla="*/ 119 h 317"/>
                    <a:gd name="T10" fmla="*/ 14 w 206"/>
                    <a:gd name="T11" fmla="*/ 123 h 317"/>
                    <a:gd name="T12" fmla="*/ 26 w 206"/>
                    <a:gd name="T13" fmla="*/ 127 h 317"/>
                    <a:gd name="T14" fmla="*/ 34 w 206"/>
                    <a:gd name="T15" fmla="*/ 131 h 317"/>
                    <a:gd name="T16" fmla="*/ 43 w 206"/>
                    <a:gd name="T17" fmla="*/ 136 h 317"/>
                    <a:gd name="T18" fmla="*/ 49 w 206"/>
                    <a:gd name="T19" fmla="*/ 143 h 317"/>
                    <a:gd name="T20" fmla="*/ 53 w 206"/>
                    <a:gd name="T21" fmla="*/ 154 h 317"/>
                    <a:gd name="T22" fmla="*/ 57 w 206"/>
                    <a:gd name="T23" fmla="*/ 166 h 317"/>
                    <a:gd name="T24" fmla="*/ 58 w 206"/>
                    <a:gd name="T25" fmla="*/ 184 h 317"/>
                    <a:gd name="T26" fmla="*/ 61 w 206"/>
                    <a:gd name="T27" fmla="*/ 206 h 317"/>
                    <a:gd name="T28" fmla="*/ 61 w 206"/>
                    <a:gd name="T29" fmla="*/ 227 h 317"/>
                    <a:gd name="T30" fmla="*/ 61 w 206"/>
                    <a:gd name="T31" fmla="*/ 249 h 317"/>
                    <a:gd name="T32" fmla="*/ 61 w 206"/>
                    <a:gd name="T33" fmla="*/ 271 h 317"/>
                    <a:gd name="T34" fmla="*/ 52 w 206"/>
                    <a:gd name="T35" fmla="*/ 316 h 317"/>
                    <a:gd name="T36" fmla="*/ 70 w 206"/>
                    <a:gd name="T37" fmla="*/ 317 h 317"/>
                    <a:gd name="T38" fmla="*/ 80 w 206"/>
                    <a:gd name="T39" fmla="*/ 309 h 317"/>
                    <a:gd name="T40" fmla="*/ 86 w 206"/>
                    <a:gd name="T41" fmla="*/ 299 h 317"/>
                    <a:gd name="T42" fmla="*/ 93 w 206"/>
                    <a:gd name="T43" fmla="*/ 284 h 317"/>
                    <a:gd name="T44" fmla="*/ 100 w 206"/>
                    <a:gd name="T45" fmla="*/ 260 h 317"/>
                    <a:gd name="T46" fmla="*/ 77 w 206"/>
                    <a:gd name="T47" fmla="*/ 252 h 317"/>
                    <a:gd name="T48" fmla="*/ 76 w 206"/>
                    <a:gd name="T49" fmla="*/ 222 h 317"/>
                    <a:gd name="T50" fmla="*/ 73 w 206"/>
                    <a:gd name="T51" fmla="*/ 195 h 317"/>
                    <a:gd name="T52" fmla="*/ 76 w 206"/>
                    <a:gd name="T53" fmla="*/ 167 h 317"/>
                    <a:gd name="T54" fmla="*/ 85 w 206"/>
                    <a:gd name="T55" fmla="*/ 142 h 317"/>
                    <a:gd name="T56" fmla="*/ 112 w 206"/>
                    <a:gd name="T57" fmla="*/ 140 h 317"/>
                    <a:gd name="T58" fmla="*/ 111 w 206"/>
                    <a:gd name="T59" fmla="*/ 114 h 317"/>
                    <a:gd name="T60" fmla="*/ 107 w 206"/>
                    <a:gd name="T61" fmla="*/ 93 h 317"/>
                    <a:gd name="T62" fmla="*/ 100 w 206"/>
                    <a:gd name="T63" fmla="*/ 74 h 317"/>
                    <a:gd name="T64" fmla="*/ 90 w 206"/>
                    <a:gd name="T65" fmla="*/ 55 h 317"/>
                    <a:gd name="T66" fmla="*/ 80 w 206"/>
                    <a:gd name="T67" fmla="*/ 38 h 317"/>
                    <a:gd name="T68" fmla="*/ 66 w 206"/>
                    <a:gd name="T69" fmla="*/ 25 h 317"/>
                    <a:gd name="T70" fmla="*/ 50 w 206"/>
                    <a:gd name="T71" fmla="*/ 14 h 317"/>
                    <a:gd name="T72" fmla="*/ 32 w 206"/>
                    <a:gd name="T73" fmla="*/ 6 h 317"/>
                    <a:gd name="T74" fmla="*/ 13 w 206"/>
                    <a:gd name="T75" fmla="*/ 0 h 3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06"/>
                    <a:gd name="T115" fmla="*/ 0 h 317"/>
                    <a:gd name="T116" fmla="*/ 206 w 206"/>
                    <a:gd name="T117" fmla="*/ 317 h 31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06" h="317">
                      <a:moveTo>
                        <a:pt x="23" y="0"/>
                      </a:moveTo>
                      <a:lnTo>
                        <a:pt x="9" y="32"/>
                      </a:lnTo>
                      <a:lnTo>
                        <a:pt x="2" y="59"/>
                      </a:lnTo>
                      <a:lnTo>
                        <a:pt x="0" y="86"/>
                      </a:lnTo>
                      <a:lnTo>
                        <a:pt x="2" y="119"/>
                      </a:lnTo>
                      <a:lnTo>
                        <a:pt x="25" y="123"/>
                      </a:lnTo>
                      <a:lnTo>
                        <a:pt x="46" y="127"/>
                      </a:lnTo>
                      <a:lnTo>
                        <a:pt x="63" y="131"/>
                      </a:lnTo>
                      <a:lnTo>
                        <a:pt x="79" y="136"/>
                      </a:lnTo>
                      <a:lnTo>
                        <a:pt x="90" y="143"/>
                      </a:lnTo>
                      <a:lnTo>
                        <a:pt x="98" y="154"/>
                      </a:lnTo>
                      <a:lnTo>
                        <a:pt x="104" y="166"/>
                      </a:lnTo>
                      <a:lnTo>
                        <a:pt x="107" y="184"/>
                      </a:lnTo>
                      <a:lnTo>
                        <a:pt x="111" y="206"/>
                      </a:lnTo>
                      <a:lnTo>
                        <a:pt x="113" y="227"/>
                      </a:lnTo>
                      <a:lnTo>
                        <a:pt x="113" y="249"/>
                      </a:lnTo>
                      <a:lnTo>
                        <a:pt x="111" y="271"/>
                      </a:lnTo>
                      <a:lnTo>
                        <a:pt x="94" y="316"/>
                      </a:lnTo>
                      <a:lnTo>
                        <a:pt x="127" y="317"/>
                      </a:lnTo>
                      <a:lnTo>
                        <a:pt x="146" y="309"/>
                      </a:lnTo>
                      <a:lnTo>
                        <a:pt x="159" y="299"/>
                      </a:lnTo>
                      <a:lnTo>
                        <a:pt x="171" y="284"/>
                      </a:lnTo>
                      <a:lnTo>
                        <a:pt x="182" y="260"/>
                      </a:lnTo>
                      <a:lnTo>
                        <a:pt x="142" y="252"/>
                      </a:lnTo>
                      <a:lnTo>
                        <a:pt x="138" y="222"/>
                      </a:lnTo>
                      <a:lnTo>
                        <a:pt x="134" y="195"/>
                      </a:lnTo>
                      <a:lnTo>
                        <a:pt x="138" y="167"/>
                      </a:lnTo>
                      <a:lnTo>
                        <a:pt x="156" y="142"/>
                      </a:lnTo>
                      <a:lnTo>
                        <a:pt x="206" y="140"/>
                      </a:lnTo>
                      <a:lnTo>
                        <a:pt x="204" y="114"/>
                      </a:lnTo>
                      <a:lnTo>
                        <a:pt x="194" y="93"/>
                      </a:lnTo>
                      <a:lnTo>
                        <a:pt x="182" y="74"/>
                      </a:lnTo>
                      <a:lnTo>
                        <a:pt x="165" y="55"/>
                      </a:lnTo>
                      <a:lnTo>
                        <a:pt x="146" y="38"/>
                      </a:lnTo>
                      <a:lnTo>
                        <a:pt x="121" y="25"/>
                      </a:lnTo>
                      <a:lnTo>
                        <a:pt x="92" y="14"/>
                      </a:lnTo>
                      <a:lnTo>
                        <a:pt x="59" y="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8" name="Freeform 1677"/>
                <p:cNvSpPr>
                  <a:spLocks/>
                </p:cNvSpPr>
                <p:nvPr/>
              </p:nvSpPr>
              <p:spPr bwMode="auto">
                <a:xfrm>
                  <a:off x="3467" y="1056"/>
                  <a:ext cx="50" cy="127"/>
                </a:xfrm>
                <a:custGeom>
                  <a:avLst/>
                  <a:gdLst>
                    <a:gd name="T0" fmla="*/ 29 w 54"/>
                    <a:gd name="T1" fmla="*/ 6 h 127"/>
                    <a:gd name="T2" fmla="*/ 19 w 54"/>
                    <a:gd name="T3" fmla="*/ 36 h 127"/>
                    <a:gd name="T4" fmla="*/ 17 w 54"/>
                    <a:gd name="T5" fmla="*/ 63 h 127"/>
                    <a:gd name="T6" fmla="*/ 17 w 54"/>
                    <a:gd name="T7" fmla="*/ 93 h 127"/>
                    <a:gd name="T8" fmla="*/ 19 w 54"/>
                    <a:gd name="T9" fmla="*/ 126 h 127"/>
                    <a:gd name="T10" fmla="*/ 2 w 54"/>
                    <a:gd name="T11" fmla="*/ 127 h 127"/>
                    <a:gd name="T12" fmla="*/ 0 w 54"/>
                    <a:gd name="T13" fmla="*/ 94 h 127"/>
                    <a:gd name="T14" fmla="*/ 0 w 54"/>
                    <a:gd name="T15" fmla="*/ 62 h 127"/>
                    <a:gd name="T16" fmla="*/ 6 w 54"/>
                    <a:gd name="T17" fmla="*/ 30 h 127"/>
                    <a:gd name="T18" fmla="*/ 15 w 54"/>
                    <a:gd name="T19" fmla="*/ 0 h 127"/>
                    <a:gd name="T20" fmla="*/ 29 w 54"/>
                    <a:gd name="T21" fmla="*/ 6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127"/>
                    <a:gd name="T35" fmla="*/ 54 w 54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127">
                      <a:moveTo>
                        <a:pt x="54" y="6"/>
                      </a:moveTo>
                      <a:lnTo>
                        <a:pt x="37" y="36"/>
                      </a:lnTo>
                      <a:lnTo>
                        <a:pt x="31" y="63"/>
                      </a:lnTo>
                      <a:lnTo>
                        <a:pt x="31" y="93"/>
                      </a:lnTo>
                      <a:lnTo>
                        <a:pt x="35" y="126"/>
                      </a:lnTo>
                      <a:lnTo>
                        <a:pt x="2" y="127"/>
                      </a:lnTo>
                      <a:lnTo>
                        <a:pt x="0" y="94"/>
                      </a:lnTo>
                      <a:lnTo>
                        <a:pt x="0" y="62"/>
                      </a:lnTo>
                      <a:lnTo>
                        <a:pt x="10" y="30"/>
                      </a:lnTo>
                      <a:lnTo>
                        <a:pt x="27" y="0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89" name="Freeform 1678"/>
                <p:cNvSpPr>
                  <a:spLocks/>
                </p:cNvSpPr>
                <p:nvPr/>
              </p:nvSpPr>
              <p:spPr bwMode="auto">
                <a:xfrm>
                  <a:off x="3650" y="1205"/>
                  <a:ext cx="63" cy="107"/>
                </a:xfrm>
                <a:custGeom>
                  <a:avLst/>
                  <a:gdLst>
                    <a:gd name="T0" fmla="*/ 30 w 68"/>
                    <a:gd name="T1" fmla="*/ 0 h 107"/>
                    <a:gd name="T2" fmla="*/ 6 w 68"/>
                    <a:gd name="T3" fmla="*/ 8 h 107"/>
                    <a:gd name="T4" fmla="*/ 2 w 68"/>
                    <a:gd name="T5" fmla="*/ 28 h 107"/>
                    <a:gd name="T6" fmla="*/ 0 w 68"/>
                    <a:gd name="T7" fmla="*/ 51 h 107"/>
                    <a:gd name="T8" fmla="*/ 4 w 68"/>
                    <a:gd name="T9" fmla="*/ 73 h 107"/>
                    <a:gd name="T10" fmla="*/ 6 w 68"/>
                    <a:gd name="T11" fmla="*/ 95 h 107"/>
                    <a:gd name="T12" fmla="*/ 18 w 68"/>
                    <a:gd name="T13" fmla="*/ 107 h 107"/>
                    <a:gd name="T14" fmla="*/ 28 w 68"/>
                    <a:gd name="T15" fmla="*/ 102 h 107"/>
                    <a:gd name="T16" fmla="*/ 35 w 68"/>
                    <a:gd name="T17" fmla="*/ 79 h 107"/>
                    <a:gd name="T18" fmla="*/ 37 w 68"/>
                    <a:gd name="T19" fmla="*/ 53 h 107"/>
                    <a:gd name="T20" fmla="*/ 33 w 68"/>
                    <a:gd name="T21" fmla="*/ 25 h 107"/>
                    <a:gd name="T22" fmla="*/ 30 w 68"/>
                    <a:gd name="T23" fmla="*/ 0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8"/>
                    <a:gd name="T37" fmla="*/ 0 h 107"/>
                    <a:gd name="T38" fmla="*/ 68 w 68"/>
                    <a:gd name="T39" fmla="*/ 107 h 10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8" h="107">
                      <a:moveTo>
                        <a:pt x="56" y="0"/>
                      </a:moveTo>
                      <a:lnTo>
                        <a:pt x="10" y="8"/>
                      </a:lnTo>
                      <a:lnTo>
                        <a:pt x="2" y="28"/>
                      </a:lnTo>
                      <a:lnTo>
                        <a:pt x="0" y="51"/>
                      </a:lnTo>
                      <a:lnTo>
                        <a:pt x="4" y="73"/>
                      </a:lnTo>
                      <a:lnTo>
                        <a:pt x="6" y="95"/>
                      </a:lnTo>
                      <a:lnTo>
                        <a:pt x="33" y="107"/>
                      </a:lnTo>
                      <a:lnTo>
                        <a:pt x="50" y="102"/>
                      </a:lnTo>
                      <a:lnTo>
                        <a:pt x="64" y="79"/>
                      </a:lnTo>
                      <a:lnTo>
                        <a:pt x="68" y="53"/>
                      </a:lnTo>
                      <a:lnTo>
                        <a:pt x="62" y="25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0" name="Freeform 1679"/>
                <p:cNvSpPr>
                  <a:spLocks/>
                </p:cNvSpPr>
                <p:nvPr/>
              </p:nvSpPr>
              <p:spPr bwMode="auto">
                <a:xfrm>
                  <a:off x="3323" y="1059"/>
                  <a:ext cx="137" cy="282"/>
                </a:xfrm>
                <a:custGeom>
                  <a:avLst/>
                  <a:gdLst>
                    <a:gd name="T0" fmla="*/ 80 w 148"/>
                    <a:gd name="T1" fmla="*/ 0 h 282"/>
                    <a:gd name="T2" fmla="*/ 71 w 148"/>
                    <a:gd name="T3" fmla="*/ 30 h 282"/>
                    <a:gd name="T4" fmla="*/ 69 w 148"/>
                    <a:gd name="T5" fmla="*/ 60 h 282"/>
                    <a:gd name="T6" fmla="*/ 69 w 148"/>
                    <a:gd name="T7" fmla="*/ 90 h 282"/>
                    <a:gd name="T8" fmla="*/ 71 w 148"/>
                    <a:gd name="T9" fmla="*/ 123 h 282"/>
                    <a:gd name="T10" fmla="*/ 64 w 148"/>
                    <a:gd name="T11" fmla="*/ 127 h 282"/>
                    <a:gd name="T12" fmla="*/ 55 w 148"/>
                    <a:gd name="T13" fmla="*/ 129 h 282"/>
                    <a:gd name="T14" fmla="*/ 48 w 148"/>
                    <a:gd name="T15" fmla="*/ 131 h 282"/>
                    <a:gd name="T16" fmla="*/ 41 w 148"/>
                    <a:gd name="T17" fmla="*/ 133 h 282"/>
                    <a:gd name="T18" fmla="*/ 35 w 148"/>
                    <a:gd name="T19" fmla="*/ 138 h 282"/>
                    <a:gd name="T20" fmla="*/ 30 w 148"/>
                    <a:gd name="T21" fmla="*/ 143 h 282"/>
                    <a:gd name="T22" fmla="*/ 25 w 148"/>
                    <a:gd name="T23" fmla="*/ 148 h 282"/>
                    <a:gd name="T24" fmla="*/ 20 w 148"/>
                    <a:gd name="T25" fmla="*/ 158 h 282"/>
                    <a:gd name="T26" fmla="*/ 18 w 148"/>
                    <a:gd name="T27" fmla="*/ 188 h 282"/>
                    <a:gd name="T28" fmla="*/ 19 w 148"/>
                    <a:gd name="T29" fmla="*/ 267 h 282"/>
                    <a:gd name="T30" fmla="*/ 18 w 148"/>
                    <a:gd name="T31" fmla="*/ 282 h 282"/>
                    <a:gd name="T32" fmla="*/ 6 w 148"/>
                    <a:gd name="T33" fmla="*/ 263 h 282"/>
                    <a:gd name="T34" fmla="*/ 6 w 148"/>
                    <a:gd name="T35" fmla="*/ 218 h 282"/>
                    <a:gd name="T36" fmla="*/ 4 w 148"/>
                    <a:gd name="T37" fmla="*/ 170 h 282"/>
                    <a:gd name="T38" fmla="*/ 0 w 148"/>
                    <a:gd name="T39" fmla="*/ 139 h 282"/>
                    <a:gd name="T40" fmla="*/ 6 w 148"/>
                    <a:gd name="T41" fmla="*/ 112 h 282"/>
                    <a:gd name="T42" fmla="*/ 13 w 148"/>
                    <a:gd name="T43" fmla="*/ 87 h 282"/>
                    <a:gd name="T44" fmla="*/ 18 w 148"/>
                    <a:gd name="T45" fmla="*/ 68 h 282"/>
                    <a:gd name="T46" fmla="*/ 25 w 148"/>
                    <a:gd name="T47" fmla="*/ 53 h 282"/>
                    <a:gd name="T48" fmla="*/ 32 w 148"/>
                    <a:gd name="T49" fmla="*/ 41 h 282"/>
                    <a:gd name="T50" fmla="*/ 40 w 148"/>
                    <a:gd name="T51" fmla="*/ 31 h 282"/>
                    <a:gd name="T52" fmla="*/ 50 w 148"/>
                    <a:gd name="T53" fmla="*/ 21 h 282"/>
                    <a:gd name="T54" fmla="*/ 64 w 148"/>
                    <a:gd name="T55" fmla="*/ 11 h 282"/>
                    <a:gd name="T56" fmla="*/ 80 w 148"/>
                    <a:gd name="T57" fmla="*/ 0 h 2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48"/>
                    <a:gd name="T88" fmla="*/ 0 h 282"/>
                    <a:gd name="T89" fmla="*/ 148 w 148"/>
                    <a:gd name="T90" fmla="*/ 282 h 28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48" h="282">
                      <a:moveTo>
                        <a:pt x="148" y="0"/>
                      </a:moveTo>
                      <a:lnTo>
                        <a:pt x="132" y="30"/>
                      </a:lnTo>
                      <a:lnTo>
                        <a:pt x="127" y="60"/>
                      </a:lnTo>
                      <a:lnTo>
                        <a:pt x="128" y="90"/>
                      </a:lnTo>
                      <a:lnTo>
                        <a:pt x="132" y="123"/>
                      </a:lnTo>
                      <a:lnTo>
                        <a:pt x="117" y="127"/>
                      </a:lnTo>
                      <a:lnTo>
                        <a:pt x="103" y="129"/>
                      </a:lnTo>
                      <a:lnTo>
                        <a:pt x="90" y="131"/>
                      </a:lnTo>
                      <a:lnTo>
                        <a:pt x="77" y="133"/>
                      </a:lnTo>
                      <a:lnTo>
                        <a:pt x="65" y="138"/>
                      </a:lnTo>
                      <a:lnTo>
                        <a:pt x="55" y="143"/>
                      </a:lnTo>
                      <a:lnTo>
                        <a:pt x="46" y="148"/>
                      </a:lnTo>
                      <a:lnTo>
                        <a:pt x="38" y="158"/>
                      </a:lnTo>
                      <a:lnTo>
                        <a:pt x="32" y="188"/>
                      </a:lnTo>
                      <a:lnTo>
                        <a:pt x="36" y="267"/>
                      </a:lnTo>
                      <a:lnTo>
                        <a:pt x="34" y="282"/>
                      </a:lnTo>
                      <a:lnTo>
                        <a:pt x="11" y="263"/>
                      </a:lnTo>
                      <a:lnTo>
                        <a:pt x="7" y="218"/>
                      </a:lnTo>
                      <a:lnTo>
                        <a:pt x="4" y="170"/>
                      </a:lnTo>
                      <a:lnTo>
                        <a:pt x="0" y="139"/>
                      </a:lnTo>
                      <a:lnTo>
                        <a:pt x="9" y="112"/>
                      </a:lnTo>
                      <a:lnTo>
                        <a:pt x="23" y="87"/>
                      </a:lnTo>
                      <a:lnTo>
                        <a:pt x="34" y="68"/>
                      </a:lnTo>
                      <a:lnTo>
                        <a:pt x="46" y="53"/>
                      </a:lnTo>
                      <a:lnTo>
                        <a:pt x="59" y="41"/>
                      </a:lnTo>
                      <a:lnTo>
                        <a:pt x="73" y="31"/>
                      </a:lnTo>
                      <a:lnTo>
                        <a:pt x="92" y="21"/>
                      </a:lnTo>
                      <a:lnTo>
                        <a:pt x="117" y="11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FFF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1" name="Freeform 1680"/>
                <p:cNvSpPr>
                  <a:spLocks/>
                </p:cNvSpPr>
                <p:nvPr/>
              </p:nvSpPr>
              <p:spPr bwMode="auto">
                <a:xfrm>
                  <a:off x="3188" y="1271"/>
                  <a:ext cx="227" cy="219"/>
                </a:xfrm>
                <a:custGeom>
                  <a:avLst/>
                  <a:gdLst>
                    <a:gd name="T0" fmla="*/ 118 w 246"/>
                    <a:gd name="T1" fmla="*/ 38 h 219"/>
                    <a:gd name="T2" fmla="*/ 91 w 246"/>
                    <a:gd name="T3" fmla="*/ 38 h 219"/>
                    <a:gd name="T4" fmla="*/ 66 w 246"/>
                    <a:gd name="T5" fmla="*/ 36 h 219"/>
                    <a:gd name="T6" fmla="*/ 66 w 246"/>
                    <a:gd name="T7" fmla="*/ 59 h 219"/>
                    <a:gd name="T8" fmla="*/ 48 w 246"/>
                    <a:gd name="T9" fmla="*/ 60 h 219"/>
                    <a:gd name="T10" fmla="*/ 45 w 246"/>
                    <a:gd name="T11" fmla="*/ 41 h 219"/>
                    <a:gd name="T12" fmla="*/ 42 w 246"/>
                    <a:gd name="T13" fmla="*/ 29 h 219"/>
                    <a:gd name="T14" fmla="*/ 36 w 246"/>
                    <a:gd name="T15" fmla="*/ 19 h 219"/>
                    <a:gd name="T16" fmla="*/ 26 w 246"/>
                    <a:gd name="T17" fmla="*/ 6 h 219"/>
                    <a:gd name="T18" fmla="*/ 0 w 246"/>
                    <a:gd name="T19" fmla="*/ 0 h 219"/>
                    <a:gd name="T20" fmla="*/ 9 w 246"/>
                    <a:gd name="T21" fmla="*/ 14 h 219"/>
                    <a:gd name="T22" fmla="*/ 16 w 246"/>
                    <a:gd name="T23" fmla="*/ 29 h 219"/>
                    <a:gd name="T24" fmla="*/ 21 w 246"/>
                    <a:gd name="T25" fmla="*/ 48 h 219"/>
                    <a:gd name="T26" fmla="*/ 21 w 246"/>
                    <a:gd name="T27" fmla="*/ 67 h 219"/>
                    <a:gd name="T28" fmla="*/ 16 w 246"/>
                    <a:gd name="T29" fmla="*/ 89 h 219"/>
                    <a:gd name="T30" fmla="*/ 9 w 246"/>
                    <a:gd name="T31" fmla="*/ 110 h 219"/>
                    <a:gd name="T32" fmla="*/ 6 w 246"/>
                    <a:gd name="T33" fmla="*/ 133 h 219"/>
                    <a:gd name="T34" fmla="*/ 5 w 246"/>
                    <a:gd name="T35" fmla="*/ 158 h 219"/>
                    <a:gd name="T36" fmla="*/ 21 w 246"/>
                    <a:gd name="T37" fmla="*/ 215 h 219"/>
                    <a:gd name="T38" fmla="*/ 44 w 246"/>
                    <a:gd name="T39" fmla="*/ 219 h 219"/>
                    <a:gd name="T40" fmla="*/ 29 w 246"/>
                    <a:gd name="T41" fmla="*/ 174 h 219"/>
                    <a:gd name="T42" fmla="*/ 24 w 246"/>
                    <a:gd name="T43" fmla="*/ 161 h 219"/>
                    <a:gd name="T44" fmla="*/ 20 w 246"/>
                    <a:gd name="T45" fmla="*/ 146 h 219"/>
                    <a:gd name="T46" fmla="*/ 20 w 246"/>
                    <a:gd name="T47" fmla="*/ 131 h 219"/>
                    <a:gd name="T48" fmla="*/ 22 w 246"/>
                    <a:gd name="T49" fmla="*/ 116 h 219"/>
                    <a:gd name="T50" fmla="*/ 27 w 246"/>
                    <a:gd name="T51" fmla="*/ 102 h 219"/>
                    <a:gd name="T52" fmla="*/ 36 w 246"/>
                    <a:gd name="T53" fmla="*/ 93 h 219"/>
                    <a:gd name="T54" fmla="*/ 50 w 246"/>
                    <a:gd name="T55" fmla="*/ 86 h 219"/>
                    <a:gd name="T56" fmla="*/ 66 w 246"/>
                    <a:gd name="T57" fmla="*/ 85 h 219"/>
                    <a:gd name="T58" fmla="*/ 66 w 246"/>
                    <a:gd name="T59" fmla="*/ 120 h 219"/>
                    <a:gd name="T60" fmla="*/ 70 w 246"/>
                    <a:gd name="T61" fmla="*/ 147 h 219"/>
                    <a:gd name="T62" fmla="*/ 87 w 246"/>
                    <a:gd name="T63" fmla="*/ 150 h 219"/>
                    <a:gd name="T64" fmla="*/ 118 w 246"/>
                    <a:gd name="T65" fmla="*/ 147 h 219"/>
                    <a:gd name="T66" fmla="*/ 128 w 246"/>
                    <a:gd name="T67" fmla="*/ 132 h 219"/>
                    <a:gd name="T68" fmla="*/ 118 w 246"/>
                    <a:gd name="T69" fmla="*/ 38 h 21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6"/>
                    <a:gd name="T106" fmla="*/ 0 h 219"/>
                    <a:gd name="T107" fmla="*/ 246 w 246"/>
                    <a:gd name="T108" fmla="*/ 219 h 21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6" h="219">
                      <a:moveTo>
                        <a:pt x="226" y="38"/>
                      </a:moveTo>
                      <a:lnTo>
                        <a:pt x="175" y="38"/>
                      </a:lnTo>
                      <a:lnTo>
                        <a:pt x="126" y="36"/>
                      </a:lnTo>
                      <a:lnTo>
                        <a:pt x="123" y="59"/>
                      </a:lnTo>
                      <a:lnTo>
                        <a:pt x="92" y="60"/>
                      </a:lnTo>
                      <a:lnTo>
                        <a:pt x="86" y="41"/>
                      </a:lnTo>
                      <a:lnTo>
                        <a:pt x="80" y="29"/>
                      </a:lnTo>
                      <a:lnTo>
                        <a:pt x="69" y="19"/>
                      </a:lnTo>
                      <a:lnTo>
                        <a:pt x="48" y="6"/>
                      </a:lnTo>
                      <a:lnTo>
                        <a:pt x="0" y="0"/>
                      </a:lnTo>
                      <a:lnTo>
                        <a:pt x="17" y="14"/>
                      </a:lnTo>
                      <a:lnTo>
                        <a:pt x="30" y="29"/>
                      </a:lnTo>
                      <a:lnTo>
                        <a:pt x="40" y="48"/>
                      </a:lnTo>
                      <a:lnTo>
                        <a:pt x="40" y="67"/>
                      </a:lnTo>
                      <a:lnTo>
                        <a:pt x="30" y="89"/>
                      </a:lnTo>
                      <a:lnTo>
                        <a:pt x="17" y="110"/>
                      </a:lnTo>
                      <a:lnTo>
                        <a:pt x="7" y="133"/>
                      </a:lnTo>
                      <a:lnTo>
                        <a:pt x="5" y="158"/>
                      </a:lnTo>
                      <a:lnTo>
                        <a:pt x="40" y="215"/>
                      </a:lnTo>
                      <a:lnTo>
                        <a:pt x="84" y="219"/>
                      </a:lnTo>
                      <a:lnTo>
                        <a:pt x="55" y="174"/>
                      </a:lnTo>
                      <a:lnTo>
                        <a:pt x="46" y="161"/>
                      </a:lnTo>
                      <a:lnTo>
                        <a:pt x="38" y="146"/>
                      </a:lnTo>
                      <a:lnTo>
                        <a:pt x="38" y="131"/>
                      </a:lnTo>
                      <a:lnTo>
                        <a:pt x="42" y="116"/>
                      </a:lnTo>
                      <a:lnTo>
                        <a:pt x="51" y="102"/>
                      </a:lnTo>
                      <a:lnTo>
                        <a:pt x="69" y="93"/>
                      </a:lnTo>
                      <a:lnTo>
                        <a:pt x="94" y="86"/>
                      </a:lnTo>
                      <a:lnTo>
                        <a:pt x="126" y="85"/>
                      </a:lnTo>
                      <a:lnTo>
                        <a:pt x="125" y="120"/>
                      </a:lnTo>
                      <a:lnTo>
                        <a:pt x="132" y="147"/>
                      </a:lnTo>
                      <a:lnTo>
                        <a:pt x="165" y="150"/>
                      </a:lnTo>
                      <a:lnTo>
                        <a:pt x="226" y="147"/>
                      </a:lnTo>
                      <a:lnTo>
                        <a:pt x="246" y="132"/>
                      </a:lnTo>
                      <a:lnTo>
                        <a:pt x="226" y="38"/>
                      </a:lnTo>
                      <a:close/>
                    </a:path>
                  </a:pathLst>
                </a:custGeom>
                <a:solidFill>
                  <a:srgbClr val="000F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2" name="Freeform 1681"/>
                <p:cNvSpPr>
                  <a:spLocks/>
                </p:cNvSpPr>
                <p:nvPr/>
              </p:nvSpPr>
              <p:spPr bwMode="auto">
                <a:xfrm>
                  <a:off x="3634" y="1630"/>
                  <a:ext cx="157" cy="65"/>
                </a:xfrm>
                <a:custGeom>
                  <a:avLst/>
                  <a:gdLst>
                    <a:gd name="T0" fmla="*/ 6 w 171"/>
                    <a:gd name="T1" fmla="*/ 12 h 65"/>
                    <a:gd name="T2" fmla="*/ 0 w 171"/>
                    <a:gd name="T3" fmla="*/ 65 h 65"/>
                    <a:gd name="T4" fmla="*/ 86 w 171"/>
                    <a:gd name="T5" fmla="*/ 65 h 65"/>
                    <a:gd name="T6" fmla="*/ 86 w 171"/>
                    <a:gd name="T7" fmla="*/ 21 h 65"/>
                    <a:gd name="T8" fmla="*/ 73 w 171"/>
                    <a:gd name="T9" fmla="*/ 12 h 65"/>
                    <a:gd name="T10" fmla="*/ 78 w 171"/>
                    <a:gd name="T11" fmla="*/ 50 h 65"/>
                    <a:gd name="T12" fmla="*/ 12 w 171"/>
                    <a:gd name="T13" fmla="*/ 50 h 65"/>
                    <a:gd name="T14" fmla="*/ 14 w 171"/>
                    <a:gd name="T15" fmla="*/ 12 h 65"/>
                    <a:gd name="T16" fmla="*/ 56 w 171"/>
                    <a:gd name="T17" fmla="*/ 12 h 65"/>
                    <a:gd name="T18" fmla="*/ 56 w 171"/>
                    <a:gd name="T19" fmla="*/ 0 h 65"/>
                    <a:gd name="T20" fmla="*/ 2 w 171"/>
                    <a:gd name="T21" fmla="*/ 0 h 65"/>
                    <a:gd name="T22" fmla="*/ 6 w 171"/>
                    <a:gd name="T23" fmla="*/ 12 h 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1"/>
                    <a:gd name="T37" fmla="*/ 0 h 65"/>
                    <a:gd name="T38" fmla="*/ 171 w 171"/>
                    <a:gd name="T39" fmla="*/ 65 h 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1" h="65">
                      <a:moveTo>
                        <a:pt x="6" y="12"/>
                      </a:moveTo>
                      <a:lnTo>
                        <a:pt x="0" y="65"/>
                      </a:lnTo>
                      <a:lnTo>
                        <a:pt x="171" y="65"/>
                      </a:lnTo>
                      <a:lnTo>
                        <a:pt x="171" y="21"/>
                      </a:lnTo>
                      <a:lnTo>
                        <a:pt x="146" y="12"/>
                      </a:lnTo>
                      <a:lnTo>
                        <a:pt x="156" y="50"/>
                      </a:lnTo>
                      <a:lnTo>
                        <a:pt x="23" y="50"/>
                      </a:lnTo>
                      <a:lnTo>
                        <a:pt x="27" y="12"/>
                      </a:lnTo>
                      <a:lnTo>
                        <a:pt x="110" y="12"/>
                      </a:lnTo>
                      <a:lnTo>
                        <a:pt x="110" y="0"/>
                      </a:lnTo>
                      <a:lnTo>
                        <a:pt x="2" y="0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solidFill>
                  <a:srgbClr val="A0A5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3" name="Freeform 1682"/>
                <p:cNvSpPr>
                  <a:spLocks/>
                </p:cNvSpPr>
                <p:nvPr/>
              </p:nvSpPr>
              <p:spPr bwMode="auto">
                <a:xfrm>
                  <a:off x="3253" y="1445"/>
                  <a:ext cx="87" cy="186"/>
                </a:xfrm>
                <a:custGeom>
                  <a:avLst/>
                  <a:gdLst>
                    <a:gd name="T0" fmla="*/ 44 w 94"/>
                    <a:gd name="T1" fmla="*/ 49 h 186"/>
                    <a:gd name="T2" fmla="*/ 44 w 94"/>
                    <a:gd name="T3" fmla="*/ 104 h 186"/>
                    <a:gd name="T4" fmla="*/ 51 w 94"/>
                    <a:gd name="T5" fmla="*/ 186 h 186"/>
                    <a:gd name="T6" fmla="*/ 14 w 94"/>
                    <a:gd name="T7" fmla="*/ 186 h 186"/>
                    <a:gd name="T8" fmla="*/ 6 w 94"/>
                    <a:gd name="T9" fmla="*/ 151 h 186"/>
                    <a:gd name="T10" fmla="*/ 0 w 94"/>
                    <a:gd name="T11" fmla="*/ 40 h 186"/>
                    <a:gd name="T12" fmla="*/ 41 w 94"/>
                    <a:gd name="T13" fmla="*/ 0 h 186"/>
                    <a:gd name="T14" fmla="*/ 44 w 94"/>
                    <a:gd name="T15" fmla="*/ 49 h 1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186"/>
                    <a:gd name="T26" fmla="*/ 94 w 94"/>
                    <a:gd name="T27" fmla="*/ 186 h 1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186">
                      <a:moveTo>
                        <a:pt x="82" y="49"/>
                      </a:moveTo>
                      <a:lnTo>
                        <a:pt x="82" y="104"/>
                      </a:lnTo>
                      <a:lnTo>
                        <a:pt x="94" y="186"/>
                      </a:lnTo>
                      <a:lnTo>
                        <a:pt x="25" y="186"/>
                      </a:lnTo>
                      <a:lnTo>
                        <a:pt x="7" y="151"/>
                      </a:lnTo>
                      <a:lnTo>
                        <a:pt x="0" y="40"/>
                      </a:lnTo>
                      <a:lnTo>
                        <a:pt x="75" y="0"/>
                      </a:lnTo>
                      <a:lnTo>
                        <a:pt x="82" y="49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4" name="Freeform 1683"/>
                <p:cNvSpPr>
                  <a:spLocks/>
                </p:cNvSpPr>
                <p:nvPr/>
              </p:nvSpPr>
              <p:spPr bwMode="auto">
                <a:xfrm>
                  <a:off x="3199" y="1631"/>
                  <a:ext cx="189" cy="70"/>
                </a:xfrm>
                <a:custGeom>
                  <a:avLst/>
                  <a:gdLst>
                    <a:gd name="T0" fmla="*/ 0 w 204"/>
                    <a:gd name="T1" fmla="*/ 3 h 70"/>
                    <a:gd name="T2" fmla="*/ 106 w 204"/>
                    <a:gd name="T3" fmla="*/ 0 h 70"/>
                    <a:gd name="T4" fmla="*/ 111 w 204"/>
                    <a:gd name="T5" fmla="*/ 67 h 70"/>
                    <a:gd name="T6" fmla="*/ 4 w 204"/>
                    <a:gd name="T7" fmla="*/ 70 h 70"/>
                    <a:gd name="T8" fmla="*/ 4 w 204"/>
                    <a:gd name="T9" fmla="*/ 26 h 70"/>
                    <a:gd name="T10" fmla="*/ 14 w 204"/>
                    <a:gd name="T11" fmla="*/ 26 h 70"/>
                    <a:gd name="T12" fmla="*/ 14 w 204"/>
                    <a:gd name="T13" fmla="*/ 55 h 70"/>
                    <a:gd name="T14" fmla="*/ 90 w 204"/>
                    <a:gd name="T15" fmla="*/ 55 h 70"/>
                    <a:gd name="T16" fmla="*/ 90 w 204"/>
                    <a:gd name="T17" fmla="*/ 17 h 70"/>
                    <a:gd name="T18" fmla="*/ 6 w 204"/>
                    <a:gd name="T19" fmla="*/ 17 h 70"/>
                    <a:gd name="T20" fmla="*/ 0 w 204"/>
                    <a:gd name="T21" fmla="*/ 3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4"/>
                    <a:gd name="T34" fmla="*/ 0 h 70"/>
                    <a:gd name="T35" fmla="*/ 204 w 204"/>
                    <a:gd name="T36" fmla="*/ 70 h 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4" h="70">
                      <a:moveTo>
                        <a:pt x="0" y="3"/>
                      </a:moveTo>
                      <a:lnTo>
                        <a:pt x="194" y="0"/>
                      </a:lnTo>
                      <a:lnTo>
                        <a:pt x="204" y="67"/>
                      </a:lnTo>
                      <a:lnTo>
                        <a:pt x="4" y="70"/>
                      </a:lnTo>
                      <a:lnTo>
                        <a:pt x="4" y="26"/>
                      </a:lnTo>
                      <a:lnTo>
                        <a:pt x="25" y="26"/>
                      </a:lnTo>
                      <a:lnTo>
                        <a:pt x="25" y="55"/>
                      </a:lnTo>
                      <a:lnTo>
                        <a:pt x="165" y="55"/>
                      </a:lnTo>
                      <a:lnTo>
                        <a:pt x="165" y="17"/>
                      </a:lnTo>
                      <a:lnTo>
                        <a:pt x="8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5968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5" name="Freeform 1684"/>
                <p:cNvSpPr>
                  <a:spLocks/>
                </p:cNvSpPr>
                <p:nvPr/>
              </p:nvSpPr>
              <p:spPr bwMode="auto">
                <a:xfrm>
                  <a:off x="3101" y="1712"/>
                  <a:ext cx="220" cy="266"/>
                </a:xfrm>
                <a:custGeom>
                  <a:avLst/>
                  <a:gdLst>
                    <a:gd name="T0" fmla="*/ 87 w 239"/>
                    <a:gd name="T1" fmla="*/ 1 h 266"/>
                    <a:gd name="T2" fmla="*/ 75 w 239"/>
                    <a:gd name="T3" fmla="*/ 62 h 266"/>
                    <a:gd name="T4" fmla="*/ 46 w 239"/>
                    <a:gd name="T5" fmla="*/ 106 h 266"/>
                    <a:gd name="T6" fmla="*/ 11 w 239"/>
                    <a:gd name="T7" fmla="*/ 170 h 266"/>
                    <a:gd name="T8" fmla="*/ 0 w 239"/>
                    <a:gd name="T9" fmla="*/ 224 h 266"/>
                    <a:gd name="T10" fmla="*/ 13 w 239"/>
                    <a:gd name="T11" fmla="*/ 266 h 266"/>
                    <a:gd name="T12" fmla="*/ 33 w 239"/>
                    <a:gd name="T13" fmla="*/ 204 h 266"/>
                    <a:gd name="T14" fmla="*/ 103 w 239"/>
                    <a:gd name="T15" fmla="*/ 123 h 266"/>
                    <a:gd name="T16" fmla="*/ 122 w 239"/>
                    <a:gd name="T17" fmla="*/ 0 h 266"/>
                    <a:gd name="T18" fmla="*/ 87 w 239"/>
                    <a:gd name="T19" fmla="*/ 1 h 2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9"/>
                    <a:gd name="T31" fmla="*/ 0 h 266"/>
                    <a:gd name="T32" fmla="*/ 239 w 239"/>
                    <a:gd name="T33" fmla="*/ 266 h 26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9" h="266">
                      <a:moveTo>
                        <a:pt x="171" y="1"/>
                      </a:moveTo>
                      <a:lnTo>
                        <a:pt x="146" y="62"/>
                      </a:lnTo>
                      <a:lnTo>
                        <a:pt x="89" y="106"/>
                      </a:lnTo>
                      <a:lnTo>
                        <a:pt x="21" y="170"/>
                      </a:lnTo>
                      <a:lnTo>
                        <a:pt x="0" y="224"/>
                      </a:lnTo>
                      <a:lnTo>
                        <a:pt x="25" y="266"/>
                      </a:lnTo>
                      <a:lnTo>
                        <a:pt x="64" y="204"/>
                      </a:lnTo>
                      <a:lnTo>
                        <a:pt x="200" y="123"/>
                      </a:lnTo>
                      <a:lnTo>
                        <a:pt x="239" y="0"/>
                      </a:lnTo>
                      <a:lnTo>
                        <a:pt x="171" y="1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6" name="Freeform 1685"/>
                <p:cNvSpPr>
                  <a:spLocks/>
                </p:cNvSpPr>
                <p:nvPr/>
              </p:nvSpPr>
              <p:spPr bwMode="auto">
                <a:xfrm>
                  <a:off x="3697" y="1770"/>
                  <a:ext cx="98" cy="188"/>
                </a:xfrm>
                <a:custGeom>
                  <a:avLst/>
                  <a:gdLst>
                    <a:gd name="T0" fmla="*/ 22 w 106"/>
                    <a:gd name="T1" fmla="*/ 0 h 188"/>
                    <a:gd name="T2" fmla="*/ 31 w 106"/>
                    <a:gd name="T3" fmla="*/ 61 h 188"/>
                    <a:gd name="T4" fmla="*/ 57 w 106"/>
                    <a:gd name="T5" fmla="*/ 103 h 188"/>
                    <a:gd name="T6" fmla="*/ 46 w 106"/>
                    <a:gd name="T7" fmla="*/ 188 h 188"/>
                    <a:gd name="T8" fmla="*/ 25 w 106"/>
                    <a:gd name="T9" fmla="*/ 151 h 188"/>
                    <a:gd name="T10" fmla="*/ 0 w 106"/>
                    <a:gd name="T11" fmla="*/ 29 h 188"/>
                    <a:gd name="T12" fmla="*/ 22 w 10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188"/>
                    <a:gd name="T23" fmla="*/ 106 w 106"/>
                    <a:gd name="T24" fmla="*/ 188 h 1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188">
                      <a:moveTo>
                        <a:pt x="41" y="0"/>
                      </a:moveTo>
                      <a:lnTo>
                        <a:pt x="60" y="61"/>
                      </a:lnTo>
                      <a:lnTo>
                        <a:pt x="106" y="103"/>
                      </a:lnTo>
                      <a:lnTo>
                        <a:pt x="87" y="188"/>
                      </a:lnTo>
                      <a:lnTo>
                        <a:pt x="47" y="151"/>
                      </a:lnTo>
                      <a:lnTo>
                        <a:pt x="0" y="29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7" name="Freeform 1686"/>
                <p:cNvSpPr>
                  <a:spLocks/>
                </p:cNvSpPr>
                <p:nvPr/>
              </p:nvSpPr>
              <p:spPr bwMode="auto">
                <a:xfrm>
                  <a:off x="3195" y="1736"/>
                  <a:ext cx="274" cy="256"/>
                </a:xfrm>
                <a:custGeom>
                  <a:avLst/>
                  <a:gdLst>
                    <a:gd name="T0" fmla="*/ 104 w 296"/>
                    <a:gd name="T1" fmla="*/ 0 h 256"/>
                    <a:gd name="T2" fmla="*/ 123 w 296"/>
                    <a:gd name="T3" fmla="*/ 57 h 256"/>
                    <a:gd name="T4" fmla="*/ 160 w 296"/>
                    <a:gd name="T5" fmla="*/ 108 h 256"/>
                    <a:gd name="T6" fmla="*/ 160 w 296"/>
                    <a:gd name="T7" fmla="*/ 185 h 256"/>
                    <a:gd name="T8" fmla="*/ 160 w 296"/>
                    <a:gd name="T9" fmla="*/ 231 h 256"/>
                    <a:gd name="T10" fmla="*/ 144 w 296"/>
                    <a:gd name="T11" fmla="*/ 185 h 256"/>
                    <a:gd name="T12" fmla="*/ 113 w 296"/>
                    <a:gd name="T13" fmla="*/ 108 h 256"/>
                    <a:gd name="T14" fmla="*/ 96 w 296"/>
                    <a:gd name="T15" fmla="*/ 133 h 256"/>
                    <a:gd name="T16" fmla="*/ 99 w 296"/>
                    <a:gd name="T17" fmla="*/ 195 h 256"/>
                    <a:gd name="T18" fmla="*/ 130 w 296"/>
                    <a:gd name="T19" fmla="*/ 256 h 256"/>
                    <a:gd name="T20" fmla="*/ 90 w 296"/>
                    <a:gd name="T21" fmla="*/ 237 h 256"/>
                    <a:gd name="T22" fmla="*/ 28 w 296"/>
                    <a:gd name="T23" fmla="*/ 246 h 256"/>
                    <a:gd name="T24" fmla="*/ 0 w 296"/>
                    <a:gd name="T25" fmla="*/ 227 h 256"/>
                    <a:gd name="T26" fmla="*/ 0 w 296"/>
                    <a:gd name="T27" fmla="*/ 189 h 256"/>
                    <a:gd name="T28" fmla="*/ 60 w 296"/>
                    <a:gd name="T29" fmla="*/ 204 h 256"/>
                    <a:gd name="T30" fmla="*/ 51 w 296"/>
                    <a:gd name="T31" fmla="*/ 156 h 256"/>
                    <a:gd name="T32" fmla="*/ 68 w 296"/>
                    <a:gd name="T33" fmla="*/ 118 h 256"/>
                    <a:gd name="T34" fmla="*/ 90 w 296"/>
                    <a:gd name="T35" fmla="*/ 57 h 256"/>
                    <a:gd name="T36" fmla="*/ 104 w 296"/>
                    <a:gd name="T37" fmla="*/ 0 h 2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96"/>
                    <a:gd name="T58" fmla="*/ 0 h 256"/>
                    <a:gd name="T59" fmla="*/ 296 w 296"/>
                    <a:gd name="T60" fmla="*/ 256 h 25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96" h="256">
                      <a:moveTo>
                        <a:pt x="191" y="0"/>
                      </a:moveTo>
                      <a:lnTo>
                        <a:pt x="231" y="57"/>
                      </a:lnTo>
                      <a:lnTo>
                        <a:pt x="296" y="108"/>
                      </a:lnTo>
                      <a:lnTo>
                        <a:pt x="296" y="185"/>
                      </a:lnTo>
                      <a:lnTo>
                        <a:pt x="296" y="231"/>
                      </a:lnTo>
                      <a:lnTo>
                        <a:pt x="269" y="185"/>
                      </a:lnTo>
                      <a:lnTo>
                        <a:pt x="210" y="108"/>
                      </a:lnTo>
                      <a:lnTo>
                        <a:pt x="177" y="133"/>
                      </a:lnTo>
                      <a:lnTo>
                        <a:pt x="185" y="195"/>
                      </a:lnTo>
                      <a:lnTo>
                        <a:pt x="239" y="256"/>
                      </a:lnTo>
                      <a:lnTo>
                        <a:pt x="166" y="237"/>
                      </a:lnTo>
                      <a:lnTo>
                        <a:pt x="52" y="246"/>
                      </a:lnTo>
                      <a:lnTo>
                        <a:pt x="0" y="227"/>
                      </a:lnTo>
                      <a:lnTo>
                        <a:pt x="0" y="189"/>
                      </a:lnTo>
                      <a:lnTo>
                        <a:pt x="112" y="204"/>
                      </a:lnTo>
                      <a:lnTo>
                        <a:pt x="93" y="156"/>
                      </a:lnTo>
                      <a:lnTo>
                        <a:pt x="125" y="118"/>
                      </a:lnTo>
                      <a:lnTo>
                        <a:pt x="166" y="57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161C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8" name="Freeform 1687"/>
                <p:cNvSpPr>
                  <a:spLocks/>
                </p:cNvSpPr>
                <p:nvPr/>
              </p:nvSpPr>
              <p:spPr bwMode="auto">
                <a:xfrm>
                  <a:off x="2781" y="1483"/>
                  <a:ext cx="420" cy="320"/>
                </a:xfrm>
                <a:custGeom>
                  <a:avLst/>
                  <a:gdLst>
                    <a:gd name="T0" fmla="*/ 212 w 454"/>
                    <a:gd name="T1" fmla="*/ 0 h 320"/>
                    <a:gd name="T2" fmla="*/ 212 w 454"/>
                    <a:gd name="T3" fmla="*/ 48 h 320"/>
                    <a:gd name="T4" fmla="*/ 197 w 454"/>
                    <a:gd name="T5" fmla="*/ 83 h 320"/>
                    <a:gd name="T6" fmla="*/ 197 w 454"/>
                    <a:gd name="T7" fmla="*/ 161 h 320"/>
                    <a:gd name="T8" fmla="*/ 223 w 454"/>
                    <a:gd name="T9" fmla="*/ 119 h 320"/>
                    <a:gd name="T10" fmla="*/ 244 w 454"/>
                    <a:gd name="T11" fmla="*/ 90 h 320"/>
                    <a:gd name="T12" fmla="*/ 226 w 454"/>
                    <a:gd name="T13" fmla="*/ 132 h 320"/>
                    <a:gd name="T14" fmla="*/ 197 w 454"/>
                    <a:gd name="T15" fmla="*/ 193 h 320"/>
                    <a:gd name="T16" fmla="*/ 167 w 454"/>
                    <a:gd name="T17" fmla="*/ 248 h 320"/>
                    <a:gd name="T18" fmla="*/ 158 w 454"/>
                    <a:gd name="T19" fmla="*/ 207 h 320"/>
                    <a:gd name="T20" fmla="*/ 158 w 454"/>
                    <a:gd name="T21" fmla="*/ 123 h 320"/>
                    <a:gd name="T22" fmla="*/ 133 w 454"/>
                    <a:gd name="T23" fmla="*/ 136 h 320"/>
                    <a:gd name="T24" fmla="*/ 133 w 454"/>
                    <a:gd name="T25" fmla="*/ 189 h 320"/>
                    <a:gd name="T26" fmla="*/ 131 w 454"/>
                    <a:gd name="T27" fmla="*/ 253 h 320"/>
                    <a:gd name="T28" fmla="*/ 105 w 454"/>
                    <a:gd name="T29" fmla="*/ 274 h 320"/>
                    <a:gd name="T30" fmla="*/ 96 w 454"/>
                    <a:gd name="T31" fmla="*/ 235 h 320"/>
                    <a:gd name="T32" fmla="*/ 50 w 454"/>
                    <a:gd name="T33" fmla="*/ 248 h 320"/>
                    <a:gd name="T34" fmla="*/ 85 w 454"/>
                    <a:gd name="T35" fmla="*/ 297 h 320"/>
                    <a:gd name="T36" fmla="*/ 57 w 454"/>
                    <a:gd name="T37" fmla="*/ 316 h 320"/>
                    <a:gd name="T38" fmla="*/ 0 w 454"/>
                    <a:gd name="T39" fmla="*/ 320 h 320"/>
                    <a:gd name="T40" fmla="*/ 6 w 454"/>
                    <a:gd name="T41" fmla="*/ 259 h 320"/>
                    <a:gd name="T42" fmla="*/ 43 w 454"/>
                    <a:gd name="T43" fmla="*/ 222 h 320"/>
                    <a:gd name="T44" fmla="*/ 68 w 454"/>
                    <a:gd name="T45" fmla="*/ 180 h 320"/>
                    <a:gd name="T46" fmla="*/ 96 w 454"/>
                    <a:gd name="T47" fmla="*/ 104 h 320"/>
                    <a:gd name="T48" fmla="*/ 145 w 454"/>
                    <a:gd name="T49" fmla="*/ 57 h 320"/>
                    <a:gd name="T50" fmla="*/ 175 w 454"/>
                    <a:gd name="T51" fmla="*/ 10 h 320"/>
                    <a:gd name="T52" fmla="*/ 212 w 454"/>
                    <a:gd name="T53" fmla="*/ 0 h 32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54"/>
                    <a:gd name="T82" fmla="*/ 0 h 320"/>
                    <a:gd name="T83" fmla="*/ 454 w 454"/>
                    <a:gd name="T84" fmla="*/ 320 h 32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54" h="320">
                      <a:moveTo>
                        <a:pt x="396" y="0"/>
                      </a:moveTo>
                      <a:lnTo>
                        <a:pt x="396" y="48"/>
                      </a:lnTo>
                      <a:lnTo>
                        <a:pt x="369" y="83"/>
                      </a:lnTo>
                      <a:lnTo>
                        <a:pt x="369" y="161"/>
                      </a:lnTo>
                      <a:lnTo>
                        <a:pt x="416" y="119"/>
                      </a:lnTo>
                      <a:lnTo>
                        <a:pt x="454" y="90"/>
                      </a:lnTo>
                      <a:lnTo>
                        <a:pt x="421" y="132"/>
                      </a:lnTo>
                      <a:lnTo>
                        <a:pt x="369" y="193"/>
                      </a:lnTo>
                      <a:lnTo>
                        <a:pt x="310" y="248"/>
                      </a:lnTo>
                      <a:lnTo>
                        <a:pt x="296" y="207"/>
                      </a:lnTo>
                      <a:lnTo>
                        <a:pt x="296" y="123"/>
                      </a:lnTo>
                      <a:lnTo>
                        <a:pt x="250" y="136"/>
                      </a:lnTo>
                      <a:lnTo>
                        <a:pt x="250" y="189"/>
                      </a:lnTo>
                      <a:lnTo>
                        <a:pt x="246" y="253"/>
                      </a:lnTo>
                      <a:lnTo>
                        <a:pt x="198" y="274"/>
                      </a:lnTo>
                      <a:lnTo>
                        <a:pt x="179" y="235"/>
                      </a:lnTo>
                      <a:lnTo>
                        <a:pt x="92" y="248"/>
                      </a:lnTo>
                      <a:lnTo>
                        <a:pt x="158" y="297"/>
                      </a:lnTo>
                      <a:lnTo>
                        <a:pt x="106" y="316"/>
                      </a:lnTo>
                      <a:lnTo>
                        <a:pt x="0" y="320"/>
                      </a:lnTo>
                      <a:lnTo>
                        <a:pt x="14" y="259"/>
                      </a:lnTo>
                      <a:lnTo>
                        <a:pt x="79" y="222"/>
                      </a:lnTo>
                      <a:lnTo>
                        <a:pt x="125" y="180"/>
                      </a:lnTo>
                      <a:lnTo>
                        <a:pt x="179" y="104"/>
                      </a:lnTo>
                      <a:lnTo>
                        <a:pt x="271" y="57"/>
                      </a:lnTo>
                      <a:lnTo>
                        <a:pt x="325" y="10"/>
                      </a:lnTo>
                      <a:lnTo>
                        <a:pt x="396" y="0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99" name="Freeform 1688"/>
                <p:cNvSpPr>
                  <a:spLocks/>
                </p:cNvSpPr>
                <p:nvPr/>
              </p:nvSpPr>
              <p:spPr bwMode="auto">
                <a:xfrm>
                  <a:off x="2794" y="1837"/>
                  <a:ext cx="205" cy="201"/>
                </a:xfrm>
                <a:custGeom>
                  <a:avLst/>
                  <a:gdLst>
                    <a:gd name="T0" fmla="*/ 0 w 223"/>
                    <a:gd name="T1" fmla="*/ 0 h 201"/>
                    <a:gd name="T2" fmla="*/ 26 w 223"/>
                    <a:gd name="T3" fmla="*/ 4 h 201"/>
                    <a:gd name="T4" fmla="*/ 53 w 223"/>
                    <a:gd name="T5" fmla="*/ 32 h 201"/>
                    <a:gd name="T6" fmla="*/ 63 w 223"/>
                    <a:gd name="T7" fmla="*/ 68 h 201"/>
                    <a:gd name="T8" fmla="*/ 99 w 223"/>
                    <a:gd name="T9" fmla="*/ 79 h 201"/>
                    <a:gd name="T10" fmla="*/ 101 w 223"/>
                    <a:gd name="T11" fmla="*/ 117 h 201"/>
                    <a:gd name="T12" fmla="*/ 61 w 223"/>
                    <a:gd name="T13" fmla="*/ 98 h 201"/>
                    <a:gd name="T14" fmla="*/ 61 w 223"/>
                    <a:gd name="T15" fmla="*/ 130 h 201"/>
                    <a:gd name="T16" fmla="*/ 101 w 223"/>
                    <a:gd name="T17" fmla="*/ 155 h 201"/>
                    <a:gd name="T18" fmla="*/ 113 w 223"/>
                    <a:gd name="T19" fmla="*/ 187 h 201"/>
                    <a:gd name="T20" fmla="*/ 67 w 223"/>
                    <a:gd name="T21" fmla="*/ 201 h 201"/>
                    <a:gd name="T22" fmla="*/ 37 w 223"/>
                    <a:gd name="T23" fmla="*/ 168 h 201"/>
                    <a:gd name="T24" fmla="*/ 14 w 223"/>
                    <a:gd name="T25" fmla="*/ 107 h 201"/>
                    <a:gd name="T26" fmla="*/ 0 w 223"/>
                    <a:gd name="T27" fmla="*/ 0 h 20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23"/>
                    <a:gd name="T43" fmla="*/ 0 h 201"/>
                    <a:gd name="T44" fmla="*/ 223 w 223"/>
                    <a:gd name="T45" fmla="*/ 201 h 20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23" h="201">
                      <a:moveTo>
                        <a:pt x="0" y="0"/>
                      </a:moveTo>
                      <a:lnTo>
                        <a:pt x="52" y="4"/>
                      </a:lnTo>
                      <a:lnTo>
                        <a:pt x="105" y="32"/>
                      </a:lnTo>
                      <a:lnTo>
                        <a:pt x="125" y="68"/>
                      </a:lnTo>
                      <a:lnTo>
                        <a:pt x="192" y="79"/>
                      </a:lnTo>
                      <a:lnTo>
                        <a:pt x="198" y="117"/>
                      </a:lnTo>
                      <a:lnTo>
                        <a:pt x="119" y="98"/>
                      </a:lnTo>
                      <a:lnTo>
                        <a:pt x="119" y="130"/>
                      </a:lnTo>
                      <a:lnTo>
                        <a:pt x="198" y="155"/>
                      </a:lnTo>
                      <a:lnTo>
                        <a:pt x="223" y="187"/>
                      </a:lnTo>
                      <a:lnTo>
                        <a:pt x="132" y="201"/>
                      </a:lnTo>
                      <a:lnTo>
                        <a:pt x="73" y="168"/>
                      </a:lnTo>
                      <a:lnTo>
                        <a:pt x="27" y="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0" name="Freeform 1689"/>
                <p:cNvSpPr>
                  <a:spLocks/>
                </p:cNvSpPr>
                <p:nvPr/>
              </p:nvSpPr>
              <p:spPr bwMode="auto">
                <a:xfrm>
                  <a:off x="3545" y="2247"/>
                  <a:ext cx="231" cy="665"/>
                </a:xfrm>
                <a:custGeom>
                  <a:avLst/>
                  <a:gdLst>
                    <a:gd name="T0" fmla="*/ 26 w 252"/>
                    <a:gd name="T1" fmla="*/ 27 h 665"/>
                    <a:gd name="T2" fmla="*/ 76 w 252"/>
                    <a:gd name="T3" fmla="*/ 0 h 665"/>
                    <a:gd name="T4" fmla="*/ 96 w 252"/>
                    <a:gd name="T5" fmla="*/ 70 h 665"/>
                    <a:gd name="T6" fmla="*/ 96 w 252"/>
                    <a:gd name="T7" fmla="*/ 129 h 665"/>
                    <a:gd name="T8" fmla="*/ 76 w 252"/>
                    <a:gd name="T9" fmla="*/ 216 h 665"/>
                    <a:gd name="T10" fmla="*/ 126 w 252"/>
                    <a:gd name="T11" fmla="*/ 199 h 665"/>
                    <a:gd name="T12" fmla="*/ 126 w 252"/>
                    <a:gd name="T13" fmla="*/ 276 h 665"/>
                    <a:gd name="T14" fmla="*/ 126 w 252"/>
                    <a:gd name="T15" fmla="*/ 363 h 665"/>
                    <a:gd name="T16" fmla="*/ 107 w 252"/>
                    <a:gd name="T17" fmla="*/ 449 h 665"/>
                    <a:gd name="T18" fmla="*/ 107 w 252"/>
                    <a:gd name="T19" fmla="*/ 509 h 665"/>
                    <a:gd name="T20" fmla="*/ 83 w 252"/>
                    <a:gd name="T21" fmla="*/ 662 h 665"/>
                    <a:gd name="T22" fmla="*/ 0 w 252"/>
                    <a:gd name="T23" fmla="*/ 665 h 665"/>
                    <a:gd name="T24" fmla="*/ 13 w 252"/>
                    <a:gd name="T25" fmla="*/ 604 h 665"/>
                    <a:gd name="T26" fmla="*/ 59 w 252"/>
                    <a:gd name="T27" fmla="*/ 509 h 665"/>
                    <a:gd name="T28" fmla="*/ 59 w 252"/>
                    <a:gd name="T29" fmla="*/ 389 h 665"/>
                    <a:gd name="T30" fmla="*/ 43 w 252"/>
                    <a:gd name="T31" fmla="*/ 449 h 665"/>
                    <a:gd name="T32" fmla="*/ 6 w 252"/>
                    <a:gd name="T33" fmla="*/ 449 h 665"/>
                    <a:gd name="T34" fmla="*/ 6 w 252"/>
                    <a:gd name="T35" fmla="*/ 389 h 665"/>
                    <a:gd name="T36" fmla="*/ 31 w 252"/>
                    <a:gd name="T37" fmla="*/ 250 h 665"/>
                    <a:gd name="T38" fmla="*/ 53 w 252"/>
                    <a:gd name="T39" fmla="*/ 113 h 665"/>
                    <a:gd name="T40" fmla="*/ 13 w 252"/>
                    <a:gd name="T41" fmla="*/ 165 h 665"/>
                    <a:gd name="T42" fmla="*/ 26 w 252"/>
                    <a:gd name="T43" fmla="*/ 27 h 6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52"/>
                    <a:gd name="T67" fmla="*/ 0 h 665"/>
                    <a:gd name="T68" fmla="*/ 252 w 252"/>
                    <a:gd name="T69" fmla="*/ 665 h 66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52" h="665">
                      <a:moveTo>
                        <a:pt x="50" y="27"/>
                      </a:moveTo>
                      <a:lnTo>
                        <a:pt x="154" y="0"/>
                      </a:lnTo>
                      <a:lnTo>
                        <a:pt x="190" y="70"/>
                      </a:lnTo>
                      <a:lnTo>
                        <a:pt x="190" y="129"/>
                      </a:lnTo>
                      <a:lnTo>
                        <a:pt x="154" y="216"/>
                      </a:lnTo>
                      <a:lnTo>
                        <a:pt x="252" y="199"/>
                      </a:lnTo>
                      <a:lnTo>
                        <a:pt x="252" y="276"/>
                      </a:lnTo>
                      <a:lnTo>
                        <a:pt x="252" y="363"/>
                      </a:lnTo>
                      <a:lnTo>
                        <a:pt x="217" y="449"/>
                      </a:lnTo>
                      <a:lnTo>
                        <a:pt x="217" y="509"/>
                      </a:lnTo>
                      <a:lnTo>
                        <a:pt x="167" y="662"/>
                      </a:lnTo>
                      <a:lnTo>
                        <a:pt x="0" y="665"/>
                      </a:lnTo>
                      <a:lnTo>
                        <a:pt x="25" y="604"/>
                      </a:lnTo>
                      <a:lnTo>
                        <a:pt x="117" y="509"/>
                      </a:lnTo>
                      <a:lnTo>
                        <a:pt x="117" y="389"/>
                      </a:lnTo>
                      <a:lnTo>
                        <a:pt x="87" y="449"/>
                      </a:lnTo>
                      <a:lnTo>
                        <a:pt x="14" y="449"/>
                      </a:lnTo>
                      <a:lnTo>
                        <a:pt x="14" y="389"/>
                      </a:lnTo>
                      <a:lnTo>
                        <a:pt x="62" y="250"/>
                      </a:lnTo>
                      <a:lnTo>
                        <a:pt x="106" y="113"/>
                      </a:lnTo>
                      <a:lnTo>
                        <a:pt x="25" y="165"/>
                      </a:lnTo>
                      <a:lnTo>
                        <a:pt x="50" y="27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1" name="Freeform 1690"/>
                <p:cNvSpPr>
                  <a:spLocks/>
                </p:cNvSpPr>
                <p:nvPr/>
              </p:nvSpPr>
              <p:spPr bwMode="auto">
                <a:xfrm>
                  <a:off x="3354" y="1311"/>
                  <a:ext cx="47" cy="102"/>
                </a:xfrm>
                <a:custGeom>
                  <a:avLst/>
                  <a:gdLst>
                    <a:gd name="T0" fmla="*/ 0 w 50"/>
                    <a:gd name="T1" fmla="*/ 0 h 102"/>
                    <a:gd name="T2" fmla="*/ 20 w 50"/>
                    <a:gd name="T3" fmla="*/ 5 h 102"/>
                    <a:gd name="T4" fmla="*/ 29 w 50"/>
                    <a:gd name="T5" fmla="*/ 69 h 102"/>
                    <a:gd name="T6" fmla="*/ 31 w 50"/>
                    <a:gd name="T7" fmla="*/ 92 h 102"/>
                    <a:gd name="T8" fmla="*/ 15 w 50"/>
                    <a:gd name="T9" fmla="*/ 102 h 102"/>
                    <a:gd name="T10" fmla="*/ 8 w 50"/>
                    <a:gd name="T11" fmla="*/ 89 h 102"/>
                    <a:gd name="T12" fmla="*/ 8 w 50"/>
                    <a:gd name="T13" fmla="*/ 55 h 102"/>
                    <a:gd name="T14" fmla="*/ 0 w 50"/>
                    <a:gd name="T15" fmla="*/ 0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0"/>
                    <a:gd name="T25" fmla="*/ 0 h 102"/>
                    <a:gd name="T26" fmla="*/ 50 w 50"/>
                    <a:gd name="T27" fmla="*/ 102 h 1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0" h="102">
                      <a:moveTo>
                        <a:pt x="0" y="0"/>
                      </a:moveTo>
                      <a:lnTo>
                        <a:pt x="31" y="5"/>
                      </a:lnTo>
                      <a:lnTo>
                        <a:pt x="48" y="69"/>
                      </a:lnTo>
                      <a:lnTo>
                        <a:pt x="50" y="92"/>
                      </a:lnTo>
                      <a:lnTo>
                        <a:pt x="23" y="102"/>
                      </a:lnTo>
                      <a:lnTo>
                        <a:pt x="14" y="89"/>
                      </a:lnTo>
                      <a:lnTo>
                        <a:pt x="10" y="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2" name="Freeform 1691"/>
                <p:cNvSpPr>
                  <a:spLocks/>
                </p:cNvSpPr>
                <p:nvPr/>
              </p:nvSpPr>
              <p:spPr bwMode="auto">
                <a:xfrm>
                  <a:off x="3212" y="1262"/>
                  <a:ext cx="67" cy="70"/>
                </a:xfrm>
                <a:custGeom>
                  <a:avLst/>
                  <a:gdLst>
                    <a:gd name="T0" fmla="*/ 0 w 73"/>
                    <a:gd name="T1" fmla="*/ 8 h 70"/>
                    <a:gd name="T2" fmla="*/ 13 w 73"/>
                    <a:gd name="T3" fmla="*/ 0 h 70"/>
                    <a:gd name="T4" fmla="*/ 18 w 73"/>
                    <a:gd name="T5" fmla="*/ 17 h 70"/>
                    <a:gd name="T6" fmla="*/ 36 w 73"/>
                    <a:gd name="T7" fmla="*/ 70 h 70"/>
                    <a:gd name="T8" fmla="*/ 22 w 73"/>
                    <a:gd name="T9" fmla="*/ 70 h 70"/>
                    <a:gd name="T10" fmla="*/ 18 w 73"/>
                    <a:gd name="T11" fmla="*/ 49 h 70"/>
                    <a:gd name="T12" fmla="*/ 16 w 73"/>
                    <a:gd name="T13" fmla="*/ 34 h 70"/>
                    <a:gd name="T14" fmla="*/ 12 w 73"/>
                    <a:gd name="T15" fmla="*/ 23 h 70"/>
                    <a:gd name="T16" fmla="*/ 0 w 73"/>
                    <a:gd name="T17" fmla="*/ 8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70"/>
                    <a:gd name="T29" fmla="*/ 73 w 73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70">
                      <a:moveTo>
                        <a:pt x="0" y="8"/>
                      </a:moveTo>
                      <a:lnTo>
                        <a:pt x="25" y="0"/>
                      </a:lnTo>
                      <a:lnTo>
                        <a:pt x="36" y="17"/>
                      </a:lnTo>
                      <a:lnTo>
                        <a:pt x="73" y="70"/>
                      </a:lnTo>
                      <a:lnTo>
                        <a:pt x="44" y="70"/>
                      </a:lnTo>
                      <a:lnTo>
                        <a:pt x="36" y="49"/>
                      </a:lnTo>
                      <a:lnTo>
                        <a:pt x="32" y="34"/>
                      </a:lnTo>
                      <a:lnTo>
                        <a:pt x="23" y="2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51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3" name="Freeform 1692"/>
                <p:cNvSpPr>
                  <a:spLocks/>
                </p:cNvSpPr>
                <p:nvPr/>
              </p:nvSpPr>
              <p:spPr bwMode="auto">
                <a:xfrm>
                  <a:off x="3491" y="1236"/>
                  <a:ext cx="74" cy="26"/>
                </a:xfrm>
                <a:custGeom>
                  <a:avLst/>
                  <a:gdLst>
                    <a:gd name="T0" fmla="*/ 6 w 81"/>
                    <a:gd name="T1" fmla="*/ 0 h 26"/>
                    <a:gd name="T2" fmla="*/ 23 w 81"/>
                    <a:gd name="T3" fmla="*/ 0 h 26"/>
                    <a:gd name="T4" fmla="*/ 24 w 81"/>
                    <a:gd name="T5" fmla="*/ 7 h 26"/>
                    <a:gd name="T6" fmla="*/ 19 w 81"/>
                    <a:gd name="T7" fmla="*/ 11 h 26"/>
                    <a:gd name="T8" fmla="*/ 31 w 81"/>
                    <a:gd name="T9" fmla="*/ 14 h 26"/>
                    <a:gd name="T10" fmla="*/ 40 w 81"/>
                    <a:gd name="T11" fmla="*/ 20 h 26"/>
                    <a:gd name="T12" fmla="*/ 28 w 81"/>
                    <a:gd name="T13" fmla="*/ 26 h 26"/>
                    <a:gd name="T14" fmla="*/ 19 w 81"/>
                    <a:gd name="T15" fmla="*/ 26 h 26"/>
                    <a:gd name="T16" fmla="*/ 10 w 81"/>
                    <a:gd name="T17" fmla="*/ 24 h 26"/>
                    <a:gd name="T18" fmla="*/ 0 w 81"/>
                    <a:gd name="T19" fmla="*/ 4 h 26"/>
                    <a:gd name="T20" fmla="*/ 6 w 81"/>
                    <a:gd name="T21" fmla="*/ 0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1"/>
                    <a:gd name="T34" fmla="*/ 0 h 26"/>
                    <a:gd name="T35" fmla="*/ 81 w 81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1" h="26">
                      <a:moveTo>
                        <a:pt x="14" y="0"/>
                      </a:moveTo>
                      <a:lnTo>
                        <a:pt x="47" y="0"/>
                      </a:lnTo>
                      <a:lnTo>
                        <a:pt x="48" y="7"/>
                      </a:lnTo>
                      <a:lnTo>
                        <a:pt x="39" y="11"/>
                      </a:lnTo>
                      <a:lnTo>
                        <a:pt x="62" y="14"/>
                      </a:lnTo>
                      <a:lnTo>
                        <a:pt x="81" y="20"/>
                      </a:lnTo>
                      <a:lnTo>
                        <a:pt x="58" y="26"/>
                      </a:lnTo>
                      <a:lnTo>
                        <a:pt x="39" y="26"/>
                      </a:lnTo>
                      <a:lnTo>
                        <a:pt x="20" y="24"/>
                      </a:lnTo>
                      <a:lnTo>
                        <a:pt x="0" y="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4" name="Freeform 1693"/>
                <p:cNvSpPr>
                  <a:spLocks/>
                </p:cNvSpPr>
                <p:nvPr/>
              </p:nvSpPr>
              <p:spPr bwMode="auto">
                <a:xfrm>
                  <a:off x="3390" y="1226"/>
                  <a:ext cx="70" cy="36"/>
                </a:xfrm>
                <a:custGeom>
                  <a:avLst/>
                  <a:gdLst>
                    <a:gd name="T0" fmla="*/ 5 w 77"/>
                    <a:gd name="T1" fmla="*/ 7 h 36"/>
                    <a:gd name="T2" fmla="*/ 15 w 77"/>
                    <a:gd name="T3" fmla="*/ 0 h 36"/>
                    <a:gd name="T4" fmla="*/ 36 w 77"/>
                    <a:gd name="T5" fmla="*/ 14 h 36"/>
                    <a:gd name="T6" fmla="*/ 31 w 77"/>
                    <a:gd name="T7" fmla="*/ 24 h 36"/>
                    <a:gd name="T8" fmla="*/ 28 w 77"/>
                    <a:gd name="T9" fmla="*/ 33 h 36"/>
                    <a:gd name="T10" fmla="*/ 23 w 77"/>
                    <a:gd name="T11" fmla="*/ 36 h 36"/>
                    <a:gd name="T12" fmla="*/ 15 w 77"/>
                    <a:gd name="T13" fmla="*/ 36 h 36"/>
                    <a:gd name="T14" fmla="*/ 4 w 77"/>
                    <a:gd name="T15" fmla="*/ 36 h 36"/>
                    <a:gd name="T16" fmla="*/ 0 w 77"/>
                    <a:gd name="T17" fmla="*/ 24 h 36"/>
                    <a:gd name="T18" fmla="*/ 17 w 77"/>
                    <a:gd name="T19" fmla="*/ 15 h 36"/>
                    <a:gd name="T20" fmla="*/ 5 w 77"/>
                    <a:gd name="T21" fmla="*/ 7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36"/>
                    <a:gd name="T35" fmla="*/ 77 w 77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36">
                      <a:moveTo>
                        <a:pt x="11" y="7"/>
                      </a:moveTo>
                      <a:lnTo>
                        <a:pt x="34" y="0"/>
                      </a:lnTo>
                      <a:lnTo>
                        <a:pt x="77" y="14"/>
                      </a:lnTo>
                      <a:lnTo>
                        <a:pt x="67" y="24"/>
                      </a:lnTo>
                      <a:lnTo>
                        <a:pt x="61" y="33"/>
                      </a:lnTo>
                      <a:lnTo>
                        <a:pt x="50" y="36"/>
                      </a:lnTo>
                      <a:lnTo>
                        <a:pt x="32" y="36"/>
                      </a:lnTo>
                      <a:lnTo>
                        <a:pt x="4" y="36"/>
                      </a:lnTo>
                      <a:lnTo>
                        <a:pt x="0" y="24"/>
                      </a:lnTo>
                      <a:lnTo>
                        <a:pt x="36" y="15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5" name="Freeform 1694"/>
                <p:cNvSpPr>
                  <a:spLocks/>
                </p:cNvSpPr>
                <p:nvPr/>
              </p:nvSpPr>
              <p:spPr bwMode="auto">
                <a:xfrm>
                  <a:off x="3364" y="1269"/>
                  <a:ext cx="155" cy="145"/>
                </a:xfrm>
                <a:custGeom>
                  <a:avLst/>
                  <a:gdLst>
                    <a:gd name="T0" fmla="*/ 49 w 167"/>
                    <a:gd name="T1" fmla="*/ 19 h 145"/>
                    <a:gd name="T2" fmla="*/ 42 w 167"/>
                    <a:gd name="T3" fmla="*/ 25 h 145"/>
                    <a:gd name="T4" fmla="*/ 42 w 167"/>
                    <a:gd name="T5" fmla="*/ 34 h 145"/>
                    <a:gd name="T6" fmla="*/ 52 w 167"/>
                    <a:gd name="T7" fmla="*/ 32 h 145"/>
                    <a:gd name="T8" fmla="*/ 58 w 167"/>
                    <a:gd name="T9" fmla="*/ 39 h 145"/>
                    <a:gd name="T10" fmla="*/ 66 w 167"/>
                    <a:gd name="T11" fmla="*/ 38 h 145"/>
                    <a:gd name="T12" fmla="*/ 78 w 167"/>
                    <a:gd name="T13" fmla="*/ 38 h 145"/>
                    <a:gd name="T14" fmla="*/ 72 w 167"/>
                    <a:gd name="T15" fmla="*/ 46 h 145"/>
                    <a:gd name="T16" fmla="*/ 67 w 167"/>
                    <a:gd name="T17" fmla="*/ 57 h 145"/>
                    <a:gd name="T18" fmla="*/ 59 w 167"/>
                    <a:gd name="T19" fmla="*/ 58 h 145"/>
                    <a:gd name="T20" fmla="*/ 47 w 167"/>
                    <a:gd name="T21" fmla="*/ 65 h 145"/>
                    <a:gd name="T22" fmla="*/ 37 w 167"/>
                    <a:gd name="T23" fmla="*/ 68 h 145"/>
                    <a:gd name="T24" fmla="*/ 36 w 167"/>
                    <a:gd name="T25" fmla="*/ 76 h 145"/>
                    <a:gd name="T26" fmla="*/ 54 w 167"/>
                    <a:gd name="T27" fmla="*/ 74 h 145"/>
                    <a:gd name="T28" fmla="*/ 67 w 167"/>
                    <a:gd name="T29" fmla="*/ 72 h 145"/>
                    <a:gd name="T30" fmla="*/ 76 w 167"/>
                    <a:gd name="T31" fmla="*/ 73 h 145"/>
                    <a:gd name="T32" fmla="*/ 92 w 167"/>
                    <a:gd name="T33" fmla="*/ 74 h 145"/>
                    <a:gd name="T34" fmla="*/ 81 w 167"/>
                    <a:gd name="T35" fmla="*/ 78 h 145"/>
                    <a:gd name="T36" fmla="*/ 62 w 167"/>
                    <a:gd name="T37" fmla="*/ 78 h 145"/>
                    <a:gd name="T38" fmla="*/ 53 w 167"/>
                    <a:gd name="T39" fmla="*/ 80 h 145"/>
                    <a:gd name="T40" fmla="*/ 53 w 167"/>
                    <a:gd name="T41" fmla="*/ 89 h 145"/>
                    <a:gd name="T42" fmla="*/ 73 w 167"/>
                    <a:gd name="T43" fmla="*/ 92 h 145"/>
                    <a:gd name="T44" fmla="*/ 76 w 167"/>
                    <a:gd name="T45" fmla="*/ 100 h 145"/>
                    <a:gd name="T46" fmla="*/ 61 w 167"/>
                    <a:gd name="T47" fmla="*/ 100 h 145"/>
                    <a:gd name="T48" fmla="*/ 52 w 167"/>
                    <a:gd name="T49" fmla="*/ 115 h 145"/>
                    <a:gd name="T50" fmla="*/ 55 w 167"/>
                    <a:gd name="T51" fmla="*/ 126 h 145"/>
                    <a:gd name="T52" fmla="*/ 59 w 167"/>
                    <a:gd name="T53" fmla="*/ 138 h 145"/>
                    <a:gd name="T54" fmla="*/ 84 w 167"/>
                    <a:gd name="T55" fmla="*/ 138 h 145"/>
                    <a:gd name="T56" fmla="*/ 71 w 167"/>
                    <a:gd name="T57" fmla="*/ 145 h 145"/>
                    <a:gd name="T58" fmla="*/ 53 w 167"/>
                    <a:gd name="T59" fmla="*/ 145 h 145"/>
                    <a:gd name="T60" fmla="*/ 31 w 167"/>
                    <a:gd name="T61" fmla="*/ 137 h 145"/>
                    <a:gd name="T62" fmla="*/ 28 w 167"/>
                    <a:gd name="T63" fmla="*/ 102 h 145"/>
                    <a:gd name="T64" fmla="*/ 17 w 167"/>
                    <a:gd name="T65" fmla="*/ 42 h 145"/>
                    <a:gd name="T66" fmla="*/ 2 w 167"/>
                    <a:gd name="T67" fmla="*/ 39 h 145"/>
                    <a:gd name="T68" fmla="*/ 0 w 167"/>
                    <a:gd name="T69" fmla="*/ 23 h 145"/>
                    <a:gd name="T70" fmla="*/ 0 w 167"/>
                    <a:gd name="T71" fmla="*/ 8 h 145"/>
                    <a:gd name="T72" fmla="*/ 7 w 167"/>
                    <a:gd name="T73" fmla="*/ 0 h 145"/>
                    <a:gd name="T74" fmla="*/ 7 w 167"/>
                    <a:gd name="T75" fmla="*/ 13 h 145"/>
                    <a:gd name="T76" fmla="*/ 19 w 167"/>
                    <a:gd name="T77" fmla="*/ 20 h 145"/>
                    <a:gd name="T78" fmla="*/ 31 w 167"/>
                    <a:gd name="T79" fmla="*/ 16 h 145"/>
                    <a:gd name="T80" fmla="*/ 43 w 167"/>
                    <a:gd name="T81" fmla="*/ 8 h 145"/>
                    <a:gd name="T82" fmla="*/ 53 w 167"/>
                    <a:gd name="T83" fmla="*/ 10 h 145"/>
                    <a:gd name="T84" fmla="*/ 49 w 167"/>
                    <a:gd name="T85" fmla="*/ 19 h 14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7"/>
                    <a:gd name="T130" fmla="*/ 0 h 145"/>
                    <a:gd name="T131" fmla="*/ 167 w 167"/>
                    <a:gd name="T132" fmla="*/ 145 h 14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7" h="145">
                      <a:moveTo>
                        <a:pt x="88" y="19"/>
                      </a:moveTo>
                      <a:lnTo>
                        <a:pt x="75" y="25"/>
                      </a:lnTo>
                      <a:lnTo>
                        <a:pt x="75" y="34"/>
                      </a:lnTo>
                      <a:lnTo>
                        <a:pt x="94" y="32"/>
                      </a:lnTo>
                      <a:lnTo>
                        <a:pt x="104" y="39"/>
                      </a:lnTo>
                      <a:lnTo>
                        <a:pt x="119" y="38"/>
                      </a:lnTo>
                      <a:lnTo>
                        <a:pt x="140" y="38"/>
                      </a:lnTo>
                      <a:lnTo>
                        <a:pt x="131" y="46"/>
                      </a:lnTo>
                      <a:lnTo>
                        <a:pt x="123" y="57"/>
                      </a:lnTo>
                      <a:lnTo>
                        <a:pt x="108" y="58"/>
                      </a:lnTo>
                      <a:lnTo>
                        <a:pt x="86" y="65"/>
                      </a:lnTo>
                      <a:lnTo>
                        <a:pt x="67" y="68"/>
                      </a:lnTo>
                      <a:lnTo>
                        <a:pt x="65" y="76"/>
                      </a:lnTo>
                      <a:lnTo>
                        <a:pt x="98" y="74"/>
                      </a:lnTo>
                      <a:lnTo>
                        <a:pt x="121" y="72"/>
                      </a:lnTo>
                      <a:lnTo>
                        <a:pt x="138" y="73"/>
                      </a:lnTo>
                      <a:lnTo>
                        <a:pt x="167" y="74"/>
                      </a:lnTo>
                      <a:lnTo>
                        <a:pt x="146" y="78"/>
                      </a:lnTo>
                      <a:lnTo>
                        <a:pt x="113" y="78"/>
                      </a:lnTo>
                      <a:lnTo>
                        <a:pt x="96" y="80"/>
                      </a:lnTo>
                      <a:lnTo>
                        <a:pt x="96" y="89"/>
                      </a:lnTo>
                      <a:lnTo>
                        <a:pt x="134" y="92"/>
                      </a:lnTo>
                      <a:lnTo>
                        <a:pt x="138" y="100"/>
                      </a:lnTo>
                      <a:lnTo>
                        <a:pt x="111" y="100"/>
                      </a:lnTo>
                      <a:lnTo>
                        <a:pt x="94" y="115"/>
                      </a:lnTo>
                      <a:lnTo>
                        <a:pt x="100" y="126"/>
                      </a:lnTo>
                      <a:lnTo>
                        <a:pt x="108" y="138"/>
                      </a:lnTo>
                      <a:lnTo>
                        <a:pt x="152" y="138"/>
                      </a:lnTo>
                      <a:lnTo>
                        <a:pt x="129" y="145"/>
                      </a:lnTo>
                      <a:lnTo>
                        <a:pt x="96" y="145"/>
                      </a:lnTo>
                      <a:lnTo>
                        <a:pt x="56" y="137"/>
                      </a:lnTo>
                      <a:lnTo>
                        <a:pt x="50" y="102"/>
                      </a:lnTo>
                      <a:lnTo>
                        <a:pt x="31" y="42"/>
                      </a:lnTo>
                      <a:lnTo>
                        <a:pt x="2" y="39"/>
                      </a:lnTo>
                      <a:lnTo>
                        <a:pt x="0" y="23"/>
                      </a:lnTo>
                      <a:lnTo>
                        <a:pt x="0" y="8"/>
                      </a:lnTo>
                      <a:lnTo>
                        <a:pt x="15" y="0"/>
                      </a:lnTo>
                      <a:lnTo>
                        <a:pt x="15" y="13"/>
                      </a:lnTo>
                      <a:lnTo>
                        <a:pt x="35" y="20"/>
                      </a:lnTo>
                      <a:lnTo>
                        <a:pt x="56" y="16"/>
                      </a:lnTo>
                      <a:lnTo>
                        <a:pt x="79" y="8"/>
                      </a:lnTo>
                      <a:lnTo>
                        <a:pt x="96" y="10"/>
                      </a:lnTo>
                      <a:lnTo>
                        <a:pt x="88" y="19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6" name="Freeform 1695"/>
                <p:cNvSpPr>
                  <a:spLocks/>
                </p:cNvSpPr>
                <p:nvPr/>
              </p:nvSpPr>
              <p:spPr bwMode="auto">
                <a:xfrm>
                  <a:off x="3358" y="1192"/>
                  <a:ext cx="137" cy="101"/>
                </a:xfrm>
                <a:custGeom>
                  <a:avLst/>
                  <a:gdLst>
                    <a:gd name="T0" fmla="*/ 56 w 148"/>
                    <a:gd name="T1" fmla="*/ 2 h 101"/>
                    <a:gd name="T2" fmla="*/ 40 w 148"/>
                    <a:gd name="T3" fmla="*/ 3 h 101"/>
                    <a:gd name="T4" fmla="*/ 23 w 148"/>
                    <a:gd name="T5" fmla="*/ 9 h 101"/>
                    <a:gd name="T6" fmla="*/ 12 w 148"/>
                    <a:gd name="T7" fmla="*/ 13 h 101"/>
                    <a:gd name="T8" fmla="*/ 6 w 148"/>
                    <a:gd name="T9" fmla="*/ 19 h 101"/>
                    <a:gd name="T10" fmla="*/ 0 w 148"/>
                    <a:gd name="T11" fmla="*/ 52 h 101"/>
                    <a:gd name="T12" fmla="*/ 6 w 148"/>
                    <a:gd name="T13" fmla="*/ 101 h 101"/>
                    <a:gd name="T14" fmla="*/ 18 w 148"/>
                    <a:gd name="T15" fmla="*/ 49 h 101"/>
                    <a:gd name="T16" fmla="*/ 31 w 148"/>
                    <a:gd name="T17" fmla="*/ 44 h 101"/>
                    <a:gd name="T18" fmla="*/ 35 w 148"/>
                    <a:gd name="T19" fmla="*/ 13 h 101"/>
                    <a:gd name="T20" fmla="*/ 80 w 148"/>
                    <a:gd name="T21" fmla="*/ 0 h 101"/>
                    <a:gd name="T22" fmla="*/ 56 w 148"/>
                    <a:gd name="T23" fmla="*/ 2 h 1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8"/>
                    <a:gd name="T37" fmla="*/ 0 h 101"/>
                    <a:gd name="T38" fmla="*/ 148 w 148"/>
                    <a:gd name="T39" fmla="*/ 101 h 10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8" h="101">
                      <a:moveTo>
                        <a:pt x="104" y="2"/>
                      </a:moveTo>
                      <a:lnTo>
                        <a:pt x="73" y="3"/>
                      </a:lnTo>
                      <a:lnTo>
                        <a:pt x="43" y="9"/>
                      </a:lnTo>
                      <a:lnTo>
                        <a:pt x="21" y="13"/>
                      </a:lnTo>
                      <a:lnTo>
                        <a:pt x="12" y="19"/>
                      </a:lnTo>
                      <a:lnTo>
                        <a:pt x="0" y="52"/>
                      </a:lnTo>
                      <a:lnTo>
                        <a:pt x="12" y="101"/>
                      </a:lnTo>
                      <a:lnTo>
                        <a:pt x="33" y="49"/>
                      </a:lnTo>
                      <a:lnTo>
                        <a:pt x="58" y="44"/>
                      </a:lnTo>
                      <a:lnTo>
                        <a:pt x="64" y="13"/>
                      </a:lnTo>
                      <a:lnTo>
                        <a:pt x="148" y="0"/>
                      </a:lnTo>
                      <a:lnTo>
                        <a:pt x="104" y="2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7" name="Freeform 1696"/>
                <p:cNvSpPr>
                  <a:spLocks/>
                </p:cNvSpPr>
                <p:nvPr/>
              </p:nvSpPr>
              <p:spPr bwMode="auto">
                <a:xfrm>
                  <a:off x="3367" y="1247"/>
                  <a:ext cx="54" cy="51"/>
                </a:xfrm>
                <a:custGeom>
                  <a:avLst/>
                  <a:gdLst>
                    <a:gd name="T0" fmla="*/ 30 w 57"/>
                    <a:gd name="T1" fmla="*/ 0 h 51"/>
                    <a:gd name="T2" fmla="*/ 17 w 57"/>
                    <a:gd name="T3" fmla="*/ 3 h 51"/>
                    <a:gd name="T4" fmla="*/ 4 w 57"/>
                    <a:gd name="T5" fmla="*/ 19 h 51"/>
                    <a:gd name="T6" fmla="*/ 0 w 57"/>
                    <a:gd name="T7" fmla="*/ 39 h 51"/>
                    <a:gd name="T8" fmla="*/ 9 w 57"/>
                    <a:gd name="T9" fmla="*/ 51 h 51"/>
                    <a:gd name="T10" fmla="*/ 22 w 57"/>
                    <a:gd name="T11" fmla="*/ 32 h 51"/>
                    <a:gd name="T12" fmla="*/ 30 w 57"/>
                    <a:gd name="T13" fmla="*/ 17 h 51"/>
                    <a:gd name="T14" fmla="*/ 37 w 57"/>
                    <a:gd name="T15" fmla="*/ 5 h 51"/>
                    <a:gd name="T16" fmla="*/ 30 w 57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"/>
                    <a:gd name="T28" fmla="*/ 0 h 51"/>
                    <a:gd name="T29" fmla="*/ 57 w 57"/>
                    <a:gd name="T30" fmla="*/ 51 h 5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" h="51">
                      <a:moveTo>
                        <a:pt x="46" y="0"/>
                      </a:moveTo>
                      <a:lnTo>
                        <a:pt x="25" y="3"/>
                      </a:lnTo>
                      <a:lnTo>
                        <a:pt x="4" y="19"/>
                      </a:lnTo>
                      <a:lnTo>
                        <a:pt x="0" y="39"/>
                      </a:lnTo>
                      <a:lnTo>
                        <a:pt x="17" y="51"/>
                      </a:lnTo>
                      <a:lnTo>
                        <a:pt x="32" y="32"/>
                      </a:lnTo>
                      <a:lnTo>
                        <a:pt x="46" y="17"/>
                      </a:lnTo>
                      <a:lnTo>
                        <a:pt x="57" y="5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914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8" name="Freeform 1697"/>
                <p:cNvSpPr>
                  <a:spLocks/>
                </p:cNvSpPr>
                <p:nvPr/>
              </p:nvSpPr>
              <p:spPr bwMode="auto">
                <a:xfrm>
                  <a:off x="3119" y="2007"/>
                  <a:ext cx="289" cy="223"/>
                </a:xfrm>
                <a:custGeom>
                  <a:avLst/>
                  <a:gdLst>
                    <a:gd name="T0" fmla="*/ 0 w 311"/>
                    <a:gd name="T1" fmla="*/ 65 h 223"/>
                    <a:gd name="T2" fmla="*/ 7 w 311"/>
                    <a:gd name="T3" fmla="*/ 19 h 223"/>
                    <a:gd name="T4" fmla="*/ 44 w 311"/>
                    <a:gd name="T5" fmla="*/ 0 h 223"/>
                    <a:gd name="T6" fmla="*/ 84 w 311"/>
                    <a:gd name="T7" fmla="*/ 5 h 223"/>
                    <a:gd name="T8" fmla="*/ 168 w 311"/>
                    <a:gd name="T9" fmla="*/ 0 h 223"/>
                    <a:gd name="T10" fmla="*/ 174 w 311"/>
                    <a:gd name="T11" fmla="*/ 47 h 223"/>
                    <a:gd name="T12" fmla="*/ 128 w 311"/>
                    <a:gd name="T13" fmla="*/ 47 h 223"/>
                    <a:gd name="T14" fmla="*/ 84 w 311"/>
                    <a:gd name="T15" fmla="*/ 65 h 223"/>
                    <a:gd name="T16" fmla="*/ 84 w 311"/>
                    <a:gd name="T17" fmla="*/ 127 h 223"/>
                    <a:gd name="T18" fmla="*/ 121 w 311"/>
                    <a:gd name="T19" fmla="*/ 137 h 223"/>
                    <a:gd name="T20" fmla="*/ 125 w 311"/>
                    <a:gd name="T21" fmla="*/ 223 h 223"/>
                    <a:gd name="T22" fmla="*/ 69 w 311"/>
                    <a:gd name="T23" fmla="*/ 217 h 223"/>
                    <a:gd name="T24" fmla="*/ 36 w 311"/>
                    <a:gd name="T25" fmla="*/ 156 h 223"/>
                    <a:gd name="T26" fmla="*/ 44 w 311"/>
                    <a:gd name="T27" fmla="*/ 38 h 223"/>
                    <a:gd name="T28" fmla="*/ 18 w 311"/>
                    <a:gd name="T29" fmla="*/ 99 h 223"/>
                    <a:gd name="T30" fmla="*/ 0 w 311"/>
                    <a:gd name="T31" fmla="*/ 65 h 22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1"/>
                    <a:gd name="T49" fmla="*/ 0 h 223"/>
                    <a:gd name="T50" fmla="*/ 311 w 311"/>
                    <a:gd name="T51" fmla="*/ 223 h 22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1" h="223">
                      <a:moveTo>
                        <a:pt x="0" y="65"/>
                      </a:moveTo>
                      <a:lnTo>
                        <a:pt x="11" y="19"/>
                      </a:lnTo>
                      <a:lnTo>
                        <a:pt x="80" y="0"/>
                      </a:lnTo>
                      <a:lnTo>
                        <a:pt x="151" y="5"/>
                      </a:lnTo>
                      <a:lnTo>
                        <a:pt x="303" y="0"/>
                      </a:lnTo>
                      <a:lnTo>
                        <a:pt x="311" y="47"/>
                      </a:lnTo>
                      <a:lnTo>
                        <a:pt x="230" y="47"/>
                      </a:lnTo>
                      <a:lnTo>
                        <a:pt x="151" y="65"/>
                      </a:lnTo>
                      <a:lnTo>
                        <a:pt x="151" y="127"/>
                      </a:lnTo>
                      <a:lnTo>
                        <a:pt x="217" y="137"/>
                      </a:lnTo>
                      <a:lnTo>
                        <a:pt x="225" y="223"/>
                      </a:lnTo>
                      <a:lnTo>
                        <a:pt x="125" y="217"/>
                      </a:lnTo>
                      <a:lnTo>
                        <a:pt x="65" y="156"/>
                      </a:lnTo>
                      <a:lnTo>
                        <a:pt x="80" y="38"/>
                      </a:lnTo>
                      <a:lnTo>
                        <a:pt x="32" y="99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709" name="Freeform 1698"/>
                <p:cNvSpPr>
                  <a:spLocks/>
                </p:cNvSpPr>
                <p:nvPr/>
              </p:nvSpPr>
              <p:spPr bwMode="auto">
                <a:xfrm>
                  <a:off x="2997" y="2261"/>
                  <a:ext cx="226" cy="648"/>
                </a:xfrm>
                <a:custGeom>
                  <a:avLst/>
                  <a:gdLst>
                    <a:gd name="T0" fmla="*/ 68 w 242"/>
                    <a:gd name="T1" fmla="*/ 23 h 648"/>
                    <a:gd name="T2" fmla="*/ 68 w 242"/>
                    <a:gd name="T3" fmla="*/ 79 h 648"/>
                    <a:gd name="T4" fmla="*/ 46 w 242"/>
                    <a:gd name="T5" fmla="*/ 179 h 648"/>
                    <a:gd name="T6" fmla="*/ 14 w 242"/>
                    <a:gd name="T7" fmla="*/ 391 h 648"/>
                    <a:gd name="T8" fmla="*/ 0 w 242"/>
                    <a:gd name="T9" fmla="*/ 514 h 648"/>
                    <a:gd name="T10" fmla="*/ 0 w 242"/>
                    <a:gd name="T11" fmla="*/ 609 h 648"/>
                    <a:gd name="T12" fmla="*/ 0 w 242"/>
                    <a:gd name="T13" fmla="*/ 648 h 648"/>
                    <a:gd name="T14" fmla="*/ 46 w 242"/>
                    <a:gd name="T15" fmla="*/ 636 h 648"/>
                    <a:gd name="T16" fmla="*/ 55 w 242"/>
                    <a:gd name="T17" fmla="*/ 564 h 648"/>
                    <a:gd name="T18" fmla="*/ 91 w 242"/>
                    <a:gd name="T19" fmla="*/ 408 h 648"/>
                    <a:gd name="T20" fmla="*/ 46 w 242"/>
                    <a:gd name="T21" fmla="*/ 447 h 648"/>
                    <a:gd name="T22" fmla="*/ 46 w 242"/>
                    <a:gd name="T23" fmla="*/ 374 h 648"/>
                    <a:gd name="T24" fmla="*/ 91 w 242"/>
                    <a:gd name="T25" fmla="*/ 145 h 648"/>
                    <a:gd name="T26" fmla="*/ 140 w 242"/>
                    <a:gd name="T27" fmla="*/ 145 h 648"/>
                    <a:gd name="T28" fmla="*/ 140 w 242"/>
                    <a:gd name="T29" fmla="*/ 84 h 648"/>
                    <a:gd name="T30" fmla="*/ 140 w 242"/>
                    <a:gd name="T31" fmla="*/ 0 h 648"/>
                    <a:gd name="T32" fmla="*/ 104 w 242"/>
                    <a:gd name="T33" fmla="*/ 18 h 648"/>
                    <a:gd name="T34" fmla="*/ 68 w 242"/>
                    <a:gd name="T35" fmla="*/ 23 h 64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2"/>
                    <a:gd name="T55" fmla="*/ 0 h 648"/>
                    <a:gd name="T56" fmla="*/ 242 w 242"/>
                    <a:gd name="T57" fmla="*/ 648 h 64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2" h="648">
                      <a:moveTo>
                        <a:pt x="117" y="23"/>
                      </a:moveTo>
                      <a:lnTo>
                        <a:pt x="117" y="79"/>
                      </a:lnTo>
                      <a:lnTo>
                        <a:pt x="79" y="179"/>
                      </a:lnTo>
                      <a:lnTo>
                        <a:pt x="23" y="391"/>
                      </a:lnTo>
                      <a:lnTo>
                        <a:pt x="0" y="514"/>
                      </a:lnTo>
                      <a:lnTo>
                        <a:pt x="0" y="609"/>
                      </a:lnTo>
                      <a:lnTo>
                        <a:pt x="0" y="648"/>
                      </a:lnTo>
                      <a:lnTo>
                        <a:pt x="79" y="636"/>
                      </a:lnTo>
                      <a:lnTo>
                        <a:pt x="94" y="564"/>
                      </a:lnTo>
                      <a:lnTo>
                        <a:pt x="156" y="408"/>
                      </a:lnTo>
                      <a:lnTo>
                        <a:pt x="79" y="447"/>
                      </a:lnTo>
                      <a:lnTo>
                        <a:pt x="79" y="374"/>
                      </a:lnTo>
                      <a:lnTo>
                        <a:pt x="156" y="145"/>
                      </a:lnTo>
                      <a:lnTo>
                        <a:pt x="242" y="145"/>
                      </a:lnTo>
                      <a:lnTo>
                        <a:pt x="242" y="84"/>
                      </a:lnTo>
                      <a:lnTo>
                        <a:pt x="242" y="0"/>
                      </a:lnTo>
                      <a:lnTo>
                        <a:pt x="179" y="18"/>
                      </a:lnTo>
                      <a:lnTo>
                        <a:pt x="117" y="23"/>
                      </a:lnTo>
                      <a:close/>
                    </a:path>
                  </a:pathLst>
                </a:custGeom>
                <a:solidFill>
                  <a:srgbClr val="2126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650" name="Rectangle 1699"/>
              <p:cNvSpPr>
                <a:spLocks noChangeArrowheads="1"/>
              </p:cNvSpPr>
              <p:nvPr/>
            </p:nvSpPr>
            <p:spPr bwMode="auto">
              <a:xfrm>
                <a:off x="2984" y="2286"/>
                <a:ext cx="186" cy="16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1" name="Oval 1700"/>
              <p:cNvSpPr>
                <a:spLocks noChangeArrowheads="1"/>
              </p:cNvSpPr>
              <p:nvPr/>
            </p:nvSpPr>
            <p:spPr bwMode="auto">
              <a:xfrm>
                <a:off x="3625" y="2903"/>
                <a:ext cx="186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652" name="Oval 1701"/>
              <p:cNvSpPr>
                <a:spLocks noChangeArrowheads="1"/>
              </p:cNvSpPr>
              <p:nvPr/>
            </p:nvSpPr>
            <p:spPr bwMode="auto">
              <a:xfrm>
                <a:off x="2922" y="2903"/>
                <a:ext cx="255" cy="16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grpSp>
            <p:nvGrpSpPr>
              <p:cNvPr id="1653" name="Group 1702"/>
              <p:cNvGrpSpPr>
                <a:grpSpLocks/>
              </p:cNvGrpSpPr>
              <p:nvPr/>
            </p:nvGrpSpPr>
            <p:grpSpPr bwMode="auto">
              <a:xfrm>
                <a:off x="3069" y="2591"/>
                <a:ext cx="221" cy="240"/>
                <a:chOff x="1919" y="3347"/>
                <a:chExt cx="171" cy="207"/>
              </a:xfrm>
            </p:grpSpPr>
            <p:sp>
              <p:nvSpPr>
                <p:cNvPr id="1661" name="Freeform 1703"/>
                <p:cNvSpPr>
                  <a:spLocks/>
                </p:cNvSpPr>
                <p:nvPr/>
              </p:nvSpPr>
              <p:spPr bwMode="auto">
                <a:xfrm>
                  <a:off x="1928" y="3347"/>
                  <a:ext cx="153" cy="61"/>
                </a:xfrm>
                <a:custGeom>
                  <a:avLst/>
                  <a:gdLst>
                    <a:gd name="T0" fmla="*/ 0 w 51"/>
                    <a:gd name="T1" fmla="*/ 1018 h 39"/>
                    <a:gd name="T2" fmla="*/ 334611 w 51"/>
                    <a:gd name="T3" fmla="*/ 0 h 39"/>
                    <a:gd name="T4" fmla="*/ 334611 w 51"/>
                    <a:gd name="T5" fmla="*/ 364 h 39"/>
                    <a:gd name="T6" fmla="*/ 0 w 51"/>
                    <a:gd name="T7" fmla="*/ 1392 h 39"/>
                    <a:gd name="T8" fmla="*/ 0 w 51"/>
                    <a:gd name="T9" fmla="*/ 1018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9"/>
                    <a:gd name="T17" fmla="*/ 51 w 51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9">
                      <a:moveTo>
                        <a:pt x="0" y="29"/>
                      </a:moveTo>
                      <a:lnTo>
                        <a:pt x="51" y="0"/>
                      </a:lnTo>
                      <a:lnTo>
                        <a:pt x="51" y="10"/>
                      </a:lnTo>
                      <a:lnTo>
                        <a:pt x="0" y="3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2" name="Freeform 1704"/>
                <p:cNvSpPr>
                  <a:spLocks/>
                </p:cNvSpPr>
                <p:nvPr/>
              </p:nvSpPr>
              <p:spPr bwMode="auto">
                <a:xfrm>
                  <a:off x="1928" y="3417"/>
                  <a:ext cx="153" cy="59"/>
                </a:xfrm>
                <a:custGeom>
                  <a:avLst/>
                  <a:gdLst>
                    <a:gd name="T0" fmla="*/ 0 w 51"/>
                    <a:gd name="T1" fmla="*/ 913 h 38"/>
                    <a:gd name="T2" fmla="*/ 334611 w 51"/>
                    <a:gd name="T3" fmla="*/ 0 h 38"/>
                    <a:gd name="T4" fmla="*/ 334611 w 51"/>
                    <a:gd name="T5" fmla="*/ 306 h 38"/>
                    <a:gd name="T6" fmla="*/ 0 w 51"/>
                    <a:gd name="T7" fmla="*/ 1292 h 38"/>
                    <a:gd name="T8" fmla="*/ 0 w 51"/>
                    <a:gd name="T9" fmla="*/ 913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8"/>
                    <a:gd name="T17" fmla="*/ 51 w 5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8">
                      <a:moveTo>
                        <a:pt x="0" y="27"/>
                      </a:moveTo>
                      <a:lnTo>
                        <a:pt x="51" y="0"/>
                      </a:lnTo>
                      <a:lnTo>
                        <a:pt x="51" y="9"/>
                      </a:lnTo>
                      <a:lnTo>
                        <a:pt x="0" y="38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3" name="Freeform 1705"/>
                <p:cNvSpPr>
                  <a:spLocks/>
                </p:cNvSpPr>
                <p:nvPr/>
              </p:nvSpPr>
              <p:spPr bwMode="auto">
                <a:xfrm>
                  <a:off x="1920" y="3492"/>
                  <a:ext cx="150" cy="60"/>
                </a:xfrm>
                <a:custGeom>
                  <a:avLst/>
                  <a:gdLst>
                    <a:gd name="T0" fmla="*/ 0 w 50"/>
                    <a:gd name="T1" fmla="*/ 1129 h 38"/>
                    <a:gd name="T2" fmla="*/ 328050 w 50"/>
                    <a:gd name="T3" fmla="*/ 0 h 38"/>
                    <a:gd name="T4" fmla="*/ 328050 w 50"/>
                    <a:gd name="T5" fmla="*/ 387 h 38"/>
                    <a:gd name="T6" fmla="*/ 0 w 50"/>
                    <a:gd name="T7" fmla="*/ 1473 h 38"/>
                    <a:gd name="T8" fmla="*/ 0 w 50"/>
                    <a:gd name="T9" fmla="*/ 1129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0" y="29"/>
                      </a:moveTo>
                      <a:lnTo>
                        <a:pt x="50" y="0"/>
                      </a:lnTo>
                      <a:lnTo>
                        <a:pt x="50" y="10"/>
                      </a:lnTo>
                      <a:lnTo>
                        <a:pt x="0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4" name="Freeform 1706"/>
                <p:cNvSpPr>
                  <a:spLocks/>
                </p:cNvSpPr>
                <p:nvPr/>
              </p:nvSpPr>
              <p:spPr bwMode="auto">
                <a:xfrm>
                  <a:off x="1946" y="3347"/>
                  <a:ext cx="144" cy="70"/>
                </a:xfrm>
                <a:custGeom>
                  <a:avLst/>
                  <a:gdLst>
                    <a:gd name="T0" fmla="*/ 0 w 48"/>
                    <a:gd name="T1" fmla="*/ 0 h 45"/>
                    <a:gd name="T2" fmla="*/ 314928 w 48"/>
                    <a:gd name="T3" fmla="*/ 1232 h 45"/>
                    <a:gd name="T4" fmla="*/ 314928 w 48"/>
                    <a:gd name="T5" fmla="*/ 1546 h 45"/>
                    <a:gd name="T6" fmla="*/ 0 w 48"/>
                    <a:gd name="T7" fmla="*/ 232 h 45"/>
                    <a:gd name="T8" fmla="*/ 0 w 48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5"/>
                    <a:gd name="T17" fmla="*/ 48 w 48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5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5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5" name="Freeform 1707"/>
                <p:cNvSpPr>
                  <a:spLocks/>
                </p:cNvSpPr>
                <p:nvPr/>
              </p:nvSpPr>
              <p:spPr bwMode="auto">
                <a:xfrm>
                  <a:off x="1946" y="3417"/>
                  <a:ext cx="144" cy="68"/>
                </a:xfrm>
                <a:custGeom>
                  <a:avLst/>
                  <a:gdLst>
                    <a:gd name="T0" fmla="*/ 0 w 48"/>
                    <a:gd name="T1" fmla="*/ 0 h 44"/>
                    <a:gd name="T2" fmla="*/ 314928 w 48"/>
                    <a:gd name="T3" fmla="*/ 1182 h 44"/>
                    <a:gd name="T4" fmla="*/ 314928 w 48"/>
                    <a:gd name="T5" fmla="*/ 1426 h 44"/>
                    <a:gd name="T6" fmla="*/ 0 w 48"/>
                    <a:gd name="T7" fmla="*/ 229 h 44"/>
                    <a:gd name="T8" fmla="*/ 0 w 48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4"/>
                    <a:gd name="T17" fmla="*/ 48 w 48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4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6" name="Freeform 1708"/>
                <p:cNvSpPr>
                  <a:spLocks/>
                </p:cNvSpPr>
                <p:nvPr/>
              </p:nvSpPr>
              <p:spPr bwMode="auto">
                <a:xfrm>
                  <a:off x="1919" y="3485"/>
                  <a:ext cx="147" cy="69"/>
                </a:xfrm>
                <a:custGeom>
                  <a:avLst/>
                  <a:gdLst>
                    <a:gd name="T0" fmla="*/ 0 w 49"/>
                    <a:gd name="T1" fmla="*/ 0 h 44"/>
                    <a:gd name="T2" fmla="*/ 321489 w 49"/>
                    <a:gd name="T3" fmla="*/ 1281 h 44"/>
                    <a:gd name="T4" fmla="*/ 321489 w 49"/>
                    <a:gd name="T5" fmla="*/ 1603 h 44"/>
                    <a:gd name="T6" fmla="*/ 0 w 49"/>
                    <a:gd name="T7" fmla="*/ 256 h 44"/>
                    <a:gd name="T8" fmla="*/ 0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44"/>
                    <a:gd name="T17" fmla="*/ 49 w 49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44">
                      <a:moveTo>
                        <a:pt x="0" y="0"/>
                      </a:moveTo>
                      <a:lnTo>
                        <a:pt x="49" y="35"/>
                      </a:lnTo>
                      <a:lnTo>
                        <a:pt x="49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654" name="Group 1709"/>
              <p:cNvGrpSpPr>
                <a:grpSpLocks/>
              </p:cNvGrpSpPr>
              <p:nvPr/>
            </p:nvGrpSpPr>
            <p:grpSpPr bwMode="auto">
              <a:xfrm>
                <a:off x="3475" y="2522"/>
                <a:ext cx="156" cy="244"/>
                <a:chOff x="1919" y="3347"/>
                <a:chExt cx="171" cy="207"/>
              </a:xfrm>
            </p:grpSpPr>
            <p:sp>
              <p:nvSpPr>
                <p:cNvPr id="1655" name="Freeform 1710"/>
                <p:cNvSpPr>
                  <a:spLocks/>
                </p:cNvSpPr>
                <p:nvPr/>
              </p:nvSpPr>
              <p:spPr bwMode="auto">
                <a:xfrm>
                  <a:off x="1928" y="3347"/>
                  <a:ext cx="153" cy="61"/>
                </a:xfrm>
                <a:custGeom>
                  <a:avLst/>
                  <a:gdLst>
                    <a:gd name="T0" fmla="*/ 0 w 51"/>
                    <a:gd name="T1" fmla="*/ 1018 h 39"/>
                    <a:gd name="T2" fmla="*/ 334611 w 51"/>
                    <a:gd name="T3" fmla="*/ 0 h 39"/>
                    <a:gd name="T4" fmla="*/ 334611 w 51"/>
                    <a:gd name="T5" fmla="*/ 364 h 39"/>
                    <a:gd name="T6" fmla="*/ 0 w 51"/>
                    <a:gd name="T7" fmla="*/ 1392 h 39"/>
                    <a:gd name="T8" fmla="*/ 0 w 51"/>
                    <a:gd name="T9" fmla="*/ 1018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9"/>
                    <a:gd name="T17" fmla="*/ 51 w 51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9">
                      <a:moveTo>
                        <a:pt x="0" y="29"/>
                      </a:moveTo>
                      <a:lnTo>
                        <a:pt x="51" y="0"/>
                      </a:lnTo>
                      <a:lnTo>
                        <a:pt x="51" y="10"/>
                      </a:lnTo>
                      <a:lnTo>
                        <a:pt x="0" y="3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6" name="Freeform 1711"/>
                <p:cNvSpPr>
                  <a:spLocks/>
                </p:cNvSpPr>
                <p:nvPr/>
              </p:nvSpPr>
              <p:spPr bwMode="auto">
                <a:xfrm>
                  <a:off x="1928" y="3417"/>
                  <a:ext cx="153" cy="59"/>
                </a:xfrm>
                <a:custGeom>
                  <a:avLst/>
                  <a:gdLst>
                    <a:gd name="T0" fmla="*/ 0 w 51"/>
                    <a:gd name="T1" fmla="*/ 913 h 38"/>
                    <a:gd name="T2" fmla="*/ 334611 w 51"/>
                    <a:gd name="T3" fmla="*/ 0 h 38"/>
                    <a:gd name="T4" fmla="*/ 334611 w 51"/>
                    <a:gd name="T5" fmla="*/ 306 h 38"/>
                    <a:gd name="T6" fmla="*/ 0 w 51"/>
                    <a:gd name="T7" fmla="*/ 1292 h 38"/>
                    <a:gd name="T8" fmla="*/ 0 w 51"/>
                    <a:gd name="T9" fmla="*/ 913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38"/>
                    <a:gd name="T17" fmla="*/ 51 w 5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38">
                      <a:moveTo>
                        <a:pt x="0" y="27"/>
                      </a:moveTo>
                      <a:lnTo>
                        <a:pt x="51" y="0"/>
                      </a:lnTo>
                      <a:lnTo>
                        <a:pt x="51" y="9"/>
                      </a:lnTo>
                      <a:lnTo>
                        <a:pt x="0" y="38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7" name="Freeform 1712"/>
                <p:cNvSpPr>
                  <a:spLocks/>
                </p:cNvSpPr>
                <p:nvPr/>
              </p:nvSpPr>
              <p:spPr bwMode="auto">
                <a:xfrm>
                  <a:off x="1920" y="3492"/>
                  <a:ext cx="150" cy="60"/>
                </a:xfrm>
                <a:custGeom>
                  <a:avLst/>
                  <a:gdLst>
                    <a:gd name="T0" fmla="*/ 0 w 50"/>
                    <a:gd name="T1" fmla="*/ 1129 h 38"/>
                    <a:gd name="T2" fmla="*/ 328050 w 50"/>
                    <a:gd name="T3" fmla="*/ 0 h 38"/>
                    <a:gd name="T4" fmla="*/ 328050 w 50"/>
                    <a:gd name="T5" fmla="*/ 387 h 38"/>
                    <a:gd name="T6" fmla="*/ 0 w 50"/>
                    <a:gd name="T7" fmla="*/ 1473 h 38"/>
                    <a:gd name="T8" fmla="*/ 0 w 50"/>
                    <a:gd name="T9" fmla="*/ 1129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38"/>
                    <a:gd name="T17" fmla="*/ 50 w 5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38">
                      <a:moveTo>
                        <a:pt x="0" y="29"/>
                      </a:moveTo>
                      <a:lnTo>
                        <a:pt x="50" y="0"/>
                      </a:lnTo>
                      <a:lnTo>
                        <a:pt x="50" y="10"/>
                      </a:lnTo>
                      <a:lnTo>
                        <a:pt x="0" y="38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8" name="Freeform 1713"/>
                <p:cNvSpPr>
                  <a:spLocks/>
                </p:cNvSpPr>
                <p:nvPr/>
              </p:nvSpPr>
              <p:spPr bwMode="auto">
                <a:xfrm>
                  <a:off x="1946" y="3347"/>
                  <a:ext cx="144" cy="70"/>
                </a:xfrm>
                <a:custGeom>
                  <a:avLst/>
                  <a:gdLst>
                    <a:gd name="T0" fmla="*/ 0 w 48"/>
                    <a:gd name="T1" fmla="*/ 0 h 45"/>
                    <a:gd name="T2" fmla="*/ 314928 w 48"/>
                    <a:gd name="T3" fmla="*/ 1232 h 45"/>
                    <a:gd name="T4" fmla="*/ 314928 w 48"/>
                    <a:gd name="T5" fmla="*/ 1546 h 45"/>
                    <a:gd name="T6" fmla="*/ 0 w 48"/>
                    <a:gd name="T7" fmla="*/ 232 h 45"/>
                    <a:gd name="T8" fmla="*/ 0 w 48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5"/>
                    <a:gd name="T17" fmla="*/ 48 w 48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5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5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59" name="Freeform 1714"/>
                <p:cNvSpPr>
                  <a:spLocks/>
                </p:cNvSpPr>
                <p:nvPr/>
              </p:nvSpPr>
              <p:spPr bwMode="auto">
                <a:xfrm>
                  <a:off x="1946" y="3417"/>
                  <a:ext cx="144" cy="68"/>
                </a:xfrm>
                <a:custGeom>
                  <a:avLst/>
                  <a:gdLst>
                    <a:gd name="T0" fmla="*/ 0 w 48"/>
                    <a:gd name="T1" fmla="*/ 0 h 44"/>
                    <a:gd name="T2" fmla="*/ 314928 w 48"/>
                    <a:gd name="T3" fmla="*/ 1182 h 44"/>
                    <a:gd name="T4" fmla="*/ 314928 w 48"/>
                    <a:gd name="T5" fmla="*/ 1426 h 44"/>
                    <a:gd name="T6" fmla="*/ 0 w 48"/>
                    <a:gd name="T7" fmla="*/ 229 h 44"/>
                    <a:gd name="T8" fmla="*/ 0 w 48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4"/>
                    <a:gd name="T17" fmla="*/ 48 w 48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4">
                      <a:moveTo>
                        <a:pt x="0" y="0"/>
                      </a:moveTo>
                      <a:lnTo>
                        <a:pt x="48" y="36"/>
                      </a:lnTo>
                      <a:lnTo>
                        <a:pt x="48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60" name="Freeform 1715"/>
                <p:cNvSpPr>
                  <a:spLocks/>
                </p:cNvSpPr>
                <p:nvPr/>
              </p:nvSpPr>
              <p:spPr bwMode="auto">
                <a:xfrm>
                  <a:off x="1919" y="3485"/>
                  <a:ext cx="147" cy="69"/>
                </a:xfrm>
                <a:custGeom>
                  <a:avLst/>
                  <a:gdLst>
                    <a:gd name="T0" fmla="*/ 0 w 49"/>
                    <a:gd name="T1" fmla="*/ 0 h 44"/>
                    <a:gd name="T2" fmla="*/ 321489 w 49"/>
                    <a:gd name="T3" fmla="*/ 1281 h 44"/>
                    <a:gd name="T4" fmla="*/ 321489 w 49"/>
                    <a:gd name="T5" fmla="*/ 1603 h 44"/>
                    <a:gd name="T6" fmla="*/ 0 w 49"/>
                    <a:gd name="T7" fmla="*/ 256 h 44"/>
                    <a:gd name="T8" fmla="*/ 0 w 49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44"/>
                    <a:gd name="T17" fmla="*/ 49 w 49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44">
                      <a:moveTo>
                        <a:pt x="0" y="0"/>
                      </a:moveTo>
                      <a:lnTo>
                        <a:pt x="49" y="35"/>
                      </a:lnTo>
                      <a:lnTo>
                        <a:pt x="49" y="4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67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710" name="Group 80"/>
          <p:cNvGrpSpPr>
            <a:grpSpLocks/>
          </p:cNvGrpSpPr>
          <p:nvPr/>
        </p:nvGrpSpPr>
        <p:grpSpPr bwMode="auto">
          <a:xfrm>
            <a:off x="2563670" y="4540825"/>
            <a:ext cx="936104" cy="432048"/>
            <a:chOff x="1508" y="3312"/>
            <a:chExt cx="1987" cy="912"/>
          </a:xfrm>
          <a:solidFill>
            <a:schemeClr val="accent5">
              <a:lumMod val="10000"/>
            </a:schemeClr>
          </a:solidFill>
        </p:grpSpPr>
        <p:sp>
          <p:nvSpPr>
            <p:cNvPr id="1711" name="Line 81"/>
            <p:cNvSpPr>
              <a:spLocks noChangeShapeType="1"/>
            </p:cNvSpPr>
            <p:nvPr/>
          </p:nvSpPr>
          <p:spPr bwMode="auto">
            <a:xfrm>
              <a:off x="1616" y="4215"/>
              <a:ext cx="1869" cy="0"/>
            </a:xfrm>
            <a:prstGeom prst="line">
              <a:avLst/>
            </a:prstGeom>
            <a:grp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2" name="Freeform 82"/>
            <p:cNvSpPr>
              <a:spLocks/>
            </p:cNvSpPr>
            <p:nvPr/>
          </p:nvSpPr>
          <p:spPr bwMode="auto">
            <a:xfrm>
              <a:off x="2691" y="3941"/>
              <a:ext cx="260" cy="283"/>
            </a:xfrm>
            <a:custGeom>
              <a:avLst/>
              <a:gdLst/>
              <a:ahLst/>
              <a:cxnLst>
                <a:cxn ang="0">
                  <a:pos x="57" y="249"/>
                </a:cxn>
                <a:cxn ang="0">
                  <a:pos x="52" y="234"/>
                </a:cxn>
                <a:cxn ang="0">
                  <a:pos x="47" y="196"/>
                </a:cxn>
                <a:cxn ang="0">
                  <a:pos x="44" y="172"/>
                </a:cxn>
                <a:cxn ang="0">
                  <a:pos x="44" y="135"/>
                </a:cxn>
                <a:cxn ang="0">
                  <a:pos x="18" y="127"/>
                </a:cxn>
                <a:cxn ang="0">
                  <a:pos x="8" y="120"/>
                </a:cxn>
                <a:cxn ang="0">
                  <a:pos x="0" y="113"/>
                </a:cxn>
                <a:cxn ang="0">
                  <a:pos x="0" y="83"/>
                </a:cxn>
                <a:cxn ang="0">
                  <a:pos x="8" y="72"/>
                </a:cxn>
                <a:cxn ang="0">
                  <a:pos x="18" y="61"/>
                </a:cxn>
                <a:cxn ang="0">
                  <a:pos x="57" y="44"/>
                </a:cxn>
                <a:cxn ang="0">
                  <a:pos x="57" y="22"/>
                </a:cxn>
                <a:cxn ang="0">
                  <a:pos x="70" y="8"/>
                </a:cxn>
                <a:cxn ang="0">
                  <a:pos x="97" y="10"/>
                </a:cxn>
                <a:cxn ang="0">
                  <a:pos x="105" y="23"/>
                </a:cxn>
                <a:cxn ang="0">
                  <a:pos x="102" y="43"/>
                </a:cxn>
                <a:cxn ang="0">
                  <a:pos x="135" y="55"/>
                </a:cxn>
                <a:cxn ang="0">
                  <a:pos x="158" y="37"/>
                </a:cxn>
                <a:cxn ang="0">
                  <a:pos x="150" y="27"/>
                </a:cxn>
                <a:cxn ang="0">
                  <a:pos x="153" y="10"/>
                </a:cxn>
                <a:cxn ang="0">
                  <a:pos x="173" y="0"/>
                </a:cxn>
                <a:cxn ang="0">
                  <a:pos x="197" y="6"/>
                </a:cxn>
                <a:cxn ang="0">
                  <a:pos x="206" y="18"/>
                </a:cxn>
                <a:cxn ang="0">
                  <a:pos x="197" y="30"/>
                </a:cxn>
                <a:cxn ang="0">
                  <a:pos x="197" y="40"/>
                </a:cxn>
                <a:cxn ang="0">
                  <a:pos x="219" y="51"/>
                </a:cxn>
                <a:cxn ang="0">
                  <a:pos x="227" y="64"/>
                </a:cxn>
                <a:cxn ang="0">
                  <a:pos x="232" y="86"/>
                </a:cxn>
                <a:cxn ang="0">
                  <a:pos x="237" y="109"/>
                </a:cxn>
                <a:cxn ang="0">
                  <a:pos x="237" y="123"/>
                </a:cxn>
                <a:cxn ang="0">
                  <a:pos x="245" y="128"/>
                </a:cxn>
                <a:cxn ang="0">
                  <a:pos x="232" y="130"/>
                </a:cxn>
                <a:cxn ang="0">
                  <a:pos x="211" y="138"/>
                </a:cxn>
                <a:cxn ang="0">
                  <a:pos x="206" y="147"/>
                </a:cxn>
                <a:cxn ang="0">
                  <a:pos x="216" y="155"/>
                </a:cxn>
                <a:cxn ang="0">
                  <a:pos x="206" y="196"/>
                </a:cxn>
                <a:cxn ang="0">
                  <a:pos x="201" y="217"/>
                </a:cxn>
                <a:cxn ang="0">
                  <a:pos x="201" y="245"/>
                </a:cxn>
                <a:cxn ang="0">
                  <a:pos x="188" y="262"/>
                </a:cxn>
                <a:cxn ang="0">
                  <a:pos x="184" y="268"/>
                </a:cxn>
                <a:cxn ang="0">
                  <a:pos x="179" y="282"/>
                </a:cxn>
                <a:cxn ang="0">
                  <a:pos x="156" y="279"/>
                </a:cxn>
                <a:cxn ang="0">
                  <a:pos x="135" y="273"/>
                </a:cxn>
                <a:cxn ang="0">
                  <a:pos x="123" y="249"/>
                </a:cxn>
                <a:cxn ang="0">
                  <a:pos x="127" y="213"/>
                </a:cxn>
                <a:cxn ang="0">
                  <a:pos x="123" y="196"/>
                </a:cxn>
                <a:cxn ang="0">
                  <a:pos x="118" y="169"/>
                </a:cxn>
                <a:cxn ang="0">
                  <a:pos x="105" y="179"/>
                </a:cxn>
                <a:cxn ang="0">
                  <a:pos x="105" y="213"/>
                </a:cxn>
                <a:cxn ang="0">
                  <a:pos x="79" y="262"/>
                </a:cxn>
                <a:cxn ang="0">
                  <a:pos x="64" y="271"/>
                </a:cxn>
              </a:cxnLst>
              <a:rect l="0" t="0" r="r" b="b"/>
              <a:pathLst>
                <a:path w="260" h="283">
                  <a:moveTo>
                    <a:pt x="61" y="268"/>
                  </a:moveTo>
                  <a:lnTo>
                    <a:pt x="61" y="251"/>
                  </a:lnTo>
                  <a:lnTo>
                    <a:pt x="57" y="249"/>
                  </a:lnTo>
                  <a:lnTo>
                    <a:pt x="52" y="245"/>
                  </a:lnTo>
                  <a:lnTo>
                    <a:pt x="52" y="241"/>
                  </a:lnTo>
                  <a:lnTo>
                    <a:pt x="52" y="234"/>
                  </a:lnTo>
                  <a:lnTo>
                    <a:pt x="52" y="207"/>
                  </a:lnTo>
                  <a:lnTo>
                    <a:pt x="52" y="203"/>
                  </a:lnTo>
                  <a:lnTo>
                    <a:pt x="47" y="196"/>
                  </a:lnTo>
                  <a:lnTo>
                    <a:pt x="44" y="189"/>
                  </a:lnTo>
                  <a:lnTo>
                    <a:pt x="44" y="183"/>
                  </a:lnTo>
                  <a:lnTo>
                    <a:pt x="44" y="172"/>
                  </a:lnTo>
                  <a:lnTo>
                    <a:pt x="47" y="141"/>
                  </a:lnTo>
                  <a:lnTo>
                    <a:pt x="47" y="138"/>
                  </a:lnTo>
                  <a:lnTo>
                    <a:pt x="44" y="135"/>
                  </a:lnTo>
                  <a:lnTo>
                    <a:pt x="31" y="135"/>
                  </a:lnTo>
                  <a:lnTo>
                    <a:pt x="21" y="130"/>
                  </a:lnTo>
                  <a:lnTo>
                    <a:pt x="18" y="127"/>
                  </a:lnTo>
                  <a:lnTo>
                    <a:pt x="18" y="123"/>
                  </a:lnTo>
                  <a:lnTo>
                    <a:pt x="13" y="120"/>
                  </a:lnTo>
                  <a:lnTo>
                    <a:pt x="8" y="120"/>
                  </a:lnTo>
                  <a:lnTo>
                    <a:pt x="4" y="119"/>
                  </a:lnTo>
                  <a:lnTo>
                    <a:pt x="3" y="117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0" y="96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3" y="75"/>
                  </a:lnTo>
                  <a:lnTo>
                    <a:pt x="8" y="72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8" y="61"/>
                  </a:lnTo>
                  <a:lnTo>
                    <a:pt x="44" y="51"/>
                  </a:lnTo>
                  <a:lnTo>
                    <a:pt x="52" y="47"/>
                  </a:lnTo>
                  <a:lnTo>
                    <a:pt x="57" y="44"/>
                  </a:lnTo>
                  <a:lnTo>
                    <a:pt x="57" y="41"/>
                  </a:lnTo>
                  <a:lnTo>
                    <a:pt x="54" y="30"/>
                  </a:lnTo>
                  <a:lnTo>
                    <a:pt x="57" y="22"/>
                  </a:lnTo>
                  <a:lnTo>
                    <a:pt x="61" y="15"/>
                  </a:lnTo>
                  <a:lnTo>
                    <a:pt x="61" y="12"/>
                  </a:lnTo>
                  <a:lnTo>
                    <a:pt x="70" y="8"/>
                  </a:lnTo>
                  <a:lnTo>
                    <a:pt x="84" y="6"/>
                  </a:lnTo>
                  <a:lnTo>
                    <a:pt x="87" y="6"/>
                  </a:lnTo>
                  <a:lnTo>
                    <a:pt x="97" y="10"/>
                  </a:lnTo>
                  <a:lnTo>
                    <a:pt x="100" y="12"/>
                  </a:lnTo>
                  <a:lnTo>
                    <a:pt x="103" y="17"/>
                  </a:lnTo>
                  <a:lnTo>
                    <a:pt x="105" y="23"/>
                  </a:lnTo>
                  <a:lnTo>
                    <a:pt x="105" y="30"/>
                  </a:lnTo>
                  <a:lnTo>
                    <a:pt x="105" y="41"/>
                  </a:lnTo>
                  <a:lnTo>
                    <a:pt x="102" y="43"/>
                  </a:lnTo>
                  <a:lnTo>
                    <a:pt x="110" y="47"/>
                  </a:lnTo>
                  <a:lnTo>
                    <a:pt x="118" y="47"/>
                  </a:lnTo>
                  <a:lnTo>
                    <a:pt x="135" y="55"/>
                  </a:lnTo>
                  <a:lnTo>
                    <a:pt x="140" y="55"/>
                  </a:lnTo>
                  <a:lnTo>
                    <a:pt x="153" y="41"/>
                  </a:lnTo>
                  <a:lnTo>
                    <a:pt x="158" y="37"/>
                  </a:lnTo>
                  <a:lnTo>
                    <a:pt x="158" y="30"/>
                  </a:lnTo>
                  <a:lnTo>
                    <a:pt x="153" y="30"/>
                  </a:lnTo>
                  <a:lnTo>
                    <a:pt x="150" y="27"/>
                  </a:lnTo>
                  <a:lnTo>
                    <a:pt x="150" y="20"/>
                  </a:lnTo>
                  <a:lnTo>
                    <a:pt x="153" y="12"/>
                  </a:lnTo>
                  <a:lnTo>
                    <a:pt x="153" y="10"/>
                  </a:lnTo>
                  <a:lnTo>
                    <a:pt x="158" y="6"/>
                  </a:lnTo>
                  <a:lnTo>
                    <a:pt x="166" y="1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3" y="2"/>
                  </a:lnTo>
                  <a:lnTo>
                    <a:pt x="197" y="6"/>
                  </a:lnTo>
                  <a:lnTo>
                    <a:pt x="201" y="10"/>
                  </a:lnTo>
                  <a:lnTo>
                    <a:pt x="204" y="14"/>
                  </a:lnTo>
                  <a:lnTo>
                    <a:pt x="206" y="18"/>
                  </a:lnTo>
                  <a:lnTo>
                    <a:pt x="207" y="25"/>
                  </a:lnTo>
                  <a:lnTo>
                    <a:pt x="197" y="27"/>
                  </a:lnTo>
                  <a:lnTo>
                    <a:pt x="197" y="30"/>
                  </a:lnTo>
                  <a:lnTo>
                    <a:pt x="197" y="34"/>
                  </a:lnTo>
                  <a:lnTo>
                    <a:pt x="197" y="36"/>
                  </a:lnTo>
                  <a:lnTo>
                    <a:pt x="197" y="40"/>
                  </a:lnTo>
                  <a:lnTo>
                    <a:pt x="201" y="44"/>
                  </a:lnTo>
                  <a:lnTo>
                    <a:pt x="207" y="46"/>
                  </a:lnTo>
                  <a:lnTo>
                    <a:pt x="219" y="51"/>
                  </a:lnTo>
                  <a:lnTo>
                    <a:pt x="222" y="55"/>
                  </a:lnTo>
                  <a:lnTo>
                    <a:pt x="227" y="57"/>
                  </a:lnTo>
                  <a:lnTo>
                    <a:pt x="227" y="64"/>
                  </a:lnTo>
                  <a:lnTo>
                    <a:pt x="227" y="72"/>
                  </a:lnTo>
                  <a:lnTo>
                    <a:pt x="227" y="78"/>
                  </a:lnTo>
                  <a:lnTo>
                    <a:pt x="232" y="86"/>
                  </a:lnTo>
                  <a:lnTo>
                    <a:pt x="237" y="92"/>
                  </a:lnTo>
                  <a:lnTo>
                    <a:pt x="237" y="100"/>
                  </a:lnTo>
                  <a:lnTo>
                    <a:pt x="237" y="109"/>
                  </a:lnTo>
                  <a:lnTo>
                    <a:pt x="237" y="117"/>
                  </a:lnTo>
                  <a:lnTo>
                    <a:pt x="237" y="120"/>
                  </a:lnTo>
                  <a:lnTo>
                    <a:pt x="237" y="123"/>
                  </a:lnTo>
                  <a:lnTo>
                    <a:pt x="259" y="125"/>
                  </a:lnTo>
                  <a:lnTo>
                    <a:pt x="255" y="128"/>
                  </a:lnTo>
                  <a:lnTo>
                    <a:pt x="245" y="128"/>
                  </a:lnTo>
                  <a:lnTo>
                    <a:pt x="245" y="133"/>
                  </a:lnTo>
                  <a:lnTo>
                    <a:pt x="240" y="130"/>
                  </a:lnTo>
                  <a:lnTo>
                    <a:pt x="232" y="130"/>
                  </a:lnTo>
                  <a:lnTo>
                    <a:pt x="227" y="135"/>
                  </a:lnTo>
                  <a:lnTo>
                    <a:pt x="219" y="138"/>
                  </a:lnTo>
                  <a:lnTo>
                    <a:pt x="211" y="138"/>
                  </a:lnTo>
                  <a:lnTo>
                    <a:pt x="206" y="141"/>
                  </a:lnTo>
                  <a:lnTo>
                    <a:pt x="206" y="144"/>
                  </a:lnTo>
                  <a:lnTo>
                    <a:pt x="206" y="147"/>
                  </a:lnTo>
                  <a:lnTo>
                    <a:pt x="211" y="152"/>
                  </a:lnTo>
                  <a:lnTo>
                    <a:pt x="214" y="152"/>
                  </a:lnTo>
                  <a:lnTo>
                    <a:pt x="216" y="155"/>
                  </a:lnTo>
                  <a:lnTo>
                    <a:pt x="216" y="158"/>
                  </a:lnTo>
                  <a:lnTo>
                    <a:pt x="206" y="189"/>
                  </a:lnTo>
                  <a:lnTo>
                    <a:pt x="206" y="196"/>
                  </a:lnTo>
                  <a:lnTo>
                    <a:pt x="206" y="203"/>
                  </a:lnTo>
                  <a:lnTo>
                    <a:pt x="206" y="210"/>
                  </a:lnTo>
                  <a:lnTo>
                    <a:pt x="201" y="217"/>
                  </a:lnTo>
                  <a:lnTo>
                    <a:pt x="201" y="227"/>
                  </a:lnTo>
                  <a:lnTo>
                    <a:pt x="201" y="238"/>
                  </a:lnTo>
                  <a:lnTo>
                    <a:pt x="201" y="245"/>
                  </a:lnTo>
                  <a:lnTo>
                    <a:pt x="197" y="255"/>
                  </a:lnTo>
                  <a:lnTo>
                    <a:pt x="193" y="259"/>
                  </a:lnTo>
                  <a:lnTo>
                    <a:pt x="188" y="262"/>
                  </a:lnTo>
                  <a:lnTo>
                    <a:pt x="184" y="262"/>
                  </a:lnTo>
                  <a:lnTo>
                    <a:pt x="179" y="262"/>
                  </a:lnTo>
                  <a:lnTo>
                    <a:pt x="184" y="268"/>
                  </a:lnTo>
                  <a:lnTo>
                    <a:pt x="186" y="274"/>
                  </a:lnTo>
                  <a:lnTo>
                    <a:pt x="186" y="277"/>
                  </a:lnTo>
                  <a:lnTo>
                    <a:pt x="179" y="282"/>
                  </a:lnTo>
                  <a:lnTo>
                    <a:pt x="166" y="279"/>
                  </a:lnTo>
                  <a:lnTo>
                    <a:pt x="161" y="262"/>
                  </a:lnTo>
                  <a:lnTo>
                    <a:pt x="156" y="279"/>
                  </a:lnTo>
                  <a:lnTo>
                    <a:pt x="151" y="280"/>
                  </a:lnTo>
                  <a:lnTo>
                    <a:pt x="143" y="279"/>
                  </a:lnTo>
                  <a:lnTo>
                    <a:pt x="135" y="273"/>
                  </a:lnTo>
                  <a:lnTo>
                    <a:pt x="141" y="255"/>
                  </a:lnTo>
                  <a:lnTo>
                    <a:pt x="123" y="255"/>
                  </a:lnTo>
                  <a:lnTo>
                    <a:pt x="123" y="249"/>
                  </a:lnTo>
                  <a:lnTo>
                    <a:pt x="123" y="241"/>
                  </a:lnTo>
                  <a:lnTo>
                    <a:pt x="127" y="220"/>
                  </a:lnTo>
                  <a:lnTo>
                    <a:pt x="127" y="213"/>
                  </a:lnTo>
                  <a:lnTo>
                    <a:pt x="123" y="210"/>
                  </a:lnTo>
                  <a:lnTo>
                    <a:pt x="122" y="203"/>
                  </a:lnTo>
                  <a:lnTo>
                    <a:pt x="123" y="196"/>
                  </a:lnTo>
                  <a:lnTo>
                    <a:pt x="123" y="179"/>
                  </a:lnTo>
                  <a:lnTo>
                    <a:pt x="122" y="172"/>
                  </a:lnTo>
                  <a:lnTo>
                    <a:pt x="118" y="169"/>
                  </a:lnTo>
                  <a:lnTo>
                    <a:pt x="110" y="169"/>
                  </a:lnTo>
                  <a:lnTo>
                    <a:pt x="108" y="172"/>
                  </a:lnTo>
                  <a:lnTo>
                    <a:pt x="105" y="179"/>
                  </a:lnTo>
                  <a:lnTo>
                    <a:pt x="105" y="193"/>
                  </a:lnTo>
                  <a:lnTo>
                    <a:pt x="105" y="203"/>
                  </a:lnTo>
                  <a:lnTo>
                    <a:pt x="105" y="213"/>
                  </a:lnTo>
                  <a:lnTo>
                    <a:pt x="92" y="244"/>
                  </a:lnTo>
                  <a:lnTo>
                    <a:pt x="97" y="251"/>
                  </a:lnTo>
                  <a:lnTo>
                    <a:pt x="79" y="262"/>
                  </a:lnTo>
                  <a:lnTo>
                    <a:pt x="79" y="273"/>
                  </a:lnTo>
                  <a:lnTo>
                    <a:pt x="70" y="274"/>
                  </a:lnTo>
                  <a:lnTo>
                    <a:pt x="64" y="271"/>
                  </a:lnTo>
                  <a:lnTo>
                    <a:pt x="61" y="268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3" name="Freeform 83"/>
            <p:cNvSpPr>
              <a:spLocks/>
            </p:cNvSpPr>
            <p:nvPr/>
          </p:nvSpPr>
          <p:spPr bwMode="auto">
            <a:xfrm>
              <a:off x="3253" y="3802"/>
              <a:ext cx="242" cy="418"/>
            </a:xfrm>
            <a:custGeom>
              <a:avLst/>
              <a:gdLst/>
              <a:ahLst/>
              <a:cxnLst>
                <a:cxn ang="0">
                  <a:pos x="66" y="401"/>
                </a:cxn>
                <a:cxn ang="0">
                  <a:pos x="78" y="378"/>
                </a:cxn>
                <a:cxn ang="0">
                  <a:pos x="64" y="355"/>
                </a:cxn>
                <a:cxn ang="0">
                  <a:pos x="56" y="341"/>
                </a:cxn>
                <a:cxn ang="0">
                  <a:pos x="53" y="320"/>
                </a:cxn>
                <a:cxn ang="0">
                  <a:pos x="56" y="279"/>
                </a:cxn>
                <a:cxn ang="0">
                  <a:pos x="48" y="253"/>
                </a:cxn>
                <a:cxn ang="0">
                  <a:pos x="48" y="222"/>
                </a:cxn>
                <a:cxn ang="0">
                  <a:pos x="56" y="199"/>
                </a:cxn>
                <a:cxn ang="0">
                  <a:pos x="34" y="188"/>
                </a:cxn>
                <a:cxn ang="0">
                  <a:pos x="21" y="174"/>
                </a:cxn>
                <a:cxn ang="0">
                  <a:pos x="8" y="149"/>
                </a:cxn>
                <a:cxn ang="0">
                  <a:pos x="41" y="134"/>
                </a:cxn>
                <a:cxn ang="0">
                  <a:pos x="54" y="141"/>
                </a:cxn>
                <a:cxn ang="0">
                  <a:pos x="48" y="116"/>
                </a:cxn>
                <a:cxn ang="0">
                  <a:pos x="1" y="132"/>
                </a:cxn>
                <a:cxn ang="0">
                  <a:pos x="0" y="119"/>
                </a:cxn>
                <a:cxn ang="0">
                  <a:pos x="16" y="100"/>
                </a:cxn>
                <a:cxn ang="0">
                  <a:pos x="34" y="81"/>
                </a:cxn>
                <a:cxn ang="0">
                  <a:pos x="51" y="70"/>
                </a:cxn>
                <a:cxn ang="0">
                  <a:pos x="63" y="61"/>
                </a:cxn>
                <a:cxn ang="0">
                  <a:pos x="76" y="54"/>
                </a:cxn>
                <a:cxn ang="0">
                  <a:pos x="78" y="42"/>
                </a:cxn>
                <a:cxn ang="0">
                  <a:pos x="83" y="18"/>
                </a:cxn>
                <a:cxn ang="0">
                  <a:pos x="101" y="2"/>
                </a:cxn>
                <a:cxn ang="0">
                  <a:pos x="124" y="0"/>
                </a:cxn>
                <a:cxn ang="0">
                  <a:pos x="147" y="20"/>
                </a:cxn>
                <a:cxn ang="0">
                  <a:pos x="149" y="42"/>
                </a:cxn>
                <a:cxn ang="0">
                  <a:pos x="154" y="62"/>
                </a:cxn>
                <a:cxn ang="0">
                  <a:pos x="176" y="62"/>
                </a:cxn>
                <a:cxn ang="0">
                  <a:pos x="192" y="77"/>
                </a:cxn>
                <a:cxn ang="0">
                  <a:pos x="237" y="68"/>
                </a:cxn>
                <a:cxn ang="0">
                  <a:pos x="202" y="101"/>
                </a:cxn>
                <a:cxn ang="0">
                  <a:pos x="209" y="122"/>
                </a:cxn>
                <a:cxn ang="0">
                  <a:pos x="216" y="142"/>
                </a:cxn>
                <a:cxn ang="0">
                  <a:pos x="211" y="164"/>
                </a:cxn>
                <a:cxn ang="0">
                  <a:pos x="197" y="171"/>
                </a:cxn>
                <a:cxn ang="0">
                  <a:pos x="189" y="195"/>
                </a:cxn>
                <a:cxn ang="0">
                  <a:pos x="172" y="213"/>
                </a:cxn>
                <a:cxn ang="0">
                  <a:pos x="164" y="226"/>
                </a:cxn>
                <a:cxn ang="0">
                  <a:pos x="169" y="242"/>
                </a:cxn>
                <a:cxn ang="0">
                  <a:pos x="161" y="281"/>
                </a:cxn>
                <a:cxn ang="0">
                  <a:pos x="154" y="302"/>
                </a:cxn>
                <a:cxn ang="0">
                  <a:pos x="154" y="330"/>
                </a:cxn>
                <a:cxn ang="0">
                  <a:pos x="132" y="360"/>
                </a:cxn>
                <a:cxn ang="0">
                  <a:pos x="129" y="397"/>
                </a:cxn>
                <a:cxn ang="0">
                  <a:pos x="101" y="410"/>
                </a:cxn>
                <a:cxn ang="0">
                  <a:pos x="104" y="376"/>
                </a:cxn>
                <a:cxn ang="0">
                  <a:pos x="109" y="355"/>
                </a:cxn>
                <a:cxn ang="0">
                  <a:pos x="101" y="353"/>
                </a:cxn>
                <a:cxn ang="0">
                  <a:pos x="96" y="369"/>
                </a:cxn>
                <a:cxn ang="0">
                  <a:pos x="99" y="393"/>
                </a:cxn>
                <a:cxn ang="0">
                  <a:pos x="83" y="413"/>
                </a:cxn>
                <a:cxn ang="0">
                  <a:pos x="63" y="411"/>
                </a:cxn>
              </a:cxnLst>
              <a:rect l="0" t="0" r="r" b="b"/>
              <a:pathLst>
                <a:path w="242" h="417">
                  <a:moveTo>
                    <a:pt x="63" y="411"/>
                  </a:moveTo>
                  <a:lnTo>
                    <a:pt x="61" y="406"/>
                  </a:lnTo>
                  <a:lnTo>
                    <a:pt x="66" y="401"/>
                  </a:lnTo>
                  <a:lnTo>
                    <a:pt x="69" y="393"/>
                  </a:lnTo>
                  <a:lnTo>
                    <a:pt x="74" y="390"/>
                  </a:lnTo>
                  <a:lnTo>
                    <a:pt x="78" y="378"/>
                  </a:lnTo>
                  <a:lnTo>
                    <a:pt x="73" y="368"/>
                  </a:lnTo>
                  <a:lnTo>
                    <a:pt x="69" y="361"/>
                  </a:lnTo>
                  <a:lnTo>
                    <a:pt x="64" y="355"/>
                  </a:lnTo>
                  <a:lnTo>
                    <a:pt x="61" y="353"/>
                  </a:lnTo>
                  <a:lnTo>
                    <a:pt x="58" y="343"/>
                  </a:lnTo>
                  <a:lnTo>
                    <a:pt x="56" y="341"/>
                  </a:lnTo>
                  <a:lnTo>
                    <a:pt x="51" y="334"/>
                  </a:lnTo>
                  <a:lnTo>
                    <a:pt x="51" y="330"/>
                  </a:lnTo>
                  <a:lnTo>
                    <a:pt x="53" y="320"/>
                  </a:lnTo>
                  <a:lnTo>
                    <a:pt x="56" y="307"/>
                  </a:lnTo>
                  <a:lnTo>
                    <a:pt x="61" y="293"/>
                  </a:lnTo>
                  <a:lnTo>
                    <a:pt x="56" y="279"/>
                  </a:lnTo>
                  <a:lnTo>
                    <a:pt x="51" y="267"/>
                  </a:lnTo>
                  <a:lnTo>
                    <a:pt x="49" y="264"/>
                  </a:lnTo>
                  <a:lnTo>
                    <a:pt x="48" y="253"/>
                  </a:lnTo>
                  <a:lnTo>
                    <a:pt x="46" y="246"/>
                  </a:lnTo>
                  <a:lnTo>
                    <a:pt x="44" y="242"/>
                  </a:lnTo>
                  <a:lnTo>
                    <a:pt x="48" y="222"/>
                  </a:lnTo>
                  <a:lnTo>
                    <a:pt x="51" y="216"/>
                  </a:lnTo>
                  <a:lnTo>
                    <a:pt x="56" y="209"/>
                  </a:lnTo>
                  <a:lnTo>
                    <a:pt x="56" y="199"/>
                  </a:lnTo>
                  <a:lnTo>
                    <a:pt x="51" y="195"/>
                  </a:lnTo>
                  <a:lnTo>
                    <a:pt x="48" y="192"/>
                  </a:lnTo>
                  <a:lnTo>
                    <a:pt x="34" y="188"/>
                  </a:lnTo>
                  <a:lnTo>
                    <a:pt x="29" y="185"/>
                  </a:lnTo>
                  <a:lnTo>
                    <a:pt x="26" y="181"/>
                  </a:lnTo>
                  <a:lnTo>
                    <a:pt x="21" y="174"/>
                  </a:lnTo>
                  <a:lnTo>
                    <a:pt x="16" y="171"/>
                  </a:lnTo>
                  <a:lnTo>
                    <a:pt x="11" y="156"/>
                  </a:lnTo>
                  <a:lnTo>
                    <a:pt x="8" y="149"/>
                  </a:lnTo>
                  <a:lnTo>
                    <a:pt x="8" y="140"/>
                  </a:lnTo>
                  <a:lnTo>
                    <a:pt x="43" y="124"/>
                  </a:lnTo>
                  <a:lnTo>
                    <a:pt x="41" y="134"/>
                  </a:lnTo>
                  <a:lnTo>
                    <a:pt x="43" y="140"/>
                  </a:lnTo>
                  <a:lnTo>
                    <a:pt x="48" y="148"/>
                  </a:lnTo>
                  <a:lnTo>
                    <a:pt x="54" y="141"/>
                  </a:lnTo>
                  <a:lnTo>
                    <a:pt x="58" y="136"/>
                  </a:lnTo>
                  <a:lnTo>
                    <a:pt x="56" y="125"/>
                  </a:lnTo>
                  <a:lnTo>
                    <a:pt x="48" y="116"/>
                  </a:lnTo>
                  <a:lnTo>
                    <a:pt x="43" y="124"/>
                  </a:lnTo>
                  <a:lnTo>
                    <a:pt x="8" y="140"/>
                  </a:lnTo>
                  <a:lnTo>
                    <a:pt x="1" y="132"/>
                  </a:lnTo>
                  <a:lnTo>
                    <a:pt x="0" y="128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4" y="112"/>
                  </a:lnTo>
                  <a:lnTo>
                    <a:pt x="11" y="103"/>
                  </a:lnTo>
                  <a:lnTo>
                    <a:pt x="16" y="100"/>
                  </a:lnTo>
                  <a:lnTo>
                    <a:pt x="21" y="94"/>
                  </a:lnTo>
                  <a:lnTo>
                    <a:pt x="26" y="88"/>
                  </a:lnTo>
                  <a:lnTo>
                    <a:pt x="34" y="81"/>
                  </a:lnTo>
                  <a:lnTo>
                    <a:pt x="38" y="76"/>
                  </a:lnTo>
                  <a:lnTo>
                    <a:pt x="43" y="74"/>
                  </a:lnTo>
                  <a:lnTo>
                    <a:pt x="51" y="70"/>
                  </a:lnTo>
                  <a:lnTo>
                    <a:pt x="56" y="67"/>
                  </a:lnTo>
                  <a:lnTo>
                    <a:pt x="61" y="62"/>
                  </a:lnTo>
                  <a:lnTo>
                    <a:pt x="63" y="61"/>
                  </a:lnTo>
                  <a:lnTo>
                    <a:pt x="64" y="59"/>
                  </a:lnTo>
                  <a:lnTo>
                    <a:pt x="69" y="56"/>
                  </a:lnTo>
                  <a:lnTo>
                    <a:pt x="76" y="54"/>
                  </a:lnTo>
                  <a:lnTo>
                    <a:pt x="79" y="49"/>
                  </a:lnTo>
                  <a:lnTo>
                    <a:pt x="78" y="45"/>
                  </a:lnTo>
                  <a:lnTo>
                    <a:pt x="78" y="42"/>
                  </a:lnTo>
                  <a:lnTo>
                    <a:pt x="78" y="35"/>
                  </a:lnTo>
                  <a:lnTo>
                    <a:pt x="78" y="28"/>
                  </a:lnTo>
                  <a:lnTo>
                    <a:pt x="83" y="18"/>
                  </a:lnTo>
                  <a:lnTo>
                    <a:pt x="88" y="11"/>
                  </a:lnTo>
                  <a:lnTo>
                    <a:pt x="93" y="7"/>
                  </a:lnTo>
                  <a:lnTo>
                    <a:pt x="101" y="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4" y="2"/>
                  </a:lnTo>
                  <a:lnTo>
                    <a:pt x="144" y="8"/>
                  </a:lnTo>
                  <a:lnTo>
                    <a:pt x="147" y="20"/>
                  </a:lnTo>
                  <a:lnTo>
                    <a:pt x="149" y="28"/>
                  </a:lnTo>
                  <a:lnTo>
                    <a:pt x="149" y="35"/>
                  </a:lnTo>
                  <a:lnTo>
                    <a:pt x="149" y="42"/>
                  </a:lnTo>
                  <a:lnTo>
                    <a:pt x="149" y="53"/>
                  </a:lnTo>
                  <a:lnTo>
                    <a:pt x="149" y="59"/>
                  </a:lnTo>
                  <a:lnTo>
                    <a:pt x="154" y="62"/>
                  </a:lnTo>
                  <a:lnTo>
                    <a:pt x="157" y="62"/>
                  </a:lnTo>
                  <a:lnTo>
                    <a:pt x="171" y="62"/>
                  </a:lnTo>
                  <a:lnTo>
                    <a:pt x="176" y="62"/>
                  </a:lnTo>
                  <a:lnTo>
                    <a:pt x="186" y="67"/>
                  </a:lnTo>
                  <a:lnTo>
                    <a:pt x="189" y="74"/>
                  </a:lnTo>
                  <a:lnTo>
                    <a:pt x="192" y="77"/>
                  </a:lnTo>
                  <a:lnTo>
                    <a:pt x="192" y="81"/>
                  </a:lnTo>
                  <a:lnTo>
                    <a:pt x="197" y="84"/>
                  </a:lnTo>
                  <a:lnTo>
                    <a:pt x="237" y="68"/>
                  </a:lnTo>
                  <a:lnTo>
                    <a:pt x="241" y="76"/>
                  </a:lnTo>
                  <a:lnTo>
                    <a:pt x="199" y="92"/>
                  </a:lnTo>
                  <a:lnTo>
                    <a:pt x="202" y="101"/>
                  </a:lnTo>
                  <a:lnTo>
                    <a:pt x="202" y="112"/>
                  </a:lnTo>
                  <a:lnTo>
                    <a:pt x="207" y="119"/>
                  </a:lnTo>
                  <a:lnTo>
                    <a:pt x="209" y="122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6" y="142"/>
                  </a:lnTo>
                  <a:lnTo>
                    <a:pt x="216" y="150"/>
                  </a:lnTo>
                  <a:lnTo>
                    <a:pt x="216" y="156"/>
                  </a:lnTo>
                  <a:lnTo>
                    <a:pt x="211" y="164"/>
                  </a:lnTo>
                  <a:lnTo>
                    <a:pt x="207" y="166"/>
                  </a:lnTo>
                  <a:lnTo>
                    <a:pt x="202" y="167"/>
                  </a:lnTo>
                  <a:lnTo>
                    <a:pt x="197" y="171"/>
                  </a:lnTo>
                  <a:lnTo>
                    <a:pt x="191" y="176"/>
                  </a:lnTo>
                  <a:lnTo>
                    <a:pt x="189" y="192"/>
                  </a:lnTo>
                  <a:lnTo>
                    <a:pt x="189" y="195"/>
                  </a:lnTo>
                  <a:lnTo>
                    <a:pt x="187" y="202"/>
                  </a:lnTo>
                  <a:lnTo>
                    <a:pt x="181" y="206"/>
                  </a:lnTo>
                  <a:lnTo>
                    <a:pt x="172" y="213"/>
                  </a:lnTo>
                  <a:lnTo>
                    <a:pt x="167" y="217"/>
                  </a:lnTo>
                  <a:lnTo>
                    <a:pt x="164" y="219"/>
                  </a:lnTo>
                  <a:lnTo>
                    <a:pt x="164" y="226"/>
                  </a:lnTo>
                  <a:lnTo>
                    <a:pt x="164" y="232"/>
                  </a:lnTo>
                  <a:lnTo>
                    <a:pt x="164" y="238"/>
                  </a:lnTo>
                  <a:lnTo>
                    <a:pt x="169" y="242"/>
                  </a:lnTo>
                  <a:lnTo>
                    <a:pt x="171" y="250"/>
                  </a:lnTo>
                  <a:lnTo>
                    <a:pt x="169" y="273"/>
                  </a:lnTo>
                  <a:lnTo>
                    <a:pt x="161" y="281"/>
                  </a:lnTo>
                  <a:lnTo>
                    <a:pt x="157" y="285"/>
                  </a:lnTo>
                  <a:lnTo>
                    <a:pt x="157" y="296"/>
                  </a:lnTo>
                  <a:lnTo>
                    <a:pt x="154" y="302"/>
                  </a:lnTo>
                  <a:lnTo>
                    <a:pt x="154" y="310"/>
                  </a:lnTo>
                  <a:lnTo>
                    <a:pt x="154" y="324"/>
                  </a:lnTo>
                  <a:lnTo>
                    <a:pt x="154" y="330"/>
                  </a:lnTo>
                  <a:lnTo>
                    <a:pt x="154" y="338"/>
                  </a:lnTo>
                  <a:lnTo>
                    <a:pt x="146" y="354"/>
                  </a:lnTo>
                  <a:lnTo>
                    <a:pt x="132" y="360"/>
                  </a:lnTo>
                  <a:lnTo>
                    <a:pt x="132" y="382"/>
                  </a:lnTo>
                  <a:lnTo>
                    <a:pt x="132" y="389"/>
                  </a:lnTo>
                  <a:lnTo>
                    <a:pt x="129" y="397"/>
                  </a:lnTo>
                  <a:lnTo>
                    <a:pt x="137" y="410"/>
                  </a:lnTo>
                  <a:lnTo>
                    <a:pt x="131" y="413"/>
                  </a:lnTo>
                  <a:lnTo>
                    <a:pt x="101" y="410"/>
                  </a:lnTo>
                  <a:lnTo>
                    <a:pt x="101" y="396"/>
                  </a:lnTo>
                  <a:lnTo>
                    <a:pt x="99" y="393"/>
                  </a:lnTo>
                  <a:lnTo>
                    <a:pt x="104" y="376"/>
                  </a:lnTo>
                  <a:lnTo>
                    <a:pt x="109" y="373"/>
                  </a:lnTo>
                  <a:lnTo>
                    <a:pt x="109" y="361"/>
                  </a:lnTo>
                  <a:lnTo>
                    <a:pt x="109" y="355"/>
                  </a:lnTo>
                  <a:lnTo>
                    <a:pt x="109" y="352"/>
                  </a:lnTo>
                  <a:lnTo>
                    <a:pt x="104" y="352"/>
                  </a:lnTo>
                  <a:lnTo>
                    <a:pt x="101" y="353"/>
                  </a:lnTo>
                  <a:lnTo>
                    <a:pt x="96" y="355"/>
                  </a:lnTo>
                  <a:lnTo>
                    <a:pt x="96" y="361"/>
                  </a:lnTo>
                  <a:lnTo>
                    <a:pt x="96" y="369"/>
                  </a:lnTo>
                  <a:lnTo>
                    <a:pt x="101" y="373"/>
                  </a:lnTo>
                  <a:lnTo>
                    <a:pt x="106" y="377"/>
                  </a:lnTo>
                  <a:lnTo>
                    <a:pt x="99" y="393"/>
                  </a:lnTo>
                  <a:lnTo>
                    <a:pt x="93" y="400"/>
                  </a:lnTo>
                  <a:lnTo>
                    <a:pt x="93" y="410"/>
                  </a:lnTo>
                  <a:lnTo>
                    <a:pt x="83" y="413"/>
                  </a:lnTo>
                  <a:lnTo>
                    <a:pt x="76" y="416"/>
                  </a:lnTo>
                  <a:lnTo>
                    <a:pt x="63" y="413"/>
                  </a:lnTo>
                  <a:lnTo>
                    <a:pt x="63" y="411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4" name="Freeform 84"/>
            <p:cNvSpPr>
              <a:spLocks/>
            </p:cNvSpPr>
            <p:nvPr/>
          </p:nvSpPr>
          <p:spPr bwMode="auto">
            <a:xfrm>
              <a:off x="2938" y="3627"/>
              <a:ext cx="317" cy="585"/>
            </a:xfrm>
            <a:custGeom>
              <a:avLst/>
              <a:gdLst/>
              <a:ahLst/>
              <a:cxnLst>
                <a:cxn ang="0">
                  <a:pos x="61" y="526"/>
                </a:cxn>
                <a:cxn ang="0">
                  <a:pos x="48" y="506"/>
                </a:cxn>
                <a:cxn ang="0">
                  <a:pos x="48" y="460"/>
                </a:cxn>
                <a:cxn ang="0">
                  <a:pos x="44" y="394"/>
                </a:cxn>
                <a:cxn ang="0">
                  <a:pos x="34" y="363"/>
                </a:cxn>
                <a:cxn ang="0">
                  <a:pos x="44" y="314"/>
                </a:cxn>
                <a:cxn ang="0">
                  <a:pos x="23" y="240"/>
                </a:cxn>
                <a:cxn ang="0">
                  <a:pos x="0" y="203"/>
                </a:cxn>
                <a:cxn ang="0">
                  <a:pos x="18" y="172"/>
                </a:cxn>
                <a:cxn ang="0">
                  <a:pos x="48" y="109"/>
                </a:cxn>
                <a:cxn ang="0">
                  <a:pos x="87" y="89"/>
                </a:cxn>
                <a:cxn ang="0">
                  <a:pos x="92" y="72"/>
                </a:cxn>
                <a:cxn ang="0">
                  <a:pos x="79" y="59"/>
                </a:cxn>
                <a:cxn ang="0">
                  <a:pos x="87" y="27"/>
                </a:cxn>
                <a:cxn ang="0">
                  <a:pos x="132" y="2"/>
                </a:cxn>
                <a:cxn ang="0">
                  <a:pos x="184" y="17"/>
                </a:cxn>
                <a:cxn ang="0">
                  <a:pos x="200" y="51"/>
                </a:cxn>
                <a:cxn ang="0">
                  <a:pos x="180" y="78"/>
                </a:cxn>
                <a:cxn ang="0">
                  <a:pos x="182" y="104"/>
                </a:cxn>
                <a:cxn ang="0">
                  <a:pos x="207" y="123"/>
                </a:cxn>
                <a:cxn ang="0">
                  <a:pos x="215" y="155"/>
                </a:cxn>
                <a:cxn ang="0">
                  <a:pos x="233" y="120"/>
                </a:cxn>
                <a:cxn ang="0">
                  <a:pos x="308" y="72"/>
                </a:cxn>
                <a:cxn ang="0">
                  <a:pos x="260" y="152"/>
                </a:cxn>
                <a:cxn ang="0">
                  <a:pos x="232" y="176"/>
                </a:cxn>
                <a:cxn ang="0">
                  <a:pos x="228" y="200"/>
                </a:cxn>
                <a:cxn ang="0">
                  <a:pos x="220" y="235"/>
                </a:cxn>
                <a:cxn ang="0">
                  <a:pos x="208" y="254"/>
                </a:cxn>
                <a:cxn ang="0">
                  <a:pos x="228" y="273"/>
                </a:cxn>
                <a:cxn ang="0">
                  <a:pos x="225" y="325"/>
                </a:cxn>
                <a:cxn ang="0">
                  <a:pos x="207" y="346"/>
                </a:cxn>
                <a:cxn ang="0">
                  <a:pos x="220" y="391"/>
                </a:cxn>
                <a:cxn ang="0">
                  <a:pos x="225" y="443"/>
                </a:cxn>
                <a:cxn ang="0">
                  <a:pos x="233" y="498"/>
                </a:cxn>
                <a:cxn ang="0">
                  <a:pos x="207" y="523"/>
                </a:cxn>
                <a:cxn ang="0">
                  <a:pos x="230" y="566"/>
                </a:cxn>
                <a:cxn ang="0">
                  <a:pos x="160" y="585"/>
                </a:cxn>
                <a:cxn ang="0">
                  <a:pos x="164" y="543"/>
                </a:cxn>
                <a:cxn ang="0">
                  <a:pos x="149" y="492"/>
                </a:cxn>
                <a:cxn ang="0">
                  <a:pos x="154" y="415"/>
                </a:cxn>
                <a:cxn ang="0">
                  <a:pos x="132" y="353"/>
                </a:cxn>
                <a:cxn ang="0">
                  <a:pos x="119" y="404"/>
                </a:cxn>
                <a:cxn ang="0">
                  <a:pos x="124" y="443"/>
                </a:cxn>
                <a:cxn ang="0">
                  <a:pos x="124" y="467"/>
                </a:cxn>
                <a:cxn ang="0">
                  <a:pos x="119" y="498"/>
                </a:cxn>
                <a:cxn ang="0">
                  <a:pos x="114" y="518"/>
                </a:cxn>
                <a:cxn ang="0">
                  <a:pos x="106" y="554"/>
                </a:cxn>
                <a:cxn ang="0">
                  <a:pos x="132" y="569"/>
                </a:cxn>
                <a:cxn ang="0">
                  <a:pos x="142" y="585"/>
                </a:cxn>
              </a:cxnLst>
              <a:rect l="0" t="0" r="r" b="b"/>
              <a:pathLst>
                <a:path w="316" h="586">
                  <a:moveTo>
                    <a:pt x="66" y="585"/>
                  </a:moveTo>
                  <a:lnTo>
                    <a:pt x="63" y="565"/>
                  </a:lnTo>
                  <a:lnTo>
                    <a:pt x="69" y="529"/>
                  </a:lnTo>
                  <a:lnTo>
                    <a:pt x="61" y="526"/>
                  </a:lnTo>
                  <a:lnTo>
                    <a:pt x="53" y="520"/>
                  </a:lnTo>
                  <a:lnTo>
                    <a:pt x="48" y="515"/>
                  </a:lnTo>
                  <a:lnTo>
                    <a:pt x="48" y="509"/>
                  </a:lnTo>
                  <a:lnTo>
                    <a:pt x="48" y="506"/>
                  </a:lnTo>
                  <a:lnTo>
                    <a:pt x="53" y="495"/>
                  </a:lnTo>
                  <a:lnTo>
                    <a:pt x="44" y="478"/>
                  </a:lnTo>
                  <a:lnTo>
                    <a:pt x="48" y="467"/>
                  </a:lnTo>
                  <a:lnTo>
                    <a:pt x="48" y="460"/>
                  </a:lnTo>
                  <a:lnTo>
                    <a:pt x="48" y="446"/>
                  </a:lnTo>
                  <a:lnTo>
                    <a:pt x="44" y="418"/>
                  </a:lnTo>
                  <a:lnTo>
                    <a:pt x="53" y="394"/>
                  </a:lnTo>
                  <a:lnTo>
                    <a:pt x="44" y="394"/>
                  </a:lnTo>
                  <a:lnTo>
                    <a:pt x="39" y="387"/>
                  </a:lnTo>
                  <a:lnTo>
                    <a:pt x="34" y="384"/>
                  </a:lnTo>
                  <a:lnTo>
                    <a:pt x="34" y="370"/>
                  </a:lnTo>
                  <a:lnTo>
                    <a:pt x="34" y="363"/>
                  </a:lnTo>
                  <a:lnTo>
                    <a:pt x="34" y="360"/>
                  </a:lnTo>
                  <a:lnTo>
                    <a:pt x="39" y="356"/>
                  </a:lnTo>
                  <a:lnTo>
                    <a:pt x="44" y="321"/>
                  </a:lnTo>
                  <a:lnTo>
                    <a:pt x="44" y="314"/>
                  </a:lnTo>
                  <a:lnTo>
                    <a:pt x="39" y="311"/>
                  </a:lnTo>
                  <a:lnTo>
                    <a:pt x="31" y="290"/>
                  </a:lnTo>
                  <a:lnTo>
                    <a:pt x="21" y="252"/>
                  </a:lnTo>
                  <a:lnTo>
                    <a:pt x="23" y="240"/>
                  </a:lnTo>
                  <a:lnTo>
                    <a:pt x="21" y="238"/>
                  </a:lnTo>
                  <a:lnTo>
                    <a:pt x="18" y="231"/>
                  </a:lnTo>
                  <a:lnTo>
                    <a:pt x="0" y="21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8" y="190"/>
                  </a:lnTo>
                  <a:lnTo>
                    <a:pt x="13" y="179"/>
                  </a:lnTo>
                  <a:lnTo>
                    <a:pt x="18" y="172"/>
                  </a:lnTo>
                  <a:lnTo>
                    <a:pt x="21" y="163"/>
                  </a:lnTo>
                  <a:lnTo>
                    <a:pt x="31" y="152"/>
                  </a:lnTo>
                  <a:lnTo>
                    <a:pt x="34" y="144"/>
                  </a:lnTo>
                  <a:lnTo>
                    <a:pt x="48" y="109"/>
                  </a:lnTo>
                  <a:lnTo>
                    <a:pt x="56" y="100"/>
                  </a:lnTo>
                  <a:lnTo>
                    <a:pt x="66" y="95"/>
                  </a:lnTo>
                  <a:lnTo>
                    <a:pt x="79" y="92"/>
                  </a:lnTo>
                  <a:lnTo>
                    <a:pt x="87" y="89"/>
                  </a:lnTo>
                  <a:lnTo>
                    <a:pt x="92" y="86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92" y="72"/>
                  </a:lnTo>
                  <a:lnTo>
                    <a:pt x="87" y="69"/>
                  </a:lnTo>
                  <a:lnTo>
                    <a:pt x="84" y="69"/>
                  </a:lnTo>
                  <a:lnTo>
                    <a:pt x="79" y="63"/>
                  </a:lnTo>
                  <a:lnTo>
                    <a:pt x="79" y="59"/>
                  </a:lnTo>
                  <a:lnTo>
                    <a:pt x="79" y="53"/>
                  </a:lnTo>
                  <a:lnTo>
                    <a:pt x="84" y="47"/>
                  </a:lnTo>
                  <a:lnTo>
                    <a:pt x="84" y="37"/>
                  </a:lnTo>
                  <a:lnTo>
                    <a:pt x="87" y="27"/>
                  </a:lnTo>
                  <a:lnTo>
                    <a:pt x="92" y="20"/>
                  </a:lnTo>
                  <a:lnTo>
                    <a:pt x="101" y="12"/>
                  </a:lnTo>
                  <a:lnTo>
                    <a:pt x="117" y="6"/>
                  </a:lnTo>
                  <a:lnTo>
                    <a:pt x="132" y="2"/>
                  </a:lnTo>
                  <a:lnTo>
                    <a:pt x="149" y="0"/>
                  </a:lnTo>
                  <a:lnTo>
                    <a:pt x="159" y="2"/>
                  </a:lnTo>
                  <a:lnTo>
                    <a:pt x="179" y="8"/>
                  </a:lnTo>
                  <a:lnTo>
                    <a:pt x="184" y="17"/>
                  </a:lnTo>
                  <a:lnTo>
                    <a:pt x="189" y="23"/>
                  </a:lnTo>
                  <a:lnTo>
                    <a:pt x="193" y="33"/>
                  </a:lnTo>
                  <a:lnTo>
                    <a:pt x="197" y="42"/>
                  </a:lnTo>
                  <a:lnTo>
                    <a:pt x="200" y="51"/>
                  </a:lnTo>
                  <a:lnTo>
                    <a:pt x="184" y="56"/>
                  </a:lnTo>
                  <a:lnTo>
                    <a:pt x="180" y="61"/>
                  </a:lnTo>
                  <a:lnTo>
                    <a:pt x="180" y="71"/>
                  </a:lnTo>
                  <a:lnTo>
                    <a:pt x="180" y="78"/>
                  </a:lnTo>
                  <a:lnTo>
                    <a:pt x="172" y="89"/>
                  </a:lnTo>
                  <a:lnTo>
                    <a:pt x="167" y="95"/>
                  </a:lnTo>
                  <a:lnTo>
                    <a:pt x="177" y="103"/>
                  </a:lnTo>
                  <a:lnTo>
                    <a:pt x="182" y="104"/>
                  </a:lnTo>
                  <a:lnTo>
                    <a:pt x="184" y="106"/>
                  </a:lnTo>
                  <a:lnTo>
                    <a:pt x="193" y="106"/>
                  </a:lnTo>
                  <a:lnTo>
                    <a:pt x="205" y="109"/>
                  </a:lnTo>
                  <a:lnTo>
                    <a:pt x="207" y="123"/>
                  </a:lnTo>
                  <a:lnTo>
                    <a:pt x="207" y="131"/>
                  </a:lnTo>
                  <a:lnTo>
                    <a:pt x="212" y="135"/>
                  </a:lnTo>
                  <a:lnTo>
                    <a:pt x="212" y="138"/>
                  </a:lnTo>
                  <a:lnTo>
                    <a:pt x="215" y="155"/>
                  </a:lnTo>
                  <a:lnTo>
                    <a:pt x="228" y="144"/>
                  </a:lnTo>
                  <a:lnTo>
                    <a:pt x="227" y="133"/>
                  </a:lnTo>
                  <a:lnTo>
                    <a:pt x="223" y="122"/>
                  </a:lnTo>
                  <a:lnTo>
                    <a:pt x="233" y="120"/>
                  </a:lnTo>
                  <a:lnTo>
                    <a:pt x="233" y="127"/>
                  </a:lnTo>
                  <a:lnTo>
                    <a:pt x="233" y="131"/>
                  </a:lnTo>
                  <a:lnTo>
                    <a:pt x="242" y="135"/>
                  </a:lnTo>
                  <a:lnTo>
                    <a:pt x="308" y="72"/>
                  </a:lnTo>
                  <a:lnTo>
                    <a:pt x="315" y="77"/>
                  </a:lnTo>
                  <a:lnTo>
                    <a:pt x="252" y="138"/>
                  </a:lnTo>
                  <a:lnTo>
                    <a:pt x="255" y="144"/>
                  </a:lnTo>
                  <a:lnTo>
                    <a:pt x="260" y="152"/>
                  </a:lnTo>
                  <a:lnTo>
                    <a:pt x="255" y="163"/>
                  </a:lnTo>
                  <a:lnTo>
                    <a:pt x="247" y="169"/>
                  </a:lnTo>
                  <a:lnTo>
                    <a:pt x="238" y="172"/>
                  </a:lnTo>
                  <a:lnTo>
                    <a:pt x="232" y="176"/>
                  </a:lnTo>
                  <a:lnTo>
                    <a:pt x="228" y="180"/>
                  </a:lnTo>
                  <a:lnTo>
                    <a:pt x="225" y="186"/>
                  </a:lnTo>
                  <a:lnTo>
                    <a:pt x="225" y="193"/>
                  </a:lnTo>
                  <a:lnTo>
                    <a:pt x="228" y="200"/>
                  </a:lnTo>
                  <a:lnTo>
                    <a:pt x="228" y="210"/>
                  </a:lnTo>
                  <a:lnTo>
                    <a:pt x="228" y="218"/>
                  </a:lnTo>
                  <a:lnTo>
                    <a:pt x="225" y="228"/>
                  </a:lnTo>
                  <a:lnTo>
                    <a:pt x="220" y="235"/>
                  </a:lnTo>
                  <a:lnTo>
                    <a:pt x="212" y="238"/>
                  </a:lnTo>
                  <a:lnTo>
                    <a:pt x="207" y="241"/>
                  </a:lnTo>
                  <a:lnTo>
                    <a:pt x="207" y="246"/>
                  </a:lnTo>
                  <a:lnTo>
                    <a:pt x="208" y="254"/>
                  </a:lnTo>
                  <a:lnTo>
                    <a:pt x="208" y="256"/>
                  </a:lnTo>
                  <a:lnTo>
                    <a:pt x="215" y="260"/>
                  </a:lnTo>
                  <a:lnTo>
                    <a:pt x="225" y="263"/>
                  </a:lnTo>
                  <a:lnTo>
                    <a:pt x="228" y="273"/>
                  </a:lnTo>
                  <a:lnTo>
                    <a:pt x="228" y="283"/>
                  </a:lnTo>
                  <a:lnTo>
                    <a:pt x="228" y="314"/>
                  </a:lnTo>
                  <a:lnTo>
                    <a:pt x="228" y="321"/>
                  </a:lnTo>
                  <a:lnTo>
                    <a:pt x="225" y="325"/>
                  </a:lnTo>
                  <a:lnTo>
                    <a:pt x="215" y="328"/>
                  </a:lnTo>
                  <a:lnTo>
                    <a:pt x="212" y="335"/>
                  </a:lnTo>
                  <a:lnTo>
                    <a:pt x="207" y="338"/>
                  </a:lnTo>
                  <a:lnTo>
                    <a:pt x="207" y="346"/>
                  </a:lnTo>
                  <a:lnTo>
                    <a:pt x="207" y="356"/>
                  </a:lnTo>
                  <a:lnTo>
                    <a:pt x="212" y="363"/>
                  </a:lnTo>
                  <a:lnTo>
                    <a:pt x="215" y="380"/>
                  </a:lnTo>
                  <a:lnTo>
                    <a:pt x="220" y="391"/>
                  </a:lnTo>
                  <a:lnTo>
                    <a:pt x="225" y="404"/>
                  </a:lnTo>
                  <a:lnTo>
                    <a:pt x="225" y="418"/>
                  </a:lnTo>
                  <a:lnTo>
                    <a:pt x="225" y="429"/>
                  </a:lnTo>
                  <a:lnTo>
                    <a:pt x="225" y="443"/>
                  </a:lnTo>
                  <a:lnTo>
                    <a:pt x="228" y="453"/>
                  </a:lnTo>
                  <a:lnTo>
                    <a:pt x="233" y="464"/>
                  </a:lnTo>
                  <a:lnTo>
                    <a:pt x="237" y="476"/>
                  </a:lnTo>
                  <a:lnTo>
                    <a:pt x="233" y="498"/>
                  </a:lnTo>
                  <a:lnTo>
                    <a:pt x="220" y="509"/>
                  </a:lnTo>
                  <a:lnTo>
                    <a:pt x="212" y="515"/>
                  </a:lnTo>
                  <a:lnTo>
                    <a:pt x="207" y="520"/>
                  </a:lnTo>
                  <a:lnTo>
                    <a:pt x="207" y="523"/>
                  </a:lnTo>
                  <a:lnTo>
                    <a:pt x="202" y="546"/>
                  </a:lnTo>
                  <a:lnTo>
                    <a:pt x="210" y="559"/>
                  </a:lnTo>
                  <a:lnTo>
                    <a:pt x="218" y="565"/>
                  </a:lnTo>
                  <a:lnTo>
                    <a:pt x="230" y="566"/>
                  </a:lnTo>
                  <a:lnTo>
                    <a:pt x="240" y="572"/>
                  </a:lnTo>
                  <a:lnTo>
                    <a:pt x="245" y="578"/>
                  </a:lnTo>
                  <a:lnTo>
                    <a:pt x="242" y="585"/>
                  </a:lnTo>
                  <a:lnTo>
                    <a:pt x="160" y="585"/>
                  </a:lnTo>
                  <a:lnTo>
                    <a:pt x="157" y="566"/>
                  </a:lnTo>
                  <a:lnTo>
                    <a:pt x="159" y="560"/>
                  </a:lnTo>
                  <a:lnTo>
                    <a:pt x="162" y="551"/>
                  </a:lnTo>
                  <a:lnTo>
                    <a:pt x="164" y="543"/>
                  </a:lnTo>
                  <a:lnTo>
                    <a:pt x="167" y="515"/>
                  </a:lnTo>
                  <a:lnTo>
                    <a:pt x="159" y="509"/>
                  </a:lnTo>
                  <a:lnTo>
                    <a:pt x="152" y="500"/>
                  </a:lnTo>
                  <a:lnTo>
                    <a:pt x="149" y="492"/>
                  </a:lnTo>
                  <a:lnTo>
                    <a:pt x="154" y="440"/>
                  </a:lnTo>
                  <a:lnTo>
                    <a:pt x="154" y="432"/>
                  </a:lnTo>
                  <a:lnTo>
                    <a:pt x="149" y="426"/>
                  </a:lnTo>
                  <a:lnTo>
                    <a:pt x="154" y="415"/>
                  </a:lnTo>
                  <a:lnTo>
                    <a:pt x="154" y="404"/>
                  </a:lnTo>
                  <a:lnTo>
                    <a:pt x="149" y="384"/>
                  </a:lnTo>
                  <a:lnTo>
                    <a:pt x="132" y="356"/>
                  </a:lnTo>
                  <a:lnTo>
                    <a:pt x="132" y="353"/>
                  </a:lnTo>
                  <a:lnTo>
                    <a:pt x="127" y="353"/>
                  </a:lnTo>
                  <a:lnTo>
                    <a:pt x="127" y="356"/>
                  </a:lnTo>
                  <a:lnTo>
                    <a:pt x="119" y="398"/>
                  </a:lnTo>
                  <a:lnTo>
                    <a:pt x="119" y="404"/>
                  </a:lnTo>
                  <a:lnTo>
                    <a:pt x="124" y="415"/>
                  </a:lnTo>
                  <a:lnTo>
                    <a:pt x="126" y="425"/>
                  </a:lnTo>
                  <a:lnTo>
                    <a:pt x="126" y="435"/>
                  </a:lnTo>
                  <a:lnTo>
                    <a:pt x="124" y="443"/>
                  </a:lnTo>
                  <a:lnTo>
                    <a:pt x="122" y="446"/>
                  </a:lnTo>
                  <a:lnTo>
                    <a:pt x="122" y="460"/>
                  </a:lnTo>
                  <a:lnTo>
                    <a:pt x="122" y="466"/>
                  </a:lnTo>
                  <a:lnTo>
                    <a:pt x="124" y="467"/>
                  </a:lnTo>
                  <a:lnTo>
                    <a:pt x="124" y="476"/>
                  </a:lnTo>
                  <a:lnTo>
                    <a:pt x="124" y="481"/>
                  </a:lnTo>
                  <a:lnTo>
                    <a:pt x="124" y="492"/>
                  </a:lnTo>
                  <a:lnTo>
                    <a:pt x="119" y="498"/>
                  </a:lnTo>
                  <a:lnTo>
                    <a:pt x="124" y="506"/>
                  </a:lnTo>
                  <a:lnTo>
                    <a:pt x="124" y="509"/>
                  </a:lnTo>
                  <a:lnTo>
                    <a:pt x="124" y="512"/>
                  </a:lnTo>
                  <a:lnTo>
                    <a:pt x="114" y="518"/>
                  </a:lnTo>
                  <a:lnTo>
                    <a:pt x="111" y="522"/>
                  </a:lnTo>
                  <a:lnTo>
                    <a:pt x="101" y="529"/>
                  </a:lnTo>
                  <a:lnTo>
                    <a:pt x="101" y="546"/>
                  </a:lnTo>
                  <a:lnTo>
                    <a:pt x="106" y="554"/>
                  </a:lnTo>
                  <a:lnTo>
                    <a:pt x="111" y="559"/>
                  </a:lnTo>
                  <a:lnTo>
                    <a:pt x="117" y="563"/>
                  </a:lnTo>
                  <a:lnTo>
                    <a:pt x="126" y="566"/>
                  </a:lnTo>
                  <a:lnTo>
                    <a:pt x="132" y="569"/>
                  </a:lnTo>
                  <a:lnTo>
                    <a:pt x="142" y="571"/>
                  </a:lnTo>
                  <a:lnTo>
                    <a:pt x="147" y="576"/>
                  </a:lnTo>
                  <a:lnTo>
                    <a:pt x="145" y="580"/>
                  </a:lnTo>
                  <a:lnTo>
                    <a:pt x="142" y="585"/>
                  </a:lnTo>
                  <a:lnTo>
                    <a:pt x="66" y="585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5" name="Freeform 85"/>
            <p:cNvSpPr>
              <a:spLocks/>
            </p:cNvSpPr>
            <p:nvPr/>
          </p:nvSpPr>
          <p:spPr bwMode="auto">
            <a:xfrm>
              <a:off x="2138" y="3434"/>
              <a:ext cx="487" cy="789"/>
            </a:xfrm>
            <a:custGeom>
              <a:avLst/>
              <a:gdLst/>
              <a:ahLst/>
              <a:cxnLst>
                <a:cxn ang="0">
                  <a:pos x="314" y="445"/>
                </a:cxn>
                <a:cxn ang="0">
                  <a:pos x="344" y="413"/>
                </a:cxn>
                <a:cxn ang="0">
                  <a:pos x="340" y="392"/>
                </a:cxn>
                <a:cxn ang="0">
                  <a:pos x="352" y="367"/>
                </a:cxn>
                <a:cxn ang="0">
                  <a:pos x="354" y="347"/>
                </a:cxn>
                <a:cxn ang="0">
                  <a:pos x="373" y="356"/>
                </a:cxn>
                <a:cxn ang="0">
                  <a:pos x="367" y="377"/>
                </a:cxn>
                <a:cxn ang="0">
                  <a:pos x="345" y="395"/>
                </a:cxn>
                <a:cxn ang="0">
                  <a:pos x="372" y="386"/>
                </a:cxn>
                <a:cxn ang="0">
                  <a:pos x="385" y="357"/>
                </a:cxn>
                <a:cxn ang="0">
                  <a:pos x="442" y="345"/>
                </a:cxn>
                <a:cxn ang="0">
                  <a:pos x="473" y="348"/>
                </a:cxn>
                <a:cxn ang="0">
                  <a:pos x="473" y="344"/>
                </a:cxn>
                <a:cxn ang="0">
                  <a:pos x="443" y="339"/>
                </a:cxn>
                <a:cxn ang="0">
                  <a:pos x="410" y="319"/>
                </a:cxn>
                <a:cxn ang="0">
                  <a:pos x="383" y="330"/>
                </a:cxn>
                <a:cxn ang="0">
                  <a:pos x="410" y="319"/>
                </a:cxn>
                <a:cxn ang="0">
                  <a:pos x="325" y="322"/>
                </a:cxn>
                <a:cxn ang="0">
                  <a:pos x="372" y="271"/>
                </a:cxn>
                <a:cxn ang="0">
                  <a:pos x="359" y="215"/>
                </a:cxn>
                <a:cxn ang="0">
                  <a:pos x="324" y="153"/>
                </a:cxn>
                <a:cxn ang="0">
                  <a:pos x="304" y="136"/>
                </a:cxn>
                <a:cxn ang="0">
                  <a:pos x="267" y="122"/>
                </a:cxn>
                <a:cxn ang="0">
                  <a:pos x="236" y="105"/>
                </a:cxn>
                <a:cxn ang="0">
                  <a:pos x="244" y="87"/>
                </a:cxn>
                <a:cxn ang="0">
                  <a:pos x="260" y="62"/>
                </a:cxn>
                <a:cxn ang="0">
                  <a:pos x="259" y="48"/>
                </a:cxn>
                <a:cxn ang="0">
                  <a:pos x="232" y="11"/>
                </a:cxn>
                <a:cxn ang="0">
                  <a:pos x="181" y="1"/>
                </a:cxn>
                <a:cxn ang="0">
                  <a:pos x="136" y="28"/>
                </a:cxn>
                <a:cxn ang="0">
                  <a:pos x="131" y="65"/>
                </a:cxn>
                <a:cxn ang="0">
                  <a:pos x="131" y="80"/>
                </a:cxn>
                <a:cxn ang="0">
                  <a:pos x="144" y="94"/>
                </a:cxn>
                <a:cxn ang="0">
                  <a:pos x="118" y="139"/>
                </a:cxn>
                <a:cxn ang="0">
                  <a:pos x="58" y="189"/>
                </a:cxn>
                <a:cxn ang="0">
                  <a:pos x="21" y="249"/>
                </a:cxn>
                <a:cxn ang="0">
                  <a:pos x="3" y="295"/>
                </a:cxn>
                <a:cxn ang="0">
                  <a:pos x="8" y="326"/>
                </a:cxn>
                <a:cxn ang="0">
                  <a:pos x="49" y="331"/>
                </a:cxn>
                <a:cxn ang="0">
                  <a:pos x="89" y="245"/>
                </a:cxn>
                <a:cxn ang="0">
                  <a:pos x="88" y="291"/>
                </a:cxn>
                <a:cxn ang="0">
                  <a:pos x="91" y="343"/>
                </a:cxn>
                <a:cxn ang="0">
                  <a:pos x="83" y="358"/>
                </a:cxn>
                <a:cxn ang="0">
                  <a:pos x="64" y="375"/>
                </a:cxn>
                <a:cxn ang="0">
                  <a:pos x="69" y="427"/>
                </a:cxn>
                <a:cxn ang="0">
                  <a:pos x="88" y="444"/>
                </a:cxn>
                <a:cxn ang="0">
                  <a:pos x="114" y="451"/>
                </a:cxn>
                <a:cxn ang="0">
                  <a:pos x="118" y="557"/>
                </a:cxn>
                <a:cxn ang="0">
                  <a:pos x="111" y="639"/>
                </a:cxn>
                <a:cxn ang="0">
                  <a:pos x="139" y="681"/>
                </a:cxn>
                <a:cxn ang="0">
                  <a:pos x="121" y="772"/>
                </a:cxn>
                <a:cxn ang="0">
                  <a:pos x="181" y="760"/>
                </a:cxn>
                <a:cxn ang="0">
                  <a:pos x="179" y="715"/>
                </a:cxn>
                <a:cxn ang="0">
                  <a:pos x="186" y="666"/>
                </a:cxn>
                <a:cxn ang="0">
                  <a:pos x="197" y="726"/>
                </a:cxn>
                <a:cxn ang="0">
                  <a:pos x="201" y="779"/>
                </a:cxn>
                <a:cxn ang="0">
                  <a:pos x="262" y="777"/>
                </a:cxn>
                <a:cxn ang="0">
                  <a:pos x="252" y="681"/>
                </a:cxn>
                <a:cxn ang="0">
                  <a:pos x="282" y="635"/>
                </a:cxn>
                <a:cxn ang="0">
                  <a:pos x="295" y="447"/>
                </a:cxn>
              </a:cxnLst>
              <a:rect l="0" t="0" r="r" b="b"/>
              <a:pathLst>
                <a:path w="488" h="788">
                  <a:moveTo>
                    <a:pt x="295" y="447"/>
                  </a:moveTo>
                  <a:lnTo>
                    <a:pt x="302" y="447"/>
                  </a:lnTo>
                  <a:lnTo>
                    <a:pt x="314" y="445"/>
                  </a:lnTo>
                  <a:lnTo>
                    <a:pt x="324" y="441"/>
                  </a:lnTo>
                  <a:lnTo>
                    <a:pt x="332" y="433"/>
                  </a:lnTo>
                  <a:lnTo>
                    <a:pt x="344" y="413"/>
                  </a:lnTo>
                  <a:lnTo>
                    <a:pt x="345" y="403"/>
                  </a:lnTo>
                  <a:lnTo>
                    <a:pt x="345" y="395"/>
                  </a:lnTo>
                  <a:lnTo>
                    <a:pt x="340" y="392"/>
                  </a:lnTo>
                  <a:lnTo>
                    <a:pt x="342" y="377"/>
                  </a:lnTo>
                  <a:lnTo>
                    <a:pt x="350" y="374"/>
                  </a:lnTo>
                  <a:lnTo>
                    <a:pt x="352" y="367"/>
                  </a:lnTo>
                  <a:lnTo>
                    <a:pt x="350" y="358"/>
                  </a:lnTo>
                  <a:lnTo>
                    <a:pt x="350" y="350"/>
                  </a:lnTo>
                  <a:lnTo>
                    <a:pt x="354" y="347"/>
                  </a:lnTo>
                  <a:lnTo>
                    <a:pt x="372" y="338"/>
                  </a:lnTo>
                  <a:lnTo>
                    <a:pt x="373" y="346"/>
                  </a:lnTo>
                  <a:lnTo>
                    <a:pt x="373" y="356"/>
                  </a:lnTo>
                  <a:lnTo>
                    <a:pt x="372" y="363"/>
                  </a:lnTo>
                  <a:lnTo>
                    <a:pt x="370" y="371"/>
                  </a:lnTo>
                  <a:lnTo>
                    <a:pt x="367" y="377"/>
                  </a:lnTo>
                  <a:lnTo>
                    <a:pt x="364" y="384"/>
                  </a:lnTo>
                  <a:lnTo>
                    <a:pt x="354" y="392"/>
                  </a:lnTo>
                  <a:lnTo>
                    <a:pt x="345" y="395"/>
                  </a:lnTo>
                  <a:lnTo>
                    <a:pt x="347" y="403"/>
                  </a:lnTo>
                  <a:lnTo>
                    <a:pt x="362" y="395"/>
                  </a:lnTo>
                  <a:lnTo>
                    <a:pt x="372" y="386"/>
                  </a:lnTo>
                  <a:lnTo>
                    <a:pt x="380" y="374"/>
                  </a:lnTo>
                  <a:lnTo>
                    <a:pt x="383" y="364"/>
                  </a:lnTo>
                  <a:lnTo>
                    <a:pt x="385" y="357"/>
                  </a:lnTo>
                  <a:lnTo>
                    <a:pt x="385" y="354"/>
                  </a:lnTo>
                  <a:lnTo>
                    <a:pt x="387" y="339"/>
                  </a:lnTo>
                  <a:lnTo>
                    <a:pt x="442" y="345"/>
                  </a:lnTo>
                  <a:lnTo>
                    <a:pt x="443" y="350"/>
                  </a:lnTo>
                  <a:lnTo>
                    <a:pt x="470" y="354"/>
                  </a:lnTo>
                  <a:lnTo>
                    <a:pt x="473" y="348"/>
                  </a:lnTo>
                  <a:lnTo>
                    <a:pt x="487" y="350"/>
                  </a:lnTo>
                  <a:lnTo>
                    <a:pt x="487" y="345"/>
                  </a:lnTo>
                  <a:lnTo>
                    <a:pt x="473" y="344"/>
                  </a:lnTo>
                  <a:lnTo>
                    <a:pt x="473" y="338"/>
                  </a:lnTo>
                  <a:lnTo>
                    <a:pt x="447" y="335"/>
                  </a:lnTo>
                  <a:lnTo>
                    <a:pt x="443" y="339"/>
                  </a:lnTo>
                  <a:lnTo>
                    <a:pt x="407" y="332"/>
                  </a:lnTo>
                  <a:lnTo>
                    <a:pt x="408" y="325"/>
                  </a:lnTo>
                  <a:lnTo>
                    <a:pt x="410" y="319"/>
                  </a:lnTo>
                  <a:lnTo>
                    <a:pt x="403" y="319"/>
                  </a:lnTo>
                  <a:lnTo>
                    <a:pt x="400" y="332"/>
                  </a:lnTo>
                  <a:lnTo>
                    <a:pt x="383" y="330"/>
                  </a:lnTo>
                  <a:lnTo>
                    <a:pt x="405" y="316"/>
                  </a:lnTo>
                  <a:lnTo>
                    <a:pt x="403" y="319"/>
                  </a:lnTo>
                  <a:lnTo>
                    <a:pt x="410" y="319"/>
                  </a:lnTo>
                  <a:lnTo>
                    <a:pt x="410" y="305"/>
                  </a:lnTo>
                  <a:lnTo>
                    <a:pt x="377" y="326"/>
                  </a:lnTo>
                  <a:lnTo>
                    <a:pt x="325" y="322"/>
                  </a:lnTo>
                  <a:lnTo>
                    <a:pt x="362" y="286"/>
                  </a:lnTo>
                  <a:lnTo>
                    <a:pt x="367" y="281"/>
                  </a:lnTo>
                  <a:lnTo>
                    <a:pt x="372" y="271"/>
                  </a:lnTo>
                  <a:lnTo>
                    <a:pt x="372" y="260"/>
                  </a:lnTo>
                  <a:lnTo>
                    <a:pt x="367" y="246"/>
                  </a:lnTo>
                  <a:lnTo>
                    <a:pt x="359" y="215"/>
                  </a:lnTo>
                  <a:lnTo>
                    <a:pt x="345" y="191"/>
                  </a:lnTo>
                  <a:lnTo>
                    <a:pt x="340" y="185"/>
                  </a:lnTo>
                  <a:lnTo>
                    <a:pt x="324" y="153"/>
                  </a:lnTo>
                  <a:lnTo>
                    <a:pt x="319" y="144"/>
                  </a:lnTo>
                  <a:lnTo>
                    <a:pt x="310" y="139"/>
                  </a:lnTo>
                  <a:lnTo>
                    <a:pt x="304" y="136"/>
                  </a:lnTo>
                  <a:lnTo>
                    <a:pt x="294" y="132"/>
                  </a:lnTo>
                  <a:lnTo>
                    <a:pt x="277" y="126"/>
                  </a:lnTo>
                  <a:lnTo>
                    <a:pt x="267" y="122"/>
                  </a:lnTo>
                  <a:lnTo>
                    <a:pt x="254" y="118"/>
                  </a:lnTo>
                  <a:lnTo>
                    <a:pt x="236" y="114"/>
                  </a:lnTo>
                  <a:lnTo>
                    <a:pt x="236" y="105"/>
                  </a:lnTo>
                  <a:lnTo>
                    <a:pt x="237" y="97"/>
                  </a:lnTo>
                  <a:lnTo>
                    <a:pt x="241" y="94"/>
                  </a:lnTo>
                  <a:lnTo>
                    <a:pt x="244" y="87"/>
                  </a:lnTo>
                  <a:lnTo>
                    <a:pt x="249" y="73"/>
                  </a:lnTo>
                  <a:lnTo>
                    <a:pt x="254" y="65"/>
                  </a:lnTo>
                  <a:lnTo>
                    <a:pt x="260" y="62"/>
                  </a:lnTo>
                  <a:lnTo>
                    <a:pt x="262" y="58"/>
                  </a:lnTo>
                  <a:lnTo>
                    <a:pt x="260" y="51"/>
                  </a:lnTo>
                  <a:lnTo>
                    <a:pt x="259" y="48"/>
                  </a:lnTo>
                  <a:lnTo>
                    <a:pt x="252" y="31"/>
                  </a:lnTo>
                  <a:lnTo>
                    <a:pt x="245" y="24"/>
                  </a:lnTo>
                  <a:lnTo>
                    <a:pt x="232" y="11"/>
                  </a:lnTo>
                  <a:lnTo>
                    <a:pt x="226" y="7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2" y="5"/>
                  </a:lnTo>
                  <a:lnTo>
                    <a:pt x="151" y="12"/>
                  </a:lnTo>
                  <a:lnTo>
                    <a:pt x="136" y="28"/>
                  </a:lnTo>
                  <a:lnTo>
                    <a:pt x="132" y="42"/>
                  </a:lnTo>
                  <a:lnTo>
                    <a:pt x="131" y="52"/>
                  </a:lnTo>
                  <a:lnTo>
                    <a:pt x="131" y="65"/>
                  </a:lnTo>
                  <a:lnTo>
                    <a:pt x="131" y="72"/>
                  </a:lnTo>
                  <a:lnTo>
                    <a:pt x="131" y="76"/>
                  </a:lnTo>
                  <a:lnTo>
                    <a:pt x="131" y="80"/>
                  </a:lnTo>
                  <a:lnTo>
                    <a:pt x="131" y="84"/>
                  </a:lnTo>
                  <a:lnTo>
                    <a:pt x="136" y="91"/>
                  </a:lnTo>
                  <a:lnTo>
                    <a:pt x="144" y="94"/>
                  </a:lnTo>
                  <a:lnTo>
                    <a:pt x="152" y="94"/>
                  </a:lnTo>
                  <a:lnTo>
                    <a:pt x="157" y="118"/>
                  </a:lnTo>
                  <a:lnTo>
                    <a:pt x="118" y="139"/>
                  </a:lnTo>
                  <a:lnTo>
                    <a:pt x="98" y="154"/>
                  </a:lnTo>
                  <a:lnTo>
                    <a:pt x="74" y="174"/>
                  </a:lnTo>
                  <a:lnTo>
                    <a:pt x="58" y="189"/>
                  </a:lnTo>
                  <a:lnTo>
                    <a:pt x="36" y="218"/>
                  </a:lnTo>
                  <a:lnTo>
                    <a:pt x="23" y="247"/>
                  </a:lnTo>
                  <a:lnTo>
                    <a:pt x="21" y="249"/>
                  </a:lnTo>
                  <a:lnTo>
                    <a:pt x="14" y="268"/>
                  </a:lnTo>
                  <a:lnTo>
                    <a:pt x="9" y="277"/>
                  </a:lnTo>
                  <a:lnTo>
                    <a:pt x="3" y="295"/>
                  </a:lnTo>
                  <a:lnTo>
                    <a:pt x="0" y="308"/>
                  </a:lnTo>
                  <a:lnTo>
                    <a:pt x="0" y="322"/>
                  </a:lnTo>
                  <a:lnTo>
                    <a:pt x="8" y="326"/>
                  </a:lnTo>
                  <a:lnTo>
                    <a:pt x="21" y="330"/>
                  </a:lnTo>
                  <a:lnTo>
                    <a:pt x="39" y="330"/>
                  </a:lnTo>
                  <a:lnTo>
                    <a:pt x="49" y="331"/>
                  </a:lnTo>
                  <a:lnTo>
                    <a:pt x="88" y="338"/>
                  </a:lnTo>
                  <a:lnTo>
                    <a:pt x="99" y="292"/>
                  </a:lnTo>
                  <a:lnTo>
                    <a:pt x="89" y="245"/>
                  </a:lnTo>
                  <a:lnTo>
                    <a:pt x="79" y="247"/>
                  </a:lnTo>
                  <a:lnTo>
                    <a:pt x="68" y="280"/>
                  </a:lnTo>
                  <a:lnTo>
                    <a:pt x="88" y="291"/>
                  </a:lnTo>
                  <a:lnTo>
                    <a:pt x="99" y="292"/>
                  </a:lnTo>
                  <a:lnTo>
                    <a:pt x="86" y="338"/>
                  </a:lnTo>
                  <a:lnTo>
                    <a:pt x="91" y="343"/>
                  </a:lnTo>
                  <a:lnTo>
                    <a:pt x="91" y="349"/>
                  </a:lnTo>
                  <a:lnTo>
                    <a:pt x="89" y="353"/>
                  </a:lnTo>
                  <a:lnTo>
                    <a:pt x="83" y="358"/>
                  </a:lnTo>
                  <a:lnTo>
                    <a:pt x="74" y="364"/>
                  </a:lnTo>
                  <a:lnTo>
                    <a:pt x="68" y="370"/>
                  </a:lnTo>
                  <a:lnTo>
                    <a:pt x="64" y="375"/>
                  </a:lnTo>
                  <a:lnTo>
                    <a:pt x="64" y="384"/>
                  </a:lnTo>
                  <a:lnTo>
                    <a:pt x="69" y="389"/>
                  </a:lnTo>
                  <a:lnTo>
                    <a:pt x="69" y="427"/>
                  </a:lnTo>
                  <a:lnTo>
                    <a:pt x="69" y="430"/>
                  </a:lnTo>
                  <a:lnTo>
                    <a:pt x="74" y="437"/>
                  </a:lnTo>
                  <a:lnTo>
                    <a:pt x="88" y="444"/>
                  </a:lnTo>
                  <a:lnTo>
                    <a:pt x="101" y="448"/>
                  </a:lnTo>
                  <a:lnTo>
                    <a:pt x="109" y="451"/>
                  </a:lnTo>
                  <a:lnTo>
                    <a:pt x="114" y="451"/>
                  </a:lnTo>
                  <a:lnTo>
                    <a:pt x="118" y="458"/>
                  </a:lnTo>
                  <a:lnTo>
                    <a:pt x="113" y="541"/>
                  </a:lnTo>
                  <a:lnTo>
                    <a:pt x="118" y="557"/>
                  </a:lnTo>
                  <a:lnTo>
                    <a:pt x="116" y="583"/>
                  </a:lnTo>
                  <a:lnTo>
                    <a:pt x="114" y="614"/>
                  </a:lnTo>
                  <a:lnTo>
                    <a:pt x="111" y="639"/>
                  </a:lnTo>
                  <a:lnTo>
                    <a:pt x="108" y="662"/>
                  </a:lnTo>
                  <a:lnTo>
                    <a:pt x="118" y="672"/>
                  </a:lnTo>
                  <a:lnTo>
                    <a:pt x="139" y="681"/>
                  </a:lnTo>
                  <a:lnTo>
                    <a:pt x="144" y="722"/>
                  </a:lnTo>
                  <a:lnTo>
                    <a:pt x="121" y="765"/>
                  </a:lnTo>
                  <a:lnTo>
                    <a:pt x="121" y="772"/>
                  </a:lnTo>
                  <a:lnTo>
                    <a:pt x="137" y="777"/>
                  </a:lnTo>
                  <a:lnTo>
                    <a:pt x="164" y="776"/>
                  </a:lnTo>
                  <a:lnTo>
                    <a:pt x="181" y="760"/>
                  </a:lnTo>
                  <a:lnTo>
                    <a:pt x="186" y="733"/>
                  </a:lnTo>
                  <a:lnTo>
                    <a:pt x="186" y="726"/>
                  </a:lnTo>
                  <a:lnTo>
                    <a:pt x="179" y="715"/>
                  </a:lnTo>
                  <a:lnTo>
                    <a:pt x="179" y="706"/>
                  </a:lnTo>
                  <a:lnTo>
                    <a:pt x="172" y="667"/>
                  </a:lnTo>
                  <a:lnTo>
                    <a:pt x="186" y="666"/>
                  </a:lnTo>
                  <a:lnTo>
                    <a:pt x="206" y="677"/>
                  </a:lnTo>
                  <a:lnTo>
                    <a:pt x="204" y="698"/>
                  </a:lnTo>
                  <a:lnTo>
                    <a:pt x="197" y="726"/>
                  </a:lnTo>
                  <a:lnTo>
                    <a:pt x="194" y="742"/>
                  </a:lnTo>
                  <a:lnTo>
                    <a:pt x="192" y="761"/>
                  </a:lnTo>
                  <a:lnTo>
                    <a:pt x="201" y="779"/>
                  </a:lnTo>
                  <a:lnTo>
                    <a:pt x="224" y="787"/>
                  </a:lnTo>
                  <a:lnTo>
                    <a:pt x="257" y="785"/>
                  </a:lnTo>
                  <a:lnTo>
                    <a:pt x="262" y="777"/>
                  </a:lnTo>
                  <a:lnTo>
                    <a:pt x="252" y="764"/>
                  </a:lnTo>
                  <a:lnTo>
                    <a:pt x="236" y="737"/>
                  </a:lnTo>
                  <a:lnTo>
                    <a:pt x="252" y="681"/>
                  </a:lnTo>
                  <a:lnTo>
                    <a:pt x="264" y="677"/>
                  </a:lnTo>
                  <a:lnTo>
                    <a:pt x="274" y="666"/>
                  </a:lnTo>
                  <a:lnTo>
                    <a:pt x="282" y="635"/>
                  </a:lnTo>
                  <a:lnTo>
                    <a:pt x="280" y="522"/>
                  </a:lnTo>
                  <a:lnTo>
                    <a:pt x="294" y="513"/>
                  </a:lnTo>
                  <a:lnTo>
                    <a:pt x="295" y="447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  <p:sp>
          <p:nvSpPr>
            <p:cNvPr id="1716" name="Freeform 86"/>
            <p:cNvSpPr>
              <a:spLocks/>
            </p:cNvSpPr>
            <p:nvPr/>
          </p:nvSpPr>
          <p:spPr bwMode="auto">
            <a:xfrm>
              <a:off x="1508" y="3312"/>
              <a:ext cx="602" cy="908"/>
            </a:xfrm>
            <a:custGeom>
              <a:avLst/>
              <a:gdLst/>
              <a:ahLst/>
              <a:cxnLst>
                <a:cxn ang="0">
                  <a:pos x="423" y="528"/>
                </a:cxn>
                <a:cxn ang="0">
                  <a:pos x="485" y="475"/>
                </a:cxn>
                <a:cxn ang="0">
                  <a:pos x="475" y="458"/>
                </a:cxn>
                <a:cxn ang="0">
                  <a:pos x="405" y="320"/>
                </a:cxn>
                <a:cxn ang="0">
                  <a:pos x="513" y="262"/>
                </a:cxn>
                <a:cxn ang="0">
                  <a:pos x="427" y="223"/>
                </a:cxn>
                <a:cxn ang="0">
                  <a:pos x="405" y="320"/>
                </a:cxn>
                <a:cxn ang="0">
                  <a:pos x="509" y="357"/>
                </a:cxn>
                <a:cxn ang="0">
                  <a:pos x="541" y="344"/>
                </a:cxn>
                <a:cxn ang="0">
                  <a:pos x="582" y="323"/>
                </a:cxn>
                <a:cxn ang="0">
                  <a:pos x="599" y="234"/>
                </a:cxn>
                <a:cxn ang="0">
                  <a:pos x="584" y="201"/>
                </a:cxn>
                <a:cxn ang="0">
                  <a:pos x="546" y="187"/>
                </a:cxn>
                <a:cxn ang="0">
                  <a:pos x="506" y="171"/>
                </a:cxn>
                <a:cxn ang="0">
                  <a:pos x="460" y="151"/>
                </a:cxn>
                <a:cxn ang="0">
                  <a:pos x="418" y="118"/>
                </a:cxn>
                <a:cxn ang="0">
                  <a:pos x="322" y="117"/>
                </a:cxn>
                <a:cxn ang="0">
                  <a:pos x="344" y="86"/>
                </a:cxn>
                <a:cxn ang="0">
                  <a:pos x="336" y="54"/>
                </a:cxn>
                <a:cxn ang="0">
                  <a:pos x="306" y="18"/>
                </a:cxn>
                <a:cxn ang="0">
                  <a:pos x="266" y="1"/>
                </a:cxn>
                <a:cxn ang="0">
                  <a:pos x="216" y="6"/>
                </a:cxn>
                <a:cxn ang="0">
                  <a:pos x="178" y="37"/>
                </a:cxn>
                <a:cxn ang="0">
                  <a:pos x="167" y="73"/>
                </a:cxn>
                <a:cxn ang="0">
                  <a:pos x="170" y="110"/>
                </a:cxn>
                <a:cxn ang="0">
                  <a:pos x="192" y="127"/>
                </a:cxn>
                <a:cxn ang="0">
                  <a:pos x="130" y="170"/>
                </a:cxn>
                <a:cxn ang="0">
                  <a:pos x="104" y="189"/>
                </a:cxn>
                <a:cxn ang="0">
                  <a:pos x="100" y="231"/>
                </a:cxn>
                <a:cxn ang="0">
                  <a:pos x="82" y="283"/>
                </a:cxn>
                <a:cxn ang="0">
                  <a:pos x="69" y="314"/>
                </a:cxn>
                <a:cxn ang="0">
                  <a:pos x="77" y="380"/>
                </a:cxn>
                <a:cxn ang="0">
                  <a:pos x="91" y="393"/>
                </a:cxn>
                <a:cxn ang="0">
                  <a:pos x="105" y="424"/>
                </a:cxn>
                <a:cxn ang="0">
                  <a:pos x="72" y="426"/>
                </a:cxn>
                <a:cxn ang="0">
                  <a:pos x="39" y="453"/>
                </a:cxn>
                <a:cxn ang="0">
                  <a:pos x="0" y="479"/>
                </a:cxn>
                <a:cxn ang="0">
                  <a:pos x="49" y="469"/>
                </a:cxn>
                <a:cxn ang="0">
                  <a:pos x="74" y="464"/>
                </a:cxn>
                <a:cxn ang="0">
                  <a:pos x="82" y="420"/>
                </a:cxn>
                <a:cxn ang="0">
                  <a:pos x="82" y="450"/>
                </a:cxn>
                <a:cxn ang="0">
                  <a:pos x="104" y="469"/>
                </a:cxn>
                <a:cxn ang="0">
                  <a:pos x="112" y="486"/>
                </a:cxn>
                <a:cxn ang="0">
                  <a:pos x="122" y="500"/>
                </a:cxn>
                <a:cxn ang="0">
                  <a:pos x="144" y="528"/>
                </a:cxn>
                <a:cxn ang="0">
                  <a:pos x="200" y="700"/>
                </a:cxn>
                <a:cxn ang="0">
                  <a:pos x="225" y="786"/>
                </a:cxn>
                <a:cxn ang="0">
                  <a:pos x="268" y="851"/>
                </a:cxn>
                <a:cxn ang="0">
                  <a:pos x="279" y="904"/>
                </a:cxn>
                <a:cxn ang="0">
                  <a:pos x="322" y="848"/>
                </a:cxn>
                <a:cxn ang="0">
                  <a:pos x="346" y="789"/>
                </a:cxn>
                <a:cxn ang="0">
                  <a:pos x="394" y="859"/>
                </a:cxn>
                <a:cxn ang="0">
                  <a:pos x="389" y="749"/>
                </a:cxn>
                <a:cxn ang="0">
                  <a:pos x="428" y="688"/>
                </a:cxn>
                <a:cxn ang="0">
                  <a:pos x="435" y="635"/>
                </a:cxn>
              </a:cxnLst>
              <a:rect l="0" t="0" r="r" b="b"/>
              <a:pathLst>
                <a:path w="602" h="908">
                  <a:moveTo>
                    <a:pt x="423" y="621"/>
                  </a:moveTo>
                  <a:lnTo>
                    <a:pt x="425" y="535"/>
                  </a:lnTo>
                  <a:lnTo>
                    <a:pt x="423" y="528"/>
                  </a:lnTo>
                  <a:lnTo>
                    <a:pt x="428" y="519"/>
                  </a:lnTo>
                  <a:lnTo>
                    <a:pt x="445" y="506"/>
                  </a:lnTo>
                  <a:lnTo>
                    <a:pt x="485" y="475"/>
                  </a:lnTo>
                  <a:lnTo>
                    <a:pt x="486" y="472"/>
                  </a:lnTo>
                  <a:lnTo>
                    <a:pt x="485" y="466"/>
                  </a:lnTo>
                  <a:lnTo>
                    <a:pt x="475" y="458"/>
                  </a:lnTo>
                  <a:lnTo>
                    <a:pt x="475" y="454"/>
                  </a:lnTo>
                  <a:lnTo>
                    <a:pt x="470" y="374"/>
                  </a:lnTo>
                  <a:lnTo>
                    <a:pt x="405" y="320"/>
                  </a:lnTo>
                  <a:lnTo>
                    <a:pt x="418" y="326"/>
                  </a:lnTo>
                  <a:lnTo>
                    <a:pt x="451" y="320"/>
                  </a:lnTo>
                  <a:lnTo>
                    <a:pt x="513" y="262"/>
                  </a:lnTo>
                  <a:lnTo>
                    <a:pt x="466" y="245"/>
                  </a:lnTo>
                  <a:lnTo>
                    <a:pt x="448" y="245"/>
                  </a:lnTo>
                  <a:lnTo>
                    <a:pt x="427" y="223"/>
                  </a:lnTo>
                  <a:lnTo>
                    <a:pt x="415" y="233"/>
                  </a:lnTo>
                  <a:lnTo>
                    <a:pt x="412" y="287"/>
                  </a:lnTo>
                  <a:lnTo>
                    <a:pt x="405" y="320"/>
                  </a:lnTo>
                  <a:lnTo>
                    <a:pt x="473" y="376"/>
                  </a:lnTo>
                  <a:lnTo>
                    <a:pt x="493" y="364"/>
                  </a:lnTo>
                  <a:lnTo>
                    <a:pt x="509" y="357"/>
                  </a:lnTo>
                  <a:lnTo>
                    <a:pt x="526" y="351"/>
                  </a:lnTo>
                  <a:lnTo>
                    <a:pt x="533" y="349"/>
                  </a:lnTo>
                  <a:lnTo>
                    <a:pt x="541" y="344"/>
                  </a:lnTo>
                  <a:lnTo>
                    <a:pt x="552" y="342"/>
                  </a:lnTo>
                  <a:lnTo>
                    <a:pt x="561" y="339"/>
                  </a:lnTo>
                  <a:lnTo>
                    <a:pt x="582" y="323"/>
                  </a:lnTo>
                  <a:lnTo>
                    <a:pt x="597" y="295"/>
                  </a:lnTo>
                  <a:lnTo>
                    <a:pt x="601" y="270"/>
                  </a:lnTo>
                  <a:lnTo>
                    <a:pt x="599" y="234"/>
                  </a:lnTo>
                  <a:lnTo>
                    <a:pt x="597" y="224"/>
                  </a:lnTo>
                  <a:lnTo>
                    <a:pt x="596" y="220"/>
                  </a:lnTo>
                  <a:lnTo>
                    <a:pt x="584" y="201"/>
                  </a:lnTo>
                  <a:lnTo>
                    <a:pt x="567" y="192"/>
                  </a:lnTo>
                  <a:lnTo>
                    <a:pt x="556" y="189"/>
                  </a:lnTo>
                  <a:lnTo>
                    <a:pt x="546" y="187"/>
                  </a:lnTo>
                  <a:lnTo>
                    <a:pt x="533" y="182"/>
                  </a:lnTo>
                  <a:lnTo>
                    <a:pt x="519" y="176"/>
                  </a:lnTo>
                  <a:lnTo>
                    <a:pt x="506" y="171"/>
                  </a:lnTo>
                  <a:lnTo>
                    <a:pt x="488" y="161"/>
                  </a:lnTo>
                  <a:lnTo>
                    <a:pt x="471" y="155"/>
                  </a:lnTo>
                  <a:lnTo>
                    <a:pt x="460" y="151"/>
                  </a:lnTo>
                  <a:lnTo>
                    <a:pt x="440" y="137"/>
                  </a:lnTo>
                  <a:lnTo>
                    <a:pt x="438" y="132"/>
                  </a:lnTo>
                  <a:lnTo>
                    <a:pt x="418" y="118"/>
                  </a:lnTo>
                  <a:lnTo>
                    <a:pt x="407" y="114"/>
                  </a:lnTo>
                  <a:lnTo>
                    <a:pt x="395" y="114"/>
                  </a:lnTo>
                  <a:lnTo>
                    <a:pt x="322" y="117"/>
                  </a:lnTo>
                  <a:lnTo>
                    <a:pt x="322" y="99"/>
                  </a:lnTo>
                  <a:lnTo>
                    <a:pt x="322" y="91"/>
                  </a:lnTo>
                  <a:lnTo>
                    <a:pt x="344" y="86"/>
                  </a:lnTo>
                  <a:lnTo>
                    <a:pt x="344" y="77"/>
                  </a:lnTo>
                  <a:lnTo>
                    <a:pt x="341" y="66"/>
                  </a:lnTo>
                  <a:lnTo>
                    <a:pt x="336" y="54"/>
                  </a:lnTo>
                  <a:lnTo>
                    <a:pt x="326" y="41"/>
                  </a:lnTo>
                  <a:lnTo>
                    <a:pt x="319" y="30"/>
                  </a:lnTo>
                  <a:lnTo>
                    <a:pt x="306" y="18"/>
                  </a:lnTo>
                  <a:lnTo>
                    <a:pt x="293" y="10"/>
                  </a:lnTo>
                  <a:lnTo>
                    <a:pt x="281" y="5"/>
                  </a:lnTo>
                  <a:lnTo>
                    <a:pt x="266" y="1"/>
                  </a:lnTo>
                  <a:lnTo>
                    <a:pt x="253" y="0"/>
                  </a:lnTo>
                  <a:lnTo>
                    <a:pt x="231" y="3"/>
                  </a:lnTo>
                  <a:lnTo>
                    <a:pt x="216" y="6"/>
                  </a:lnTo>
                  <a:lnTo>
                    <a:pt x="205" y="13"/>
                  </a:lnTo>
                  <a:lnTo>
                    <a:pt x="190" y="23"/>
                  </a:lnTo>
                  <a:lnTo>
                    <a:pt x="178" y="37"/>
                  </a:lnTo>
                  <a:lnTo>
                    <a:pt x="172" y="51"/>
                  </a:lnTo>
                  <a:lnTo>
                    <a:pt x="168" y="61"/>
                  </a:lnTo>
                  <a:lnTo>
                    <a:pt x="167" y="73"/>
                  </a:lnTo>
                  <a:lnTo>
                    <a:pt x="168" y="92"/>
                  </a:lnTo>
                  <a:lnTo>
                    <a:pt x="170" y="99"/>
                  </a:lnTo>
                  <a:lnTo>
                    <a:pt x="170" y="110"/>
                  </a:lnTo>
                  <a:lnTo>
                    <a:pt x="178" y="110"/>
                  </a:lnTo>
                  <a:lnTo>
                    <a:pt x="178" y="124"/>
                  </a:lnTo>
                  <a:lnTo>
                    <a:pt x="192" y="127"/>
                  </a:lnTo>
                  <a:lnTo>
                    <a:pt x="197" y="113"/>
                  </a:lnTo>
                  <a:lnTo>
                    <a:pt x="210" y="141"/>
                  </a:lnTo>
                  <a:lnTo>
                    <a:pt x="130" y="170"/>
                  </a:lnTo>
                  <a:lnTo>
                    <a:pt x="124" y="173"/>
                  </a:lnTo>
                  <a:lnTo>
                    <a:pt x="110" y="182"/>
                  </a:lnTo>
                  <a:lnTo>
                    <a:pt x="104" y="189"/>
                  </a:lnTo>
                  <a:lnTo>
                    <a:pt x="96" y="207"/>
                  </a:lnTo>
                  <a:lnTo>
                    <a:pt x="96" y="220"/>
                  </a:lnTo>
                  <a:lnTo>
                    <a:pt x="100" y="231"/>
                  </a:lnTo>
                  <a:lnTo>
                    <a:pt x="100" y="248"/>
                  </a:lnTo>
                  <a:lnTo>
                    <a:pt x="82" y="251"/>
                  </a:lnTo>
                  <a:lnTo>
                    <a:pt x="82" y="283"/>
                  </a:lnTo>
                  <a:lnTo>
                    <a:pt x="77" y="297"/>
                  </a:lnTo>
                  <a:lnTo>
                    <a:pt x="74" y="303"/>
                  </a:lnTo>
                  <a:lnTo>
                    <a:pt x="69" y="314"/>
                  </a:lnTo>
                  <a:lnTo>
                    <a:pt x="69" y="369"/>
                  </a:lnTo>
                  <a:lnTo>
                    <a:pt x="74" y="375"/>
                  </a:lnTo>
                  <a:lnTo>
                    <a:pt x="77" y="380"/>
                  </a:lnTo>
                  <a:lnTo>
                    <a:pt x="82" y="380"/>
                  </a:lnTo>
                  <a:lnTo>
                    <a:pt x="91" y="383"/>
                  </a:lnTo>
                  <a:lnTo>
                    <a:pt x="91" y="393"/>
                  </a:lnTo>
                  <a:lnTo>
                    <a:pt x="96" y="400"/>
                  </a:lnTo>
                  <a:lnTo>
                    <a:pt x="104" y="410"/>
                  </a:lnTo>
                  <a:lnTo>
                    <a:pt x="105" y="424"/>
                  </a:lnTo>
                  <a:lnTo>
                    <a:pt x="72" y="406"/>
                  </a:lnTo>
                  <a:lnTo>
                    <a:pt x="72" y="416"/>
                  </a:lnTo>
                  <a:lnTo>
                    <a:pt x="72" y="426"/>
                  </a:lnTo>
                  <a:lnTo>
                    <a:pt x="72" y="446"/>
                  </a:lnTo>
                  <a:lnTo>
                    <a:pt x="41" y="457"/>
                  </a:lnTo>
                  <a:lnTo>
                    <a:pt x="39" y="453"/>
                  </a:lnTo>
                  <a:lnTo>
                    <a:pt x="4" y="467"/>
                  </a:lnTo>
                  <a:lnTo>
                    <a:pt x="8" y="473"/>
                  </a:lnTo>
                  <a:lnTo>
                    <a:pt x="0" y="479"/>
                  </a:lnTo>
                  <a:lnTo>
                    <a:pt x="9" y="477"/>
                  </a:lnTo>
                  <a:lnTo>
                    <a:pt x="13" y="483"/>
                  </a:lnTo>
                  <a:lnTo>
                    <a:pt x="49" y="469"/>
                  </a:lnTo>
                  <a:lnTo>
                    <a:pt x="46" y="464"/>
                  </a:lnTo>
                  <a:lnTo>
                    <a:pt x="74" y="453"/>
                  </a:lnTo>
                  <a:lnTo>
                    <a:pt x="74" y="464"/>
                  </a:lnTo>
                  <a:lnTo>
                    <a:pt x="82" y="463"/>
                  </a:lnTo>
                  <a:lnTo>
                    <a:pt x="82" y="450"/>
                  </a:lnTo>
                  <a:lnTo>
                    <a:pt x="82" y="420"/>
                  </a:lnTo>
                  <a:lnTo>
                    <a:pt x="104" y="434"/>
                  </a:lnTo>
                  <a:lnTo>
                    <a:pt x="82" y="442"/>
                  </a:lnTo>
                  <a:lnTo>
                    <a:pt x="82" y="450"/>
                  </a:lnTo>
                  <a:lnTo>
                    <a:pt x="102" y="442"/>
                  </a:lnTo>
                  <a:lnTo>
                    <a:pt x="105" y="440"/>
                  </a:lnTo>
                  <a:lnTo>
                    <a:pt x="104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2" y="486"/>
                  </a:lnTo>
                  <a:lnTo>
                    <a:pt x="117" y="489"/>
                  </a:lnTo>
                  <a:lnTo>
                    <a:pt x="120" y="495"/>
                  </a:lnTo>
                  <a:lnTo>
                    <a:pt x="122" y="500"/>
                  </a:lnTo>
                  <a:lnTo>
                    <a:pt x="125" y="514"/>
                  </a:lnTo>
                  <a:lnTo>
                    <a:pt x="135" y="524"/>
                  </a:lnTo>
                  <a:lnTo>
                    <a:pt x="144" y="528"/>
                  </a:lnTo>
                  <a:lnTo>
                    <a:pt x="157" y="532"/>
                  </a:lnTo>
                  <a:lnTo>
                    <a:pt x="170" y="538"/>
                  </a:lnTo>
                  <a:lnTo>
                    <a:pt x="200" y="700"/>
                  </a:lnTo>
                  <a:lnTo>
                    <a:pt x="195" y="745"/>
                  </a:lnTo>
                  <a:lnTo>
                    <a:pt x="211" y="766"/>
                  </a:lnTo>
                  <a:lnTo>
                    <a:pt x="225" y="786"/>
                  </a:lnTo>
                  <a:lnTo>
                    <a:pt x="246" y="793"/>
                  </a:lnTo>
                  <a:lnTo>
                    <a:pt x="250" y="819"/>
                  </a:lnTo>
                  <a:lnTo>
                    <a:pt x="268" y="851"/>
                  </a:lnTo>
                  <a:lnTo>
                    <a:pt x="256" y="894"/>
                  </a:lnTo>
                  <a:lnTo>
                    <a:pt x="261" y="907"/>
                  </a:lnTo>
                  <a:lnTo>
                    <a:pt x="279" y="904"/>
                  </a:lnTo>
                  <a:lnTo>
                    <a:pt x="298" y="904"/>
                  </a:lnTo>
                  <a:lnTo>
                    <a:pt x="301" y="872"/>
                  </a:lnTo>
                  <a:lnTo>
                    <a:pt x="322" y="848"/>
                  </a:lnTo>
                  <a:lnTo>
                    <a:pt x="306" y="819"/>
                  </a:lnTo>
                  <a:lnTo>
                    <a:pt x="334" y="778"/>
                  </a:lnTo>
                  <a:lnTo>
                    <a:pt x="346" y="789"/>
                  </a:lnTo>
                  <a:lnTo>
                    <a:pt x="341" y="839"/>
                  </a:lnTo>
                  <a:lnTo>
                    <a:pt x="362" y="856"/>
                  </a:lnTo>
                  <a:lnTo>
                    <a:pt x="394" y="859"/>
                  </a:lnTo>
                  <a:lnTo>
                    <a:pt x="408" y="835"/>
                  </a:lnTo>
                  <a:lnTo>
                    <a:pt x="399" y="760"/>
                  </a:lnTo>
                  <a:lnTo>
                    <a:pt x="389" y="749"/>
                  </a:lnTo>
                  <a:lnTo>
                    <a:pt x="392" y="736"/>
                  </a:lnTo>
                  <a:lnTo>
                    <a:pt x="422" y="716"/>
                  </a:lnTo>
                  <a:lnTo>
                    <a:pt x="428" y="688"/>
                  </a:lnTo>
                  <a:lnTo>
                    <a:pt x="423" y="669"/>
                  </a:lnTo>
                  <a:lnTo>
                    <a:pt x="420" y="653"/>
                  </a:lnTo>
                  <a:lnTo>
                    <a:pt x="435" y="635"/>
                  </a:lnTo>
                  <a:lnTo>
                    <a:pt x="423" y="621"/>
                  </a:lnTo>
                </a:path>
              </a:pathLst>
            </a:custGeom>
            <a:grpFill/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>
              <a:outerShdw dist="107763" dir="135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</a:endParaRP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5296147" y="4337352"/>
            <a:ext cx="1008062" cy="792162"/>
            <a:chOff x="3744" y="1392"/>
            <a:chExt cx="1824" cy="1296"/>
          </a:xfrm>
          <a:effectLst>
            <a:outerShdw blurRad="50800" dist="50800" dir="7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3740" y="1627"/>
              <a:ext cx="1580" cy="1001"/>
              <a:chOff x="388" y="1200"/>
              <a:chExt cx="907" cy="523"/>
            </a:xfrm>
          </p:grpSpPr>
          <p:grpSp>
            <p:nvGrpSpPr>
              <p:cNvPr id="104" name="Group 27"/>
              <p:cNvGrpSpPr>
                <a:grpSpLocks/>
              </p:cNvGrpSpPr>
              <p:nvPr/>
            </p:nvGrpSpPr>
            <p:grpSpPr bwMode="auto">
              <a:xfrm>
                <a:off x="391" y="1410"/>
                <a:ext cx="882" cy="289"/>
                <a:chOff x="391" y="1321"/>
                <a:chExt cx="882" cy="289"/>
              </a:xfrm>
            </p:grpSpPr>
            <p:sp>
              <p:nvSpPr>
                <p:cNvPr id="1441" name="Freeform 28"/>
                <p:cNvSpPr>
                  <a:spLocks/>
                </p:cNvSpPr>
                <p:nvPr/>
              </p:nvSpPr>
              <p:spPr bwMode="auto">
                <a:xfrm>
                  <a:off x="1099" y="1321"/>
                  <a:ext cx="161" cy="17"/>
                </a:xfrm>
                <a:custGeom>
                  <a:avLst/>
                  <a:gdLst>
                    <a:gd name="T0" fmla="*/ 1 w 323"/>
                    <a:gd name="T1" fmla="*/ 0 h 35"/>
                    <a:gd name="T2" fmla="*/ 0 w 323"/>
                    <a:gd name="T3" fmla="*/ 0 h 35"/>
                    <a:gd name="T4" fmla="*/ 0 w 323"/>
                    <a:gd name="T5" fmla="*/ 0 h 35"/>
                    <a:gd name="T6" fmla="*/ 1 w 323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35"/>
                    <a:gd name="T14" fmla="*/ 323 w 32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35">
                      <a:moveTo>
                        <a:pt x="323" y="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323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2" name="Freeform 29"/>
                <p:cNvSpPr>
                  <a:spLocks/>
                </p:cNvSpPr>
                <p:nvPr/>
              </p:nvSpPr>
              <p:spPr bwMode="auto">
                <a:xfrm>
                  <a:off x="1099" y="1321"/>
                  <a:ext cx="161" cy="17"/>
                </a:xfrm>
                <a:custGeom>
                  <a:avLst/>
                  <a:gdLst>
                    <a:gd name="T0" fmla="*/ 1 w 323"/>
                    <a:gd name="T1" fmla="*/ 0 h 35"/>
                    <a:gd name="T2" fmla="*/ 0 w 323"/>
                    <a:gd name="T3" fmla="*/ 0 h 35"/>
                    <a:gd name="T4" fmla="*/ 0 w 323"/>
                    <a:gd name="T5" fmla="*/ 0 h 35"/>
                    <a:gd name="T6" fmla="*/ 1 w 323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35"/>
                    <a:gd name="T14" fmla="*/ 323 w 32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35">
                      <a:moveTo>
                        <a:pt x="323" y="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323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3" name="Freeform 30"/>
                <p:cNvSpPr>
                  <a:spLocks/>
                </p:cNvSpPr>
                <p:nvPr/>
              </p:nvSpPr>
              <p:spPr bwMode="auto">
                <a:xfrm>
                  <a:off x="1213" y="1413"/>
                  <a:ext cx="60" cy="35"/>
                </a:xfrm>
                <a:custGeom>
                  <a:avLst/>
                  <a:gdLst>
                    <a:gd name="T0" fmla="*/ 0 w 120"/>
                    <a:gd name="T1" fmla="*/ 1 h 70"/>
                    <a:gd name="T2" fmla="*/ 1 w 120"/>
                    <a:gd name="T3" fmla="*/ 0 h 70"/>
                    <a:gd name="T4" fmla="*/ 1 w 120"/>
                    <a:gd name="T5" fmla="*/ 1 h 70"/>
                    <a:gd name="T6" fmla="*/ 1 w 120"/>
                    <a:gd name="T7" fmla="*/ 1 h 70"/>
                    <a:gd name="T8" fmla="*/ 1 w 120"/>
                    <a:gd name="T9" fmla="*/ 1 h 70"/>
                    <a:gd name="T10" fmla="*/ 0 w 120"/>
                    <a:gd name="T11" fmla="*/ 1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70"/>
                    <a:gd name="T20" fmla="*/ 120 w 120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70">
                      <a:moveTo>
                        <a:pt x="0" y="3"/>
                      </a:moveTo>
                      <a:lnTo>
                        <a:pt x="120" y="0"/>
                      </a:lnTo>
                      <a:lnTo>
                        <a:pt x="120" y="29"/>
                      </a:lnTo>
                      <a:lnTo>
                        <a:pt x="89" y="62"/>
                      </a:lnTo>
                      <a:lnTo>
                        <a:pt x="73" y="7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4" name="Freeform 31"/>
                <p:cNvSpPr>
                  <a:spLocks/>
                </p:cNvSpPr>
                <p:nvPr/>
              </p:nvSpPr>
              <p:spPr bwMode="auto">
                <a:xfrm>
                  <a:off x="1213" y="1413"/>
                  <a:ext cx="60" cy="35"/>
                </a:xfrm>
                <a:custGeom>
                  <a:avLst/>
                  <a:gdLst>
                    <a:gd name="T0" fmla="*/ 0 w 120"/>
                    <a:gd name="T1" fmla="*/ 1 h 70"/>
                    <a:gd name="T2" fmla="*/ 1 w 120"/>
                    <a:gd name="T3" fmla="*/ 0 h 70"/>
                    <a:gd name="T4" fmla="*/ 1 w 120"/>
                    <a:gd name="T5" fmla="*/ 1 h 70"/>
                    <a:gd name="T6" fmla="*/ 1 w 120"/>
                    <a:gd name="T7" fmla="*/ 1 h 70"/>
                    <a:gd name="T8" fmla="*/ 1 w 120"/>
                    <a:gd name="T9" fmla="*/ 1 h 70"/>
                    <a:gd name="T10" fmla="*/ 0 w 120"/>
                    <a:gd name="T11" fmla="*/ 1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0"/>
                    <a:gd name="T19" fmla="*/ 0 h 70"/>
                    <a:gd name="T20" fmla="*/ 120 w 120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0" h="70">
                      <a:moveTo>
                        <a:pt x="0" y="3"/>
                      </a:moveTo>
                      <a:lnTo>
                        <a:pt x="120" y="0"/>
                      </a:lnTo>
                      <a:lnTo>
                        <a:pt x="120" y="29"/>
                      </a:lnTo>
                      <a:lnTo>
                        <a:pt x="89" y="62"/>
                      </a:lnTo>
                      <a:lnTo>
                        <a:pt x="73" y="7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5" name="Freeform 32"/>
                <p:cNvSpPr>
                  <a:spLocks/>
                </p:cNvSpPr>
                <p:nvPr/>
              </p:nvSpPr>
              <p:spPr bwMode="auto">
                <a:xfrm>
                  <a:off x="1205" y="1416"/>
                  <a:ext cx="61" cy="32"/>
                </a:xfrm>
                <a:custGeom>
                  <a:avLst/>
                  <a:gdLst>
                    <a:gd name="T0" fmla="*/ 0 w 122"/>
                    <a:gd name="T1" fmla="*/ 0 h 65"/>
                    <a:gd name="T2" fmla="*/ 1 w 122"/>
                    <a:gd name="T3" fmla="*/ 0 h 65"/>
                    <a:gd name="T4" fmla="*/ 1 w 122"/>
                    <a:gd name="T5" fmla="*/ 0 h 65"/>
                    <a:gd name="T6" fmla="*/ 1 w 122"/>
                    <a:gd name="T7" fmla="*/ 0 h 65"/>
                    <a:gd name="T8" fmla="*/ 1 w 122"/>
                    <a:gd name="T9" fmla="*/ 0 h 65"/>
                    <a:gd name="T10" fmla="*/ 0 w 122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65"/>
                    <a:gd name="T20" fmla="*/ 122 w 122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65">
                      <a:moveTo>
                        <a:pt x="0" y="5"/>
                      </a:moveTo>
                      <a:lnTo>
                        <a:pt x="121" y="0"/>
                      </a:lnTo>
                      <a:lnTo>
                        <a:pt x="122" y="29"/>
                      </a:lnTo>
                      <a:lnTo>
                        <a:pt x="89" y="65"/>
                      </a:lnTo>
                      <a:lnTo>
                        <a:pt x="20" y="6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6" name="Freeform 33"/>
                <p:cNvSpPr>
                  <a:spLocks/>
                </p:cNvSpPr>
                <p:nvPr/>
              </p:nvSpPr>
              <p:spPr bwMode="auto">
                <a:xfrm>
                  <a:off x="1205" y="1416"/>
                  <a:ext cx="61" cy="32"/>
                </a:xfrm>
                <a:custGeom>
                  <a:avLst/>
                  <a:gdLst>
                    <a:gd name="T0" fmla="*/ 0 w 122"/>
                    <a:gd name="T1" fmla="*/ 0 h 65"/>
                    <a:gd name="T2" fmla="*/ 1 w 122"/>
                    <a:gd name="T3" fmla="*/ 0 h 65"/>
                    <a:gd name="T4" fmla="*/ 1 w 122"/>
                    <a:gd name="T5" fmla="*/ 0 h 65"/>
                    <a:gd name="T6" fmla="*/ 1 w 122"/>
                    <a:gd name="T7" fmla="*/ 0 h 65"/>
                    <a:gd name="T8" fmla="*/ 1 w 122"/>
                    <a:gd name="T9" fmla="*/ 0 h 65"/>
                    <a:gd name="T10" fmla="*/ 0 w 122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65"/>
                    <a:gd name="T20" fmla="*/ 122 w 122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65">
                      <a:moveTo>
                        <a:pt x="0" y="5"/>
                      </a:moveTo>
                      <a:lnTo>
                        <a:pt x="121" y="0"/>
                      </a:lnTo>
                      <a:lnTo>
                        <a:pt x="122" y="29"/>
                      </a:lnTo>
                      <a:lnTo>
                        <a:pt x="89" y="65"/>
                      </a:lnTo>
                      <a:lnTo>
                        <a:pt x="20" y="6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7" name="Freeform 34"/>
                <p:cNvSpPr>
                  <a:spLocks/>
                </p:cNvSpPr>
                <p:nvPr/>
              </p:nvSpPr>
              <p:spPr bwMode="auto">
                <a:xfrm>
                  <a:off x="862" y="1390"/>
                  <a:ext cx="110" cy="134"/>
                </a:xfrm>
                <a:custGeom>
                  <a:avLst/>
                  <a:gdLst>
                    <a:gd name="T0" fmla="*/ 1 w 219"/>
                    <a:gd name="T1" fmla="*/ 2 h 266"/>
                    <a:gd name="T2" fmla="*/ 1 w 219"/>
                    <a:gd name="T3" fmla="*/ 1 h 266"/>
                    <a:gd name="T4" fmla="*/ 1 w 219"/>
                    <a:gd name="T5" fmla="*/ 1 h 266"/>
                    <a:gd name="T6" fmla="*/ 0 w 219"/>
                    <a:gd name="T7" fmla="*/ 1 h 266"/>
                    <a:gd name="T8" fmla="*/ 1 w 219"/>
                    <a:gd name="T9" fmla="*/ 0 h 266"/>
                    <a:gd name="T10" fmla="*/ 1 w 219"/>
                    <a:gd name="T11" fmla="*/ 1 h 266"/>
                    <a:gd name="T12" fmla="*/ 1 w 219"/>
                    <a:gd name="T13" fmla="*/ 2 h 2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66"/>
                    <a:gd name="T23" fmla="*/ 219 w 219"/>
                    <a:gd name="T24" fmla="*/ 266 h 2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66">
                      <a:moveTo>
                        <a:pt x="219" y="266"/>
                      </a:moveTo>
                      <a:lnTo>
                        <a:pt x="137" y="255"/>
                      </a:lnTo>
                      <a:lnTo>
                        <a:pt x="97" y="111"/>
                      </a:lnTo>
                      <a:lnTo>
                        <a:pt x="0" y="73"/>
                      </a:lnTo>
                      <a:lnTo>
                        <a:pt x="62" y="0"/>
                      </a:lnTo>
                      <a:lnTo>
                        <a:pt x="172" y="22"/>
                      </a:lnTo>
                      <a:lnTo>
                        <a:pt x="219" y="266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8" name="Freeform 35"/>
                <p:cNvSpPr>
                  <a:spLocks/>
                </p:cNvSpPr>
                <p:nvPr/>
              </p:nvSpPr>
              <p:spPr bwMode="auto">
                <a:xfrm>
                  <a:off x="862" y="1390"/>
                  <a:ext cx="110" cy="134"/>
                </a:xfrm>
                <a:custGeom>
                  <a:avLst/>
                  <a:gdLst>
                    <a:gd name="T0" fmla="*/ 1 w 219"/>
                    <a:gd name="T1" fmla="*/ 2 h 266"/>
                    <a:gd name="T2" fmla="*/ 1 w 219"/>
                    <a:gd name="T3" fmla="*/ 1 h 266"/>
                    <a:gd name="T4" fmla="*/ 1 w 219"/>
                    <a:gd name="T5" fmla="*/ 1 h 266"/>
                    <a:gd name="T6" fmla="*/ 0 w 219"/>
                    <a:gd name="T7" fmla="*/ 1 h 266"/>
                    <a:gd name="T8" fmla="*/ 1 w 219"/>
                    <a:gd name="T9" fmla="*/ 0 h 266"/>
                    <a:gd name="T10" fmla="*/ 1 w 219"/>
                    <a:gd name="T11" fmla="*/ 1 h 266"/>
                    <a:gd name="T12" fmla="*/ 1 w 219"/>
                    <a:gd name="T13" fmla="*/ 2 h 2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9"/>
                    <a:gd name="T22" fmla="*/ 0 h 266"/>
                    <a:gd name="T23" fmla="*/ 219 w 219"/>
                    <a:gd name="T24" fmla="*/ 266 h 2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9" h="266">
                      <a:moveTo>
                        <a:pt x="219" y="266"/>
                      </a:moveTo>
                      <a:lnTo>
                        <a:pt x="137" y="255"/>
                      </a:lnTo>
                      <a:lnTo>
                        <a:pt x="97" y="111"/>
                      </a:lnTo>
                      <a:lnTo>
                        <a:pt x="0" y="73"/>
                      </a:lnTo>
                      <a:lnTo>
                        <a:pt x="62" y="0"/>
                      </a:lnTo>
                      <a:lnTo>
                        <a:pt x="172" y="22"/>
                      </a:lnTo>
                      <a:lnTo>
                        <a:pt x="219" y="26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9" name="Freeform 36"/>
                <p:cNvSpPr>
                  <a:spLocks/>
                </p:cNvSpPr>
                <p:nvPr/>
              </p:nvSpPr>
              <p:spPr bwMode="auto">
                <a:xfrm>
                  <a:off x="1164" y="1363"/>
                  <a:ext cx="84" cy="49"/>
                </a:xfrm>
                <a:custGeom>
                  <a:avLst/>
                  <a:gdLst>
                    <a:gd name="T0" fmla="*/ 1 w 167"/>
                    <a:gd name="T1" fmla="*/ 1 h 97"/>
                    <a:gd name="T2" fmla="*/ 0 w 167"/>
                    <a:gd name="T3" fmla="*/ 1 h 97"/>
                    <a:gd name="T4" fmla="*/ 1 w 167"/>
                    <a:gd name="T5" fmla="*/ 0 h 97"/>
                    <a:gd name="T6" fmla="*/ 1 w 167"/>
                    <a:gd name="T7" fmla="*/ 1 h 97"/>
                    <a:gd name="T8" fmla="*/ 1 w 167"/>
                    <a:gd name="T9" fmla="*/ 1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97"/>
                    <a:gd name="T17" fmla="*/ 167 w 167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97">
                      <a:moveTo>
                        <a:pt x="167" y="97"/>
                      </a:moveTo>
                      <a:lnTo>
                        <a:pt x="0" y="95"/>
                      </a:lnTo>
                      <a:lnTo>
                        <a:pt x="23" y="0"/>
                      </a:lnTo>
                      <a:lnTo>
                        <a:pt x="154" y="3"/>
                      </a:lnTo>
                      <a:lnTo>
                        <a:pt x="167" y="97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0" name="Freeform 37"/>
                <p:cNvSpPr>
                  <a:spLocks/>
                </p:cNvSpPr>
                <p:nvPr/>
              </p:nvSpPr>
              <p:spPr bwMode="auto">
                <a:xfrm>
                  <a:off x="1164" y="1363"/>
                  <a:ext cx="84" cy="49"/>
                </a:xfrm>
                <a:custGeom>
                  <a:avLst/>
                  <a:gdLst>
                    <a:gd name="T0" fmla="*/ 1 w 167"/>
                    <a:gd name="T1" fmla="*/ 1 h 97"/>
                    <a:gd name="T2" fmla="*/ 0 w 167"/>
                    <a:gd name="T3" fmla="*/ 1 h 97"/>
                    <a:gd name="T4" fmla="*/ 1 w 167"/>
                    <a:gd name="T5" fmla="*/ 0 h 97"/>
                    <a:gd name="T6" fmla="*/ 1 w 167"/>
                    <a:gd name="T7" fmla="*/ 1 h 97"/>
                    <a:gd name="T8" fmla="*/ 1 w 167"/>
                    <a:gd name="T9" fmla="*/ 1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97"/>
                    <a:gd name="T17" fmla="*/ 167 w 167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97">
                      <a:moveTo>
                        <a:pt x="167" y="97"/>
                      </a:moveTo>
                      <a:lnTo>
                        <a:pt x="0" y="95"/>
                      </a:lnTo>
                      <a:lnTo>
                        <a:pt x="23" y="0"/>
                      </a:lnTo>
                      <a:lnTo>
                        <a:pt x="154" y="3"/>
                      </a:lnTo>
                      <a:lnTo>
                        <a:pt x="167" y="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1" name="Freeform 38"/>
                <p:cNvSpPr>
                  <a:spLocks/>
                </p:cNvSpPr>
                <p:nvPr/>
              </p:nvSpPr>
              <p:spPr bwMode="auto">
                <a:xfrm>
                  <a:off x="527" y="1500"/>
                  <a:ext cx="12" cy="19"/>
                </a:xfrm>
                <a:custGeom>
                  <a:avLst/>
                  <a:gdLst>
                    <a:gd name="T0" fmla="*/ 1 w 24"/>
                    <a:gd name="T1" fmla="*/ 1 h 37"/>
                    <a:gd name="T2" fmla="*/ 1 w 24"/>
                    <a:gd name="T3" fmla="*/ 0 h 37"/>
                    <a:gd name="T4" fmla="*/ 1 w 24"/>
                    <a:gd name="T5" fmla="*/ 1 h 37"/>
                    <a:gd name="T6" fmla="*/ 0 w 24"/>
                    <a:gd name="T7" fmla="*/ 1 h 37"/>
                    <a:gd name="T8" fmla="*/ 1 w 24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7"/>
                    <a:gd name="T17" fmla="*/ 24 w 2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7">
                      <a:moveTo>
                        <a:pt x="22" y="22"/>
                      </a:moveTo>
                      <a:lnTo>
                        <a:pt x="24" y="0"/>
                      </a:lnTo>
                      <a:lnTo>
                        <a:pt x="1" y="16"/>
                      </a:lnTo>
                      <a:lnTo>
                        <a:pt x="0" y="37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2" name="Freeform 39"/>
                <p:cNvSpPr>
                  <a:spLocks/>
                </p:cNvSpPr>
                <p:nvPr/>
              </p:nvSpPr>
              <p:spPr bwMode="auto">
                <a:xfrm>
                  <a:off x="527" y="1500"/>
                  <a:ext cx="12" cy="19"/>
                </a:xfrm>
                <a:custGeom>
                  <a:avLst/>
                  <a:gdLst>
                    <a:gd name="T0" fmla="*/ 1 w 24"/>
                    <a:gd name="T1" fmla="*/ 1 h 37"/>
                    <a:gd name="T2" fmla="*/ 1 w 24"/>
                    <a:gd name="T3" fmla="*/ 0 h 37"/>
                    <a:gd name="T4" fmla="*/ 1 w 24"/>
                    <a:gd name="T5" fmla="*/ 1 h 37"/>
                    <a:gd name="T6" fmla="*/ 0 w 24"/>
                    <a:gd name="T7" fmla="*/ 1 h 37"/>
                    <a:gd name="T8" fmla="*/ 1 w 24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7"/>
                    <a:gd name="T17" fmla="*/ 24 w 2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7">
                      <a:moveTo>
                        <a:pt x="22" y="22"/>
                      </a:moveTo>
                      <a:lnTo>
                        <a:pt x="24" y="0"/>
                      </a:lnTo>
                      <a:lnTo>
                        <a:pt x="1" y="16"/>
                      </a:lnTo>
                      <a:lnTo>
                        <a:pt x="0" y="37"/>
                      </a:lnTo>
                      <a:lnTo>
                        <a:pt x="22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3" name="Freeform 40"/>
                <p:cNvSpPr>
                  <a:spLocks/>
                </p:cNvSpPr>
                <p:nvPr/>
              </p:nvSpPr>
              <p:spPr bwMode="auto">
                <a:xfrm>
                  <a:off x="528" y="1485"/>
                  <a:ext cx="9" cy="18"/>
                </a:xfrm>
                <a:custGeom>
                  <a:avLst/>
                  <a:gdLst>
                    <a:gd name="T0" fmla="*/ 0 w 20"/>
                    <a:gd name="T1" fmla="*/ 1 h 35"/>
                    <a:gd name="T2" fmla="*/ 0 w 20"/>
                    <a:gd name="T3" fmla="*/ 0 h 35"/>
                    <a:gd name="T4" fmla="*/ 0 w 20"/>
                    <a:gd name="T5" fmla="*/ 1 h 35"/>
                    <a:gd name="T6" fmla="*/ 0 w 20"/>
                    <a:gd name="T7" fmla="*/ 1 h 35"/>
                    <a:gd name="T8" fmla="*/ 0 w 20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21"/>
                      </a:move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0" y="35"/>
                      </a:lnTo>
                      <a:lnTo>
                        <a:pt x="20" y="2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4" name="Freeform 41"/>
                <p:cNvSpPr>
                  <a:spLocks/>
                </p:cNvSpPr>
                <p:nvPr/>
              </p:nvSpPr>
              <p:spPr bwMode="auto">
                <a:xfrm>
                  <a:off x="528" y="1485"/>
                  <a:ext cx="9" cy="18"/>
                </a:xfrm>
                <a:custGeom>
                  <a:avLst/>
                  <a:gdLst>
                    <a:gd name="T0" fmla="*/ 0 w 20"/>
                    <a:gd name="T1" fmla="*/ 1 h 35"/>
                    <a:gd name="T2" fmla="*/ 0 w 20"/>
                    <a:gd name="T3" fmla="*/ 0 h 35"/>
                    <a:gd name="T4" fmla="*/ 0 w 20"/>
                    <a:gd name="T5" fmla="*/ 1 h 35"/>
                    <a:gd name="T6" fmla="*/ 0 w 20"/>
                    <a:gd name="T7" fmla="*/ 1 h 35"/>
                    <a:gd name="T8" fmla="*/ 0 w 20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21"/>
                      </a:moveTo>
                      <a:lnTo>
                        <a:pt x="19" y="0"/>
                      </a:lnTo>
                      <a:lnTo>
                        <a:pt x="0" y="18"/>
                      </a:lnTo>
                      <a:lnTo>
                        <a:pt x="0" y="35"/>
                      </a:lnTo>
                      <a:lnTo>
                        <a:pt x="2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5" name="Freeform 42"/>
                <p:cNvSpPr>
                  <a:spLocks/>
                </p:cNvSpPr>
                <p:nvPr/>
              </p:nvSpPr>
              <p:spPr bwMode="auto">
                <a:xfrm>
                  <a:off x="526" y="1471"/>
                  <a:ext cx="10" cy="17"/>
                </a:xfrm>
                <a:custGeom>
                  <a:avLst/>
                  <a:gdLst>
                    <a:gd name="T0" fmla="*/ 1 w 20"/>
                    <a:gd name="T1" fmla="*/ 0 h 35"/>
                    <a:gd name="T2" fmla="*/ 1 w 20"/>
                    <a:gd name="T3" fmla="*/ 0 h 35"/>
                    <a:gd name="T4" fmla="*/ 0 w 20"/>
                    <a:gd name="T5" fmla="*/ 0 h 35"/>
                    <a:gd name="T6" fmla="*/ 1 w 20"/>
                    <a:gd name="T7" fmla="*/ 0 h 35"/>
                    <a:gd name="T8" fmla="*/ 1 w 20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19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2" y="35"/>
                      </a:lnTo>
                      <a:lnTo>
                        <a:pt x="20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6" name="Freeform 43"/>
                <p:cNvSpPr>
                  <a:spLocks/>
                </p:cNvSpPr>
                <p:nvPr/>
              </p:nvSpPr>
              <p:spPr bwMode="auto">
                <a:xfrm>
                  <a:off x="526" y="1471"/>
                  <a:ext cx="10" cy="17"/>
                </a:xfrm>
                <a:custGeom>
                  <a:avLst/>
                  <a:gdLst>
                    <a:gd name="T0" fmla="*/ 1 w 20"/>
                    <a:gd name="T1" fmla="*/ 0 h 35"/>
                    <a:gd name="T2" fmla="*/ 1 w 20"/>
                    <a:gd name="T3" fmla="*/ 0 h 35"/>
                    <a:gd name="T4" fmla="*/ 0 w 20"/>
                    <a:gd name="T5" fmla="*/ 0 h 35"/>
                    <a:gd name="T6" fmla="*/ 1 w 20"/>
                    <a:gd name="T7" fmla="*/ 0 h 35"/>
                    <a:gd name="T8" fmla="*/ 1 w 20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5"/>
                    <a:gd name="T17" fmla="*/ 20 w 20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5">
                      <a:moveTo>
                        <a:pt x="20" y="19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2" y="35"/>
                      </a:lnTo>
                      <a:lnTo>
                        <a:pt x="2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7" name="Freeform 44"/>
                <p:cNvSpPr>
                  <a:spLocks/>
                </p:cNvSpPr>
                <p:nvPr/>
              </p:nvSpPr>
              <p:spPr bwMode="auto">
                <a:xfrm>
                  <a:off x="524" y="1457"/>
                  <a:ext cx="10" cy="18"/>
                </a:xfrm>
                <a:custGeom>
                  <a:avLst/>
                  <a:gdLst>
                    <a:gd name="T0" fmla="*/ 1 w 19"/>
                    <a:gd name="T1" fmla="*/ 0 h 38"/>
                    <a:gd name="T2" fmla="*/ 1 w 19"/>
                    <a:gd name="T3" fmla="*/ 0 h 38"/>
                    <a:gd name="T4" fmla="*/ 0 w 19"/>
                    <a:gd name="T5" fmla="*/ 0 h 38"/>
                    <a:gd name="T6" fmla="*/ 1 w 19"/>
                    <a:gd name="T7" fmla="*/ 0 h 38"/>
                    <a:gd name="T8" fmla="*/ 1 w 19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8"/>
                    <a:gd name="T17" fmla="*/ 19 w 19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8">
                      <a:moveTo>
                        <a:pt x="19" y="17"/>
                      </a:moveTo>
                      <a:lnTo>
                        <a:pt x="14" y="0"/>
                      </a:lnTo>
                      <a:lnTo>
                        <a:pt x="0" y="19"/>
                      </a:lnTo>
                      <a:lnTo>
                        <a:pt x="3" y="38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8" name="Freeform 45"/>
                <p:cNvSpPr>
                  <a:spLocks/>
                </p:cNvSpPr>
                <p:nvPr/>
              </p:nvSpPr>
              <p:spPr bwMode="auto">
                <a:xfrm>
                  <a:off x="524" y="1457"/>
                  <a:ext cx="10" cy="18"/>
                </a:xfrm>
                <a:custGeom>
                  <a:avLst/>
                  <a:gdLst>
                    <a:gd name="T0" fmla="*/ 1 w 19"/>
                    <a:gd name="T1" fmla="*/ 0 h 38"/>
                    <a:gd name="T2" fmla="*/ 1 w 19"/>
                    <a:gd name="T3" fmla="*/ 0 h 38"/>
                    <a:gd name="T4" fmla="*/ 0 w 19"/>
                    <a:gd name="T5" fmla="*/ 0 h 38"/>
                    <a:gd name="T6" fmla="*/ 1 w 19"/>
                    <a:gd name="T7" fmla="*/ 0 h 38"/>
                    <a:gd name="T8" fmla="*/ 1 w 19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8"/>
                    <a:gd name="T17" fmla="*/ 19 w 19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8">
                      <a:moveTo>
                        <a:pt x="19" y="17"/>
                      </a:moveTo>
                      <a:lnTo>
                        <a:pt x="14" y="0"/>
                      </a:lnTo>
                      <a:lnTo>
                        <a:pt x="0" y="19"/>
                      </a:lnTo>
                      <a:lnTo>
                        <a:pt x="3" y="38"/>
                      </a:lnTo>
                      <a:lnTo>
                        <a:pt x="19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59" name="Freeform 46"/>
                <p:cNvSpPr>
                  <a:spLocks/>
                </p:cNvSpPr>
                <p:nvPr/>
              </p:nvSpPr>
              <p:spPr bwMode="auto">
                <a:xfrm>
                  <a:off x="520" y="1444"/>
                  <a:ext cx="9" cy="18"/>
                </a:xfrm>
                <a:custGeom>
                  <a:avLst/>
                  <a:gdLst>
                    <a:gd name="T0" fmla="*/ 1 w 17"/>
                    <a:gd name="T1" fmla="*/ 1 h 35"/>
                    <a:gd name="T2" fmla="*/ 1 w 17"/>
                    <a:gd name="T3" fmla="*/ 0 h 35"/>
                    <a:gd name="T4" fmla="*/ 0 w 17"/>
                    <a:gd name="T5" fmla="*/ 1 h 35"/>
                    <a:gd name="T6" fmla="*/ 1 w 17"/>
                    <a:gd name="T7" fmla="*/ 1 h 35"/>
                    <a:gd name="T8" fmla="*/ 1 w 17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17" y="18"/>
                      </a:moveTo>
                      <a:lnTo>
                        <a:pt x="11" y="0"/>
                      </a:lnTo>
                      <a:lnTo>
                        <a:pt x="0" y="21"/>
                      </a:lnTo>
                      <a:lnTo>
                        <a:pt x="3" y="35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0" name="Freeform 47"/>
                <p:cNvSpPr>
                  <a:spLocks/>
                </p:cNvSpPr>
                <p:nvPr/>
              </p:nvSpPr>
              <p:spPr bwMode="auto">
                <a:xfrm>
                  <a:off x="520" y="1444"/>
                  <a:ext cx="9" cy="18"/>
                </a:xfrm>
                <a:custGeom>
                  <a:avLst/>
                  <a:gdLst>
                    <a:gd name="T0" fmla="*/ 1 w 17"/>
                    <a:gd name="T1" fmla="*/ 1 h 35"/>
                    <a:gd name="T2" fmla="*/ 1 w 17"/>
                    <a:gd name="T3" fmla="*/ 0 h 35"/>
                    <a:gd name="T4" fmla="*/ 0 w 17"/>
                    <a:gd name="T5" fmla="*/ 1 h 35"/>
                    <a:gd name="T6" fmla="*/ 1 w 17"/>
                    <a:gd name="T7" fmla="*/ 1 h 35"/>
                    <a:gd name="T8" fmla="*/ 1 w 17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17" y="18"/>
                      </a:moveTo>
                      <a:lnTo>
                        <a:pt x="11" y="0"/>
                      </a:lnTo>
                      <a:lnTo>
                        <a:pt x="0" y="21"/>
                      </a:lnTo>
                      <a:lnTo>
                        <a:pt x="3" y="35"/>
                      </a:lnTo>
                      <a:lnTo>
                        <a:pt x="17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1" name="Freeform 48"/>
                <p:cNvSpPr>
                  <a:spLocks/>
                </p:cNvSpPr>
                <p:nvPr/>
              </p:nvSpPr>
              <p:spPr bwMode="auto">
                <a:xfrm>
                  <a:off x="516" y="1433"/>
                  <a:ext cx="8" cy="18"/>
                </a:xfrm>
                <a:custGeom>
                  <a:avLst/>
                  <a:gdLst>
                    <a:gd name="T0" fmla="*/ 0 w 17"/>
                    <a:gd name="T1" fmla="*/ 1 h 36"/>
                    <a:gd name="T2" fmla="*/ 0 w 17"/>
                    <a:gd name="T3" fmla="*/ 0 h 36"/>
                    <a:gd name="T4" fmla="*/ 0 w 17"/>
                    <a:gd name="T5" fmla="*/ 1 h 36"/>
                    <a:gd name="T6" fmla="*/ 0 w 17"/>
                    <a:gd name="T7" fmla="*/ 1 h 36"/>
                    <a:gd name="T8" fmla="*/ 0 w 17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6"/>
                    <a:gd name="T17" fmla="*/ 17 w 1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6">
                      <a:moveTo>
                        <a:pt x="17" y="17"/>
                      </a:moveTo>
                      <a:lnTo>
                        <a:pt x="9" y="0"/>
                      </a:lnTo>
                      <a:lnTo>
                        <a:pt x="0" y="23"/>
                      </a:lnTo>
                      <a:lnTo>
                        <a:pt x="4" y="36"/>
                      </a:lnTo>
                      <a:lnTo>
                        <a:pt x="17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2" name="Freeform 49"/>
                <p:cNvSpPr>
                  <a:spLocks/>
                </p:cNvSpPr>
                <p:nvPr/>
              </p:nvSpPr>
              <p:spPr bwMode="auto">
                <a:xfrm>
                  <a:off x="516" y="1433"/>
                  <a:ext cx="8" cy="18"/>
                </a:xfrm>
                <a:custGeom>
                  <a:avLst/>
                  <a:gdLst>
                    <a:gd name="T0" fmla="*/ 0 w 17"/>
                    <a:gd name="T1" fmla="*/ 1 h 36"/>
                    <a:gd name="T2" fmla="*/ 0 w 17"/>
                    <a:gd name="T3" fmla="*/ 0 h 36"/>
                    <a:gd name="T4" fmla="*/ 0 w 17"/>
                    <a:gd name="T5" fmla="*/ 1 h 36"/>
                    <a:gd name="T6" fmla="*/ 0 w 17"/>
                    <a:gd name="T7" fmla="*/ 1 h 36"/>
                    <a:gd name="T8" fmla="*/ 0 w 17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6"/>
                    <a:gd name="T17" fmla="*/ 17 w 1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6">
                      <a:moveTo>
                        <a:pt x="17" y="17"/>
                      </a:moveTo>
                      <a:lnTo>
                        <a:pt x="9" y="0"/>
                      </a:lnTo>
                      <a:lnTo>
                        <a:pt x="0" y="23"/>
                      </a:lnTo>
                      <a:lnTo>
                        <a:pt x="4" y="36"/>
                      </a:lnTo>
                      <a:lnTo>
                        <a:pt x="17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3" name="Freeform 50"/>
                <p:cNvSpPr>
                  <a:spLocks/>
                </p:cNvSpPr>
                <p:nvPr/>
              </p:nvSpPr>
              <p:spPr bwMode="auto">
                <a:xfrm>
                  <a:off x="527" y="1517"/>
                  <a:ext cx="11" cy="19"/>
                </a:xfrm>
                <a:custGeom>
                  <a:avLst/>
                  <a:gdLst>
                    <a:gd name="T0" fmla="*/ 0 w 23"/>
                    <a:gd name="T1" fmla="*/ 1 h 37"/>
                    <a:gd name="T2" fmla="*/ 0 w 23"/>
                    <a:gd name="T3" fmla="*/ 0 h 37"/>
                    <a:gd name="T4" fmla="*/ 0 w 23"/>
                    <a:gd name="T5" fmla="*/ 1 h 37"/>
                    <a:gd name="T6" fmla="*/ 0 w 23"/>
                    <a:gd name="T7" fmla="*/ 1 h 37"/>
                    <a:gd name="T8" fmla="*/ 0 w 23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22" y="21"/>
                      </a:moveTo>
                      <a:lnTo>
                        <a:pt x="23" y="0"/>
                      </a:lnTo>
                      <a:lnTo>
                        <a:pt x="1" y="15"/>
                      </a:lnTo>
                      <a:lnTo>
                        <a:pt x="0" y="37"/>
                      </a:lnTo>
                      <a:lnTo>
                        <a:pt x="22" y="2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4" name="Freeform 51"/>
                <p:cNvSpPr>
                  <a:spLocks/>
                </p:cNvSpPr>
                <p:nvPr/>
              </p:nvSpPr>
              <p:spPr bwMode="auto">
                <a:xfrm>
                  <a:off x="527" y="1517"/>
                  <a:ext cx="11" cy="19"/>
                </a:xfrm>
                <a:custGeom>
                  <a:avLst/>
                  <a:gdLst>
                    <a:gd name="T0" fmla="*/ 0 w 23"/>
                    <a:gd name="T1" fmla="*/ 1 h 37"/>
                    <a:gd name="T2" fmla="*/ 0 w 23"/>
                    <a:gd name="T3" fmla="*/ 0 h 37"/>
                    <a:gd name="T4" fmla="*/ 0 w 23"/>
                    <a:gd name="T5" fmla="*/ 1 h 37"/>
                    <a:gd name="T6" fmla="*/ 0 w 23"/>
                    <a:gd name="T7" fmla="*/ 1 h 37"/>
                    <a:gd name="T8" fmla="*/ 0 w 23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7"/>
                    <a:gd name="T17" fmla="*/ 23 w 2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7">
                      <a:moveTo>
                        <a:pt x="22" y="21"/>
                      </a:moveTo>
                      <a:lnTo>
                        <a:pt x="23" y="0"/>
                      </a:lnTo>
                      <a:lnTo>
                        <a:pt x="1" y="15"/>
                      </a:lnTo>
                      <a:lnTo>
                        <a:pt x="0" y="37"/>
                      </a:lnTo>
                      <a:lnTo>
                        <a:pt x="22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5" name="Freeform 52"/>
                <p:cNvSpPr>
                  <a:spLocks/>
                </p:cNvSpPr>
                <p:nvPr/>
              </p:nvSpPr>
              <p:spPr bwMode="auto">
                <a:xfrm>
                  <a:off x="523" y="1533"/>
                  <a:ext cx="13" cy="18"/>
                </a:xfrm>
                <a:custGeom>
                  <a:avLst/>
                  <a:gdLst>
                    <a:gd name="T0" fmla="*/ 0 w 28"/>
                    <a:gd name="T1" fmla="*/ 1 h 35"/>
                    <a:gd name="T2" fmla="*/ 0 w 28"/>
                    <a:gd name="T3" fmla="*/ 0 h 35"/>
                    <a:gd name="T4" fmla="*/ 0 w 28"/>
                    <a:gd name="T5" fmla="*/ 1 h 35"/>
                    <a:gd name="T6" fmla="*/ 0 w 28"/>
                    <a:gd name="T7" fmla="*/ 1 h 35"/>
                    <a:gd name="T8" fmla="*/ 0 w 28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5"/>
                    <a:gd name="T17" fmla="*/ 28 w 2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5">
                      <a:moveTo>
                        <a:pt x="23" y="22"/>
                      </a:moveTo>
                      <a:lnTo>
                        <a:pt x="28" y="0"/>
                      </a:lnTo>
                      <a:lnTo>
                        <a:pt x="5" y="16"/>
                      </a:lnTo>
                      <a:lnTo>
                        <a:pt x="0" y="35"/>
                      </a:lnTo>
                      <a:lnTo>
                        <a:pt x="23" y="2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6" name="Freeform 53"/>
                <p:cNvSpPr>
                  <a:spLocks/>
                </p:cNvSpPr>
                <p:nvPr/>
              </p:nvSpPr>
              <p:spPr bwMode="auto">
                <a:xfrm>
                  <a:off x="523" y="1533"/>
                  <a:ext cx="13" cy="18"/>
                </a:xfrm>
                <a:custGeom>
                  <a:avLst/>
                  <a:gdLst>
                    <a:gd name="T0" fmla="*/ 0 w 28"/>
                    <a:gd name="T1" fmla="*/ 1 h 35"/>
                    <a:gd name="T2" fmla="*/ 0 w 28"/>
                    <a:gd name="T3" fmla="*/ 0 h 35"/>
                    <a:gd name="T4" fmla="*/ 0 w 28"/>
                    <a:gd name="T5" fmla="*/ 1 h 35"/>
                    <a:gd name="T6" fmla="*/ 0 w 28"/>
                    <a:gd name="T7" fmla="*/ 1 h 35"/>
                    <a:gd name="T8" fmla="*/ 0 w 28"/>
                    <a:gd name="T9" fmla="*/ 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5"/>
                    <a:gd name="T17" fmla="*/ 28 w 2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5">
                      <a:moveTo>
                        <a:pt x="23" y="22"/>
                      </a:moveTo>
                      <a:lnTo>
                        <a:pt x="28" y="0"/>
                      </a:lnTo>
                      <a:lnTo>
                        <a:pt x="5" y="16"/>
                      </a:lnTo>
                      <a:lnTo>
                        <a:pt x="0" y="35"/>
                      </a:lnTo>
                      <a:lnTo>
                        <a:pt x="23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7" name="Freeform 54"/>
                <p:cNvSpPr>
                  <a:spLocks/>
                </p:cNvSpPr>
                <p:nvPr/>
              </p:nvSpPr>
              <p:spPr bwMode="auto">
                <a:xfrm>
                  <a:off x="518" y="1549"/>
                  <a:ext cx="16" cy="13"/>
                </a:xfrm>
                <a:custGeom>
                  <a:avLst/>
                  <a:gdLst>
                    <a:gd name="T0" fmla="*/ 1 w 30"/>
                    <a:gd name="T1" fmla="*/ 0 h 28"/>
                    <a:gd name="T2" fmla="*/ 1 w 30"/>
                    <a:gd name="T3" fmla="*/ 0 h 28"/>
                    <a:gd name="T4" fmla="*/ 1 w 30"/>
                    <a:gd name="T5" fmla="*/ 0 h 28"/>
                    <a:gd name="T6" fmla="*/ 0 w 30"/>
                    <a:gd name="T7" fmla="*/ 0 h 28"/>
                    <a:gd name="T8" fmla="*/ 1 w 3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28"/>
                    <a:gd name="T17" fmla="*/ 30 w 30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28">
                      <a:moveTo>
                        <a:pt x="25" y="18"/>
                      </a:moveTo>
                      <a:lnTo>
                        <a:pt x="30" y="0"/>
                      </a:lnTo>
                      <a:lnTo>
                        <a:pt x="5" y="13"/>
                      </a:lnTo>
                      <a:lnTo>
                        <a:pt x="0" y="28"/>
                      </a:lnTo>
                      <a:lnTo>
                        <a:pt x="25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8" name="Freeform 55"/>
                <p:cNvSpPr>
                  <a:spLocks/>
                </p:cNvSpPr>
                <p:nvPr/>
              </p:nvSpPr>
              <p:spPr bwMode="auto">
                <a:xfrm>
                  <a:off x="518" y="1549"/>
                  <a:ext cx="16" cy="13"/>
                </a:xfrm>
                <a:custGeom>
                  <a:avLst/>
                  <a:gdLst>
                    <a:gd name="T0" fmla="*/ 1 w 30"/>
                    <a:gd name="T1" fmla="*/ 0 h 28"/>
                    <a:gd name="T2" fmla="*/ 1 w 30"/>
                    <a:gd name="T3" fmla="*/ 0 h 28"/>
                    <a:gd name="T4" fmla="*/ 1 w 30"/>
                    <a:gd name="T5" fmla="*/ 0 h 28"/>
                    <a:gd name="T6" fmla="*/ 0 w 30"/>
                    <a:gd name="T7" fmla="*/ 0 h 28"/>
                    <a:gd name="T8" fmla="*/ 1 w 3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28"/>
                    <a:gd name="T17" fmla="*/ 30 w 30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28">
                      <a:moveTo>
                        <a:pt x="25" y="18"/>
                      </a:moveTo>
                      <a:lnTo>
                        <a:pt x="30" y="0"/>
                      </a:lnTo>
                      <a:lnTo>
                        <a:pt x="5" y="13"/>
                      </a:lnTo>
                      <a:lnTo>
                        <a:pt x="0" y="28"/>
                      </a:lnTo>
                      <a:lnTo>
                        <a:pt x="25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69" name="Freeform 56"/>
                <p:cNvSpPr>
                  <a:spLocks/>
                </p:cNvSpPr>
                <p:nvPr/>
              </p:nvSpPr>
              <p:spPr bwMode="auto">
                <a:xfrm>
                  <a:off x="513" y="1562"/>
                  <a:ext cx="16" cy="11"/>
                </a:xfrm>
                <a:custGeom>
                  <a:avLst/>
                  <a:gdLst>
                    <a:gd name="T0" fmla="*/ 1 w 31"/>
                    <a:gd name="T1" fmla="*/ 1 h 21"/>
                    <a:gd name="T2" fmla="*/ 1 w 31"/>
                    <a:gd name="T3" fmla="*/ 0 h 21"/>
                    <a:gd name="T4" fmla="*/ 1 w 31"/>
                    <a:gd name="T5" fmla="*/ 1 h 21"/>
                    <a:gd name="T6" fmla="*/ 0 w 31"/>
                    <a:gd name="T7" fmla="*/ 1 h 21"/>
                    <a:gd name="T8" fmla="*/ 1 w 31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1"/>
                    <a:gd name="T17" fmla="*/ 31 w 31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1">
                      <a:moveTo>
                        <a:pt x="25" y="17"/>
                      </a:moveTo>
                      <a:lnTo>
                        <a:pt x="31" y="0"/>
                      </a:lnTo>
                      <a:lnTo>
                        <a:pt x="7" y="9"/>
                      </a:lnTo>
                      <a:lnTo>
                        <a:pt x="0" y="21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0" name="Freeform 57"/>
                <p:cNvSpPr>
                  <a:spLocks/>
                </p:cNvSpPr>
                <p:nvPr/>
              </p:nvSpPr>
              <p:spPr bwMode="auto">
                <a:xfrm>
                  <a:off x="513" y="1562"/>
                  <a:ext cx="16" cy="11"/>
                </a:xfrm>
                <a:custGeom>
                  <a:avLst/>
                  <a:gdLst>
                    <a:gd name="T0" fmla="*/ 1 w 31"/>
                    <a:gd name="T1" fmla="*/ 1 h 21"/>
                    <a:gd name="T2" fmla="*/ 1 w 31"/>
                    <a:gd name="T3" fmla="*/ 0 h 21"/>
                    <a:gd name="T4" fmla="*/ 1 w 31"/>
                    <a:gd name="T5" fmla="*/ 1 h 21"/>
                    <a:gd name="T6" fmla="*/ 0 w 31"/>
                    <a:gd name="T7" fmla="*/ 1 h 21"/>
                    <a:gd name="T8" fmla="*/ 1 w 31"/>
                    <a:gd name="T9" fmla="*/ 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21"/>
                    <a:gd name="T17" fmla="*/ 31 w 31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21">
                      <a:moveTo>
                        <a:pt x="25" y="17"/>
                      </a:moveTo>
                      <a:lnTo>
                        <a:pt x="31" y="0"/>
                      </a:lnTo>
                      <a:lnTo>
                        <a:pt x="7" y="9"/>
                      </a:lnTo>
                      <a:lnTo>
                        <a:pt x="0" y="21"/>
                      </a:lnTo>
                      <a:lnTo>
                        <a:pt x="25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1" name="Freeform 58"/>
                <p:cNvSpPr>
                  <a:spLocks/>
                </p:cNvSpPr>
                <p:nvPr/>
              </p:nvSpPr>
              <p:spPr bwMode="auto">
                <a:xfrm>
                  <a:off x="508" y="1576"/>
                  <a:ext cx="16" cy="7"/>
                </a:xfrm>
                <a:custGeom>
                  <a:avLst/>
                  <a:gdLst>
                    <a:gd name="T0" fmla="*/ 1 w 31"/>
                    <a:gd name="T1" fmla="*/ 1 h 14"/>
                    <a:gd name="T2" fmla="*/ 1 w 31"/>
                    <a:gd name="T3" fmla="*/ 0 h 14"/>
                    <a:gd name="T4" fmla="*/ 1 w 31"/>
                    <a:gd name="T5" fmla="*/ 1 h 14"/>
                    <a:gd name="T6" fmla="*/ 0 w 31"/>
                    <a:gd name="T7" fmla="*/ 1 h 14"/>
                    <a:gd name="T8" fmla="*/ 1 w 31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4"/>
                    <a:gd name="T17" fmla="*/ 31 w 3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4">
                      <a:moveTo>
                        <a:pt x="23" y="14"/>
                      </a:moveTo>
                      <a:lnTo>
                        <a:pt x="31" y="0"/>
                      </a:lnTo>
                      <a:lnTo>
                        <a:pt x="5" y="3"/>
                      </a:lnTo>
                      <a:lnTo>
                        <a:pt x="0" y="13"/>
                      </a:lnTo>
                      <a:lnTo>
                        <a:pt x="23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2" name="Freeform 59"/>
                <p:cNvSpPr>
                  <a:spLocks/>
                </p:cNvSpPr>
                <p:nvPr/>
              </p:nvSpPr>
              <p:spPr bwMode="auto">
                <a:xfrm>
                  <a:off x="508" y="1576"/>
                  <a:ext cx="16" cy="7"/>
                </a:xfrm>
                <a:custGeom>
                  <a:avLst/>
                  <a:gdLst>
                    <a:gd name="T0" fmla="*/ 1 w 31"/>
                    <a:gd name="T1" fmla="*/ 1 h 14"/>
                    <a:gd name="T2" fmla="*/ 1 w 31"/>
                    <a:gd name="T3" fmla="*/ 0 h 14"/>
                    <a:gd name="T4" fmla="*/ 1 w 31"/>
                    <a:gd name="T5" fmla="*/ 1 h 14"/>
                    <a:gd name="T6" fmla="*/ 0 w 31"/>
                    <a:gd name="T7" fmla="*/ 1 h 14"/>
                    <a:gd name="T8" fmla="*/ 1 w 31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4"/>
                    <a:gd name="T17" fmla="*/ 31 w 31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4">
                      <a:moveTo>
                        <a:pt x="23" y="14"/>
                      </a:moveTo>
                      <a:lnTo>
                        <a:pt x="31" y="0"/>
                      </a:lnTo>
                      <a:lnTo>
                        <a:pt x="5" y="3"/>
                      </a:lnTo>
                      <a:lnTo>
                        <a:pt x="0" y="13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3" name="Freeform 60"/>
                <p:cNvSpPr>
                  <a:spLocks/>
                </p:cNvSpPr>
                <p:nvPr/>
              </p:nvSpPr>
              <p:spPr bwMode="auto">
                <a:xfrm>
                  <a:off x="501" y="1585"/>
                  <a:ext cx="17" cy="7"/>
                </a:xfrm>
                <a:custGeom>
                  <a:avLst/>
                  <a:gdLst>
                    <a:gd name="T0" fmla="*/ 1 w 32"/>
                    <a:gd name="T1" fmla="*/ 1 h 13"/>
                    <a:gd name="T2" fmla="*/ 1 w 32"/>
                    <a:gd name="T3" fmla="*/ 1 h 13"/>
                    <a:gd name="T4" fmla="*/ 1 w 32"/>
                    <a:gd name="T5" fmla="*/ 0 h 13"/>
                    <a:gd name="T6" fmla="*/ 0 w 32"/>
                    <a:gd name="T7" fmla="*/ 1 h 13"/>
                    <a:gd name="T8" fmla="*/ 1 w 32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3"/>
                    <a:gd name="T17" fmla="*/ 32 w 3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3">
                      <a:moveTo>
                        <a:pt x="23" y="13"/>
                      </a:moveTo>
                      <a:lnTo>
                        <a:pt x="32" y="1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4" name="Freeform 61"/>
                <p:cNvSpPr>
                  <a:spLocks/>
                </p:cNvSpPr>
                <p:nvPr/>
              </p:nvSpPr>
              <p:spPr bwMode="auto">
                <a:xfrm>
                  <a:off x="501" y="1585"/>
                  <a:ext cx="17" cy="7"/>
                </a:xfrm>
                <a:custGeom>
                  <a:avLst/>
                  <a:gdLst>
                    <a:gd name="T0" fmla="*/ 1 w 32"/>
                    <a:gd name="T1" fmla="*/ 1 h 13"/>
                    <a:gd name="T2" fmla="*/ 1 w 32"/>
                    <a:gd name="T3" fmla="*/ 1 h 13"/>
                    <a:gd name="T4" fmla="*/ 1 w 32"/>
                    <a:gd name="T5" fmla="*/ 0 h 13"/>
                    <a:gd name="T6" fmla="*/ 0 w 32"/>
                    <a:gd name="T7" fmla="*/ 1 h 13"/>
                    <a:gd name="T8" fmla="*/ 1 w 32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3"/>
                    <a:gd name="T17" fmla="*/ 32 w 32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3">
                      <a:moveTo>
                        <a:pt x="23" y="13"/>
                      </a:moveTo>
                      <a:lnTo>
                        <a:pt x="32" y="1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23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5" name="Freeform 62"/>
                <p:cNvSpPr>
                  <a:spLocks/>
                </p:cNvSpPr>
                <p:nvPr/>
              </p:nvSpPr>
              <p:spPr bwMode="auto">
                <a:xfrm>
                  <a:off x="493" y="1591"/>
                  <a:ext cx="15" cy="3"/>
                </a:xfrm>
                <a:custGeom>
                  <a:avLst/>
                  <a:gdLst>
                    <a:gd name="T0" fmla="*/ 1 w 30"/>
                    <a:gd name="T1" fmla="*/ 1 h 5"/>
                    <a:gd name="T2" fmla="*/ 1 w 30"/>
                    <a:gd name="T3" fmla="*/ 1 h 5"/>
                    <a:gd name="T4" fmla="*/ 1 w 30"/>
                    <a:gd name="T5" fmla="*/ 0 h 5"/>
                    <a:gd name="T6" fmla="*/ 0 w 30"/>
                    <a:gd name="T7" fmla="*/ 1 h 5"/>
                    <a:gd name="T8" fmla="*/ 1 w 30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5"/>
                    <a:gd name="T17" fmla="*/ 30 w 30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5">
                      <a:moveTo>
                        <a:pt x="22" y="5"/>
                      </a:moveTo>
                      <a:lnTo>
                        <a:pt x="30" y="4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6" name="Freeform 63"/>
                <p:cNvSpPr>
                  <a:spLocks/>
                </p:cNvSpPr>
                <p:nvPr/>
              </p:nvSpPr>
              <p:spPr bwMode="auto">
                <a:xfrm>
                  <a:off x="493" y="1591"/>
                  <a:ext cx="15" cy="3"/>
                </a:xfrm>
                <a:custGeom>
                  <a:avLst/>
                  <a:gdLst>
                    <a:gd name="T0" fmla="*/ 1 w 30"/>
                    <a:gd name="T1" fmla="*/ 1 h 5"/>
                    <a:gd name="T2" fmla="*/ 1 w 30"/>
                    <a:gd name="T3" fmla="*/ 1 h 5"/>
                    <a:gd name="T4" fmla="*/ 1 w 30"/>
                    <a:gd name="T5" fmla="*/ 0 h 5"/>
                    <a:gd name="T6" fmla="*/ 0 w 30"/>
                    <a:gd name="T7" fmla="*/ 1 h 5"/>
                    <a:gd name="T8" fmla="*/ 1 w 30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5"/>
                    <a:gd name="T17" fmla="*/ 30 w 30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5">
                      <a:moveTo>
                        <a:pt x="22" y="5"/>
                      </a:moveTo>
                      <a:lnTo>
                        <a:pt x="30" y="4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22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7" name="Freeform 64"/>
                <p:cNvSpPr>
                  <a:spLocks/>
                </p:cNvSpPr>
                <p:nvPr/>
              </p:nvSpPr>
              <p:spPr bwMode="auto">
                <a:xfrm>
                  <a:off x="510" y="1426"/>
                  <a:ext cx="8" cy="15"/>
                </a:xfrm>
                <a:custGeom>
                  <a:avLst/>
                  <a:gdLst>
                    <a:gd name="T0" fmla="*/ 0 w 17"/>
                    <a:gd name="T1" fmla="*/ 1 h 29"/>
                    <a:gd name="T2" fmla="*/ 0 w 17"/>
                    <a:gd name="T3" fmla="*/ 0 h 29"/>
                    <a:gd name="T4" fmla="*/ 0 w 17"/>
                    <a:gd name="T5" fmla="*/ 1 h 29"/>
                    <a:gd name="T6" fmla="*/ 0 w 17"/>
                    <a:gd name="T7" fmla="*/ 1 h 29"/>
                    <a:gd name="T8" fmla="*/ 0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1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8" y="29"/>
                      </a:lnTo>
                      <a:lnTo>
                        <a:pt x="17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8" name="Freeform 65"/>
                <p:cNvSpPr>
                  <a:spLocks/>
                </p:cNvSpPr>
                <p:nvPr/>
              </p:nvSpPr>
              <p:spPr bwMode="auto">
                <a:xfrm>
                  <a:off x="510" y="1426"/>
                  <a:ext cx="8" cy="15"/>
                </a:xfrm>
                <a:custGeom>
                  <a:avLst/>
                  <a:gdLst>
                    <a:gd name="T0" fmla="*/ 0 w 17"/>
                    <a:gd name="T1" fmla="*/ 1 h 29"/>
                    <a:gd name="T2" fmla="*/ 0 w 17"/>
                    <a:gd name="T3" fmla="*/ 0 h 29"/>
                    <a:gd name="T4" fmla="*/ 0 w 17"/>
                    <a:gd name="T5" fmla="*/ 1 h 29"/>
                    <a:gd name="T6" fmla="*/ 0 w 17"/>
                    <a:gd name="T7" fmla="*/ 1 h 29"/>
                    <a:gd name="T8" fmla="*/ 0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1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8" y="29"/>
                      </a:lnTo>
                      <a:lnTo>
                        <a:pt x="17" y="1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79" name="Freeform 66"/>
                <p:cNvSpPr>
                  <a:spLocks/>
                </p:cNvSpPr>
                <p:nvPr/>
              </p:nvSpPr>
              <p:spPr bwMode="auto">
                <a:xfrm>
                  <a:off x="503" y="1421"/>
                  <a:ext cx="9" cy="10"/>
                </a:xfrm>
                <a:custGeom>
                  <a:avLst/>
                  <a:gdLst>
                    <a:gd name="T0" fmla="*/ 1 w 16"/>
                    <a:gd name="T1" fmla="*/ 0 h 21"/>
                    <a:gd name="T2" fmla="*/ 1 w 16"/>
                    <a:gd name="T3" fmla="*/ 0 h 21"/>
                    <a:gd name="T4" fmla="*/ 0 w 16"/>
                    <a:gd name="T5" fmla="*/ 0 h 21"/>
                    <a:gd name="T6" fmla="*/ 1 w 16"/>
                    <a:gd name="T7" fmla="*/ 0 h 21"/>
                    <a:gd name="T8" fmla="*/ 1 w 1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1"/>
                    <a:gd name="T17" fmla="*/ 16 w 1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1">
                      <a:moveTo>
                        <a:pt x="16" y="5"/>
                      </a:move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7" y="21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0" name="Freeform 67"/>
                <p:cNvSpPr>
                  <a:spLocks/>
                </p:cNvSpPr>
                <p:nvPr/>
              </p:nvSpPr>
              <p:spPr bwMode="auto">
                <a:xfrm>
                  <a:off x="503" y="1421"/>
                  <a:ext cx="9" cy="10"/>
                </a:xfrm>
                <a:custGeom>
                  <a:avLst/>
                  <a:gdLst>
                    <a:gd name="T0" fmla="*/ 1 w 16"/>
                    <a:gd name="T1" fmla="*/ 0 h 21"/>
                    <a:gd name="T2" fmla="*/ 1 w 16"/>
                    <a:gd name="T3" fmla="*/ 0 h 21"/>
                    <a:gd name="T4" fmla="*/ 0 w 16"/>
                    <a:gd name="T5" fmla="*/ 0 h 21"/>
                    <a:gd name="T6" fmla="*/ 1 w 16"/>
                    <a:gd name="T7" fmla="*/ 0 h 21"/>
                    <a:gd name="T8" fmla="*/ 1 w 16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1"/>
                    <a:gd name="T17" fmla="*/ 16 w 16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1">
                      <a:moveTo>
                        <a:pt x="16" y="5"/>
                      </a:move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7" y="21"/>
                      </a:lnTo>
                      <a:lnTo>
                        <a:pt x="16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1" name="Freeform 68"/>
                <p:cNvSpPr>
                  <a:spLocks/>
                </p:cNvSpPr>
                <p:nvPr/>
              </p:nvSpPr>
              <p:spPr bwMode="auto">
                <a:xfrm>
                  <a:off x="517" y="1433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w 7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0"/>
                    <a:gd name="T35" fmla="*/ 7 w 7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0">
                      <a:moveTo>
                        <a:pt x="7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2" name="Freeform 69"/>
                <p:cNvSpPr>
                  <a:spLocks/>
                </p:cNvSpPr>
                <p:nvPr/>
              </p:nvSpPr>
              <p:spPr bwMode="auto">
                <a:xfrm>
                  <a:off x="517" y="1433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0"/>
                    <a:gd name="T32" fmla="*/ 7 w 7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0">
                      <a:moveTo>
                        <a:pt x="7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3" name="Freeform 70"/>
                <p:cNvSpPr>
                  <a:spLocks/>
                </p:cNvSpPr>
                <p:nvPr/>
              </p:nvSpPr>
              <p:spPr bwMode="auto">
                <a:xfrm>
                  <a:off x="522" y="1444"/>
                  <a:ext cx="5" cy="6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0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0 h 11"/>
                    <a:gd name="T22" fmla="*/ 0 w 11"/>
                    <a:gd name="T23" fmla="*/ 1 h 11"/>
                    <a:gd name="T24" fmla="*/ 0 w 11"/>
                    <a:gd name="T25" fmla="*/ 0 h 11"/>
                    <a:gd name="T26" fmla="*/ 0 w 11"/>
                    <a:gd name="T27" fmla="*/ 0 h 11"/>
                    <a:gd name="T28" fmla="*/ 0 w 11"/>
                    <a:gd name="T29" fmla="*/ 0 h 11"/>
                    <a:gd name="T30" fmla="*/ 0 w 11"/>
                    <a:gd name="T31" fmla="*/ 0 h 11"/>
                    <a:gd name="T32" fmla="*/ 0 w 11"/>
                    <a:gd name="T33" fmla="*/ 0 h 11"/>
                    <a:gd name="T34" fmla="*/ 0 w 11"/>
                    <a:gd name="T35" fmla="*/ 1 h 11"/>
                    <a:gd name="T36" fmla="*/ 0 w 11"/>
                    <a:gd name="T37" fmla="*/ 1 h 11"/>
                    <a:gd name="T38" fmla="*/ 0 w 11"/>
                    <a:gd name="T39" fmla="*/ 0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1"/>
                    <a:gd name="T62" fmla="*/ 11 w 11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1">
                      <a:moveTo>
                        <a:pt x="9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3" y="1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4" name="Freeform 71"/>
                <p:cNvSpPr>
                  <a:spLocks/>
                </p:cNvSpPr>
                <p:nvPr/>
              </p:nvSpPr>
              <p:spPr bwMode="auto">
                <a:xfrm>
                  <a:off x="522" y="1444"/>
                  <a:ext cx="5" cy="6"/>
                </a:xfrm>
                <a:custGeom>
                  <a:avLst/>
                  <a:gdLst>
                    <a:gd name="T0" fmla="*/ 0 w 11"/>
                    <a:gd name="T1" fmla="*/ 0 h 11"/>
                    <a:gd name="T2" fmla="*/ 0 w 11"/>
                    <a:gd name="T3" fmla="*/ 0 h 11"/>
                    <a:gd name="T4" fmla="*/ 0 w 11"/>
                    <a:gd name="T5" fmla="*/ 0 h 11"/>
                    <a:gd name="T6" fmla="*/ 0 w 11"/>
                    <a:gd name="T7" fmla="*/ 0 h 11"/>
                    <a:gd name="T8" fmla="*/ 0 w 11"/>
                    <a:gd name="T9" fmla="*/ 0 h 11"/>
                    <a:gd name="T10" fmla="*/ 0 w 11"/>
                    <a:gd name="T11" fmla="*/ 0 h 11"/>
                    <a:gd name="T12" fmla="*/ 0 w 11"/>
                    <a:gd name="T13" fmla="*/ 1 h 11"/>
                    <a:gd name="T14" fmla="*/ 0 w 11"/>
                    <a:gd name="T15" fmla="*/ 0 h 11"/>
                    <a:gd name="T16" fmla="*/ 0 w 11"/>
                    <a:gd name="T17" fmla="*/ 0 h 11"/>
                    <a:gd name="T18" fmla="*/ 0 w 11"/>
                    <a:gd name="T19" fmla="*/ 0 h 11"/>
                    <a:gd name="T20" fmla="*/ 0 w 11"/>
                    <a:gd name="T21" fmla="*/ 1 h 11"/>
                    <a:gd name="T22" fmla="*/ 0 w 11"/>
                    <a:gd name="T23" fmla="*/ 1 h 11"/>
                    <a:gd name="T24" fmla="*/ 0 w 11"/>
                    <a:gd name="T25" fmla="*/ 0 h 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1"/>
                    <a:gd name="T41" fmla="*/ 11 w 11"/>
                    <a:gd name="T42" fmla="*/ 11 h 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1">
                      <a:moveTo>
                        <a:pt x="9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3" y="1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5" name="Freeform 72"/>
                <p:cNvSpPr>
                  <a:spLocks/>
                </p:cNvSpPr>
                <p:nvPr/>
              </p:nvSpPr>
              <p:spPr bwMode="auto">
                <a:xfrm>
                  <a:off x="525" y="1457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0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6" name="Freeform 73"/>
                <p:cNvSpPr>
                  <a:spLocks/>
                </p:cNvSpPr>
                <p:nvPr/>
              </p:nvSpPr>
              <p:spPr bwMode="auto">
                <a:xfrm>
                  <a:off x="525" y="1457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0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7" name="Freeform 74"/>
                <p:cNvSpPr>
                  <a:spLocks/>
                </p:cNvSpPr>
                <p:nvPr/>
              </p:nvSpPr>
              <p:spPr bwMode="auto">
                <a:xfrm>
                  <a:off x="529" y="1471"/>
                  <a:ext cx="5" cy="4"/>
                </a:xfrm>
                <a:custGeom>
                  <a:avLst/>
                  <a:gdLst>
                    <a:gd name="T0" fmla="*/ 1 w 9"/>
                    <a:gd name="T1" fmla="*/ 0 h 8"/>
                    <a:gd name="T2" fmla="*/ 0 w 9"/>
                    <a:gd name="T3" fmla="*/ 0 h 8"/>
                    <a:gd name="T4" fmla="*/ 1 w 9"/>
                    <a:gd name="T5" fmla="*/ 1 h 8"/>
                    <a:gd name="T6" fmla="*/ 1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8" name="Freeform 75"/>
                <p:cNvSpPr>
                  <a:spLocks/>
                </p:cNvSpPr>
                <p:nvPr/>
              </p:nvSpPr>
              <p:spPr bwMode="auto">
                <a:xfrm>
                  <a:off x="529" y="1471"/>
                  <a:ext cx="5" cy="4"/>
                </a:xfrm>
                <a:custGeom>
                  <a:avLst/>
                  <a:gdLst>
                    <a:gd name="T0" fmla="*/ 1 w 9"/>
                    <a:gd name="T1" fmla="*/ 0 h 8"/>
                    <a:gd name="T2" fmla="*/ 0 w 9"/>
                    <a:gd name="T3" fmla="*/ 0 h 8"/>
                    <a:gd name="T4" fmla="*/ 1 w 9"/>
                    <a:gd name="T5" fmla="*/ 1 h 8"/>
                    <a:gd name="T6" fmla="*/ 1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89" name="Freeform 76"/>
                <p:cNvSpPr>
                  <a:spLocks/>
                </p:cNvSpPr>
                <p:nvPr/>
              </p:nvSpPr>
              <p:spPr bwMode="auto">
                <a:xfrm>
                  <a:off x="531" y="1483"/>
                  <a:ext cx="6" cy="7"/>
                </a:xfrm>
                <a:custGeom>
                  <a:avLst/>
                  <a:gdLst>
                    <a:gd name="T0" fmla="*/ 1 w 12"/>
                    <a:gd name="T1" fmla="*/ 1 h 13"/>
                    <a:gd name="T2" fmla="*/ 1 w 12"/>
                    <a:gd name="T3" fmla="*/ 1 h 13"/>
                    <a:gd name="T4" fmla="*/ 0 w 12"/>
                    <a:gd name="T5" fmla="*/ 1 h 13"/>
                    <a:gd name="T6" fmla="*/ 1 w 12"/>
                    <a:gd name="T7" fmla="*/ 0 h 13"/>
                    <a:gd name="T8" fmla="*/ 1 w 12"/>
                    <a:gd name="T9" fmla="*/ 1 h 13"/>
                    <a:gd name="T10" fmla="*/ 1 w 12"/>
                    <a:gd name="T11" fmla="*/ 1 h 13"/>
                    <a:gd name="T12" fmla="*/ 1 w 12"/>
                    <a:gd name="T13" fmla="*/ 1 h 13"/>
                    <a:gd name="T14" fmla="*/ 1 w 12"/>
                    <a:gd name="T15" fmla="*/ 1 h 13"/>
                    <a:gd name="T16" fmla="*/ 1 w 12"/>
                    <a:gd name="T17" fmla="*/ 1 h 13"/>
                    <a:gd name="T18" fmla="*/ 1 w 12"/>
                    <a:gd name="T19" fmla="*/ 1 h 13"/>
                    <a:gd name="T20" fmla="*/ 1 w 12"/>
                    <a:gd name="T21" fmla="*/ 1 h 13"/>
                    <a:gd name="T22" fmla="*/ 1 w 12"/>
                    <a:gd name="T23" fmla="*/ 1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13"/>
                    <a:gd name="T38" fmla="*/ 12 w 12"/>
                    <a:gd name="T39" fmla="*/ 13 h 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13">
                      <a:moveTo>
                        <a:pt x="12" y="4"/>
                      </a:moveTo>
                      <a:lnTo>
                        <a:pt x="1" y="13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0" name="Freeform 77"/>
                <p:cNvSpPr>
                  <a:spLocks/>
                </p:cNvSpPr>
                <p:nvPr/>
              </p:nvSpPr>
              <p:spPr bwMode="auto">
                <a:xfrm>
                  <a:off x="531" y="1483"/>
                  <a:ext cx="6" cy="7"/>
                </a:xfrm>
                <a:custGeom>
                  <a:avLst/>
                  <a:gdLst>
                    <a:gd name="T0" fmla="*/ 1 w 12"/>
                    <a:gd name="T1" fmla="*/ 1 h 13"/>
                    <a:gd name="T2" fmla="*/ 1 w 12"/>
                    <a:gd name="T3" fmla="*/ 1 h 13"/>
                    <a:gd name="T4" fmla="*/ 0 w 12"/>
                    <a:gd name="T5" fmla="*/ 1 h 13"/>
                    <a:gd name="T6" fmla="*/ 1 w 12"/>
                    <a:gd name="T7" fmla="*/ 0 h 13"/>
                    <a:gd name="T8" fmla="*/ 1 w 12"/>
                    <a:gd name="T9" fmla="*/ 1 h 13"/>
                    <a:gd name="T10" fmla="*/ 1 w 12"/>
                    <a:gd name="T11" fmla="*/ 1 h 13"/>
                    <a:gd name="T12" fmla="*/ 1 w 12"/>
                    <a:gd name="T13" fmla="*/ 1 h 13"/>
                    <a:gd name="T14" fmla="*/ 1 w 12"/>
                    <a:gd name="T15" fmla="*/ 1 h 13"/>
                    <a:gd name="T16" fmla="*/ 1 w 12"/>
                    <a:gd name="T17" fmla="*/ 1 h 13"/>
                    <a:gd name="T18" fmla="*/ 1 w 12"/>
                    <a:gd name="T19" fmla="*/ 1 h 13"/>
                    <a:gd name="T20" fmla="*/ 1 w 12"/>
                    <a:gd name="T21" fmla="*/ 1 h 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3"/>
                    <a:gd name="T35" fmla="*/ 12 w 12"/>
                    <a:gd name="T36" fmla="*/ 13 h 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3">
                      <a:moveTo>
                        <a:pt x="12" y="4"/>
                      </a:moveTo>
                      <a:lnTo>
                        <a:pt x="1" y="13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4"/>
                      </a:lnTo>
                      <a:lnTo>
                        <a:pt x="12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1" name="Freeform 78"/>
                <p:cNvSpPr>
                  <a:spLocks/>
                </p:cNvSpPr>
                <p:nvPr/>
              </p:nvSpPr>
              <p:spPr bwMode="auto">
                <a:xfrm>
                  <a:off x="532" y="1498"/>
                  <a:ext cx="7" cy="7"/>
                </a:xfrm>
                <a:custGeom>
                  <a:avLst/>
                  <a:gdLst>
                    <a:gd name="T0" fmla="*/ 1 w 13"/>
                    <a:gd name="T1" fmla="*/ 1 h 14"/>
                    <a:gd name="T2" fmla="*/ 1 w 13"/>
                    <a:gd name="T3" fmla="*/ 1 h 14"/>
                    <a:gd name="T4" fmla="*/ 1 w 13"/>
                    <a:gd name="T5" fmla="*/ 1 h 14"/>
                    <a:gd name="T6" fmla="*/ 1 w 13"/>
                    <a:gd name="T7" fmla="*/ 1 h 14"/>
                    <a:gd name="T8" fmla="*/ 1 w 13"/>
                    <a:gd name="T9" fmla="*/ 1 h 14"/>
                    <a:gd name="T10" fmla="*/ 1 w 13"/>
                    <a:gd name="T11" fmla="*/ 1 h 14"/>
                    <a:gd name="T12" fmla="*/ 1 w 13"/>
                    <a:gd name="T13" fmla="*/ 1 h 14"/>
                    <a:gd name="T14" fmla="*/ 1 w 13"/>
                    <a:gd name="T15" fmla="*/ 1 h 14"/>
                    <a:gd name="T16" fmla="*/ 1 w 13"/>
                    <a:gd name="T17" fmla="*/ 1 h 14"/>
                    <a:gd name="T18" fmla="*/ 1 w 13"/>
                    <a:gd name="T19" fmla="*/ 1 h 14"/>
                    <a:gd name="T20" fmla="*/ 1 w 13"/>
                    <a:gd name="T21" fmla="*/ 1 h 14"/>
                    <a:gd name="T22" fmla="*/ 1 w 13"/>
                    <a:gd name="T23" fmla="*/ 1 h 14"/>
                    <a:gd name="T24" fmla="*/ 1 w 13"/>
                    <a:gd name="T25" fmla="*/ 1 h 14"/>
                    <a:gd name="T26" fmla="*/ 1 w 13"/>
                    <a:gd name="T27" fmla="*/ 1 h 14"/>
                    <a:gd name="T28" fmla="*/ 1 w 13"/>
                    <a:gd name="T29" fmla="*/ 1 h 14"/>
                    <a:gd name="T30" fmla="*/ 1 w 13"/>
                    <a:gd name="T31" fmla="*/ 0 h 14"/>
                    <a:gd name="T32" fmla="*/ 1 w 13"/>
                    <a:gd name="T33" fmla="*/ 0 h 14"/>
                    <a:gd name="T34" fmla="*/ 0 w 13"/>
                    <a:gd name="T35" fmla="*/ 1 h 14"/>
                    <a:gd name="T36" fmla="*/ 0 w 13"/>
                    <a:gd name="T37" fmla="*/ 1 h 14"/>
                    <a:gd name="T38" fmla="*/ 1 w 13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4"/>
                    <a:gd name="T62" fmla="*/ 13 w 13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4">
                      <a:moveTo>
                        <a:pt x="13" y="4"/>
                      </a:move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0" y="1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2" name="Freeform 79"/>
                <p:cNvSpPr>
                  <a:spLocks/>
                </p:cNvSpPr>
                <p:nvPr/>
              </p:nvSpPr>
              <p:spPr bwMode="auto">
                <a:xfrm>
                  <a:off x="532" y="1498"/>
                  <a:ext cx="7" cy="7"/>
                </a:xfrm>
                <a:custGeom>
                  <a:avLst/>
                  <a:gdLst>
                    <a:gd name="T0" fmla="*/ 1 w 13"/>
                    <a:gd name="T1" fmla="*/ 1 h 14"/>
                    <a:gd name="T2" fmla="*/ 1 w 13"/>
                    <a:gd name="T3" fmla="*/ 1 h 14"/>
                    <a:gd name="T4" fmla="*/ 1 w 13"/>
                    <a:gd name="T5" fmla="*/ 1 h 14"/>
                    <a:gd name="T6" fmla="*/ 1 w 13"/>
                    <a:gd name="T7" fmla="*/ 1 h 14"/>
                    <a:gd name="T8" fmla="*/ 1 w 13"/>
                    <a:gd name="T9" fmla="*/ 1 h 14"/>
                    <a:gd name="T10" fmla="*/ 1 w 13"/>
                    <a:gd name="T11" fmla="*/ 1 h 14"/>
                    <a:gd name="T12" fmla="*/ 1 w 13"/>
                    <a:gd name="T13" fmla="*/ 1 h 14"/>
                    <a:gd name="T14" fmla="*/ 1 w 13"/>
                    <a:gd name="T15" fmla="*/ 1 h 14"/>
                    <a:gd name="T16" fmla="*/ 1 w 13"/>
                    <a:gd name="T17" fmla="*/ 1 h 14"/>
                    <a:gd name="T18" fmla="*/ 1 w 13"/>
                    <a:gd name="T19" fmla="*/ 1 h 14"/>
                    <a:gd name="T20" fmla="*/ 1 w 13"/>
                    <a:gd name="T21" fmla="*/ 1 h 14"/>
                    <a:gd name="T22" fmla="*/ 1 w 13"/>
                    <a:gd name="T23" fmla="*/ 1 h 14"/>
                    <a:gd name="T24" fmla="*/ 1 w 13"/>
                    <a:gd name="T25" fmla="*/ 0 h 14"/>
                    <a:gd name="T26" fmla="*/ 0 w 13"/>
                    <a:gd name="T27" fmla="*/ 1 h 14"/>
                    <a:gd name="T28" fmla="*/ 0 w 13"/>
                    <a:gd name="T29" fmla="*/ 1 h 14"/>
                    <a:gd name="T30" fmla="*/ 1 w 13"/>
                    <a:gd name="T31" fmla="*/ 1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"/>
                    <a:gd name="T49" fmla="*/ 0 h 14"/>
                    <a:gd name="T50" fmla="*/ 13 w 13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" h="14">
                      <a:moveTo>
                        <a:pt x="13" y="4"/>
                      </a:move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0" y="14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3" name="Freeform 80"/>
                <p:cNvSpPr>
                  <a:spLocks/>
                </p:cNvSpPr>
                <p:nvPr/>
              </p:nvSpPr>
              <p:spPr bwMode="auto">
                <a:xfrm>
                  <a:off x="530" y="1515"/>
                  <a:ext cx="8" cy="7"/>
                </a:xfrm>
                <a:custGeom>
                  <a:avLst/>
                  <a:gdLst>
                    <a:gd name="T0" fmla="*/ 1 w 15"/>
                    <a:gd name="T1" fmla="*/ 0 h 16"/>
                    <a:gd name="T2" fmla="*/ 1 w 15"/>
                    <a:gd name="T3" fmla="*/ 0 h 16"/>
                    <a:gd name="T4" fmla="*/ 1 w 15"/>
                    <a:gd name="T5" fmla="*/ 0 h 16"/>
                    <a:gd name="T6" fmla="*/ 1 w 15"/>
                    <a:gd name="T7" fmla="*/ 0 h 16"/>
                    <a:gd name="T8" fmla="*/ 1 w 15"/>
                    <a:gd name="T9" fmla="*/ 0 h 16"/>
                    <a:gd name="T10" fmla="*/ 1 w 15"/>
                    <a:gd name="T11" fmla="*/ 0 h 16"/>
                    <a:gd name="T12" fmla="*/ 1 w 15"/>
                    <a:gd name="T13" fmla="*/ 0 h 16"/>
                    <a:gd name="T14" fmla="*/ 1 w 15"/>
                    <a:gd name="T15" fmla="*/ 0 h 16"/>
                    <a:gd name="T16" fmla="*/ 1 w 15"/>
                    <a:gd name="T17" fmla="*/ 0 h 16"/>
                    <a:gd name="T18" fmla="*/ 1 w 15"/>
                    <a:gd name="T19" fmla="*/ 0 h 16"/>
                    <a:gd name="T20" fmla="*/ 1 w 15"/>
                    <a:gd name="T21" fmla="*/ 0 h 16"/>
                    <a:gd name="T22" fmla="*/ 1 w 15"/>
                    <a:gd name="T23" fmla="*/ 0 h 16"/>
                    <a:gd name="T24" fmla="*/ 1 w 15"/>
                    <a:gd name="T25" fmla="*/ 0 h 16"/>
                    <a:gd name="T26" fmla="*/ 1 w 15"/>
                    <a:gd name="T27" fmla="*/ 0 h 16"/>
                    <a:gd name="T28" fmla="*/ 1 w 15"/>
                    <a:gd name="T29" fmla="*/ 0 h 16"/>
                    <a:gd name="T30" fmla="*/ 1 w 15"/>
                    <a:gd name="T31" fmla="*/ 0 h 16"/>
                    <a:gd name="T32" fmla="*/ 1 w 15"/>
                    <a:gd name="T33" fmla="*/ 0 h 16"/>
                    <a:gd name="T34" fmla="*/ 0 w 15"/>
                    <a:gd name="T35" fmla="*/ 0 h 16"/>
                    <a:gd name="T36" fmla="*/ 0 w 15"/>
                    <a:gd name="T37" fmla="*/ 0 h 16"/>
                    <a:gd name="T38" fmla="*/ 1 w 15"/>
                    <a:gd name="T39" fmla="*/ 0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6"/>
                    <a:gd name="T62" fmla="*/ 15 w 15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6">
                      <a:moveTo>
                        <a:pt x="15" y="5"/>
                      </a:move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4" name="Freeform 81"/>
                <p:cNvSpPr>
                  <a:spLocks/>
                </p:cNvSpPr>
                <p:nvPr/>
              </p:nvSpPr>
              <p:spPr bwMode="auto">
                <a:xfrm>
                  <a:off x="530" y="1515"/>
                  <a:ext cx="8" cy="7"/>
                </a:xfrm>
                <a:custGeom>
                  <a:avLst/>
                  <a:gdLst>
                    <a:gd name="T0" fmla="*/ 1 w 15"/>
                    <a:gd name="T1" fmla="*/ 0 h 16"/>
                    <a:gd name="T2" fmla="*/ 1 w 15"/>
                    <a:gd name="T3" fmla="*/ 0 h 16"/>
                    <a:gd name="T4" fmla="*/ 1 w 15"/>
                    <a:gd name="T5" fmla="*/ 0 h 16"/>
                    <a:gd name="T6" fmla="*/ 1 w 15"/>
                    <a:gd name="T7" fmla="*/ 0 h 16"/>
                    <a:gd name="T8" fmla="*/ 1 w 15"/>
                    <a:gd name="T9" fmla="*/ 0 h 16"/>
                    <a:gd name="T10" fmla="*/ 1 w 15"/>
                    <a:gd name="T11" fmla="*/ 0 h 16"/>
                    <a:gd name="T12" fmla="*/ 1 w 15"/>
                    <a:gd name="T13" fmla="*/ 0 h 16"/>
                    <a:gd name="T14" fmla="*/ 1 w 15"/>
                    <a:gd name="T15" fmla="*/ 0 h 16"/>
                    <a:gd name="T16" fmla="*/ 1 w 15"/>
                    <a:gd name="T17" fmla="*/ 0 h 16"/>
                    <a:gd name="T18" fmla="*/ 1 w 15"/>
                    <a:gd name="T19" fmla="*/ 0 h 16"/>
                    <a:gd name="T20" fmla="*/ 1 w 15"/>
                    <a:gd name="T21" fmla="*/ 0 h 16"/>
                    <a:gd name="T22" fmla="*/ 0 w 15"/>
                    <a:gd name="T23" fmla="*/ 0 h 16"/>
                    <a:gd name="T24" fmla="*/ 0 w 15"/>
                    <a:gd name="T25" fmla="*/ 0 h 16"/>
                    <a:gd name="T26" fmla="*/ 1 w 15"/>
                    <a:gd name="T27" fmla="*/ 0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6"/>
                    <a:gd name="T44" fmla="*/ 15 w 15"/>
                    <a:gd name="T45" fmla="*/ 16 h 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6">
                      <a:moveTo>
                        <a:pt x="15" y="5"/>
                      </a:move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5" name="Freeform 82"/>
                <p:cNvSpPr>
                  <a:spLocks/>
                </p:cNvSpPr>
                <p:nvPr/>
              </p:nvSpPr>
              <p:spPr bwMode="auto">
                <a:xfrm>
                  <a:off x="528" y="1532"/>
                  <a:ext cx="8" cy="7"/>
                </a:xfrm>
                <a:custGeom>
                  <a:avLst/>
                  <a:gdLst>
                    <a:gd name="T0" fmla="*/ 0 w 18"/>
                    <a:gd name="T1" fmla="*/ 0 h 16"/>
                    <a:gd name="T2" fmla="*/ 0 w 18"/>
                    <a:gd name="T3" fmla="*/ 0 h 16"/>
                    <a:gd name="T4" fmla="*/ 0 w 18"/>
                    <a:gd name="T5" fmla="*/ 0 h 16"/>
                    <a:gd name="T6" fmla="*/ 0 w 18"/>
                    <a:gd name="T7" fmla="*/ 0 h 16"/>
                    <a:gd name="T8" fmla="*/ 0 w 18"/>
                    <a:gd name="T9" fmla="*/ 0 h 16"/>
                    <a:gd name="T10" fmla="*/ 0 w 18"/>
                    <a:gd name="T11" fmla="*/ 0 h 16"/>
                    <a:gd name="T12" fmla="*/ 0 w 18"/>
                    <a:gd name="T13" fmla="*/ 0 h 16"/>
                    <a:gd name="T14" fmla="*/ 0 w 18"/>
                    <a:gd name="T15" fmla="*/ 0 h 16"/>
                    <a:gd name="T16" fmla="*/ 0 w 18"/>
                    <a:gd name="T17" fmla="*/ 0 h 16"/>
                    <a:gd name="T18" fmla="*/ 0 w 18"/>
                    <a:gd name="T19" fmla="*/ 0 h 16"/>
                    <a:gd name="T20" fmla="*/ 0 w 18"/>
                    <a:gd name="T21" fmla="*/ 0 h 16"/>
                    <a:gd name="T22" fmla="*/ 0 w 18"/>
                    <a:gd name="T23" fmla="*/ 0 h 16"/>
                    <a:gd name="T24" fmla="*/ 0 w 18"/>
                    <a:gd name="T25" fmla="*/ 0 h 16"/>
                    <a:gd name="T26" fmla="*/ 0 w 18"/>
                    <a:gd name="T27" fmla="*/ 0 h 16"/>
                    <a:gd name="T28" fmla="*/ 0 w 18"/>
                    <a:gd name="T29" fmla="*/ 0 h 16"/>
                    <a:gd name="T30" fmla="*/ 0 w 18"/>
                    <a:gd name="T31" fmla="*/ 0 h 16"/>
                    <a:gd name="T32" fmla="*/ 0 w 18"/>
                    <a:gd name="T33" fmla="*/ 0 h 16"/>
                    <a:gd name="T34" fmla="*/ 0 w 18"/>
                    <a:gd name="T35" fmla="*/ 0 h 16"/>
                    <a:gd name="T36" fmla="*/ 0 w 18"/>
                    <a:gd name="T37" fmla="*/ 0 h 16"/>
                    <a:gd name="T38" fmla="*/ 0 w 18"/>
                    <a:gd name="T39" fmla="*/ 0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8"/>
                    <a:gd name="T61" fmla="*/ 0 h 16"/>
                    <a:gd name="T62" fmla="*/ 18 w 18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8" h="16">
                      <a:moveTo>
                        <a:pt x="18" y="4"/>
                      </a:move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8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6" name="Freeform 83"/>
                <p:cNvSpPr>
                  <a:spLocks/>
                </p:cNvSpPr>
                <p:nvPr/>
              </p:nvSpPr>
              <p:spPr bwMode="auto">
                <a:xfrm>
                  <a:off x="528" y="1532"/>
                  <a:ext cx="8" cy="7"/>
                </a:xfrm>
                <a:custGeom>
                  <a:avLst/>
                  <a:gdLst>
                    <a:gd name="T0" fmla="*/ 0 w 18"/>
                    <a:gd name="T1" fmla="*/ 0 h 16"/>
                    <a:gd name="T2" fmla="*/ 0 w 18"/>
                    <a:gd name="T3" fmla="*/ 0 h 16"/>
                    <a:gd name="T4" fmla="*/ 0 w 18"/>
                    <a:gd name="T5" fmla="*/ 0 h 16"/>
                    <a:gd name="T6" fmla="*/ 0 w 18"/>
                    <a:gd name="T7" fmla="*/ 0 h 16"/>
                    <a:gd name="T8" fmla="*/ 0 w 18"/>
                    <a:gd name="T9" fmla="*/ 0 h 16"/>
                    <a:gd name="T10" fmla="*/ 0 w 18"/>
                    <a:gd name="T11" fmla="*/ 0 h 16"/>
                    <a:gd name="T12" fmla="*/ 0 w 18"/>
                    <a:gd name="T13" fmla="*/ 0 h 16"/>
                    <a:gd name="T14" fmla="*/ 0 w 18"/>
                    <a:gd name="T15" fmla="*/ 0 h 16"/>
                    <a:gd name="T16" fmla="*/ 0 w 18"/>
                    <a:gd name="T17" fmla="*/ 0 h 16"/>
                    <a:gd name="T18" fmla="*/ 0 w 18"/>
                    <a:gd name="T19" fmla="*/ 0 h 16"/>
                    <a:gd name="T20" fmla="*/ 0 w 18"/>
                    <a:gd name="T21" fmla="*/ 0 h 16"/>
                    <a:gd name="T22" fmla="*/ 0 w 18"/>
                    <a:gd name="T23" fmla="*/ 0 h 16"/>
                    <a:gd name="T24" fmla="*/ 0 w 18"/>
                    <a:gd name="T25" fmla="*/ 0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16"/>
                    <a:gd name="T41" fmla="*/ 18 w 18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16">
                      <a:moveTo>
                        <a:pt x="18" y="4"/>
                      </a:moveTo>
                      <a:lnTo>
                        <a:pt x="17" y="4"/>
                      </a:lnTo>
                      <a:lnTo>
                        <a:pt x="16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2" y="5"/>
                      </a:lnTo>
                      <a:lnTo>
                        <a:pt x="0" y="16"/>
                      </a:lnTo>
                      <a:lnTo>
                        <a:pt x="18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7" name="Freeform 84"/>
                <p:cNvSpPr>
                  <a:spLocks/>
                </p:cNvSpPr>
                <p:nvPr/>
              </p:nvSpPr>
              <p:spPr bwMode="auto">
                <a:xfrm>
                  <a:off x="524" y="1548"/>
                  <a:ext cx="10" cy="5"/>
                </a:xfrm>
                <a:custGeom>
                  <a:avLst/>
                  <a:gdLst>
                    <a:gd name="T0" fmla="*/ 1 w 19"/>
                    <a:gd name="T1" fmla="*/ 0 h 11"/>
                    <a:gd name="T2" fmla="*/ 1 w 19"/>
                    <a:gd name="T3" fmla="*/ 0 h 11"/>
                    <a:gd name="T4" fmla="*/ 1 w 19"/>
                    <a:gd name="T5" fmla="*/ 0 h 11"/>
                    <a:gd name="T6" fmla="*/ 1 w 19"/>
                    <a:gd name="T7" fmla="*/ 0 h 11"/>
                    <a:gd name="T8" fmla="*/ 0 w 19"/>
                    <a:gd name="T9" fmla="*/ 0 h 11"/>
                    <a:gd name="T10" fmla="*/ 1 w 19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1"/>
                    <a:gd name="T20" fmla="*/ 19 w 1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1">
                      <a:moveTo>
                        <a:pt x="19" y="2"/>
                      </a:move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8" name="Freeform 85"/>
                <p:cNvSpPr>
                  <a:spLocks/>
                </p:cNvSpPr>
                <p:nvPr/>
              </p:nvSpPr>
              <p:spPr bwMode="auto">
                <a:xfrm>
                  <a:off x="524" y="1548"/>
                  <a:ext cx="10" cy="5"/>
                </a:xfrm>
                <a:custGeom>
                  <a:avLst/>
                  <a:gdLst>
                    <a:gd name="T0" fmla="*/ 1 w 19"/>
                    <a:gd name="T1" fmla="*/ 0 h 11"/>
                    <a:gd name="T2" fmla="*/ 1 w 19"/>
                    <a:gd name="T3" fmla="*/ 0 h 11"/>
                    <a:gd name="T4" fmla="*/ 1 w 19"/>
                    <a:gd name="T5" fmla="*/ 0 h 11"/>
                    <a:gd name="T6" fmla="*/ 1 w 19"/>
                    <a:gd name="T7" fmla="*/ 0 h 11"/>
                    <a:gd name="T8" fmla="*/ 0 w 19"/>
                    <a:gd name="T9" fmla="*/ 0 h 11"/>
                    <a:gd name="T10" fmla="*/ 1 w 19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1"/>
                    <a:gd name="T20" fmla="*/ 19 w 19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1">
                      <a:moveTo>
                        <a:pt x="19" y="2"/>
                      </a:move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99" name="Freeform 86"/>
                <p:cNvSpPr>
                  <a:spLocks/>
                </p:cNvSpPr>
                <p:nvPr/>
              </p:nvSpPr>
              <p:spPr bwMode="auto">
                <a:xfrm>
                  <a:off x="519" y="1560"/>
                  <a:ext cx="10" cy="6"/>
                </a:xfrm>
                <a:custGeom>
                  <a:avLst/>
                  <a:gdLst>
                    <a:gd name="T0" fmla="*/ 1 w 18"/>
                    <a:gd name="T1" fmla="*/ 1 h 12"/>
                    <a:gd name="T2" fmla="*/ 1 w 18"/>
                    <a:gd name="T3" fmla="*/ 1 h 12"/>
                    <a:gd name="T4" fmla="*/ 1 w 18"/>
                    <a:gd name="T5" fmla="*/ 0 h 12"/>
                    <a:gd name="T6" fmla="*/ 1 w 18"/>
                    <a:gd name="T7" fmla="*/ 1 h 12"/>
                    <a:gd name="T8" fmla="*/ 0 w 18"/>
                    <a:gd name="T9" fmla="*/ 1 h 12"/>
                    <a:gd name="T10" fmla="*/ 1 w 18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2"/>
                    <a:gd name="T20" fmla="*/ 18 w 1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2">
                      <a:moveTo>
                        <a:pt x="18" y="7"/>
                      </a:move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0" name="Freeform 87"/>
                <p:cNvSpPr>
                  <a:spLocks/>
                </p:cNvSpPr>
                <p:nvPr/>
              </p:nvSpPr>
              <p:spPr bwMode="auto">
                <a:xfrm>
                  <a:off x="519" y="1560"/>
                  <a:ext cx="10" cy="6"/>
                </a:xfrm>
                <a:custGeom>
                  <a:avLst/>
                  <a:gdLst>
                    <a:gd name="T0" fmla="*/ 1 w 18"/>
                    <a:gd name="T1" fmla="*/ 1 h 12"/>
                    <a:gd name="T2" fmla="*/ 1 w 18"/>
                    <a:gd name="T3" fmla="*/ 1 h 12"/>
                    <a:gd name="T4" fmla="*/ 1 w 18"/>
                    <a:gd name="T5" fmla="*/ 0 h 12"/>
                    <a:gd name="T6" fmla="*/ 1 w 18"/>
                    <a:gd name="T7" fmla="*/ 1 h 12"/>
                    <a:gd name="T8" fmla="*/ 0 w 18"/>
                    <a:gd name="T9" fmla="*/ 1 h 12"/>
                    <a:gd name="T10" fmla="*/ 1 w 18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2"/>
                    <a:gd name="T20" fmla="*/ 18 w 18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2">
                      <a:moveTo>
                        <a:pt x="18" y="7"/>
                      </a:move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18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1" name="Freeform 88"/>
                <p:cNvSpPr>
                  <a:spLocks/>
                </p:cNvSpPr>
                <p:nvPr/>
              </p:nvSpPr>
              <p:spPr bwMode="auto">
                <a:xfrm>
                  <a:off x="514" y="1572"/>
                  <a:ext cx="10" cy="5"/>
                </a:xfrm>
                <a:custGeom>
                  <a:avLst/>
                  <a:gdLst>
                    <a:gd name="T0" fmla="*/ 1 w 20"/>
                    <a:gd name="T1" fmla="*/ 1 h 9"/>
                    <a:gd name="T2" fmla="*/ 1 w 20"/>
                    <a:gd name="T3" fmla="*/ 1 h 9"/>
                    <a:gd name="T4" fmla="*/ 1 w 20"/>
                    <a:gd name="T5" fmla="*/ 1 h 9"/>
                    <a:gd name="T6" fmla="*/ 1 w 20"/>
                    <a:gd name="T7" fmla="*/ 1 h 9"/>
                    <a:gd name="T8" fmla="*/ 1 w 20"/>
                    <a:gd name="T9" fmla="*/ 1 h 9"/>
                    <a:gd name="T10" fmla="*/ 1 w 20"/>
                    <a:gd name="T11" fmla="*/ 1 h 9"/>
                    <a:gd name="T12" fmla="*/ 1 w 20"/>
                    <a:gd name="T13" fmla="*/ 1 h 9"/>
                    <a:gd name="T14" fmla="*/ 1 w 20"/>
                    <a:gd name="T15" fmla="*/ 1 h 9"/>
                    <a:gd name="T16" fmla="*/ 1 w 20"/>
                    <a:gd name="T17" fmla="*/ 1 h 9"/>
                    <a:gd name="T18" fmla="*/ 1 w 20"/>
                    <a:gd name="T19" fmla="*/ 1 h 9"/>
                    <a:gd name="T20" fmla="*/ 1 w 20"/>
                    <a:gd name="T21" fmla="*/ 1 h 9"/>
                    <a:gd name="T22" fmla="*/ 1 w 20"/>
                    <a:gd name="T23" fmla="*/ 1 h 9"/>
                    <a:gd name="T24" fmla="*/ 1 w 20"/>
                    <a:gd name="T25" fmla="*/ 1 h 9"/>
                    <a:gd name="T26" fmla="*/ 1 w 20"/>
                    <a:gd name="T27" fmla="*/ 1 h 9"/>
                    <a:gd name="T28" fmla="*/ 1 w 20"/>
                    <a:gd name="T29" fmla="*/ 0 h 9"/>
                    <a:gd name="T30" fmla="*/ 1 w 20"/>
                    <a:gd name="T31" fmla="*/ 0 h 9"/>
                    <a:gd name="T32" fmla="*/ 1 w 20"/>
                    <a:gd name="T33" fmla="*/ 0 h 9"/>
                    <a:gd name="T34" fmla="*/ 1 w 20"/>
                    <a:gd name="T35" fmla="*/ 1 h 9"/>
                    <a:gd name="T36" fmla="*/ 0 w 20"/>
                    <a:gd name="T37" fmla="*/ 1 h 9"/>
                    <a:gd name="T38" fmla="*/ 1 w 20"/>
                    <a:gd name="T39" fmla="*/ 1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9"/>
                    <a:gd name="T62" fmla="*/ 20 w 20"/>
                    <a:gd name="T63" fmla="*/ 9 h 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9">
                      <a:moveTo>
                        <a:pt x="20" y="6"/>
                      </a:move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4" y="1"/>
                      </a:lnTo>
                      <a:lnTo>
                        <a:pt x="0" y="9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2" name="Freeform 89"/>
                <p:cNvSpPr>
                  <a:spLocks/>
                </p:cNvSpPr>
                <p:nvPr/>
              </p:nvSpPr>
              <p:spPr bwMode="auto">
                <a:xfrm>
                  <a:off x="514" y="1572"/>
                  <a:ext cx="10" cy="5"/>
                </a:xfrm>
                <a:custGeom>
                  <a:avLst/>
                  <a:gdLst>
                    <a:gd name="T0" fmla="*/ 1 w 20"/>
                    <a:gd name="T1" fmla="*/ 1 h 9"/>
                    <a:gd name="T2" fmla="*/ 1 w 20"/>
                    <a:gd name="T3" fmla="*/ 1 h 9"/>
                    <a:gd name="T4" fmla="*/ 1 w 20"/>
                    <a:gd name="T5" fmla="*/ 1 h 9"/>
                    <a:gd name="T6" fmla="*/ 1 w 20"/>
                    <a:gd name="T7" fmla="*/ 1 h 9"/>
                    <a:gd name="T8" fmla="*/ 1 w 20"/>
                    <a:gd name="T9" fmla="*/ 1 h 9"/>
                    <a:gd name="T10" fmla="*/ 1 w 20"/>
                    <a:gd name="T11" fmla="*/ 1 h 9"/>
                    <a:gd name="T12" fmla="*/ 1 w 20"/>
                    <a:gd name="T13" fmla="*/ 1 h 9"/>
                    <a:gd name="T14" fmla="*/ 1 w 20"/>
                    <a:gd name="T15" fmla="*/ 1 h 9"/>
                    <a:gd name="T16" fmla="*/ 1 w 20"/>
                    <a:gd name="T17" fmla="*/ 1 h 9"/>
                    <a:gd name="T18" fmla="*/ 1 w 20"/>
                    <a:gd name="T19" fmla="*/ 1 h 9"/>
                    <a:gd name="T20" fmla="*/ 1 w 20"/>
                    <a:gd name="T21" fmla="*/ 0 h 9"/>
                    <a:gd name="T22" fmla="*/ 1 w 20"/>
                    <a:gd name="T23" fmla="*/ 0 h 9"/>
                    <a:gd name="T24" fmla="*/ 1 w 20"/>
                    <a:gd name="T25" fmla="*/ 1 h 9"/>
                    <a:gd name="T26" fmla="*/ 0 w 20"/>
                    <a:gd name="T27" fmla="*/ 1 h 9"/>
                    <a:gd name="T28" fmla="*/ 1 w 20"/>
                    <a:gd name="T29" fmla="*/ 1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9"/>
                    <a:gd name="T47" fmla="*/ 20 w 20"/>
                    <a:gd name="T48" fmla="*/ 9 h 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9">
                      <a:moveTo>
                        <a:pt x="20" y="6"/>
                      </a:move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6" y="5"/>
                      </a:lnTo>
                      <a:lnTo>
                        <a:pt x="15" y="4"/>
                      </a:lnTo>
                      <a:lnTo>
                        <a:pt x="14" y="4"/>
                      </a:ln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4" y="1"/>
                      </a:lnTo>
                      <a:lnTo>
                        <a:pt x="0" y="9"/>
                      </a:lnTo>
                      <a:lnTo>
                        <a:pt x="2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3" name="Freeform 90"/>
                <p:cNvSpPr>
                  <a:spLocks/>
                </p:cNvSpPr>
                <p:nvPr/>
              </p:nvSpPr>
              <p:spPr bwMode="auto">
                <a:xfrm>
                  <a:off x="506" y="1582"/>
                  <a:ext cx="12" cy="4"/>
                </a:xfrm>
                <a:custGeom>
                  <a:avLst/>
                  <a:gdLst>
                    <a:gd name="T0" fmla="*/ 1 w 24"/>
                    <a:gd name="T1" fmla="*/ 1 h 8"/>
                    <a:gd name="T2" fmla="*/ 1 w 24"/>
                    <a:gd name="T3" fmla="*/ 1 h 8"/>
                    <a:gd name="T4" fmla="*/ 1 w 24"/>
                    <a:gd name="T5" fmla="*/ 1 h 8"/>
                    <a:gd name="T6" fmla="*/ 1 w 24"/>
                    <a:gd name="T7" fmla="*/ 1 h 8"/>
                    <a:gd name="T8" fmla="*/ 1 w 24"/>
                    <a:gd name="T9" fmla="*/ 1 h 8"/>
                    <a:gd name="T10" fmla="*/ 1 w 24"/>
                    <a:gd name="T11" fmla="*/ 1 h 8"/>
                    <a:gd name="T12" fmla="*/ 1 w 24"/>
                    <a:gd name="T13" fmla="*/ 1 h 8"/>
                    <a:gd name="T14" fmla="*/ 1 w 24"/>
                    <a:gd name="T15" fmla="*/ 1 h 8"/>
                    <a:gd name="T16" fmla="*/ 1 w 24"/>
                    <a:gd name="T17" fmla="*/ 1 h 8"/>
                    <a:gd name="T18" fmla="*/ 1 w 24"/>
                    <a:gd name="T19" fmla="*/ 1 h 8"/>
                    <a:gd name="T20" fmla="*/ 1 w 24"/>
                    <a:gd name="T21" fmla="*/ 1 h 8"/>
                    <a:gd name="T22" fmla="*/ 1 w 24"/>
                    <a:gd name="T23" fmla="*/ 1 h 8"/>
                    <a:gd name="T24" fmla="*/ 1 w 24"/>
                    <a:gd name="T25" fmla="*/ 1 h 8"/>
                    <a:gd name="T26" fmla="*/ 1 w 24"/>
                    <a:gd name="T27" fmla="*/ 1 h 8"/>
                    <a:gd name="T28" fmla="*/ 1 w 24"/>
                    <a:gd name="T29" fmla="*/ 1 h 8"/>
                    <a:gd name="T30" fmla="*/ 1 w 24"/>
                    <a:gd name="T31" fmla="*/ 1 h 8"/>
                    <a:gd name="T32" fmla="*/ 1 w 24"/>
                    <a:gd name="T33" fmla="*/ 1 h 8"/>
                    <a:gd name="T34" fmla="*/ 1 w 24"/>
                    <a:gd name="T35" fmla="*/ 0 h 8"/>
                    <a:gd name="T36" fmla="*/ 0 w 24"/>
                    <a:gd name="T37" fmla="*/ 1 h 8"/>
                    <a:gd name="T38" fmla="*/ 1 w 24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8"/>
                    <a:gd name="T62" fmla="*/ 24 w 24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8">
                      <a:moveTo>
                        <a:pt x="24" y="8"/>
                      </a:moveTo>
                      <a:lnTo>
                        <a:pt x="24" y="7"/>
                      </a:lnTo>
                      <a:lnTo>
                        <a:pt x="23" y="7"/>
                      </a:lnTo>
                      <a:lnTo>
                        <a:pt x="23" y="6"/>
                      </a:lnTo>
                      <a:lnTo>
                        <a:pt x="22" y="5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1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4" name="Freeform 91"/>
                <p:cNvSpPr>
                  <a:spLocks/>
                </p:cNvSpPr>
                <p:nvPr/>
              </p:nvSpPr>
              <p:spPr bwMode="auto">
                <a:xfrm>
                  <a:off x="506" y="1582"/>
                  <a:ext cx="12" cy="4"/>
                </a:xfrm>
                <a:custGeom>
                  <a:avLst/>
                  <a:gdLst>
                    <a:gd name="T0" fmla="*/ 1 w 24"/>
                    <a:gd name="T1" fmla="*/ 1 h 8"/>
                    <a:gd name="T2" fmla="*/ 1 w 24"/>
                    <a:gd name="T3" fmla="*/ 1 h 8"/>
                    <a:gd name="T4" fmla="*/ 1 w 24"/>
                    <a:gd name="T5" fmla="*/ 1 h 8"/>
                    <a:gd name="T6" fmla="*/ 1 w 24"/>
                    <a:gd name="T7" fmla="*/ 1 h 8"/>
                    <a:gd name="T8" fmla="*/ 1 w 24"/>
                    <a:gd name="T9" fmla="*/ 1 h 8"/>
                    <a:gd name="T10" fmla="*/ 1 w 24"/>
                    <a:gd name="T11" fmla="*/ 1 h 8"/>
                    <a:gd name="T12" fmla="*/ 1 w 24"/>
                    <a:gd name="T13" fmla="*/ 1 h 8"/>
                    <a:gd name="T14" fmla="*/ 1 w 24"/>
                    <a:gd name="T15" fmla="*/ 1 h 8"/>
                    <a:gd name="T16" fmla="*/ 1 w 24"/>
                    <a:gd name="T17" fmla="*/ 0 h 8"/>
                    <a:gd name="T18" fmla="*/ 0 w 24"/>
                    <a:gd name="T19" fmla="*/ 1 h 8"/>
                    <a:gd name="T20" fmla="*/ 1 w 24"/>
                    <a:gd name="T21" fmla="*/ 1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8"/>
                    <a:gd name="T35" fmla="*/ 24 w 24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8">
                      <a:moveTo>
                        <a:pt x="24" y="8"/>
                      </a:moveTo>
                      <a:lnTo>
                        <a:pt x="24" y="7"/>
                      </a:lnTo>
                      <a:lnTo>
                        <a:pt x="23" y="7"/>
                      </a:lnTo>
                      <a:lnTo>
                        <a:pt x="23" y="6"/>
                      </a:lnTo>
                      <a:lnTo>
                        <a:pt x="22" y="5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1" y="1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24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5" name="Freeform 92"/>
                <p:cNvSpPr>
                  <a:spLocks/>
                </p:cNvSpPr>
                <p:nvPr/>
              </p:nvSpPr>
              <p:spPr bwMode="auto">
                <a:xfrm>
                  <a:off x="499" y="1590"/>
                  <a:ext cx="9" cy="4"/>
                </a:xfrm>
                <a:custGeom>
                  <a:avLst/>
                  <a:gdLst>
                    <a:gd name="T0" fmla="*/ 0 w 20"/>
                    <a:gd name="T1" fmla="*/ 1 h 7"/>
                    <a:gd name="T2" fmla="*/ 0 w 20"/>
                    <a:gd name="T3" fmla="*/ 1 h 7"/>
                    <a:gd name="T4" fmla="*/ 0 w 20"/>
                    <a:gd name="T5" fmla="*/ 0 h 7"/>
                    <a:gd name="T6" fmla="*/ 0 w 20"/>
                    <a:gd name="T7" fmla="*/ 1 h 7"/>
                    <a:gd name="T8" fmla="*/ 0 w 20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19" y="7"/>
                      </a:moveTo>
                      <a:lnTo>
                        <a:pt x="20" y="3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9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6" name="Freeform 93"/>
                <p:cNvSpPr>
                  <a:spLocks/>
                </p:cNvSpPr>
                <p:nvPr/>
              </p:nvSpPr>
              <p:spPr bwMode="auto">
                <a:xfrm>
                  <a:off x="499" y="1590"/>
                  <a:ext cx="9" cy="4"/>
                </a:xfrm>
                <a:custGeom>
                  <a:avLst/>
                  <a:gdLst>
                    <a:gd name="T0" fmla="*/ 0 w 20"/>
                    <a:gd name="T1" fmla="*/ 1 h 7"/>
                    <a:gd name="T2" fmla="*/ 0 w 20"/>
                    <a:gd name="T3" fmla="*/ 1 h 7"/>
                    <a:gd name="T4" fmla="*/ 0 w 20"/>
                    <a:gd name="T5" fmla="*/ 0 h 7"/>
                    <a:gd name="T6" fmla="*/ 0 w 20"/>
                    <a:gd name="T7" fmla="*/ 1 h 7"/>
                    <a:gd name="T8" fmla="*/ 0 w 20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7"/>
                    <a:gd name="T17" fmla="*/ 20 w 20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7">
                      <a:moveTo>
                        <a:pt x="19" y="7"/>
                      </a:moveTo>
                      <a:lnTo>
                        <a:pt x="20" y="3"/>
                      </a:ln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19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7" name="Freeform 94"/>
                <p:cNvSpPr>
                  <a:spLocks/>
                </p:cNvSpPr>
                <p:nvPr/>
              </p:nvSpPr>
              <p:spPr bwMode="auto">
                <a:xfrm>
                  <a:off x="511" y="1426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1 h 1"/>
                    <a:gd name="T12" fmla="*/ 0 w 6"/>
                    <a:gd name="T13" fmla="*/ 1 h 1"/>
                    <a:gd name="T14" fmla="*/ 0 w 6"/>
                    <a:gd name="T15" fmla="*/ 1 h 1"/>
                    <a:gd name="T16" fmla="*/ 0 w 6"/>
                    <a:gd name="T17" fmla="*/ 1 h 1"/>
                    <a:gd name="T18" fmla="*/ 0 w 6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"/>
                    <a:gd name="T32" fmla="*/ 6 w 6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8" name="Freeform 95"/>
                <p:cNvSpPr>
                  <a:spLocks/>
                </p:cNvSpPr>
                <p:nvPr/>
              </p:nvSpPr>
              <p:spPr bwMode="auto">
                <a:xfrm>
                  <a:off x="511" y="1426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1 h 1"/>
                    <a:gd name="T8" fmla="*/ 0 w 6"/>
                    <a:gd name="T9" fmla="*/ 1 h 1"/>
                    <a:gd name="T10" fmla="*/ 0 w 6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1"/>
                    <a:gd name="T20" fmla="*/ 6 w 6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1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09" name="Freeform 96"/>
                <p:cNvSpPr>
                  <a:spLocks/>
                </p:cNvSpPr>
                <p:nvPr/>
              </p:nvSpPr>
              <p:spPr bwMode="auto">
                <a:xfrm>
                  <a:off x="398" y="1417"/>
                  <a:ext cx="138" cy="193"/>
                </a:xfrm>
                <a:custGeom>
                  <a:avLst/>
                  <a:gdLst>
                    <a:gd name="T0" fmla="*/ 0 w 277"/>
                    <a:gd name="T1" fmla="*/ 1 h 386"/>
                    <a:gd name="T2" fmla="*/ 0 w 277"/>
                    <a:gd name="T3" fmla="*/ 1 h 386"/>
                    <a:gd name="T4" fmla="*/ 0 w 277"/>
                    <a:gd name="T5" fmla="*/ 1 h 386"/>
                    <a:gd name="T6" fmla="*/ 0 w 277"/>
                    <a:gd name="T7" fmla="*/ 1 h 386"/>
                    <a:gd name="T8" fmla="*/ 0 w 277"/>
                    <a:gd name="T9" fmla="*/ 1 h 386"/>
                    <a:gd name="T10" fmla="*/ 0 w 277"/>
                    <a:gd name="T11" fmla="*/ 1 h 386"/>
                    <a:gd name="T12" fmla="*/ 0 w 277"/>
                    <a:gd name="T13" fmla="*/ 1 h 386"/>
                    <a:gd name="T14" fmla="*/ 0 w 277"/>
                    <a:gd name="T15" fmla="*/ 1 h 386"/>
                    <a:gd name="T16" fmla="*/ 0 w 277"/>
                    <a:gd name="T17" fmla="*/ 1 h 386"/>
                    <a:gd name="T18" fmla="*/ 0 w 277"/>
                    <a:gd name="T19" fmla="*/ 1 h 386"/>
                    <a:gd name="T20" fmla="*/ 0 w 277"/>
                    <a:gd name="T21" fmla="*/ 0 h 386"/>
                    <a:gd name="T22" fmla="*/ 0 w 277"/>
                    <a:gd name="T23" fmla="*/ 0 h 386"/>
                    <a:gd name="T24" fmla="*/ 0 w 277"/>
                    <a:gd name="T25" fmla="*/ 1 h 386"/>
                    <a:gd name="T26" fmla="*/ 0 w 277"/>
                    <a:gd name="T27" fmla="*/ 1 h 386"/>
                    <a:gd name="T28" fmla="*/ 0 w 277"/>
                    <a:gd name="T29" fmla="*/ 1 h 386"/>
                    <a:gd name="T30" fmla="*/ 0 w 277"/>
                    <a:gd name="T31" fmla="*/ 1 h 386"/>
                    <a:gd name="T32" fmla="*/ 0 w 277"/>
                    <a:gd name="T33" fmla="*/ 1 h 386"/>
                    <a:gd name="T34" fmla="*/ 1 w 277"/>
                    <a:gd name="T35" fmla="*/ 1 h 386"/>
                    <a:gd name="T36" fmla="*/ 1 w 277"/>
                    <a:gd name="T37" fmla="*/ 1 h 386"/>
                    <a:gd name="T38" fmla="*/ 1 w 277"/>
                    <a:gd name="T39" fmla="*/ 1 h 386"/>
                    <a:gd name="T40" fmla="*/ 1 w 277"/>
                    <a:gd name="T41" fmla="*/ 1 h 386"/>
                    <a:gd name="T42" fmla="*/ 1 w 277"/>
                    <a:gd name="T43" fmla="*/ 1 h 386"/>
                    <a:gd name="T44" fmla="*/ 1 w 277"/>
                    <a:gd name="T45" fmla="*/ 1 h 386"/>
                    <a:gd name="T46" fmla="*/ 1 w 277"/>
                    <a:gd name="T47" fmla="*/ 2 h 386"/>
                    <a:gd name="T48" fmla="*/ 0 w 277"/>
                    <a:gd name="T49" fmla="*/ 2 h 386"/>
                    <a:gd name="T50" fmla="*/ 0 w 277"/>
                    <a:gd name="T51" fmla="*/ 2 h 386"/>
                    <a:gd name="T52" fmla="*/ 0 w 277"/>
                    <a:gd name="T53" fmla="*/ 2 h 386"/>
                    <a:gd name="T54" fmla="*/ 0 w 277"/>
                    <a:gd name="T55" fmla="*/ 2 h 386"/>
                    <a:gd name="T56" fmla="*/ 0 w 277"/>
                    <a:gd name="T57" fmla="*/ 2 h 386"/>
                    <a:gd name="T58" fmla="*/ 0 w 277"/>
                    <a:gd name="T59" fmla="*/ 2 h 386"/>
                    <a:gd name="T60" fmla="*/ 0 w 277"/>
                    <a:gd name="T61" fmla="*/ 2 h 386"/>
                    <a:gd name="T62" fmla="*/ 0 w 277"/>
                    <a:gd name="T63" fmla="*/ 2 h 386"/>
                    <a:gd name="T64" fmla="*/ 0 w 277"/>
                    <a:gd name="T65" fmla="*/ 2 h 386"/>
                    <a:gd name="T66" fmla="*/ 0 w 277"/>
                    <a:gd name="T67" fmla="*/ 2 h 386"/>
                    <a:gd name="T68" fmla="*/ 0 w 277"/>
                    <a:gd name="T69" fmla="*/ 2 h 386"/>
                    <a:gd name="T70" fmla="*/ 0 w 277"/>
                    <a:gd name="T71" fmla="*/ 2 h 386"/>
                    <a:gd name="T72" fmla="*/ 0 w 277"/>
                    <a:gd name="T73" fmla="*/ 2 h 386"/>
                    <a:gd name="T74" fmla="*/ 0 w 277"/>
                    <a:gd name="T75" fmla="*/ 2 h 386"/>
                    <a:gd name="T76" fmla="*/ 0 w 277"/>
                    <a:gd name="T77" fmla="*/ 2 h 386"/>
                    <a:gd name="T78" fmla="*/ 0 w 277"/>
                    <a:gd name="T79" fmla="*/ 1 h 3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7"/>
                    <a:gd name="T121" fmla="*/ 0 h 386"/>
                    <a:gd name="T122" fmla="*/ 277 w 277"/>
                    <a:gd name="T123" fmla="*/ 386 h 38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7" h="386">
                      <a:moveTo>
                        <a:pt x="0" y="188"/>
                      </a:moveTo>
                      <a:lnTo>
                        <a:pt x="0" y="176"/>
                      </a:lnTo>
                      <a:lnTo>
                        <a:pt x="2" y="162"/>
                      </a:lnTo>
                      <a:lnTo>
                        <a:pt x="4" y="148"/>
                      </a:lnTo>
                      <a:lnTo>
                        <a:pt x="6" y="134"/>
                      </a:lnTo>
                      <a:lnTo>
                        <a:pt x="9" y="120"/>
                      </a:lnTo>
                      <a:lnTo>
                        <a:pt x="12" y="105"/>
                      </a:lnTo>
                      <a:lnTo>
                        <a:pt x="17" y="91"/>
                      </a:lnTo>
                      <a:lnTo>
                        <a:pt x="22" y="77"/>
                      </a:lnTo>
                      <a:lnTo>
                        <a:pt x="28" y="64"/>
                      </a:lnTo>
                      <a:lnTo>
                        <a:pt x="34" y="51"/>
                      </a:lnTo>
                      <a:lnTo>
                        <a:pt x="41" y="40"/>
                      </a:lnTo>
                      <a:lnTo>
                        <a:pt x="49" y="29"/>
                      </a:lnTo>
                      <a:lnTo>
                        <a:pt x="57" y="21"/>
                      </a:lnTo>
                      <a:lnTo>
                        <a:pt x="66" y="13"/>
                      </a:lnTo>
                      <a:lnTo>
                        <a:pt x="71" y="11"/>
                      </a:lnTo>
                      <a:lnTo>
                        <a:pt x="76" y="9"/>
                      </a:lnTo>
                      <a:lnTo>
                        <a:pt x="80" y="7"/>
                      </a:lnTo>
                      <a:lnTo>
                        <a:pt x="86" y="6"/>
                      </a:lnTo>
                      <a:lnTo>
                        <a:pt x="106" y="4"/>
                      </a:lnTo>
                      <a:lnTo>
                        <a:pt x="124" y="1"/>
                      </a:lnTo>
                      <a:lnTo>
                        <a:pt x="141" y="0"/>
                      </a:lnTo>
                      <a:lnTo>
                        <a:pt x="155" y="0"/>
                      </a:lnTo>
                      <a:lnTo>
                        <a:pt x="168" y="0"/>
                      </a:lnTo>
                      <a:lnTo>
                        <a:pt x="180" y="1"/>
                      </a:lnTo>
                      <a:lnTo>
                        <a:pt x="190" y="2"/>
                      </a:lnTo>
                      <a:lnTo>
                        <a:pt x="200" y="5"/>
                      </a:lnTo>
                      <a:lnTo>
                        <a:pt x="210" y="8"/>
                      </a:lnTo>
                      <a:lnTo>
                        <a:pt x="221" y="14"/>
                      </a:lnTo>
                      <a:lnTo>
                        <a:pt x="227" y="19"/>
                      </a:lnTo>
                      <a:lnTo>
                        <a:pt x="234" y="24"/>
                      </a:lnTo>
                      <a:lnTo>
                        <a:pt x="240" y="31"/>
                      </a:lnTo>
                      <a:lnTo>
                        <a:pt x="247" y="39"/>
                      </a:lnTo>
                      <a:lnTo>
                        <a:pt x="253" y="48"/>
                      </a:lnTo>
                      <a:lnTo>
                        <a:pt x="258" y="59"/>
                      </a:lnTo>
                      <a:lnTo>
                        <a:pt x="263" y="71"/>
                      </a:lnTo>
                      <a:lnTo>
                        <a:pt x="268" y="87"/>
                      </a:lnTo>
                      <a:lnTo>
                        <a:pt x="271" y="103"/>
                      </a:lnTo>
                      <a:lnTo>
                        <a:pt x="274" y="122"/>
                      </a:lnTo>
                      <a:lnTo>
                        <a:pt x="276" y="144"/>
                      </a:lnTo>
                      <a:lnTo>
                        <a:pt x="277" y="168"/>
                      </a:lnTo>
                      <a:lnTo>
                        <a:pt x="276" y="182"/>
                      </a:lnTo>
                      <a:lnTo>
                        <a:pt x="274" y="199"/>
                      </a:lnTo>
                      <a:lnTo>
                        <a:pt x="273" y="215"/>
                      </a:lnTo>
                      <a:lnTo>
                        <a:pt x="270" y="233"/>
                      </a:lnTo>
                      <a:lnTo>
                        <a:pt x="267" y="249"/>
                      </a:lnTo>
                      <a:lnTo>
                        <a:pt x="263" y="267"/>
                      </a:lnTo>
                      <a:lnTo>
                        <a:pt x="258" y="283"/>
                      </a:lnTo>
                      <a:lnTo>
                        <a:pt x="253" y="300"/>
                      </a:lnTo>
                      <a:lnTo>
                        <a:pt x="247" y="316"/>
                      </a:lnTo>
                      <a:lnTo>
                        <a:pt x="240" y="330"/>
                      </a:lnTo>
                      <a:lnTo>
                        <a:pt x="233" y="343"/>
                      </a:lnTo>
                      <a:lnTo>
                        <a:pt x="225" y="355"/>
                      </a:lnTo>
                      <a:lnTo>
                        <a:pt x="216" y="365"/>
                      </a:lnTo>
                      <a:lnTo>
                        <a:pt x="208" y="373"/>
                      </a:lnTo>
                      <a:lnTo>
                        <a:pt x="203" y="375"/>
                      </a:lnTo>
                      <a:lnTo>
                        <a:pt x="198" y="378"/>
                      </a:lnTo>
                      <a:lnTo>
                        <a:pt x="193" y="380"/>
                      </a:lnTo>
                      <a:lnTo>
                        <a:pt x="188" y="381"/>
                      </a:lnTo>
                      <a:lnTo>
                        <a:pt x="168" y="384"/>
                      </a:lnTo>
                      <a:lnTo>
                        <a:pt x="152" y="385"/>
                      </a:lnTo>
                      <a:lnTo>
                        <a:pt x="136" y="386"/>
                      </a:lnTo>
                      <a:lnTo>
                        <a:pt x="123" y="386"/>
                      </a:lnTo>
                      <a:lnTo>
                        <a:pt x="112" y="386"/>
                      </a:lnTo>
                      <a:lnTo>
                        <a:pt x="102" y="385"/>
                      </a:lnTo>
                      <a:lnTo>
                        <a:pt x="92" y="383"/>
                      </a:lnTo>
                      <a:lnTo>
                        <a:pt x="84" y="381"/>
                      </a:lnTo>
                      <a:lnTo>
                        <a:pt x="74" y="377"/>
                      </a:lnTo>
                      <a:lnTo>
                        <a:pt x="62" y="372"/>
                      </a:lnTo>
                      <a:lnTo>
                        <a:pt x="54" y="368"/>
                      </a:lnTo>
                      <a:lnTo>
                        <a:pt x="48" y="362"/>
                      </a:lnTo>
                      <a:lnTo>
                        <a:pt x="41" y="354"/>
                      </a:lnTo>
                      <a:lnTo>
                        <a:pt x="33" y="346"/>
                      </a:lnTo>
                      <a:lnTo>
                        <a:pt x="27" y="335"/>
                      </a:lnTo>
                      <a:lnTo>
                        <a:pt x="21" y="321"/>
                      </a:lnTo>
                      <a:lnTo>
                        <a:pt x="15" y="306"/>
                      </a:lnTo>
                      <a:lnTo>
                        <a:pt x="10" y="289"/>
                      </a:lnTo>
                      <a:lnTo>
                        <a:pt x="6" y="268"/>
                      </a:lnTo>
                      <a:lnTo>
                        <a:pt x="3" y="245"/>
                      </a:lnTo>
                      <a:lnTo>
                        <a:pt x="2" y="217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0" name="Freeform 97"/>
                <p:cNvSpPr>
                  <a:spLocks/>
                </p:cNvSpPr>
                <p:nvPr/>
              </p:nvSpPr>
              <p:spPr bwMode="auto">
                <a:xfrm>
                  <a:off x="398" y="1417"/>
                  <a:ext cx="138" cy="193"/>
                </a:xfrm>
                <a:custGeom>
                  <a:avLst/>
                  <a:gdLst>
                    <a:gd name="T0" fmla="*/ 0 w 277"/>
                    <a:gd name="T1" fmla="*/ 1 h 386"/>
                    <a:gd name="T2" fmla="*/ 0 w 277"/>
                    <a:gd name="T3" fmla="*/ 1 h 386"/>
                    <a:gd name="T4" fmla="*/ 0 w 277"/>
                    <a:gd name="T5" fmla="*/ 1 h 386"/>
                    <a:gd name="T6" fmla="*/ 0 w 277"/>
                    <a:gd name="T7" fmla="*/ 1 h 386"/>
                    <a:gd name="T8" fmla="*/ 0 w 277"/>
                    <a:gd name="T9" fmla="*/ 1 h 386"/>
                    <a:gd name="T10" fmla="*/ 0 w 277"/>
                    <a:gd name="T11" fmla="*/ 1 h 386"/>
                    <a:gd name="T12" fmla="*/ 0 w 277"/>
                    <a:gd name="T13" fmla="*/ 1 h 386"/>
                    <a:gd name="T14" fmla="*/ 0 w 277"/>
                    <a:gd name="T15" fmla="*/ 1 h 386"/>
                    <a:gd name="T16" fmla="*/ 0 w 277"/>
                    <a:gd name="T17" fmla="*/ 1 h 386"/>
                    <a:gd name="T18" fmla="*/ 0 w 277"/>
                    <a:gd name="T19" fmla="*/ 1 h 386"/>
                    <a:gd name="T20" fmla="*/ 0 w 277"/>
                    <a:gd name="T21" fmla="*/ 0 h 386"/>
                    <a:gd name="T22" fmla="*/ 0 w 277"/>
                    <a:gd name="T23" fmla="*/ 0 h 386"/>
                    <a:gd name="T24" fmla="*/ 0 w 277"/>
                    <a:gd name="T25" fmla="*/ 1 h 386"/>
                    <a:gd name="T26" fmla="*/ 0 w 277"/>
                    <a:gd name="T27" fmla="*/ 1 h 386"/>
                    <a:gd name="T28" fmla="*/ 0 w 277"/>
                    <a:gd name="T29" fmla="*/ 1 h 386"/>
                    <a:gd name="T30" fmla="*/ 0 w 277"/>
                    <a:gd name="T31" fmla="*/ 1 h 386"/>
                    <a:gd name="T32" fmla="*/ 0 w 277"/>
                    <a:gd name="T33" fmla="*/ 1 h 386"/>
                    <a:gd name="T34" fmla="*/ 1 w 277"/>
                    <a:gd name="T35" fmla="*/ 1 h 386"/>
                    <a:gd name="T36" fmla="*/ 1 w 277"/>
                    <a:gd name="T37" fmla="*/ 1 h 386"/>
                    <a:gd name="T38" fmla="*/ 1 w 277"/>
                    <a:gd name="T39" fmla="*/ 1 h 386"/>
                    <a:gd name="T40" fmla="*/ 1 w 277"/>
                    <a:gd name="T41" fmla="*/ 1 h 386"/>
                    <a:gd name="T42" fmla="*/ 1 w 277"/>
                    <a:gd name="T43" fmla="*/ 1 h 386"/>
                    <a:gd name="T44" fmla="*/ 1 w 277"/>
                    <a:gd name="T45" fmla="*/ 1 h 386"/>
                    <a:gd name="T46" fmla="*/ 1 w 277"/>
                    <a:gd name="T47" fmla="*/ 2 h 386"/>
                    <a:gd name="T48" fmla="*/ 0 w 277"/>
                    <a:gd name="T49" fmla="*/ 2 h 386"/>
                    <a:gd name="T50" fmla="*/ 0 w 277"/>
                    <a:gd name="T51" fmla="*/ 2 h 386"/>
                    <a:gd name="T52" fmla="*/ 0 w 277"/>
                    <a:gd name="T53" fmla="*/ 2 h 386"/>
                    <a:gd name="T54" fmla="*/ 0 w 277"/>
                    <a:gd name="T55" fmla="*/ 2 h 386"/>
                    <a:gd name="T56" fmla="*/ 0 w 277"/>
                    <a:gd name="T57" fmla="*/ 2 h 386"/>
                    <a:gd name="T58" fmla="*/ 0 w 277"/>
                    <a:gd name="T59" fmla="*/ 2 h 386"/>
                    <a:gd name="T60" fmla="*/ 0 w 277"/>
                    <a:gd name="T61" fmla="*/ 2 h 386"/>
                    <a:gd name="T62" fmla="*/ 0 w 277"/>
                    <a:gd name="T63" fmla="*/ 2 h 386"/>
                    <a:gd name="T64" fmla="*/ 0 w 277"/>
                    <a:gd name="T65" fmla="*/ 2 h 386"/>
                    <a:gd name="T66" fmla="*/ 0 w 277"/>
                    <a:gd name="T67" fmla="*/ 2 h 386"/>
                    <a:gd name="T68" fmla="*/ 0 w 277"/>
                    <a:gd name="T69" fmla="*/ 2 h 386"/>
                    <a:gd name="T70" fmla="*/ 0 w 277"/>
                    <a:gd name="T71" fmla="*/ 2 h 386"/>
                    <a:gd name="T72" fmla="*/ 0 w 277"/>
                    <a:gd name="T73" fmla="*/ 2 h 386"/>
                    <a:gd name="T74" fmla="*/ 0 w 277"/>
                    <a:gd name="T75" fmla="*/ 2 h 386"/>
                    <a:gd name="T76" fmla="*/ 0 w 277"/>
                    <a:gd name="T77" fmla="*/ 2 h 386"/>
                    <a:gd name="T78" fmla="*/ 0 w 277"/>
                    <a:gd name="T79" fmla="*/ 1 h 38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77"/>
                    <a:gd name="T121" fmla="*/ 0 h 386"/>
                    <a:gd name="T122" fmla="*/ 277 w 277"/>
                    <a:gd name="T123" fmla="*/ 386 h 38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77" h="386">
                      <a:moveTo>
                        <a:pt x="0" y="188"/>
                      </a:moveTo>
                      <a:lnTo>
                        <a:pt x="0" y="176"/>
                      </a:lnTo>
                      <a:lnTo>
                        <a:pt x="2" y="162"/>
                      </a:lnTo>
                      <a:lnTo>
                        <a:pt x="4" y="148"/>
                      </a:lnTo>
                      <a:lnTo>
                        <a:pt x="6" y="134"/>
                      </a:lnTo>
                      <a:lnTo>
                        <a:pt x="9" y="120"/>
                      </a:lnTo>
                      <a:lnTo>
                        <a:pt x="12" y="105"/>
                      </a:lnTo>
                      <a:lnTo>
                        <a:pt x="17" y="91"/>
                      </a:lnTo>
                      <a:lnTo>
                        <a:pt x="22" y="77"/>
                      </a:lnTo>
                      <a:lnTo>
                        <a:pt x="28" y="64"/>
                      </a:lnTo>
                      <a:lnTo>
                        <a:pt x="34" y="51"/>
                      </a:lnTo>
                      <a:lnTo>
                        <a:pt x="41" y="40"/>
                      </a:lnTo>
                      <a:lnTo>
                        <a:pt x="49" y="29"/>
                      </a:lnTo>
                      <a:lnTo>
                        <a:pt x="57" y="21"/>
                      </a:lnTo>
                      <a:lnTo>
                        <a:pt x="66" y="13"/>
                      </a:lnTo>
                      <a:lnTo>
                        <a:pt x="71" y="11"/>
                      </a:lnTo>
                      <a:lnTo>
                        <a:pt x="76" y="9"/>
                      </a:lnTo>
                      <a:lnTo>
                        <a:pt x="80" y="7"/>
                      </a:lnTo>
                      <a:lnTo>
                        <a:pt x="86" y="6"/>
                      </a:lnTo>
                      <a:lnTo>
                        <a:pt x="106" y="4"/>
                      </a:lnTo>
                      <a:lnTo>
                        <a:pt x="124" y="1"/>
                      </a:lnTo>
                      <a:lnTo>
                        <a:pt x="141" y="0"/>
                      </a:lnTo>
                      <a:lnTo>
                        <a:pt x="155" y="0"/>
                      </a:lnTo>
                      <a:lnTo>
                        <a:pt x="168" y="0"/>
                      </a:lnTo>
                      <a:lnTo>
                        <a:pt x="180" y="1"/>
                      </a:lnTo>
                      <a:lnTo>
                        <a:pt x="190" y="2"/>
                      </a:lnTo>
                      <a:lnTo>
                        <a:pt x="200" y="5"/>
                      </a:lnTo>
                      <a:lnTo>
                        <a:pt x="210" y="8"/>
                      </a:lnTo>
                      <a:lnTo>
                        <a:pt x="221" y="14"/>
                      </a:lnTo>
                      <a:lnTo>
                        <a:pt x="227" y="19"/>
                      </a:lnTo>
                      <a:lnTo>
                        <a:pt x="234" y="24"/>
                      </a:lnTo>
                      <a:lnTo>
                        <a:pt x="240" y="31"/>
                      </a:lnTo>
                      <a:lnTo>
                        <a:pt x="247" y="39"/>
                      </a:lnTo>
                      <a:lnTo>
                        <a:pt x="253" y="48"/>
                      </a:lnTo>
                      <a:lnTo>
                        <a:pt x="258" y="59"/>
                      </a:lnTo>
                      <a:lnTo>
                        <a:pt x="263" y="71"/>
                      </a:lnTo>
                      <a:lnTo>
                        <a:pt x="268" y="87"/>
                      </a:lnTo>
                      <a:lnTo>
                        <a:pt x="271" y="103"/>
                      </a:lnTo>
                      <a:lnTo>
                        <a:pt x="274" y="122"/>
                      </a:lnTo>
                      <a:lnTo>
                        <a:pt x="276" y="144"/>
                      </a:lnTo>
                      <a:lnTo>
                        <a:pt x="277" y="168"/>
                      </a:lnTo>
                      <a:lnTo>
                        <a:pt x="276" y="182"/>
                      </a:lnTo>
                      <a:lnTo>
                        <a:pt x="274" y="199"/>
                      </a:lnTo>
                      <a:lnTo>
                        <a:pt x="273" y="215"/>
                      </a:lnTo>
                      <a:lnTo>
                        <a:pt x="270" y="233"/>
                      </a:lnTo>
                      <a:lnTo>
                        <a:pt x="267" y="249"/>
                      </a:lnTo>
                      <a:lnTo>
                        <a:pt x="263" y="267"/>
                      </a:lnTo>
                      <a:lnTo>
                        <a:pt x="258" y="283"/>
                      </a:lnTo>
                      <a:lnTo>
                        <a:pt x="253" y="300"/>
                      </a:lnTo>
                      <a:lnTo>
                        <a:pt x="247" y="316"/>
                      </a:lnTo>
                      <a:lnTo>
                        <a:pt x="240" y="330"/>
                      </a:lnTo>
                      <a:lnTo>
                        <a:pt x="233" y="343"/>
                      </a:lnTo>
                      <a:lnTo>
                        <a:pt x="225" y="355"/>
                      </a:lnTo>
                      <a:lnTo>
                        <a:pt x="216" y="365"/>
                      </a:lnTo>
                      <a:lnTo>
                        <a:pt x="208" y="373"/>
                      </a:lnTo>
                      <a:lnTo>
                        <a:pt x="203" y="375"/>
                      </a:lnTo>
                      <a:lnTo>
                        <a:pt x="198" y="378"/>
                      </a:lnTo>
                      <a:lnTo>
                        <a:pt x="193" y="380"/>
                      </a:lnTo>
                      <a:lnTo>
                        <a:pt x="188" y="381"/>
                      </a:lnTo>
                      <a:lnTo>
                        <a:pt x="168" y="384"/>
                      </a:lnTo>
                      <a:lnTo>
                        <a:pt x="152" y="385"/>
                      </a:lnTo>
                      <a:lnTo>
                        <a:pt x="136" y="386"/>
                      </a:lnTo>
                      <a:lnTo>
                        <a:pt x="123" y="386"/>
                      </a:lnTo>
                      <a:lnTo>
                        <a:pt x="112" y="386"/>
                      </a:lnTo>
                      <a:lnTo>
                        <a:pt x="102" y="385"/>
                      </a:lnTo>
                      <a:lnTo>
                        <a:pt x="92" y="383"/>
                      </a:lnTo>
                      <a:lnTo>
                        <a:pt x="84" y="381"/>
                      </a:lnTo>
                      <a:lnTo>
                        <a:pt x="74" y="377"/>
                      </a:lnTo>
                      <a:lnTo>
                        <a:pt x="62" y="372"/>
                      </a:lnTo>
                      <a:lnTo>
                        <a:pt x="54" y="368"/>
                      </a:lnTo>
                      <a:lnTo>
                        <a:pt x="48" y="362"/>
                      </a:lnTo>
                      <a:lnTo>
                        <a:pt x="41" y="354"/>
                      </a:lnTo>
                      <a:lnTo>
                        <a:pt x="33" y="346"/>
                      </a:lnTo>
                      <a:lnTo>
                        <a:pt x="27" y="335"/>
                      </a:lnTo>
                      <a:lnTo>
                        <a:pt x="21" y="321"/>
                      </a:lnTo>
                      <a:lnTo>
                        <a:pt x="15" y="306"/>
                      </a:lnTo>
                      <a:lnTo>
                        <a:pt x="10" y="289"/>
                      </a:lnTo>
                      <a:lnTo>
                        <a:pt x="6" y="268"/>
                      </a:lnTo>
                      <a:lnTo>
                        <a:pt x="3" y="245"/>
                      </a:lnTo>
                      <a:lnTo>
                        <a:pt x="2" y="217"/>
                      </a:lnTo>
                      <a:lnTo>
                        <a:pt x="0" y="1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1" name="Freeform 98"/>
                <p:cNvSpPr>
                  <a:spLocks/>
                </p:cNvSpPr>
                <p:nvPr/>
              </p:nvSpPr>
              <p:spPr bwMode="auto">
                <a:xfrm>
                  <a:off x="446" y="1420"/>
                  <a:ext cx="90" cy="186"/>
                </a:xfrm>
                <a:custGeom>
                  <a:avLst/>
                  <a:gdLst>
                    <a:gd name="T0" fmla="*/ 1 w 179"/>
                    <a:gd name="T1" fmla="*/ 2 h 371"/>
                    <a:gd name="T2" fmla="*/ 1 w 179"/>
                    <a:gd name="T3" fmla="*/ 2 h 371"/>
                    <a:gd name="T4" fmla="*/ 1 w 179"/>
                    <a:gd name="T5" fmla="*/ 2 h 371"/>
                    <a:gd name="T6" fmla="*/ 1 w 179"/>
                    <a:gd name="T7" fmla="*/ 2 h 371"/>
                    <a:gd name="T8" fmla="*/ 1 w 179"/>
                    <a:gd name="T9" fmla="*/ 2 h 371"/>
                    <a:gd name="T10" fmla="*/ 1 w 179"/>
                    <a:gd name="T11" fmla="*/ 2 h 371"/>
                    <a:gd name="T12" fmla="*/ 1 w 179"/>
                    <a:gd name="T13" fmla="*/ 1 h 371"/>
                    <a:gd name="T14" fmla="*/ 1 w 179"/>
                    <a:gd name="T15" fmla="*/ 1 h 371"/>
                    <a:gd name="T16" fmla="*/ 1 w 179"/>
                    <a:gd name="T17" fmla="*/ 1 h 371"/>
                    <a:gd name="T18" fmla="*/ 1 w 179"/>
                    <a:gd name="T19" fmla="*/ 1 h 371"/>
                    <a:gd name="T20" fmla="*/ 1 w 179"/>
                    <a:gd name="T21" fmla="*/ 1 h 371"/>
                    <a:gd name="T22" fmla="*/ 1 w 179"/>
                    <a:gd name="T23" fmla="*/ 1 h 371"/>
                    <a:gd name="T24" fmla="*/ 1 w 179"/>
                    <a:gd name="T25" fmla="*/ 1 h 371"/>
                    <a:gd name="T26" fmla="*/ 1 w 179"/>
                    <a:gd name="T27" fmla="*/ 1 h 371"/>
                    <a:gd name="T28" fmla="*/ 1 w 179"/>
                    <a:gd name="T29" fmla="*/ 1 h 371"/>
                    <a:gd name="T30" fmla="*/ 1 w 179"/>
                    <a:gd name="T31" fmla="*/ 1 h 371"/>
                    <a:gd name="T32" fmla="*/ 1 w 179"/>
                    <a:gd name="T33" fmla="*/ 0 h 371"/>
                    <a:gd name="T34" fmla="*/ 1 w 179"/>
                    <a:gd name="T35" fmla="*/ 1 h 371"/>
                    <a:gd name="T36" fmla="*/ 1 w 179"/>
                    <a:gd name="T37" fmla="*/ 1 h 371"/>
                    <a:gd name="T38" fmla="*/ 1 w 179"/>
                    <a:gd name="T39" fmla="*/ 1 h 371"/>
                    <a:gd name="T40" fmla="*/ 1 w 179"/>
                    <a:gd name="T41" fmla="*/ 1 h 371"/>
                    <a:gd name="T42" fmla="*/ 1 w 179"/>
                    <a:gd name="T43" fmla="*/ 1 h 371"/>
                    <a:gd name="T44" fmla="*/ 1 w 179"/>
                    <a:gd name="T45" fmla="*/ 1 h 371"/>
                    <a:gd name="T46" fmla="*/ 1 w 179"/>
                    <a:gd name="T47" fmla="*/ 1 h 371"/>
                    <a:gd name="T48" fmla="*/ 0 w 179"/>
                    <a:gd name="T49" fmla="*/ 1 h 371"/>
                    <a:gd name="T50" fmla="*/ 1 w 179"/>
                    <a:gd name="T51" fmla="*/ 1 h 371"/>
                    <a:gd name="T52" fmla="*/ 1 w 179"/>
                    <a:gd name="T53" fmla="*/ 2 h 371"/>
                    <a:gd name="T54" fmla="*/ 1 w 179"/>
                    <a:gd name="T55" fmla="*/ 2 h 371"/>
                    <a:gd name="T56" fmla="*/ 1 w 179"/>
                    <a:gd name="T57" fmla="*/ 2 h 371"/>
                    <a:gd name="T58" fmla="*/ 1 w 179"/>
                    <a:gd name="T59" fmla="*/ 2 h 371"/>
                    <a:gd name="T60" fmla="*/ 1 w 179"/>
                    <a:gd name="T61" fmla="*/ 2 h 371"/>
                    <a:gd name="T62" fmla="*/ 1 w 179"/>
                    <a:gd name="T63" fmla="*/ 2 h 3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9"/>
                    <a:gd name="T97" fmla="*/ 0 h 371"/>
                    <a:gd name="T98" fmla="*/ 179 w 179"/>
                    <a:gd name="T99" fmla="*/ 371 h 3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9" h="371">
                      <a:moveTo>
                        <a:pt x="79" y="371"/>
                      </a:moveTo>
                      <a:lnTo>
                        <a:pt x="89" y="370"/>
                      </a:lnTo>
                      <a:lnTo>
                        <a:pt x="98" y="368"/>
                      </a:lnTo>
                      <a:lnTo>
                        <a:pt x="106" y="364"/>
                      </a:lnTo>
                      <a:lnTo>
                        <a:pt x="114" y="358"/>
                      </a:lnTo>
                      <a:lnTo>
                        <a:pt x="123" y="351"/>
                      </a:lnTo>
                      <a:lnTo>
                        <a:pt x="130" y="342"/>
                      </a:lnTo>
                      <a:lnTo>
                        <a:pt x="138" y="332"/>
                      </a:lnTo>
                      <a:lnTo>
                        <a:pt x="145" y="320"/>
                      </a:lnTo>
                      <a:lnTo>
                        <a:pt x="151" y="307"/>
                      </a:lnTo>
                      <a:lnTo>
                        <a:pt x="157" y="294"/>
                      </a:lnTo>
                      <a:lnTo>
                        <a:pt x="162" y="278"/>
                      </a:lnTo>
                      <a:lnTo>
                        <a:pt x="167" y="262"/>
                      </a:lnTo>
                      <a:lnTo>
                        <a:pt x="171" y="245"/>
                      </a:lnTo>
                      <a:lnTo>
                        <a:pt x="174" y="228"/>
                      </a:lnTo>
                      <a:lnTo>
                        <a:pt x="176" y="209"/>
                      </a:lnTo>
                      <a:lnTo>
                        <a:pt x="178" y="191"/>
                      </a:lnTo>
                      <a:lnTo>
                        <a:pt x="179" y="171"/>
                      </a:lnTo>
                      <a:lnTo>
                        <a:pt x="178" y="152"/>
                      </a:lnTo>
                      <a:lnTo>
                        <a:pt x="176" y="135"/>
                      </a:lnTo>
                      <a:lnTo>
                        <a:pt x="174" y="117"/>
                      </a:lnTo>
                      <a:lnTo>
                        <a:pt x="172" y="101"/>
                      </a:lnTo>
                      <a:lnTo>
                        <a:pt x="169" y="85"/>
                      </a:lnTo>
                      <a:lnTo>
                        <a:pt x="164" y="71"/>
                      </a:lnTo>
                      <a:lnTo>
                        <a:pt x="159" y="57"/>
                      </a:lnTo>
                      <a:lnTo>
                        <a:pt x="153" y="45"/>
                      </a:lnTo>
                      <a:lnTo>
                        <a:pt x="147" y="34"/>
                      </a:lnTo>
                      <a:lnTo>
                        <a:pt x="140" y="24"/>
                      </a:lnTo>
                      <a:lnTo>
                        <a:pt x="133" y="16"/>
                      </a:lnTo>
                      <a:lnTo>
                        <a:pt x="125" y="10"/>
                      </a:lnTo>
                      <a:lnTo>
                        <a:pt x="117" y="4"/>
                      </a:lnTo>
                      <a:lnTo>
                        <a:pt x="108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2"/>
                      </a:lnTo>
                      <a:lnTo>
                        <a:pt x="72" y="6"/>
                      </a:lnTo>
                      <a:lnTo>
                        <a:pt x="65" y="12"/>
                      </a:lnTo>
                      <a:lnTo>
                        <a:pt x="56" y="20"/>
                      </a:lnTo>
                      <a:lnTo>
                        <a:pt x="48" y="28"/>
                      </a:lnTo>
                      <a:lnTo>
                        <a:pt x="42" y="38"/>
                      </a:lnTo>
                      <a:lnTo>
                        <a:pt x="34" y="50"/>
                      </a:lnTo>
                      <a:lnTo>
                        <a:pt x="27" y="63"/>
                      </a:lnTo>
                      <a:lnTo>
                        <a:pt x="22" y="78"/>
                      </a:lnTo>
                      <a:lnTo>
                        <a:pt x="16" y="92"/>
                      </a:lnTo>
                      <a:lnTo>
                        <a:pt x="12" y="108"/>
                      </a:lnTo>
                      <a:lnTo>
                        <a:pt x="8" y="125"/>
                      </a:lnTo>
                      <a:lnTo>
                        <a:pt x="5" y="143"/>
                      </a:lnTo>
                      <a:lnTo>
                        <a:pt x="2" y="161"/>
                      </a:lnTo>
                      <a:lnTo>
                        <a:pt x="1" y="181"/>
                      </a:lnTo>
                      <a:lnTo>
                        <a:pt x="0" y="199"/>
                      </a:lnTo>
                      <a:lnTo>
                        <a:pt x="1" y="218"/>
                      </a:lnTo>
                      <a:lnTo>
                        <a:pt x="2" y="236"/>
                      </a:lnTo>
                      <a:lnTo>
                        <a:pt x="4" y="253"/>
                      </a:lnTo>
                      <a:lnTo>
                        <a:pt x="7" y="270"/>
                      </a:lnTo>
                      <a:lnTo>
                        <a:pt x="11" y="285"/>
                      </a:lnTo>
                      <a:lnTo>
                        <a:pt x="15" y="299"/>
                      </a:lnTo>
                      <a:lnTo>
                        <a:pt x="20" y="313"/>
                      </a:lnTo>
                      <a:lnTo>
                        <a:pt x="25" y="325"/>
                      </a:lnTo>
                      <a:lnTo>
                        <a:pt x="32" y="336"/>
                      </a:lnTo>
                      <a:lnTo>
                        <a:pt x="38" y="346"/>
                      </a:lnTo>
                      <a:lnTo>
                        <a:pt x="46" y="354"/>
                      </a:lnTo>
                      <a:lnTo>
                        <a:pt x="54" y="362"/>
                      </a:lnTo>
                      <a:lnTo>
                        <a:pt x="61" y="366"/>
                      </a:lnTo>
                      <a:lnTo>
                        <a:pt x="70" y="369"/>
                      </a:lnTo>
                      <a:lnTo>
                        <a:pt x="79" y="37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2" name="Freeform 99"/>
                <p:cNvSpPr>
                  <a:spLocks/>
                </p:cNvSpPr>
                <p:nvPr/>
              </p:nvSpPr>
              <p:spPr bwMode="auto">
                <a:xfrm>
                  <a:off x="446" y="1420"/>
                  <a:ext cx="90" cy="186"/>
                </a:xfrm>
                <a:custGeom>
                  <a:avLst/>
                  <a:gdLst>
                    <a:gd name="T0" fmla="*/ 1 w 179"/>
                    <a:gd name="T1" fmla="*/ 2 h 371"/>
                    <a:gd name="T2" fmla="*/ 1 w 179"/>
                    <a:gd name="T3" fmla="*/ 2 h 371"/>
                    <a:gd name="T4" fmla="*/ 1 w 179"/>
                    <a:gd name="T5" fmla="*/ 2 h 371"/>
                    <a:gd name="T6" fmla="*/ 1 w 179"/>
                    <a:gd name="T7" fmla="*/ 2 h 371"/>
                    <a:gd name="T8" fmla="*/ 1 w 179"/>
                    <a:gd name="T9" fmla="*/ 2 h 371"/>
                    <a:gd name="T10" fmla="*/ 1 w 179"/>
                    <a:gd name="T11" fmla="*/ 2 h 371"/>
                    <a:gd name="T12" fmla="*/ 1 w 179"/>
                    <a:gd name="T13" fmla="*/ 1 h 371"/>
                    <a:gd name="T14" fmla="*/ 1 w 179"/>
                    <a:gd name="T15" fmla="*/ 1 h 371"/>
                    <a:gd name="T16" fmla="*/ 1 w 179"/>
                    <a:gd name="T17" fmla="*/ 1 h 371"/>
                    <a:gd name="T18" fmla="*/ 1 w 179"/>
                    <a:gd name="T19" fmla="*/ 1 h 371"/>
                    <a:gd name="T20" fmla="*/ 1 w 179"/>
                    <a:gd name="T21" fmla="*/ 1 h 371"/>
                    <a:gd name="T22" fmla="*/ 1 w 179"/>
                    <a:gd name="T23" fmla="*/ 1 h 371"/>
                    <a:gd name="T24" fmla="*/ 1 w 179"/>
                    <a:gd name="T25" fmla="*/ 1 h 371"/>
                    <a:gd name="T26" fmla="*/ 1 w 179"/>
                    <a:gd name="T27" fmla="*/ 1 h 371"/>
                    <a:gd name="T28" fmla="*/ 1 w 179"/>
                    <a:gd name="T29" fmla="*/ 1 h 371"/>
                    <a:gd name="T30" fmla="*/ 1 w 179"/>
                    <a:gd name="T31" fmla="*/ 1 h 371"/>
                    <a:gd name="T32" fmla="*/ 1 w 179"/>
                    <a:gd name="T33" fmla="*/ 0 h 371"/>
                    <a:gd name="T34" fmla="*/ 1 w 179"/>
                    <a:gd name="T35" fmla="*/ 1 h 371"/>
                    <a:gd name="T36" fmla="*/ 1 w 179"/>
                    <a:gd name="T37" fmla="*/ 1 h 371"/>
                    <a:gd name="T38" fmla="*/ 1 w 179"/>
                    <a:gd name="T39" fmla="*/ 1 h 371"/>
                    <a:gd name="T40" fmla="*/ 1 w 179"/>
                    <a:gd name="T41" fmla="*/ 1 h 371"/>
                    <a:gd name="T42" fmla="*/ 1 w 179"/>
                    <a:gd name="T43" fmla="*/ 1 h 371"/>
                    <a:gd name="T44" fmla="*/ 1 w 179"/>
                    <a:gd name="T45" fmla="*/ 1 h 371"/>
                    <a:gd name="T46" fmla="*/ 1 w 179"/>
                    <a:gd name="T47" fmla="*/ 1 h 371"/>
                    <a:gd name="T48" fmla="*/ 0 w 179"/>
                    <a:gd name="T49" fmla="*/ 1 h 371"/>
                    <a:gd name="T50" fmla="*/ 1 w 179"/>
                    <a:gd name="T51" fmla="*/ 1 h 371"/>
                    <a:gd name="T52" fmla="*/ 1 w 179"/>
                    <a:gd name="T53" fmla="*/ 2 h 371"/>
                    <a:gd name="T54" fmla="*/ 1 w 179"/>
                    <a:gd name="T55" fmla="*/ 2 h 371"/>
                    <a:gd name="T56" fmla="*/ 1 w 179"/>
                    <a:gd name="T57" fmla="*/ 2 h 371"/>
                    <a:gd name="T58" fmla="*/ 1 w 179"/>
                    <a:gd name="T59" fmla="*/ 2 h 371"/>
                    <a:gd name="T60" fmla="*/ 1 w 179"/>
                    <a:gd name="T61" fmla="*/ 2 h 371"/>
                    <a:gd name="T62" fmla="*/ 1 w 179"/>
                    <a:gd name="T63" fmla="*/ 2 h 3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9"/>
                    <a:gd name="T97" fmla="*/ 0 h 371"/>
                    <a:gd name="T98" fmla="*/ 179 w 179"/>
                    <a:gd name="T99" fmla="*/ 371 h 3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9" h="371">
                      <a:moveTo>
                        <a:pt x="79" y="371"/>
                      </a:moveTo>
                      <a:lnTo>
                        <a:pt x="89" y="370"/>
                      </a:lnTo>
                      <a:lnTo>
                        <a:pt x="98" y="368"/>
                      </a:lnTo>
                      <a:lnTo>
                        <a:pt x="106" y="364"/>
                      </a:lnTo>
                      <a:lnTo>
                        <a:pt x="114" y="358"/>
                      </a:lnTo>
                      <a:lnTo>
                        <a:pt x="123" y="351"/>
                      </a:lnTo>
                      <a:lnTo>
                        <a:pt x="130" y="342"/>
                      </a:lnTo>
                      <a:lnTo>
                        <a:pt x="138" y="332"/>
                      </a:lnTo>
                      <a:lnTo>
                        <a:pt x="145" y="320"/>
                      </a:lnTo>
                      <a:lnTo>
                        <a:pt x="151" y="307"/>
                      </a:lnTo>
                      <a:lnTo>
                        <a:pt x="157" y="294"/>
                      </a:lnTo>
                      <a:lnTo>
                        <a:pt x="162" y="278"/>
                      </a:lnTo>
                      <a:lnTo>
                        <a:pt x="167" y="262"/>
                      </a:lnTo>
                      <a:lnTo>
                        <a:pt x="171" y="245"/>
                      </a:lnTo>
                      <a:lnTo>
                        <a:pt x="174" y="228"/>
                      </a:lnTo>
                      <a:lnTo>
                        <a:pt x="176" y="209"/>
                      </a:lnTo>
                      <a:lnTo>
                        <a:pt x="178" y="191"/>
                      </a:lnTo>
                      <a:lnTo>
                        <a:pt x="179" y="171"/>
                      </a:lnTo>
                      <a:lnTo>
                        <a:pt x="178" y="152"/>
                      </a:lnTo>
                      <a:lnTo>
                        <a:pt x="176" y="135"/>
                      </a:lnTo>
                      <a:lnTo>
                        <a:pt x="174" y="117"/>
                      </a:lnTo>
                      <a:lnTo>
                        <a:pt x="172" y="101"/>
                      </a:lnTo>
                      <a:lnTo>
                        <a:pt x="169" y="85"/>
                      </a:lnTo>
                      <a:lnTo>
                        <a:pt x="164" y="71"/>
                      </a:lnTo>
                      <a:lnTo>
                        <a:pt x="159" y="57"/>
                      </a:lnTo>
                      <a:lnTo>
                        <a:pt x="153" y="45"/>
                      </a:lnTo>
                      <a:lnTo>
                        <a:pt x="147" y="34"/>
                      </a:lnTo>
                      <a:lnTo>
                        <a:pt x="140" y="24"/>
                      </a:lnTo>
                      <a:lnTo>
                        <a:pt x="133" y="16"/>
                      </a:lnTo>
                      <a:lnTo>
                        <a:pt x="125" y="10"/>
                      </a:lnTo>
                      <a:lnTo>
                        <a:pt x="117" y="4"/>
                      </a:lnTo>
                      <a:lnTo>
                        <a:pt x="108" y="1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81" y="2"/>
                      </a:lnTo>
                      <a:lnTo>
                        <a:pt x="72" y="6"/>
                      </a:lnTo>
                      <a:lnTo>
                        <a:pt x="65" y="12"/>
                      </a:lnTo>
                      <a:lnTo>
                        <a:pt x="56" y="20"/>
                      </a:lnTo>
                      <a:lnTo>
                        <a:pt x="48" y="28"/>
                      </a:lnTo>
                      <a:lnTo>
                        <a:pt x="42" y="38"/>
                      </a:lnTo>
                      <a:lnTo>
                        <a:pt x="34" y="50"/>
                      </a:lnTo>
                      <a:lnTo>
                        <a:pt x="27" y="63"/>
                      </a:lnTo>
                      <a:lnTo>
                        <a:pt x="22" y="78"/>
                      </a:lnTo>
                      <a:lnTo>
                        <a:pt x="16" y="92"/>
                      </a:lnTo>
                      <a:lnTo>
                        <a:pt x="12" y="108"/>
                      </a:lnTo>
                      <a:lnTo>
                        <a:pt x="8" y="125"/>
                      </a:lnTo>
                      <a:lnTo>
                        <a:pt x="5" y="143"/>
                      </a:lnTo>
                      <a:lnTo>
                        <a:pt x="2" y="161"/>
                      </a:lnTo>
                      <a:lnTo>
                        <a:pt x="1" y="181"/>
                      </a:lnTo>
                      <a:lnTo>
                        <a:pt x="0" y="199"/>
                      </a:lnTo>
                      <a:lnTo>
                        <a:pt x="1" y="218"/>
                      </a:lnTo>
                      <a:lnTo>
                        <a:pt x="2" y="236"/>
                      </a:lnTo>
                      <a:lnTo>
                        <a:pt x="4" y="253"/>
                      </a:lnTo>
                      <a:lnTo>
                        <a:pt x="7" y="270"/>
                      </a:lnTo>
                      <a:lnTo>
                        <a:pt x="11" y="285"/>
                      </a:lnTo>
                      <a:lnTo>
                        <a:pt x="15" y="299"/>
                      </a:lnTo>
                      <a:lnTo>
                        <a:pt x="20" y="313"/>
                      </a:lnTo>
                      <a:lnTo>
                        <a:pt x="25" y="325"/>
                      </a:lnTo>
                      <a:lnTo>
                        <a:pt x="32" y="336"/>
                      </a:lnTo>
                      <a:lnTo>
                        <a:pt x="38" y="346"/>
                      </a:lnTo>
                      <a:lnTo>
                        <a:pt x="46" y="354"/>
                      </a:lnTo>
                      <a:lnTo>
                        <a:pt x="54" y="362"/>
                      </a:lnTo>
                      <a:lnTo>
                        <a:pt x="61" y="366"/>
                      </a:lnTo>
                      <a:lnTo>
                        <a:pt x="70" y="369"/>
                      </a:lnTo>
                      <a:lnTo>
                        <a:pt x="79" y="37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3" name="Freeform 100"/>
                <p:cNvSpPr>
                  <a:spLocks/>
                </p:cNvSpPr>
                <p:nvPr/>
              </p:nvSpPr>
              <p:spPr bwMode="auto">
                <a:xfrm>
                  <a:off x="448" y="1421"/>
                  <a:ext cx="87" cy="183"/>
                </a:xfrm>
                <a:custGeom>
                  <a:avLst/>
                  <a:gdLst>
                    <a:gd name="T0" fmla="*/ 0 w 176"/>
                    <a:gd name="T1" fmla="*/ 1 h 366"/>
                    <a:gd name="T2" fmla="*/ 0 w 176"/>
                    <a:gd name="T3" fmla="*/ 1 h 366"/>
                    <a:gd name="T4" fmla="*/ 0 w 176"/>
                    <a:gd name="T5" fmla="*/ 1 h 366"/>
                    <a:gd name="T6" fmla="*/ 0 w 176"/>
                    <a:gd name="T7" fmla="*/ 1 h 366"/>
                    <a:gd name="T8" fmla="*/ 0 w 176"/>
                    <a:gd name="T9" fmla="*/ 1 h 366"/>
                    <a:gd name="T10" fmla="*/ 0 w 176"/>
                    <a:gd name="T11" fmla="*/ 1 h 366"/>
                    <a:gd name="T12" fmla="*/ 0 w 176"/>
                    <a:gd name="T13" fmla="*/ 1 h 366"/>
                    <a:gd name="T14" fmla="*/ 0 w 176"/>
                    <a:gd name="T15" fmla="*/ 1 h 366"/>
                    <a:gd name="T16" fmla="*/ 0 w 176"/>
                    <a:gd name="T17" fmla="*/ 1 h 366"/>
                    <a:gd name="T18" fmla="*/ 0 w 176"/>
                    <a:gd name="T19" fmla="*/ 1 h 366"/>
                    <a:gd name="T20" fmla="*/ 0 w 176"/>
                    <a:gd name="T21" fmla="*/ 1 h 366"/>
                    <a:gd name="T22" fmla="*/ 0 w 176"/>
                    <a:gd name="T23" fmla="*/ 1 h 366"/>
                    <a:gd name="T24" fmla="*/ 0 w 176"/>
                    <a:gd name="T25" fmla="*/ 1 h 366"/>
                    <a:gd name="T26" fmla="*/ 0 w 176"/>
                    <a:gd name="T27" fmla="*/ 1 h 366"/>
                    <a:gd name="T28" fmla="*/ 0 w 176"/>
                    <a:gd name="T29" fmla="*/ 1 h 366"/>
                    <a:gd name="T30" fmla="*/ 0 w 176"/>
                    <a:gd name="T31" fmla="*/ 1 h 366"/>
                    <a:gd name="T32" fmla="*/ 0 w 176"/>
                    <a:gd name="T33" fmla="*/ 1 h 366"/>
                    <a:gd name="T34" fmla="*/ 0 w 176"/>
                    <a:gd name="T35" fmla="*/ 1 h 366"/>
                    <a:gd name="T36" fmla="*/ 0 w 176"/>
                    <a:gd name="T37" fmla="*/ 1 h 366"/>
                    <a:gd name="T38" fmla="*/ 0 w 176"/>
                    <a:gd name="T39" fmla="*/ 1 h 366"/>
                    <a:gd name="T40" fmla="*/ 0 w 176"/>
                    <a:gd name="T41" fmla="*/ 1 h 366"/>
                    <a:gd name="T42" fmla="*/ 0 w 176"/>
                    <a:gd name="T43" fmla="*/ 1 h 366"/>
                    <a:gd name="T44" fmla="*/ 0 w 176"/>
                    <a:gd name="T45" fmla="*/ 1 h 366"/>
                    <a:gd name="T46" fmla="*/ 0 w 176"/>
                    <a:gd name="T47" fmla="*/ 1 h 366"/>
                    <a:gd name="T48" fmla="*/ 0 w 176"/>
                    <a:gd name="T49" fmla="*/ 1 h 366"/>
                    <a:gd name="T50" fmla="*/ 0 w 176"/>
                    <a:gd name="T51" fmla="*/ 1 h 366"/>
                    <a:gd name="T52" fmla="*/ 0 w 176"/>
                    <a:gd name="T53" fmla="*/ 1 h 366"/>
                    <a:gd name="T54" fmla="*/ 0 w 176"/>
                    <a:gd name="T55" fmla="*/ 1 h 366"/>
                    <a:gd name="T56" fmla="*/ 0 w 176"/>
                    <a:gd name="T57" fmla="*/ 1 h 366"/>
                    <a:gd name="T58" fmla="*/ 0 w 176"/>
                    <a:gd name="T59" fmla="*/ 1 h 366"/>
                    <a:gd name="T60" fmla="*/ 0 w 176"/>
                    <a:gd name="T61" fmla="*/ 1 h 366"/>
                    <a:gd name="T62" fmla="*/ 0 w 176"/>
                    <a:gd name="T63" fmla="*/ 0 h 3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6"/>
                    <a:gd name="T97" fmla="*/ 0 h 366"/>
                    <a:gd name="T98" fmla="*/ 176 w 176"/>
                    <a:gd name="T99" fmla="*/ 366 h 3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6" h="366">
                      <a:moveTo>
                        <a:pt x="98" y="0"/>
                      </a:moveTo>
                      <a:lnTo>
                        <a:pt x="106" y="1"/>
                      </a:lnTo>
                      <a:lnTo>
                        <a:pt x="115" y="4"/>
                      </a:lnTo>
                      <a:lnTo>
                        <a:pt x="124" y="10"/>
                      </a:lnTo>
                      <a:lnTo>
                        <a:pt x="132" y="16"/>
                      </a:lnTo>
                      <a:lnTo>
                        <a:pt x="138" y="24"/>
                      </a:lnTo>
                      <a:lnTo>
                        <a:pt x="145" y="34"/>
                      </a:lnTo>
                      <a:lnTo>
                        <a:pt x="151" y="45"/>
                      </a:lnTo>
                      <a:lnTo>
                        <a:pt x="157" y="57"/>
                      </a:lnTo>
                      <a:lnTo>
                        <a:pt x="161" y="70"/>
                      </a:lnTo>
                      <a:lnTo>
                        <a:pt x="166" y="84"/>
                      </a:lnTo>
                      <a:lnTo>
                        <a:pt x="169" y="100"/>
                      </a:lnTo>
                      <a:lnTo>
                        <a:pt x="172" y="116"/>
                      </a:lnTo>
                      <a:lnTo>
                        <a:pt x="174" y="133"/>
                      </a:lnTo>
                      <a:lnTo>
                        <a:pt x="176" y="150"/>
                      </a:lnTo>
                      <a:lnTo>
                        <a:pt x="176" y="169"/>
                      </a:lnTo>
                      <a:lnTo>
                        <a:pt x="176" y="187"/>
                      </a:lnTo>
                      <a:lnTo>
                        <a:pt x="173" y="206"/>
                      </a:lnTo>
                      <a:lnTo>
                        <a:pt x="171" y="225"/>
                      </a:lnTo>
                      <a:lnTo>
                        <a:pt x="168" y="242"/>
                      </a:lnTo>
                      <a:lnTo>
                        <a:pt x="165" y="259"/>
                      </a:lnTo>
                      <a:lnTo>
                        <a:pt x="160" y="274"/>
                      </a:lnTo>
                      <a:lnTo>
                        <a:pt x="155" y="289"/>
                      </a:lnTo>
                      <a:lnTo>
                        <a:pt x="149" y="304"/>
                      </a:lnTo>
                      <a:lnTo>
                        <a:pt x="143" y="316"/>
                      </a:lnTo>
                      <a:lnTo>
                        <a:pt x="136" y="328"/>
                      </a:lnTo>
                      <a:lnTo>
                        <a:pt x="128" y="338"/>
                      </a:lnTo>
                      <a:lnTo>
                        <a:pt x="121" y="346"/>
                      </a:lnTo>
                      <a:lnTo>
                        <a:pt x="113" y="354"/>
                      </a:lnTo>
                      <a:lnTo>
                        <a:pt x="104" y="360"/>
                      </a:lnTo>
                      <a:lnTo>
                        <a:pt x="96" y="364"/>
                      </a:lnTo>
                      <a:lnTo>
                        <a:pt x="87" y="366"/>
                      </a:lnTo>
                      <a:lnTo>
                        <a:pt x="78" y="366"/>
                      </a:lnTo>
                      <a:lnTo>
                        <a:pt x="69" y="365"/>
                      </a:lnTo>
                      <a:lnTo>
                        <a:pt x="60" y="362"/>
                      </a:lnTo>
                      <a:lnTo>
                        <a:pt x="53" y="356"/>
                      </a:lnTo>
                      <a:lnTo>
                        <a:pt x="45" y="350"/>
                      </a:lnTo>
                      <a:lnTo>
                        <a:pt x="37" y="342"/>
                      </a:lnTo>
                      <a:lnTo>
                        <a:pt x="31" y="332"/>
                      </a:lnTo>
                      <a:lnTo>
                        <a:pt x="25" y="321"/>
                      </a:lnTo>
                      <a:lnTo>
                        <a:pt x="20" y="309"/>
                      </a:lnTo>
                      <a:lnTo>
                        <a:pt x="14" y="296"/>
                      </a:lnTo>
                      <a:lnTo>
                        <a:pt x="10" y="282"/>
                      </a:lnTo>
                      <a:lnTo>
                        <a:pt x="7" y="266"/>
                      </a:lnTo>
                      <a:lnTo>
                        <a:pt x="3" y="250"/>
                      </a:lnTo>
                      <a:lnTo>
                        <a:pt x="2" y="234"/>
                      </a:lnTo>
                      <a:lnTo>
                        <a:pt x="1" y="215"/>
                      </a:lnTo>
                      <a:lnTo>
                        <a:pt x="0" y="197"/>
                      </a:lnTo>
                      <a:lnTo>
                        <a:pt x="1" y="179"/>
                      </a:lnTo>
                      <a:lnTo>
                        <a:pt x="2" y="159"/>
                      </a:lnTo>
                      <a:lnTo>
                        <a:pt x="5" y="141"/>
                      </a:lnTo>
                      <a:lnTo>
                        <a:pt x="8" y="124"/>
                      </a:lnTo>
                      <a:lnTo>
                        <a:pt x="12" y="107"/>
                      </a:lnTo>
                      <a:lnTo>
                        <a:pt x="17" y="91"/>
                      </a:lnTo>
                      <a:lnTo>
                        <a:pt x="21" y="77"/>
                      </a:lnTo>
                      <a:lnTo>
                        <a:pt x="28" y="62"/>
                      </a:lnTo>
                      <a:lnTo>
                        <a:pt x="34" y="50"/>
                      </a:lnTo>
                      <a:lnTo>
                        <a:pt x="41" y="38"/>
                      </a:lnTo>
                      <a:lnTo>
                        <a:pt x="47" y="28"/>
                      </a:lnTo>
                      <a:lnTo>
                        <a:pt x="55" y="20"/>
                      </a:lnTo>
                      <a:lnTo>
                        <a:pt x="64" y="12"/>
                      </a:lnTo>
                      <a:lnTo>
                        <a:pt x="71" y="7"/>
                      </a:lnTo>
                      <a:lnTo>
                        <a:pt x="80" y="2"/>
                      </a:lnTo>
                      <a:lnTo>
                        <a:pt x="89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4" name="Freeform 101"/>
                <p:cNvSpPr>
                  <a:spLocks/>
                </p:cNvSpPr>
                <p:nvPr/>
              </p:nvSpPr>
              <p:spPr bwMode="auto">
                <a:xfrm>
                  <a:off x="449" y="1422"/>
                  <a:ext cx="86" cy="181"/>
                </a:xfrm>
                <a:custGeom>
                  <a:avLst/>
                  <a:gdLst>
                    <a:gd name="T0" fmla="*/ 0 w 174"/>
                    <a:gd name="T1" fmla="*/ 1 h 362"/>
                    <a:gd name="T2" fmla="*/ 0 w 174"/>
                    <a:gd name="T3" fmla="*/ 1 h 362"/>
                    <a:gd name="T4" fmla="*/ 0 w 174"/>
                    <a:gd name="T5" fmla="*/ 1 h 362"/>
                    <a:gd name="T6" fmla="*/ 0 w 174"/>
                    <a:gd name="T7" fmla="*/ 1 h 362"/>
                    <a:gd name="T8" fmla="*/ 0 w 174"/>
                    <a:gd name="T9" fmla="*/ 1 h 362"/>
                    <a:gd name="T10" fmla="*/ 0 w 174"/>
                    <a:gd name="T11" fmla="*/ 1 h 362"/>
                    <a:gd name="T12" fmla="*/ 0 w 174"/>
                    <a:gd name="T13" fmla="*/ 1 h 362"/>
                    <a:gd name="T14" fmla="*/ 0 w 174"/>
                    <a:gd name="T15" fmla="*/ 1 h 362"/>
                    <a:gd name="T16" fmla="*/ 0 w 174"/>
                    <a:gd name="T17" fmla="*/ 1 h 362"/>
                    <a:gd name="T18" fmla="*/ 0 w 174"/>
                    <a:gd name="T19" fmla="*/ 1 h 362"/>
                    <a:gd name="T20" fmla="*/ 0 w 174"/>
                    <a:gd name="T21" fmla="*/ 1 h 362"/>
                    <a:gd name="T22" fmla="*/ 0 w 174"/>
                    <a:gd name="T23" fmla="*/ 1 h 362"/>
                    <a:gd name="T24" fmla="*/ 0 w 174"/>
                    <a:gd name="T25" fmla="*/ 1 h 362"/>
                    <a:gd name="T26" fmla="*/ 0 w 174"/>
                    <a:gd name="T27" fmla="*/ 1 h 362"/>
                    <a:gd name="T28" fmla="*/ 0 w 174"/>
                    <a:gd name="T29" fmla="*/ 1 h 362"/>
                    <a:gd name="T30" fmla="*/ 0 w 174"/>
                    <a:gd name="T31" fmla="*/ 1 h 362"/>
                    <a:gd name="T32" fmla="*/ 0 w 174"/>
                    <a:gd name="T33" fmla="*/ 1 h 362"/>
                    <a:gd name="T34" fmla="*/ 0 w 174"/>
                    <a:gd name="T35" fmla="*/ 1 h 362"/>
                    <a:gd name="T36" fmla="*/ 0 w 174"/>
                    <a:gd name="T37" fmla="*/ 1 h 362"/>
                    <a:gd name="T38" fmla="*/ 0 w 174"/>
                    <a:gd name="T39" fmla="*/ 1 h 362"/>
                    <a:gd name="T40" fmla="*/ 0 w 174"/>
                    <a:gd name="T41" fmla="*/ 1 h 362"/>
                    <a:gd name="T42" fmla="*/ 0 w 174"/>
                    <a:gd name="T43" fmla="*/ 1 h 362"/>
                    <a:gd name="T44" fmla="*/ 0 w 174"/>
                    <a:gd name="T45" fmla="*/ 1 h 362"/>
                    <a:gd name="T46" fmla="*/ 0 w 174"/>
                    <a:gd name="T47" fmla="*/ 1 h 362"/>
                    <a:gd name="T48" fmla="*/ 0 w 174"/>
                    <a:gd name="T49" fmla="*/ 1 h 362"/>
                    <a:gd name="T50" fmla="*/ 0 w 174"/>
                    <a:gd name="T51" fmla="*/ 1 h 362"/>
                    <a:gd name="T52" fmla="*/ 0 w 174"/>
                    <a:gd name="T53" fmla="*/ 1 h 362"/>
                    <a:gd name="T54" fmla="*/ 0 w 174"/>
                    <a:gd name="T55" fmla="*/ 1 h 362"/>
                    <a:gd name="T56" fmla="*/ 0 w 174"/>
                    <a:gd name="T57" fmla="*/ 1 h 362"/>
                    <a:gd name="T58" fmla="*/ 0 w 174"/>
                    <a:gd name="T59" fmla="*/ 1 h 362"/>
                    <a:gd name="T60" fmla="*/ 0 w 174"/>
                    <a:gd name="T61" fmla="*/ 1 h 362"/>
                    <a:gd name="T62" fmla="*/ 0 w 174"/>
                    <a:gd name="T63" fmla="*/ 0 h 3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4"/>
                    <a:gd name="T97" fmla="*/ 0 h 362"/>
                    <a:gd name="T98" fmla="*/ 174 w 174"/>
                    <a:gd name="T99" fmla="*/ 362 h 3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4" h="362">
                      <a:moveTo>
                        <a:pt x="97" y="0"/>
                      </a:moveTo>
                      <a:lnTo>
                        <a:pt x="106" y="1"/>
                      </a:lnTo>
                      <a:lnTo>
                        <a:pt x="114" y="5"/>
                      </a:lnTo>
                      <a:lnTo>
                        <a:pt x="122" y="9"/>
                      </a:lnTo>
                      <a:lnTo>
                        <a:pt x="130" y="16"/>
                      </a:lnTo>
                      <a:lnTo>
                        <a:pt x="136" y="24"/>
                      </a:lnTo>
                      <a:lnTo>
                        <a:pt x="143" y="33"/>
                      </a:lnTo>
                      <a:lnTo>
                        <a:pt x="149" y="44"/>
                      </a:lnTo>
                      <a:lnTo>
                        <a:pt x="155" y="56"/>
                      </a:lnTo>
                      <a:lnTo>
                        <a:pt x="159" y="69"/>
                      </a:lnTo>
                      <a:lnTo>
                        <a:pt x="164" y="84"/>
                      </a:lnTo>
                      <a:lnTo>
                        <a:pt x="167" y="99"/>
                      </a:lnTo>
                      <a:lnTo>
                        <a:pt x="170" y="114"/>
                      </a:lnTo>
                      <a:lnTo>
                        <a:pt x="171" y="132"/>
                      </a:lnTo>
                      <a:lnTo>
                        <a:pt x="174" y="149"/>
                      </a:lnTo>
                      <a:lnTo>
                        <a:pt x="174" y="167"/>
                      </a:lnTo>
                      <a:lnTo>
                        <a:pt x="172" y="185"/>
                      </a:lnTo>
                      <a:lnTo>
                        <a:pt x="171" y="204"/>
                      </a:lnTo>
                      <a:lnTo>
                        <a:pt x="169" y="222"/>
                      </a:lnTo>
                      <a:lnTo>
                        <a:pt x="166" y="239"/>
                      </a:lnTo>
                      <a:lnTo>
                        <a:pt x="163" y="256"/>
                      </a:lnTo>
                      <a:lnTo>
                        <a:pt x="157" y="271"/>
                      </a:lnTo>
                      <a:lnTo>
                        <a:pt x="153" y="286"/>
                      </a:lnTo>
                      <a:lnTo>
                        <a:pt x="147" y="299"/>
                      </a:lnTo>
                      <a:lnTo>
                        <a:pt x="141" y="312"/>
                      </a:lnTo>
                      <a:lnTo>
                        <a:pt x="134" y="324"/>
                      </a:lnTo>
                      <a:lnTo>
                        <a:pt x="126" y="333"/>
                      </a:lnTo>
                      <a:lnTo>
                        <a:pt x="119" y="342"/>
                      </a:lnTo>
                      <a:lnTo>
                        <a:pt x="111" y="349"/>
                      </a:lnTo>
                      <a:lnTo>
                        <a:pt x="102" y="355"/>
                      </a:lnTo>
                      <a:lnTo>
                        <a:pt x="95" y="359"/>
                      </a:lnTo>
                      <a:lnTo>
                        <a:pt x="86" y="361"/>
                      </a:lnTo>
                      <a:lnTo>
                        <a:pt x="77" y="362"/>
                      </a:lnTo>
                      <a:lnTo>
                        <a:pt x="68" y="360"/>
                      </a:lnTo>
                      <a:lnTo>
                        <a:pt x="60" y="358"/>
                      </a:lnTo>
                      <a:lnTo>
                        <a:pt x="52" y="352"/>
                      </a:lnTo>
                      <a:lnTo>
                        <a:pt x="44" y="346"/>
                      </a:lnTo>
                      <a:lnTo>
                        <a:pt x="37" y="338"/>
                      </a:lnTo>
                      <a:lnTo>
                        <a:pt x="30" y="328"/>
                      </a:lnTo>
                      <a:lnTo>
                        <a:pt x="24" y="317"/>
                      </a:lnTo>
                      <a:lnTo>
                        <a:pt x="19" y="305"/>
                      </a:lnTo>
                      <a:lnTo>
                        <a:pt x="15" y="292"/>
                      </a:lnTo>
                      <a:lnTo>
                        <a:pt x="10" y="278"/>
                      </a:lnTo>
                      <a:lnTo>
                        <a:pt x="7" y="263"/>
                      </a:lnTo>
                      <a:lnTo>
                        <a:pt x="4" y="247"/>
                      </a:lnTo>
                      <a:lnTo>
                        <a:pt x="1" y="230"/>
                      </a:lnTo>
                      <a:lnTo>
                        <a:pt x="0" y="213"/>
                      </a:lnTo>
                      <a:lnTo>
                        <a:pt x="0" y="194"/>
                      </a:lnTo>
                      <a:lnTo>
                        <a:pt x="0" y="177"/>
                      </a:lnTo>
                      <a:lnTo>
                        <a:pt x="3" y="158"/>
                      </a:lnTo>
                      <a:lnTo>
                        <a:pt x="5" y="139"/>
                      </a:lnTo>
                      <a:lnTo>
                        <a:pt x="7" y="123"/>
                      </a:lnTo>
                      <a:lnTo>
                        <a:pt x="11" y="107"/>
                      </a:lnTo>
                      <a:lnTo>
                        <a:pt x="16" y="90"/>
                      </a:lnTo>
                      <a:lnTo>
                        <a:pt x="21" y="76"/>
                      </a:lnTo>
                      <a:lnTo>
                        <a:pt x="27" y="63"/>
                      </a:lnTo>
                      <a:lnTo>
                        <a:pt x="33" y="50"/>
                      </a:lnTo>
                      <a:lnTo>
                        <a:pt x="40" y="39"/>
                      </a:lnTo>
                      <a:lnTo>
                        <a:pt x="46" y="29"/>
                      </a:lnTo>
                      <a:lnTo>
                        <a:pt x="54" y="20"/>
                      </a:lnTo>
                      <a:lnTo>
                        <a:pt x="63" y="12"/>
                      </a:lnTo>
                      <a:lnTo>
                        <a:pt x="71" y="7"/>
                      </a:lnTo>
                      <a:lnTo>
                        <a:pt x="79" y="2"/>
                      </a:lnTo>
                      <a:lnTo>
                        <a:pt x="88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5" name="Freeform 102"/>
                <p:cNvSpPr>
                  <a:spLocks/>
                </p:cNvSpPr>
                <p:nvPr/>
              </p:nvSpPr>
              <p:spPr bwMode="auto">
                <a:xfrm>
                  <a:off x="449" y="1423"/>
                  <a:ext cx="86" cy="178"/>
                </a:xfrm>
                <a:custGeom>
                  <a:avLst/>
                  <a:gdLst>
                    <a:gd name="T0" fmla="*/ 1 w 171"/>
                    <a:gd name="T1" fmla="*/ 0 h 357"/>
                    <a:gd name="T2" fmla="*/ 1 w 171"/>
                    <a:gd name="T3" fmla="*/ 0 h 357"/>
                    <a:gd name="T4" fmla="*/ 1 w 171"/>
                    <a:gd name="T5" fmla="*/ 0 h 357"/>
                    <a:gd name="T6" fmla="*/ 1 w 171"/>
                    <a:gd name="T7" fmla="*/ 0 h 357"/>
                    <a:gd name="T8" fmla="*/ 1 w 171"/>
                    <a:gd name="T9" fmla="*/ 0 h 357"/>
                    <a:gd name="T10" fmla="*/ 1 w 171"/>
                    <a:gd name="T11" fmla="*/ 0 h 357"/>
                    <a:gd name="T12" fmla="*/ 1 w 171"/>
                    <a:gd name="T13" fmla="*/ 0 h 357"/>
                    <a:gd name="T14" fmla="*/ 1 w 171"/>
                    <a:gd name="T15" fmla="*/ 0 h 357"/>
                    <a:gd name="T16" fmla="*/ 1 w 171"/>
                    <a:gd name="T17" fmla="*/ 0 h 357"/>
                    <a:gd name="T18" fmla="*/ 1 w 171"/>
                    <a:gd name="T19" fmla="*/ 0 h 357"/>
                    <a:gd name="T20" fmla="*/ 1 w 171"/>
                    <a:gd name="T21" fmla="*/ 1 h 357"/>
                    <a:gd name="T22" fmla="*/ 1 w 171"/>
                    <a:gd name="T23" fmla="*/ 1 h 357"/>
                    <a:gd name="T24" fmla="*/ 1 w 171"/>
                    <a:gd name="T25" fmla="*/ 1 h 357"/>
                    <a:gd name="T26" fmla="*/ 1 w 171"/>
                    <a:gd name="T27" fmla="*/ 1 h 357"/>
                    <a:gd name="T28" fmla="*/ 1 w 171"/>
                    <a:gd name="T29" fmla="*/ 1 h 357"/>
                    <a:gd name="T30" fmla="*/ 1 w 171"/>
                    <a:gd name="T31" fmla="*/ 1 h 357"/>
                    <a:gd name="T32" fmla="*/ 1 w 171"/>
                    <a:gd name="T33" fmla="*/ 1 h 357"/>
                    <a:gd name="T34" fmla="*/ 1 w 171"/>
                    <a:gd name="T35" fmla="*/ 1 h 357"/>
                    <a:gd name="T36" fmla="*/ 1 w 171"/>
                    <a:gd name="T37" fmla="*/ 1 h 357"/>
                    <a:gd name="T38" fmla="*/ 1 w 171"/>
                    <a:gd name="T39" fmla="*/ 1 h 357"/>
                    <a:gd name="T40" fmla="*/ 1 w 171"/>
                    <a:gd name="T41" fmla="*/ 1 h 357"/>
                    <a:gd name="T42" fmla="*/ 1 w 171"/>
                    <a:gd name="T43" fmla="*/ 1 h 357"/>
                    <a:gd name="T44" fmla="*/ 1 w 171"/>
                    <a:gd name="T45" fmla="*/ 0 h 357"/>
                    <a:gd name="T46" fmla="*/ 0 w 171"/>
                    <a:gd name="T47" fmla="*/ 0 h 357"/>
                    <a:gd name="T48" fmla="*/ 1 w 171"/>
                    <a:gd name="T49" fmla="*/ 0 h 357"/>
                    <a:gd name="T50" fmla="*/ 1 w 171"/>
                    <a:gd name="T51" fmla="*/ 0 h 357"/>
                    <a:gd name="T52" fmla="*/ 1 w 171"/>
                    <a:gd name="T53" fmla="*/ 0 h 357"/>
                    <a:gd name="T54" fmla="*/ 1 w 171"/>
                    <a:gd name="T55" fmla="*/ 0 h 357"/>
                    <a:gd name="T56" fmla="*/ 1 w 171"/>
                    <a:gd name="T57" fmla="*/ 0 h 357"/>
                    <a:gd name="T58" fmla="*/ 1 w 171"/>
                    <a:gd name="T59" fmla="*/ 0 h 357"/>
                    <a:gd name="T60" fmla="*/ 1 w 171"/>
                    <a:gd name="T61" fmla="*/ 0 h 357"/>
                    <a:gd name="T62" fmla="*/ 1 w 171"/>
                    <a:gd name="T63" fmla="*/ 0 h 3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1"/>
                    <a:gd name="T97" fmla="*/ 0 h 357"/>
                    <a:gd name="T98" fmla="*/ 171 w 171"/>
                    <a:gd name="T99" fmla="*/ 357 h 3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1" h="357">
                      <a:moveTo>
                        <a:pt x="96" y="0"/>
                      </a:moveTo>
                      <a:lnTo>
                        <a:pt x="105" y="1"/>
                      </a:lnTo>
                      <a:lnTo>
                        <a:pt x="113" y="5"/>
                      </a:lnTo>
                      <a:lnTo>
                        <a:pt x="121" y="9"/>
                      </a:lnTo>
                      <a:lnTo>
                        <a:pt x="129" y="16"/>
                      </a:lnTo>
                      <a:lnTo>
                        <a:pt x="135" y="24"/>
                      </a:lnTo>
                      <a:lnTo>
                        <a:pt x="142" y="33"/>
                      </a:lnTo>
                      <a:lnTo>
                        <a:pt x="147" y="44"/>
                      </a:lnTo>
                      <a:lnTo>
                        <a:pt x="153" y="56"/>
                      </a:lnTo>
                      <a:lnTo>
                        <a:pt x="158" y="68"/>
                      </a:lnTo>
                      <a:lnTo>
                        <a:pt x="162" y="83"/>
                      </a:lnTo>
                      <a:lnTo>
                        <a:pt x="166" y="98"/>
                      </a:lnTo>
                      <a:lnTo>
                        <a:pt x="168" y="113"/>
                      </a:lnTo>
                      <a:lnTo>
                        <a:pt x="170" y="130"/>
                      </a:lnTo>
                      <a:lnTo>
                        <a:pt x="171" y="147"/>
                      </a:lnTo>
                      <a:lnTo>
                        <a:pt x="171" y="165"/>
                      </a:lnTo>
                      <a:lnTo>
                        <a:pt x="171" y="183"/>
                      </a:lnTo>
                      <a:lnTo>
                        <a:pt x="169" y="202"/>
                      </a:lnTo>
                      <a:lnTo>
                        <a:pt x="167" y="220"/>
                      </a:lnTo>
                      <a:lnTo>
                        <a:pt x="164" y="236"/>
                      </a:lnTo>
                      <a:lnTo>
                        <a:pt x="160" y="253"/>
                      </a:lnTo>
                      <a:lnTo>
                        <a:pt x="156" y="268"/>
                      </a:lnTo>
                      <a:lnTo>
                        <a:pt x="151" y="282"/>
                      </a:lnTo>
                      <a:lnTo>
                        <a:pt x="145" y="295"/>
                      </a:lnTo>
                      <a:lnTo>
                        <a:pt x="140" y="308"/>
                      </a:lnTo>
                      <a:lnTo>
                        <a:pt x="133" y="319"/>
                      </a:lnTo>
                      <a:lnTo>
                        <a:pt x="125" y="329"/>
                      </a:lnTo>
                      <a:lnTo>
                        <a:pt x="118" y="338"/>
                      </a:lnTo>
                      <a:lnTo>
                        <a:pt x="110" y="345"/>
                      </a:lnTo>
                      <a:lnTo>
                        <a:pt x="102" y="350"/>
                      </a:lnTo>
                      <a:lnTo>
                        <a:pt x="94" y="355"/>
                      </a:lnTo>
                      <a:lnTo>
                        <a:pt x="85" y="357"/>
                      </a:lnTo>
                      <a:lnTo>
                        <a:pt x="76" y="357"/>
                      </a:lnTo>
                      <a:lnTo>
                        <a:pt x="67" y="356"/>
                      </a:lnTo>
                      <a:lnTo>
                        <a:pt x="60" y="352"/>
                      </a:lnTo>
                      <a:lnTo>
                        <a:pt x="52" y="348"/>
                      </a:lnTo>
                      <a:lnTo>
                        <a:pt x="44" y="341"/>
                      </a:lnTo>
                      <a:lnTo>
                        <a:pt x="37" y="334"/>
                      </a:lnTo>
                      <a:lnTo>
                        <a:pt x="31" y="324"/>
                      </a:lnTo>
                      <a:lnTo>
                        <a:pt x="25" y="314"/>
                      </a:lnTo>
                      <a:lnTo>
                        <a:pt x="19" y="302"/>
                      </a:lnTo>
                      <a:lnTo>
                        <a:pt x="15" y="289"/>
                      </a:lnTo>
                      <a:lnTo>
                        <a:pt x="10" y="274"/>
                      </a:lnTo>
                      <a:lnTo>
                        <a:pt x="7" y="260"/>
                      </a:lnTo>
                      <a:lnTo>
                        <a:pt x="4" y="244"/>
                      </a:lnTo>
                      <a:lnTo>
                        <a:pt x="3" y="227"/>
                      </a:lnTo>
                      <a:lnTo>
                        <a:pt x="2" y="210"/>
                      </a:lnTo>
                      <a:lnTo>
                        <a:pt x="0" y="192"/>
                      </a:lnTo>
                      <a:lnTo>
                        <a:pt x="2" y="175"/>
                      </a:lnTo>
                      <a:lnTo>
                        <a:pt x="3" y="156"/>
                      </a:lnTo>
                      <a:lnTo>
                        <a:pt x="5" y="139"/>
                      </a:lnTo>
                      <a:lnTo>
                        <a:pt x="8" y="121"/>
                      </a:lnTo>
                      <a:lnTo>
                        <a:pt x="11" y="105"/>
                      </a:lnTo>
                      <a:lnTo>
                        <a:pt x="16" y="89"/>
                      </a:lnTo>
                      <a:lnTo>
                        <a:pt x="21" y="75"/>
                      </a:lnTo>
                      <a:lnTo>
                        <a:pt x="27" y="62"/>
                      </a:lnTo>
                      <a:lnTo>
                        <a:pt x="33" y="50"/>
                      </a:lnTo>
                      <a:lnTo>
                        <a:pt x="40" y="38"/>
                      </a:lnTo>
                      <a:lnTo>
                        <a:pt x="46" y="28"/>
                      </a:lnTo>
                      <a:lnTo>
                        <a:pt x="54" y="20"/>
                      </a:lnTo>
                      <a:lnTo>
                        <a:pt x="62" y="12"/>
                      </a:lnTo>
                      <a:lnTo>
                        <a:pt x="71" y="7"/>
                      </a:lnTo>
                      <a:lnTo>
                        <a:pt x="78" y="3"/>
                      </a:lnTo>
                      <a:lnTo>
                        <a:pt x="87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6" name="Freeform 103"/>
                <p:cNvSpPr>
                  <a:spLocks/>
                </p:cNvSpPr>
                <p:nvPr/>
              </p:nvSpPr>
              <p:spPr bwMode="auto">
                <a:xfrm>
                  <a:off x="450" y="1424"/>
                  <a:ext cx="85" cy="176"/>
                </a:xfrm>
                <a:custGeom>
                  <a:avLst/>
                  <a:gdLst>
                    <a:gd name="T0" fmla="*/ 1 w 168"/>
                    <a:gd name="T1" fmla="*/ 1 h 352"/>
                    <a:gd name="T2" fmla="*/ 1 w 168"/>
                    <a:gd name="T3" fmla="*/ 1 h 352"/>
                    <a:gd name="T4" fmla="*/ 1 w 168"/>
                    <a:gd name="T5" fmla="*/ 1 h 352"/>
                    <a:gd name="T6" fmla="*/ 1 w 168"/>
                    <a:gd name="T7" fmla="*/ 1 h 352"/>
                    <a:gd name="T8" fmla="*/ 1 w 168"/>
                    <a:gd name="T9" fmla="*/ 1 h 352"/>
                    <a:gd name="T10" fmla="*/ 1 w 168"/>
                    <a:gd name="T11" fmla="*/ 1 h 352"/>
                    <a:gd name="T12" fmla="*/ 1 w 168"/>
                    <a:gd name="T13" fmla="*/ 1 h 352"/>
                    <a:gd name="T14" fmla="*/ 1 w 168"/>
                    <a:gd name="T15" fmla="*/ 1 h 352"/>
                    <a:gd name="T16" fmla="*/ 1 w 168"/>
                    <a:gd name="T17" fmla="*/ 1 h 352"/>
                    <a:gd name="T18" fmla="*/ 1 w 168"/>
                    <a:gd name="T19" fmla="*/ 1 h 352"/>
                    <a:gd name="T20" fmla="*/ 1 w 168"/>
                    <a:gd name="T21" fmla="*/ 1 h 352"/>
                    <a:gd name="T22" fmla="*/ 1 w 168"/>
                    <a:gd name="T23" fmla="*/ 1 h 352"/>
                    <a:gd name="T24" fmla="*/ 1 w 168"/>
                    <a:gd name="T25" fmla="*/ 1 h 352"/>
                    <a:gd name="T26" fmla="*/ 1 w 168"/>
                    <a:gd name="T27" fmla="*/ 1 h 352"/>
                    <a:gd name="T28" fmla="*/ 1 w 168"/>
                    <a:gd name="T29" fmla="*/ 1 h 352"/>
                    <a:gd name="T30" fmla="*/ 1 w 168"/>
                    <a:gd name="T31" fmla="*/ 1 h 352"/>
                    <a:gd name="T32" fmla="*/ 1 w 168"/>
                    <a:gd name="T33" fmla="*/ 1 h 352"/>
                    <a:gd name="T34" fmla="*/ 1 w 168"/>
                    <a:gd name="T35" fmla="*/ 1 h 352"/>
                    <a:gd name="T36" fmla="*/ 1 w 168"/>
                    <a:gd name="T37" fmla="*/ 1 h 352"/>
                    <a:gd name="T38" fmla="*/ 1 w 168"/>
                    <a:gd name="T39" fmla="*/ 1 h 352"/>
                    <a:gd name="T40" fmla="*/ 1 w 168"/>
                    <a:gd name="T41" fmla="*/ 1 h 352"/>
                    <a:gd name="T42" fmla="*/ 1 w 168"/>
                    <a:gd name="T43" fmla="*/ 1 h 352"/>
                    <a:gd name="T44" fmla="*/ 1 w 168"/>
                    <a:gd name="T45" fmla="*/ 1 h 352"/>
                    <a:gd name="T46" fmla="*/ 0 w 168"/>
                    <a:gd name="T47" fmla="*/ 1 h 352"/>
                    <a:gd name="T48" fmla="*/ 1 w 168"/>
                    <a:gd name="T49" fmla="*/ 1 h 352"/>
                    <a:gd name="T50" fmla="*/ 1 w 168"/>
                    <a:gd name="T51" fmla="*/ 1 h 352"/>
                    <a:gd name="T52" fmla="*/ 1 w 168"/>
                    <a:gd name="T53" fmla="*/ 1 h 352"/>
                    <a:gd name="T54" fmla="*/ 1 w 168"/>
                    <a:gd name="T55" fmla="*/ 1 h 352"/>
                    <a:gd name="T56" fmla="*/ 1 w 168"/>
                    <a:gd name="T57" fmla="*/ 1 h 352"/>
                    <a:gd name="T58" fmla="*/ 1 w 168"/>
                    <a:gd name="T59" fmla="*/ 1 h 352"/>
                    <a:gd name="T60" fmla="*/ 1 w 168"/>
                    <a:gd name="T61" fmla="*/ 1 h 352"/>
                    <a:gd name="T62" fmla="*/ 1 w 168"/>
                    <a:gd name="T63" fmla="*/ 0 h 35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8"/>
                    <a:gd name="T97" fmla="*/ 0 h 352"/>
                    <a:gd name="T98" fmla="*/ 168 w 168"/>
                    <a:gd name="T99" fmla="*/ 352 h 35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8" h="352">
                      <a:moveTo>
                        <a:pt x="94" y="0"/>
                      </a:moveTo>
                      <a:lnTo>
                        <a:pt x="102" y="1"/>
                      </a:lnTo>
                      <a:lnTo>
                        <a:pt x="110" y="4"/>
                      </a:lnTo>
                      <a:lnTo>
                        <a:pt x="118" y="8"/>
                      </a:lnTo>
                      <a:lnTo>
                        <a:pt x="126" y="15"/>
                      </a:lnTo>
                      <a:lnTo>
                        <a:pt x="132" y="23"/>
                      </a:lnTo>
                      <a:lnTo>
                        <a:pt x="139" y="32"/>
                      </a:lnTo>
                      <a:lnTo>
                        <a:pt x="144" y="42"/>
                      </a:lnTo>
                      <a:lnTo>
                        <a:pt x="150" y="54"/>
                      </a:lnTo>
                      <a:lnTo>
                        <a:pt x="154" y="66"/>
                      </a:lnTo>
                      <a:lnTo>
                        <a:pt x="159" y="81"/>
                      </a:lnTo>
                      <a:lnTo>
                        <a:pt x="162" y="96"/>
                      </a:lnTo>
                      <a:lnTo>
                        <a:pt x="165" y="111"/>
                      </a:lnTo>
                      <a:lnTo>
                        <a:pt x="167" y="128"/>
                      </a:lnTo>
                      <a:lnTo>
                        <a:pt x="168" y="144"/>
                      </a:lnTo>
                      <a:lnTo>
                        <a:pt x="168" y="162"/>
                      </a:lnTo>
                      <a:lnTo>
                        <a:pt x="167" y="180"/>
                      </a:lnTo>
                      <a:lnTo>
                        <a:pt x="166" y="198"/>
                      </a:lnTo>
                      <a:lnTo>
                        <a:pt x="164" y="216"/>
                      </a:lnTo>
                      <a:lnTo>
                        <a:pt x="161" y="232"/>
                      </a:lnTo>
                      <a:lnTo>
                        <a:pt x="157" y="248"/>
                      </a:lnTo>
                      <a:lnTo>
                        <a:pt x="153" y="264"/>
                      </a:lnTo>
                      <a:lnTo>
                        <a:pt x="148" y="278"/>
                      </a:lnTo>
                      <a:lnTo>
                        <a:pt x="142" y="291"/>
                      </a:lnTo>
                      <a:lnTo>
                        <a:pt x="137" y="303"/>
                      </a:lnTo>
                      <a:lnTo>
                        <a:pt x="130" y="314"/>
                      </a:lnTo>
                      <a:lnTo>
                        <a:pt x="122" y="324"/>
                      </a:lnTo>
                      <a:lnTo>
                        <a:pt x="116" y="333"/>
                      </a:lnTo>
                      <a:lnTo>
                        <a:pt x="108" y="339"/>
                      </a:lnTo>
                      <a:lnTo>
                        <a:pt x="99" y="345"/>
                      </a:lnTo>
                      <a:lnTo>
                        <a:pt x="92" y="349"/>
                      </a:lnTo>
                      <a:lnTo>
                        <a:pt x="83" y="352"/>
                      </a:lnTo>
                      <a:lnTo>
                        <a:pt x="74" y="352"/>
                      </a:lnTo>
                      <a:lnTo>
                        <a:pt x="65" y="350"/>
                      </a:lnTo>
                      <a:lnTo>
                        <a:pt x="58" y="347"/>
                      </a:lnTo>
                      <a:lnTo>
                        <a:pt x="50" y="343"/>
                      </a:lnTo>
                      <a:lnTo>
                        <a:pt x="42" y="336"/>
                      </a:lnTo>
                      <a:lnTo>
                        <a:pt x="36" y="328"/>
                      </a:lnTo>
                      <a:lnTo>
                        <a:pt x="29" y="319"/>
                      </a:lnTo>
                      <a:lnTo>
                        <a:pt x="23" y="309"/>
                      </a:lnTo>
                      <a:lnTo>
                        <a:pt x="18" y="297"/>
                      </a:lnTo>
                      <a:lnTo>
                        <a:pt x="13" y="284"/>
                      </a:lnTo>
                      <a:lnTo>
                        <a:pt x="10" y="270"/>
                      </a:lnTo>
                      <a:lnTo>
                        <a:pt x="5" y="255"/>
                      </a:lnTo>
                      <a:lnTo>
                        <a:pt x="3" y="240"/>
                      </a:lnTo>
                      <a:lnTo>
                        <a:pt x="1" y="223"/>
                      </a:lnTo>
                      <a:lnTo>
                        <a:pt x="0" y="207"/>
                      </a:lnTo>
                      <a:lnTo>
                        <a:pt x="0" y="189"/>
                      </a:lnTo>
                      <a:lnTo>
                        <a:pt x="1" y="171"/>
                      </a:lnTo>
                      <a:lnTo>
                        <a:pt x="2" y="153"/>
                      </a:lnTo>
                      <a:lnTo>
                        <a:pt x="4" y="136"/>
                      </a:lnTo>
                      <a:lnTo>
                        <a:pt x="7" y="119"/>
                      </a:lnTo>
                      <a:lnTo>
                        <a:pt x="11" y="103"/>
                      </a:lnTo>
                      <a:lnTo>
                        <a:pt x="15" y="87"/>
                      </a:lnTo>
                      <a:lnTo>
                        <a:pt x="19" y="73"/>
                      </a:lnTo>
                      <a:lnTo>
                        <a:pt x="26" y="60"/>
                      </a:lnTo>
                      <a:lnTo>
                        <a:pt x="31" y="48"/>
                      </a:lnTo>
                      <a:lnTo>
                        <a:pt x="38" y="37"/>
                      </a:lnTo>
                      <a:lnTo>
                        <a:pt x="45" y="27"/>
                      </a:lnTo>
                      <a:lnTo>
                        <a:pt x="52" y="18"/>
                      </a:lnTo>
                      <a:lnTo>
                        <a:pt x="60" y="12"/>
                      </a:lnTo>
                      <a:lnTo>
                        <a:pt x="68" y="6"/>
                      </a:lnTo>
                      <a:lnTo>
                        <a:pt x="76" y="2"/>
                      </a:lnTo>
                      <a:lnTo>
                        <a:pt x="85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7" name="Freeform 104"/>
                <p:cNvSpPr>
                  <a:spLocks/>
                </p:cNvSpPr>
                <p:nvPr/>
              </p:nvSpPr>
              <p:spPr bwMode="auto">
                <a:xfrm>
                  <a:off x="451" y="1425"/>
                  <a:ext cx="83" cy="174"/>
                </a:xfrm>
                <a:custGeom>
                  <a:avLst/>
                  <a:gdLst>
                    <a:gd name="T0" fmla="*/ 1 w 165"/>
                    <a:gd name="T1" fmla="*/ 1 h 347"/>
                    <a:gd name="T2" fmla="*/ 1 w 165"/>
                    <a:gd name="T3" fmla="*/ 1 h 347"/>
                    <a:gd name="T4" fmla="*/ 1 w 165"/>
                    <a:gd name="T5" fmla="*/ 1 h 347"/>
                    <a:gd name="T6" fmla="*/ 1 w 165"/>
                    <a:gd name="T7" fmla="*/ 1 h 347"/>
                    <a:gd name="T8" fmla="*/ 1 w 165"/>
                    <a:gd name="T9" fmla="*/ 1 h 347"/>
                    <a:gd name="T10" fmla="*/ 1 w 165"/>
                    <a:gd name="T11" fmla="*/ 1 h 347"/>
                    <a:gd name="T12" fmla="*/ 1 w 165"/>
                    <a:gd name="T13" fmla="*/ 1 h 347"/>
                    <a:gd name="T14" fmla="*/ 1 w 165"/>
                    <a:gd name="T15" fmla="*/ 1 h 347"/>
                    <a:gd name="T16" fmla="*/ 1 w 165"/>
                    <a:gd name="T17" fmla="*/ 1 h 347"/>
                    <a:gd name="T18" fmla="*/ 1 w 165"/>
                    <a:gd name="T19" fmla="*/ 1 h 347"/>
                    <a:gd name="T20" fmla="*/ 1 w 165"/>
                    <a:gd name="T21" fmla="*/ 2 h 347"/>
                    <a:gd name="T22" fmla="*/ 1 w 165"/>
                    <a:gd name="T23" fmla="*/ 2 h 347"/>
                    <a:gd name="T24" fmla="*/ 1 w 165"/>
                    <a:gd name="T25" fmla="*/ 2 h 347"/>
                    <a:gd name="T26" fmla="*/ 1 w 165"/>
                    <a:gd name="T27" fmla="*/ 2 h 347"/>
                    <a:gd name="T28" fmla="*/ 1 w 165"/>
                    <a:gd name="T29" fmla="*/ 2 h 347"/>
                    <a:gd name="T30" fmla="*/ 1 w 165"/>
                    <a:gd name="T31" fmla="*/ 2 h 347"/>
                    <a:gd name="T32" fmla="*/ 1 w 165"/>
                    <a:gd name="T33" fmla="*/ 2 h 347"/>
                    <a:gd name="T34" fmla="*/ 1 w 165"/>
                    <a:gd name="T35" fmla="*/ 2 h 347"/>
                    <a:gd name="T36" fmla="*/ 1 w 165"/>
                    <a:gd name="T37" fmla="*/ 2 h 347"/>
                    <a:gd name="T38" fmla="*/ 1 w 165"/>
                    <a:gd name="T39" fmla="*/ 2 h 347"/>
                    <a:gd name="T40" fmla="*/ 1 w 165"/>
                    <a:gd name="T41" fmla="*/ 2 h 347"/>
                    <a:gd name="T42" fmla="*/ 1 w 165"/>
                    <a:gd name="T43" fmla="*/ 1 h 347"/>
                    <a:gd name="T44" fmla="*/ 1 w 165"/>
                    <a:gd name="T45" fmla="*/ 1 h 347"/>
                    <a:gd name="T46" fmla="*/ 0 w 165"/>
                    <a:gd name="T47" fmla="*/ 1 h 347"/>
                    <a:gd name="T48" fmla="*/ 1 w 165"/>
                    <a:gd name="T49" fmla="*/ 1 h 347"/>
                    <a:gd name="T50" fmla="*/ 1 w 165"/>
                    <a:gd name="T51" fmla="*/ 1 h 347"/>
                    <a:gd name="T52" fmla="*/ 1 w 165"/>
                    <a:gd name="T53" fmla="*/ 1 h 347"/>
                    <a:gd name="T54" fmla="*/ 1 w 165"/>
                    <a:gd name="T55" fmla="*/ 1 h 347"/>
                    <a:gd name="T56" fmla="*/ 1 w 165"/>
                    <a:gd name="T57" fmla="*/ 1 h 347"/>
                    <a:gd name="T58" fmla="*/ 1 w 165"/>
                    <a:gd name="T59" fmla="*/ 1 h 347"/>
                    <a:gd name="T60" fmla="*/ 1 w 165"/>
                    <a:gd name="T61" fmla="*/ 1 h 347"/>
                    <a:gd name="T62" fmla="*/ 1 w 165"/>
                    <a:gd name="T63" fmla="*/ 0 h 3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5"/>
                    <a:gd name="T97" fmla="*/ 0 h 347"/>
                    <a:gd name="T98" fmla="*/ 165 w 165"/>
                    <a:gd name="T99" fmla="*/ 347 h 3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5" h="347">
                      <a:moveTo>
                        <a:pt x="92" y="0"/>
                      </a:moveTo>
                      <a:lnTo>
                        <a:pt x="101" y="1"/>
                      </a:lnTo>
                      <a:lnTo>
                        <a:pt x="108" y="4"/>
                      </a:lnTo>
                      <a:lnTo>
                        <a:pt x="116" y="9"/>
                      </a:lnTo>
                      <a:lnTo>
                        <a:pt x="124" y="15"/>
                      </a:lnTo>
                      <a:lnTo>
                        <a:pt x="130" y="23"/>
                      </a:lnTo>
                      <a:lnTo>
                        <a:pt x="137" y="32"/>
                      </a:lnTo>
                      <a:lnTo>
                        <a:pt x="142" y="43"/>
                      </a:lnTo>
                      <a:lnTo>
                        <a:pt x="148" y="53"/>
                      </a:lnTo>
                      <a:lnTo>
                        <a:pt x="152" y="67"/>
                      </a:lnTo>
                      <a:lnTo>
                        <a:pt x="157" y="80"/>
                      </a:lnTo>
                      <a:lnTo>
                        <a:pt x="160" y="94"/>
                      </a:lnTo>
                      <a:lnTo>
                        <a:pt x="162" y="109"/>
                      </a:lnTo>
                      <a:lnTo>
                        <a:pt x="164" y="126"/>
                      </a:lnTo>
                      <a:lnTo>
                        <a:pt x="165" y="142"/>
                      </a:lnTo>
                      <a:lnTo>
                        <a:pt x="165" y="160"/>
                      </a:lnTo>
                      <a:lnTo>
                        <a:pt x="165" y="177"/>
                      </a:lnTo>
                      <a:lnTo>
                        <a:pt x="164" y="196"/>
                      </a:lnTo>
                      <a:lnTo>
                        <a:pt x="161" y="212"/>
                      </a:lnTo>
                      <a:lnTo>
                        <a:pt x="159" y="229"/>
                      </a:lnTo>
                      <a:lnTo>
                        <a:pt x="154" y="245"/>
                      </a:lnTo>
                      <a:lnTo>
                        <a:pt x="151" y="260"/>
                      </a:lnTo>
                      <a:lnTo>
                        <a:pt x="146" y="274"/>
                      </a:lnTo>
                      <a:lnTo>
                        <a:pt x="140" y="287"/>
                      </a:lnTo>
                      <a:lnTo>
                        <a:pt x="134" y="299"/>
                      </a:lnTo>
                      <a:lnTo>
                        <a:pt x="128" y="310"/>
                      </a:lnTo>
                      <a:lnTo>
                        <a:pt x="120" y="320"/>
                      </a:lnTo>
                      <a:lnTo>
                        <a:pt x="114" y="329"/>
                      </a:lnTo>
                      <a:lnTo>
                        <a:pt x="106" y="335"/>
                      </a:lnTo>
                      <a:lnTo>
                        <a:pt x="97" y="341"/>
                      </a:lnTo>
                      <a:lnTo>
                        <a:pt x="90" y="344"/>
                      </a:lnTo>
                      <a:lnTo>
                        <a:pt x="81" y="346"/>
                      </a:lnTo>
                      <a:lnTo>
                        <a:pt x="73" y="347"/>
                      </a:lnTo>
                      <a:lnTo>
                        <a:pt x="65" y="346"/>
                      </a:lnTo>
                      <a:lnTo>
                        <a:pt x="57" y="343"/>
                      </a:lnTo>
                      <a:lnTo>
                        <a:pt x="49" y="337"/>
                      </a:lnTo>
                      <a:lnTo>
                        <a:pt x="41" y="332"/>
                      </a:lnTo>
                      <a:lnTo>
                        <a:pt x="35" y="324"/>
                      </a:lnTo>
                      <a:lnTo>
                        <a:pt x="28" y="314"/>
                      </a:lnTo>
                      <a:lnTo>
                        <a:pt x="23" y="305"/>
                      </a:lnTo>
                      <a:lnTo>
                        <a:pt x="17" y="294"/>
                      </a:lnTo>
                      <a:lnTo>
                        <a:pt x="13" y="280"/>
                      </a:lnTo>
                      <a:lnTo>
                        <a:pt x="9" y="267"/>
                      </a:lnTo>
                      <a:lnTo>
                        <a:pt x="5" y="252"/>
                      </a:lnTo>
                      <a:lnTo>
                        <a:pt x="3" y="237"/>
                      </a:lnTo>
                      <a:lnTo>
                        <a:pt x="1" y="221"/>
                      </a:lnTo>
                      <a:lnTo>
                        <a:pt x="0" y="204"/>
                      </a:lnTo>
                      <a:lnTo>
                        <a:pt x="0" y="187"/>
                      </a:lnTo>
                      <a:lnTo>
                        <a:pt x="0" y="169"/>
                      </a:lnTo>
                      <a:lnTo>
                        <a:pt x="1" y="151"/>
                      </a:lnTo>
                      <a:lnTo>
                        <a:pt x="3" y="134"/>
                      </a:lnTo>
                      <a:lnTo>
                        <a:pt x="6" y="117"/>
                      </a:lnTo>
                      <a:lnTo>
                        <a:pt x="10" y="102"/>
                      </a:lnTo>
                      <a:lnTo>
                        <a:pt x="14" y="86"/>
                      </a:lnTo>
                      <a:lnTo>
                        <a:pt x="20" y="72"/>
                      </a:lnTo>
                      <a:lnTo>
                        <a:pt x="25" y="59"/>
                      </a:lnTo>
                      <a:lnTo>
                        <a:pt x="31" y="47"/>
                      </a:lnTo>
                      <a:lnTo>
                        <a:pt x="37" y="37"/>
                      </a:lnTo>
                      <a:lnTo>
                        <a:pt x="44" y="27"/>
                      </a:lnTo>
                      <a:lnTo>
                        <a:pt x="51" y="18"/>
                      </a:lnTo>
                      <a:lnTo>
                        <a:pt x="59" y="12"/>
                      </a:lnTo>
                      <a:lnTo>
                        <a:pt x="67" y="6"/>
                      </a:lnTo>
                      <a:lnTo>
                        <a:pt x="75" y="2"/>
                      </a:lnTo>
                      <a:lnTo>
                        <a:pt x="83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8" name="Freeform 105"/>
                <p:cNvSpPr>
                  <a:spLocks/>
                </p:cNvSpPr>
                <p:nvPr/>
              </p:nvSpPr>
              <p:spPr bwMode="auto">
                <a:xfrm>
                  <a:off x="452" y="1426"/>
                  <a:ext cx="82" cy="172"/>
                </a:xfrm>
                <a:custGeom>
                  <a:avLst/>
                  <a:gdLst>
                    <a:gd name="T0" fmla="*/ 1 w 164"/>
                    <a:gd name="T1" fmla="*/ 1 h 342"/>
                    <a:gd name="T2" fmla="*/ 1 w 164"/>
                    <a:gd name="T3" fmla="*/ 1 h 342"/>
                    <a:gd name="T4" fmla="*/ 1 w 164"/>
                    <a:gd name="T5" fmla="*/ 1 h 342"/>
                    <a:gd name="T6" fmla="*/ 1 w 164"/>
                    <a:gd name="T7" fmla="*/ 1 h 342"/>
                    <a:gd name="T8" fmla="*/ 1 w 164"/>
                    <a:gd name="T9" fmla="*/ 1 h 342"/>
                    <a:gd name="T10" fmla="*/ 1 w 164"/>
                    <a:gd name="T11" fmla="*/ 1 h 342"/>
                    <a:gd name="T12" fmla="*/ 1 w 164"/>
                    <a:gd name="T13" fmla="*/ 1 h 342"/>
                    <a:gd name="T14" fmla="*/ 1 w 164"/>
                    <a:gd name="T15" fmla="*/ 1 h 342"/>
                    <a:gd name="T16" fmla="*/ 1 w 164"/>
                    <a:gd name="T17" fmla="*/ 1 h 342"/>
                    <a:gd name="T18" fmla="*/ 1 w 164"/>
                    <a:gd name="T19" fmla="*/ 1 h 342"/>
                    <a:gd name="T20" fmla="*/ 1 w 164"/>
                    <a:gd name="T21" fmla="*/ 2 h 342"/>
                    <a:gd name="T22" fmla="*/ 1 w 164"/>
                    <a:gd name="T23" fmla="*/ 2 h 342"/>
                    <a:gd name="T24" fmla="*/ 1 w 164"/>
                    <a:gd name="T25" fmla="*/ 2 h 342"/>
                    <a:gd name="T26" fmla="*/ 1 w 164"/>
                    <a:gd name="T27" fmla="*/ 2 h 342"/>
                    <a:gd name="T28" fmla="*/ 1 w 164"/>
                    <a:gd name="T29" fmla="*/ 2 h 342"/>
                    <a:gd name="T30" fmla="*/ 1 w 164"/>
                    <a:gd name="T31" fmla="*/ 2 h 342"/>
                    <a:gd name="T32" fmla="*/ 1 w 164"/>
                    <a:gd name="T33" fmla="*/ 2 h 342"/>
                    <a:gd name="T34" fmla="*/ 1 w 164"/>
                    <a:gd name="T35" fmla="*/ 2 h 342"/>
                    <a:gd name="T36" fmla="*/ 1 w 164"/>
                    <a:gd name="T37" fmla="*/ 2 h 342"/>
                    <a:gd name="T38" fmla="*/ 1 w 164"/>
                    <a:gd name="T39" fmla="*/ 2 h 342"/>
                    <a:gd name="T40" fmla="*/ 1 w 164"/>
                    <a:gd name="T41" fmla="*/ 2 h 342"/>
                    <a:gd name="T42" fmla="*/ 1 w 164"/>
                    <a:gd name="T43" fmla="*/ 1 h 342"/>
                    <a:gd name="T44" fmla="*/ 1 w 164"/>
                    <a:gd name="T45" fmla="*/ 1 h 342"/>
                    <a:gd name="T46" fmla="*/ 0 w 164"/>
                    <a:gd name="T47" fmla="*/ 1 h 342"/>
                    <a:gd name="T48" fmla="*/ 1 w 164"/>
                    <a:gd name="T49" fmla="*/ 1 h 342"/>
                    <a:gd name="T50" fmla="*/ 1 w 164"/>
                    <a:gd name="T51" fmla="*/ 1 h 342"/>
                    <a:gd name="T52" fmla="*/ 1 w 164"/>
                    <a:gd name="T53" fmla="*/ 1 h 342"/>
                    <a:gd name="T54" fmla="*/ 1 w 164"/>
                    <a:gd name="T55" fmla="*/ 1 h 342"/>
                    <a:gd name="T56" fmla="*/ 1 w 164"/>
                    <a:gd name="T57" fmla="*/ 1 h 342"/>
                    <a:gd name="T58" fmla="*/ 1 w 164"/>
                    <a:gd name="T59" fmla="*/ 1 h 342"/>
                    <a:gd name="T60" fmla="*/ 1 w 164"/>
                    <a:gd name="T61" fmla="*/ 1 h 342"/>
                    <a:gd name="T62" fmla="*/ 1 w 164"/>
                    <a:gd name="T63" fmla="*/ 0 h 3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4"/>
                    <a:gd name="T97" fmla="*/ 0 h 342"/>
                    <a:gd name="T98" fmla="*/ 164 w 164"/>
                    <a:gd name="T99" fmla="*/ 342 h 3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4" h="342">
                      <a:moveTo>
                        <a:pt x="91" y="0"/>
                      </a:moveTo>
                      <a:lnTo>
                        <a:pt x="100" y="1"/>
                      </a:lnTo>
                      <a:lnTo>
                        <a:pt x="107" y="4"/>
                      </a:lnTo>
                      <a:lnTo>
                        <a:pt x="115" y="9"/>
                      </a:lnTo>
                      <a:lnTo>
                        <a:pt x="123" y="15"/>
                      </a:lnTo>
                      <a:lnTo>
                        <a:pt x="129" y="23"/>
                      </a:lnTo>
                      <a:lnTo>
                        <a:pt x="136" y="32"/>
                      </a:lnTo>
                      <a:lnTo>
                        <a:pt x="141" y="42"/>
                      </a:lnTo>
                      <a:lnTo>
                        <a:pt x="147" y="54"/>
                      </a:lnTo>
                      <a:lnTo>
                        <a:pt x="151" y="66"/>
                      </a:lnTo>
                      <a:lnTo>
                        <a:pt x="154" y="79"/>
                      </a:lnTo>
                      <a:lnTo>
                        <a:pt x="158" y="93"/>
                      </a:lnTo>
                      <a:lnTo>
                        <a:pt x="161" y="108"/>
                      </a:lnTo>
                      <a:lnTo>
                        <a:pt x="162" y="125"/>
                      </a:lnTo>
                      <a:lnTo>
                        <a:pt x="163" y="141"/>
                      </a:lnTo>
                      <a:lnTo>
                        <a:pt x="164" y="158"/>
                      </a:lnTo>
                      <a:lnTo>
                        <a:pt x="163" y="175"/>
                      </a:lnTo>
                      <a:lnTo>
                        <a:pt x="162" y="193"/>
                      </a:lnTo>
                      <a:lnTo>
                        <a:pt x="160" y="210"/>
                      </a:lnTo>
                      <a:lnTo>
                        <a:pt x="157" y="227"/>
                      </a:lnTo>
                      <a:lnTo>
                        <a:pt x="153" y="242"/>
                      </a:lnTo>
                      <a:lnTo>
                        <a:pt x="149" y="257"/>
                      </a:lnTo>
                      <a:lnTo>
                        <a:pt x="145" y="271"/>
                      </a:lnTo>
                      <a:lnTo>
                        <a:pt x="139" y="284"/>
                      </a:lnTo>
                      <a:lnTo>
                        <a:pt x="133" y="295"/>
                      </a:lnTo>
                      <a:lnTo>
                        <a:pt x="126" y="306"/>
                      </a:lnTo>
                      <a:lnTo>
                        <a:pt x="119" y="316"/>
                      </a:lnTo>
                      <a:lnTo>
                        <a:pt x="113" y="323"/>
                      </a:lnTo>
                      <a:lnTo>
                        <a:pt x="105" y="331"/>
                      </a:lnTo>
                      <a:lnTo>
                        <a:pt x="97" y="337"/>
                      </a:lnTo>
                      <a:lnTo>
                        <a:pt x="89" y="340"/>
                      </a:lnTo>
                      <a:lnTo>
                        <a:pt x="81" y="342"/>
                      </a:lnTo>
                      <a:lnTo>
                        <a:pt x="72" y="342"/>
                      </a:lnTo>
                      <a:lnTo>
                        <a:pt x="65" y="341"/>
                      </a:lnTo>
                      <a:lnTo>
                        <a:pt x="57" y="339"/>
                      </a:lnTo>
                      <a:lnTo>
                        <a:pt x="49" y="333"/>
                      </a:lnTo>
                      <a:lnTo>
                        <a:pt x="42" y="328"/>
                      </a:lnTo>
                      <a:lnTo>
                        <a:pt x="35" y="320"/>
                      </a:lnTo>
                      <a:lnTo>
                        <a:pt x="28" y="311"/>
                      </a:lnTo>
                      <a:lnTo>
                        <a:pt x="23" y="300"/>
                      </a:lnTo>
                      <a:lnTo>
                        <a:pt x="17" y="289"/>
                      </a:lnTo>
                      <a:lnTo>
                        <a:pt x="13" y="277"/>
                      </a:lnTo>
                      <a:lnTo>
                        <a:pt x="9" y="263"/>
                      </a:lnTo>
                      <a:lnTo>
                        <a:pt x="5" y="249"/>
                      </a:lnTo>
                      <a:lnTo>
                        <a:pt x="3" y="233"/>
                      </a:lnTo>
                      <a:lnTo>
                        <a:pt x="1" y="218"/>
                      </a:lnTo>
                      <a:lnTo>
                        <a:pt x="0" y="202"/>
                      </a:lnTo>
                      <a:lnTo>
                        <a:pt x="0" y="184"/>
                      </a:lnTo>
                      <a:lnTo>
                        <a:pt x="1" y="167"/>
                      </a:lnTo>
                      <a:lnTo>
                        <a:pt x="2" y="149"/>
                      </a:lnTo>
                      <a:lnTo>
                        <a:pt x="4" y="133"/>
                      </a:lnTo>
                      <a:lnTo>
                        <a:pt x="7" y="116"/>
                      </a:lnTo>
                      <a:lnTo>
                        <a:pt x="11" y="101"/>
                      </a:lnTo>
                      <a:lnTo>
                        <a:pt x="15" y="85"/>
                      </a:lnTo>
                      <a:lnTo>
                        <a:pt x="20" y="72"/>
                      </a:lnTo>
                      <a:lnTo>
                        <a:pt x="25" y="59"/>
                      </a:lnTo>
                      <a:lnTo>
                        <a:pt x="31" y="47"/>
                      </a:lnTo>
                      <a:lnTo>
                        <a:pt x="37" y="36"/>
                      </a:lnTo>
                      <a:lnTo>
                        <a:pt x="44" y="26"/>
                      </a:lnTo>
                      <a:lnTo>
                        <a:pt x="51" y="19"/>
                      </a:lnTo>
                      <a:lnTo>
                        <a:pt x="59" y="12"/>
                      </a:lnTo>
                      <a:lnTo>
                        <a:pt x="67" y="7"/>
                      </a:lnTo>
                      <a:lnTo>
                        <a:pt x="74" y="2"/>
                      </a:lnTo>
                      <a:lnTo>
                        <a:pt x="83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19" name="Freeform 106"/>
                <p:cNvSpPr>
                  <a:spLocks/>
                </p:cNvSpPr>
                <p:nvPr/>
              </p:nvSpPr>
              <p:spPr bwMode="auto">
                <a:xfrm>
                  <a:off x="453" y="1428"/>
                  <a:ext cx="81" cy="168"/>
                </a:xfrm>
                <a:custGeom>
                  <a:avLst/>
                  <a:gdLst>
                    <a:gd name="T0" fmla="*/ 1 w 161"/>
                    <a:gd name="T1" fmla="*/ 0 h 338"/>
                    <a:gd name="T2" fmla="*/ 1 w 161"/>
                    <a:gd name="T3" fmla="*/ 0 h 338"/>
                    <a:gd name="T4" fmla="*/ 1 w 161"/>
                    <a:gd name="T5" fmla="*/ 0 h 338"/>
                    <a:gd name="T6" fmla="*/ 1 w 161"/>
                    <a:gd name="T7" fmla="*/ 0 h 338"/>
                    <a:gd name="T8" fmla="*/ 1 w 161"/>
                    <a:gd name="T9" fmla="*/ 0 h 338"/>
                    <a:gd name="T10" fmla="*/ 1 w 161"/>
                    <a:gd name="T11" fmla="*/ 0 h 338"/>
                    <a:gd name="T12" fmla="*/ 1 w 161"/>
                    <a:gd name="T13" fmla="*/ 0 h 338"/>
                    <a:gd name="T14" fmla="*/ 1 w 161"/>
                    <a:gd name="T15" fmla="*/ 0 h 338"/>
                    <a:gd name="T16" fmla="*/ 1 w 161"/>
                    <a:gd name="T17" fmla="*/ 0 h 338"/>
                    <a:gd name="T18" fmla="*/ 1 w 161"/>
                    <a:gd name="T19" fmla="*/ 0 h 338"/>
                    <a:gd name="T20" fmla="*/ 1 w 161"/>
                    <a:gd name="T21" fmla="*/ 0 h 338"/>
                    <a:gd name="T22" fmla="*/ 1 w 161"/>
                    <a:gd name="T23" fmla="*/ 1 h 338"/>
                    <a:gd name="T24" fmla="*/ 1 w 161"/>
                    <a:gd name="T25" fmla="*/ 1 h 338"/>
                    <a:gd name="T26" fmla="*/ 1 w 161"/>
                    <a:gd name="T27" fmla="*/ 1 h 338"/>
                    <a:gd name="T28" fmla="*/ 1 w 161"/>
                    <a:gd name="T29" fmla="*/ 1 h 338"/>
                    <a:gd name="T30" fmla="*/ 1 w 161"/>
                    <a:gd name="T31" fmla="*/ 1 h 338"/>
                    <a:gd name="T32" fmla="*/ 1 w 161"/>
                    <a:gd name="T33" fmla="*/ 1 h 338"/>
                    <a:gd name="T34" fmla="*/ 1 w 161"/>
                    <a:gd name="T35" fmla="*/ 1 h 338"/>
                    <a:gd name="T36" fmla="*/ 1 w 161"/>
                    <a:gd name="T37" fmla="*/ 1 h 338"/>
                    <a:gd name="T38" fmla="*/ 1 w 161"/>
                    <a:gd name="T39" fmla="*/ 1 h 338"/>
                    <a:gd name="T40" fmla="*/ 1 w 161"/>
                    <a:gd name="T41" fmla="*/ 1 h 338"/>
                    <a:gd name="T42" fmla="*/ 1 w 161"/>
                    <a:gd name="T43" fmla="*/ 0 h 338"/>
                    <a:gd name="T44" fmla="*/ 1 w 161"/>
                    <a:gd name="T45" fmla="*/ 0 h 338"/>
                    <a:gd name="T46" fmla="*/ 0 w 161"/>
                    <a:gd name="T47" fmla="*/ 0 h 338"/>
                    <a:gd name="T48" fmla="*/ 1 w 161"/>
                    <a:gd name="T49" fmla="*/ 0 h 338"/>
                    <a:gd name="T50" fmla="*/ 1 w 161"/>
                    <a:gd name="T51" fmla="*/ 0 h 338"/>
                    <a:gd name="T52" fmla="*/ 1 w 161"/>
                    <a:gd name="T53" fmla="*/ 0 h 338"/>
                    <a:gd name="T54" fmla="*/ 1 w 161"/>
                    <a:gd name="T55" fmla="*/ 0 h 338"/>
                    <a:gd name="T56" fmla="*/ 1 w 161"/>
                    <a:gd name="T57" fmla="*/ 0 h 338"/>
                    <a:gd name="T58" fmla="*/ 1 w 161"/>
                    <a:gd name="T59" fmla="*/ 0 h 338"/>
                    <a:gd name="T60" fmla="*/ 1 w 161"/>
                    <a:gd name="T61" fmla="*/ 0 h 338"/>
                    <a:gd name="T62" fmla="*/ 1 w 161"/>
                    <a:gd name="T63" fmla="*/ 0 h 3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1"/>
                    <a:gd name="T97" fmla="*/ 0 h 338"/>
                    <a:gd name="T98" fmla="*/ 161 w 161"/>
                    <a:gd name="T99" fmla="*/ 338 h 3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1" h="338">
                      <a:moveTo>
                        <a:pt x="90" y="0"/>
                      </a:moveTo>
                      <a:lnTo>
                        <a:pt x="98" y="1"/>
                      </a:lnTo>
                      <a:lnTo>
                        <a:pt x="106" y="5"/>
                      </a:lnTo>
                      <a:lnTo>
                        <a:pt x="113" y="9"/>
                      </a:lnTo>
                      <a:lnTo>
                        <a:pt x="121" y="15"/>
                      </a:lnTo>
                      <a:lnTo>
                        <a:pt x="127" y="22"/>
                      </a:lnTo>
                      <a:lnTo>
                        <a:pt x="133" y="31"/>
                      </a:lnTo>
                      <a:lnTo>
                        <a:pt x="139" y="42"/>
                      </a:lnTo>
                      <a:lnTo>
                        <a:pt x="144" y="53"/>
                      </a:lnTo>
                      <a:lnTo>
                        <a:pt x="148" y="65"/>
                      </a:lnTo>
                      <a:lnTo>
                        <a:pt x="152" y="78"/>
                      </a:lnTo>
                      <a:lnTo>
                        <a:pt x="156" y="92"/>
                      </a:lnTo>
                      <a:lnTo>
                        <a:pt x="158" y="108"/>
                      </a:lnTo>
                      <a:lnTo>
                        <a:pt x="160" y="123"/>
                      </a:lnTo>
                      <a:lnTo>
                        <a:pt x="161" y="139"/>
                      </a:lnTo>
                      <a:lnTo>
                        <a:pt x="161" y="156"/>
                      </a:lnTo>
                      <a:lnTo>
                        <a:pt x="161" y="173"/>
                      </a:lnTo>
                      <a:lnTo>
                        <a:pt x="160" y="191"/>
                      </a:lnTo>
                      <a:lnTo>
                        <a:pt x="158" y="207"/>
                      </a:lnTo>
                      <a:lnTo>
                        <a:pt x="155" y="224"/>
                      </a:lnTo>
                      <a:lnTo>
                        <a:pt x="151" y="239"/>
                      </a:lnTo>
                      <a:lnTo>
                        <a:pt x="147" y="253"/>
                      </a:lnTo>
                      <a:lnTo>
                        <a:pt x="143" y="267"/>
                      </a:lnTo>
                      <a:lnTo>
                        <a:pt x="137" y="280"/>
                      </a:lnTo>
                      <a:lnTo>
                        <a:pt x="131" y="292"/>
                      </a:lnTo>
                      <a:lnTo>
                        <a:pt x="125" y="302"/>
                      </a:lnTo>
                      <a:lnTo>
                        <a:pt x="117" y="312"/>
                      </a:lnTo>
                      <a:lnTo>
                        <a:pt x="111" y="319"/>
                      </a:lnTo>
                      <a:lnTo>
                        <a:pt x="103" y="327"/>
                      </a:lnTo>
                      <a:lnTo>
                        <a:pt x="95" y="331"/>
                      </a:lnTo>
                      <a:lnTo>
                        <a:pt x="88" y="336"/>
                      </a:lnTo>
                      <a:lnTo>
                        <a:pt x="79" y="338"/>
                      </a:lnTo>
                      <a:lnTo>
                        <a:pt x="71" y="338"/>
                      </a:lnTo>
                      <a:lnTo>
                        <a:pt x="64" y="337"/>
                      </a:lnTo>
                      <a:lnTo>
                        <a:pt x="55" y="333"/>
                      </a:lnTo>
                      <a:lnTo>
                        <a:pt x="48" y="329"/>
                      </a:lnTo>
                      <a:lnTo>
                        <a:pt x="41" y="322"/>
                      </a:lnTo>
                      <a:lnTo>
                        <a:pt x="34" y="316"/>
                      </a:lnTo>
                      <a:lnTo>
                        <a:pt x="29" y="307"/>
                      </a:lnTo>
                      <a:lnTo>
                        <a:pt x="22" y="296"/>
                      </a:lnTo>
                      <a:lnTo>
                        <a:pt x="18" y="285"/>
                      </a:lnTo>
                      <a:lnTo>
                        <a:pt x="13" y="273"/>
                      </a:lnTo>
                      <a:lnTo>
                        <a:pt x="9" y="260"/>
                      </a:lnTo>
                      <a:lnTo>
                        <a:pt x="6" y="246"/>
                      </a:lnTo>
                      <a:lnTo>
                        <a:pt x="3" y="230"/>
                      </a:lnTo>
                      <a:lnTo>
                        <a:pt x="1" y="215"/>
                      </a:lnTo>
                      <a:lnTo>
                        <a:pt x="0" y="199"/>
                      </a:lnTo>
                      <a:lnTo>
                        <a:pt x="0" y="182"/>
                      </a:lnTo>
                      <a:lnTo>
                        <a:pt x="0" y="165"/>
                      </a:lnTo>
                      <a:lnTo>
                        <a:pt x="1" y="147"/>
                      </a:lnTo>
                      <a:lnTo>
                        <a:pt x="3" y="131"/>
                      </a:lnTo>
                      <a:lnTo>
                        <a:pt x="7" y="114"/>
                      </a:lnTo>
                      <a:lnTo>
                        <a:pt x="10" y="99"/>
                      </a:lnTo>
                      <a:lnTo>
                        <a:pt x="14" y="85"/>
                      </a:lnTo>
                      <a:lnTo>
                        <a:pt x="19" y="70"/>
                      </a:lnTo>
                      <a:lnTo>
                        <a:pt x="24" y="58"/>
                      </a:lnTo>
                      <a:lnTo>
                        <a:pt x="31" y="46"/>
                      </a:lnTo>
                      <a:lnTo>
                        <a:pt x="36" y="35"/>
                      </a:lnTo>
                      <a:lnTo>
                        <a:pt x="44" y="26"/>
                      </a:lnTo>
                      <a:lnTo>
                        <a:pt x="51" y="19"/>
                      </a:lnTo>
                      <a:lnTo>
                        <a:pt x="58" y="11"/>
                      </a:lnTo>
                      <a:lnTo>
                        <a:pt x="66" y="7"/>
                      </a:lnTo>
                      <a:lnTo>
                        <a:pt x="74" y="2"/>
                      </a:lnTo>
                      <a:lnTo>
                        <a:pt x="81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0" name="Freeform 107"/>
                <p:cNvSpPr>
                  <a:spLocks/>
                </p:cNvSpPr>
                <p:nvPr/>
              </p:nvSpPr>
              <p:spPr bwMode="auto">
                <a:xfrm>
                  <a:off x="454" y="1429"/>
                  <a:ext cx="80" cy="166"/>
                </a:xfrm>
                <a:custGeom>
                  <a:avLst/>
                  <a:gdLst>
                    <a:gd name="T0" fmla="*/ 1 w 160"/>
                    <a:gd name="T1" fmla="*/ 0 h 334"/>
                    <a:gd name="T2" fmla="*/ 1 w 160"/>
                    <a:gd name="T3" fmla="*/ 0 h 334"/>
                    <a:gd name="T4" fmla="*/ 1 w 160"/>
                    <a:gd name="T5" fmla="*/ 0 h 334"/>
                    <a:gd name="T6" fmla="*/ 1 w 160"/>
                    <a:gd name="T7" fmla="*/ 0 h 334"/>
                    <a:gd name="T8" fmla="*/ 1 w 160"/>
                    <a:gd name="T9" fmla="*/ 0 h 334"/>
                    <a:gd name="T10" fmla="*/ 1 w 160"/>
                    <a:gd name="T11" fmla="*/ 0 h 334"/>
                    <a:gd name="T12" fmla="*/ 1 w 160"/>
                    <a:gd name="T13" fmla="*/ 0 h 334"/>
                    <a:gd name="T14" fmla="*/ 1 w 160"/>
                    <a:gd name="T15" fmla="*/ 0 h 334"/>
                    <a:gd name="T16" fmla="*/ 1 w 160"/>
                    <a:gd name="T17" fmla="*/ 0 h 334"/>
                    <a:gd name="T18" fmla="*/ 1 w 160"/>
                    <a:gd name="T19" fmla="*/ 0 h 334"/>
                    <a:gd name="T20" fmla="*/ 1 w 160"/>
                    <a:gd name="T21" fmla="*/ 0 h 334"/>
                    <a:gd name="T22" fmla="*/ 1 w 160"/>
                    <a:gd name="T23" fmla="*/ 1 h 334"/>
                    <a:gd name="T24" fmla="*/ 1 w 160"/>
                    <a:gd name="T25" fmla="*/ 1 h 334"/>
                    <a:gd name="T26" fmla="*/ 1 w 160"/>
                    <a:gd name="T27" fmla="*/ 1 h 334"/>
                    <a:gd name="T28" fmla="*/ 1 w 160"/>
                    <a:gd name="T29" fmla="*/ 1 h 334"/>
                    <a:gd name="T30" fmla="*/ 1 w 160"/>
                    <a:gd name="T31" fmla="*/ 1 h 334"/>
                    <a:gd name="T32" fmla="*/ 1 w 160"/>
                    <a:gd name="T33" fmla="*/ 1 h 334"/>
                    <a:gd name="T34" fmla="*/ 1 w 160"/>
                    <a:gd name="T35" fmla="*/ 1 h 334"/>
                    <a:gd name="T36" fmla="*/ 1 w 160"/>
                    <a:gd name="T37" fmla="*/ 1 h 334"/>
                    <a:gd name="T38" fmla="*/ 1 w 160"/>
                    <a:gd name="T39" fmla="*/ 1 h 334"/>
                    <a:gd name="T40" fmla="*/ 1 w 160"/>
                    <a:gd name="T41" fmla="*/ 1 h 334"/>
                    <a:gd name="T42" fmla="*/ 1 w 160"/>
                    <a:gd name="T43" fmla="*/ 0 h 334"/>
                    <a:gd name="T44" fmla="*/ 1 w 160"/>
                    <a:gd name="T45" fmla="*/ 0 h 334"/>
                    <a:gd name="T46" fmla="*/ 0 w 160"/>
                    <a:gd name="T47" fmla="*/ 0 h 334"/>
                    <a:gd name="T48" fmla="*/ 1 w 160"/>
                    <a:gd name="T49" fmla="*/ 0 h 334"/>
                    <a:gd name="T50" fmla="*/ 1 w 160"/>
                    <a:gd name="T51" fmla="*/ 0 h 334"/>
                    <a:gd name="T52" fmla="*/ 1 w 160"/>
                    <a:gd name="T53" fmla="*/ 0 h 334"/>
                    <a:gd name="T54" fmla="*/ 1 w 160"/>
                    <a:gd name="T55" fmla="*/ 0 h 334"/>
                    <a:gd name="T56" fmla="*/ 1 w 160"/>
                    <a:gd name="T57" fmla="*/ 0 h 334"/>
                    <a:gd name="T58" fmla="*/ 1 w 160"/>
                    <a:gd name="T59" fmla="*/ 0 h 334"/>
                    <a:gd name="T60" fmla="*/ 1 w 160"/>
                    <a:gd name="T61" fmla="*/ 0 h 334"/>
                    <a:gd name="T62" fmla="*/ 1 w 160"/>
                    <a:gd name="T63" fmla="*/ 0 h 33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0"/>
                    <a:gd name="T97" fmla="*/ 0 h 334"/>
                    <a:gd name="T98" fmla="*/ 160 w 160"/>
                    <a:gd name="T99" fmla="*/ 334 h 33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0" h="334">
                      <a:moveTo>
                        <a:pt x="89" y="0"/>
                      </a:moveTo>
                      <a:lnTo>
                        <a:pt x="98" y="1"/>
                      </a:lnTo>
                      <a:lnTo>
                        <a:pt x="105" y="5"/>
                      </a:lnTo>
                      <a:lnTo>
                        <a:pt x="112" y="9"/>
                      </a:lnTo>
                      <a:lnTo>
                        <a:pt x="120" y="15"/>
                      </a:lnTo>
                      <a:lnTo>
                        <a:pt x="126" y="22"/>
                      </a:lnTo>
                      <a:lnTo>
                        <a:pt x="132" y="31"/>
                      </a:lnTo>
                      <a:lnTo>
                        <a:pt x="137" y="41"/>
                      </a:lnTo>
                      <a:lnTo>
                        <a:pt x="143" y="52"/>
                      </a:lnTo>
                      <a:lnTo>
                        <a:pt x="147" y="64"/>
                      </a:lnTo>
                      <a:lnTo>
                        <a:pt x="151" y="77"/>
                      </a:lnTo>
                      <a:lnTo>
                        <a:pt x="154" y="91"/>
                      </a:lnTo>
                      <a:lnTo>
                        <a:pt x="157" y="106"/>
                      </a:lnTo>
                      <a:lnTo>
                        <a:pt x="158" y="121"/>
                      </a:lnTo>
                      <a:lnTo>
                        <a:pt x="159" y="137"/>
                      </a:lnTo>
                      <a:lnTo>
                        <a:pt x="160" y="154"/>
                      </a:lnTo>
                      <a:lnTo>
                        <a:pt x="159" y="171"/>
                      </a:lnTo>
                      <a:lnTo>
                        <a:pt x="158" y="188"/>
                      </a:lnTo>
                      <a:lnTo>
                        <a:pt x="156" y="204"/>
                      </a:lnTo>
                      <a:lnTo>
                        <a:pt x="153" y="221"/>
                      </a:lnTo>
                      <a:lnTo>
                        <a:pt x="149" y="236"/>
                      </a:lnTo>
                      <a:lnTo>
                        <a:pt x="145" y="250"/>
                      </a:lnTo>
                      <a:lnTo>
                        <a:pt x="141" y="263"/>
                      </a:lnTo>
                      <a:lnTo>
                        <a:pt x="135" y="277"/>
                      </a:lnTo>
                      <a:lnTo>
                        <a:pt x="130" y="288"/>
                      </a:lnTo>
                      <a:lnTo>
                        <a:pt x="123" y="299"/>
                      </a:lnTo>
                      <a:lnTo>
                        <a:pt x="116" y="307"/>
                      </a:lnTo>
                      <a:lnTo>
                        <a:pt x="110" y="315"/>
                      </a:lnTo>
                      <a:lnTo>
                        <a:pt x="102" y="323"/>
                      </a:lnTo>
                      <a:lnTo>
                        <a:pt x="94" y="327"/>
                      </a:lnTo>
                      <a:lnTo>
                        <a:pt x="87" y="331"/>
                      </a:lnTo>
                      <a:lnTo>
                        <a:pt x="79" y="334"/>
                      </a:lnTo>
                      <a:lnTo>
                        <a:pt x="71" y="334"/>
                      </a:lnTo>
                      <a:lnTo>
                        <a:pt x="63" y="333"/>
                      </a:lnTo>
                      <a:lnTo>
                        <a:pt x="55" y="329"/>
                      </a:lnTo>
                      <a:lnTo>
                        <a:pt x="48" y="325"/>
                      </a:lnTo>
                      <a:lnTo>
                        <a:pt x="41" y="319"/>
                      </a:lnTo>
                      <a:lnTo>
                        <a:pt x="34" y="312"/>
                      </a:lnTo>
                      <a:lnTo>
                        <a:pt x="29" y="303"/>
                      </a:lnTo>
                      <a:lnTo>
                        <a:pt x="23" y="293"/>
                      </a:lnTo>
                      <a:lnTo>
                        <a:pt x="18" y="282"/>
                      </a:lnTo>
                      <a:lnTo>
                        <a:pt x="13" y="270"/>
                      </a:lnTo>
                      <a:lnTo>
                        <a:pt x="9" y="257"/>
                      </a:lnTo>
                      <a:lnTo>
                        <a:pt x="7" y="243"/>
                      </a:lnTo>
                      <a:lnTo>
                        <a:pt x="4" y="227"/>
                      </a:lnTo>
                      <a:lnTo>
                        <a:pt x="2" y="212"/>
                      </a:lnTo>
                      <a:lnTo>
                        <a:pt x="1" y="197"/>
                      </a:lnTo>
                      <a:lnTo>
                        <a:pt x="0" y="180"/>
                      </a:lnTo>
                      <a:lnTo>
                        <a:pt x="1" y="163"/>
                      </a:lnTo>
                      <a:lnTo>
                        <a:pt x="2" y="145"/>
                      </a:lnTo>
                      <a:lnTo>
                        <a:pt x="5" y="129"/>
                      </a:lnTo>
                      <a:lnTo>
                        <a:pt x="8" y="113"/>
                      </a:lnTo>
                      <a:lnTo>
                        <a:pt x="11" y="98"/>
                      </a:lnTo>
                      <a:lnTo>
                        <a:pt x="14" y="84"/>
                      </a:lnTo>
                      <a:lnTo>
                        <a:pt x="20" y="71"/>
                      </a:lnTo>
                      <a:lnTo>
                        <a:pt x="25" y="57"/>
                      </a:lnTo>
                      <a:lnTo>
                        <a:pt x="31" y="46"/>
                      </a:lnTo>
                      <a:lnTo>
                        <a:pt x="36" y="35"/>
                      </a:lnTo>
                      <a:lnTo>
                        <a:pt x="44" y="27"/>
                      </a:lnTo>
                      <a:lnTo>
                        <a:pt x="51" y="18"/>
                      </a:lnTo>
                      <a:lnTo>
                        <a:pt x="58" y="11"/>
                      </a:lnTo>
                      <a:lnTo>
                        <a:pt x="65" y="7"/>
                      </a:lnTo>
                      <a:lnTo>
                        <a:pt x="74" y="3"/>
                      </a:lnTo>
                      <a:lnTo>
                        <a:pt x="81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1" name="Freeform 108"/>
                <p:cNvSpPr>
                  <a:spLocks/>
                </p:cNvSpPr>
                <p:nvPr/>
              </p:nvSpPr>
              <p:spPr bwMode="auto">
                <a:xfrm>
                  <a:off x="455" y="1430"/>
                  <a:ext cx="78" cy="164"/>
                </a:xfrm>
                <a:custGeom>
                  <a:avLst/>
                  <a:gdLst>
                    <a:gd name="T0" fmla="*/ 0 w 157"/>
                    <a:gd name="T1" fmla="*/ 1 h 328"/>
                    <a:gd name="T2" fmla="*/ 0 w 157"/>
                    <a:gd name="T3" fmla="*/ 1 h 328"/>
                    <a:gd name="T4" fmla="*/ 0 w 157"/>
                    <a:gd name="T5" fmla="*/ 1 h 328"/>
                    <a:gd name="T6" fmla="*/ 0 w 157"/>
                    <a:gd name="T7" fmla="*/ 1 h 328"/>
                    <a:gd name="T8" fmla="*/ 0 w 157"/>
                    <a:gd name="T9" fmla="*/ 1 h 328"/>
                    <a:gd name="T10" fmla="*/ 0 w 157"/>
                    <a:gd name="T11" fmla="*/ 1 h 328"/>
                    <a:gd name="T12" fmla="*/ 0 w 157"/>
                    <a:gd name="T13" fmla="*/ 1 h 328"/>
                    <a:gd name="T14" fmla="*/ 0 w 157"/>
                    <a:gd name="T15" fmla="*/ 1 h 328"/>
                    <a:gd name="T16" fmla="*/ 0 w 157"/>
                    <a:gd name="T17" fmla="*/ 1 h 328"/>
                    <a:gd name="T18" fmla="*/ 0 w 157"/>
                    <a:gd name="T19" fmla="*/ 1 h 328"/>
                    <a:gd name="T20" fmla="*/ 0 w 157"/>
                    <a:gd name="T21" fmla="*/ 1 h 328"/>
                    <a:gd name="T22" fmla="*/ 0 w 157"/>
                    <a:gd name="T23" fmla="*/ 1 h 328"/>
                    <a:gd name="T24" fmla="*/ 0 w 157"/>
                    <a:gd name="T25" fmla="*/ 1 h 328"/>
                    <a:gd name="T26" fmla="*/ 0 w 157"/>
                    <a:gd name="T27" fmla="*/ 1 h 328"/>
                    <a:gd name="T28" fmla="*/ 0 w 157"/>
                    <a:gd name="T29" fmla="*/ 1 h 328"/>
                    <a:gd name="T30" fmla="*/ 0 w 157"/>
                    <a:gd name="T31" fmla="*/ 1 h 328"/>
                    <a:gd name="T32" fmla="*/ 0 w 157"/>
                    <a:gd name="T33" fmla="*/ 1 h 328"/>
                    <a:gd name="T34" fmla="*/ 0 w 157"/>
                    <a:gd name="T35" fmla="*/ 1 h 328"/>
                    <a:gd name="T36" fmla="*/ 0 w 157"/>
                    <a:gd name="T37" fmla="*/ 1 h 328"/>
                    <a:gd name="T38" fmla="*/ 0 w 157"/>
                    <a:gd name="T39" fmla="*/ 1 h 328"/>
                    <a:gd name="T40" fmla="*/ 0 w 157"/>
                    <a:gd name="T41" fmla="*/ 1 h 328"/>
                    <a:gd name="T42" fmla="*/ 0 w 157"/>
                    <a:gd name="T43" fmla="*/ 1 h 328"/>
                    <a:gd name="T44" fmla="*/ 0 w 157"/>
                    <a:gd name="T45" fmla="*/ 1 h 328"/>
                    <a:gd name="T46" fmla="*/ 0 w 157"/>
                    <a:gd name="T47" fmla="*/ 1 h 328"/>
                    <a:gd name="T48" fmla="*/ 0 w 157"/>
                    <a:gd name="T49" fmla="*/ 1 h 328"/>
                    <a:gd name="T50" fmla="*/ 0 w 157"/>
                    <a:gd name="T51" fmla="*/ 1 h 328"/>
                    <a:gd name="T52" fmla="*/ 0 w 157"/>
                    <a:gd name="T53" fmla="*/ 1 h 328"/>
                    <a:gd name="T54" fmla="*/ 0 w 157"/>
                    <a:gd name="T55" fmla="*/ 1 h 328"/>
                    <a:gd name="T56" fmla="*/ 0 w 157"/>
                    <a:gd name="T57" fmla="*/ 1 h 328"/>
                    <a:gd name="T58" fmla="*/ 0 w 157"/>
                    <a:gd name="T59" fmla="*/ 1 h 328"/>
                    <a:gd name="T60" fmla="*/ 0 w 157"/>
                    <a:gd name="T61" fmla="*/ 1 h 328"/>
                    <a:gd name="T62" fmla="*/ 0 w 157"/>
                    <a:gd name="T63" fmla="*/ 0 h 3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7"/>
                    <a:gd name="T97" fmla="*/ 0 h 328"/>
                    <a:gd name="T98" fmla="*/ 157 w 157"/>
                    <a:gd name="T99" fmla="*/ 328 h 3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7" h="328">
                      <a:moveTo>
                        <a:pt x="88" y="0"/>
                      </a:moveTo>
                      <a:lnTo>
                        <a:pt x="96" y="1"/>
                      </a:lnTo>
                      <a:lnTo>
                        <a:pt x="103" y="4"/>
                      </a:lnTo>
                      <a:lnTo>
                        <a:pt x="110" y="8"/>
                      </a:lnTo>
                      <a:lnTo>
                        <a:pt x="118" y="14"/>
                      </a:lnTo>
                      <a:lnTo>
                        <a:pt x="124" y="21"/>
                      </a:lnTo>
                      <a:lnTo>
                        <a:pt x="130" y="30"/>
                      </a:lnTo>
                      <a:lnTo>
                        <a:pt x="135" y="40"/>
                      </a:lnTo>
                      <a:lnTo>
                        <a:pt x="141" y="51"/>
                      </a:lnTo>
                      <a:lnTo>
                        <a:pt x="145" y="62"/>
                      </a:lnTo>
                      <a:lnTo>
                        <a:pt x="148" y="75"/>
                      </a:lnTo>
                      <a:lnTo>
                        <a:pt x="152" y="89"/>
                      </a:lnTo>
                      <a:lnTo>
                        <a:pt x="154" y="104"/>
                      </a:lnTo>
                      <a:lnTo>
                        <a:pt x="156" y="119"/>
                      </a:lnTo>
                      <a:lnTo>
                        <a:pt x="157" y="134"/>
                      </a:lnTo>
                      <a:lnTo>
                        <a:pt x="157" y="151"/>
                      </a:lnTo>
                      <a:lnTo>
                        <a:pt x="157" y="168"/>
                      </a:lnTo>
                      <a:lnTo>
                        <a:pt x="156" y="185"/>
                      </a:lnTo>
                      <a:lnTo>
                        <a:pt x="154" y="201"/>
                      </a:lnTo>
                      <a:lnTo>
                        <a:pt x="151" y="217"/>
                      </a:lnTo>
                      <a:lnTo>
                        <a:pt x="147" y="232"/>
                      </a:lnTo>
                      <a:lnTo>
                        <a:pt x="143" y="246"/>
                      </a:lnTo>
                      <a:lnTo>
                        <a:pt x="139" y="259"/>
                      </a:lnTo>
                      <a:lnTo>
                        <a:pt x="133" y="271"/>
                      </a:lnTo>
                      <a:lnTo>
                        <a:pt x="128" y="282"/>
                      </a:lnTo>
                      <a:lnTo>
                        <a:pt x="122" y="293"/>
                      </a:lnTo>
                      <a:lnTo>
                        <a:pt x="116" y="302"/>
                      </a:lnTo>
                      <a:lnTo>
                        <a:pt x="108" y="310"/>
                      </a:lnTo>
                      <a:lnTo>
                        <a:pt x="101" y="316"/>
                      </a:lnTo>
                      <a:lnTo>
                        <a:pt x="94" y="322"/>
                      </a:lnTo>
                      <a:lnTo>
                        <a:pt x="86" y="325"/>
                      </a:lnTo>
                      <a:lnTo>
                        <a:pt x="78" y="327"/>
                      </a:lnTo>
                      <a:lnTo>
                        <a:pt x="69" y="328"/>
                      </a:lnTo>
                      <a:lnTo>
                        <a:pt x="62" y="326"/>
                      </a:lnTo>
                      <a:lnTo>
                        <a:pt x="54" y="324"/>
                      </a:lnTo>
                      <a:lnTo>
                        <a:pt x="48" y="320"/>
                      </a:lnTo>
                      <a:lnTo>
                        <a:pt x="40" y="313"/>
                      </a:lnTo>
                      <a:lnTo>
                        <a:pt x="33" y="307"/>
                      </a:lnTo>
                      <a:lnTo>
                        <a:pt x="28" y="298"/>
                      </a:lnTo>
                      <a:lnTo>
                        <a:pt x="22" y="288"/>
                      </a:lnTo>
                      <a:lnTo>
                        <a:pt x="17" y="277"/>
                      </a:lnTo>
                      <a:lnTo>
                        <a:pt x="12" y="265"/>
                      </a:lnTo>
                      <a:lnTo>
                        <a:pt x="9" y="252"/>
                      </a:lnTo>
                      <a:lnTo>
                        <a:pt x="6" y="239"/>
                      </a:lnTo>
                      <a:lnTo>
                        <a:pt x="4" y="223"/>
                      </a:lnTo>
                      <a:lnTo>
                        <a:pt x="2" y="208"/>
                      </a:lnTo>
                      <a:lnTo>
                        <a:pt x="0" y="192"/>
                      </a:lnTo>
                      <a:lnTo>
                        <a:pt x="0" y="176"/>
                      </a:lnTo>
                      <a:lnTo>
                        <a:pt x="0" y="160"/>
                      </a:lnTo>
                      <a:lnTo>
                        <a:pt x="3" y="142"/>
                      </a:lnTo>
                      <a:lnTo>
                        <a:pt x="4" y="127"/>
                      </a:lnTo>
                      <a:lnTo>
                        <a:pt x="7" y="110"/>
                      </a:lnTo>
                      <a:lnTo>
                        <a:pt x="10" y="96"/>
                      </a:lnTo>
                      <a:lnTo>
                        <a:pt x="15" y="82"/>
                      </a:lnTo>
                      <a:lnTo>
                        <a:pt x="19" y="69"/>
                      </a:lnTo>
                      <a:lnTo>
                        <a:pt x="25" y="57"/>
                      </a:lnTo>
                      <a:lnTo>
                        <a:pt x="30" y="44"/>
                      </a:lnTo>
                      <a:lnTo>
                        <a:pt x="37" y="35"/>
                      </a:lnTo>
                      <a:lnTo>
                        <a:pt x="42" y="25"/>
                      </a:lnTo>
                      <a:lnTo>
                        <a:pt x="50" y="17"/>
                      </a:lnTo>
                      <a:lnTo>
                        <a:pt x="56" y="10"/>
                      </a:lnTo>
                      <a:lnTo>
                        <a:pt x="64" y="6"/>
                      </a:lnTo>
                      <a:lnTo>
                        <a:pt x="72" y="2"/>
                      </a:lnTo>
                      <a:lnTo>
                        <a:pt x="79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2" name="Freeform 109"/>
                <p:cNvSpPr>
                  <a:spLocks/>
                </p:cNvSpPr>
                <p:nvPr/>
              </p:nvSpPr>
              <p:spPr bwMode="auto">
                <a:xfrm>
                  <a:off x="455" y="1431"/>
                  <a:ext cx="78" cy="162"/>
                </a:xfrm>
                <a:custGeom>
                  <a:avLst/>
                  <a:gdLst>
                    <a:gd name="T0" fmla="*/ 1 w 155"/>
                    <a:gd name="T1" fmla="*/ 1 h 323"/>
                    <a:gd name="T2" fmla="*/ 1 w 155"/>
                    <a:gd name="T3" fmla="*/ 1 h 323"/>
                    <a:gd name="T4" fmla="*/ 1 w 155"/>
                    <a:gd name="T5" fmla="*/ 1 h 323"/>
                    <a:gd name="T6" fmla="*/ 1 w 155"/>
                    <a:gd name="T7" fmla="*/ 1 h 323"/>
                    <a:gd name="T8" fmla="*/ 1 w 155"/>
                    <a:gd name="T9" fmla="*/ 1 h 323"/>
                    <a:gd name="T10" fmla="*/ 1 w 155"/>
                    <a:gd name="T11" fmla="*/ 1 h 323"/>
                    <a:gd name="T12" fmla="*/ 1 w 155"/>
                    <a:gd name="T13" fmla="*/ 1 h 323"/>
                    <a:gd name="T14" fmla="*/ 1 w 155"/>
                    <a:gd name="T15" fmla="*/ 1 h 323"/>
                    <a:gd name="T16" fmla="*/ 1 w 155"/>
                    <a:gd name="T17" fmla="*/ 1 h 323"/>
                    <a:gd name="T18" fmla="*/ 1 w 155"/>
                    <a:gd name="T19" fmla="*/ 1 h 323"/>
                    <a:gd name="T20" fmla="*/ 1 w 155"/>
                    <a:gd name="T21" fmla="*/ 1 h 323"/>
                    <a:gd name="T22" fmla="*/ 1 w 155"/>
                    <a:gd name="T23" fmla="*/ 2 h 323"/>
                    <a:gd name="T24" fmla="*/ 1 w 155"/>
                    <a:gd name="T25" fmla="*/ 2 h 323"/>
                    <a:gd name="T26" fmla="*/ 1 w 155"/>
                    <a:gd name="T27" fmla="*/ 2 h 323"/>
                    <a:gd name="T28" fmla="*/ 1 w 155"/>
                    <a:gd name="T29" fmla="*/ 2 h 323"/>
                    <a:gd name="T30" fmla="*/ 1 w 155"/>
                    <a:gd name="T31" fmla="*/ 2 h 323"/>
                    <a:gd name="T32" fmla="*/ 1 w 155"/>
                    <a:gd name="T33" fmla="*/ 2 h 323"/>
                    <a:gd name="T34" fmla="*/ 1 w 155"/>
                    <a:gd name="T35" fmla="*/ 2 h 323"/>
                    <a:gd name="T36" fmla="*/ 1 w 155"/>
                    <a:gd name="T37" fmla="*/ 2 h 323"/>
                    <a:gd name="T38" fmla="*/ 1 w 155"/>
                    <a:gd name="T39" fmla="*/ 2 h 323"/>
                    <a:gd name="T40" fmla="*/ 1 w 155"/>
                    <a:gd name="T41" fmla="*/ 2 h 323"/>
                    <a:gd name="T42" fmla="*/ 1 w 155"/>
                    <a:gd name="T43" fmla="*/ 1 h 323"/>
                    <a:gd name="T44" fmla="*/ 1 w 155"/>
                    <a:gd name="T45" fmla="*/ 1 h 323"/>
                    <a:gd name="T46" fmla="*/ 0 w 155"/>
                    <a:gd name="T47" fmla="*/ 1 h 323"/>
                    <a:gd name="T48" fmla="*/ 1 w 155"/>
                    <a:gd name="T49" fmla="*/ 1 h 323"/>
                    <a:gd name="T50" fmla="*/ 1 w 155"/>
                    <a:gd name="T51" fmla="*/ 1 h 323"/>
                    <a:gd name="T52" fmla="*/ 1 w 155"/>
                    <a:gd name="T53" fmla="*/ 1 h 323"/>
                    <a:gd name="T54" fmla="*/ 1 w 155"/>
                    <a:gd name="T55" fmla="*/ 1 h 323"/>
                    <a:gd name="T56" fmla="*/ 1 w 155"/>
                    <a:gd name="T57" fmla="*/ 1 h 323"/>
                    <a:gd name="T58" fmla="*/ 1 w 155"/>
                    <a:gd name="T59" fmla="*/ 1 h 323"/>
                    <a:gd name="T60" fmla="*/ 1 w 155"/>
                    <a:gd name="T61" fmla="*/ 1 h 323"/>
                    <a:gd name="T62" fmla="*/ 1 w 155"/>
                    <a:gd name="T63" fmla="*/ 0 h 3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5"/>
                    <a:gd name="T97" fmla="*/ 0 h 323"/>
                    <a:gd name="T98" fmla="*/ 155 w 155"/>
                    <a:gd name="T99" fmla="*/ 323 h 3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5" h="323">
                      <a:moveTo>
                        <a:pt x="86" y="0"/>
                      </a:moveTo>
                      <a:lnTo>
                        <a:pt x="94" y="1"/>
                      </a:lnTo>
                      <a:lnTo>
                        <a:pt x="101" y="4"/>
                      </a:lnTo>
                      <a:lnTo>
                        <a:pt x="109" y="8"/>
                      </a:lnTo>
                      <a:lnTo>
                        <a:pt x="116" y="14"/>
                      </a:lnTo>
                      <a:lnTo>
                        <a:pt x="122" y="22"/>
                      </a:lnTo>
                      <a:lnTo>
                        <a:pt x="128" y="29"/>
                      </a:lnTo>
                      <a:lnTo>
                        <a:pt x="133" y="39"/>
                      </a:lnTo>
                      <a:lnTo>
                        <a:pt x="138" y="50"/>
                      </a:lnTo>
                      <a:lnTo>
                        <a:pt x="142" y="62"/>
                      </a:lnTo>
                      <a:lnTo>
                        <a:pt x="146" y="74"/>
                      </a:lnTo>
                      <a:lnTo>
                        <a:pt x="150" y="89"/>
                      </a:lnTo>
                      <a:lnTo>
                        <a:pt x="152" y="103"/>
                      </a:lnTo>
                      <a:lnTo>
                        <a:pt x="153" y="117"/>
                      </a:lnTo>
                      <a:lnTo>
                        <a:pt x="154" y="133"/>
                      </a:lnTo>
                      <a:lnTo>
                        <a:pt x="155" y="149"/>
                      </a:lnTo>
                      <a:lnTo>
                        <a:pt x="154" y="165"/>
                      </a:lnTo>
                      <a:lnTo>
                        <a:pt x="153" y="183"/>
                      </a:lnTo>
                      <a:lnTo>
                        <a:pt x="151" y="198"/>
                      </a:lnTo>
                      <a:lnTo>
                        <a:pt x="149" y="214"/>
                      </a:lnTo>
                      <a:lnTo>
                        <a:pt x="145" y="229"/>
                      </a:lnTo>
                      <a:lnTo>
                        <a:pt x="141" y="242"/>
                      </a:lnTo>
                      <a:lnTo>
                        <a:pt x="137" y="255"/>
                      </a:lnTo>
                      <a:lnTo>
                        <a:pt x="131" y="267"/>
                      </a:lnTo>
                      <a:lnTo>
                        <a:pt x="126" y="279"/>
                      </a:lnTo>
                      <a:lnTo>
                        <a:pt x="119" y="289"/>
                      </a:lnTo>
                      <a:lnTo>
                        <a:pt x="114" y="298"/>
                      </a:lnTo>
                      <a:lnTo>
                        <a:pt x="106" y="306"/>
                      </a:lnTo>
                      <a:lnTo>
                        <a:pt x="99" y="312"/>
                      </a:lnTo>
                      <a:lnTo>
                        <a:pt x="92" y="318"/>
                      </a:lnTo>
                      <a:lnTo>
                        <a:pt x="84" y="321"/>
                      </a:lnTo>
                      <a:lnTo>
                        <a:pt x="76" y="323"/>
                      </a:lnTo>
                      <a:lnTo>
                        <a:pt x="69" y="323"/>
                      </a:lnTo>
                      <a:lnTo>
                        <a:pt x="61" y="322"/>
                      </a:lnTo>
                      <a:lnTo>
                        <a:pt x="53" y="319"/>
                      </a:lnTo>
                      <a:lnTo>
                        <a:pt x="47" y="314"/>
                      </a:lnTo>
                      <a:lnTo>
                        <a:pt x="39" y="309"/>
                      </a:lnTo>
                      <a:lnTo>
                        <a:pt x="33" y="302"/>
                      </a:lnTo>
                      <a:lnTo>
                        <a:pt x="27" y="294"/>
                      </a:lnTo>
                      <a:lnTo>
                        <a:pt x="21" y="284"/>
                      </a:lnTo>
                      <a:lnTo>
                        <a:pt x="17" y="273"/>
                      </a:lnTo>
                      <a:lnTo>
                        <a:pt x="13" y="261"/>
                      </a:lnTo>
                      <a:lnTo>
                        <a:pt x="8" y="249"/>
                      </a:lnTo>
                      <a:lnTo>
                        <a:pt x="6" y="235"/>
                      </a:lnTo>
                      <a:lnTo>
                        <a:pt x="3" y="220"/>
                      </a:lnTo>
                      <a:lnTo>
                        <a:pt x="2" y="206"/>
                      </a:lnTo>
                      <a:lnTo>
                        <a:pt x="1" y="190"/>
                      </a:lnTo>
                      <a:lnTo>
                        <a:pt x="0" y="174"/>
                      </a:lnTo>
                      <a:lnTo>
                        <a:pt x="1" y="158"/>
                      </a:lnTo>
                      <a:lnTo>
                        <a:pt x="2" y="141"/>
                      </a:lnTo>
                      <a:lnTo>
                        <a:pt x="4" y="125"/>
                      </a:lnTo>
                      <a:lnTo>
                        <a:pt x="6" y="109"/>
                      </a:lnTo>
                      <a:lnTo>
                        <a:pt x="10" y="95"/>
                      </a:lnTo>
                      <a:lnTo>
                        <a:pt x="14" y="81"/>
                      </a:lnTo>
                      <a:lnTo>
                        <a:pt x="18" y="68"/>
                      </a:lnTo>
                      <a:lnTo>
                        <a:pt x="24" y="56"/>
                      </a:lnTo>
                      <a:lnTo>
                        <a:pt x="29" y="44"/>
                      </a:lnTo>
                      <a:lnTo>
                        <a:pt x="36" y="34"/>
                      </a:lnTo>
                      <a:lnTo>
                        <a:pt x="42" y="25"/>
                      </a:lnTo>
                      <a:lnTo>
                        <a:pt x="49" y="17"/>
                      </a:lnTo>
                      <a:lnTo>
                        <a:pt x="55" y="11"/>
                      </a:lnTo>
                      <a:lnTo>
                        <a:pt x="63" y="5"/>
                      </a:lnTo>
                      <a:lnTo>
                        <a:pt x="71" y="2"/>
                      </a:lnTo>
                      <a:lnTo>
                        <a:pt x="78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3" name="Freeform 110"/>
                <p:cNvSpPr>
                  <a:spLocks/>
                </p:cNvSpPr>
                <p:nvPr/>
              </p:nvSpPr>
              <p:spPr bwMode="auto">
                <a:xfrm>
                  <a:off x="456" y="1432"/>
                  <a:ext cx="77" cy="159"/>
                </a:xfrm>
                <a:custGeom>
                  <a:avLst/>
                  <a:gdLst>
                    <a:gd name="T0" fmla="*/ 1 w 152"/>
                    <a:gd name="T1" fmla="*/ 0 h 319"/>
                    <a:gd name="T2" fmla="*/ 1 w 152"/>
                    <a:gd name="T3" fmla="*/ 0 h 319"/>
                    <a:gd name="T4" fmla="*/ 1 w 152"/>
                    <a:gd name="T5" fmla="*/ 0 h 319"/>
                    <a:gd name="T6" fmla="*/ 1 w 152"/>
                    <a:gd name="T7" fmla="*/ 0 h 319"/>
                    <a:gd name="T8" fmla="*/ 1 w 152"/>
                    <a:gd name="T9" fmla="*/ 0 h 319"/>
                    <a:gd name="T10" fmla="*/ 1 w 152"/>
                    <a:gd name="T11" fmla="*/ 0 h 319"/>
                    <a:gd name="T12" fmla="*/ 1 w 152"/>
                    <a:gd name="T13" fmla="*/ 0 h 319"/>
                    <a:gd name="T14" fmla="*/ 1 w 152"/>
                    <a:gd name="T15" fmla="*/ 0 h 319"/>
                    <a:gd name="T16" fmla="*/ 1 w 152"/>
                    <a:gd name="T17" fmla="*/ 0 h 319"/>
                    <a:gd name="T18" fmla="*/ 1 w 152"/>
                    <a:gd name="T19" fmla="*/ 0 h 319"/>
                    <a:gd name="T20" fmla="*/ 1 w 152"/>
                    <a:gd name="T21" fmla="*/ 0 h 319"/>
                    <a:gd name="T22" fmla="*/ 1 w 152"/>
                    <a:gd name="T23" fmla="*/ 1 h 319"/>
                    <a:gd name="T24" fmla="*/ 1 w 152"/>
                    <a:gd name="T25" fmla="*/ 1 h 319"/>
                    <a:gd name="T26" fmla="*/ 1 w 152"/>
                    <a:gd name="T27" fmla="*/ 1 h 319"/>
                    <a:gd name="T28" fmla="*/ 1 w 152"/>
                    <a:gd name="T29" fmla="*/ 1 h 319"/>
                    <a:gd name="T30" fmla="*/ 1 w 152"/>
                    <a:gd name="T31" fmla="*/ 1 h 319"/>
                    <a:gd name="T32" fmla="*/ 1 w 152"/>
                    <a:gd name="T33" fmla="*/ 1 h 319"/>
                    <a:gd name="T34" fmla="*/ 1 w 152"/>
                    <a:gd name="T35" fmla="*/ 1 h 319"/>
                    <a:gd name="T36" fmla="*/ 1 w 152"/>
                    <a:gd name="T37" fmla="*/ 1 h 319"/>
                    <a:gd name="T38" fmla="*/ 1 w 152"/>
                    <a:gd name="T39" fmla="*/ 1 h 319"/>
                    <a:gd name="T40" fmla="*/ 1 w 152"/>
                    <a:gd name="T41" fmla="*/ 1 h 319"/>
                    <a:gd name="T42" fmla="*/ 1 w 152"/>
                    <a:gd name="T43" fmla="*/ 0 h 319"/>
                    <a:gd name="T44" fmla="*/ 1 w 152"/>
                    <a:gd name="T45" fmla="*/ 0 h 319"/>
                    <a:gd name="T46" fmla="*/ 0 w 152"/>
                    <a:gd name="T47" fmla="*/ 0 h 319"/>
                    <a:gd name="T48" fmla="*/ 1 w 152"/>
                    <a:gd name="T49" fmla="*/ 0 h 319"/>
                    <a:gd name="T50" fmla="*/ 1 w 152"/>
                    <a:gd name="T51" fmla="*/ 0 h 319"/>
                    <a:gd name="T52" fmla="*/ 1 w 152"/>
                    <a:gd name="T53" fmla="*/ 0 h 319"/>
                    <a:gd name="T54" fmla="*/ 1 w 152"/>
                    <a:gd name="T55" fmla="*/ 0 h 319"/>
                    <a:gd name="T56" fmla="*/ 1 w 152"/>
                    <a:gd name="T57" fmla="*/ 0 h 319"/>
                    <a:gd name="T58" fmla="*/ 1 w 152"/>
                    <a:gd name="T59" fmla="*/ 0 h 319"/>
                    <a:gd name="T60" fmla="*/ 1 w 152"/>
                    <a:gd name="T61" fmla="*/ 0 h 319"/>
                    <a:gd name="T62" fmla="*/ 1 w 152"/>
                    <a:gd name="T63" fmla="*/ 0 h 3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2"/>
                    <a:gd name="T97" fmla="*/ 0 h 319"/>
                    <a:gd name="T98" fmla="*/ 152 w 152"/>
                    <a:gd name="T99" fmla="*/ 319 h 3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2" h="319">
                      <a:moveTo>
                        <a:pt x="85" y="0"/>
                      </a:moveTo>
                      <a:lnTo>
                        <a:pt x="93" y="1"/>
                      </a:lnTo>
                      <a:lnTo>
                        <a:pt x="99" y="4"/>
                      </a:lnTo>
                      <a:lnTo>
                        <a:pt x="107" y="9"/>
                      </a:lnTo>
                      <a:lnTo>
                        <a:pt x="114" y="14"/>
                      </a:lnTo>
                      <a:lnTo>
                        <a:pt x="120" y="21"/>
                      </a:lnTo>
                      <a:lnTo>
                        <a:pt x="126" y="30"/>
                      </a:lnTo>
                      <a:lnTo>
                        <a:pt x="131" y="39"/>
                      </a:lnTo>
                      <a:lnTo>
                        <a:pt x="136" y="49"/>
                      </a:lnTo>
                      <a:lnTo>
                        <a:pt x="140" y="61"/>
                      </a:lnTo>
                      <a:lnTo>
                        <a:pt x="144" y="73"/>
                      </a:lnTo>
                      <a:lnTo>
                        <a:pt x="147" y="87"/>
                      </a:lnTo>
                      <a:lnTo>
                        <a:pt x="150" y="101"/>
                      </a:lnTo>
                      <a:lnTo>
                        <a:pt x="151" y="116"/>
                      </a:lnTo>
                      <a:lnTo>
                        <a:pt x="152" y="131"/>
                      </a:lnTo>
                      <a:lnTo>
                        <a:pt x="152" y="147"/>
                      </a:lnTo>
                      <a:lnTo>
                        <a:pt x="152" y="163"/>
                      </a:lnTo>
                      <a:lnTo>
                        <a:pt x="151" y="180"/>
                      </a:lnTo>
                      <a:lnTo>
                        <a:pt x="149" y="195"/>
                      </a:lnTo>
                      <a:lnTo>
                        <a:pt x="145" y="210"/>
                      </a:lnTo>
                      <a:lnTo>
                        <a:pt x="142" y="226"/>
                      </a:lnTo>
                      <a:lnTo>
                        <a:pt x="139" y="239"/>
                      </a:lnTo>
                      <a:lnTo>
                        <a:pt x="133" y="252"/>
                      </a:lnTo>
                      <a:lnTo>
                        <a:pt x="129" y="264"/>
                      </a:lnTo>
                      <a:lnTo>
                        <a:pt x="124" y="275"/>
                      </a:lnTo>
                      <a:lnTo>
                        <a:pt x="117" y="285"/>
                      </a:lnTo>
                      <a:lnTo>
                        <a:pt x="112" y="294"/>
                      </a:lnTo>
                      <a:lnTo>
                        <a:pt x="105" y="301"/>
                      </a:lnTo>
                      <a:lnTo>
                        <a:pt x="97" y="308"/>
                      </a:lnTo>
                      <a:lnTo>
                        <a:pt x="91" y="312"/>
                      </a:lnTo>
                      <a:lnTo>
                        <a:pt x="83" y="317"/>
                      </a:lnTo>
                      <a:lnTo>
                        <a:pt x="75" y="318"/>
                      </a:lnTo>
                      <a:lnTo>
                        <a:pt x="68" y="319"/>
                      </a:lnTo>
                      <a:lnTo>
                        <a:pt x="60" y="318"/>
                      </a:lnTo>
                      <a:lnTo>
                        <a:pt x="52" y="315"/>
                      </a:lnTo>
                      <a:lnTo>
                        <a:pt x="45" y="310"/>
                      </a:lnTo>
                      <a:lnTo>
                        <a:pt x="38" y="305"/>
                      </a:lnTo>
                      <a:lnTo>
                        <a:pt x="33" y="297"/>
                      </a:lnTo>
                      <a:lnTo>
                        <a:pt x="26" y="289"/>
                      </a:lnTo>
                      <a:lnTo>
                        <a:pt x="21" y="279"/>
                      </a:lnTo>
                      <a:lnTo>
                        <a:pt x="16" y="269"/>
                      </a:lnTo>
                      <a:lnTo>
                        <a:pt x="12" y="258"/>
                      </a:lnTo>
                      <a:lnTo>
                        <a:pt x="8" y="244"/>
                      </a:lnTo>
                      <a:lnTo>
                        <a:pt x="5" y="231"/>
                      </a:lnTo>
                      <a:lnTo>
                        <a:pt x="3" y="217"/>
                      </a:lnTo>
                      <a:lnTo>
                        <a:pt x="1" y="203"/>
                      </a:lnTo>
                      <a:lnTo>
                        <a:pt x="0" y="187"/>
                      </a:lnTo>
                      <a:lnTo>
                        <a:pt x="0" y="172"/>
                      </a:lnTo>
                      <a:lnTo>
                        <a:pt x="1" y="156"/>
                      </a:lnTo>
                      <a:lnTo>
                        <a:pt x="2" y="139"/>
                      </a:lnTo>
                      <a:lnTo>
                        <a:pt x="4" y="123"/>
                      </a:lnTo>
                      <a:lnTo>
                        <a:pt x="6" y="108"/>
                      </a:lnTo>
                      <a:lnTo>
                        <a:pt x="10" y="93"/>
                      </a:lnTo>
                      <a:lnTo>
                        <a:pt x="14" y="80"/>
                      </a:lnTo>
                      <a:lnTo>
                        <a:pt x="18" y="67"/>
                      </a:lnTo>
                      <a:lnTo>
                        <a:pt x="23" y="55"/>
                      </a:lnTo>
                      <a:lnTo>
                        <a:pt x="28" y="44"/>
                      </a:lnTo>
                      <a:lnTo>
                        <a:pt x="35" y="34"/>
                      </a:lnTo>
                      <a:lnTo>
                        <a:pt x="41" y="25"/>
                      </a:lnTo>
                      <a:lnTo>
                        <a:pt x="48" y="17"/>
                      </a:lnTo>
                      <a:lnTo>
                        <a:pt x="55" y="11"/>
                      </a:lnTo>
                      <a:lnTo>
                        <a:pt x="62" y="5"/>
                      </a:lnTo>
                      <a:lnTo>
                        <a:pt x="69" y="2"/>
                      </a:lnTo>
                      <a:lnTo>
                        <a:pt x="76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4" name="Freeform 111"/>
                <p:cNvSpPr>
                  <a:spLocks/>
                </p:cNvSpPr>
                <p:nvPr/>
              </p:nvSpPr>
              <p:spPr bwMode="auto">
                <a:xfrm>
                  <a:off x="457" y="1433"/>
                  <a:ext cx="76" cy="157"/>
                </a:xfrm>
                <a:custGeom>
                  <a:avLst/>
                  <a:gdLst>
                    <a:gd name="T0" fmla="*/ 1 w 151"/>
                    <a:gd name="T1" fmla="*/ 0 h 315"/>
                    <a:gd name="T2" fmla="*/ 1 w 151"/>
                    <a:gd name="T3" fmla="*/ 0 h 315"/>
                    <a:gd name="T4" fmla="*/ 1 w 151"/>
                    <a:gd name="T5" fmla="*/ 0 h 315"/>
                    <a:gd name="T6" fmla="*/ 1 w 151"/>
                    <a:gd name="T7" fmla="*/ 0 h 315"/>
                    <a:gd name="T8" fmla="*/ 1 w 151"/>
                    <a:gd name="T9" fmla="*/ 0 h 315"/>
                    <a:gd name="T10" fmla="*/ 1 w 151"/>
                    <a:gd name="T11" fmla="*/ 0 h 315"/>
                    <a:gd name="T12" fmla="*/ 1 w 151"/>
                    <a:gd name="T13" fmla="*/ 0 h 315"/>
                    <a:gd name="T14" fmla="*/ 1 w 151"/>
                    <a:gd name="T15" fmla="*/ 0 h 315"/>
                    <a:gd name="T16" fmla="*/ 1 w 151"/>
                    <a:gd name="T17" fmla="*/ 0 h 315"/>
                    <a:gd name="T18" fmla="*/ 1 w 151"/>
                    <a:gd name="T19" fmla="*/ 0 h 315"/>
                    <a:gd name="T20" fmla="*/ 1 w 151"/>
                    <a:gd name="T21" fmla="*/ 0 h 315"/>
                    <a:gd name="T22" fmla="*/ 1 w 151"/>
                    <a:gd name="T23" fmla="*/ 1 h 315"/>
                    <a:gd name="T24" fmla="*/ 1 w 151"/>
                    <a:gd name="T25" fmla="*/ 1 h 315"/>
                    <a:gd name="T26" fmla="*/ 1 w 151"/>
                    <a:gd name="T27" fmla="*/ 1 h 315"/>
                    <a:gd name="T28" fmla="*/ 1 w 151"/>
                    <a:gd name="T29" fmla="*/ 1 h 315"/>
                    <a:gd name="T30" fmla="*/ 1 w 151"/>
                    <a:gd name="T31" fmla="*/ 1 h 315"/>
                    <a:gd name="T32" fmla="*/ 1 w 151"/>
                    <a:gd name="T33" fmla="*/ 1 h 315"/>
                    <a:gd name="T34" fmla="*/ 1 w 151"/>
                    <a:gd name="T35" fmla="*/ 1 h 315"/>
                    <a:gd name="T36" fmla="*/ 1 w 151"/>
                    <a:gd name="T37" fmla="*/ 1 h 315"/>
                    <a:gd name="T38" fmla="*/ 1 w 151"/>
                    <a:gd name="T39" fmla="*/ 1 h 315"/>
                    <a:gd name="T40" fmla="*/ 1 w 151"/>
                    <a:gd name="T41" fmla="*/ 0 h 315"/>
                    <a:gd name="T42" fmla="*/ 1 w 151"/>
                    <a:gd name="T43" fmla="*/ 0 h 315"/>
                    <a:gd name="T44" fmla="*/ 1 w 151"/>
                    <a:gd name="T45" fmla="*/ 0 h 315"/>
                    <a:gd name="T46" fmla="*/ 0 w 151"/>
                    <a:gd name="T47" fmla="*/ 0 h 315"/>
                    <a:gd name="T48" fmla="*/ 1 w 151"/>
                    <a:gd name="T49" fmla="*/ 0 h 315"/>
                    <a:gd name="T50" fmla="*/ 1 w 151"/>
                    <a:gd name="T51" fmla="*/ 0 h 315"/>
                    <a:gd name="T52" fmla="*/ 1 w 151"/>
                    <a:gd name="T53" fmla="*/ 0 h 315"/>
                    <a:gd name="T54" fmla="*/ 1 w 151"/>
                    <a:gd name="T55" fmla="*/ 0 h 315"/>
                    <a:gd name="T56" fmla="*/ 1 w 151"/>
                    <a:gd name="T57" fmla="*/ 0 h 315"/>
                    <a:gd name="T58" fmla="*/ 1 w 151"/>
                    <a:gd name="T59" fmla="*/ 0 h 315"/>
                    <a:gd name="T60" fmla="*/ 1 w 151"/>
                    <a:gd name="T61" fmla="*/ 0 h 315"/>
                    <a:gd name="T62" fmla="*/ 1 w 151"/>
                    <a:gd name="T63" fmla="*/ 0 h 3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1"/>
                    <a:gd name="T97" fmla="*/ 0 h 315"/>
                    <a:gd name="T98" fmla="*/ 151 w 151"/>
                    <a:gd name="T99" fmla="*/ 315 h 31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1" h="315">
                      <a:moveTo>
                        <a:pt x="84" y="0"/>
                      </a:moveTo>
                      <a:lnTo>
                        <a:pt x="92" y="1"/>
                      </a:lnTo>
                      <a:lnTo>
                        <a:pt x="100" y="4"/>
                      </a:lnTo>
                      <a:lnTo>
                        <a:pt x="106" y="9"/>
                      </a:lnTo>
                      <a:lnTo>
                        <a:pt x="113" y="14"/>
                      </a:lnTo>
                      <a:lnTo>
                        <a:pt x="119" y="21"/>
                      </a:lnTo>
                      <a:lnTo>
                        <a:pt x="125" y="30"/>
                      </a:lnTo>
                      <a:lnTo>
                        <a:pt x="130" y="38"/>
                      </a:lnTo>
                      <a:lnTo>
                        <a:pt x="135" y="49"/>
                      </a:lnTo>
                      <a:lnTo>
                        <a:pt x="139" y="60"/>
                      </a:lnTo>
                      <a:lnTo>
                        <a:pt x="142" y="72"/>
                      </a:lnTo>
                      <a:lnTo>
                        <a:pt x="146" y="86"/>
                      </a:lnTo>
                      <a:lnTo>
                        <a:pt x="148" y="100"/>
                      </a:lnTo>
                      <a:lnTo>
                        <a:pt x="149" y="114"/>
                      </a:lnTo>
                      <a:lnTo>
                        <a:pt x="150" y="129"/>
                      </a:lnTo>
                      <a:lnTo>
                        <a:pt x="151" y="145"/>
                      </a:lnTo>
                      <a:lnTo>
                        <a:pt x="150" y="161"/>
                      </a:lnTo>
                      <a:lnTo>
                        <a:pt x="149" y="178"/>
                      </a:lnTo>
                      <a:lnTo>
                        <a:pt x="147" y="193"/>
                      </a:lnTo>
                      <a:lnTo>
                        <a:pt x="144" y="207"/>
                      </a:lnTo>
                      <a:lnTo>
                        <a:pt x="141" y="222"/>
                      </a:lnTo>
                      <a:lnTo>
                        <a:pt x="137" y="236"/>
                      </a:lnTo>
                      <a:lnTo>
                        <a:pt x="132" y="248"/>
                      </a:lnTo>
                      <a:lnTo>
                        <a:pt x="128" y="260"/>
                      </a:lnTo>
                      <a:lnTo>
                        <a:pt x="123" y="271"/>
                      </a:lnTo>
                      <a:lnTo>
                        <a:pt x="116" y="281"/>
                      </a:lnTo>
                      <a:lnTo>
                        <a:pt x="111" y="290"/>
                      </a:lnTo>
                      <a:lnTo>
                        <a:pt x="104" y="297"/>
                      </a:lnTo>
                      <a:lnTo>
                        <a:pt x="96" y="304"/>
                      </a:lnTo>
                      <a:lnTo>
                        <a:pt x="90" y="308"/>
                      </a:lnTo>
                      <a:lnTo>
                        <a:pt x="82" y="311"/>
                      </a:lnTo>
                      <a:lnTo>
                        <a:pt x="74" y="314"/>
                      </a:lnTo>
                      <a:lnTo>
                        <a:pt x="67" y="315"/>
                      </a:lnTo>
                      <a:lnTo>
                        <a:pt x="59" y="313"/>
                      </a:lnTo>
                      <a:lnTo>
                        <a:pt x="52" y="310"/>
                      </a:lnTo>
                      <a:lnTo>
                        <a:pt x="45" y="306"/>
                      </a:lnTo>
                      <a:lnTo>
                        <a:pt x="38" y="301"/>
                      </a:lnTo>
                      <a:lnTo>
                        <a:pt x="33" y="293"/>
                      </a:lnTo>
                      <a:lnTo>
                        <a:pt x="27" y="285"/>
                      </a:lnTo>
                      <a:lnTo>
                        <a:pt x="22" y="275"/>
                      </a:lnTo>
                      <a:lnTo>
                        <a:pt x="16" y="265"/>
                      </a:lnTo>
                      <a:lnTo>
                        <a:pt x="13" y="253"/>
                      </a:lnTo>
                      <a:lnTo>
                        <a:pt x="9" y="241"/>
                      </a:lnTo>
                      <a:lnTo>
                        <a:pt x="5" y="228"/>
                      </a:lnTo>
                      <a:lnTo>
                        <a:pt x="3" y="214"/>
                      </a:lnTo>
                      <a:lnTo>
                        <a:pt x="2" y="200"/>
                      </a:lnTo>
                      <a:lnTo>
                        <a:pt x="1" y="184"/>
                      </a:lnTo>
                      <a:lnTo>
                        <a:pt x="0" y="169"/>
                      </a:lnTo>
                      <a:lnTo>
                        <a:pt x="1" y="153"/>
                      </a:lnTo>
                      <a:lnTo>
                        <a:pt x="2" y="137"/>
                      </a:lnTo>
                      <a:lnTo>
                        <a:pt x="4" y="122"/>
                      </a:lnTo>
                      <a:lnTo>
                        <a:pt x="6" y="106"/>
                      </a:lnTo>
                      <a:lnTo>
                        <a:pt x="10" y="92"/>
                      </a:lnTo>
                      <a:lnTo>
                        <a:pt x="14" y="79"/>
                      </a:lnTo>
                      <a:lnTo>
                        <a:pt x="18" y="66"/>
                      </a:lnTo>
                      <a:lnTo>
                        <a:pt x="24" y="54"/>
                      </a:lnTo>
                      <a:lnTo>
                        <a:pt x="29" y="43"/>
                      </a:lnTo>
                      <a:lnTo>
                        <a:pt x="35" y="33"/>
                      </a:lnTo>
                      <a:lnTo>
                        <a:pt x="41" y="25"/>
                      </a:lnTo>
                      <a:lnTo>
                        <a:pt x="48" y="18"/>
                      </a:lnTo>
                      <a:lnTo>
                        <a:pt x="55" y="11"/>
                      </a:lnTo>
                      <a:lnTo>
                        <a:pt x="61" y="6"/>
                      </a:lnTo>
                      <a:lnTo>
                        <a:pt x="69" y="2"/>
                      </a:lnTo>
                      <a:lnTo>
                        <a:pt x="77" y="1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5" name="Freeform 112"/>
                <p:cNvSpPr>
                  <a:spLocks/>
                </p:cNvSpPr>
                <p:nvPr/>
              </p:nvSpPr>
              <p:spPr bwMode="auto">
                <a:xfrm>
                  <a:off x="458" y="1434"/>
                  <a:ext cx="74" cy="155"/>
                </a:xfrm>
                <a:custGeom>
                  <a:avLst/>
                  <a:gdLst>
                    <a:gd name="T0" fmla="*/ 1 w 148"/>
                    <a:gd name="T1" fmla="*/ 1 h 309"/>
                    <a:gd name="T2" fmla="*/ 1 w 148"/>
                    <a:gd name="T3" fmla="*/ 1 h 309"/>
                    <a:gd name="T4" fmla="*/ 1 w 148"/>
                    <a:gd name="T5" fmla="*/ 1 h 309"/>
                    <a:gd name="T6" fmla="*/ 1 w 148"/>
                    <a:gd name="T7" fmla="*/ 1 h 309"/>
                    <a:gd name="T8" fmla="*/ 1 w 148"/>
                    <a:gd name="T9" fmla="*/ 1 h 309"/>
                    <a:gd name="T10" fmla="*/ 1 w 148"/>
                    <a:gd name="T11" fmla="*/ 1 h 309"/>
                    <a:gd name="T12" fmla="*/ 1 w 148"/>
                    <a:gd name="T13" fmla="*/ 1 h 309"/>
                    <a:gd name="T14" fmla="*/ 1 w 148"/>
                    <a:gd name="T15" fmla="*/ 1 h 309"/>
                    <a:gd name="T16" fmla="*/ 1 w 148"/>
                    <a:gd name="T17" fmla="*/ 1 h 309"/>
                    <a:gd name="T18" fmla="*/ 1 w 148"/>
                    <a:gd name="T19" fmla="*/ 1 h 309"/>
                    <a:gd name="T20" fmla="*/ 1 w 148"/>
                    <a:gd name="T21" fmla="*/ 1 h 309"/>
                    <a:gd name="T22" fmla="*/ 1 w 148"/>
                    <a:gd name="T23" fmla="*/ 2 h 309"/>
                    <a:gd name="T24" fmla="*/ 1 w 148"/>
                    <a:gd name="T25" fmla="*/ 2 h 309"/>
                    <a:gd name="T26" fmla="*/ 1 w 148"/>
                    <a:gd name="T27" fmla="*/ 2 h 309"/>
                    <a:gd name="T28" fmla="*/ 1 w 148"/>
                    <a:gd name="T29" fmla="*/ 2 h 309"/>
                    <a:gd name="T30" fmla="*/ 1 w 148"/>
                    <a:gd name="T31" fmla="*/ 2 h 309"/>
                    <a:gd name="T32" fmla="*/ 1 w 148"/>
                    <a:gd name="T33" fmla="*/ 2 h 309"/>
                    <a:gd name="T34" fmla="*/ 1 w 148"/>
                    <a:gd name="T35" fmla="*/ 2 h 309"/>
                    <a:gd name="T36" fmla="*/ 1 w 148"/>
                    <a:gd name="T37" fmla="*/ 2 h 309"/>
                    <a:gd name="T38" fmla="*/ 1 w 148"/>
                    <a:gd name="T39" fmla="*/ 2 h 309"/>
                    <a:gd name="T40" fmla="*/ 1 w 148"/>
                    <a:gd name="T41" fmla="*/ 1 h 309"/>
                    <a:gd name="T42" fmla="*/ 1 w 148"/>
                    <a:gd name="T43" fmla="*/ 1 h 309"/>
                    <a:gd name="T44" fmla="*/ 1 w 148"/>
                    <a:gd name="T45" fmla="*/ 1 h 309"/>
                    <a:gd name="T46" fmla="*/ 0 w 148"/>
                    <a:gd name="T47" fmla="*/ 1 h 309"/>
                    <a:gd name="T48" fmla="*/ 1 w 148"/>
                    <a:gd name="T49" fmla="*/ 1 h 309"/>
                    <a:gd name="T50" fmla="*/ 1 w 148"/>
                    <a:gd name="T51" fmla="*/ 1 h 309"/>
                    <a:gd name="T52" fmla="*/ 1 w 148"/>
                    <a:gd name="T53" fmla="*/ 1 h 309"/>
                    <a:gd name="T54" fmla="*/ 1 w 148"/>
                    <a:gd name="T55" fmla="*/ 1 h 309"/>
                    <a:gd name="T56" fmla="*/ 1 w 148"/>
                    <a:gd name="T57" fmla="*/ 1 h 309"/>
                    <a:gd name="T58" fmla="*/ 1 w 148"/>
                    <a:gd name="T59" fmla="*/ 1 h 309"/>
                    <a:gd name="T60" fmla="*/ 1 w 148"/>
                    <a:gd name="T61" fmla="*/ 1 h 309"/>
                    <a:gd name="T62" fmla="*/ 1 w 148"/>
                    <a:gd name="T63" fmla="*/ 0 h 3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"/>
                    <a:gd name="T97" fmla="*/ 0 h 309"/>
                    <a:gd name="T98" fmla="*/ 148 w 148"/>
                    <a:gd name="T99" fmla="*/ 309 h 30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" h="309">
                      <a:moveTo>
                        <a:pt x="82" y="0"/>
                      </a:moveTo>
                      <a:lnTo>
                        <a:pt x="90" y="1"/>
                      </a:lnTo>
                      <a:lnTo>
                        <a:pt x="98" y="5"/>
                      </a:lnTo>
                      <a:lnTo>
                        <a:pt x="104" y="8"/>
                      </a:lnTo>
                      <a:lnTo>
                        <a:pt x="111" y="15"/>
                      </a:lnTo>
                      <a:lnTo>
                        <a:pt x="117" y="21"/>
                      </a:lnTo>
                      <a:lnTo>
                        <a:pt x="123" y="29"/>
                      </a:lnTo>
                      <a:lnTo>
                        <a:pt x="127" y="39"/>
                      </a:lnTo>
                      <a:lnTo>
                        <a:pt x="133" y="49"/>
                      </a:lnTo>
                      <a:lnTo>
                        <a:pt x="136" y="60"/>
                      </a:lnTo>
                      <a:lnTo>
                        <a:pt x="140" y="72"/>
                      </a:lnTo>
                      <a:lnTo>
                        <a:pt x="142" y="85"/>
                      </a:lnTo>
                      <a:lnTo>
                        <a:pt x="145" y="99"/>
                      </a:lnTo>
                      <a:lnTo>
                        <a:pt x="147" y="113"/>
                      </a:lnTo>
                      <a:lnTo>
                        <a:pt x="148" y="127"/>
                      </a:lnTo>
                      <a:lnTo>
                        <a:pt x="148" y="143"/>
                      </a:lnTo>
                      <a:lnTo>
                        <a:pt x="148" y="159"/>
                      </a:lnTo>
                      <a:lnTo>
                        <a:pt x="147" y="175"/>
                      </a:lnTo>
                      <a:lnTo>
                        <a:pt x="145" y="190"/>
                      </a:lnTo>
                      <a:lnTo>
                        <a:pt x="141" y="204"/>
                      </a:lnTo>
                      <a:lnTo>
                        <a:pt x="138" y="218"/>
                      </a:lnTo>
                      <a:lnTo>
                        <a:pt x="135" y="232"/>
                      </a:lnTo>
                      <a:lnTo>
                        <a:pt x="130" y="245"/>
                      </a:lnTo>
                      <a:lnTo>
                        <a:pt x="126" y="257"/>
                      </a:lnTo>
                      <a:lnTo>
                        <a:pt x="121" y="267"/>
                      </a:lnTo>
                      <a:lnTo>
                        <a:pt x="114" y="277"/>
                      </a:lnTo>
                      <a:lnTo>
                        <a:pt x="109" y="285"/>
                      </a:lnTo>
                      <a:lnTo>
                        <a:pt x="102" y="293"/>
                      </a:lnTo>
                      <a:lnTo>
                        <a:pt x="95" y="299"/>
                      </a:lnTo>
                      <a:lnTo>
                        <a:pt x="88" y="304"/>
                      </a:lnTo>
                      <a:lnTo>
                        <a:pt x="81" y="307"/>
                      </a:lnTo>
                      <a:lnTo>
                        <a:pt x="73" y="309"/>
                      </a:lnTo>
                      <a:lnTo>
                        <a:pt x="66" y="309"/>
                      </a:lnTo>
                      <a:lnTo>
                        <a:pt x="58" y="308"/>
                      </a:lnTo>
                      <a:lnTo>
                        <a:pt x="52" y="306"/>
                      </a:lnTo>
                      <a:lnTo>
                        <a:pt x="44" y="302"/>
                      </a:lnTo>
                      <a:lnTo>
                        <a:pt x="38" y="296"/>
                      </a:lnTo>
                      <a:lnTo>
                        <a:pt x="32" y="289"/>
                      </a:lnTo>
                      <a:lnTo>
                        <a:pt x="26" y="281"/>
                      </a:lnTo>
                      <a:lnTo>
                        <a:pt x="21" y="271"/>
                      </a:lnTo>
                      <a:lnTo>
                        <a:pt x="16" y="261"/>
                      </a:lnTo>
                      <a:lnTo>
                        <a:pt x="12" y="250"/>
                      </a:lnTo>
                      <a:lnTo>
                        <a:pt x="9" y="238"/>
                      </a:lnTo>
                      <a:lnTo>
                        <a:pt x="5" y="225"/>
                      </a:lnTo>
                      <a:lnTo>
                        <a:pt x="3" y="211"/>
                      </a:lnTo>
                      <a:lnTo>
                        <a:pt x="1" y="197"/>
                      </a:lnTo>
                      <a:lnTo>
                        <a:pt x="1" y="182"/>
                      </a:lnTo>
                      <a:lnTo>
                        <a:pt x="0" y="167"/>
                      </a:lnTo>
                      <a:lnTo>
                        <a:pt x="1" y="151"/>
                      </a:lnTo>
                      <a:lnTo>
                        <a:pt x="2" y="135"/>
                      </a:lnTo>
                      <a:lnTo>
                        <a:pt x="4" y="120"/>
                      </a:lnTo>
                      <a:lnTo>
                        <a:pt x="7" y="106"/>
                      </a:lnTo>
                      <a:lnTo>
                        <a:pt x="10" y="91"/>
                      </a:lnTo>
                      <a:lnTo>
                        <a:pt x="13" y="78"/>
                      </a:lnTo>
                      <a:lnTo>
                        <a:pt x="18" y="65"/>
                      </a:lnTo>
                      <a:lnTo>
                        <a:pt x="23" y="54"/>
                      </a:lnTo>
                      <a:lnTo>
                        <a:pt x="28" y="43"/>
                      </a:lnTo>
                      <a:lnTo>
                        <a:pt x="34" y="33"/>
                      </a:lnTo>
                      <a:lnTo>
                        <a:pt x="41" y="24"/>
                      </a:lnTo>
                      <a:lnTo>
                        <a:pt x="47" y="17"/>
                      </a:lnTo>
                      <a:lnTo>
                        <a:pt x="54" y="11"/>
                      </a:lnTo>
                      <a:lnTo>
                        <a:pt x="60" y="6"/>
                      </a:lnTo>
                      <a:lnTo>
                        <a:pt x="68" y="2"/>
                      </a:lnTo>
                      <a:lnTo>
                        <a:pt x="76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6" name="Freeform 113"/>
                <p:cNvSpPr>
                  <a:spLocks/>
                </p:cNvSpPr>
                <p:nvPr/>
              </p:nvSpPr>
              <p:spPr bwMode="auto">
                <a:xfrm>
                  <a:off x="459" y="1435"/>
                  <a:ext cx="73" cy="153"/>
                </a:xfrm>
                <a:custGeom>
                  <a:avLst/>
                  <a:gdLst>
                    <a:gd name="T0" fmla="*/ 1 w 146"/>
                    <a:gd name="T1" fmla="*/ 1 h 305"/>
                    <a:gd name="T2" fmla="*/ 1 w 146"/>
                    <a:gd name="T3" fmla="*/ 1 h 305"/>
                    <a:gd name="T4" fmla="*/ 1 w 146"/>
                    <a:gd name="T5" fmla="*/ 1 h 305"/>
                    <a:gd name="T6" fmla="*/ 1 w 146"/>
                    <a:gd name="T7" fmla="*/ 1 h 305"/>
                    <a:gd name="T8" fmla="*/ 1 w 146"/>
                    <a:gd name="T9" fmla="*/ 1 h 305"/>
                    <a:gd name="T10" fmla="*/ 1 w 146"/>
                    <a:gd name="T11" fmla="*/ 1 h 305"/>
                    <a:gd name="T12" fmla="*/ 1 w 146"/>
                    <a:gd name="T13" fmla="*/ 1 h 305"/>
                    <a:gd name="T14" fmla="*/ 1 w 146"/>
                    <a:gd name="T15" fmla="*/ 1 h 305"/>
                    <a:gd name="T16" fmla="*/ 1 w 146"/>
                    <a:gd name="T17" fmla="*/ 1 h 305"/>
                    <a:gd name="T18" fmla="*/ 1 w 146"/>
                    <a:gd name="T19" fmla="*/ 1 h 305"/>
                    <a:gd name="T20" fmla="*/ 1 w 146"/>
                    <a:gd name="T21" fmla="*/ 1 h 305"/>
                    <a:gd name="T22" fmla="*/ 1 w 146"/>
                    <a:gd name="T23" fmla="*/ 1 h 305"/>
                    <a:gd name="T24" fmla="*/ 1 w 146"/>
                    <a:gd name="T25" fmla="*/ 2 h 305"/>
                    <a:gd name="T26" fmla="*/ 1 w 146"/>
                    <a:gd name="T27" fmla="*/ 2 h 305"/>
                    <a:gd name="T28" fmla="*/ 1 w 146"/>
                    <a:gd name="T29" fmla="*/ 2 h 305"/>
                    <a:gd name="T30" fmla="*/ 1 w 146"/>
                    <a:gd name="T31" fmla="*/ 2 h 305"/>
                    <a:gd name="T32" fmla="*/ 1 w 146"/>
                    <a:gd name="T33" fmla="*/ 2 h 305"/>
                    <a:gd name="T34" fmla="*/ 1 w 146"/>
                    <a:gd name="T35" fmla="*/ 2 h 305"/>
                    <a:gd name="T36" fmla="*/ 1 w 146"/>
                    <a:gd name="T37" fmla="*/ 2 h 305"/>
                    <a:gd name="T38" fmla="*/ 1 w 146"/>
                    <a:gd name="T39" fmla="*/ 2 h 305"/>
                    <a:gd name="T40" fmla="*/ 1 w 146"/>
                    <a:gd name="T41" fmla="*/ 1 h 305"/>
                    <a:gd name="T42" fmla="*/ 1 w 146"/>
                    <a:gd name="T43" fmla="*/ 1 h 305"/>
                    <a:gd name="T44" fmla="*/ 1 w 146"/>
                    <a:gd name="T45" fmla="*/ 1 h 305"/>
                    <a:gd name="T46" fmla="*/ 0 w 146"/>
                    <a:gd name="T47" fmla="*/ 1 h 305"/>
                    <a:gd name="T48" fmla="*/ 1 w 146"/>
                    <a:gd name="T49" fmla="*/ 1 h 305"/>
                    <a:gd name="T50" fmla="*/ 1 w 146"/>
                    <a:gd name="T51" fmla="*/ 1 h 305"/>
                    <a:gd name="T52" fmla="*/ 1 w 146"/>
                    <a:gd name="T53" fmla="*/ 1 h 305"/>
                    <a:gd name="T54" fmla="*/ 1 w 146"/>
                    <a:gd name="T55" fmla="*/ 1 h 305"/>
                    <a:gd name="T56" fmla="*/ 1 w 146"/>
                    <a:gd name="T57" fmla="*/ 1 h 305"/>
                    <a:gd name="T58" fmla="*/ 1 w 146"/>
                    <a:gd name="T59" fmla="*/ 1 h 305"/>
                    <a:gd name="T60" fmla="*/ 1 w 146"/>
                    <a:gd name="T61" fmla="*/ 1 h 305"/>
                    <a:gd name="T62" fmla="*/ 1 w 146"/>
                    <a:gd name="T63" fmla="*/ 0 h 30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305"/>
                    <a:gd name="T98" fmla="*/ 146 w 146"/>
                    <a:gd name="T99" fmla="*/ 305 h 30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305">
                      <a:moveTo>
                        <a:pt x="81" y="0"/>
                      </a:moveTo>
                      <a:lnTo>
                        <a:pt x="88" y="2"/>
                      </a:lnTo>
                      <a:lnTo>
                        <a:pt x="96" y="5"/>
                      </a:lnTo>
                      <a:lnTo>
                        <a:pt x="102" y="8"/>
                      </a:lnTo>
                      <a:lnTo>
                        <a:pt x="109" y="14"/>
                      </a:lnTo>
                      <a:lnTo>
                        <a:pt x="114" y="21"/>
                      </a:lnTo>
                      <a:lnTo>
                        <a:pt x="120" y="29"/>
                      </a:lnTo>
                      <a:lnTo>
                        <a:pt x="125" y="38"/>
                      </a:lnTo>
                      <a:lnTo>
                        <a:pt x="130" y="48"/>
                      </a:lnTo>
                      <a:lnTo>
                        <a:pt x="134" y="59"/>
                      </a:lnTo>
                      <a:lnTo>
                        <a:pt x="137" y="71"/>
                      </a:lnTo>
                      <a:lnTo>
                        <a:pt x="140" y="84"/>
                      </a:lnTo>
                      <a:lnTo>
                        <a:pt x="143" y="97"/>
                      </a:lnTo>
                      <a:lnTo>
                        <a:pt x="145" y="111"/>
                      </a:lnTo>
                      <a:lnTo>
                        <a:pt x="145" y="125"/>
                      </a:lnTo>
                      <a:lnTo>
                        <a:pt x="146" y="141"/>
                      </a:lnTo>
                      <a:lnTo>
                        <a:pt x="145" y="157"/>
                      </a:lnTo>
                      <a:lnTo>
                        <a:pt x="144" y="173"/>
                      </a:lnTo>
                      <a:lnTo>
                        <a:pt x="142" y="187"/>
                      </a:lnTo>
                      <a:lnTo>
                        <a:pt x="139" y="202"/>
                      </a:lnTo>
                      <a:lnTo>
                        <a:pt x="136" y="215"/>
                      </a:lnTo>
                      <a:lnTo>
                        <a:pt x="133" y="229"/>
                      </a:lnTo>
                      <a:lnTo>
                        <a:pt x="128" y="241"/>
                      </a:lnTo>
                      <a:lnTo>
                        <a:pt x="123" y="253"/>
                      </a:lnTo>
                      <a:lnTo>
                        <a:pt x="119" y="264"/>
                      </a:lnTo>
                      <a:lnTo>
                        <a:pt x="112" y="272"/>
                      </a:lnTo>
                      <a:lnTo>
                        <a:pt x="107" y="281"/>
                      </a:lnTo>
                      <a:lnTo>
                        <a:pt x="100" y="289"/>
                      </a:lnTo>
                      <a:lnTo>
                        <a:pt x="93" y="294"/>
                      </a:lnTo>
                      <a:lnTo>
                        <a:pt x="87" y="300"/>
                      </a:lnTo>
                      <a:lnTo>
                        <a:pt x="79" y="303"/>
                      </a:lnTo>
                      <a:lnTo>
                        <a:pt x="73" y="304"/>
                      </a:lnTo>
                      <a:lnTo>
                        <a:pt x="65" y="305"/>
                      </a:lnTo>
                      <a:lnTo>
                        <a:pt x="57" y="304"/>
                      </a:lnTo>
                      <a:lnTo>
                        <a:pt x="51" y="301"/>
                      </a:lnTo>
                      <a:lnTo>
                        <a:pt x="43" y="297"/>
                      </a:lnTo>
                      <a:lnTo>
                        <a:pt x="37" y="291"/>
                      </a:lnTo>
                      <a:lnTo>
                        <a:pt x="31" y="284"/>
                      </a:lnTo>
                      <a:lnTo>
                        <a:pt x="25" y="277"/>
                      </a:lnTo>
                      <a:lnTo>
                        <a:pt x="20" y="268"/>
                      </a:lnTo>
                      <a:lnTo>
                        <a:pt x="16" y="258"/>
                      </a:lnTo>
                      <a:lnTo>
                        <a:pt x="11" y="246"/>
                      </a:lnTo>
                      <a:lnTo>
                        <a:pt x="8" y="235"/>
                      </a:lnTo>
                      <a:lnTo>
                        <a:pt x="6" y="222"/>
                      </a:lnTo>
                      <a:lnTo>
                        <a:pt x="3" y="209"/>
                      </a:lnTo>
                      <a:lnTo>
                        <a:pt x="1" y="195"/>
                      </a:lnTo>
                      <a:lnTo>
                        <a:pt x="0" y="179"/>
                      </a:lnTo>
                      <a:lnTo>
                        <a:pt x="0" y="165"/>
                      </a:lnTo>
                      <a:lnTo>
                        <a:pt x="0" y="149"/>
                      </a:lnTo>
                      <a:lnTo>
                        <a:pt x="2" y="133"/>
                      </a:lnTo>
                      <a:lnTo>
                        <a:pt x="3" y="118"/>
                      </a:lnTo>
                      <a:lnTo>
                        <a:pt x="7" y="104"/>
                      </a:lnTo>
                      <a:lnTo>
                        <a:pt x="9" y="90"/>
                      </a:lnTo>
                      <a:lnTo>
                        <a:pt x="13" y="77"/>
                      </a:lnTo>
                      <a:lnTo>
                        <a:pt x="18" y="64"/>
                      </a:lnTo>
                      <a:lnTo>
                        <a:pt x="22" y="53"/>
                      </a:lnTo>
                      <a:lnTo>
                        <a:pt x="28" y="42"/>
                      </a:lnTo>
                      <a:lnTo>
                        <a:pt x="33" y="32"/>
                      </a:lnTo>
                      <a:lnTo>
                        <a:pt x="40" y="25"/>
                      </a:lnTo>
                      <a:lnTo>
                        <a:pt x="45" y="17"/>
                      </a:lnTo>
                      <a:lnTo>
                        <a:pt x="53" y="11"/>
                      </a:lnTo>
                      <a:lnTo>
                        <a:pt x="59" y="6"/>
                      </a:lnTo>
                      <a:lnTo>
                        <a:pt x="66" y="3"/>
                      </a:lnTo>
                      <a:lnTo>
                        <a:pt x="74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7" name="Freeform 114"/>
                <p:cNvSpPr>
                  <a:spLocks/>
                </p:cNvSpPr>
                <p:nvPr/>
              </p:nvSpPr>
              <p:spPr bwMode="auto">
                <a:xfrm>
                  <a:off x="460" y="1436"/>
                  <a:ext cx="71" cy="150"/>
                </a:xfrm>
                <a:custGeom>
                  <a:avLst/>
                  <a:gdLst>
                    <a:gd name="T0" fmla="*/ 0 w 144"/>
                    <a:gd name="T1" fmla="*/ 1 h 299"/>
                    <a:gd name="T2" fmla="*/ 0 w 144"/>
                    <a:gd name="T3" fmla="*/ 1 h 299"/>
                    <a:gd name="T4" fmla="*/ 0 w 144"/>
                    <a:gd name="T5" fmla="*/ 1 h 299"/>
                    <a:gd name="T6" fmla="*/ 0 w 144"/>
                    <a:gd name="T7" fmla="*/ 1 h 299"/>
                    <a:gd name="T8" fmla="*/ 0 w 144"/>
                    <a:gd name="T9" fmla="*/ 1 h 299"/>
                    <a:gd name="T10" fmla="*/ 0 w 144"/>
                    <a:gd name="T11" fmla="*/ 1 h 299"/>
                    <a:gd name="T12" fmla="*/ 0 w 144"/>
                    <a:gd name="T13" fmla="*/ 1 h 299"/>
                    <a:gd name="T14" fmla="*/ 0 w 144"/>
                    <a:gd name="T15" fmla="*/ 1 h 299"/>
                    <a:gd name="T16" fmla="*/ 0 w 144"/>
                    <a:gd name="T17" fmla="*/ 1 h 299"/>
                    <a:gd name="T18" fmla="*/ 0 w 144"/>
                    <a:gd name="T19" fmla="*/ 1 h 299"/>
                    <a:gd name="T20" fmla="*/ 0 w 144"/>
                    <a:gd name="T21" fmla="*/ 1 h 299"/>
                    <a:gd name="T22" fmla="*/ 0 w 144"/>
                    <a:gd name="T23" fmla="*/ 1 h 299"/>
                    <a:gd name="T24" fmla="*/ 0 w 144"/>
                    <a:gd name="T25" fmla="*/ 2 h 299"/>
                    <a:gd name="T26" fmla="*/ 0 w 144"/>
                    <a:gd name="T27" fmla="*/ 2 h 299"/>
                    <a:gd name="T28" fmla="*/ 0 w 144"/>
                    <a:gd name="T29" fmla="*/ 2 h 299"/>
                    <a:gd name="T30" fmla="*/ 0 w 144"/>
                    <a:gd name="T31" fmla="*/ 2 h 299"/>
                    <a:gd name="T32" fmla="*/ 0 w 144"/>
                    <a:gd name="T33" fmla="*/ 2 h 299"/>
                    <a:gd name="T34" fmla="*/ 0 w 144"/>
                    <a:gd name="T35" fmla="*/ 2 h 299"/>
                    <a:gd name="T36" fmla="*/ 0 w 144"/>
                    <a:gd name="T37" fmla="*/ 2 h 299"/>
                    <a:gd name="T38" fmla="*/ 0 w 144"/>
                    <a:gd name="T39" fmla="*/ 2 h 299"/>
                    <a:gd name="T40" fmla="*/ 0 w 144"/>
                    <a:gd name="T41" fmla="*/ 1 h 299"/>
                    <a:gd name="T42" fmla="*/ 0 w 144"/>
                    <a:gd name="T43" fmla="*/ 1 h 299"/>
                    <a:gd name="T44" fmla="*/ 0 w 144"/>
                    <a:gd name="T45" fmla="*/ 1 h 299"/>
                    <a:gd name="T46" fmla="*/ 0 w 144"/>
                    <a:gd name="T47" fmla="*/ 1 h 299"/>
                    <a:gd name="T48" fmla="*/ 0 w 144"/>
                    <a:gd name="T49" fmla="*/ 1 h 299"/>
                    <a:gd name="T50" fmla="*/ 0 w 144"/>
                    <a:gd name="T51" fmla="*/ 1 h 299"/>
                    <a:gd name="T52" fmla="*/ 0 w 144"/>
                    <a:gd name="T53" fmla="*/ 1 h 299"/>
                    <a:gd name="T54" fmla="*/ 0 w 144"/>
                    <a:gd name="T55" fmla="*/ 1 h 299"/>
                    <a:gd name="T56" fmla="*/ 0 w 144"/>
                    <a:gd name="T57" fmla="*/ 1 h 299"/>
                    <a:gd name="T58" fmla="*/ 0 w 144"/>
                    <a:gd name="T59" fmla="*/ 1 h 299"/>
                    <a:gd name="T60" fmla="*/ 0 w 144"/>
                    <a:gd name="T61" fmla="*/ 1 h 299"/>
                    <a:gd name="T62" fmla="*/ 0 w 144"/>
                    <a:gd name="T63" fmla="*/ 1 h 2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4"/>
                    <a:gd name="T97" fmla="*/ 0 h 299"/>
                    <a:gd name="T98" fmla="*/ 144 w 144"/>
                    <a:gd name="T99" fmla="*/ 299 h 2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4" h="299">
                      <a:moveTo>
                        <a:pt x="80" y="0"/>
                      </a:moveTo>
                      <a:lnTo>
                        <a:pt x="88" y="1"/>
                      </a:lnTo>
                      <a:lnTo>
                        <a:pt x="95" y="4"/>
                      </a:lnTo>
                      <a:lnTo>
                        <a:pt x="101" y="7"/>
                      </a:lnTo>
                      <a:lnTo>
                        <a:pt x="108" y="13"/>
                      </a:lnTo>
                      <a:lnTo>
                        <a:pt x="113" y="19"/>
                      </a:lnTo>
                      <a:lnTo>
                        <a:pt x="119" y="27"/>
                      </a:lnTo>
                      <a:lnTo>
                        <a:pt x="124" y="37"/>
                      </a:lnTo>
                      <a:lnTo>
                        <a:pt x="129" y="47"/>
                      </a:lnTo>
                      <a:lnTo>
                        <a:pt x="133" y="58"/>
                      </a:lnTo>
                      <a:lnTo>
                        <a:pt x="136" y="69"/>
                      </a:lnTo>
                      <a:lnTo>
                        <a:pt x="138" y="82"/>
                      </a:lnTo>
                      <a:lnTo>
                        <a:pt x="142" y="95"/>
                      </a:lnTo>
                      <a:lnTo>
                        <a:pt x="143" y="109"/>
                      </a:lnTo>
                      <a:lnTo>
                        <a:pt x="144" y="124"/>
                      </a:lnTo>
                      <a:lnTo>
                        <a:pt x="144" y="139"/>
                      </a:lnTo>
                      <a:lnTo>
                        <a:pt x="144" y="154"/>
                      </a:lnTo>
                      <a:lnTo>
                        <a:pt x="143" y="169"/>
                      </a:lnTo>
                      <a:lnTo>
                        <a:pt x="141" y="184"/>
                      </a:lnTo>
                      <a:lnTo>
                        <a:pt x="138" y="198"/>
                      </a:lnTo>
                      <a:lnTo>
                        <a:pt x="135" y="211"/>
                      </a:lnTo>
                      <a:lnTo>
                        <a:pt x="131" y="224"/>
                      </a:lnTo>
                      <a:lnTo>
                        <a:pt x="127" y="237"/>
                      </a:lnTo>
                      <a:lnTo>
                        <a:pt x="122" y="249"/>
                      </a:lnTo>
                      <a:lnTo>
                        <a:pt x="118" y="258"/>
                      </a:lnTo>
                      <a:lnTo>
                        <a:pt x="111" y="268"/>
                      </a:lnTo>
                      <a:lnTo>
                        <a:pt x="106" y="276"/>
                      </a:lnTo>
                      <a:lnTo>
                        <a:pt x="99" y="284"/>
                      </a:lnTo>
                      <a:lnTo>
                        <a:pt x="92" y="289"/>
                      </a:lnTo>
                      <a:lnTo>
                        <a:pt x="86" y="294"/>
                      </a:lnTo>
                      <a:lnTo>
                        <a:pt x="79" y="297"/>
                      </a:lnTo>
                      <a:lnTo>
                        <a:pt x="72" y="299"/>
                      </a:lnTo>
                      <a:lnTo>
                        <a:pt x="64" y="299"/>
                      </a:lnTo>
                      <a:lnTo>
                        <a:pt x="57" y="298"/>
                      </a:lnTo>
                      <a:lnTo>
                        <a:pt x="50" y="296"/>
                      </a:lnTo>
                      <a:lnTo>
                        <a:pt x="43" y="291"/>
                      </a:lnTo>
                      <a:lnTo>
                        <a:pt x="38" y="286"/>
                      </a:lnTo>
                      <a:lnTo>
                        <a:pt x="31" y="279"/>
                      </a:lnTo>
                      <a:lnTo>
                        <a:pt x="25" y="272"/>
                      </a:lnTo>
                      <a:lnTo>
                        <a:pt x="21" y="263"/>
                      </a:lnTo>
                      <a:lnTo>
                        <a:pt x="17" y="253"/>
                      </a:lnTo>
                      <a:lnTo>
                        <a:pt x="12" y="242"/>
                      </a:lnTo>
                      <a:lnTo>
                        <a:pt x="9" y="230"/>
                      </a:lnTo>
                      <a:lnTo>
                        <a:pt x="6" y="218"/>
                      </a:lnTo>
                      <a:lnTo>
                        <a:pt x="4" y="205"/>
                      </a:lnTo>
                      <a:lnTo>
                        <a:pt x="1" y="190"/>
                      </a:lnTo>
                      <a:lnTo>
                        <a:pt x="1" y="176"/>
                      </a:lnTo>
                      <a:lnTo>
                        <a:pt x="0" y="161"/>
                      </a:lnTo>
                      <a:lnTo>
                        <a:pt x="1" y="146"/>
                      </a:lnTo>
                      <a:lnTo>
                        <a:pt x="2" y="130"/>
                      </a:lnTo>
                      <a:lnTo>
                        <a:pt x="5" y="116"/>
                      </a:lnTo>
                      <a:lnTo>
                        <a:pt x="7" y="102"/>
                      </a:lnTo>
                      <a:lnTo>
                        <a:pt x="10" y="87"/>
                      </a:lnTo>
                      <a:lnTo>
                        <a:pt x="13" y="75"/>
                      </a:lnTo>
                      <a:lnTo>
                        <a:pt x="18" y="62"/>
                      </a:lnTo>
                      <a:lnTo>
                        <a:pt x="22" y="51"/>
                      </a:lnTo>
                      <a:lnTo>
                        <a:pt x="28" y="41"/>
                      </a:lnTo>
                      <a:lnTo>
                        <a:pt x="33" y="31"/>
                      </a:lnTo>
                      <a:lnTo>
                        <a:pt x="40" y="23"/>
                      </a:lnTo>
                      <a:lnTo>
                        <a:pt x="45" y="16"/>
                      </a:lnTo>
                      <a:lnTo>
                        <a:pt x="52" y="10"/>
                      </a:lnTo>
                      <a:lnTo>
                        <a:pt x="59" y="5"/>
                      </a:lnTo>
                      <a:lnTo>
                        <a:pt x="66" y="2"/>
                      </a:lnTo>
                      <a:lnTo>
                        <a:pt x="74" y="1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8" name="Freeform 115"/>
                <p:cNvSpPr>
                  <a:spLocks/>
                </p:cNvSpPr>
                <p:nvPr/>
              </p:nvSpPr>
              <p:spPr bwMode="auto">
                <a:xfrm>
                  <a:off x="461" y="1437"/>
                  <a:ext cx="70" cy="148"/>
                </a:xfrm>
                <a:custGeom>
                  <a:avLst/>
                  <a:gdLst>
                    <a:gd name="T0" fmla="*/ 0 w 142"/>
                    <a:gd name="T1" fmla="*/ 1 h 295"/>
                    <a:gd name="T2" fmla="*/ 0 w 142"/>
                    <a:gd name="T3" fmla="*/ 1 h 295"/>
                    <a:gd name="T4" fmla="*/ 0 w 142"/>
                    <a:gd name="T5" fmla="*/ 1 h 295"/>
                    <a:gd name="T6" fmla="*/ 0 w 142"/>
                    <a:gd name="T7" fmla="*/ 1 h 295"/>
                    <a:gd name="T8" fmla="*/ 0 w 142"/>
                    <a:gd name="T9" fmla="*/ 1 h 295"/>
                    <a:gd name="T10" fmla="*/ 0 w 142"/>
                    <a:gd name="T11" fmla="*/ 1 h 295"/>
                    <a:gd name="T12" fmla="*/ 0 w 142"/>
                    <a:gd name="T13" fmla="*/ 1 h 295"/>
                    <a:gd name="T14" fmla="*/ 0 w 142"/>
                    <a:gd name="T15" fmla="*/ 1 h 295"/>
                    <a:gd name="T16" fmla="*/ 0 w 142"/>
                    <a:gd name="T17" fmla="*/ 1 h 295"/>
                    <a:gd name="T18" fmla="*/ 0 w 142"/>
                    <a:gd name="T19" fmla="*/ 1 h 295"/>
                    <a:gd name="T20" fmla="*/ 0 w 142"/>
                    <a:gd name="T21" fmla="*/ 1 h 295"/>
                    <a:gd name="T22" fmla="*/ 0 w 142"/>
                    <a:gd name="T23" fmla="*/ 1 h 295"/>
                    <a:gd name="T24" fmla="*/ 0 w 142"/>
                    <a:gd name="T25" fmla="*/ 2 h 295"/>
                    <a:gd name="T26" fmla="*/ 0 w 142"/>
                    <a:gd name="T27" fmla="*/ 2 h 295"/>
                    <a:gd name="T28" fmla="*/ 0 w 142"/>
                    <a:gd name="T29" fmla="*/ 2 h 295"/>
                    <a:gd name="T30" fmla="*/ 0 w 142"/>
                    <a:gd name="T31" fmla="*/ 2 h 295"/>
                    <a:gd name="T32" fmla="*/ 0 w 142"/>
                    <a:gd name="T33" fmla="*/ 2 h 295"/>
                    <a:gd name="T34" fmla="*/ 0 w 142"/>
                    <a:gd name="T35" fmla="*/ 2 h 295"/>
                    <a:gd name="T36" fmla="*/ 0 w 142"/>
                    <a:gd name="T37" fmla="*/ 2 h 295"/>
                    <a:gd name="T38" fmla="*/ 0 w 142"/>
                    <a:gd name="T39" fmla="*/ 2 h 295"/>
                    <a:gd name="T40" fmla="*/ 0 w 142"/>
                    <a:gd name="T41" fmla="*/ 1 h 295"/>
                    <a:gd name="T42" fmla="*/ 0 w 142"/>
                    <a:gd name="T43" fmla="*/ 1 h 295"/>
                    <a:gd name="T44" fmla="*/ 0 w 142"/>
                    <a:gd name="T45" fmla="*/ 1 h 295"/>
                    <a:gd name="T46" fmla="*/ 0 w 142"/>
                    <a:gd name="T47" fmla="*/ 1 h 295"/>
                    <a:gd name="T48" fmla="*/ 0 w 142"/>
                    <a:gd name="T49" fmla="*/ 1 h 295"/>
                    <a:gd name="T50" fmla="*/ 0 w 142"/>
                    <a:gd name="T51" fmla="*/ 1 h 295"/>
                    <a:gd name="T52" fmla="*/ 0 w 142"/>
                    <a:gd name="T53" fmla="*/ 1 h 295"/>
                    <a:gd name="T54" fmla="*/ 0 w 142"/>
                    <a:gd name="T55" fmla="*/ 1 h 295"/>
                    <a:gd name="T56" fmla="*/ 0 w 142"/>
                    <a:gd name="T57" fmla="*/ 1 h 295"/>
                    <a:gd name="T58" fmla="*/ 0 w 142"/>
                    <a:gd name="T59" fmla="*/ 1 h 295"/>
                    <a:gd name="T60" fmla="*/ 0 w 142"/>
                    <a:gd name="T61" fmla="*/ 1 h 295"/>
                    <a:gd name="T62" fmla="*/ 0 w 142"/>
                    <a:gd name="T63" fmla="*/ 1 h 2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295"/>
                    <a:gd name="T98" fmla="*/ 142 w 142"/>
                    <a:gd name="T99" fmla="*/ 295 h 2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295">
                      <a:moveTo>
                        <a:pt x="79" y="0"/>
                      </a:moveTo>
                      <a:lnTo>
                        <a:pt x="86" y="1"/>
                      </a:lnTo>
                      <a:lnTo>
                        <a:pt x="94" y="4"/>
                      </a:lnTo>
                      <a:lnTo>
                        <a:pt x="100" y="8"/>
                      </a:lnTo>
                      <a:lnTo>
                        <a:pt x="106" y="13"/>
                      </a:lnTo>
                      <a:lnTo>
                        <a:pt x="111" y="20"/>
                      </a:lnTo>
                      <a:lnTo>
                        <a:pt x="117" y="27"/>
                      </a:lnTo>
                      <a:lnTo>
                        <a:pt x="122" y="36"/>
                      </a:lnTo>
                      <a:lnTo>
                        <a:pt x="127" y="46"/>
                      </a:lnTo>
                      <a:lnTo>
                        <a:pt x="130" y="57"/>
                      </a:lnTo>
                      <a:lnTo>
                        <a:pt x="134" y="68"/>
                      </a:lnTo>
                      <a:lnTo>
                        <a:pt x="136" y="81"/>
                      </a:lnTo>
                      <a:lnTo>
                        <a:pt x="139" y="94"/>
                      </a:lnTo>
                      <a:lnTo>
                        <a:pt x="141" y="107"/>
                      </a:lnTo>
                      <a:lnTo>
                        <a:pt x="142" y="122"/>
                      </a:lnTo>
                      <a:lnTo>
                        <a:pt x="142" y="136"/>
                      </a:lnTo>
                      <a:lnTo>
                        <a:pt x="141" y="151"/>
                      </a:lnTo>
                      <a:lnTo>
                        <a:pt x="140" y="167"/>
                      </a:lnTo>
                      <a:lnTo>
                        <a:pt x="139" y="181"/>
                      </a:lnTo>
                      <a:lnTo>
                        <a:pt x="135" y="195"/>
                      </a:lnTo>
                      <a:lnTo>
                        <a:pt x="132" y="208"/>
                      </a:lnTo>
                      <a:lnTo>
                        <a:pt x="129" y="221"/>
                      </a:lnTo>
                      <a:lnTo>
                        <a:pt x="124" y="233"/>
                      </a:lnTo>
                      <a:lnTo>
                        <a:pt x="120" y="244"/>
                      </a:lnTo>
                      <a:lnTo>
                        <a:pt x="114" y="254"/>
                      </a:lnTo>
                      <a:lnTo>
                        <a:pt x="109" y="264"/>
                      </a:lnTo>
                      <a:lnTo>
                        <a:pt x="104" y="272"/>
                      </a:lnTo>
                      <a:lnTo>
                        <a:pt x="97" y="279"/>
                      </a:lnTo>
                      <a:lnTo>
                        <a:pt x="90" y="285"/>
                      </a:lnTo>
                      <a:lnTo>
                        <a:pt x="84" y="289"/>
                      </a:lnTo>
                      <a:lnTo>
                        <a:pt x="77" y="293"/>
                      </a:lnTo>
                      <a:lnTo>
                        <a:pt x="71" y="295"/>
                      </a:lnTo>
                      <a:lnTo>
                        <a:pt x="63" y="295"/>
                      </a:lnTo>
                      <a:lnTo>
                        <a:pt x="55" y="294"/>
                      </a:lnTo>
                      <a:lnTo>
                        <a:pt x="49" y="292"/>
                      </a:lnTo>
                      <a:lnTo>
                        <a:pt x="42" y="287"/>
                      </a:lnTo>
                      <a:lnTo>
                        <a:pt x="37" y="282"/>
                      </a:lnTo>
                      <a:lnTo>
                        <a:pt x="30" y="275"/>
                      </a:lnTo>
                      <a:lnTo>
                        <a:pt x="25" y="267"/>
                      </a:lnTo>
                      <a:lnTo>
                        <a:pt x="20" y="259"/>
                      </a:lnTo>
                      <a:lnTo>
                        <a:pt x="16" y="249"/>
                      </a:lnTo>
                      <a:lnTo>
                        <a:pt x="11" y="239"/>
                      </a:lnTo>
                      <a:lnTo>
                        <a:pt x="8" y="227"/>
                      </a:lnTo>
                      <a:lnTo>
                        <a:pt x="6" y="215"/>
                      </a:lnTo>
                      <a:lnTo>
                        <a:pt x="4" y="202"/>
                      </a:lnTo>
                      <a:lnTo>
                        <a:pt x="2" y="187"/>
                      </a:lnTo>
                      <a:lnTo>
                        <a:pt x="0" y="173"/>
                      </a:lnTo>
                      <a:lnTo>
                        <a:pt x="0" y="159"/>
                      </a:lnTo>
                      <a:lnTo>
                        <a:pt x="0" y="144"/>
                      </a:lnTo>
                      <a:lnTo>
                        <a:pt x="3" y="129"/>
                      </a:lnTo>
                      <a:lnTo>
                        <a:pt x="4" y="114"/>
                      </a:lnTo>
                      <a:lnTo>
                        <a:pt x="7" y="100"/>
                      </a:lnTo>
                      <a:lnTo>
                        <a:pt x="9" y="86"/>
                      </a:lnTo>
                      <a:lnTo>
                        <a:pt x="14" y="74"/>
                      </a:lnTo>
                      <a:lnTo>
                        <a:pt x="18" y="62"/>
                      </a:lnTo>
                      <a:lnTo>
                        <a:pt x="22" y="50"/>
                      </a:lnTo>
                      <a:lnTo>
                        <a:pt x="28" y="40"/>
                      </a:lnTo>
                      <a:lnTo>
                        <a:pt x="33" y="32"/>
                      </a:lnTo>
                      <a:lnTo>
                        <a:pt x="39" y="23"/>
                      </a:lnTo>
                      <a:lnTo>
                        <a:pt x="45" y="16"/>
                      </a:lnTo>
                      <a:lnTo>
                        <a:pt x="51" y="10"/>
                      </a:lnTo>
                      <a:lnTo>
                        <a:pt x="59" y="5"/>
                      </a:lnTo>
                      <a:lnTo>
                        <a:pt x="65" y="2"/>
                      </a:lnTo>
                      <a:lnTo>
                        <a:pt x="72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29" name="Freeform 116"/>
                <p:cNvSpPr>
                  <a:spLocks/>
                </p:cNvSpPr>
                <p:nvPr/>
              </p:nvSpPr>
              <p:spPr bwMode="auto">
                <a:xfrm>
                  <a:off x="462" y="1439"/>
                  <a:ext cx="69" cy="145"/>
                </a:xfrm>
                <a:custGeom>
                  <a:avLst/>
                  <a:gdLst>
                    <a:gd name="T0" fmla="*/ 1 w 138"/>
                    <a:gd name="T1" fmla="*/ 0 h 291"/>
                    <a:gd name="T2" fmla="*/ 1 w 138"/>
                    <a:gd name="T3" fmla="*/ 0 h 291"/>
                    <a:gd name="T4" fmla="*/ 1 w 138"/>
                    <a:gd name="T5" fmla="*/ 0 h 291"/>
                    <a:gd name="T6" fmla="*/ 1 w 138"/>
                    <a:gd name="T7" fmla="*/ 0 h 291"/>
                    <a:gd name="T8" fmla="*/ 1 w 138"/>
                    <a:gd name="T9" fmla="*/ 0 h 291"/>
                    <a:gd name="T10" fmla="*/ 1 w 138"/>
                    <a:gd name="T11" fmla="*/ 0 h 291"/>
                    <a:gd name="T12" fmla="*/ 1 w 138"/>
                    <a:gd name="T13" fmla="*/ 0 h 291"/>
                    <a:gd name="T14" fmla="*/ 1 w 138"/>
                    <a:gd name="T15" fmla="*/ 0 h 291"/>
                    <a:gd name="T16" fmla="*/ 1 w 138"/>
                    <a:gd name="T17" fmla="*/ 0 h 291"/>
                    <a:gd name="T18" fmla="*/ 1 w 138"/>
                    <a:gd name="T19" fmla="*/ 0 h 291"/>
                    <a:gd name="T20" fmla="*/ 1 w 138"/>
                    <a:gd name="T21" fmla="*/ 0 h 291"/>
                    <a:gd name="T22" fmla="*/ 1 w 138"/>
                    <a:gd name="T23" fmla="*/ 0 h 291"/>
                    <a:gd name="T24" fmla="*/ 1 w 138"/>
                    <a:gd name="T25" fmla="*/ 1 h 291"/>
                    <a:gd name="T26" fmla="*/ 1 w 138"/>
                    <a:gd name="T27" fmla="*/ 1 h 291"/>
                    <a:gd name="T28" fmla="*/ 1 w 138"/>
                    <a:gd name="T29" fmla="*/ 1 h 291"/>
                    <a:gd name="T30" fmla="*/ 1 w 138"/>
                    <a:gd name="T31" fmla="*/ 1 h 291"/>
                    <a:gd name="T32" fmla="*/ 1 w 138"/>
                    <a:gd name="T33" fmla="*/ 1 h 291"/>
                    <a:gd name="T34" fmla="*/ 1 w 138"/>
                    <a:gd name="T35" fmla="*/ 1 h 291"/>
                    <a:gd name="T36" fmla="*/ 1 w 138"/>
                    <a:gd name="T37" fmla="*/ 1 h 291"/>
                    <a:gd name="T38" fmla="*/ 1 w 138"/>
                    <a:gd name="T39" fmla="*/ 0 h 291"/>
                    <a:gd name="T40" fmla="*/ 1 w 138"/>
                    <a:gd name="T41" fmla="*/ 0 h 291"/>
                    <a:gd name="T42" fmla="*/ 1 w 138"/>
                    <a:gd name="T43" fmla="*/ 0 h 291"/>
                    <a:gd name="T44" fmla="*/ 1 w 138"/>
                    <a:gd name="T45" fmla="*/ 0 h 291"/>
                    <a:gd name="T46" fmla="*/ 0 w 138"/>
                    <a:gd name="T47" fmla="*/ 0 h 291"/>
                    <a:gd name="T48" fmla="*/ 1 w 138"/>
                    <a:gd name="T49" fmla="*/ 0 h 291"/>
                    <a:gd name="T50" fmla="*/ 1 w 138"/>
                    <a:gd name="T51" fmla="*/ 0 h 291"/>
                    <a:gd name="T52" fmla="*/ 1 w 138"/>
                    <a:gd name="T53" fmla="*/ 0 h 291"/>
                    <a:gd name="T54" fmla="*/ 1 w 138"/>
                    <a:gd name="T55" fmla="*/ 0 h 291"/>
                    <a:gd name="T56" fmla="*/ 1 w 138"/>
                    <a:gd name="T57" fmla="*/ 0 h 291"/>
                    <a:gd name="T58" fmla="*/ 1 w 138"/>
                    <a:gd name="T59" fmla="*/ 0 h 291"/>
                    <a:gd name="T60" fmla="*/ 1 w 138"/>
                    <a:gd name="T61" fmla="*/ 0 h 291"/>
                    <a:gd name="T62" fmla="*/ 1 w 138"/>
                    <a:gd name="T63" fmla="*/ 0 h 2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8"/>
                    <a:gd name="T97" fmla="*/ 0 h 291"/>
                    <a:gd name="T98" fmla="*/ 138 w 138"/>
                    <a:gd name="T99" fmla="*/ 291 h 2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8" h="291">
                      <a:moveTo>
                        <a:pt x="76" y="0"/>
                      </a:moveTo>
                      <a:lnTo>
                        <a:pt x="83" y="1"/>
                      </a:lnTo>
                      <a:lnTo>
                        <a:pt x="91" y="4"/>
                      </a:lnTo>
                      <a:lnTo>
                        <a:pt x="96" y="8"/>
                      </a:lnTo>
                      <a:lnTo>
                        <a:pt x="103" y="13"/>
                      </a:lnTo>
                      <a:lnTo>
                        <a:pt x="108" y="20"/>
                      </a:lnTo>
                      <a:lnTo>
                        <a:pt x="114" y="27"/>
                      </a:lnTo>
                      <a:lnTo>
                        <a:pt x="118" y="36"/>
                      </a:lnTo>
                      <a:lnTo>
                        <a:pt x="122" y="45"/>
                      </a:lnTo>
                      <a:lnTo>
                        <a:pt x="127" y="56"/>
                      </a:lnTo>
                      <a:lnTo>
                        <a:pt x="130" y="67"/>
                      </a:lnTo>
                      <a:lnTo>
                        <a:pt x="133" y="79"/>
                      </a:lnTo>
                      <a:lnTo>
                        <a:pt x="136" y="92"/>
                      </a:lnTo>
                      <a:lnTo>
                        <a:pt x="137" y="105"/>
                      </a:lnTo>
                      <a:lnTo>
                        <a:pt x="138" y="120"/>
                      </a:lnTo>
                      <a:lnTo>
                        <a:pt x="138" y="134"/>
                      </a:lnTo>
                      <a:lnTo>
                        <a:pt x="138" y="149"/>
                      </a:lnTo>
                      <a:lnTo>
                        <a:pt x="137" y="163"/>
                      </a:lnTo>
                      <a:lnTo>
                        <a:pt x="134" y="179"/>
                      </a:lnTo>
                      <a:lnTo>
                        <a:pt x="132" y="192"/>
                      </a:lnTo>
                      <a:lnTo>
                        <a:pt x="129" y="205"/>
                      </a:lnTo>
                      <a:lnTo>
                        <a:pt x="126" y="218"/>
                      </a:lnTo>
                      <a:lnTo>
                        <a:pt x="121" y="229"/>
                      </a:lnTo>
                      <a:lnTo>
                        <a:pt x="117" y="240"/>
                      </a:lnTo>
                      <a:lnTo>
                        <a:pt x="111" y="250"/>
                      </a:lnTo>
                      <a:lnTo>
                        <a:pt x="106" y="260"/>
                      </a:lnTo>
                      <a:lnTo>
                        <a:pt x="101" y="268"/>
                      </a:lnTo>
                      <a:lnTo>
                        <a:pt x="94" y="274"/>
                      </a:lnTo>
                      <a:lnTo>
                        <a:pt x="88" y="281"/>
                      </a:lnTo>
                      <a:lnTo>
                        <a:pt x="82" y="285"/>
                      </a:lnTo>
                      <a:lnTo>
                        <a:pt x="74" y="288"/>
                      </a:lnTo>
                      <a:lnTo>
                        <a:pt x="68" y="290"/>
                      </a:lnTo>
                      <a:lnTo>
                        <a:pt x="61" y="291"/>
                      </a:lnTo>
                      <a:lnTo>
                        <a:pt x="53" y="290"/>
                      </a:lnTo>
                      <a:lnTo>
                        <a:pt x="47" y="286"/>
                      </a:lnTo>
                      <a:lnTo>
                        <a:pt x="40" y="283"/>
                      </a:lnTo>
                      <a:lnTo>
                        <a:pt x="35" y="277"/>
                      </a:lnTo>
                      <a:lnTo>
                        <a:pt x="28" y="271"/>
                      </a:lnTo>
                      <a:lnTo>
                        <a:pt x="24" y="263"/>
                      </a:lnTo>
                      <a:lnTo>
                        <a:pt x="18" y="254"/>
                      </a:lnTo>
                      <a:lnTo>
                        <a:pt x="14" y="246"/>
                      </a:lnTo>
                      <a:lnTo>
                        <a:pt x="11" y="235"/>
                      </a:lnTo>
                      <a:lnTo>
                        <a:pt x="7" y="224"/>
                      </a:lnTo>
                      <a:lnTo>
                        <a:pt x="4" y="212"/>
                      </a:lnTo>
                      <a:lnTo>
                        <a:pt x="2" y="199"/>
                      </a:lnTo>
                      <a:lnTo>
                        <a:pt x="1" y="185"/>
                      </a:lnTo>
                      <a:lnTo>
                        <a:pt x="0" y="171"/>
                      </a:lnTo>
                      <a:lnTo>
                        <a:pt x="0" y="157"/>
                      </a:lnTo>
                      <a:lnTo>
                        <a:pt x="0" y="142"/>
                      </a:lnTo>
                      <a:lnTo>
                        <a:pt x="1" y="127"/>
                      </a:lnTo>
                      <a:lnTo>
                        <a:pt x="3" y="113"/>
                      </a:lnTo>
                      <a:lnTo>
                        <a:pt x="5" y="99"/>
                      </a:lnTo>
                      <a:lnTo>
                        <a:pt x="8" y="86"/>
                      </a:lnTo>
                      <a:lnTo>
                        <a:pt x="12" y="72"/>
                      </a:lnTo>
                      <a:lnTo>
                        <a:pt x="16" y="61"/>
                      </a:lnTo>
                      <a:lnTo>
                        <a:pt x="20" y="51"/>
                      </a:lnTo>
                      <a:lnTo>
                        <a:pt x="25" y="41"/>
                      </a:lnTo>
                      <a:lnTo>
                        <a:pt x="30" y="31"/>
                      </a:lnTo>
                      <a:lnTo>
                        <a:pt x="37" y="23"/>
                      </a:lnTo>
                      <a:lnTo>
                        <a:pt x="42" y="17"/>
                      </a:lnTo>
                      <a:lnTo>
                        <a:pt x="49" y="10"/>
                      </a:lnTo>
                      <a:lnTo>
                        <a:pt x="56" y="6"/>
                      </a:lnTo>
                      <a:lnTo>
                        <a:pt x="62" y="2"/>
                      </a:lnTo>
                      <a:lnTo>
                        <a:pt x="70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0" name="Freeform 117"/>
                <p:cNvSpPr>
                  <a:spLocks/>
                </p:cNvSpPr>
                <p:nvPr/>
              </p:nvSpPr>
              <p:spPr bwMode="auto">
                <a:xfrm>
                  <a:off x="462" y="1440"/>
                  <a:ext cx="69" cy="142"/>
                </a:xfrm>
                <a:custGeom>
                  <a:avLst/>
                  <a:gdLst>
                    <a:gd name="T0" fmla="*/ 1 w 137"/>
                    <a:gd name="T1" fmla="*/ 0 h 285"/>
                    <a:gd name="T2" fmla="*/ 1 w 137"/>
                    <a:gd name="T3" fmla="*/ 0 h 285"/>
                    <a:gd name="T4" fmla="*/ 1 w 137"/>
                    <a:gd name="T5" fmla="*/ 0 h 285"/>
                    <a:gd name="T6" fmla="*/ 1 w 137"/>
                    <a:gd name="T7" fmla="*/ 0 h 285"/>
                    <a:gd name="T8" fmla="*/ 1 w 137"/>
                    <a:gd name="T9" fmla="*/ 0 h 285"/>
                    <a:gd name="T10" fmla="*/ 1 w 137"/>
                    <a:gd name="T11" fmla="*/ 0 h 285"/>
                    <a:gd name="T12" fmla="*/ 1 w 137"/>
                    <a:gd name="T13" fmla="*/ 0 h 285"/>
                    <a:gd name="T14" fmla="*/ 1 w 137"/>
                    <a:gd name="T15" fmla="*/ 0 h 285"/>
                    <a:gd name="T16" fmla="*/ 1 w 137"/>
                    <a:gd name="T17" fmla="*/ 0 h 285"/>
                    <a:gd name="T18" fmla="*/ 1 w 137"/>
                    <a:gd name="T19" fmla="*/ 0 h 285"/>
                    <a:gd name="T20" fmla="*/ 1 w 137"/>
                    <a:gd name="T21" fmla="*/ 0 h 285"/>
                    <a:gd name="T22" fmla="*/ 1 w 137"/>
                    <a:gd name="T23" fmla="*/ 0 h 285"/>
                    <a:gd name="T24" fmla="*/ 1 w 137"/>
                    <a:gd name="T25" fmla="*/ 1 h 285"/>
                    <a:gd name="T26" fmla="*/ 1 w 137"/>
                    <a:gd name="T27" fmla="*/ 1 h 285"/>
                    <a:gd name="T28" fmla="*/ 1 w 137"/>
                    <a:gd name="T29" fmla="*/ 1 h 285"/>
                    <a:gd name="T30" fmla="*/ 1 w 137"/>
                    <a:gd name="T31" fmla="*/ 1 h 285"/>
                    <a:gd name="T32" fmla="*/ 1 w 137"/>
                    <a:gd name="T33" fmla="*/ 1 h 285"/>
                    <a:gd name="T34" fmla="*/ 1 w 137"/>
                    <a:gd name="T35" fmla="*/ 1 h 285"/>
                    <a:gd name="T36" fmla="*/ 1 w 137"/>
                    <a:gd name="T37" fmla="*/ 1 h 285"/>
                    <a:gd name="T38" fmla="*/ 1 w 137"/>
                    <a:gd name="T39" fmla="*/ 0 h 285"/>
                    <a:gd name="T40" fmla="*/ 1 w 137"/>
                    <a:gd name="T41" fmla="*/ 0 h 285"/>
                    <a:gd name="T42" fmla="*/ 1 w 137"/>
                    <a:gd name="T43" fmla="*/ 0 h 285"/>
                    <a:gd name="T44" fmla="*/ 1 w 137"/>
                    <a:gd name="T45" fmla="*/ 0 h 285"/>
                    <a:gd name="T46" fmla="*/ 0 w 137"/>
                    <a:gd name="T47" fmla="*/ 0 h 285"/>
                    <a:gd name="T48" fmla="*/ 1 w 137"/>
                    <a:gd name="T49" fmla="*/ 0 h 285"/>
                    <a:gd name="T50" fmla="*/ 1 w 137"/>
                    <a:gd name="T51" fmla="*/ 0 h 285"/>
                    <a:gd name="T52" fmla="*/ 1 w 137"/>
                    <a:gd name="T53" fmla="*/ 0 h 285"/>
                    <a:gd name="T54" fmla="*/ 1 w 137"/>
                    <a:gd name="T55" fmla="*/ 0 h 285"/>
                    <a:gd name="T56" fmla="*/ 1 w 137"/>
                    <a:gd name="T57" fmla="*/ 0 h 285"/>
                    <a:gd name="T58" fmla="*/ 1 w 137"/>
                    <a:gd name="T59" fmla="*/ 0 h 285"/>
                    <a:gd name="T60" fmla="*/ 1 w 137"/>
                    <a:gd name="T61" fmla="*/ 0 h 285"/>
                    <a:gd name="T62" fmla="*/ 1 w 137"/>
                    <a:gd name="T63" fmla="*/ 0 h 2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285"/>
                    <a:gd name="T98" fmla="*/ 137 w 137"/>
                    <a:gd name="T99" fmla="*/ 285 h 2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285">
                      <a:moveTo>
                        <a:pt x="76" y="0"/>
                      </a:moveTo>
                      <a:lnTo>
                        <a:pt x="83" y="1"/>
                      </a:lnTo>
                      <a:lnTo>
                        <a:pt x="90" y="4"/>
                      </a:lnTo>
                      <a:lnTo>
                        <a:pt x="96" y="8"/>
                      </a:lnTo>
                      <a:lnTo>
                        <a:pt x="102" y="13"/>
                      </a:lnTo>
                      <a:lnTo>
                        <a:pt x="107" y="19"/>
                      </a:lnTo>
                      <a:lnTo>
                        <a:pt x="113" y="27"/>
                      </a:lnTo>
                      <a:lnTo>
                        <a:pt x="117" y="35"/>
                      </a:lnTo>
                      <a:lnTo>
                        <a:pt x="121" y="45"/>
                      </a:lnTo>
                      <a:lnTo>
                        <a:pt x="126" y="55"/>
                      </a:lnTo>
                      <a:lnTo>
                        <a:pt x="129" y="66"/>
                      </a:lnTo>
                      <a:lnTo>
                        <a:pt x="131" y="78"/>
                      </a:lnTo>
                      <a:lnTo>
                        <a:pt x="133" y="91"/>
                      </a:lnTo>
                      <a:lnTo>
                        <a:pt x="136" y="104"/>
                      </a:lnTo>
                      <a:lnTo>
                        <a:pt x="136" y="118"/>
                      </a:lnTo>
                      <a:lnTo>
                        <a:pt x="137" y="132"/>
                      </a:lnTo>
                      <a:lnTo>
                        <a:pt x="136" y="147"/>
                      </a:lnTo>
                      <a:lnTo>
                        <a:pt x="135" y="161"/>
                      </a:lnTo>
                      <a:lnTo>
                        <a:pt x="133" y="176"/>
                      </a:lnTo>
                      <a:lnTo>
                        <a:pt x="130" y="189"/>
                      </a:lnTo>
                      <a:lnTo>
                        <a:pt x="128" y="202"/>
                      </a:lnTo>
                      <a:lnTo>
                        <a:pt x="124" y="214"/>
                      </a:lnTo>
                      <a:lnTo>
                        <a:pt x="120" y="226"/>
                      </a:lnTo>
                      <a:lnTo>
                        <a:pt x="116" y="237"/>
                      </a:lnTo>
                      <a:lnTo>
                        <a:pt x="110" y="247"/>
                      </a:lnTo>
                      <a:lnTo>
                        <a:pt x="105" y="256"/>
                      </a:lnTo>
                      <a:lnTo>
                        <a:pt x="100" y="263"/>
                      </a:lnTo>
                      <a:lnTo>
                        <a:pt x="94" y="270"/>
                      </a:lnTo>
                      <a:lnTo>
                        <a:pt x="87" y="275"/>
                      </a:lnTo>
                      <a:lnTo>
                        <a:pt x="81" y="281"/>
                      </a:lnTo>
                      <a:lnTo>
                        <a:pt x="74" y="283"/>
                      </a:lnTo>
                      <a:lnTo>
                        <a:pt x="68" y="285"/>
                      </a:lnTo>
                      <a:lnTo>
                        <a:pt x="60" y="285"/>
                      </a:lnTo>
                      <a:lnTo>
                        <a:pt x="53" y="284"/>
                      </a:lnTo>
                      <a:lnTo>
                        <a:pt x="47" y="282"/>
                      </a:lnTo>
                      <a:lnTo>
                        <a:pt x="40" y="278"/>
                      </a:lnTo>
                      <a:lnTo>
                        <a:pt x="35" y="273"/>
                      </a:lnTo>
                      <a:lnTo>
                        <a:pt x="29" y="267"/>
                      </a:lnTo>
                      <a:lnTo>
                        <a:pt x="24" y="259"/>
                      </a:lnTo>
                      <a:lnTo>
                        <a:pt x="19" y="250"/>
                      </a:lnTo>
                      <a:lnTo>
                        <a:pt x="15" y="241"/>
                      </a:lnTo>
                      <a:lnTo>
                        <a:pt x="11" y="231"/>
                      </a:lnTo>
                      <a:lnTo>
                        <a:pt x="7" y="220"/>
                      </a:lnTo>
                      <a:lnTo>
                        <a:pt x="5" y="207"/>
                      </a:lnTo>
                      <a:lnTo>
                        <a:pt x="3" y="195"/>
                      </a:lnTo>
                      <a:lnTo>
                        <a:pt x="1" y="182"/>
                      </a:lnTo>
                      <a:lnTo>
                        <a:pt x="0" y="168"/>
                      </a:lnTo>
                      <a:lnTo>
                        <a:pt x="0" y="154"/>
                      </a:lnTo>
                      <a:lnTo>
                        <a:pt x="0" y="140"/>
                      </a:lnTo>
                      <a:lnTo>
                        <a:pt x="2" y="125"/>
                      </a:lnTo>
                      <a:lnTo>
                        <a:pt x="3" y="111"/>
                      </a:lnTo>
                      <a:lnTo>
                        <a:pt x="5" y="97"/>
                      </a:lnTo>
                      <a:lnTo>
                        <a:pt x="9" y="85"/>
                      </a:lnTo>
                      <a:lnTo>
                        <a:pt x="12" y="72"/>
                      </a:lnTo>
                      <a:lnTo>
                        <a:pt x="16" y="61"/>
                      </a:lnTo>
                      <a:lnTo>
                        <a:pt x="21" y="50"/>
                      </a:lnTo>
                      <a:lnTo>
                        <a:pt x="26" y="40"/>
                      </a:lnTo>
                      <a:lnTo>
                        <a:pt x="30" y="31"/>
                      </a:lnTo>
                      <a:lnTo>
                        <a:pt x="37" y="23"/>
                      </a:lnTo>
                      <a:lnTo>
                        <a:pt x="43" y="16"/>
                      </a:lnTo>
                      <a:lnTo>
                        <a:pt x="49" y="10"/>
                      </a:lnTo>
                      <a:lnTo>
                        <a:pt x="56" y="6"/>
                      </a:lnTo>
                      <a:lnTo>
                        <a:pt x="62" y="2"/>
                      </a:lnTo>
                      <a:lnTo>
                        <a:pt x="69" y="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1" name="Freeform 118"/>
                <p:cNvSpPr>
                  <a:spLocks/>
                </p:cNvSpPr>
                <p:nvPr/>
              </p:nvSpPr>
              <p:spPr bwMode="auto">
                <a:xfrm>
                  <a:off x="463" y="1441"/>
                  <a:ext cx="67" cy="140"/>
                </a:xfrm>
                <a:custGeom>
                  <a:avLst/>
                  <a:gdLst>
                    <a:gd name="T0" fmla="*/ 1 w 134"/>
                    <a:gd name="T1" fmla="*/ 0 h 281"/>
                    <a:gd name="T2" fmla="*/ 1 w 134"/>
                    <a:gd name="T3" fmla="*/ 0 h 281"/>
                    <a:gd name="T4" fmla="*/ 1 w 134"/>
                    <a:gd name="T5" fmla="*/ 0 h 281"/>
                    <a:gd name="T6" fmla="*/ 1 w 134"/>
                    <a:gd name="T7" fmla="*/ 0 h 281"/>
                    <a:gd name="T8" fmla="*/ 1 w 134"/>
                    <a:gd name="T9" fmla="*/ 0 h 281"/>
                    <a:gd name="T10" fmla="*/ 1 w 134"/>
                    <a:gd name="T11" fmla="*/ 0 h 281"/>
                    <a:gd name="T12" fmla="*/ 1 w 134"/>
                    <a:gd name="T13" fmla="*/ 0 h 281"/>
                    <a:gd name="T14" fmla="*/ 1 w 134"/>
                    <a:gd name="T15" fmla="*/ 0 h 281"/>
                    <a:gd name="T16" fmla="*/ 1 w 134"/>
                    <a:gd name="T17" fmla="*/ 0 h 281"/>
                    <a:gd name="T18" fmla="*/ 1 w 134"/>
                    <a:gd name="T19" fmla="*/ 0 h 281"/>
                    <a:gd name="T20" fmla="*/ 1 w 134"/>
                    <a:gd name="T21" fmla="*/ 0 h 281"/>
                    <a:gd name="T22" fmla="*/ 1 w 134"/>
                    <a:gd name="T23" fmla="*/ 0 h 281"/>
                    <a:gd name="T24" fmla="*/ 1 w 134"/>
                    <a:gd name="T25" fmla="*/ 0 h 281"/>
                    <a:gd name="T26" fmla="*/ 1 w 134"/>
                    <a:gd name="T27" fmla="*/ 1 h 281"/>
                    <a:gd name="T28" fmla="*/ 1 w 134"/>
                    <a:gd name="T29" fmla="*/ 1 h 281"/>
                    <a:gd name="T30" fmla="*/ 1 w 134"/>
                    <a:gd name="T31" fmla="*/ 1 h 281"/>
                    <a:gd name="T32" fmla="*/ 1 w 134"/>
                    <a:gd name="T33" fmla="*/ 1 h 281"/>
                    <a:gd name="T34" fmla="*/ 1 w 134"/>
                    <a:gd name="T35" fmla="*/ 1 h 281"/>
                    <a:gd name="T36" fmla="*/ 1 w 134"/>
                    <a:gd name="T37" fmla="*/ 1 h 281"/>
                    <a:gd name="T38" fmla="*/ 1 w 134"/>
                    <a:gd name="T39" fmla="*/ 0 h 281"/>
                    <a:gd name="T40" fmla="*/ 1 w 134"/>
                    <a:gd name="T41" fmla="*/ 0 h 281"/>
                    <a:gd name="T42" fmla="*/ 1 w 134"/>
                    <a:gd name="T43" fmla="*/ 0 h 281"/>
                    <a:gd name="T44" fmla="*/ 1 w 134"/>
                    <a:gd name="T45" fmla="*/ 0 h 281"/>
                    <a:gd name="T46" fmla="*/ 0 w 134"/>
                    <a:gd name="T47" fmla="*/ 0 h 281"/>
                    <a:gd name="T48" fmla="*/ 1 w 134"/>
                    <a:gd name="T49" fmla="*/ 0 h 281"/>
                    <a:gd name="T50" fmla="*/ 1 w 134"/>
                    <a:gd name="T51" fmla="*/ 0 h 281"/>
                    <a:gd name="T52" fmla="*/ 1 w 134"/>
                    <a:gd name="T53" fmla="*/ 0 h 281"/>
                    <a:gd name="T54" fmla="*/ 1 w 134"/>
                    <a:gd name="T55" fmla="*/ 0 h 281"/>
                    <a:gd name="T56" fmla="*/ 1 w 134"/>
                    <a:gd name="T57" fmla="*/ 0 h 281"/>
                    <a:gd name="T58" fmla="*/ 1 w 134"/>
                    <a:gd name="T59" fmla="*/ 0 h 281"/>
                    <a:gd name="T60" fmla="*/ 1 w 134"/>
                    <a:gd name="T61" fmla="*/ 0 h 281"/>
                    <a:gd name="T62" fmla="*/ 1 w 134"/>
                    <a:gd name="T63" fmla="*/ 0 h 28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4"/>
                    <a:gd name="T97" fmla="*/ 0 h 281"/>
                    <a:gd name="T98" fmla="*/ 134 w 134"/>
                    <a:gd name="T99" fmla="*/ 281 h 28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4" h="281">
                      <a:moveTo>
                        <a:pt x="74" y="0"/>
                      </a:moveTo>
                      <a:lnTo>
                        <a:pt x="81" y="2"/>
                      </a:lnTo>
                      <a:lnTo>
                        <a:pt x="88" y="5"/>
                      </a:lnTo>
                      <a:lnTo>
                        <a:pt x="94" y="8"/>
                      </a:lnTo>
                      <a:lnTo>
                        <a:pt x="100" y="14"/>
                      </a:lnTo>
                      <a:lnTo>
                        <a:pt x="105" y="19"/>
                      </a:lnTo>
                      <a:lnTo>
                        <a:pt x="111" y="27"/>
                      </a:lnTo>
                      <a:lnTo>
                        <a:pt x="115" y="36"/>
                      </a:lnTo>
                      <a:lnTo>
                        <a:pt x="119" y="44"/>
                      </a:lnTo>
                      <a:lnTo>
                        <a:pt x="124" y="54"/>
                      </a:lnTo>
                      <a:lnTo>
                        <a:pt x="126" y="65"/>
                      </a:lnTo>
                      <a:lnTo>
                        <a:pt x="129" y="77"/>
                      </a:lnTo>
                      <a:lnTo>
                        <a:pt x="131" y="89"/>
                      </a:lnTo>
                      <a:lnTo>
                        <a:pt x="133" y="102"/>
                      </a:lnTo>
                      <a:lnTo>
                        <a:pt x="134" y="117"/>
                      </a:lnTo>
                      <a:lnTo>
                        <a:pt x="134" y="130"/>
                      </a:lnTo>
                      <a:lnTo>
                        <a:pt x="134" y="144"/>
                      </a:lnTo>
                      <a:lnTo>
                        <a:pt x="133" y="158"/>
                      </a:lnTo>
                      <a:lnTo>
                        <a:pt x="130" y="173"/>
                      </a:lnTo>
                      <a:lnTo>
                        <a:pt x="128" y="186"/>
                      </a:lnTo>
                      <a:lnTo>
                        <a:pt x="125" y="199"/>
                      </a:lnTo>
                      <a:lnTo>
                        <a:pt x="122" y="211"/>
                      </a:lnTo>
                      <a:lnTo>
                        <a:pt x="117" y="222"/>
                      </a:lnTo>
                      <a:lnTo>
                        <a:pt x="113" y="233"/>
                      </a:lnTo>
                      <a:lnTo>
                        <a:pt x="108" y="243"/>
                      </a:lnTo>
                      <a:lnTo>
                        <a:pt x="103" y="252"/>
                      </a:lnTo>
                      <a:lnTo>
                        <a:pt x="98" y="259"/>
                      </a:lnTo>
                      <a:lnTo>
                        <a:pt x="92" y="266"/>
                      </a:lnTo>
                      <a:lnTo>
                        <a:pt x="85" y="271"/>
                      </a:lnTo>
                      <a:lnTo>
                        <a:pt x="79" y="276"/>
                      </a:lnTo>
                      <a:lnTo>
                        <a:pt x="72" y="279"/>
                      </a:lnTo>
                      <a:lnTo>
                        <a:pt x="66" y="281"/>
                      </a:lnTo>
                      <a:lnTo>
                        <a:pt x="59" y="281"/>
                      </a:lnTo>
                      <a:lnTo>
                        <a:pt x="53" y="280"/>
                      </a:lnTo>
                      <a:lnTo>
                        <a:pt x="46" y="278"/>
                      </a:lnTo>
                      <a:lnTo>
                        <a:pt x="39" y="273"/>
                      </a:lnTo>
                      <a:lnTo>
                        <a:pt x="34" y="269"/>
                      </a:lnTo>
                      <a:lnTo>
                        <a:pt x="28" y="262"/>
                      </a:lnTo>
                      <a:lnTo>
                        <a:pt x="23" y="255"/>
                      </a:lnTo>
                      <a:lnTo>
                        <a:pt x="19" y="247"/>
                      </a:lnTo>
                      <a:lnTo>
                        <a:pt x="14" y="237"/>
                      </a:lnTo>
                      <a:lnTo>
                        <a:pt x="10" y="227"/>
                      </a:lnTo>
                      <a:lnTo>
                        <a:pt x="8" y="216"/>
                      </a:lnTo>
                      <a:lnTo>
                        <a:pt x="4" y="204"/>
                      </a:lnTo>
                      <a:lnTo>
                        <a:pt x="2" y="192"/>
                      </a:lnTo>
                      <a:lnTo>
                        <a:pt x="1" y="179"/>
                      </a:lnTo>
                      <a:lnTo>
                        <a:pt x="0" y="166"/>
                      </a:lnTo>
                      <a:lnTo>
                        <a:pt x="0" y="152"/>
                      </a:lnTo>
                      <a:lnTo>
                        <a:pt x="0" y="138"/>
                      </a:lnTo>
                      <a:lnTo>
                        <a:pt x="1" y="123"/>
                      </a:lnTo>
                      <a:lnTo>
                        <a:pt x="3" y="109"/>
                      </a:lnTo>
                      <a:lnTo>
                        <a:pt x="5" y="96"/>
                      </a:lnTo>
                      <a:lnTo>
                        <a:pt x="9" y="83"/>
                      </a:lnTo>
                      <a:lnTo>
                        <a:pt x="12" y="71"/>
                      </a:lnTo>
                      <a:lnTo>
                        <a:pt x="16" y="60"/>
                      </a:lnTo>
                      <a:lnTo>
                        <a:pt x="21" y="49"/>
                      </a:lnTo>
                      <a:lnTo>
                        <a:pt x="25" y="39"/>
                      </a:lnTo>
                      <a:lnTo>
                        <a:pt x="31" y="30"/>
                      </a:lnTo>
                      <a:lnTo>
                        <a:pt x="36" y="22"/>
                      </a:lnTo>
                      <a:lnTo>
                        <a:pt x="42" y="16"/>
                      </a:lnTo>
                      <a:lnTo>
                        <a:pt x="48" y="10"/>
                      </a:lnTo>
                      <a:lnTo>
                        <a:pt x="55" y="6"/>
                      </a:lnTo>
                      <a:lnTo>
                        <a:pt x="61" y="3"/>
                      </a:lnTo>
                      <a:lnTo>
                        <a:pt x="68" y="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2" name="Freeform 119"/>
                <p:cNvSpPr>
                  <a:spLocks/>
                </p:cNvSpPr>
                <p:nvPr/>
              </p:nvSpPr>
              <p:spPr bwMode="auto">
                <a:xfrm>
                  <a:off x="464" y="1442"/>
                  <a:ext cx="66" cy="138"/>
                </a:xfrm>
                <a:custGeom>
                  <a:avLst/>
                  <a:gdLst>
                    <a:gd name="T0" fmla="*/ 0 w 133"/>
                    <a:gd name="T1" fmla="*/ 1 h 276"/>
                    <a:gd name="T2" fmla="*/ 0 w 133"/>
                    <a:gd name="T3" fmla="*/ 1 h 276"/>
                    <a:gd name="T4" fmla="*/ 0 w 133"/>
                    <a:gd name="T5" fmla="*/ 1 h 276"/>
                    <a:gd name="T6" fmla="*/ 0 w 133"/>
                    <a:gd name="T7" fmla="*/ 1 h 276"/>
                    <a:gd name="T8" fmla="*/ 0 w 133"/>
                    <a:gd name="T9" fmla="*/ 1 h 276"/>
                    <a:gd name="T10" fmla="*/ 0 w 133"/>
                    <a:gd name="T11" fmla="*/ 1 h 276"/>
                    <a:gd name="T12" fmla="*/ 0 w 133"/>
                    <a:gd name="T13" fmla="*/ 1 h 276"/>
                    <a:gd name="T14" fmla="*/ 0 w 133"/>
                    <a:gd name="T15" fmla="*/ 1 h 276"/>
                    <a:gd name="T16" fmla="*/ 0 w 133"/>
                    <a:gd name="T17" fmla="*/ 1 h 276"/>
                    <a:gd name="T18" fmla="*/ 0 w 133"/>
                    <a:gd name="T19" fmla="*/ 1 h 276"/>
                    <a:gd name="T20" fmla="*/ 0 w 133"/>
                    <a:gd name="T21" fmla="*/ 1 h 276"/>
                    <a:gd name="T22" fmla="*/ 0 w 133"/>
                    <a:gd name="T23" fmla="*/ 1 h 276"/>
                    <a:gd name="T24" fmla="*/ 0 w 133"/>
                    <a:gd name="T25" fmla="*/ 1 h 276"/>
                    <a:gd name="T26" fmla="*/ 0 w 133"/>
                    <a:gd name="T27" fmla="*/ 1 h 276"/>
                    <a:gd name="T28" fmla="*/ 0 w 133"/>
                    <a:gd name="T29" fmla="*/ 1 h 276"/>
                    <a:gd name="T30" fmla="*/ 0 w 133"/>
                    <a:gd name="T31" fmla="*/ 1 h 276"/>
                    <a:gd name="T32" fmla="*/ 0 w 133"/>
                    <a:gd name="T33" fmla="*/ 1 h 276"/>
                    <a:gd name="T34" fmla="*/ 0 w 133"/>
                    <a:gd name="T35" fmla="*/ 1 h 276"/>
                    <a:gd name="T36" fmla="*/ 0 w 133"/>
                    <a:gd name="T37" fmla="*/ 1 h 276"/>
                    <a:gd name="T38" fmla="*/ 0 w 133"/>
                    <a:gd name="T39" fmla="*/ 1 h 276"/>
                    <a:gd name="T40" fmla="*/ 0 w 133"/>
                    <a:gd name="T41" fmla="*/ 1 h 276"/>
                    <a:gd name="T42" fmla="*/ 0 w 133"/>
                    <a:gd name="T43" fmla="*/ 1 h 276"/>
                    <a:gd name="T44" fmla="*/ 0 w 133"/>
                    <a:gd name="T45" fmla="*/ 1 h 276"/>
                    <a:gd name="T46" fmla="*/ 0 w 133"/>
                    <a:gd name="T47" fmla="*/ 1 h 276"/>
                    <a:gd name="T48" fmla="*/ 0 w 133"/>
                    <a:gd name="T49" fmla="*/ 1 h 276"/>
                    <a:gd name="T50" fmla="*/ 0 w 133"/>
                    <a:gd name="T51" fmla="*/ 1 h 276"/>
                    <a:gd name="T52" fmla="*/ 0 w 133"/>
                    <a:gd name="T53" fmla="*/ 1 h 276"/>
                    <a:gd name="T54" fmla="*/ 0 w 133"/>
                    <a:gd name="T55" fmla="*/ 1 h 276"/>
                    <a:gd name="T56" fmla="*/ 0 w 133"/>
                    <a:gd name="T57" fmla="*/ 1 h 276"/>
                    <a:gd name="T58" fmla="*/ 0 w 133"/>
                    <a:gd name="T59" fmla="*/ 1 h 276"/>
                    <a:gd name="T60" fmla="*/ 0 w 133"/>
                    <a:gd name="T61" fmla="*/ 1 h 276"/>
                    <a:gd name="T62" fmla="*/ 0 w 133"/>
                    <a:gd name="T63" fmla="*/ 0 h 27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3"/>
                    <a:gd name="T97" fmla="*/ 0 h 276"/>
                    <a:gd name="T98" fmla="*/ 133 w 133"/>
                    <a:gd name="T99" fmla="*/ 276 h 27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3" h="276">
                      <a:moveTo>
                        <a:pt x="73" y="0"/>
                      </a:moveTo>
                      <a:lnTo>
                        <a:pt x="81" y="1"/>
                      </a:lnTo>
                      <a:lnTo>
                        <a:pt x="87" y="3"/>
                      </a:lnTo>
                      <a:lnTo>
                        <a:pt x="93" y="7"/>
                      </a:lnTo>
                      <a:lnTo>
                        <a:pt x="99" y="12"/>
                      </a:lnTo>
                      <a:lnTo>
                        <a:pt x="104" y="18"/>
                      </a:lnTo>
                      <a:lnTo>
                        <a:pt x="110" y="26"/>
                      </a:lnTo>
                      <a:lnTo>
                        <a:pt x="114" y="34"/>
                      </a:lnTo>
                      <a:lnTo>
                        <a:pt x="118" y="42"/>
                      </a:lnTo>
                      <a:lnTo>
                        <a:pt x="122" y="53"/>
                      </a:lnTo>
                      <a:lnTo>
                        <a:pt x="125" y="63"/>
                      </a:lnTo>
                      <a:lnTo>
                        <a:pt x="127" y="75"/>
                      </a:lnTo>
                      <a:lnTo>
                        <a:pt x="129" y="87"/>
                      </a:lnTo>
                      <a:lnTo>
                        <a:pt x="132" y="101"/>
                      </a:lnTo>
                      <a:lnTo>
                        <a:pt x="132" y="114"/>
                      </a:lnTo>
                      <a:lnTo>
                        <a:pt x="133" y="127"/>
                      </a:lnTo>
                      <a:lnTo>
                        <a:pt x="132" y="141"/>
                      </a:lnTo>
                      <a:lnTo>
                        <a:pt x="130" y="155"/>
                      </a:lnTo>
                      <a:lnTo>
                        <a:pt x="129" y="170"/>
                      </a:lnTo>
                      <a:lnTo>
                        <a:pt x="127" y="183"/>
                      </a:lnTo>
                      <a:lnTo>
                        <a:pt x="124" y="195"/>
                      </a:lnTo>
                      <a:lnTo>
                        <a:pt x="121" y="207"/>
                      </a:lnTo>
                      <a:lnTo>
                        <a:pt x="116" y="218"/>
                      </a:lnTo>
                      <a:lnTo>
                        <a:pt x="112" y="229"/>
                      </a:lnTo>
                      <a:lnTo>
                        <a:pt x="107" y="238"/>
                      </a:lnTo>
                      <a:lnTo>
                        <a:pt x="102" y="246"/>
                      </a:lnTo>
                      <a:lnTo>
                        <a:pt x="97" y="254"/>
                      </a:lnTo>
                      <a:lnTo>
                        <a:pt x="91" y="261"/>
                      </a:lnTo>
                      <a:lnTo>
                        <a:pt x="84" y="266"/>
                      </a:lnTo>
                      <a:lnTo>
                        <a:pt x="79" y="270"/>
                      </a:lnTo>
                      <a:lnTo>
                        <a:pt x="72" y="274"/>
                      </a:lnTo>
                      <a:lnTo>
                        <a:pt x="66" y="275"/>
                      </a:lnTo>
                      <a:lnTo>
                        <a:pt x="59" y="276"/>
                      </a:lnTo>
                      <a:lnTo>
                        <a:pt x="53" y="275"/>
                      </a:lnTo>
                      <a:lnTo>
                        <a:pt x="46" y="273"/>
                      </a:lnTo>
                      <a:lnTo>
                        <a:pt x="40" y="268"/>
                      </a:lnTo>
                      <a:lnTo>
                        <a:pt x="34" y="264"/>
                      </a:lnTo>
                      <a:lnTo>
                        <a:pt x="29" y="257"/>
                      </a:lnTo>
                      <a:lnTo>
                        <a:pt x="23" y="250"/>
                      </a:lnTo>
                      <a:lnTo>
                        <a:pt x="19" y="242"/>
                      </a:lnTo>
                      <a:lnTo>
                        <a:pt x="14" y="233"/>
                      </a:lnTo>
                      <a:lnTo>
                        <a:pt x="11" y="222"/>
                      </a:lnTo>
                      <a:lnTo>
                        <a:pt x="8" y="212"/>
                      </a:lnTo>
                      <a:lnTo>
                        <a:pt x="6" y="200"/>
                      </a:lnTo>
                      <a:lnTo>
                        <a:pt x="3" y="188"/>
                      </a:lnTo>
                      <a:lnTo>
                        <a:pt x="1" y="175"/>
                      </a:lnTo>
                      <a:lnTo>
                        <a:pt x="1" y="162"/>
                      </a:lnTo>
                      <a:lnTo>
                        <a:pt x="0" y="149"/>
                      </a:lnTo>
                      <a:lnTo>
                        <a:pt x="1" y="135"/>
                      </a:lnTo>
                      <a:lnTo>
                        <a:pt x="2" y="120"/>
                      </a:lnTo>
                      <a:lnTo>
                        <a:pt x="3" y="106"/>
                      </a:lnTo>
                      <a:lnTo>
                        <a:pt x="7" y="93"/>
                      </a:lnTo>
                      <a:lnTo>
                        <a:pt x="9" y="81"/>
                      </a:lnTo>
                      <a:lnTo>
                        <a:pt x="12" y="69"/>
                      </a:lnTo>
                      <a:lnTo>
                        <a:pt x="16" y="58"/>
                      </a:lnTo>
                      <a:lnTo>
                        <a:pt x="21" y="47"/>
                      </a:lnTo>
                      <a:lnTo>
                        <a:pt x="25" y="38"/>
                      </a:lnTo>
                      <a:lnTo>
                        <a:pt x="31" y="29"/>
                      </a:lnTo>
                      <a:lnTo>
                        <a:pt x="36" y="22"/>
                      </a:lnTo>
                      <a:lnTo>
                        <a:pt x="42" y="15"/>
                      </a:lnTo>
                      <a:lnTo>
                        <a:pt x="48" y="10"/>
                      </a:lnTo>
                      <a:lnTo>
                        <a:pt x="54" y="5"/>
                      </a:lnTo>
                      <a:lnTo>
                        <a:pt x="60" y="2"/>
                      </a:lnTo>
                      <a:lnTo>
                        <a:pt x="67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3" name="Freeform 120"/>
                <p:cNvSpPr>
                  <a:spLocks/>
                </p:cNvSpPr>
                <p:nvPr/>
              </p:nvSpPr>
              <p:spPr bwMode="auto">
                <a:xfrm>
                  <a:off x="465" y="1443"/>
                  <a:ext cx="65" cy="135"/>
                </a:xfrm>
                <a:custGeom>
                  <a:avLst/>
                  <a:gdLst>
                    <a:gd name="T0" fmla="*/ 1 w 130"/>
                    <a:gd name="T1" fmla="*/ 0 h 271"/>
                    <a:gd name="T2" fmla="*/ 1 w 130"/>
                    <a:gd name="T3" fmla="*/ 0 h 271"/>
                    <a:gd name="T4" fmla="*/ 1 w 130"/>
                    <a:gd name="T5" fmla="*/ 0 h 271"/>
                    <a:gd name="T6" fmla="*/ 1 w 130"/>
                    <a:gd name="T7" fmla="*/ 0 h 271"/>
                    <a:gd name="T8" fmla="*/ 1 w 130"/>
                    <a:gd name="T9" fmla="*/ 0 h 271"/>
                    <a:gd name="T10" fmla="*/ 1 w 130"/>
                    <a:gd name="T11" fmla="*/ 0 h 271"/>
                    <a:gd name="T12" fmla="*/ 1 w 130"/>
                    <a:gd name="T13" fmla="*/ 0 h 271"/>
                    <a:gd name="T14" fmla="*/ 1 w 130"/>
                    <a:gd name="T15" fmla="*/ 0 h 271"/>
                    <a:gd name="T16" fmla="*/ 1 w 130"/>
                    <a:gd name="T17" fmla="*/ 0 h 271"/>
                    <a:gd name="T18" fmla="*/ 1 w 130"/>
                    <a:gd name="T19" fmla="*/ 0 h 271"/>
                    <a:gd name="T20" fmla="*/ 1 w 130"/>
                    <a:gd name="T21" fmla="*/ 0 h 271"/>
                    <a:gd name="T22" fmla="*/ 1 w 130"/>
                    <a:gd name="T23" fmla="*/ 0 h 271"/>
                    <a:gd name="T24" fmla="*/ 1 w 130"/>
                    <a:gd name="T25" fmla="*/ 0 h 271"/>
                    <a:gd name="T26" fmla="*/ 1 w 130"/>
                    <a:gd name="T27" fmla="*/ 1 h 271"/>
                    <a:gd name="T28" fmla="*/ 1 w 130"/>
                    <a:gd name="T29" fmla="*/ 1 h 271"/>
                    <a:gd name="T30" fmla="*/ 1 w 130"/>
                    <a:gd name="T31" fmla="*/ 1 h 271"/>
                    <a:gd name="T32" fmla="*/ 1 w 130"/>
                    <a:gd name="T33" fmla="*/ 1 h 271"/>
                    <a:gd name="T34" fmla="*/ 1 w 130"/>
                    <a:gd name="T35" fmla="*/ 1 h 271"/>
                    <a:gd name="T36" fmla="*/ 1 w 130"/>
                    <a:gd name="T37" fmla="*/ 0 h 271"/>
                    <a:gd name="T38" fmla="*/ 1 w 130"/>
                    <a:gd name="T39" fmla="*/ 0 h 271"/>
                    <a:gd name="T40" fmla="*/ 1 w 130"/>
                    <a:gd name="T41" fmla="*/ 0 h 271"/>
                    <a:gd name="T42" fmla="*/ 1 w 130"/>
                    <a:gd name="T43" fmla="*/ 0 h 271"/>
                    <a:gd name="T44" fmla="*/ 1 w 130"/>
                    <a:gd name="T45" fmla="*/ 0 h 271"/>
                    <a:gd name="T46" fmla="*/ 0 w 130"/>
                    <a:gd name="T47" fmla="*/ 0 h 271"/>
                    <a:gd name="T48" fmla="*/ 1 w 130"/>
                    <a:gd name="T49" fmla="*/ 0 h 271"/>
                    <a:gd name="T50" fmla="*/ 1 w 130"/>
                    <a:gd name="T51" fmla="*/ 0 h 271"/>
                    <a:gd name="T52" fmla="*/ 1 w 130"/>
                    <a:gd name="T53" fmla="*/ 0 h 271"/>
                    <a:gd name="T54" fmla="*/ 1 w 130"/>
                    <a:gd name="T55" fmla="*/ 0 h 271"/>
                    <a:gd name="T56" fmla="*/ 1 w 130"/>
                    <a:gd name="T57" fmla="*/ 0 h 271"/>
                    <a:gd name="T58" fmla="*/ 1 w 130"/>
                    <a:gd name="T59" fmla="*/ 0 h 271"/>
                    <a:gd name="T60" fmla="*/ 1 w 130"/>
                    <a:gd name="T61" fmla="*/ 0 h 271"/>
                    <a:gd name="T62" fmla="*/ 1 w 130"/>
                    <a:gd name="T63" fmla="*/ 0 h 2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0"/>
                    <a:gd name="T97" fmla="*/ 0 h 271"/>
                    <a:gd name="T98" fmla="*/ 130 w 130"/>
                    <a:gd name="T99" fmla="*/ 271 h 2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0" h="271">
                      <a:moveTo>
                        <a:pt x="73" y="0"/>
                      </a:moveTo>
                      <a:lnTo>
                        <a:pt x="79" y="1"/>
                      </a:lnTo>
                      <a:lnTo>
                        <a:pt x="86" y="3"/>
                      </a:lnTo>
                      <a:lnTo>
                        <a:pt x="91" y="8"/>
                      </a:lnTo>
                      <a:lnTo>
                        <a:pt x="97" y="12"/>
                      </a:lnTo>
                      <a:lnTo>
                        <a:pt x="102" y="18"/>
                      </a:lnTo>
                      <a:lnTo>
                        <a:pt x="108" y="25"/>
                      </a:lnTo>
                      <a:lnTo>
                        <a:pt x="112" y="34"/>
                      </a:lnTo>
                      <a:lnTo>
                        <a:pt x="116" y="43"/>
                      </a:lnTo>
                      <a:lnTo>
                        <a:pt x="120" y="52"/>
                      </a:lnTo>
                      <a:lnTo>
                        <a:pt x="123" y="62"/>
                      </a:lnTo>
                      <a:lnTo>
                        <a:pt x="125" y="74"/>
                      </a:lnTo>
                      <a:lnTo>
                        <a:pt x="127" y="86"/>
                      </a:lnTo>
                      <a:lnTo>
                        <a:pt x="128" y="99"/>
                      </a:lnTo>
                      <a:lnTo>
                        <a:pt x="130" y="112"/>
                      </a:lnTo>
                      <a:lnTo>
                        <a:pt x="130" y="125"/>
                      </a:lnTo>
                      <a:lnTo>
                        <a:pt x="130" y="139"/>
                      </a:lnTo>
                      <a:lnTo>
                        <a:pt x="128" y="153"/>
                      </a:lnTo>
                      <a:lnTo>
                        <a:pt x="126" y="166"/>
                      </a:lnTo>
                      <a:lnTo>
                        <a:pt x="124" y="180"/>
                      </a:lnTo>
                      <a:lnTo>
                        <a:pt x="122" y="192"/>
                      </a:lnTo>
                      <a:lnTo>
                        <a:pt x="119" y="204"/>
                      </a:lnTo>
                      <a:lnTo>
                        <a:pt x="114" y="215"/>
                      </a:lnTo>
                      <a:lnTo>
                        <a:pt x="110" y="225"/>
                      </a:lnTo>
                      <a:lnTo>
                        <a:pt x="105" y="234"/>
                      </a:lnTo>
                      <a:lnTo>
                        <a:pt x="100" y="242"/>
                      </a:lnTo>
                      <a:lnTo>
                        <a:pt x="95" y="250"/>
                      </a:lnTo>
                      <a:lnTo>
                        <a:pt x="89" y="256"/>
                      </a:lnTo>
                      <a:lnTo>
                        <a:pt x="84" y="262"/>
                      </a:lnTo>
                      <a:lnTo>
                        <a:pt x="77" y="266"/>
                      </a:lnTo>
                      <a:lnTo>
                        <a:pt x="70" y="270"/>
                      </a:lnTo>
                      <a:lnTo>
                        <a:pt x="64" y="271"/>
                      </a:lnTo>
                      <a:lnTo>
                        <a:pt x="57" y="271"/>
                      </a:lnTo>
                      <a:lnTo>
                        <a:pt x="51" y="270"/>
                      </a:lnTo>
                      <a:lnTo>
                        <a:pt x="45" y="267"/>
                      </a:lnTo>
                      <a:lnTo>
                        <a:pt x="39" y="264"/>
                      </a:lnTo>
                      <a:lnTo>
                        <a:pt x="33" y="260"/>
                      </a:lnTo>
                      <a:lnTo>
                        <a:pt x="28" y="253"/>
                      </a:lnTo>
                      <a:lnTo>
                        <a:pt x="23" y="247"/>
                      </a:lnTo>
                      <a:lnTo>
                        <a:pt x="18" y="238"/>
                      </a:lnTo>
                      <a:lnTo>
                        <a:pt x="14" y="229"/>
                      </a:lnTo>
                      <a:lnTo>
                        <a:pt x="10" y="219"/>
                      </a:lnTo>
                      <a:lnTo>
                        <a:pt x="8" y="208"/>
                      </a:lnTo>
                      <a:lnTo>
                        <a:pt x="5" y="197"/>
                      </a:lnTo>
                      <a:lnTo>
                        <a:pt x="2" y="185"/>
                      </a:lnTo>
                      <a:lnTo>
                        <a:pt x="1" y="173"/>
                      </a:lnTo>
                      <a:lnTo>
                        <a:pt x="0" y="160"/>
                      </a:lnTo>
                      <a:lnTo>
                        <a:pt x="0" y="146"/>
                      </a:lnTo>
                      <a:lnTo>
                        <a:pt x="0" y="133"/>
                      </a:lnTo>
                      <a:lnTo>
                        <a:pt x="1" y="118"/>
                      </a:lnTo>
                      <a:lnTo>
                        <a:pt x="4" y="105"/>
                      </a:lnTo>
                      <a:lnTo>
                        <a:pt x="6" y="92"/>
                      </a:lnTo>
                      <a:lnTo>
                        <a:pt x="8" y="80"/>
                      </a:lnTo>
                      <a:lnTo>
                        <a:pt x="12" y="68"/>
                      </a:lnTo>
                      <a:lnTo>
                        <a:pt x="16" y="57"/>
                      </a:lnTo>
                      <a:lnTo>
                        <a:pt x="20" y="47"/>
                      </a:lnTo>
                      <a:lnTo>
                        <a:pt x="24" y="37"/>
                      </a:lnTo>
                      <a:lnTo>
                        <a:pt x="30" y="28"/>
                      </a:lnTo>
                      <a:lnTo>
                        <a:pt x="35" y="22"/>
                      </a:lnTo>
                      <a:lnTo>
                        <a:pt x="41" y="15"/>
                      </a:lnTo>
                      <a:lnTo>
                        <a:pt x="46" y="10"/>
                      </a:lnTo>
                      <a:lnTo>
                        <a:pt x="53" y="5"/>
                      </a:lnTo>
                      <a:lnTo>
                        <a:pt x="59" y="2"/>
                      </a:lnTo>
                      <a:lnTo>
                        <a:pt x="66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4" name="Freeform 121"/>
                <p:cNvSpPr>
                  <a:spLocks/>
                </p:cNvSpPr>
                <p:nvPr/>
              </p:nvSpPr>
              <p:spPr bwMode="auto">
                <a:xfrm>
                  <a:off x="466" y="1444"/>
                  <a:ext cx="64" cy="133"/>
                </a:xfrm>
                <a:custGeom>
                  <a:avLst/>
                  <a:gdLst>
                    <a:gd name="T0" fmla="*/ 0 w 129"/>
                    <a:gd name="T1" fmla="*/ 1 h 266"/>
                    <a:gd name="T2" fmla="*/ 0 w 129"/>
                    <a:gd name="T3" fmla="*/ 1 h 266"/>
                    <a:gd name="T4" fmla="*/ 0 w 129"/>
                    <a:gd name="T5" fmla="*/ 1 h 266"/>
                    <a:gd name="T6" fmla="*/ 0 w 129"/>
                    <a:gd name="T7" fmla="*/ 1 h 266"/>
                    <a:gd name="T8" fmla="*/ 0 w 129"/>
                    <a:gd name="T9" fmla="*/ 1 h 266"/>
                    <a:gd name="T10" fmla="*/ 0 w 129"/>
                    <a:gd name="T11" fmla="*/ 1 h 266"/>
                    <a:gd name="T12" fmla="*/ 0 w 129"/>
                    <a:gd name="T13" fmla="*/ 1 h 266"/>
                    <a:gd name="T14" fmla="*/ 0 w 129"/>
                    <a:gd name="T15" fmla="*/ 1 h 266"/>
                    <a:gd name="T16" fmla="*/ 0 w 129"/>
                    <a:gd name="T17" fmla="*/ 1 h 266"/>
                    <a:gd name="T18" fmla="*/ 0 w 129"/>
                    <a:gd name="T19" fmla="*/ 1 h 266"/>
                    <a:gd name="T20" fmla="*/ 0 w 129"/>
                    <a:gd name="T21" fmla="*/ 1 h 266"/>
                    <a:gd name="T22" fmla="*/ 0 w 129"/>
                    <a:gd name="T23" fmla="*/ 1 h 266"/>
                    <a:gd name="T24" fmla="*/ 0 w 129"/>
                    <a:gd name="T25" fmla="*/ 1 h 266"/>
                    <a:gd name="T26" fmla="*/ 0 w 129"/>
                    <a:gd name="T27" fmla="*/ 1 h 266"/>
                    <a:gd name="T28" fmla="*/ 0 w 129"/>
                    <a:gd name="T29" fmla="*/ 1 h 266"/>
                    <a:gd name="T30" fmla="*/ 0 w 129"/>
                    <a:gd name="T31" fmla="*/ 1 h 266"/>
                    <a:gd name="T32" fmla="*/ 0 w 129"/>
                    <a:gd name="T33" fmla="*/ 1 h 266"/>
                    <a:gd name="T34" fmla="*/ 0 w 129"/>
                    <a:gd name="T35" fmla="*/ 1 h 266"/>
                    <a:gd name="T36" fmla="*/ 0 w 129"/>
                    <a:gd name="T37" fmla="*/ 1 h 266"/>
                    <a:gd name="T38" fmla="*/ 0 w 129"/>
                    <a:gd name="T39" fmla="*/ 1 h 266"/>
                    <a:gd name="T40" fmla="*/ 0 w 129"/>
                    <a:gd name="T41" fmla="*/ 1 h 266"/>
                    <a:gd name="T42" fmla="*/ 0 w 129"/>
                    <a:gd name="T43" fmla="*/ 1 h 266"/>
                    <a:gd name="T44" fmla="*/ 0 w 129"/>
                    <a:gd name="T45" fmla="*/ 1 h 266"/>
                    <a:gd name="T46" fmla="*/ 0 w 129"/>
                    <a:gd name="T47" fmla="*/ 1 h 266"/>
                    <a:gd name="T48" fmla="*/ 0 w 129"/>
                    <a:gd name="T49" fmla="*/ 1 h 266"/>
                    <a:gd name="T50" fmla="*/ 0 w 129"/>
                    <a:gd name="T51" fmla="*/ 1 h 266"/>
                    <a:gd name="T52" fmla="*/ 0 w 129"/>
                    <a:gd name="T53" fmla="*/ 1 h 266"/>
                    <a:gd name="T54" fmla="*/ 0 w 129"/>
                    <a:gd name="T55" fmla="*/ 1 h 266"/>
                    <a:gd name="T56" fmla="*/ 0 w 129"/>
                    <a:gd name="T57" fmla="*/ 1 h 266"/>
                    <a:gd name="T58" fmla="*/ 0 w 129"/>
                    <a:gd name="T59" fmla="*/ 1 h 266"/>
                    <a:gd name="T60" fmla="*/ 0 w 129"/>
                    <a:gd name="T61" fmla="*/ 1 h 266"/>
                    <a:gd name="T62" fmla="*/ 0 w 129"/>
                    <a:gd name="T63" fmla="*/ 1 h 26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9"/>
                    <a:gd name="T97" fmla="*/ 0 h 266"/>
                    <a:gd name="T98" fmla="*/ 129 w 129"/>
                    <a:gd name="T99" fmla="*/ 266 h 26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9" h="266">
                      <a:moveTo>
                        <a:pt x="72" y="0"/>
                      </a:moveTo>
                      <a:lnTo>
                        <a:pt x="78" y="1"/>
                      </a:lnTo>
                      <a:lnTo>
                        <a:pt x="85" y="3"/>
                      </a:lnTo>
                      <a:lnTo>
                        <a:pt x="90" y="8"/>
                      </a:lnTo>
                      <a:lnTo>
                        <a:pt x="96" y="12"/>
                      </a:lnTo>
                      <a:lnTo>
                        <a:pt x="101" y="18"/>
                      </a:lnTo>
                      <a:lnTo>
                        <a:pt x="106" y="25"/>
                      </a:lnTo>
                      <a:lnTo>
                        <a:pt x="110" y="33"/>
                      </a:lnTo>
                      <a:lnTo>
                        <a:pt x="114" y="42"/>
                      </a:lnTo>
                      <a:lnTo>
                        <a:pt x="118" y="52"/>
                      </a:lnTo>
                      <a:lnTo>
                        <a:pt x="121" y="61"/>
                      </a:lnTo>
                      <a:lnTo>
                        <a:pt x="124" y="73"/>
                      </a:lnTo>
                      <a:lnTo>
                        <a:pt x="125" y="84"/>
                      </a:lnTo>
                      <a:lnTo>
                        <a:pt x="127" y="98"/>
                      </a:lnTo>
                      <a:lnTo>
                        <a:pt x="129" y="110"/>
                      </a:lnTo>
                      <a:lnTo>
                        <a:pt x="129" y="123"/>
                      </a:lnTo>
                      <a:lnTo>
                        <a:pt x="127" y="137"/>
                      </a:lnTo>
                      <a:lnTo>
                        <a:pt x="126" y="150"/>
                      </a:lnTo>
                      <a:lnTo>
                        <a:pt x="125" y="163"/>
                      </a:lnTo>
                      <a:lnTo>
                        <a:pt x="123" y="177"/>
                      </a:lnTo>
                      <a:lnTo>
                        <a:pt x="120" y="189"/>
                      </a:lnTo>
                      <a:lnTo>
                        <a:pt x="117" y="200"/>
                      </a:lnTo>
                      <a:lnTo>
                        <a:pt x="113" y="211"/>
                      </a:lnTo>
                      <a:lnTo>
                        <a:pt x="109" y="220"/>
                      </a:lnTo>
                      <a:lnTo>
                        <a:pt x="104" y="230"/>
                      </a:lnTo>
                      <a:lnTo>
                        <a:pt x="99" y="238"/>
                      </a:lnTo>
                      <a:lnTo>
                        <a:pt x="94" y="246"/>
                      </a:lnTo>
                      <a:lnTo>
                        <a:pt x="88" y="252"/>
                      </a:lnTo>
                      <a:lnTo>
                        <a:pt x="83" y="258"/>
                      </a:lnTo>
                      <a:lnTo>
                        <a:pt x="77" y="262"/>
                      </a:lnTo>
                      <a:lnTo>
                        <a:pt x="70" y="264"/>
                      </a:lnTo>
                      <a:lnTo>
                        <a:pt x="64" y="266"/>
                      </a:lnTo>
                      <a:lnTo>
                        <a:pt x="57" y="266"/>
                      </a:lnTo>
                      <a:lnTo>
                        <a:pt x="51" y="265"/>
                      </a:lnTo>
                      <a:lnTo>
                        <a:pt x="45" y="263"/>
                      </a:lnTo>
                      <a:lnTo>
                        <a:pt x="39" y="260"/>
                      </a:lnTo>
                      <a:lnTo>
                        <a:pt x="33" y="254"/>
                      </a:lnTo>
                      <a:lnTo>
                        <a:pt x="28" y="249"/>
                      </a:lnTo>
                      <a:lnTo>
                        <a:pt x="23" y="242"/>
                      </a:lnTo>
                      <a:lnTo>
                        <a:pt x="19" y="234"/>
                      </a:lnTo>
                      <a:lnTo>
                        <a:pt x="15" y="225"/>
                      </a:lnTo>
                      <a:lnTo>
                        <a:pt x="11" y="216"/>
                      </a:lnTo>
                      <a:lnTo>
                        <a:pt x="8" y="205"/>
                      </a:lnTo>
                      <a:lnTo>
                        <a:pt x="6" y="194"/>
                      </a:lnTo>
                      <a:lnTo>
                        <a:pt x="4" y="182"/>
                      </a:lnTo>
                      <a:lnTo>
                        <a:pt x="1" y="170"/>
                      </a:lnTo>
                      <a:lnTo>
                        <a:pt x="1" y="157"/>
                      </a:lnTo>
                      <a:lnTo>
                        <a:pt x="0" y="144"/>
                      </a:lnTo>
                      <a:lnTo>
                        <a:pt x="1" y="129"/>
                      </a:lnTo>
                      <a:lnTo>
                        <a:pt x="3" y="116"/>
                      </a:lnTo>
                      <a:lnTo>
                        <a:pt x="4" y="103"/>
                      </a:lnTo>
                      <a:lnTo>
                        <a:pt x="6" y="91"/>
                      </a:lnTo>
                      <a:lnTo>
                        <a:pt x="9" y="79"/>
                      </a:lnTo>
                      <a:lnTo>
                        <a:pt x="12" y="67"/>
                      </a:lnTo>
                      <a:lnTo>
                        <a:pt x="17" y="56"/>
                      </a:lnTo>
                      <a:lnTo>
                        <a:pt x="20" y="46"/>
                      </a:lnTo>
                      <a:lnTo>
                        <a:pt x="26" y="37"/>
                      </a:lnTo>
                      <a:lnTo>
                        <a:pt x="30" y="29"/>
                      </a:lnTo>
                      <a:lnTo>
                        <a:pt x="35" y="21"/>
                      </a:lnTo>
                      <a:lnTo>
                        <a:pt x="41" y="14"/>
                      </a:lnTo>
                      <a:lnTo>
                        <a:pt x="46" y="10"/>
                      </a:lnTo>
                      <a:lnTo>
                        <a:pt x="53" y="6"/>
                      </a:lnTo>
                      <a:lnTo>
                        <a:pt x="60" y="2"/>
                      </a:lnTo>
                      <a:lnTo>
                        <a:pt x="65" y="1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5" name="Freeform 122"/>
                <p:cNvSpPr>
                  <a:spLocks/>
                </p:cNvSpPr>
                <p:nvPr/>
              </p:nvSpPr>
              <p:spPr bwMode="auto">
                <a:xfrm>
                  <a:off x="467" y="1445"/>
                  <a:ext cx="62" cy="131"/>
                </a:xfrm>
                <a:custGeom>
                  <a:avLst/>
                  <a:gdLst>
                    <a:gd name="T0" fmla="*/ 1 w 124"/>
                    <a:gd name="T1" fmla="*/ 1 h 262"/>
                    <a:gd name="T2" fmla="*/ 1 w 124"/>
                    <a:gd name="T3" fmla="*/ 1 h 262"/>
                    <a:gd name="T4" fmla="*/ 1 w 124"/>
                    <a:gd name="T5" fmla="*/ 1 h 262"/>
                    <a:gd name="T6" fmla="*/ 1 w 124"/>
                    <a:gd name="T7" fmla="*/ 1 h 262"/>
                    <a:gd name="T8" fmla="*/ 1 w 124"/>
                    <a:gd name="T9" fmla="*/ 1 h 262"/>
                    <a:gd name="T10" fmla="*/ 1 w 124"/>
                    <a:gd name="T11" fmla="*/ 1 h 262"/>
                    <a:gd name="T12" fmla="*/ 1 w 124"/>
                    <a:gd name="T13" fmla="*/ 1 h 262"/>
                    <a:gd name="T14" fmla="*/ 1 w 124"/>
                    <a:gd name="T15" fmla="*/ 1 h 262"/>
                    <a:gd name="T16" fmla="*/ 1 w 124"/>
                    <a:gd name="T17" fmla="*/ 1 h 262"/>
                    <a:gd name="T18" fmla="*/ 1 w 124"/>
                    <a:gd name="T19" fmla="*/ 1 h 262"/>
                    <a:gd name="T20" fmla="*/ 1 w 124"/>
                    <a:gd name="T21" fmla="*/ 1 h 262"/>
                    <a:gd name="T22" fmla="*/ 1 w 124"/>
                    <a:gd name="T23" fmla="*/ 1 h 262"/>
                    <a:gd name="T24" fmla="*/ 1 w 124"/>
                    <a:gd name="T25" fmla="*/ 1 h 262"/>
                    <a:gd name="T26" fmla="*/ 1 w 124"/>
                    <a:gd name="T27" fmla="*/ 1 h 262"/>
                    <a:gd name="T28" fmla="*/ 1 w 124"/>
                    <a:gd name="T29" fmla="*/ 1 h 262"/>
                    <a:gd name="T30" fmla="*/ 1 w 124"/>
                    <a:gd name="T31" fmla="*/ 1 h 262"/>
                    <a:gd name="T32" fmla="*/ 1 w 124"/>
                    <a:gd name="T33" fmla="*/ 1 h 262"/>
                    <a:gd name="T34" fmla="*/ 1 w 124"/>
                    <a:gd name="T35" fmla="*/ 1 h 262"/>
                    <a:gd name="T36" fmla="*/ 1 w 124"/>
                    <a:gd name="T37" fmla="*/ 1 h 262"/>
                    <a:gd name="T38" fmla="*/ 1 w 124"/>
                    <a:gd name="T39" fmla="*/ 1 h 262"/>
                    <a:gd name="T40" fmla="*/ 1 w 124"/>
                    <a:gd name="T41" fmla="*/ 1 h 262"/>
                    <a:gd name="T42" fmla="*/ 1 w 124"/>
                    <a:gd name="T43" fmla="*/ 1 h 262"/>
                    <a:gd name="T44" fmla="*/ 1 w 124"/>
                    <a:gd name="T45" fmla="*/ 1 h 262"/>
                    <a:gd name="T46" fmla="*/ 0 w 124"/>
                    <a:gd name="T47" fmla="*/ 1 h 262"/>
                    <a:gd name="T48" fmla="*/ 1 w 124"/>
                    <a:gd name="T49" fmla="*/ 1 h 262"/>
                    <a:gd name="T50" fmla="*/ 1 w 124"/>
                    <a:gd name="T51" fmla="*/ 1 h 262"/>
                    <a:gd name="T52" fmla="*/ 1 w 124"/>
                    <a:gd name="T53" fmla="*/ 1 h 262"/>
                    <a:gd name="T54" fmla="*/ 1 w 124"/>
                    <a:gd name="T55" fmla="*/ 1 h 262"/>
                    <a:gd name="T56" fmla="*/ 1 w 124"/>
                    <a:gd name="T57" fmla="*/ 1 h 262"/>
                    <a:gd name="T58" fmla="*/ 1 w 124"/>
                    <a:gd name="T59" fmla="*/ 1 h 262"/>
                    <a:gd name="T60" fmla="*/ 1 w 124"/>
                    <a:gd name="T61" fmla="*/ 1 h 262"/>
                    <a:gd name="T62" fmla="*/ 1 w 124"/>
                    <a:gd name="T63" fmla="*/ 1 h 2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4"/>
                    <a:gd name="T97" fmla="*/ 0 h 262"/>
                    <a:gd name="T98" fmla="*/ 124 w 124"/>
                    <a:gd name="T99" fmla="*/ 262 h 2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4" h="262">
                      <a:moveTo>
                        <a:pt x="70" y="0"/>
                      </a:moveTo>
                      <a:lnTo>
                        <a:pt x="75" y="1"/>
                      </a:lnTo>
                      <a:lnTo>
                        <a:pt x="82" y="4"/>
                      </a:lnTo>
                      <a:lnTo>
                        <a:pt x="87" y="8"/>
                      </a:lnTo>
                      <a:lnTo>
                        <a:pt x="93" y="12"/>
                      </a:lnTo>
                      <a:lnTo>
                        <a:pt x="98" y="18"/>
                      </a:lnTo>
                      <a:lnTo>
                        <a:pt x="103" y="25"/>
                      </a:lnTo>
                      <a:lnTo>
                        <a:pt x="107" y="33"/>
                      </a:lnTo>
                      <a:lnTo>
                        <a:pt x="111" y="42"/>
                      </a:lnTo>
                      <a:lnTo>
                        <a:pt x="115" y="51"/>
                      </a:lnTo>
                      <a:lnTo>
                        <a:pt x="118" y="62"/>
                      </a:lnTo>
                      <a:lnTo>
                        <a:pt x="120" y="73"/>
                      </a:lnTo>
                      <a:lnTo>
                        <a:pt x="122" y="84"/>
                      </a:lnTo>
                      <a:lnTo>
                        <a:pt x="123" y="96"/>
                      </a:lnTo>
                      <a:lnTo>
                        <a:pt x="124" y="109"/>
                      </a:lnTo>
                      <a:lnTo>
                        <a:pt x="124" y="122"/>
                      </a:lnTo>
                      <a:lnTo>
                        <a:pt x="124" y="135"/>
                      </a:lnTo>
                      <a:lnTo>
                        <a:pt x="123" y="148"/>
                      </a:lnTo>
                      <a:lnTo>
                        <a:pt x="121" y="161"/>
                      </a:lnTo>
                      <a:lnTo>
                        <a:pt x="119" y="173"/>
                      </a:lnTo>
                      <a:lnTo>
                        <a:pt x="117" y="186"/>
                      </a:lnTo>
                      <a:lnTo>
                        <a:pt x="114" y="196"/>
                      </a:lnTo>
                      <a:lnTo>
                        <a:pt x="109" y="207"/>
                      </a:lnTo>
                      <a:lnTo>
                        <a:pt x="106" y="217"/>
                      </a:lnTo>
                      <a:lnTo>
                        <a:pt x="101" y="226"/>
                      </a:lnTo>
                      <a:lnTo>
                        <a:pt x="96" y="235"/>
                      </a:lnTo>
                      <a:lnTo>
                        <a:pt x="91" y="241"/>
                      </a:lnTo>
                      <a:lnTo>
                        <a:pt x="85" y="248"/>
                      </a:lnTo>
                      <a:lnTo>
                        <a:pt x="80" y="253"/>
                      </a:lnTo>
                      <a:lnTo>
                        <a:pt x="74" y="257"/>
                      </a:lnTo>
                      <a:lnTo>
                        <a:pt x="67" y="260"/>
                      </a:lnTo>
                      <a:lnTo>
                        <a:pt x="62" y="262"/>
                      </a:lnTo>
                      <a:lnTo>
                        <a:pt x="55" y="262"/>
                      </a:lnTo>
                      <a:lnTo>
                        <a:pt x="49" y="261"/>
                      </a:lnTo>
                      <a:lnTo>
                        <a:pt x="42" y="259"/>
                      </a:lnTo>
                      <a:lnTo>
                        <a:pt x="37" y="256"/>
                      </a:lnTo>
                      <a:lnTo>
                        <a:pt x="31" y="250"/>
                      </a:lnTo>
                      <a:lnTo>
                        <a:pt x="26" y="245"/>
                      </a:lnTo>
                      <a:lnTo>
                        <a:pt x="21" y="238"/>
                      </a:lnTo>
                      <a:lnTo>
                        <a:pt x="17" y="230"/>
                      </a:lnTo>
                      <a:lnTo>
                        <a:pt x="13" y="222"/>
                      </a:lnTo>
                      <a:lnTo>
                        <a:pt x="9" y="212"/>
                      </a:lnTo>
                      <a:lnTo>
                        <a:pt x="7" y="202"/>
                      </a:lnTo>
                      <a:lnTo>
                        <a:pt x="4" y="191"/>
                      </a:lnTo>
                      <a:lnTo>
                        <a:pt x="2" y="179"/>
                      </a:lnTo>
                      <a:lnTo>
                        <a:pt x="1" y="167"/>
                      </a:lnTo>
                      <a:lnTo>
                        <a:pt x="0" y="155"/>
                      </a:lnTo>
                      <a:lnTo>
                        <a:pt x="0" y="142"/>
                      </a:lnTo>
                      <a:lnTo>
                        <a:pt x="1" y="127"/>
                      </a:lnTo>
                      <a:lnTo>
                        <a:pt x="2" y="114"/>
                      </a:lnTo>
                      <a:lnTo>
                        <a:pt x="3" y="101"/>
                      </a:lnTo>
                      <a:lnTo>
                        <a:pt x="5" y="89"/>
                      </a:lnTo>
                      <a:lnTo>
                        <a:pt x="8" y="77"/>
                      </a:lnTo>
                      <a:lnTo>
                        <a:pt x="12" y="66"/>
                      </a:lnTo>
                      <a:lnTo>
                        <a:pt x="15" y="55"/>
                      </a:lnTo>
                      <a:lnTo>
                        <a:pt x="19" y="45"/>
                      </a:lnTo>
                      <a:lnTo>
                        <a:pt x="24" y="36"/>
                      </a:lnTo>
                      <a:lnTo>
                        <a:pt x="28" y="29"/>
                      </a:lnTo>
                      <a:lnTo>
                        <a:pt x="34" y="21"/>
                      </a:lnTo>
                      <a:lnTo>
                        <a:pt x="39" y="14"/>
                      </a:lnTo>
                      <a:lnTo>
                        <a:pt x="44" y="9"/>
                      </a:lnTo>
                      <a:lnTo>
                        <a:pt x="51" y="6"/>
                      </a:lnTo>
                      <a:lnTo>
                        <a:pt x="57" y="2"/>
                      </a:lnTo>
                      <a:lnTo>
                        <a:pt x="63" y="1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6" name="Freeform 123"/>
                <p:cNvSpPr>
                  <a:spLocks/>
                </p:cNvSpPr>
                <p:nvPr/>
              </p:nvSpPr>
              <p:spPr bwMode="auto">
                <a:xfrm>
                  <a:off x="468" y="1446"/>
                  <a:ext cx="61" cy="128"/>
                </a:xfrm>
                <a:custGeom>
                  <a:avLst/>
                  <a:gdLst>
                    <a:gd name="T0" fmla="*/ 1 w 122"/>
                    <a:gd name="T1" fmla="*/ 0 h 257"/>
                    <a:gd name="T2" fmla="*/ 1 w 122"/>
                    <a:gd name="T3" fmla="*/ 0 h 257"/>
                    <a:gd name="T4" fmla="*/ 1 w 122"/>
                    <a:gd name="T5" fmla="*/ 0 h 257"/>
                    <a:gd name="T6" fmla="*/ 1 w 122"/>
                    <a:gd name="T7" fmla="*/ 0 h 257"/>
                    <a:gd name="T8" fmla="*/ 1 w 122"/>
                    <a:gd name="T9" fmla="*/ 0 h 257"/>
                    <a:gd name="T10" fmla="*/ 1 w 122"/>
                    <a:gd name="T11" fmla="*/ 0 h 257"/>
                    <a:gd name="T12" fmla="*/ 1 w 122"/>
                    <a:gd name="T13" fmla="*/ 0 h 257"/>
                    <a:gd name="T14" fmla="*/ 1 w 122"/>
                    <a:gd name="T15" fmla="*/ 0 h 257"/>
                    <a:gd name="T16" fmla="*/ 1 w 122"/>
                    <a:gd name="T17" fmla="*/ 0 h 257"/>
                    <a:gd name="T18" fmla="*/ 1 w 122"/>
                    <a:gd name="T19" fmla="*/ 0 h 257"/>
                    <a:gd name="T20" fmla="*/ 1 w 122"/>
                    <a:gd name="T21" fmla="*/ 0 h 257"/>
                    <a:gd name="T22" fmla="*/ 1 w 122"/>
                    <a:gd name="T23" fmla="*/ 0 h 257"/>
                    <a:gd name="T24" fmla="*/ 1 w 122"/>
                    <a:gd name="T25" fmla="*/ 0 h 257"/>
                    <a:gd name="T26" fmla="*/ 1 w 122"/>
                    <a:gd name="T27" fmla="*/ 0 h 257"/>
                    <a:gd name="T28" fmla="*/ 1 w 122"/>
                    <a:gd name="T29" fmla="*/ 0 h 257"/>
                    <a:gd name="T30" fmla="*/ 1 w 122"/>
                    <a:gd name="T31" fmla="*/ 1 h 257"/>
                    <a:gd name="T32" fmla="*/ 1 w 122"/>
                    <a:gd name="T33" fmla="*/ 1 h 257"/>
                    <a:gd name="T34" fmla="*/ 1 w 122"/>
                    <a:gd name="T35" fmla="*/ 0 h 257"/>
                    <a:gd name="T36" fmla="*/ 1 w 122"/>
                    <a:gd name="T37" fmla="*/ 0 h 257"/>
                    <a:gd name="T38" fmla="*/ 1 w 122"/>
                    <a:gd name="T39" fmla="*/ 0 h 257"/>
                    <a:gd name="T40" fmla="*/ 1 w 122"/>
                    <a:gd name="T41" fmla="*/ 0 h 257"/>
                    <a:gd name="T42" fmla="*/ 1 w 122"/>
                    <a:gd name="T43" fmla="*/ 0 h 257"/>
                    <a:gd name="T44" fmla="*/ 1 w 122"/>
                    <a:gd name="T45" fmla="*/ 0 h 257"/>
                    <a:gd name="T46" fmla="*/ 0 w 122"/>
                    <a:gd name="T47" fmla="*/ 0 h 257"/>
                    <a:gd name="T48" fmla="*/ 1 w 122"/>
                    <a:gd name="T49" fmla="*/ 0 h 257"/>
                    <a:gd name="T50" fmla="*/ 1 w 122"/>
                    <a:gd name="T51" fmla="*/ 0 h 257"/>
                    <a:gd name="T52" fmla="*/ 1 w 122"/>
                    <a:gd name="T53" fmla="*/ 0 h 257"/>
                    <a:gd name="T54" fmla="*/ 1 w 122"/>
                    <a:gd name="T55" fmla="*/ 0 h 257"/>
                    <a:gd name="T56" fmla="*/ 1 w 122"/>
                    <a:gd name="T57" fmla="*/ 0 h 257"/>
                    <a:gd name="T58" fmla="*/ 1 w 122"/>
                    <a:gd name="T59" fmla="*/ 0 h 257"/>
                    <a:gd name="T60" fmla="*/ 1 w 122"/>
                    <a:gd name="T61" fmla="*/ 0 h 257"/>
                    <a:gd name="T62" fmla="*/ 1 w 122"/>
                    <a:gd name="T63" fmla="*/ 0 h 2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2"/>
                    <a:gd name="T97" fmla="*/ 0 h 257"/>
                    <a:gd name="T98" fmla="*/ 122 w 122"/>
                    <a:gd name="T99" fmla="*/ 257 h 2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2" h="257">
                      <a:moveTo>
                        <a:pt x="68" y="0"/>
                      </a:moveTo>
                      <a:lnTo>
                        <a:pt x="74" y="2"/>
                      </a:lnTo>
                      <a:lnTo>
                        <a:pt x="80" y="4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6" y="18"/>
                      </a:lnTo>
                      <a:lnTo>
                        <a:pt x="101" y="25"/>
                      </a:lnTo>
                      <a:lnTo>
                        <a:pt x="105" y="32"/>
                      </a:lnTo>
                      <a:lnTo>
                        <a:pt x="109" y="41"/>
                      </a:lnTo>
                      <a:lnTo>
                        <a:pt x="113" y="50"/>
                      </a:lnTo>
                      <a:lnTo>
                        <a:pt x="116" y="60"/>
                      </a:lnTo>
                      <a:lnTo>
                        <a:pt x="118" y="71"/>
                      </a:lnTo>
                      <a:lnTo>
                        <a:pt x="120" y="83"/>
                      </a:lnTo>
                      <a:lnTo>
                        <a:pt x="121" y="94"/>
                      </a:lnTo>
                      <a:lnTo>
                        <a:pt x="122" y="107"/>
                      </a:lnTo>
                      <a:lnTo>
                        <a:pt x="122" y="119"/>
                      </a:lnTo>
                      <a:lnTo>
                        <a:pt x="121" y="132"/>
                      </a:lnTo>
                      <a:lnTo>
                        <a:pt x="121" y="145"/>
                      </a:lnTo>
                      <a:lnTo>
                        <a:pt x="119" y="158"/>
                      </a:lnTo>
                      <a:lnTo>
                        <a:pt x="117" y="170"/>
                      </a:lnTo>
                      <a:lnTo>
                        <a:pt x="115" y="182"/>
                      </a:lnTo>
                      <a:lnTo>
                        <a:pt x="112" y="193"/>
                      </a:lnTo>
                      <a:lnTo>
                        <a:pt x="107" y="203"/>
                      </a:lnTo>
                      <a:lnTo>
                        <a:pt x="104" y="213"/>
                      </a:lnTo>
                      <a:lnTo>
                        <a:pt x="99" y="222"/>
                      </a:lnTo>
                      <a:lnTo>
                        <a:pt x="94" y="231"/>
                      </a:lnTo>
                      <a:lnTo>
                        <a:pt x="90" y="237"/>
                      </a:lnTo>
                      <a:lnTo>
                        <a:pt x="84" y="244"/>
                      </a:lnTo>
                      <a:lnTo>
                        <a:pt x="78" y="248"/>
                      </a:lnTo>
                      <a:lnTo>
                        <a:pt x="72" y="253"/>
                      </a:lnTo>
                      <a:lnTo>
                        <a:pt x="67" y="256"/>
                      </a:lnTo>
                      <a:lnTo>
                        <a:pt x="60" y="257"/>
                      </a:lnTo>
                      <a:lnTo>
                        <a:pt x="53" y="257"/>
                      </a:lnTo>
                      <a:lnTo>
                        <a:pt x="48" y="257"/>
                      </a:lnTo>
                      <a:lnTo>
                        <a:pt x="41" y="254"/>
                      </a:lnTo>
                      <a:lnTo>
                        <a:pt x="36" y="250"/>
                      </a:lnTo>
                      <a:lnTo>
                        <a:pt x="30" y="246"/>
                      </a:lnTo>
                      <a:lnTo>
                        <a:pt x="25" y="241"/>
                      </a:lnTo>
                      <a:lnTo>
                        <a:pt x="21" y="234"/>
                      </a:lnTo>
                      <a:lnTo>
                        <a:pt x="16" y="226"/>
                      </a:lnTo>
                      <a:lnTo>
                        <a:pt x="13" y="218"/>
                      </a:lnTo>
                      <a:lnTo>
                        <a:pt x="10" y="208"/>
                      </a:lnTo>
                      <a:lnTo>
                        <a:pt x="6" y="198"/>
                      </a:lnTo>
                      <a:lnTo>
                        <a:pt x="4" y="187"/>
                      </a:lnTo>
                      <a:lnTo>
                        <a:pt x="2" y="176"/>
                      </a:lnTo>
                      <a:lnTo>
                        <a:pt x="1" y="164"/>
                      </a:lnTo>
                      <a:lnTo>
                        <a:pt x="0" y="152"/>
                      </a:lnTo>
                      <a:lnTo>
                        <a:pt x="0" y="139"/>
                      </a:lnTo>
                      <a:lnTo>
                        <a:pt x="0" y="125"/>
                      </a:lnTo>
                      <a:lnTo>
                        <a:pt x="1" y="112"/>
                      </a:lnTo>
                      <a:lnTo>
                        <a:pt x="3" y="100"/>
                      </a:lnTo>
                      <a:lnTo>
                        <a:pt x="5" y="88"/>
                      </a:lnTo>
                      <a:lnTo>
                        <a:pt x="7" y="76"/>
                      </a:lnTo>
                      <a:lnTo>
                        <a:pt x="11" y="65"/>
                      </a:lnTo>
                      <a:lnTo>
                        <a:pt x="14" y="54"/>
                      </a:lnTo>
                      <a:lnTo>
                        <a:pt x="18" y="45"/>
                      </a:lnTo>
                      <a:lnTo>
                        <a:pt x="23" y="36"/>
                      </a:lnTo>
                      <a:lnTo>
                        <a:pt x="27" y="28"/>
                      </a:lnTo>
                      <a:lnTo>
                        <a:pt x="33" y="21"/>
                      </a:lnTo>
                      <a:lnTo>
                        <a:pt x="38" y="15"/>
                      </a:lnTo>
                      <a:lnTo>
                        <a:pt x="44" y="9"/>
                      </a:lnTo>
                      <a:lnTo>
                        <a:pt x="49" y="6"/>
                      </a:lnTo>
                      <a:lnTo>
                        <a:pt x="56" y="3"/>
                      </a:lnTo>
                      <a:lnTo>
                        <a:pt x="61" y="2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7" name="Freeform 124"/>
                <p:cNvSpPr>
                  <a:spLocks/>
                </p:cNvSpPr>
                <p:nvPr/>
              </p:nvSpPr>
              <p:spPr bwMode="auto">
                <a:xfrm>
                  <a:off x="468" y="1448"/>
                  <a:ext cx="61" cy="125"/>
                </a:xfrm>
                <a:custGeom>
                  <a:avLst/>
                  <a:gdLst>
                    <a:gd name="T0" fmla="*/ 1 w 120"/>
                    <a:gd name="T1" fmla="*/ 0 h 251"/>
                    <a:gd name="T2" fmla="*/ 1 w 120"/>
                    <a:gd name="T3" fmla="*/ 0 h 251"/>
                    <a:gd name="T4" fmla="*/ 1 w 120"/>
                    <a:gd name="T5" fmla="*/ 0 h 251"/>
                    <a:gd name="T6" fmla="*/ 1 w 120"/>
                    <a:gd name="T7" fmla="*/ 0 h 251"/>
                    <a:gd name="T8" fmla="*/ 1 w 120"/>
                    <a:gd name="T9" fmla="*/ 0 h 251"/>
                    <a:gd name="T10" fmla="*/ 1 w 120"/>
                    <a:gd name="T11" fmla="*/ 0 h 251"/>
                    <a:gd name="T12" fmla="*/ 1 w 120"/>
                    <a:gd name="T13" fmla="*/ 0 h 251"/>
                    <a:gd name="T14" fmla="*/ 1 w 120"/>
                    <a:gd name="T15" fmla="*/ 0 h 251"/>
                    <a:gd name="T16" fmla="*/ 1 w 120"/>
                    <a:gd name="T17" fmla="*/ 0 h 251"/>
                    <a:gd name="T18" fmla="*/ 1 w 120"/>
                    <a:gd name="T19" fmla="*/ 0 h 251"/>
                    <a:gd name="T20" fmla="*/ 1 w 120"/>
                    <a:gd name="T21" fmla="*/ 0 h 251"/>
                    <a:gd name="T22" fmla="*/ 1 w 120"/>
                    <a:gd name="T23" fmla="*/ 0 h 251"/>
                    <a:gd name="T24" fmla="*/ 1 w 120"/>
                    <a:gd name="T25" fmla="*/ 0 h 251"/>
                    <a:gd name="T26" fmla="*/ 1 w 120"/>
                    <a:gd name="T27" fmla="*/ 0 h 251"/>
                    <a:gd name="T28" fmla="*/ 1 w 120"/>
                    <a:gd name="T29" fmla="*/ 0 h 251"/>
                    <a:gd name="T30" fmla="*/ 1 w 120"/>
                    <a:gd name="T31" fmla="*/ 0 h 251"/>
                    <a:gd name="T32" fmla="*/ 1 w 120"/>
                    <a:gd name="T33" fmla="*/ 0 h 251"/>
                    <a:gd name="T34" fmla="*/ 1 w 120"/>
                    <a:gd name="T35" fmla="*/ 0 h 251"/>
                    <a:gd name="T36" fmla="*/ 1 w 120"/>
                    <a:gd name="T37" fmla="*/ 0 h 251"/>
                    <a:gd name="T38" fmla="*/ 1 w 120"/>
                    <a:gd name="T39" fmla="*/ 0 h 251"/>
                    <a:gd name="T40" fmla="*/ 1 w 120"/>
                    <a:gd name="T41" fmla="*/ 0 h 251"/>
                    <a:gd name="T42" fmla="*/ 1 w 120"/>
                    <a:gd name="T43" fmla="*/ 0 h 251"/>
                    <a:gd name="T44" fmla="*/ 1 w 120"/>
                    <a:gd name="T45" fmla="*/ 0 h 251"/>
                    <a:gd name="T46" fmla="*/ 1 w 120"/>
                    <a:gd name="T47" fmla="*/ 0 h 251"/>
                    <a:gd name="T48" fmla="*/ 0 w 120"/>
                    <a:gd name="T49" fmla="*/ 0 h 251"/>
                    <a:gd name="T50" fmla="*/ 1 w 120"/>
                    <a:gd name="T51" fmla="*/ 0 h 251"/>
                    <a:gd name="T52" fmla="*/ 1 w 120"/>
                    <a:gd name="T53" fmla="*/ 0 h 251"/>
                    <a:gd name="T54" fmla="*/ 1 w 120"/>
                    <a:gd name="T55" fmla="*/ 0 h 251"/>
                    <a:gd name="T56" fmla="*/ 1 w 120"/>
                    <a:gd name="T57" fmla="*/ 0 h 251"/>
                    <a:gd name="T58" fmla="*/ 1 w 120"/>
                    <a:gd name="T59" fmla="*/ 0 h 251"/>
                    <a:gd name="T60" fmla="*/ 1 w 120"/>
                    <a:gd name="T61" fmla="*/ 0 h 251"/>
                    <a:gd name="T62" fmla="*/ 1 w 120"/>
                    <a:gd name="T63" fmla="*/ 0 h 2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0"/>
                    <a:gd name="T97" fmla="*/ 0 h 251"/>
                    <a:gd name="T98" fmla="*/ 120 w 120"/>
                    <a:gd name="T99" fmla="*/ 251 h 2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0" h="251">
                      <a:moveTo>
                        <a:pt x="54" y="251"/>
                      </a:moveTo>
                      <a:lnTo>
                        <a:pt x="60" y="251"/>
                      </a:lnTo>
                      <a:lnTo>
                        <a:pt x="66" y="249"/>
                      </a:lnTo>
                      <a:lnTo>
                        <a:pt x="72" y="246"/>
                      </a:lnTo>
                      <a:lnTo>
                        <a:pt x="78" y="242"/>
                      </a:lnTo>
                      <a:lnTo>
                        <a:pt x="83" y="238"/>
                      </a:lnTo>
                      <a:lnTo>
                        <a:pt x="89" y="231"/>
                      </a:lnTo>
                      <a:lnTo>
                        <a:pt x="93" y="224"/>
                      </a:lnTo>
                      <a:lnTo>
                        <a:pt x="97" y="217"/>
                      </a:lnTo>
                      <a:lnTo>
                        <a:pt x="102" y="208"/>
                      </a:lnTo>
                      <a:lnTo>
                        <a:pt x="106" y="198"/>
                      </a:lnTo>
                      <a:lnTo>
                        <a:pt x="109" y="188"/>
                      </a:lnTo>
                      <a:lnTo>
                        <a:pt x="113" y="177"/>
                      </a:lnTo>
                      <a:lnTo>
                        <a:pt x="116" y="165"/>
                      </a:lnTo>
                      <a:lnTo>
                        <a:pt x="117" y="153"/>
                      </a:lnTo>
                      <a:lnTo>
                        <a:pt x="119" y="141"/>
                      </a:lnTo>
                      <a:lnTo>
                        <a:pt x="120" y="128"/>
                      </a:lnTo>
                      <a:lnTo>
                        <a:pt x="120" y="115"/>
                      </a:lnTo>
                      <a:lnTo>
                        <a:pt x="120" y="103"/>
                      </a:lnTo>
                      <a:lnTo>
                        <a:pt x="119" y="91"/>
                      </a:lnTo>
                      <a:lnTo>
                        <a:pt x="118" y="79"/>
                      </a:lnTo>
                      <a:lnTo>
                        <a:pt x="116" y="68"/>
                      </a:lnTo>
                      <a:lnTo>
                        <a:pt x="114" y="57"/>
                      </a:lnTo>
                      <a:lnTo>
                        <a:pt x="111" y="47"/>
                      </a:lnTo>
                      <a:lnTo>
                        <a:pt x="107" y="38"/>
                      </a:lnTo>
                      <a:lnTo>
                        <a:pt x="104" y="29"/>
                      </a:lnTo>
                      <a:lnTo>
                        <a:pt x="100" y="23"/>
                      </a:lnTo>
                      <a:lnTo>
                        <a:pt x="95" y="16"/>
                      </a:lnTo>
                      <a:lnTo>
                        <a:pt x="90" y="11"/>
                      </a:lnTo>
                      <a:lnTo>
                        <a:pt x="84" y="6"/>
                      </a:lnTo>
                      <a:lnTo>
                        <a:pt x="79" y="2"/>
                      </a:lnTo>
                      <a:lnTo>
                        <a:pt x="73" y="0"/>
                      </a:lnTo>
                      <a:lnTo>
                        <a:pt x="68" y="0"/>
                      </a:lnTo>
                      <a:lnTo>
                        <a:pt x="61" y="0"/>
                      </a:lnTo>
                      <a:lnTo>
                        <a:pt x="55" y="1"/>
                      </a:lnTo>
                      <a:lnTo>
                        <a:pt x="49" y="4"/>
                      </a:lnTo>
                      <a:lnTo>
                        <a:pt x="44" y="7"/>
                      </a:lnTo>
                      <a:lnTo>
                        <a:pt x="38" y="13"/>
                      </a:lnTo>
                      <a:lnTo>
                        <a:pt x="33" y="18"/>
                      </a:lnTo>
                      <a:lnTo>
                        <a:pt x="27" y="26"/>
                      </a:lnTo>
                      <a:lnTo>
                        <a:pt x="23" y="34"/>
                      </a:lnTo>
                      <a:lnTo>
                        <a:pt x="18" y="42"/>
                      </a:lnTo>
                      <a:lnTo>
                        <a:pt x="15" y="52"/>
                      </a:lnTo>
                      <a:lnTo>
                        <a:pt x="11" y="62"/>
                      </a:lnTo>
                      <a:lnTo>
                        <a:pt x="7" y="73"/>
                      </a:lnTo>
                      <a:lnTo>
                        <a:pt x="5" y="84"/>
                      </a:lnTo>
                      <a:lnTo>
                        <a:pt x="3" y="96"/>
                      </a:lnTo>
                      <a:lnTo>
                        <a:pt x="2" y="108"/>
                      </a:lnTo>
                      <a:lnTo>
                        <a:pt x="1" y="121"/>
                      </a:lnTo>
                      <a:lnTo>
                        <a:pt x="0" y="135"/>
                      </a:lnTo>
                      <a:lnTo>
                        <a:pt x="0" y="147"/>
                      </a:lnTo>
                      <a:lnTo>
                        <a:pt x="1" y="159"/>
                      </a:lnTo>
                      <a:lnTo>
                        <a:pt x="3" y="171"/>
                      </a:lnTo>
                      <a:lnTo>
                        <a:pt x="4" y="182"/>
                      </a:lnTo>
                      <a:lnTo>
                        <a:pt x="7" y="193"/>
                      </a:lnTo>
                      <a:lnTo>
                        <a:pt x="10" y="203"/>
                      </a:lnTo>
                      <a:lnTo>
                        <a:pt x="13" y="211"/>
                      </a:lnTo>
                      <a:lnTo>
                        <a:pt x="17" y="220"/>
                      </a:lnTo>
                      <a:lnTo>
                        <a:pt x="22" y="228"/>
                      </a:lnTo>
                      <a:lnTo>
                        <a:pt x="26" y="234"/>
                      </a:lnTo>
                      <a:lnTo>
                        <a:pt x="31" y="240"/>
                      </a:lnTo>
                      <a:lnTo>
                        <a:pt x="36" y="244"/>
                      </a:lnTo>
                      <a:lnTo>
                        <a:pt x="41" y="247"/>
                      </a:lnTo>
                      <a:lnTo>
                        <a:pt x="47" y="250"/>
                      </a:lnTo>
                      <a:lnTo>
                        <a:pt x="54" y="251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8" name="Freeform 125"/>
                <p:cNvSpPr>
                  <a:spLocks/>
                </p:cNvSpPr>
                <p:nvPr/>
              </p:nvSpPr>
              <p:spPr bwMode="auto">
                <a:xfrm>
                  <a:off x="469" y="1462"/>
                  <a:ext cx="48" cy="100"/>
                </a:xfrm>
                <a:custGeom>
                  <a:avLst/>
                  <a:gdLst>
                    <a:gd name="T0" fmla="*/ 1 w 96"/>
                    <a:gd name="T1" fmla="*/ 0 h 202"/>
                    <a:gd name="T2" fmla="*/ 1 w 96"/>
                    <a:gd name="T3" fmla="*/ 0 h 202"/>
                    <a:gd name="T4" fmla="*/ 1 w 96"/>
                    <a:gd name="T5" fmla="*/ 0 h 202"/>
                    <a:gd name="T6" fmla="*/ 1 w 96"/>
                    <a:gd name="T7" fmla="*/ 0 h 202"/>
                    <a:gd name="T8" fmla="*/ 1 w 96"/>
                    <a:gd name="T9" fmla="*/ 0 h 202"/>
                    <a:gd name="T10" fmla="*/ 1 w 96"/>
                    <a:gd name="T11" fmla="*/ 0 h 202"/>
                    <a:gd name="T12" fmla="*/ 1 w 96"/>
                    <a:gd name="T13" fmla="*/ 0 h 202"/>
                    <a:gd name="T14" fmla="*/ 1 w 96"/>
                    <a:gd name="T15" fmla="*/ 0 h 202"/>
                    <a:gd name="T16" fmla="*/ 1 w 96"/>
                    <a:gd name="T17" fmla="*/ 0 h 202"/>
                    <a:gd name="T18" fmla="*/ 1 w 96"/>
                    <a:gd name="T19" fmla="*/ 0 h 202"/>
                    <a:gd name="T20" fmla="*/ 1 w 96"/>
                    <a:gd name="T21" fmla="*/ 0 h 202"/>
                    <a:gd name="T22" fmla="*/ 1 w 96"/>
                    <a:gd name="T23" fmla="*/ 0 h 202"/>
                    <a:gd name="T24" fmla="*/ 1 w 96"/>
                    <a:gd name="T25" fmla="*/ 0 h 202"/>
                    <a:gd name="T26" fmla="*/ 1 w 96"/>
                    <a:gd name="T27" fmla="*/ 0 h 202"/>
                    <a:gd name="T28" fmla="*/ 1 w 96"/>
                    <a:gd name="T29" fmla="*/ 0 h 202"/>
                    <a:gd name="T30" fmla="*/ 1 w 96"/>
                    <a:gd name="T31" fmla="*/ 0 h 202"/>
                    <a:gd name="T32" fmla="*/ 1 w 96"/>
                    <a:gd name="T33" fmla="*/ 0 h 202"/>
                    <a:gd name="T34" fmla="*/ 1 w 96"/>
                    <a:gd name="T35" fmla="*/ 0 h 202"/>
                    <a:gd name="T36" fmla="*/ 1 w 96"/>
                    <a:gd name="T37" fmla="*/ 0 h 202"/>
                    <a:gd name="T38" fmla="*/ 1 w 96"/>
                    <a:gd name="T39" fmla="*/ 0 h 202"/>
                    <a:gd name="T40" fmla="*/ 1 w 96"/>
                    <a:gd name="T41" fmla="*/ 0 h 202"/>
                    <a:gd name="T42" fmla="*/ 1 w 96"/>
                    <a:gd name="T43" fmla="*/ 0 h 202"/>
                    <a:gd name="T44" fmla="*/ 1 w 96"/>
                    <a:gd name="T45" fmla="*/ 0 h 202"/>
                    <a:gd name="T46" fmla="*/ 1 w 96"/>
                    <a:gd name="T47" fmla="*/ 0 h 202"/>
                    <a:gd name="T48" fmla="*/ 1 w 96"/>
                    <a:gd name="T49" fmla="*/ 0 h 202"/>
                    <a:gd name="T50" fmla="*/ 1 w 96"/>
                    <a:gd name="T51" fmla="*/ 0 h 202"/>
                    <a:gd name="T52" fmla="*/ 1 w 96"/>
                    <a:gd name="T53" fmla="*/ 0 h 202"/>
                    <a:gd name="T54" fmla="*/ 1 w 96"/>
                    <a:gd name="T55" fmla="*/ 0 h 202"/>
                    <a:gd name="T56" fmla="*/ 1 w 96"/>
                    <a:gd name="T57" fmla="*/ 0 h 202"/>
                    <a:gd name="T58" fmla="*/ 1 w 96"/>
                    <a:gd name="T59" fmla="*/ 0 h 202"/>
                    <a:gd name="T60" fmla="*/ 1 w 96"/>
                    <a:gd name="T61" fmla="*/ 0 h 202"/>
                    <a:gd name="T62" fmla="*/ 1 w 96"/>
                    <a:gd name="T63" fmla="*/ 0 h 202"/>
                    <a:gd name="T64" fmla="*/ 1 w 96"/>
                    <a:gd name="T65" fmla="*/ 0 h 202"/>
                    <a:gd name="T66" fmla="*/ 1 w 96"/>
                    <a:gd name="T67" fmla="*/ 0 h 202"/>
                    <a:gd name="T68" fmla="*/ 1 w 96"/>
                    <a:gd name="T69" fmla="*/ 0 h 202"/>
                    <a:gd name="T70" fmla="*/ 1 w 96"/>
                    <a:gd name="T71" fmla="*/ 0 h 202"/>
                    <a:gd name="T72" fmla="*/ 0 w 96"/>
                    <a:gd name="T73" fmla="*/ 0 h 202"/>
                    <a:gd name="T74" fmla="*/ 0 w 96"/>
                    <a:gd name="T75" fmla="*/ 0 h 202"/>
                    <a:gd name="T76" fmla="*/ 1 w 96"/>
                    <a:gd name="T77" fmla="*/ 0 h 202"/>
                    <a:gd name="T78" fmla="*/ 1 w 96"/>
                    <a:gd name="T79" fmla="*/ 0 h 202"/>
                    <a:gd name="T80" fmla="*/ 1 w 96"/>
                    <a:gd name="T81" fmla="*/ 0 h 202"/>
                    <a:gd name="T82" fmla="*/ 1 w 96"/>
                    <a:gd name="T83" fmla="*/ 0 h 202"/>
                    <a:gd name="T84" fmla="*/ 1 w 96"/>
                    <a:gd name="T85" fmla="*/ 0 h 202"/>
                    <a:gd name="T86" fmla="*/ 1 w 96"/>
                    <a:gd name="T87" fmla="*/ 0 h 202"/>
                    <a:gd name="T88" fmla="*/ 1 w 96"/>
                    <a:gd name="T89" fmla="*/ 0 h 202"/>
                    <a:gd name="T90" fmla="*/ 1 w 96"/>
                    <a:gd name="T91" fmla="*/ 0 h 202"/>
                    <a:gd name="T92" fmla="*/ 1 w 96"/>
                    <a:gd name="T93" fmla="*/ 0 h 202"/>
                    <a:gd name="T94" fmla="*/ 1 w 96"/>
                    <a:gd name="T95" fmla="*/ 0 h 202"/>
                    <a:gd name="T96" fmla="*/ 1 w 96"/>
                    <a:gd name="T97" fmla="*/ 0 h 2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2"/>
                    <a:gd name="T149" fmla="*/ 96 w 96"/>
                    <a:gd name="T150" fmla="*/ 202 h 2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2">
                      <a:moveTo>
                        <a:pt x="43" y="202"/>
                      </a:moveTo>
                      <a:lnTo>
                        <a:pt x="47" y="202"/>
                      </a:lnTo>
                      <a:lnTo>
                        <a:pt x="53" y="201"/>
                      </a:lnTo>
                      <a:lnTo>
                        <a:pt x="57" y="199"/>
                      </a:lnTo>
                      <a:lnTo>
                        <a:pt x="61" y="195"/>
                      </a:lnTo>
                      <a:lnTo>
                        <a:pt x="66" y="191"/>
                      </a:lnTo>
                      <a:lnTo>
                        <a:pt x="70" y="187"/>
                      </a:lnTo>
                      <a:lnTo>
                        <a:pt x="74" y="181"/>
                      </a:lnTo>
                      <a:lnTo>
                        <a:pt x="78" y="174"/>
                      </a:lnTo>
                      <a:lnTo>
                        <a:pt x="84" y="160"/>
                      </a:lnTo>
                      <a:lnTo>
                        <a:pt x="90" y="143"/>
                      </a:lnTo>
                      <a:lnTo>
                        <a:pt x="94" y="124"/>
                      </a:lnTo>
                      <a:lnTo>
                        <a:pt x="96" y="104"/>
                      </a:lnTo>
                      <a:lnTo>
                        <a:pt x="96" y="83"/>
                      </a:lnTo>
                      <a:lnTo>
                        <a:pt x="94" y="65"/>
                      </a:lnTo>
                      <a:lnTo>
                        <a:pt x="91" y="47"/>
                      </a:lnTo>
                      <a:lnTo>
                        <a:pt x="85" y="32"/>
                      </a:lnTo>
                      <a:lnTo>
                        <a:pt x="82" y="25"/>
                      </a:lnTo>
                      <a:lnTo>
                        <a:pt x="79" y="19"/>
                      </a:lnTo>
                      <a:lnTo>
                        <a:pt x="76" y="14"/>
                      </a:lnTo>
                      <a:lnTo>
                        <a:pt x="71" y="9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4" y="2"/>
                      </a:lnTo>
                      <a:lnTo>
                        <a:pt x="39" y="5"/>
                      </a:lnTo>
                      <a:lnTo>
                        <a:pt x="34" y="8"/>
                      </a:lnTo>
                      <a:lnTo>
                        <a:pt x="30" y="11"/>
                      </a:lnTo>
                      <a:lnTo>
                        <a:pt x="25" y="17"/>
                      </a:lnTo>
                      <a:lnTo>
                        <a:pt x="22" y="22"/>
                      </a:lnTo>
                      <a:lnTo>
                        <a:pt x="17" y="29"/>
                      </a:lnTo>
                      <a:lnTo>
                        <a:pt x="11" y="43"/>
                      </a:lnTo>
                      <a:lnTo>
                        <a:pt x="6" y="59"/>
                      </a:lnTo>
                      <a:lnTo>
                        <a:pt x="2" y="78"/>
                      </a:lnTo>
                      <a:lnTo>
                        <a:pt x="0" y="99"/>
                      </a:lnTo>
                      <a:lnTo>
                        <a:pt x="0" y="119"/>
                      </a:lnTo>
                      <a:lnTo>
                        <a:pt x="2" y="138"/>
                      </a:lnTo>
                      <a:lnTo>
                        <a:pt x="5" y="156"/>
                      </a:lnTo>
                      <a:lnTo>
                        <a:pt x="10" y="170"/>
                      </a:lnTo>
                      <a:lnTo>
                        <a:pt x="13" y="178"/>
                      </a:lnTo>
                      <a:lnTo>
                        <a:pt x="16" y="183"/>
                      </a:lnTo>
                      <a:lnTo>
                        <a:pt x="21" y="189"/>
                      </a:lnTo>
                      <a:lnTo>
                        <a:pt x="24" y="193"/>
                      </a:lnTo>
                      <a:lnTo>
                        <a:pt x="28" y="196"/>
                      </a:lnTo>
                      <a:lnTo>
                        <a:pt x="33" y="200"/>
                      </a:lnTo>
                      <a:lnTo>
                        <a:pt x="37" y="202"/>
                      </a:lnTo>
                      <a:lnTo>
                        <a:pt x="43" y="202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39" name="Freeform 126"/>
                <p:cNvSpPr>
                  <a:spLocks/>
                </p:cNvSpPr>
                <p:nvPr/>
              </p:nvSpPr>
              <p:spPr bwMode="auto">
                <a:xfrm>
                  <a:off x="469" y="1462"/>
                  <a:ext cx="48" cy="100"/>
                </a:xfrm>
                <a:custGeom>
                  <a:avLst/>
                  <a:gdLst>
                    <a:gd name="T0" fmla="*/ 1 w 96"/>
                    <a:gd name="T1" fmla="*/ 0 h 202"/>
                    <a:gd name="T2" fmla="*/ 1 w 96"/>
                    <a:gd name="T3" fmla="*/ 0 h 202"/>
                    <a:gd name="T4" fmla="*/ 1 w 96"/>
                    <a:gd name="T5" fmla="*/ 0 h 202"/>
                    <a:gd name="T6" fmla="*/ 1 w 96"/>
                    <a:gd name="T7" fmla="*/ 0 h 202"/>
                    <a:gd name="T8" fmla="*/ 1 w 96"/>
                    <a:gd name="T9" fmla="*/ 0 h 202"/>
                    <a:gd name="T10" fmla="*/ 1 w 96"/>
                    <a:gd name="T11" fmla="*/ 0 h 202"/>
                    <a:gd name="T12" fmla="*/ 1 w 96"/>
                    <a:gd name="T13" fmla="*/ 0 h 202"/>
                    <a:gd name="T14" fmla="*/ 1 w 96"/>
                    <a:gd name="T15" fmla="*/ 0 h 202"/>
                    <a:gd name="T16" fmla="*/ 1 w 96"/>
                    <a:gd name="T17" fmla="*/ 0 h 202"/>
                    <a:gd name="T18" fmla="*/ 1 w 96"/>
                    <a:gd name="T19" fmla="*/ 0 h 202"/>
                    <a:gd name="T20" fmla="*/ 1 w 96"/>
                    <a:gd name="T21" fmla="*/ 0 h 202"/>
                    <a:gd name="T22" fmla="*/ 1 w 96"/>
                    <a:gd name="T23" fmla="*/ 0 h 202"/>
                    <a:gd name="T24" fmla="*/ 1 w 96"/>
                    <a:gd name="T25" fmla="*/ 0 h 202"/>
                    <a:gd name="T26" fmla="*/ 1 w 96"/>
                    <a:gd name="T27" fmla="*/ 0 h 202"/>
                    <a:gd name="T28" fmla="*/ 1 w 96"/>
                    <a:gd name="T29" fmla="*/ 0 h 202"/>
                    <a:gd name="T30" fmla="*/ 1 w 96"/>
                    <a:gd name="T31" fmla="*/ 0 h 202"/>
                    <a:gd name="T32" fmla="*/ 1 w 96"/>
                    <a:gd name="T33" fmla="*/ 0 h 202"/>
                    <a:gd name="T34" fmla="*/ 1 w 96"/>
                    <a:gd name="T35" fmla="*/ 0 h 202"/>
                    <a:gd name="T36" fmla="*/ 1 w 96"/>
                    <a:gd name="T37" fmla="*/ 0 h 202"/>
                    <a:gd name="T38" fmla="*/ 1 w 96"/>
                    <a:gd name="T39" fmla="*/ 0 h 202"/>
                    <a:gd name="T40" fmla="*/ 1 w 96"/>
                    <a:gd name="T41" fmla="*/ 0 h 202"/>
                    <a:gd name="T42" fmla="*/ 1 w 96"/>
                    <a:gd name="T43" fmla="*/ 0 h 202"/>
                    <a:gd name="T44" fmla="*/ 1 w 96"/>
                    <a:gd name="T45" fmla="*/ 0 h 202"/>
                    <a:gd name="T46" fmla="*/ 1 w 96"/>
                    <a:gd name="T47" fmla="*/ 0 h 202"/>
                    <a:gd name="T48" fmla="*/ 1 w 96"/>
                    <a:gd name="T49" fmla="*/ 0 h 202"/>
                    <a:gd name="T50" fmla="*/ 1 w 96"/>
                    <a:gd name="T51" fmla="*/ 0 h 202"/>
                    <a:gd name="T52" fmla="*/ 1 w 96"/>
                    <a:gd name="T53" fmla="*/ 0 h 202"/>
                    <a:gd name="T54" fmla="*/ 1 w 96"/>
                    <a:gd name="T55" fmla="*/ 0 h 202"/>
                    <a:gd name="T56" fmla="*/ 1 w 96"/>
                    <a:gd name="T57" fmla="*/ 0 h 202"/>
                    <a:gd name="T58" fmla="*/ 1 w 96"/>
                    <a:gd name="T59" fmla="*/ 0 h 202"/>
                    <a:gd name="T60" fmla="*/ 1 w 96"/>
                    <a:gd name="T61" fmla="*/ 0 h 202"/>
                    <a:gd name="T62" fmla="*/ 1 w 96"/>
                    <a:gd name="T63" fmla="*/ 0 h 202"/>
                    <a:gd name="T64" fmla="*/ 1 w 96"/>
                    <a:gd name="T65" fmla="*/ 0 h 202"/>
                    <a:gd name="T66" fmla="*/ 1 w 96"/>
                    <a:gd name="T67" fmla="*/ 0 h 202"/>
                    <a:gd name="T68" fmla="*/ 1 w 96"/>
                    <a:gd name="T69" fmla="*/ 0 h 202"/>
                    <a:gd name="T70" fmla="*/ 1 w 96"/>
                    <a:gd name="T71" fmla="*/ 0 h 202"/>
                    <a:gd name="T72" fmla="*/ 0 w 96"/>
                    <a:gd name="T73" fmla="*/ 0 h 202"/>
                    <a:gd name="T74" fmla="*/ 0 w 96"/>
                    <a:gd name="T75" fmla="*/ 0 h 202"/>
                    <a:gd name="T76" fmla="*/ 1 w 96"/>
                    <a:gd name="T77" fmla="*/ 0 h 202"/>
                    <a:gd name="T78" fmla="*/ 1 w 96"/>
                    <a:gd name="T79" fmla="*/ 0 h 202"/>
                    <a:gd name="T80" fmla="*/ 1 w 96"/>
                    <a:gd name="T81" fmla="*/ 0 h 202"/>
                    <a:gd name="T82" fmla="*/ 1 w 96"/>
                    <a:gd name="T83" fmla="*/ 0 h 202"/>
                    <a:gd name="T84" fmla="*/ 1 w 96"/>
                    <a:gd name="T85" fmla="*/ 0 h 202"/>
                    <a:gd name="T86" fmla="*/ 1 w 96"/>
                    <a:gd name="T87" fmla="*/ 0 h 202"/>
                    <a:gd name="T88" fmla="*/ 1 w 96"/>
                    <a:gd name="T89" fmla="*/ 0 h 202"/>
                    <a:gd name="T90" fmla="*/ 1 w 96"/>
                    <a:gd name="T91" fmla="*/ 0 h 202"/>
                    <a:gd name="T92" fmla="*/ 1 w 96"/>
                    <a:gd name="T93" fmla="*/ 0 h 202"/>
                    <a:gd name="T94" fmla="*/ 1 w 96"/>
                    <a:gd name="T95" fmla="*/ 0 h 202"/>
                    <a:gd name="T96" fmla="*/ 1 w 96"/>
                    <a:gd name="T97" fmla="*/ 0 h 20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2"/>
                    <a:gd name="T149" fmla="*/ 96 w 96"/>
                    <a:gd name="T150" fmla="*/ 202 h 20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2">
                      <a:moveTo>
                        <a:pt x="43" y="202"/>
                      </a:moveTo>
                      <a:lnTo>
                        <a:pt x="47" y="202"/>
                      </a:lnTo>
                      <a:lnTo>
                        <a:pt x="53" y="201"/>
                      </a:lnTo>
                      <a:lnTo>
                        <a:pt x="57" y="199"/>
                      </a:lnTo>
                      <a:lnTo>
                        <a:pt x="61" y="195"/>
                      </a:lnTo>
                      <a:lnTo>
                        <a:pt x="66" y="191"/>
                      </a:lnTo>
                      <a:lnTo>
                        <a:pt x="70" y="187"/>
                      </a:lnTo>
                      <a:lnTo>
                        <a:pt x="74" y="181"/>
                      </a:lnTo>
                      <a:lnTo>
                        <a:pt x="78" y="174"/>
                      </a:lnTo>
                      <a:lnTo>
                        <a:pt x="84" y="160"/>
                      </a:lnTo>
                      <a:lnTo>
                        <a:pt x="90" y="143"/>
                      </a:lnTo>
                      <a:lnTo>
                        <a:pt x="94" y="124"/>
                      </a:lnTo>
                      <a:lnTo>
                        <a:pt x="96" y="104"/>
                      </a:lnTo>
                      <a:lnTo>
                        <a:pt x="96" y="83"/>
                      </a:lnTo>
                      <a:lnTo>
                        <a:pt x="94" y="65"/>
                      </a:lnTo>
                      <a:lnTo>
                        <a:pt x="91" y="47"/>
                      </a:lnTo>
                      <a:lnTo>
                        <a:pt x="85" y="32"/>
                      </a:lnTo>
                      <a:lnTo>
                        <a:pt x="82" y="25"/>
                      </a:lnTo>
                      <a:lnTo>
                        <a:pt x="79" y="19"/>
                      </a:lnTo>
                      <a:lnTo>
                        <a:pt x="76" y="14"/>
                      </a:lnTo>
                      <a:lnTo>
                        <a:pt x="71" y="9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48" y="1"/>
                      </a:lnTo>
                      <a:lnTo>
                        <a:pt x="44" y="2"/>
                      </a:lnTo>
                      <a:lnTo>
                        <a:pt x="39" y="5"/>
                      </a:lnTo>
                      <a:lnTo>
                        <a:pt x="34" y="8"/>
                      </a:lnTo>
                      <a:lnTo>
                        <a:pt x="30" y="11"/>
                      </a:lnTo>
                      <a:lnTo>
                        <a:pt x="25" y="17"/>
                      </a:lnTo>
                      <a:lnTo>
                        <a:pt x="22" y="22"/>
                      </a:lnTo>
                      <a:lnTo>
                        <a:pt x="17" y="29"/>
                      </a:lnTo>
                      <a:lnTo>
                        <a:pt x="11" y="43"/>
                      </a:lnTo>
                      <a:lnTo>
                        <a:pt x="6" y="59"/>
                      </a:lnTo>
                      <a:lnTo>
                        <a:pt x="2" y="78"/>
                      </a:lnTo>
                      <a:lnTo>
                        <a:pt x="0" y="99"/>
                      </a:lnTo>
                      <a:lnTo>
                        <a:pt x="0" y="119"/>
                      </a:lnTo>
                      <a:lnTo>
                        <a:pt x="2" y="138"/>
                      </a:lnTo>
                      <a:lnTo>
                        <a:pt x="5" y="156"/>
                      </a:lnTo>
                      <a:lnTo>
                        <a:pt x="10" y="170"/>
                      </a:lnTo>
                      <a:lnTo>
                        <a:pt x="13" y="178"/>
                      </a:lnTo>
                      <a:lnTo>
                        <a:pt x="16" y="183"/>
                      </a:lnTo>
                      <a:lnTo>
                        <a:pt x="21" y="189"/>
                      </a:lnTo>
                      <a:lnTo>
                        <a:pt x="24" y="193"/>
                      </a:lnTo>
                      <a:lnTo>
                        <a:pt x="28" y="196"/>
                      </a:lnTo>
                      <a:lnTo>
                        <a:pt x="33" y="200"/>
                      </a:lnTo>
                      <a:lnTo>
                        <a:pt x="37" y="202"/>
                      </a:lnTo>
                      <a:lnTo>
                        <a:pt x="43" y="20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0" name="Freeform 127"/>
                <p:cNvSpPr>
                  <a:spLocks/>
                </p:cNvSpPr>
                <p:nvPr/>
              </p:nvSpPr>
              <p:spPr bwMode="auto">
                <a:xfrm>
                  <a:off x="471" y="1471"/>
                  <a:ext cx="39" cy="82"/>
                </a:xfrm>
                <a:custGeom>
                  <a:avLst/>
                  <a:gdLst>
                    <a:gd name="T0" fmla="*/ 0 w 79"/>
                    <a:gd name="T1" fmla="*/ 1 h 164"/>
                    <a:gd name="T2" fmla="*/ 0 w 79"/>
                    <a:gd name="T3" fmla="*/ 1 h 164"/>
                    <a:gd name="T4" fmla="*/ 0 w 79"/>
                    <a:gd name="T5" fmla="*/ 1 h 164"/>
                    <a:gd name="T6" fmla="*/ 0 w 79"/>
                    <a:gd name="T7" fmla="*/ 1 h 164"/>
                    <a:gd name="T8" fmla="*/ 0 w 79"/>
                    <a:gd name="T9" fmla="*/ 1 h 164"/>
                    <a:gd name="T10" fmla="*/ 0 w 79"/>
                    <a:gd name="T11" fmla="*/ 1 h 164"/>
                    <a:gd name="T12" fmla="*/ 0 w 79"/>
                    <a:gd name="T13" fmla="*/ 1 h 164"/>
                    <a:gd name="T14" fmla="*/ 0 w 79"/>
                    <a:gd name="T15" fmla="*/ 1 h 164"/>
                    <a:gd name="T16" fmla="*/ 0 w 79"/>
                    <a:gd name="T17" fmla="*/ 1 h 164"/>
                    <a:gd name="T18" fmla="*/ 0 w 79"/>
                    <a:gd name="T19" fmla="*/ 1 h 164"/>
                    <a:gd name="T20" fmla="*/ 0 w 79"/>
                    <a:gd name="T21" fmla="*/ 1 h 164"/>
                    <a:gd name="T22" fmla="*/ 0 w 79"/>
                    <a:gd name="T23" fmla="*/ 1 h 164"/>
                    <a:gd name="T24" fmla="*/ 0 w 79"/>
                    <a:gd name="T25" fmla="*/ 1 h 164"/>
                    <a:gd name="T26" fmla="*/ 0 w 79"/>
                    <a:gd name="T27" fmla="*/ 1 h 164"/>
                    <a:gd name="T28" fmla="*/ 0 w 79"/>
                    <a:gd name="T29" fmla="*/ 1 h 164"/>
                    <a:gd name="T30" fmla="*/ 0 w 79"/>
                    <a:gd name="T31" fmla="*/ 1 h 164"/>
                    <a:gd name="T32" fmla="*/ 0 w 79"/>
                    <a:gd name="T33" fmla="*/ 1 h 164"/>
                    <a:gd name="T34" fmla="*/ 0 w 79"/>
                    <a:gd name="T35" fmla="*/ 1 h 164"/>
                    <a:gd name="T36" fmla="*/ 0 w 79"/>
                    <a:gd name="T37" fmla="*/ 1 h 164"/>
                    <a:gd name="T38" fmla="*/ 0 w 79"/>
                    <a:gd name="T39" fmla="*/ 0 h 164"/>
                    <a:gd name="T40" fmla="*/ 0 w 79"/>
                    <a:gd name="T41" fmla="*/ 0 h 164"/>
                    <a:gd name="T42" fmla="*/ 0 w 79"/>
                    <a:gd name="T43" fmla="*/ 0 h 164"/>
                    <a:gd name="T44" fmla="*/ 0 w 79"/>
                    <a:gd name="T45" fmla="*/ 1 h 164"/>
                    <a:gd name="T46" fmla="*/ 0 w 79"/>
                    <a:gd name="T47" fmla="*/ 1 h 164"/>
                    <a:gd name="T48" fmla="*/ 0 w 79"/>
                    <a:gd name="T49" fmla="*/ 1 h 164"/>
                    <a:gd name="T50" fmla="*/ 0 w 79"/>
                    <a:gd name="T51" fmla="*/ 1 h 164"/>
                    <a:gd name="T52" fmla="*/ 0 w 79"/>
                    <a:gd name="T53" fmla="*/ 1 h 164"/>
                    <a:gd name="T54" fmla="*/ 0 w 79"/>
                    <a:gd name="T55" fmla="*/ 1 h 164"/>
                    <a:gd name="T56" fmla="*/ 0 w 79"/>
                    <a:gd name="T57" fmla="*/ 1 h 164"/>
                    <a:gd name="T58" fmla="*/ 0 w 79"/>
                    <a:gd name="T59" fmla="*/ 1 h 164"/>
                    <a:gd name="T60" fmla="*/ 0 w 79"/>
                    <a:gd name="T61" fmla="*/ 1 h 164"/>
                    <a:gd name="T62" fmla="*/ 0 w 79"/>
                    <a:gd name="T63" fmla="*/ 1 h 164"/>
                    <a:gd name="T64" fmla="*/ 0 w 79"/>
                    <a:gd name="T65" fmla="*/ 1 h 164"/>
                    <a:gd name="T66" fmla="*/ 0 w 79"/>
                    <a:gd name="T67" fmla="*/ 1 h 164"/>
                    <a:gd name="T68" fmla="*/ 0 w 79"/>
                    <a:gd name="T69" fmla="*/ 1 h 164"/>
                    <a:gd name="T70" fmla="*/ 0 w 79"/>
                    <a:gd name="T71" fmla="*/ 1 h 164"/>
                    <a:gd name="T72" fmla="*/ 0 w 79"/>
                    <a:gd name="T73" fmla="*/ 1 h 164"/>
                    <a:gd name="T74" fmla="*/ 0 w 79"/>
                    <a:gd name="T75" fmla="*/ 1 h 164"/>
                    <a:gd name="T76" fmla="*/ 0 w 79"/>
                    <a:gd name="T77" fmla="*/ 1 h 164"/>
                    <a:gd name="T78" fmla="*/ 0 w 79"/>
                    <a:gd name="T79" fmla="*/ 1 h 164"/>
                    <a:gd name="T80" fmla="*/ 0 w 79"/>
                    <a:gd name="T81" fmla="*/ 1 h 1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9"/>
                    <a:gd name="T124" fmla="*/ 0 h 164"/>
                    <a:gd name="T125" fmla="*/ 79 w 79"/>
                    <a:gd name="T126" fmla="*/ 164 h 1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9" h="164">
                      <a:moveTo>
                        <a:pt x="35" y="164"/>
                      </a:moveTo>
                      <a:lnTo>
                        <a:pt x="40" y="164"/>
                      </a:lnTo>
                      <a:lnTo>
                        <a:pt x="44" y="163"/>
                      </a:lnTo>
                      <a:lnTo>
                        <a:pt x="47" y="162"/>
                      </a:lnTo>
                      <a:lnTo>
                        <a:pt x="51" y="159"/>
                      </a:lnTo>
                      <a:lnTo>
                        <a:pt x="58" y="152"/>
                      </a:lnTo>
                      <a:lnTo>
                        <a:pt x="65" y="142"/>
                      </a:lnTo>
                      <a:lnTo>
                        <a:pt x="70" y="130"/>
                      </a:lnTo>
                      <a:lnTo>
                        <a:pt x="75" y="116"/>
                      </a:lnTo>
                      <a:lnTo>
                        <a:pt x="77" y="101"/>
                      </a:lnTo>
                      <a:lnTo>
                        <a:pt x="79" y="84"/>
                      </a:lnTo>
                      <a:lnTo>
                        <a:pt x="79" y="68"/>
                      </a:lnTo>
                      <a:lnTo>
                        <a:pt x="78" y="52"/>
                      </a:lnTo>
                      <a:lnTo>
                        <a:pt x="75" y="38"/>
                      </a:lnTo>
                      <a:lnTo>
                        <a:pt x="71" y="25"/>
                      </a:lnTo>
                      <a:lnTo>
                        <a:pt x="66" y="15"/>
                      </a:lnTo>
                      <a:lnTo>
                        <a:pt x="59" y="6"/>
                      </a:lnTo>
                      <a:lnTo>
                        <a:pt x="56" y="4"/>
                      </a:lnTo>
                      <a:lnTo>
                        <a:pt x="53" y="2"/>
                      </a:lnTo>
                      <a:lnTo>
                        <a:pt x="48" y="0"/>
                      </a:lnTo>
                      <a:lnTo>
                        <a:pt x="44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3" y="2"/>
                      </a:lnTo>
                      <a:lnTo>
                        <a:pt x="29" y="5"/>
                      </a:lnTo>
                      <a:lnTo>
                        <a:pt x="22" y="13"/>
                      </a:lnTo>
                      <a:lnTo>
                        <a:pt x="16" y="23"/>
                      </a:lnTo>
                      <a:lnTo>
                        <a:pt x="10" y="34"/>
                      </a:lnTo>
                      <a:lnTo>
                        <a:pt x="6" y="48"/>
                      </a:lnTo>
                      <a:lnTo>
                        <a:pt x="2" y="63"/>
                      </a:lnTo>
                      <a:lnTo>
                        <a:pt x="0" y="80"/>
                      </a:lnTo>
                      <a:lnTo>
                        <a:pt x="0" y="97"/>
                      </a:lnTo>
                      <a:lnTo>
                        <a:pt x="2" y="113"/>
                      </a:lnTo>
                      <a:lnTo>
                        <a:pt x="5" y="127"/>
                      </a:lnTo>
                      <a:lnTo>
                        <a:pt x="9" y="139"/>
                      </a:lnTo>
                      <a:lnTo>
                        <a:pt x="14" y="150"/>
                      </a:lnTo>
                      <a:lnTo>
                        <a:pt x="21" y="158"/>
                      </a:lnTo>
                      <a:lnTo>
                        <a:pt x="24" y="161"/>
                      </a:lnTo>
                      <a:lnTo>
                        <a:pt x="28" y="163"/>
                      </a:lnTo>
                      <a:lnTo>
                        <a:pt x="32" y="164"/>
                      </a:lnTo>
                      <a:lnTo>
                        <a:pt x="35" y="16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1" name="Freeform 128"/>
                <p:cNvSpPr>
                  <a:spLocks/>
                </p:cNvSpPr>
                <p:nvPr/>
              </p:nvSpPr>
              <p:spPr bwMode="auto">
                <a:xfrm>
                  <a:off x="416" y="1417"/>
                  <a:ext cx="58" cy="193"/>
                </a:xfrm>
                <a:custGeom>
                  <a:avLst/>
                  <a:gdLst>
                    <a:gd name="T0" fmla="*/ 1 w 115"/>
                    <a:gd name="T1" fmla="*/ 0 h 387"/>
                    <a:gd name="T2" fmla="*/ 1 w 115"/>
                    <a:gd name="T3" fmla="*/ 0 h 387"/>
                    <a:gd name="T4" fmla="*/ 1 w 115"/>
                    <a:gd name="T5" fmla="*/ 0 h 387"/>
                    <a:gd name="T6" fmla="*/ 1 w 115"/>
                    <a:gd name="T7" fmla="*/ 0 h 387"/>
                    <a:gd name="T8" fmla="*/ 1 w 115"/>
                    <a:gd name="T9" fmla="*/ 0 h 387"/>
                    <a:gd name="T10" fmla="*/ 1 w 115"/>
                    <a:gd name="T11" fmla="*/ 0 h 387"/>
                    <a:gd name="T12" fmla="*/ 1 w 115"/>
                    <a:gd name="T13" fmla="*/ 0 h 387"/>
                    <a:gd name="T14" fmla="*/ 1 w 115"/>
                    <a:gd name="T15" fmla="*/ 0 h 387"/>
                    <a:gd name="T16" fmla="*/ 1 w 115"/>
                    <a:gd name="T17" fmla="*/ 0 h 387"/>
                    <a:gd name="T18" fmla="*/ 1 w 115"/>
                    <a:gd name="T19" fmla="*/ 0 h 387"/>
                    <a:gd name="T20" fmla="*/ 1 w 115"/>
                    <a:gd name="T21" fmla="*/ 1 h 387"/>
                    <a:gd name="T22" fmla="*/ 1 w 115"/>
                    <a:gd name="T23" fmla="*/ 1 h 387"/>
                    <a:gd name="T24" fmla="*/ 1 w 115"/>
                    <a:gd name="T25" fmla="*/ 1 h 387"/>
                    <a:gd name="T26" fmla="*/ 1 w 115"/>
                    <a:gd name="T27" fmla="*/ 1 h 387"/>
                    <a:gd name="T28" fmla="*/ 1 w 115"/>
                    <a:gd name="T29" fmla="*/ 1 h 387"/>
                    <a:gd name="T30" fmla="*/ 1 w 115"/>
                    <a:gd name="T31" fmla="*/ 1 h 387"/>
                    <a:gd name="T32" fmla="*/ 1 w 115"/>
                    <a:gd name="T33" fmla="*/ 1 h 387"/>
                    <a:gd name="T34" fmla="*/ 1 w 115"/>
                    <a:gd name="T35" fmla="*/ 1 h 387"/>
                    <a:gd name="T36" fmla="*/ 1 w 115"/>
                    <a:gd name="T37" fmla="*/ 1 h 387"/>
                    <a:gd name="T38" fmla="*/ 1 w 115"/>
                    <a:gd name="T39" fmla="*/ 1 h 387"/>
                    <a:gd name="T40" fmla="*/ 1 w 115"/>
                    <a:gd name="T41" fmla="*/ 1 h 387"/>
                    <a:gd name="T42" fmla="*/ 1 w 115"/>
                    <a:gd name="T43" fmla="*/ 1 h 387"/>
                    <a:gd name="T44" fmla="*/ 1 w 115"/>
                    <a:gd name="T45" fmla="*/ 1 h 387"/>
                    <a:gd name="T46" fmla="*/ 0 w 115"/>
                    <a:gd name="T47" fmla="*/ 0 h 387"/>
                    <a:gd name="T48" fmla="*/ 0 w 115"/>
                    <a:gd name="T49" fmla="*/ 0 h 387"/>
                    <a:gd name="T50" fmla="*/ 1 w 115"/>
                    <a:gd name="T51" fmla="*/ 0 h 387"/>
                    <a:gd name="T52" fmla="*/ 1 w 115"/>
                    <a:gd name="T53" fmla="*/ 0 h 387"/>
                    <a:gd name="T54" fmla="*/ 1 w 115"/>
                    <a:gd name="T55" fmla="*/ 0 h 387"/>
                    <a:gd name="T56" fmla="*/ 1 w 115"/>
                    <a:gd name="T57" fmla="*/ 0 h 387"/>
                    <a:gd name="T58" fmla="*/ 1 w 115"/>
                    <a:gd name="T59" fmla="*/ 0 h 387"/>
                    <a:gd name="T60" fmla="*/ 1 w 115"/>
                    <a:gd name="T61" fmla="*/ 0 h 387"/>
                    <a:gd name="T62" fmla="*/ 1 w 115"/>
                    <a:gd name="T63" fmla="*/ 0 h 387"/>
                    <a:gd name="T64" fmla="*/ 1 w 115"/>
                    <a:gd name="T65" fmla="*/ 0 h 3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5"/>
                    <a:gd name="T100" fmla="*/ 0 h 387"/>
                    <a:gd name="T101" fmla="*/ 115 w 115"/>
                    <a:gd name="T102" fmla="*/ 387 h 3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5" h="387">
                      <a:moveTo>
                        <a:pt x="115" y="0"/>
                      </a:moveTo>
                      <a:lnTo>
                        <a:pt x="106" y="1"/>
                      </a:lnTo>
                      <a:lnTo>
                        <a:pt x="96" y="4"/>
                      </a:lnTo>
                      <a:lnTo>
                        <a:pt x="88" y="8"/>
                      </a:lnTo>
                      <a:lnTo>
                        <a:pt x="80" y="14"/>
                      </a:lnTo>
                      <a:lnTo>
                        <a:pt x="71" y="22"/>
                      </a:lnTo>
                      <a:lnTo>
                        <a:pt x="63" y="31"/>
                      </a:lnTo>
                      <a:lnTo>
                        <a:pt x="57" y="42"/>
                      </a:lnTo>
                      <a:lnTo>
                        <a:pt x="49" y="54"/>
                      </a:lnTo>
                      <a:lnTo>
                        <a:pt x="42" y="67"/>
                      </a:lnTo>
                      <a:lnTo>
                        <a:pt x="37" y="81"/>
                      </a:lnTo>
                      <a:lnTo>
                        <a:pt x="31" y="97"/>
                      </a:lnTo>
                      <a:lnTo>
                        <a:pt x="27" y="113"/>
                      </a:lnTo>
                      <a:lnTo>
                        <a:pt x="24" y="131"/>
                      </a:lnTo>
                      <a:lnTo>
                        <a:pt x="21" y="148"/>
                      </a:lnTo>
                      <a:lnTo>
                        <a:pt x="17" y="167"/>
                      </a:lnTo>
                      <a:lnTo>
                        <a:pt x="16" y="187"/>
                      </a:lnTo>
                      <a:lnTo>
                        <a:pt x="16" y="205"/>
                      </a:lnTo>
                      <a:lnTo>
                        <a:pt x="16" y="224"/>
                      </a:lnTo>
                      <a:lnTo>
                        <a:pt x="17" y="243"/>
                      </a:lnTo>
                      <a:lnTo>
                        <a:pt x="19" y="260"/>
                      </a:lnTo>
                      <a:lnTo>
                        <a:pt x="22" y="278"/>
                      </a:lnTo>
                      <a:lnTo>
                        <a:pt x="26" y="294"/>
                      </a:lnTo>
                      <a:lnTo>
                        <a:pt x="30" y="308"/>
                      </a:lnTo>
                      <a:lnTo>
                        <a:pt x="35" y="323"/>
                      </a:lnTo>
                      <a:lnTo>
                        <a:pt x="40" y="336"/>
                      </a:lnTo>
                      <a:lnTo>
                        <a:pt x="47" y="348"/>
                      </a:lnTo>
                      <a:lnTo>
                        <a:pt x="53" y="359"/>
                      </a:lnTo>
                      <a:lnTo>
                        <a:pt x="61" y="368"/>
                      </a:lnTo>
                      <a:lnTo>
                        <a:pt x="69" y="374"/>
                      </a:lnTo>
                      <a:lnTo>
                        <a:pt x="76" y="380"/>
                      </a:lnTo>
                      <a:lnTo>
                        <a:pt x="85" y="384"/>
                      </a:lnTo>
                      <a:lnTo>
                        <a:pt x="94" y="385"/>
                      </a:lnTo>
                      <a:lnTo>
                        <a:pt x="78" y="387"/>
                      </a:lnTo>
                      <a:lnTo>
                        <a:pt x="69" y="385"/>
                      </a:lnTo>
                      <a:lnTo>
                        <a:pt x="60" y="382"/>
                      </a:lnTo>
                      <a:lnTo>
                        <a:pt x="52" y="376"/>
                      </a:lnTo>
                      <a:lnTo>
                        <a:pt x="45" y="369"/>
                      </a:lnTo>
                      <a:lnTo>
                        <a:pt x="37" y="360"/>
                      </a:lnTo>
                      <a:lnTo>
                        <a:pt x="30" y="350"/>
                      </a:lnTo>
                      <a:lnTo>
                        <a:pt x="24" y="338"/>
                      </a:lnTo>
                      <a:lnTo>
                        <a:pt x="18" y="325"/>
                      </a:lnTo>
                      <a:lnTo>
                        <a:pt x="14" y="310"/>
                      </a:lnTo>
                      <a:lnTo>
                        <a:pt x="10" y="295"/>
                      </a:lnTo>
                      <a:lnTo>
                        <a:pt x="5" y="279"/>
                      </a:lnTo>
                      <a:lnTo>
                        <a:pt x="3" y="262"/>
                      </a:lnTo>
                      <a:lnTo>
                        <a:pt x="1" y="244"/>
                      </a:lnTo>
                      <a:lnTo>
                        <a:pt x="0" y="226"/>
                      </a:lnTo>
                      <a:lnTo>
                        <a:pt x="0" y="207"/>
                      </a:lnTo>
                      <a:lnTo>
                        <a:pt x="0" y="188"/>
                      </a:lnTo>
                      <a:lnTo>
                        <a:pt x="1" y="169"/>
                      </a:lnTo>
                      <a:lnTo>
                        <a:pt x="4" y="150"/>
                      </a:lnTo>
                      <a:lnTo>
                        <a:pt x="6" y="133"/>
                      </a:lnTo>
                      <a:lnTo>
                        <a:pt x="11" y="115"/>
                      </a:lnTo>
                      <a:lnTo>
                        <a:pt x="15" y="99"/>
                      </a:lnTo>
                      <a:lnTo>
                        <a:pt x="21" y="84"/>
                      </a:lnTo>
                      <a:lnTo>
                        <a:pt x="26" y="69"/>
                      </a:lnTo>
                      <a:lnTo>
                        <a:pt x="33" y="55"/>
                      </a:lnTo>
                      <a:lnTo>
                        <a:pt x="40" y="43"/>
                      </a:lnTo>
                      <a:lnTo>
                        <a:pt x="47" y="33"/>
                      </a:lnTo>
                      <a:lnTo>
                        <a:pt x="54" y="23"/>
                      </a:lnTo>
                      <a:lnTo>
                        <a:pt x="63" y="16"/>
                      </a:lnTo>
                      <a:lnTo>
                        <a:pt x="72" y="9"/>
                      </a:lnTo>
                      <a:lnTo>
                        <a:pt x="80" y="5"/>
                      </a:lnTo>
                      <a:lnTo>
                        <a:pt x="90" y="2"/>
                      </a:lnTo>
                      <a:lnTo>
                        <a:pt x="98" y="2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2" name="Freeform 129"/>
                <p:cNvSpPr>
                  <a:spLocks/>
                </p:cNvSpPr>
                <p:nvPr/>
              </p:nvSpPr>
              <p:spPr bwMode="auto">
                <a:xfrm>
                  <a:off x="416" y="1417"/>
                  <a:ext cx="58" cy="193"/>
                </a:xfrm>
                <a:custGeom>
                  <a:avLst/>
                  <a:gdLst>
                    <a:gd name="T0" fmla="*/ 1 w 115"/>
                    <a:gd name="T1" fmla="*/ 0 h 387"/>
                    <a:gd name="T2" fmla="*/ 1 w 115"/>
                    <a:gd name="T3" fmla="*/ 0 h 387"/>
                    <a:gd name="T4" fmla="*/ 1 w 115"/>
                    <a:gd name="T5" fmla="*/ 0 h 387"/>
                    <a:gd name="T6" fmla="*/ 1 w 115"/>
                    <a:gd name="T7" fmla="*/ 0 h 387"/>
                    <a:gd name="T8" fmla="*/ 1 w 115"/>
                    <a:gd name="T9" fmla="*/ 0 h 387"/>
                    <a:gd name="T10" fmla="*/ 1 w 115"/>
                    <a:gd name="T11" fmla="*/ 0 h 387"/>
                    <a:gd name="T12" fmla="*/ 1 w 115"/>
                    <a:gd name="T13" fmla="*/ 0 h 387"/>
                    <a:gd name="T14" fmla="*/ 1 w 115"/>
                    <a:gd name="T15" fmla="*/ 0 h 387"/>
                    <a:gd name="T16" fmla="*/ 1 w 115"/>
                    <a:gd name="T17" fmla="*/ 0 h 387"/>
                    <a:gd name="T18" fmla="*/ 1 w 115"/>
                    <a:gd name="T19" fmla="*/ 0 h 387"/>
                    <a:gd name="T20" fmla="*/ 1 w 115"/>
                    <a:gd name="T21" fmla="*/ 1 h 387"/>
                    <a:gd name="T22" fmla="*/ 1 w 115"/>
                    <a:gd name="T23" fmla="*/ 1 h 387"/>
                    <a:gd name="T24" fmla="*/ 1 w 115"/>
                    <a:gd name="T25" fmla="*/ 1 h 387"/>
                    <a:gd name="T26" fmla="*/ 1 w 115"/>
                    <a:gd name="T27" fmla="*/ 1 h 387"/>
                    <a:gd name="T28" fmla="*/ 1 w 115"/>
                    <a:gd name="T29" fmla="*/ 1 h 387"/>
                    <a:gd name="T30" fmla="*/ 1 w 115"/>
                    <a:gd name="T31" fmla="*/ 1 h 387"/>
                    <a:gd name="T32" fmla="*/ 1 w 115"/>
                    <a:gd name="T33" fmla="*/ 1 h 387"/>
                    <a:gd name="T34" fmla="*/ 1 w 115"/>
                    <a:gd name="T35" fmla="*/ 1 h 387"/>
                    <a:gd name="T36" fmla="*/ 1 w 115"/>
                    <a:gd name="T37" fmla="*/ 1 h 387"/>
                    <a:gd name="T38" fmla="*/ 1 w 115"/>
                    <a:gd name="T39" fmla="*/ 1 h 387"/>
                    <a:gd name="T40" fmla="*/ 1 w 115"/>
                    <a:gd name="T41" fmla="*/ 1 h 387"/>
                    <a:gd name="T42" fmla="*/ 1 w 115"/>
                    <a:gd name="T43" fmla="*/ 1 h 387"/>
                    <a:gd name="T44" fmla="*/ 1 w 115"/>
                    <a:gd name="T45" fmla="*/ 1 h 387"/>
                    <a:gd name="T46" fmla="*/ 0 w 115"/>
                    <a:gd name="T47" fmla="*/ 0 h 387"/>
                    <a:gd name="T48" fmla="*/ 0 w 115"/>
                    <a:gd name="T49" fmla="*/ 0 h 387"/>
                    <a:gd name="T50" fmla="*/ 1 w 115"/>
                    <a:gd name="T51" fmla="*/ 0 h 387"/>
                    <a:gd name="T52" fmla="*/ 1 w 115"/>
                    <a:gd name="T53" fmla="*/ 0 h 387"/>
                    <a:gd name="T54" fmla="*/ 1 w 115"/>
                    <a:gd name="T55" fmla="*/ 0 h 387"/>
                    <a:gd name="T56" fmla="*/ 1 w 115"/>
                    <a:gd name="T57" fmla="*/ 0 h 387"/>
                    <a:gd name="T58" fmla="*/ 1 w 115"/>
                    <a:gd name="T59" fmla="*/ 0 h 387"/>
                    <a:gd name="T60" fmla="*/ 1 w 115"/>
                    <a:gd name="T61" fmla="*/ 0 h 387"/>
                    <a:gd name="T62" fmla="*/ 1 w 115"/>
                    <a:gd name="T63" fmla="*/ 0 h 387"/>
                    <a:gd name="T64" fmla="*/ 1 w 115"/>
                    <a:gd name="T65" fmla="*/ 0 h 38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5"/>
                    <a:gd name="T100" fmla="*/ 0 h 387"/>
                    <a:gd name="T101" fmla="*/ 115 w 115"/>
                    <a:gd name="T102" fmla="*/ 387 h 38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5" h="387">
                      <a:moveTo>
                        <a:pt x="115" y="0"/>
                      </a:moveTo>
                      <a:lnTo>
                        <a:pt x="106" y="1"/>
                      </a:lnTo>
                      <a:lnTo>
                        <a:pt x="96" y="4"/>
                      </a:lnTo>
                      <a:lnTo>
                        <a:pt x="88" y="8"/>
                      </a:lnTo>
                      <a:lnTo>
                        <a:pt x="80" y="14"/>
                      </a:lnTo>
                      <a:lnTo>
                        <a:pt x="71" y="22"/>
                      </a:lnTo>
                      <a:lnTo>
                        <a:pt x="63" y="31"/>
                      </a:lnTo>
                      <a:lnTo>
                        <a:pt x="57" y="42"/>
                      </a:lnTo>
                      <a:lnTo>
                        <a:pt x="49" y="54"/>
                      </a:lnTo>
                      <a:lnTo>
                        <a:pt x="42" y="67"/>
                      </a:lnTo>
                      <a:lnTo>
                        <a:pt x="37" y="81"/>
                      </a:lnTo>
                      <a:lnTo>
                        <a:pt x="31" y="97"/>
                      </a:lnTo>
                      <a:lnTo>
                        <a:pt x="27" y="113"/>
                      </a:lnTo>
                      <a:lnTo>
                        <a:pt x="24" y="131"/>
                      </a:lnTo>
                      <a:lnTo>
                        <a:pt x="21" y="148"/>
                      </a:lnTo>
                      <a:lnTo>
                        <a:pt x="17" y="167"/>
                      </a:lnTo>
                      <a:lnTo>
                        <a:pt x="16" y="187"/>
                      </a:lnTo>
                      <a:lnTo>
                        <a:pt x="16" y="205"/>
                      </a:lnTo>
                      <a:lnTo>
                        <a:pt x="16" y="224"/>
                      </a:lnTo>
                      <a:lnTo>
                        <a:pt x="17" y="243"/>
                      </a:lnTo>
                      <a:lnTo>
                        <a:pt x="19" y="260"/>
                      </a:lnTo>
                      <a:lnTo>
                        <a:pt x="22" y="278"/>
                      </a:lnTo>
                      <a:lnTo>
                        <a:pt x="26" y="294"/>
                      </a:lnTo>
                      <a:lnTo>
                        <a:pt x="30" y="308"/>
                      </a:lnTo>
                      <a:lnTo>
                        <a:pt x="35" y="323"/>
                      </a:lnTo>
                      <a:lnTo>
                        <a:pt x="40" y="336"/>
                      </a:lnTo>
                      <a:lnTo>
                        <a:pt x="47" y="348"/>
                      </a:lnTo>
                      <a:lnTo>
                        <a:pt x="53" y="359"/>
                      </a:lnTo>
                      <a:lnTo>
                        <a:pt x="61" y="368"/>
                      </a:lnTo>
                      <a:lnTo>
                        <a:pt x="69" y="374"/>
                      </a:lnTo>
                      <a:lnTo>
                        <a:pt x="76" y="380"/>
                      </a:lnTo>
                      <a:lnTo>
                        <a:pt x="85" y="384"/>
                      </a:lnTo>
                      <a:lnTo>
                        <a:pt x="94" y="385"/>
                      </a:lnTo>
                      <a:lnTo>
                        <a:pt x="78" y="387"/>
                      </a:lnTo>
                      <a:lnTo>
                        <a:pt x="69" y="385"/>
                      </a:lnTo>
                      <a:lnTo>
                        <a:pt x="60" y="382"/>
                      </a:lnTo>
                      <a:lnTo>
                        <a:pt x="52" y="376"/>
                      </a:lnTo>
                      <a:lnTo>
                        <a:pt x="45" y="369"/>
                      </a:lnTo>
                      <a:lnTo>
                        <a:pt x="37" y="360"/>
                      </a:lnTo>
                      <a:lnTo>
                        <a:pt x="30" y="350"/>
                      </a:lnTo>
                      <a:lnTo>
                        <a:pt x="24" y="338"/>
                      </a:lnTo>
                      <a:lnTo>
                        <a:pt x="18" y="325"/>
                      </a:lnTo>
                      <a:lnTo>
                        <a:pt x="14" y="310"/>
                      </a:lnTo>
                      <a:lnTo>
                        <a:pt x="10" y="295"/>
                      </a:lnTo>
                      <a:lnTo>
                        <a:pt x="5" y="279"/>
                      </a:lnTo>
                      <a:lnTo>
                        <a:pt x="3" y="262"/>
                      </a:lnTo>
                      <a:lnTo>
                        <a:pt x="1" y="244"/>
                      </a:lnTo>
                      <a:lnTo>
                        <a:pt x="0" y="226"/>
                      </a:lnTo>
                      <a:lnTo>
                        <a:pt x="0" y="207"/>
                      </a:lnTo>
                      <a:lnTo>
                        <a:pt x="0" y="188"/>
                      </a:lnTo>
                      <a:lnTo>
                        <a:pt x="1" y="169"/>
                      </a:lnTo>
                      <a:lnTo>
                        <a:pt x="4" y="150"/>
                      </a:lnTo>
                      <a:lnTo>
                        <a:pt x="6" y="133"/>
                      </a:lnTo>
                      <a:lnTo>
                        <a:pt x="11" y="115"/>
                      </a:lnTo>
                      <a:lnTo>
                        <a:pt x="15" y="99"/>
                      </a:lnTo>
                      <a:lnTo>
                        <a:pt x="21" y="84"/>
                      </a:lnTo>
                      <a:lnTo>
                        <a:pt x="26" y="69"/>
                      </a:lnTo>
                      <a:lnTo>
                        <a:pt x="33" y="55"/>
                      </a:lnTo>
                      <a:lnTo>
                        <a:pt x="40" y="43"/>
                      </a:lnTo>
                      <a:lnTo>
                        <a:pt x="47" y="33"/>
                      </a:lnTo>
                      <a:lnTo>
                        <a:pt x="54" y="23"/>
                      </a:lnTo>
                      <a:lnTo>
                        <a:pt x="63" y="16"/>
                      </a:lnTo>
                      <a:lnTo>
                        <a:pt x="72" y="9"/>
                      </a:lnTo>
                      <a:lnTo>
                        <a:pt x="80" y="5"/>
                      </a:lnTo>
                      <a:lnTo>
                        <a:pt x="90" y="2"/>
                      </a:lnTo>
                      <a:lnTo>
                        <a:pt x="98" y="2"/>
                      </a:lnTo>
                      <a:lnTo>
                        <a:pt x="115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3" name="Freeform 130"/>
                <p:cNvSpPr>
                  <a:spLocks/>
                </p:cNvSpPr>
                <p:nvPr/>
              </p:nvSpPr>
              <p:spPr bwMode="auto">
                <a:xfrm>
                  <a:off x="428" y="1495"/>
                  <a:ext cx="9" cy="25"/>
                </a:xfrm>
                <a:custGeom>
                  <a:avLst/>
                  <a:gdLst>
                    <a:gd name="T0" fmla="*/ 1 w 18"/>
                    <a:gd name="T1" fmla="*/ 1 h 49"/>
                    <a:gd name="T2" fmla="*/ 1 w 18"/>
                    <a:gd name="T3" fmla="*/ 1 h 49"/>
                    <a:gd name="T4" fmla="*/ 1 w 18"/>
                    <a:gd name="T5" fmla="*/ 1 h 49"/>
                    <a:gd name="T6" fmla="*/ 1 w 18"/>
                    <a:gd name="T7" fmla="*/ 1 h 49"/>
                    <a:gd name="T8" fmla="*/ 1 w 18"/>
                    <a:gd name="T9" fmla="*/ 1 h 49"/>
                    <a:gd name="T10" fmla="*/ 1 w 18"/>
                    <a:gd name="T11" fmla="*/ 1 h 49"/>
                    <a:gd name="T12" fmla="*/ 1 w 18"/>
                    <a:gd name="T13" fmla="*/ 1 h 49"/>
                    <a:gd name="T14" fmla="*/ 1 w 18"/>
                    <a:gd name="T15" fmla="*/ 1 h 49"/>
                    <a:gd name="T16" fmla="*/ 1 w 18"/>
                    <a:gd name="T17" fmla="*/ 1 h 49"/>
                    <a:gd name="T18" fmla="*/ 1 w 18"/>
                    <a:gd name="T19" fmla="*/ 1 h 49"/>
                    <a:gd name="T20" fmla="*/ 1 w 18"/>
                    <a:gd name="T21" fmla="*/ 1 h 49"/>
                    <a:gd name="T22" fmla="*/ 1 w 18"/>
                    <a:gd name="T23" fmla="*/ 1 h 49"/>
                    <a:gd name="T24" fmla="*/ 1 w 18"/>
                    <a:gd name="T25" fmla="*/ 1 h 49"/>
                    <a:gd name="T26" fmla="*/ 1 w 18"/>
                    <a:gd name="T27" fmla="*/ 1 h 49"/>
                    <a:gd name="T28" fmla="*/ 1 w 18"/>
                    <a:gd name="T29" fmla="*/ 1 h 49"/>
                    <a:gd name="T30" fmla="*/ 1 w 18"/>
                    <a:gd name="T31" fmla="*/ 1 h 49"/>
                    <a:gd name="T32" fmla="*/ 1 w 18"/>
                    <a:gd name="T33" fmla="*/ 1 h 49"/>
                    <a:gd name="T34" fmla="*/ 1 w 18"/>
                    <a:gd name="T35" fmla="*/ 0 h 49"/>
                    <a:gd name="T36" fmla="*/ 1 w 18"/>
                    <a:gd name="T37" fmla="*/ 0 h 49"/>
                    <a:gd name="T38" fmla="*/ 1 w 18"/>
                    <a:gd name="T39" fmla="*/ 1 h 49"/>
                    <a:gd name="T40" fmla="*/ 1 w 18"/>
                    <a:gd name="T41" fmla="*/ 1 h 49"/>
                    <a:gd name="T42" fmla="*/ 1 w 18"/>
                    <a:gd name="T43" fmla="*/ 1 h 49"/>
                    <a:gd name="T44" fmla="*/ 1 w 18"/>
                    <a:gd name="T45" fmla="*/ 1 h 49"/>
                    <a:gd name="T46" fmla="*/ 1 w 18"/>
                    <a:gd name="T47" fmla="*/ 1 h 49"/>
                    <a:gd name="T48" fmla="*/ 1 w 18"/>
                    <a:gd name="T49" fmla="*/ 1 h 49"/>
                    <a:gd name="T50" fmla="*/ 1 w 18"/>
                    <a:gd name="T51" fmla="*/ 1 h 49"/>
                    <a:gd name="T52" fmla="*/ 1 w 18"/>
                    <a:gd name="T53" fmla="*/ 1 h 49"/>
                    <a:gd name="T54" fmla="*/ 1 w 18"/>
                    <a:gd name="T55" fmla="*/ 1 h 49"/>
                    <a:gd name="T56" fmla="*/ 0 w 18"/>
                    <a:gd name="T57" fmla="*/ 1 h 49"/>
                    <a:gd name="T58" fmla="*/ 0 w 18"/>
                    <a:gd name="T59" fmla="*/ 1 h 49"/>
                    <a:gd name="T60" fmla="*/ 0 w 18"/>
                    <a:gd name="T61" fmla="*/ 1 h 49"/>
                    <a:gd name="T62" fmla="*/ 0 w 18"/>
                    <a:gd name="T63" fmla="*/ 1 h 49"/>
                    <a:gd name="T64" fmla="*/ 0 w 18"/>
                    <a:gd name="T65" fmla="*/ 1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9"/>
                    <a:gd name="T101" fmla="*/ 18 w 18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7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7" y="21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4" name="Freeform 131"/>
                <p:cNvSpPr>
                  <a:spLocks/>
                </p:cNvSpPr>
                <p:nvPr/>
              </p:nvSpPr>
              <p:spPr bwMode="auto">
                <a:xfrm>
                  <a:off x="428" y="1495"/>
                  <a:ext cx="9" cy="25"/>
                </a:xfrm>
                <a:custGeom>
                  <a:avLst/>
                  <a:gdLst>
                    <a:gd name="T0" fmla="*/ 0 w 18"/>
                    <a:gd name="T1" fmla="*/ 1 h 49"/>
                    <a:gd name="T2" fmla="*/ 1 w 18"/>
                    <a:gd name="T3" fmla="*/ 1 h 49"/>
                    <a:gd name="T4" fmla="*/ 1 w 18"/>
                    <a:gd name="T5" fmla="*/ 1 h 49"/>
                    <a:gd name="T6" fmla="*/ 1 w 18"/>
                    <a:gd name="T7" fmla="*/ 1 h 49"/>
                    <a:gd name="T8" fmla="*/ 1 w 18"/>
                    <a:gd name="T9" fmla="*/ 1 h 49"/>
                    <a:gd name="T10" fmla="*/ 1 w 18"/>
                    <a:gd name="T11" fmla="*/ 1 h 49"/>
                    <a:gd name="T12" fmla="*/ 1 w 18"/>
                    <a:gd name="T13" fmla="*/ 1 h 49"/>
                    <a:gd name="T14" fmla="*/ 1 w 18"/>
                    <a:gd name="T15" fmla="*/ 1 h 49"/>
                    <a:gd name="T16" fmla="*/ 1 w 18"/>
                    <a:gd name="T17" fmla="*/ 1 h 49"/>
                    <a:gd name="T18" fmla="*/ 1 w 18"/>
                    <a:gd name="T19" fmla="*/ 1 h 49"/>
                    <a:gd name="T20" fmla="*/ 1 w 18"/>
                    <a:gd name="T21" fmla="*/ 1 h 49"/>
                    <a:gd name="T22" fmla="*/ 1 w 18"/>
                    <a:gd name="T23" fmla="*/ 1 h 49"/>
                    <a:gd name="T24" fmla="*/ 1 w 18"/>
                    <a:gd name="T25" fmla="*/ 1 h 49"/>
                    <a:gd name="T26" fmla="*/ 1 w 18"/>
                    <a:gd name="T27" fmla="*/ 1 h 49"/>
                    <a:gd name="T28" fmla="*/ 1 w 18"/>
                    <a:gd name="T29" fmla="*/ 1 h 49"/>
                    <a:gd name="T30" fmla="*/ 1 w 18"/>
                    <a:gd name="T31" fmla="*/ 1 h 49"/>
                    <a:gd name="T32" fmla="*/ 1 w 18"/>
                    <a:gd name="T33" fmla="*/ 1 h 49"/>
                    <a:gd name="T34" fmla="*/ 1 w 18"/>
                    <a:gd name="T35" fmla="*/ 1 h 49"/>
                    <a:gd name="T36" fmla="*/ 1 w 18"/>
                    <a:gd name="T37" fmla="*/ 1 h 49"/>
                    <a:gd name="T38" fmla="*/ 1 w 18"/>
                    <a:gd name="T39" fmla="*/ 1 h 49"/>
                    <a:gd name="T40" fmla="*/ 1 w 18"/>
                    <a:gd name="T41" fmla="*/ 1 h 49"/>
                    <a:gd name="T42" fmla="*/ 1 w 18"/>
                    <a:gd name="T43" fmla="*/ 1 h 49"/>
                    <a:gd name="T44" fmla="*/ 1 w 18"/>
                    <a:gd name="T45" fmla="*/ 1 h 49"/>
                    <a:gd name="T46" fmla="*/ 1 w 18"/>
                    <a:gd name="T47" fmla="*/ 1 h 49"/>
                    <a:gd name="T48" fmla="*/ 1 w 18"/>
                    <a:gd name="T49" fmla="*/ 1 h 49"/>
                    <a:gd name="T50" fmla="*/ 1 w 18"/>
                    <a:gd name="T51" fmla="*/ 1 h 49"/>
                    <a:gd name="T52" fmla="*/ 1 w 18"/>
                    <a:gd name="T53" fmla="*/ 1 h 49"/>
                    <a:gd name="T54" fmla="*/ 1 w 18"/>
                    <a:gd name="T55" fmla="*/ 1 h 49"/>
                    <a:gd name="T56" fmla="*/ 1 w 18"/>
                    <a:gd name="T57" fmla="*/ 1 h 49"/>
                    <a:gd name="T58" fmla="*/ 1 w 18"/>
                    <a:gd name="T59" fmla="*/ 1 h 49"/>
                    <a:gd name="T60" fmla="*/ 1 w 18"/>
                    <a:gd name="T61" fmla="*/ 0 h 49"/>
                    <a:gd name="T62" fmla="*/ 1 w 18"/>
                    <a:gd name="T63" fmla="*/ 0 h 49"/>
                    <a:gd name="T64" fmla="*/ 1 w 18"/>
                    <a:gd name="T65" fmla="*/ 0 h 49"/>
                    <a:gd name="T66" fmla="*/ 1 w 18"/>
                    <a:gd name="T67" fmla="*/ 1 h 49"/>
                    <a:gd name="T68" fmla="*/ 1 w 18"/>
                    <a:gd name="T69" fmla="*/ 1 h 49"/>
                    <a:gd name="T70" fmla="*/ 1 w 18"/>
                    <a:gd name="T71" fmla="*/ 1 h 49"/>
                    <a:gd name="T72" fmla="*/ 1 w 18"/>
                    <a:gd name="T73" fmla="*/ 1 h 49"/>
                    <a:gd name="T74" fmla="*/ 1 w 18"/>
                    <a:gd name="T75" fmla="*/ 1 h 49"/>
                    <a:gd name="T76" fmla="*/ 1 w 18"/>
                    <a:gd name="T77" fmla="*/ 1 h 49"/>
                    <a:gd name="T78" fmla="*/ 1 w 18"/>
                    <a:gd name="T79" fmla="*/ 1 h 49"/>
                    <a:gd name="T80" fmla="*/ 1 w 18"/>
                    <a:gd name="T81" fmla="*/ 1 h 49"/>
                    <a:gd name="T82" fmla="*/ 1 w 18"/>
                    <a:gd name="T83" fmla="*/ 1 h 49"/>
                    <a:gd name="T84" fmla="*/ 1 w 18"/>
                    <a:gd name="T85" fmla="*/ 1 h 49"/>
                    <a:gd name="T86" fmla="*/ 1 w 18"/>
                    <a:gd name="T87" fmla="*/ 1 h 49"/>
                    <a:gd name="T88" fmla="*/ 1 w 18"/>
                    <a:gd name="T89" fmla="*/ 1 h 49"/>
                    <a:gd name="T90" fmla="*/ 1 w 18"/>
                    <a:gd name="T91" fmla="*/ 1 h 49"/>
                    <a:gd name="T92" fmla="*/ 1 w 18"/>
                    <a:gd name="T93" fmla="*/ 1 h 49"/>
                    <a:gd name="T94" fmla="*/ 1 w 18"/>
                    <a:gd name="T95" fmla="*/ 1 h 49"/>
                    <a:gd name="T96" fmla="*/ 1 w 18"/>
                    <a:gd name="T97" fmla="*/ 1 h 49"/>
                    <a:gd name="T98" fmla="*/ 0 w 18"/>
                    <a:gd name="T99" fmla="*/ 1 h 49"/>
                    <a:gd name="T100" fmla="*/ 0 w 18"/>
                    <a:gd name="T101" fmla="*/ 1 h 49"/>
                    <a:gd name="T102" fmla="*/ 0 w 18"/>
                    <a:gd name="T103" fmla="*/ 1 h 49"/>
                    <a:gd name="T104" fmla="*/ 0 w 18"/>
                    <a:gd name="T105" fmla="*/ 1 h 49"/>
                    <a:gd name="T106" fmla="*/ 0 w 18"/>
                    <a:gd name="T107" fmla="*/ 1 h 49"/>
                    <a:gd name="T108" fmla="*/ 0 w 18"/>
                    <a:gd name="T109" fmla="*/ 1 h 49"/>
                    <a:gd name="T110" fmla="*/ 0 w 18"/>
                    <a:gd name="T111" fmla="*/ 1 h 49"/>
                    <a:gd name="T112" fmla="*/ 0 w 18"/>
                    <a:gd name="T113" fmla="*/ 1 h 49"/>
                    <a:gd name="T114" fmla="*/ 0 w 18"/>
                    <a:gd name="T115" fmla="*/ 1 h 49"/>
                    <a:gd name="T116" fmla="*/ 0 w 18"/>
                    <a:gd name="T117" fmla="*/ 1 h 4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"/>
                    <a:gd name="T178" fmla="*/ 0 h 49"/>
                    <a:gd name="T179" fmla="*/ 18 w 18"/>
                    <a:gd name="T180" fmla="*/ 49 h 4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7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7" y="21"/>
                      </a:lnTo>
                      <a:lnTo>
                        <a:pt x="17" y="16"/>
                      </a:lnTo>
                      <a:lnTo>
                        <a:pt x="17" y="13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3" y="5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5" name="Freeform 132"/>
                <p:cNvSpPr>
                  <a:spLocks/>
                </p:cNvSpPr>
                <p:nvPr/>
              </p:nvSpPr>
              <p:spPr bwMode="auto">
                <a:xfrm>
                  <a:off x="428" y="1514"/>
                  <a:ext cx="9" cy="24"/>
                </a:xfrm>
                <a:custGeom>
                  <a:avLst/>
                  <a:gdLst>
                    <a:gd name="T0" fmla="*/ 1 w 17"/>
                    <a:gd name="T1" fmla="*/ 0 h 50"/>
                    <a:gd name="T2" fmla="*/ 1 w 17"/>
                    <a:gd name="T3" fmla="*/ 0 h 50"/>
                    <a:gd name="T4" fmla="*/ 1 w 17"/>
                    <a:gd name="T5" fmla="*/ 0 h 50"/>
                    <a:gd name="T6" fmla="*/ 1 w 17"/>
                    <a:gd name="T7" fmla="*/ 0 h 50"/>
                    <a:gd name="T8" fmla="*/ 1 w 17"/>
                    <a:gd name="T9" fmla="*/ 0 h 50"/>
                    <a:gd name="T10" fmla="*/ 1 w 17"/>
                    <a:gd name="T11" fmla="*/ 0 h 50"/>
                    <a:gd name="T12" fmla="*/ 1 w 17"/>
                    <a:gd name="T13" fmla="*/ 0 h 50"/>
                    <a:gd name="T14" fmla="*/ 1 w 17"/>
                    <a:gd name="T15" fmla="*/ 0 h 50"/>
                    <a:gd name="T16" fmla="*/ 1 w 17"/>
                    <a:gd name="T17" fmla="*/ 0 h 50"/>
                    <a:gd name="T18" fmla="*/ 1 w 17"/>
                    <a:gd name="T19" fmla="*/ 0 h 50"/>
                    <a:gd name="T20" fmla="*/ 1 w 17"/>
                    <a:gd name="T21" fmla="*/ 0 h 50"/>
                    <a:gd name="T22" fmla="*/ 1 w 17"/>
                    <a:gd name="T23" fmla="*/ 0 h 50"/>
                    <a:gd name="T24" fmla="*/ 1 w 17"/>
                    <a:gd name="T25" fmla="*/ 0 h 50"/>
                    <a:gd name="T26" fmla="*/ 1 w 17"/>
                    <a:gd name="T27" fmla="*/ 0 h 50"/>
                    <a:gd name="T28" fmla="*/ 1 w 17"/>
                    <a:gd name="T29" fmla="*/ 0 h 50"/>
                    <a:gd name="T30" fmla="*/ 1 w 17"/>
                    <a:gd name="T31" fmla="*/ 0 h 50"/>
                    <a:gd name="T32" fmla="*/ 1 w 17"/>
                    <a:gd name="T33" fmla="*/ 0 h 50"/>
                    <a:gd name="T34" fmla="*/ 1 w 17"/>
                    <a:gd name="T35" fmla="*/ 0 h 50"/>
                    <a:gd name="T36" fmla="*/ 1 w 17"/>
                    <a:gd name="T37" fmla="*/ 0 h 50"/>
                    <a:gd name="T38" fmla="*/ 1 w 17"/>
                    <a:gd name="T39" fmla="*/ 0 h 50"/>
                    <a:gd name="T40" fmla="*/ 1 w 17"/>
                    <a:gd name="T41" fmla="*/ 0 h 50"/>
                    <a:gd name="T42" fmla="*/ 1 w 17"/>
                    <a:gd name="T43" fmla="*/ 0 h 50"/>
                    <a:gd name="T44" fmla="*/ 1 w 17"/>
                    <a:gd name="T45" fmla="*/ 0 h 50"/>
                    <a:gd name="T46" fmla="*/ 1 w 17"/>
                    <a:gd name="T47" fmla="*/ 0 h 50"/>
                    <a:gd name="T48" fmla="*/ 1 w 17"/>
                    <a:gd name="T49" fmla="*/ 0 h 50"/>
                    <a:gd name="T50" fmla="*/ 1 w 17"/>
                    <a:gd name="T51" fmla="*/ 0 h 50"/>
                    <a:gd name="T52" fmla="*/ 1 w 17"/>
                    <a:gd name="T53" fmla="*/ 0 h 50"/>
                    <a:gd name="T54" fmla="*/ 1 w 17"/>
                    <a:gd name="T55" fmla="*/ 0 h 50"/>
                    <a:gd name="T56" fmla="*/ 0 w 17"/>
                    <a:gd name="T57" fmla="*/ 0 h 50"/>
                    <a:gd name="T58" fmla="*/ 0 w 17"/>
                    <a:gd name="T59" fmla="*/ 0 h 50"/>
                    <a:gd name="T60" fmla="*/ 0 w 17"/>
                    <a:gd name="T61" fmla="*/ 0 h 50"/>
                    <a:gd name="T62" fmla="*/ 1 w 17"/>
                    <a:gd name="T63" fmla="*/ 0 h 50"/>
                    <a:gd name="T64" fmla="*/ 1 w 17"/>
                    <a:gd name="T65" fmla="*/ 0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0"/>
                    <a:gd name="T101" fmla="*/ 17 w 17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0">
                      <a:moveTo>
                        <a:pt x="1" y="46"/>
                      </a:moveTo>
                      <a:lnTo>
                        <a:pt x="1" y="49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6"/>
                      </a:lnTo>
                      <a:lnTo>
                        <a:pt x="8" y="35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3" y="32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6" name="Freeform 133"/>
                <p:cNvSpPr>
                  <a:spLocks/>
                </p:cNvSpPr>
                <p:nvPr/>
              </p:nvSpPr>
              <p:spPr bwMode="auto">
                <a:xfrm>
                  <a:off x="428" y="1514"/>
                  <a:ext cx="9" cy="24"/>
                </a:xfrm>
                <a:custGeom>
                  <a:avLst/>
                  <a:gdLst>
                    <a:gd name="T0" fmla="*/ 1 w 17"/>
                    <a:gd name="T1" fmla="*/ 0 h 50"/>
                    <a:gd name="T2" fmla="*/ 1 w 17"/>
                    <a:gd name="T3" fmla="*/ 0 h 50"/>
                    <a:gd name="T4" fmla="*/ 1 w 17"/>
                    <a:gd name="T5" fmla="*/ 0 h 50"/>
                    <a:gd name="T6" fmla="*/ 1 w 17"/>
                    <a:gd name="T7" fmla="*/ 0 h 50"/>
                    <a:gd name="T8" fmla="*/ 1 w 17"/>
                    <a:gd name="T9" fmla="*/ 0 h 50"/>
                    <a:gd name="T10" fmla="*/ 1 w 17"/>
                    <a:gd name="T11" fmla="*/ 0 h 50"/>
                    <a:gd name="T12" fmla="*/ 1 w 17"/>
                    <a:gd name="T13" fmla="*/ 0 h 50"/>
                    <a:gd name="T14" fmla="*/ 1 w 17"/>
                    <a:gd name="T15" fmla="*/ 0 h 50"/>
                    <a:gd name="T16" fmla="*/ 1 w 17"/>
                    <a:gd name="T17" fmla="*/ 0 h 50"/>
                    <a:gd name="T18" fmla="*/ 1 w 17"/>
                    <a:gd name="T19" fmla="*/ 0 h 50"/>
                    <a:gd name="T20" fmla="*/ 1 w 17"/>
                    <a:gd name="T21" fmla="*/ 0 h 50"/>
                    <a:gd name="T22" fmla="*/ 1 w 17"/>
                    <a:gd name="T23" fmla="*/ 0 h 50"/>
                    <a:gd name="T24" fmla="*/ 1 w 17"/>
                    <a:gd name="T25" fmla="*/ 0 h 50"/>
                    <a:gd name="T26" fmla="*/ 1 w 17"/>
                    <a:gd name="T27" fmla="*/ 0 h 50"/>
                    <a:gd name="T28" fmla="*/ 1 w 17"/>
                    <a:gd name="T29" fmla="*/ 0 h 50"/>
                    <a:gd name="T30" fmla="*/ 1 w 17"/>
                    <a:gd name="T31" fmla="*/ 0 h 50"/>
                    <a:gd name="T32" fmla="*/ 1 w 17"/>
                    <a:gd name="T33" fmla="*/ 0 h 50"/>
                    <a:gd name="T34" fmla="*/ 1 w 17"/>
                    <a:gd name="T35" fmla="*/ 0 h 50"/>
                    <a:gd name="T36" fmla="*/ 1 w 17"/>
                    <a:gd name="T37" fmla="*/ 0 h 50"/>
                    <a:gd name="T38" fmla="*/ 1 w 17"/>
                    <a:gd name="T39" fmla="*/ 0 h 50"/>
                    <a:gd name="T40" fmla="*/ 1 w 17"/>
                    <a:gd name="T41" fmla="*/ 0 h 50"/>
                    <a:gd name="T42" fmla="*/ 1 w 17"/>
                    <a:gd name="T43" fmla="*/ 0 h 50"/>
                    <a:gd name="T44" fmla="*/ 1 w 17"/>
                    <a:gd name="T45" fmla="*/ 0 h 50"/>
                    <a:gd name="T46" fmla="*/ 1 w 17"/>
                    <a:gd name="T47" fmla="*/ 0 h 50"/>
                    <a:gd name="T48" fmla="*/ 1 w 17"/>
                    <a:gd name="T49" fmla="*/ 0 h 50"/>
                    <a:gd name="T50" fmla="*/ 1 w 17"/>
                    <a:gd name="T51" fmla="*/ 0 h 50"/>
                    <a:gd name="T52" fmla="*/ 1 w 17"/>
                    <a:gd name="T53" fmla="*/ 0 h 50"/>
                    <a:gd name="T54" fmla="*/ 1 w 17"/>
                    <a:gd name="T55" fmla="*/ 0 h 50"/>
                    <a:gd name="T56" fmla="*/ 1 w 17"/>
                    <a:gd name="T57" fmla="*/ 0 h 50"/>
                    <a:gd name="T58" fmla="*/ 1 w 17"/>
                    <a:gd name="T59" fmla="*/ 0 h 50"/>
                    <a:gd name="T60" fmla="*/ 1 w 17"/>
                    <a:gd name="T61" fmla="*/ 0 h 50"/>
                    <a:gd name="T62" fmla="*/ 1 w 17"/>
                    <a:gd name="T63" fmla="*/ 0 h 50"/>
                    <a:gd name="T64" fmla="*/ 1 w 17"/>
                    <a:gd name="T65" fmla="*/ 0 h 50"/>
                    <a:gd name="T66" fmla="*/ 1 w 17"/>
                    <a:gd name="T67" fmla="*/ 0 h 50"/>
                    <a:gd name="T68" fmla="*/ 1 w 17"/>
                    <a:gd name="T69" fmla="*/ 0 h 50"/>
                    <a:gd name="T70" fmla="*/ 1 w 17"/>
                    <a:gd name="T71" fmla="*/ 0 h 50"/>
                    <a:gd name="T72" fmla="*/ 1 w 17"/>
                    <a:gd name="T73" fmla="*/ 0 h 50"/>
                    <a:gd name="T74" fmla="*/ 1 w 17"/>
                    <a:gd name="T75" fmla="*/ 0 h 50"/>
                    <a:gd name="T76" fmla="*/ 1 w 17"/>
                    <a:gd name="T77" fmla="*/ 0 h 50"/>
                    <a:gd name="T78" fmla="*/ 1 w 17"/>
                    <a:gd name="T79" fmla="*/ 0 h 50"/>
                    <a:gd name="T80" fmla="*/ 1 w 17"/>
                    <a:gd name="T81" fmla="*/ 0 h 50"/>
                    <a:gd name="T82" fmla="*/ 1 w 17"/>
                    <a:gd name="T83" fmla="*/ 0 h 50"/>
                    <a:gd name="T84" fmla="*/ 1 w 17"/>
                    <a:gd name="T85" fmla="*/ 0 h 50"/>
                    <a:gd name="T86" fmla="*/ 1 w 17"/>
                    <a:gd name="T87" fmla="*/ 0 h 50"/>
                    <a:gd name="T88" fmla="*/ 1 w 17"/>
                    <a:gd name="T89" fmla="*/ 0 h 50"/>
                    <a:gd name="T90" fmla="*/ 1 w 17"/>
                    <a:gd name="T91" fmla="*/ 0 h 50"/>
                    <a:gd name="T92" fmla="*/ 1 w 17"/>
                    <a:gd name="T93" fmla="*/ 0 h 50"/>
                    <a:gd name="T94" fmla="*/ 0 w 17"/>
                    <a:gd name="T95" fmla="*/ 0 h 50"/>
                    <a:gd name="T96" fmla="*/ 0 w 17"/>
                    <a:gd name="T97" fmla="*/ 0 h 50"/>
                    <a:gd name="T98" fmla="*/ 0 w 17"/>
                    <a:gd name="T99" fmla="*/ 0 h 50"/>
                    <a:gd name="T100" fmla="*/ 0 w 17"/>
                    <a:gd name="T101" fmla="*/ 0 h 50"/>
                    <a:gd name="T102" fmla="*/ 0 w 17"/>
                    <a:gd name="T103" fmla="*/ 0 h 50"/>
                    <a:gd name="T104" fmla="*/ 0 w 17"/>
                    <a:gd name="T105" fmla="*/ 0 h 50"/>
                    <a:gd name="T106" fmla="*/ 1 w 17"/>
                    <a:gd name="T107" fmla="*/ 0 h 50"/>
                    <a:gd name="T108" fmla="*/ 1 w 17"/>
                    <a:gd name="T109" fmla="*/ 0 h 50"/>
                    <a:gd name="T110" fmla="*/ 1 w 17"/>
                    <a:gd name="T111" fmla="*/ 0 h 50"/>
                    <a:gd name="T112" fmla="*/ 1 w 17"/>
                    <a:gd name="T113" fmla="*/ 0 h 50"/>
                    <a:gd name="T114" fmla="*/ 1 w 17"/>
                    <a:gd name="T115" fmla="*/ 0 h 5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"/>
                    <a:gd name="T175" fmla="*/ 0 h 50"/>
                    <a:gd name="T176" fmla="*/ 17 w 17"/>
                    <a:gd name="T177" fmla="*/ 50 h 5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" h="50">
                      <a:moveTo>
                        <a:pt x="1" y="46"/>
                      </a:moveTo>
                      <a:lnTo>
                        <a:pt x="1" y="49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6"/>
                      </a:lnTo>
                      <a:lnTo>
                        <a:pt x="8" y="35"/>
                      </a:ln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3" y="32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7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6" y="2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40"/>
                      </a:lnTo>
                      <a:lnTo>
                        <a:pt x="1" y="42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7" name="Freeform 134"/>
                <p:cNvSpPr>
                  <a:spLocks/>
                </p:cNvSpPr>
                <p:nvPr/>
              </p:nvSpPr>
              <p:spPr bwMode="auto">
                <a:xfrm>
                  <a:off x="429" y="1530"/>
                  <a:ext cx="8" cy="25"/>
                </a:xfrm>
                <a:custGeom>
                  <a:avLst/>
                  <a:gdLst>
                    <a:gd name="T0" fmla="*/ 1 w 16"/>
                    <a:gd name="T1" fmla="*/ 0 h 51"/>
                    <a:gd name="T2" fmla="*/ 1 w 16"/>
                    <a:gd name="T3" fmla="*/ 0 h 51"/>
                    <a:gd name="T4" fmla="*/ 1 w 16"/>
                    <a:gd name="T5" fmla="*/ 0 h 51"/>
                    <a:gd name="T6" fmla="*/ 1 w 16"/>
                    <a:gd name="T7" fmla="*/ 0 h 51"/>
                    <a:gd name="T8" fmla="*/ 1 w 16"/>
                    <a:gd name="T9" fmla="*/ 0 h 51"/>
                    <a:gd name="T10" fmla="*/ 1 w 16"/>
                    <a:gd name="T11" fmla="*/ 0 h 51"/>
                    <a:gd name="T12" fmla="*/ 1 w 16"/>
                    <a:gd name="T13" fmla="*/ 0 h 51"/>
                    <a:gd name="T14" fmla="*/ 1 w 16"/>
                    <a:gd name="T15" fmla="*/ 0 h 51"/>
                    <a:gd name="T16" fmla="*/ 1 w 16"/>
                    <a:gd name="T17" fmla="*/ 0 h 51"/>
                    <a:gd name="T18" fmla="*/ 1 w 16"/>
                    <a:gd name="T19" fmla="*/ 0 h 51"/>
                    <a:gd name="T20" fmla="*/ 1 w 16"/>
                    <a:gd name="T21" fmla="*/ 0 h 51"/>
                    <a:gd name="T22" fmla="*/ 1 w 16"/>
                    <a:gd name="T23" fmla="*/ 0 h 51"/>
                    <a:gd name="T24" fmla="*/ 1 w 16"/>
                    <a:gd name="T25" fmla="*/ 0 h 51"/>
                    <a:gd name="T26" fmla="*/ 1 w 16"/>
                    <a:gd name="T27" fmla="*/ 0 h 51"/>
                    <a:gd name="T28" fmla="*/ 1 w 16"/>
                    <a:gd name="T29" fmla="*/ 0 h 51"/>
                    <a:gd name="T30" fmla="*/ 1 w 16"/>
                    <a:gd name="T31" fmla="*/ 0 h 51"/>
                    <a:gd name="T32" fmla="*/ 1 w 16"/>
                    <a:gd name="T33" fmla="*/ 0 h 51"/>
                    <a:gd name="T34" fmla="*/ 1 w 16"/>
                    <a:gd name="T35" fmla="*/ 0 h 51"/>
                    <a:gd name="T36" fmla="*/ 1 w 16"/>
                    <a:gd name="T37" fmla="*/ 0 h 51"/>
                    <a:gd name="T38" fmla="*/ 1 w 16"/>
                    <a:gd name="T39" fmla="*/ 0 h 51"/>
                    <a:gd name="T40" fmla="*/ 1 w 16"/>
                    <a:gd name="T41" fmla="*/ 0 h 51"/>
                    <a:gd name="T42" fmla="*/ 1 w 16"/>
                    <a:gd name="T43" fmla="*/ 0 h 51"/>
                    <a:gd name="T44" fmla="*/ 1 w 16"/>
                    <a:gd name="T45" fmla="*/ 0 h 51"/>
                    <a:gd name="T46" fmla="*/ 1 w 16"/>
                    <a:gd name="T47" fmla="*/ 0 h 51"/>
                    <a:gd name="T48" fmla="*/ 1 w 16"/>
                    <a:gd name="T49" fmla="*/ 0 h 51"/>
                    <a:gd name="T50" fmla="*/ 1 w 16"/>
                    <a:gd name="T51" fmla="*/ 0 h 51"/>
                    <a:gd name="T52" fmla="*/ 1 w 16"/>
                    <a:gd name="T53" fmla="*/ 0 h 51"/>
                    <a:gd name="T54" fmla="*/ 0 w 16"/>
                    <a:gd name="T55" fmla="*/ 0 h 51"/>
                    <a:gd name="T56" fmla="*/ 0 w 16"/>
                    <a:gd name="T57" fmla="*/ 0 h 51"/>
                    <a:gd name="T58" fmla="*/ 0 w 16"/>
                    <a:gd name="T59" fmla="*/ 0 h 51"/>
                    <a:gd name="T60" fmla="*/ 1 w 16"/>
                    <a:gd name="T61" fmla="*/ 0 h 51"/>
                    <a:gd name="T62" fmla="*/ 1 w 16"/>
                    <a:gd name="T63" fmla="*/ 0 h 51"/>
                    <a:gd name="T64" fmla="*/ 1 w 16"/>
                    <a:gd name="T65" fmla="*/ 0 h 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51"/>
                    <a:gd name="T101" fmla="*/ 16 w 16"/>
                    <a:gd name="T102" fmla="*/ 51 h 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51">
                      <a:moveTo>
                        <a:pt x="3" y="48"/>
                      </a:moveTo>
                      <a:lnTo>
                        <a:pt x="3" y="50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0" y="37"/>
                      </a:lnTo>
                      <a:lnTo>
                        <a:pt x="11" y="35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2" y="41"/>
                      </a:lnTo>
                      <a:lnTo>
                        <a:pt x="2" y="44"/>
                      </a:lnTo>
                      <a:lnTo>
                        <a:pt x="2" y="46"/>
                      </a:lnTo>
                      <a:lnTo>
                        <a:pt x="3" y="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8" name="Freeform 135"/>
                <p:cNvSpPr>
                  <a:spLocks/>
                </p:cNvSpPr>
                <p:nvPr/>
              </p:nvSpPr>
              <p:spPr bwMode="auto">
                <a:xfrm>
                  <a:off x="429" y="1530"/>
                  <a:ext cx="8" cy="25"/>
                </a:xfrm>
                <a:custGeom>
                  <a:avLst/>
                  <a:gdLst>
                    <a:gd name="T0" fmla="*/ 1 w 16"/>
                    <a:gd name="T1" fmla="*/ 0 h 51"/>
                    <a:gd name="T2" fmla="*/ 1 w 16"/>
                    <a:gd name="T3" fmla="*/ 0 h 51"/>
                    <a:gd name="T4" fmla="*/ 1 w 16"/>
                    <a:gd name="T5" fmla="*/ 0 h 51"/>
                    <a:gd name="T6" fmla="*/ 1 w 16"/>
                    <a:gd name="T7" fmla="*/ 0 h 51"/>
                    <a:gd name="T8" fmla="*/ 1 w 16"/>
                    <a:gd name="T9" fmla="*/ 0 h 51"/>
                    <a:gd name="T10" fmla="*/ 1 w 16"/>
                    <a:gd name="T11" fmla="*/ 0 h 51"/>
                    <a:gd name="T12" fmla="*/ 1 w 16"/>
                    <a:gd name="T13" fmla="*/ 0 h 51"/>
                    <a:gd name="T14" fmla="*/ 1 w 16"/>
                    <a:gd name="T15" fmla="*/ 0 h 51"/>
                    <a:gd name="T16" fmla="*/ 1 w 16"/>
                    <a:gd name="T17" fmla="*/ 0 h 51"/>
                    <a:gd name="T18" fmla="*/ 1 w 16"/>
                    <a:gd name="T19" fmla="*/ 0 h 51"/>
                    <a:gd name="T20" fmla="*/ 1 w 16"/>
                    <a:gd name="T21" fmla="*/ 0 h 51"/>
                    <a:gd name="T22" fmla="*/ 1 w 16"/>
                    <a:gd name="T23" fmla="*/ 0 h 51"/>
                    <a:gd name="T24" fmla="*/ 1 w 16"/>
                    <a:gd name="T25" fmla="*/ 0 h 51"/>
                    <a:gd name="T26" fmla="*/ 1 w 16"/>
                    <a:gd name="T27" fmla="*/ 0 h 51"/>
                    <a:gd name="T28" fmla="*/ 1 w 16"/>
                    <a:gd name="T29" fmla="*/ 0 h 51"/>
                    <a:gd name="T30" fmla="*/ 1 w 16"/>
                    <a:gd name="T31" fmla="*/ 0 h 51"/>
                    <a:gd name="T32" fmla="*/ 1 w 16"/>
                    <a:gd name="T33" fmla="*/ 0 h 51"/>
                    <a:gd name="T34" fmla="*/ 1 w 16"/>
                    <a:gd name="T35" fmla="*/ 0 h 51"/>
                    <a:gd name="T36" fmla="*/ 1 w 16"/>
                    <a:gd name="T37" fmla="*/ 0 h 51"/>
                    <a:gd name="T38" fmla="*/ 1 w 16"/>
                    <a:gd name="T39" fmla="*/ 0 h 51"/>
                    <a:gd name="T40" fmla="*/ 1 w 16"/>
                    <a:gd name="T41" fmla="*/ 0 h 51"/>
                    <a:gd name="T42" fmla="*/ 1 w 16"/>
                    <a:gd name="T43" fmla="*/ 0 h 51"/>
                    <a:gd name="T44" fmla="*/ 1 w 16"/>
                    <a:gd name="T45" fmla="*/ 0 h 51"/>
                    <a:gd name="T46" fmla="*/ 1 w 16"/>
                    <a:gd name="T47" fmla="*/ 0 h 51"/>
                    <a:gd name="T48" fmla="*/ 1 w 16"/>
                    <a:gd name="T49" fmla="*/ 0 h 51"/>
                    <a:gd name="T50" fmla="*/ 1 w 16"/>
                    <a:gd name="T51" fmla="*/ 0 h 51"/>
                    <a:gd name="T52" fmla="*/ 1 w 16"/>
                    <a:gd name="T53" fmla="*/ 0 h 51"/>
                    <a:gd name="T54" fmla="*/ 1 w 16"/>
                    <a:gd name="T55" fmla="*/ 0 h 51"/>
                    <a:gd name="T56" fmla="*/ 1 w 16"/>
                    <a:gd name="T57" fmla="*/ 0 h 51"/>
                    <a:gd name="T58" fmla="*/ 1 w 16"/>
                    <a:gd name="T59" fmla="*/ 0 h 51"/>
                    <a:gd name="T60" fmla="*/ 1 w 16"/>
                    <a:gd name="T61" fmla="*/ 0 h 51"/>
                    <a:gd name="T62" fmla="*/ 1 w 16"/>
                    <a:gd name="T63" fmla="*/ 0 h 51"/>
                    <a:gd name="T64" fmla="*/ 1 w 16"/>
                    <a:gd name="T65" fmla="*/ 0 h 51"/>
                    <a:gd name="T66" fmla="*/ 1 w 16"/>
                    <a:gd name="T67" fmla="*/ 0 h 51"/>
                    <a:gd name="T68" fmla="*/ 1 w 16"/>
                    <a:gd name="T69" fmla="*/ 0 h 51"/>
                    <a:gd name="T70" fmla="*/ 1 w 16"/>
                    <a:gd name="T71" fmla="*/ 0 h 51"/>
                    <a:gd name="T72" fmla="*/ 1 w 16"/>
                    <a:gd name="T73" fmla="*/ 0 h 51"/>
                    <a:gd name="T74" fmla="*/ 1 w 16"/>
                    <a:gd name="T75" fmla="*/ 0 h 51"/>
                    <a:gd name="T76" fmla="*/ 1 w 16"/>
                    <a:gd name="T77" fmla="*/ 0 h 51"/>
                    <a:gd name="T78" fmla="*/ 1 w 16"/>
                    <a:gd name="T79" fmla="*/ 0 h 51"/>
                    <a:gd name="T80" fmla="*/ 1 w 16"/>
                    <a:gd name="T81" fmla="*/ 0 h 51"/>
                    <a:gd name="T82" fmla="*/ 1 w 16"/>
                    <a:gd name="T83" fmla="*/ 0 h 51"/>
                    <a:gd name="T84" fmla="*/ 1 w 16"/>
                    <a:gd name="T85" fmla="*/ 0 h 51"/>
                    <a:gd name="T86" fmla="*/ 1 w 16"/>
                    <a:gd name="T87" fmla="*/ 0 h 51"/>
                    <a:gd name="T88" fmla="*/ 1 w 16"/>
                    <a:gd name="T89" fmla="*/ 0 h 51"/>
                    <a:gd name="T90" fmla="*/ 1 w 16"/>
                    <a:gd name="T91" fmla="*/ 0 h 51"/>
                    <a:gd name="T92" fmla="*/ 1 w 16"/>
                    <a:gd name="T93" fmla="*/ 0 h 51"/>
                    <a:gd name="T94" fmla="*/ 1 w 16"/>
                    <a:gd name="T95" fmla="*/ 0 h 51"/>
                    <a:gd name="T96" fmla="*/ 0 w 16"/>
                    <a:gd name="T97" fmla="*/ 0 h 51"/>
                    <a:gd name="T98" fmla="*/ 0 w 16"/>
                    <a:gd name="T99" fmla="*/ 0 h 51"/>
                    <a:gd name="T100" fmla="*/ 0 w 16"/>
                    <a:gd name="T101" fmla="*/ 0 h 51"/>
                    <a:gd name="T102" fmla="*/ 0 w 16"/>
                    <a:gd name="T103" fmla="*/ 0 h 51"/>
                    <a:gd name="T104" fmla="*/ 0 w 16"/>
                    <a:gd name="T105" fmla="*/ 0 h 51"/>
                    <a:gd name="T106" fmla="*/ 1 w 16"/>
                    <a:gd name="T107" fmla="*/ 0 h 51"/>
                    <a:gd name="T108" fmla="*/ 1 w 16"/>
                    <a:gd name="T109" fmla="*/ 0 h 51"/>
                    <a:gd name="T110" fmla="*/ 1 w 16"/>
                    <a:gd name="T111" fmla="*/ 0 h 51"/>
                    <a:gd name="T112" fmla="*/ 1 w 16"/>
                    <a:gd name="T113" fmla="*/ 0 h 51"/>
                    <a:gd name="T114" fmla="*/ 1 w 16"/>
                    <a:gd name="T115" fmla="*/ 0 h 51"/>
                    <a:gd name="T116" fmla="*/ 1 w 16"/>
                    <a:gd name="T117" fmla="*/ 0 h 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"/>
                    <a:gd name="T178" fmla="*/ 0 h 51"/>
                    <a:gd name="T179" fmla="*/ 16 w 16"/>
                    <a:gd name="T180" fmla="*/ 51 h 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" h="51">
                      <a:moveTo>
                        <a:pt x="3" y="48"/>
                      </a:moveTo>
                      <a:lnTo>
                        <a:pt x="3" y="50"/>
                      </a:lnTo>
                      <a:lnTo>
                        <a:pt x="4" y="51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6"/>
                      </a:lnTo>
                      <a:lnTo>
                        <a:pt x="8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0" y="37"/>
                      </a:lnTo>
                      <a:lnTo>
                        <a:pt x="11" y="35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2" y="41"/>
                      </a:lnTo>
                      <a:lnTo>
                        <a:pt x="2" y="44"/>
                      </a:lnTo>
                      <a:lnTo>
                        <a:pt x="2" y="46"/>
                      </a:lnTo>
                      <a:lnTo>
                        <a:pt x="3" y="4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49" name="Freeform 136"/>
                <p:cNvSpPr>
                  <a:spLocks/>
                </p:cNvSpPr>
                <p:nvPr/>
              </p:nvSpPr>
              <p:spPr bwMode="auto">
                <a:xfrm>
                  <a:off x="432" y="1547"/>
                  <a:ext cx="8" cy="26"/>
                </a:xfrm>
                <a:custGeom>
                  <a:avLst/>
                  <a:gdLst>
                    <a:gd name="T0" fmla="*/ 0 w 17"/>
                    <a:gd name="T1" fmla="*/ 1 h 52"/>
                    <a:gd name="T2" fmla="*/ 0 w 17"/>
                    <a:gd name="T3" fmla="*/ 1 h 52"/>
                    <a:gd name="T4" fmla="*/ 0 w 17"/>
                    <a:gd name="T5" fmla="*/ 1 h 52"/>
                    <a:gd name="T6" fmla="*/ 0 w 17"/>
                    <a:gd name="T7" fmla="*/ 1 h 52"/>
                    <a:gd name="T8" fmla="*/ 0 w 17"/>
                    <a:gd name="T9" fmla="*/ 1 h 52"/>
                    <a:gd name="T10" fmla="*/ 0 w 17"/>
                    <a:gd name="T11" fmla="*/ 1 h 52"/>
                    <a:gd name="T12" fmla="*/ 0 w 17"/>
                    <a:gd name="T13" fmla="*/ 1 h 52"/>
                    <a:gd name="T14" fmla="*/ 0 w 17"/>
                    <a:gd name="T15" fmla="*/ 1 h 52"/>
                    <a:gd name="T16" fmla="*/ 0 w 17"/>
                    <a:gd name="T17" fmla="*/ 1 h 52"/>
                    <a:gd name="T18" fmla="*/ 0 w 17"/>
                    <a:gd name="T19" fmla="*/ 1 h 52"/>
                    <a:gd name="T20" fmla="*/ 0 w 17"/>
                    <a:gd name="T21" fmla="*/ 1 h 52"/>
                    <a:gd name="T22" fmla="*/ 0 w 17"/>
                    <a:gd name="T23" fmla="*/ 1 h 52"/>
                    <a:gd name="T24" fmla="*/ 0 w 17"/>
                    <a:gd name="T25" fmla="*/ 1 h 52"/>
                    <a:gd name="T26" fmla="*/ 0 w 17"/>
                    <a:gd name="T27" fmla="*/ 1 h 52"/>
                    <a:gd name="T28" fmla="*/ 0 w 17"/>
                    <a:gd name="T29" fmla="*/ 1 h 52"/>
                    <a:gd name="T30" fmla="*/ 0 w 17"/>
                    <a:gd name="T31" fmla="*/ 1 h 52"/>
                    <a:gd name="T32" fmla="*/ 0 w 17"/>
                    <a:gd name="T33" fmla="*/ 1 h 52"/>
                    <a:gd name="T34" fmla="*/ 0 w 17"/>
                    <a:gd name="T35" fmla="*/ 0 h 52"/>
                    <a:gd name="T36" fmla="*/ 0 w 17"/>
                    <a:gd name="T37" fmla="*/ 0 h 52"/>
                    <a:gd name="T38" fmla="*/ 0 w 17"/>
                    <a:gd name="T39" fmla="*/ 1 h 52"/>
                    <a:gd name="T40" fmla="*/ 0 w 17"/>
                    <a:gd name="T41" fmla="*/ 1 h 52"/>
                    <a:gd name="T42" fmla="*/ 0 w 17"/>
                    <a:gd name="T43" fmla="*/ 1 h 52"/>
                    <a:gd name="T44" fmla="*/ 0 w 17"/>
                    <a:gd name="T45" fmla="*/ 1 h 52"/>
                    <a:gd name="T46" fmla="*/ 0 w 17"/>
                    <a:gd name="T47" fmla="*/ 1 h 52"/>
                    <a:gd name="T48" fmla="*/ 0 w 17"/>
                    <a:gd name="T49" fmla="*/ 1 h 52"/>
                    <a:gd name="T50" fmla="*/ 0 w 17"/>
                    <a:gd name="T51" fmla="*/ 1 h 52"/>
                    <a:gd name="T52" fmla="*/ 0 w 17"/>
                    <a:gd name="T53" fmla="*/ 1 h 52"/>
                    <a:gd name="T54" fmla="*/ 0 w 17"/>
                    <a:gd name="T55" fmla="*/ 1 h 52"/>
                    <a:gd name="T56" fmla="*/ 0 w 17"/>
                    <a:gd name="T57" fmla="*/ 1 h 52"/>
                    <a:gd name="T58" fmla="*/ 0 w 17"/>
                    <a:gd name="T59" fmla="*/ 1 h 52"/>
                    <a:gd name="T60" fmla="*/ 0 w 17"/>
                    <a:gd name="T61" fmla="*/ 1 h 52"/>
                    <a:gd name="T62" fmla="*/ 0 w 17"/>
                    <a:gd name="T63" fmla="*/ 1 h 52"/>
                    <a:gd name="T64" fmla="*/ 0 w 17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2"/>
                    <a:gd name="T101" fmla="*/ 17 w 17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2">
                      <a:moveTo>
                        <a:pt x="6" y="49"/>
                      </a:moveTo>
                      <a:lnTo>
                        <a:pt x="7" y="51"/>
                      </a:lnTo>
                      <a:lnTo>
                        <a:pt x="8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49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1"/>
                      </a:lnTo>
                      <a:lnTo>
                        <a:pt x="11" y="37"/>
                      </a:lnTo>
                      <a:lnTo>
                        <a:pt x="12" y="35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7"/>
                      </a:lnTo>
                      <a:lnTo>
                        <a:pt x="6" y="4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0" name="Freeform 137"/>
                <p:cNvSpPr>
                  <a:spLocks/>
                </p:cNvSpPr>
                <p:nvPr/>
              </p:nvSpPr>
              <p:spPr bwMode="auto">
                <a:xfrm>
                  <a:off x="432" y="1547"/>
                  <a:ext cx="8" cy="26"/>
                </a:xfrm>
                <a:custGeom>
                  <a:avLst/>
                  <a:gdLst>
                    <a:gd name="T0" fmla="*/ 0 w 17"/>
                    <a:gd name="T1" fmla="*/ 1 h 52"/>
                    <a:gd name="T2" fmla="*/ 0 w 17"/>
                    <a:gd name="T3" fmla="*/ 1 h 52"/>
                    <a:gd name="T4" fmla="*/ 0 w 17"/>
                    <a:gd name="T5" fmla="*/ 1 h 52"/>
                    <a:gd name="T6" fmla="*/ 0 w 17"/>
                    <a:gd name="T7" fmla="*/ 1 h 52"/>
                    <a:gd name="T8" fmla="*/ 0 w 17"/>
                    <a:gd name="T9" fmla="*/ 1 h 52"/>
                    <a:gd name="T10" fmla="*/ 0 w 17"/>
                    <a:gd name="T11" fmla="*/ 1 h 52"/>
                    <a:gd name="T12" fmla="*/ 0 w 17"/>
                    <a:gd name="T13" fmla="*/ 1 h 52"/>
                    <a:gd name="T14" fmla="*/ 0 w 17"/>
                    <a:gd name="T15" fmla="*/ 1 h 52"/>
                    <a:gd name="T16" fmla="*/ 0 w 17"/>
                    <a:gd name="T17" fmla="*/ 1 h 52"/>
                    <a:gd name="T18" fmla="*/ 0 w 17"/>
                    <a:gd name="T19" fmla="*/ 1 h 52"/>
                    <a:gd name="T20" fmla="*/ 0 w 17"/>
                    <a:gd name="T21" fmla="*/ 1 h 52"/>
                    <a:gd name="T22" fmla="*/ 0 w 17"/>
                    <a:gd name="T23" fmla="*/ 1 h 52"/>
                    <a:gd name="T24" fmla="*/ 0 w 17"/>
                    <a:gd name="T25" fmla="*/ 1 h 52"/>
                    <a:gd name="T26" fmla="*/ 0 w 17"/>
                    <a:gd name="T27" fmla="*/ 1 h 52"/>
                    <a:gd name="T28" fmla="*/ 0 w 17"/>
                    <a:gd name="T29" fmla="*/ 1 h 52"/>
                    <a:gd name="T30" fmla="*/ 0 w 17"/>
                    <a:gd name="T31" fmla="*/ 1 h 52"/>
                    <a:gd name="T32" fmla="*/ 0 w 17"/>
                    <a:gd name="T33" fmla="*/ 1 h 52"/>
                    <a:gd name="T34" fmla="*/ 0 w 17"/>
                    <a:gd name="T35" fmla="*/ 1 h 52"/>
                    <a:gd name="T36" fmla="*/ 0 w 17"/>
                    <a:gd name="T37" fmla="*/ 1 h 52"/>
                    <a:gd name="T38" fmla="*/ 0 w 17"/>
                    <a:gd name="T39" fmla="*/ 1 h 52"/>
                    <a:gd name="T40" fmla="*/ 0 w 17"/>
                    <a:gd name="T41" fmla="*/ 1 h 52"/>
                    <a:gd name="T42" fmla="*/ 0 w 17"/>
                    <a:gd name="T43" fmla="*/ 1 h 52"/>
                    <a:gd name="T44" fmla="*/ 0 w 17"/>
                    <a:gd name="T45" fmla="*/ 1 h 52"/>
                    <a:gd name="T46" fmla="*/ 0 w 17"/>
                    <a:gd name="T47" fmla="*/ 1 h 52"/>
                    <a:gd name="T48" fmla="*/ 0 w 17"/>
                    <a:gd name="T49" fmla="*/ 1 h 52"/>
                    <a:gd name="T50" fmla="*/ 0 w 17"/>
                    <a:gd name="T51" fmla="*/ 1 h 52"/>
                    <a:gd name="T52" fmla="*/ 0 w 17"/>
                    <a:gd name="T53" fmla="*/ 1 h 52"/>
                    <a:gd name="T54" fmla="*/ 0 w 17"/>
                    <a:gd name="T55" fmla="*/ 1 h 52"/>
                    <a:gd name="T56" fmla="*/ 0 w 17"/>
                    <a:gd name="T57" fmla="*/ 1 h 52"/>
                    <a:gd name="T58" fmla="*/ 0 w 17"/>
                    <a:gd name="T59" fmla="*/ 1 h 52"/>
                    <a:gd name="T60" fmla="*/ 0 w 17"/>
                    <a:gd name="T61" fmla="*/ 0 h 52"/>
                    <a:gd name="T62" fmla="*/ 0 w 17"/>
                    <a:gd name="T63" fmla="*/ 0 h 52"/>
                    <a:gd name="T64" fmla="*/ 0 w 17"/>
                    <a:gd name="T65" fmla="*/ 0 h 52"/>
                    <a:gd name="T66" fmla="*/ 0 w 17"/>
                    <a:gd name="T67" fmla="*/ 1 h 52"/>
                    <a:gd name="T68" fmla="*/ 0 w 17"/>
                    <a:gd name="T69" fmla="*/ 1 h 52"/>
                    <a:gd name="T70" fmla="*/ 0 w 17"/>
                    <a:gd name="T71" fmla="*/ 1 h 52"/>
                    <a:gd name="T72" fmla="*/ 0 w 17"/>
                    <a:gd name="T73" fmla="*/ 1 h 52"/>
                    <a:gd name="T74" fmla="*/ 0 w 17"/>
                    <a:gd name="T75" fmla="*/ 1 h 52"/>
                    <a:gd name="T76" fmla="*/ 0 w 17"/>
                    <a:gd name="T77" fmla="*/ 1 h 52"/>
                    <a:gd name="T78" fmla="*/ 0 w 17"/>
                    <a:gd name="T79" fmla="*/ 1 h 52"/>
                    <a:gd name="T80" fmla="*/ 0 w 17"/>
                    <a:gd name="T81" fmla="*/ 1 h 52"/>
                    <a:gd name="T82" fmla="*/ 0 w 17"/>
                    <a:gd name="T83" fmla="*/ 1 h 52"/>
                    <a:gd name="T84" fmla="*/ 0 w 17"/>
                    <a:gd name="T85" fmla="*/ 1 h 52"/>
                    <a:gd name="T86" fmla="*/ 0 w 17"/>
                    <a:gd name="T87" fmla="*/ 1 h 52"/>
                    <a:gd name="T88" fmla="*/ 0 w 17"/>
                    <a:gd name="T89" fmla="*/ 1 h 52"/>
                    <a:gd name="T90" fmla="*/ 0 w 17"/>
                    <a:gd name="T91" fmla="*/ 1 h 52"/>
                    <a:gd name="T92" fmla="*/ 0 w 17"/>
                    <a:gd name="T93" fmla="*/ 1 h 52"/>
                    <a:gd name="T94" fmla="*/ 0 w 17"/>
                    <a:gd name="T95" fmla="*/ 1 h 52"/>
                    <a:gd name="T96" fmla="*/ 0 w 17"/>
                    <a:gd name="T97" fmla="*/ 1 h 52"/>
                    <a:gd name="T98" fmla="*/ 0 w 17"/>
                    <a:gd name="T99" fmla="*/ 1 h 52"/>
                    <a:gd name="T100" fmla="*/ 0 w 17"/>
                    <a:gd name="T101" fmla="*/ 1 h 52"/>
                    <a:gd name="T102" fmla="*/ 0 w 17"/>
                    <a:gd name="T103" fmla="*/ 1 h 52"/>
                    <a:gd name="T104" fmla="*/ 0 w 17"/>
                    <a:gd name="T105" fmla="*/ 1 h 52"/>
                    <a:gd name="T106" fmla="*/ 0 w 17"/>
                    <a:gd name="T107" fmla="*/ 1 h 52"/>
                    <a:gd name="T108" fmla="*/ 0 w 17"/>
                    <a:gd name="T109" fmla="*/ 1 h 52"/>
                    <a:gd name="T110" fmla="*/ 0 w 17"/>
                    <a:gd name="T111" fmla="*/ 1 h 52"/>
                    <a:gd name="T112" fmla="*/ 0 w 17"/>
                    <a:gd name="T113" fmla="*/ 1 h 52"/>
                    <a:gd name="T114" fmla="*/ 0 w 17"/>
                    <a:gd name="T115" fmla="*/ 1 h 5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"/>
                    <a:gd name="T175" fmla="*/ 0 h 52"/>
                    <a:gd name="T176" fmla="*/ 17 w 17"/>
                    <a:gd name="T177" fmla="*/ 52 h 5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" h="52">
                      <a:moveTo>
                        <a:pt x="6" y="49"/>
                      </a:moveTo>
                      <a:lnTo>
                        <a:pt x="7" y="51"/>
                      </a:lnTo>
                      <a:lnTo>
                        <a:pt x="8" y="52"/>
                      </a:lnTo>
                      <a:lnTo>
                        <a:pt x="9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49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1"/>
                      </a:lnTo>
                      <a:lnTo>
                        <a:pt x="11" y="37"/>
                      </a:lnTo>
                      <a:lnTo>
                        <a:pt x="12" y="35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4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7"/>
                      </a:lnTo>
                      <a:lnTo>
                        <a:pt x="6" y="4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1" name="Freeform 138"/>
                <p:cNvSpPr>
                  <a:spLocks/>
                </p:cNvSpPr>
                <p:nvPr/>
              </p:nvSpPr>
              <p:spPr bwMode="auto">
                <a:xfrm>
                  <a:off x="436" y="1564"/>
                  <a:ext cx="9" cy="26"/>
                </a:xfrm>
                <a:custGeom>
                  <a:avLst/>
                  <a:gdLst>
                    <a:gd name="T0" fmla="*/ 1 w 18"/>
                    <a:gd name="T1" fmla="*/ 1 h 52"/>
                    <a:gd name="T2" fmla="*/ 1 w 18"/>
                    <a:gd name="T3" fmla="*/ 1 h 52"/>
                    <a:gd name="T4" fmla="*/ 1 w 18"/>
                    <a:gd name="T5" fmla="*/ 1 h 52"/>
                    <a:gd name="T6" fmla="*/ 1 w 18"/>
                    <a:gd name="T7" fmla="*/ 1 h 52"/>
                    <a:gd name="T8" fmla="*/ 1 w 18"/>
                    <a:gd name="T9" fmla="*/ 1 h 52"/>
                    <a:gd name="T10" fmla="*/ 1 w 18"/>
                    <a:gd name="T11" fmla="*/ 1 h 52"/>
                    <a:gd name="T12" fmla="*/ 1 w 18"/>
                    <a:gd name="T13" fmla="*/ 1 h 52"/>
                    <a:gd name="T14" fmla="*/ 1 w 18"/>
                    <a:gd name="T15" fmla="*/ 1 h 52"/>
                    <a:gd name="T16" fmla="*/ 1 w 18"/>
                    <a:gd name="T17" fmla="*/ 1 h 52"/>
                    <a:gd name="T18" fmla="*/ 1 w 18"/>
                    <a:gd name="T19" fmla="*/ 1 h 52"/>
                    <a:gd name="T20" fmla="*/ 1 w 18"/>
                    <a:gd name="T21" fmla="*/ 1 h 52"/>
                    <a:gd name="T22" fmla="*/ 1 w 18"/>
                    <a:gd name="T23" fmla="*/ 1 h 52"/>
                    <a:gd name="T24" fmla="*/ 1 w 18"/>
                    <a:gd name="T25" fmla="*/ 1 h 52"/>
                    <a:gd name="T26" fmla="*/ 1 w 18"/>
                    <a:gd name="T27" fmla="*/ 1 h 52"/>
                    <a:gd name="T28" fmla="*/ 1 w 18"/>
                    <a:gd name="T29" fmla="*/ 1 h 52"/>
                    <a:gd name="T30" fmla="*/ 1 w 18"/>
                    <a:gd name="T31" fmla="*/ 1 h 52"/>
                    <a:gd name="T32" fmla="*/ 1 w 18"/>
                    <a:gd name="T33" fmla="*/ 1 h 52"/>
                    <a:gd name="T34" fmla="*/ 1 w 18"/>
                    <a:gd name="T35" fmla="*/ 0 h 52"/>
                    <a:gd name="T36" fmla="*/ 1 w 18"/>
                    <a:gd name="T37" fmla="*/ 0 h 52"/>
                    <a:gd name="T38" fmla="*/ 1 w 18"/>
                    <a:gd name="T39" fmla="*/ 1 h 52"/>
                    <a:gd name="T40" fmla="*/ 1 w 18"/>
                    <a:gd name="T41" fmla="*/ 1 h 52"/>
                    <a:gd name="T42" fmla="*/ 1 w 18"/>
                    <a:gd name="T43" fmla="*/ 1 h 52"/>
                    <a:gd name="T44" fmla="*/ 1 w 18"/>
                    <a:gd name="T45" fmla="*/ 1 h 52"/>
                    <a:gd name="T46" fmla="*/ 1 w 18"/>
                    <a:gd name="T47" fmla="*/ 1 h 52"/>
                    <a:gd name="T48" fmla="*/ 1 w 18"/>
                    <a:gd name="T49" fmla="*/ 1 h 52"/>
                    <a:gd name="T50" fmla="*/ 1 w 18"/>
                    <a:gd name="T51" fmla="*/ 1 h 52"/>
                    <a:gd name="T52" fmla="*/ 1 w 18"/>
                    <a:gd name="T53" fmla="*/ 1 h 52"/>
                    <a:gd name="T54" fmla="*/ 1 w 18"/>
                    <a:gd name="T55" fmla="*/ 1 h 52"/>
                    <a:gd name="T56" fmla="*/ 1 w 18"/>
                    <a:gd name="T57" fmla="*/ 1 h 52"/>
                    <a:gd name="T58" fmla="*/ 1 w 18"/>
                    <a:gd name="T59" fmla="*/ 1 h 52"/>
                    <a:gd name="T60" fmla="*/ 1 w 18"/>
                    <a:gd name="T61" fmla="*/ 1 h 52"/>
                    <a:gd name="T62" fmla="*/ 1 w 18"/>
                    <a:gd name="T63" fmla="*/ 1 h 52"/>
                    <a:gd name="T64" fmla="*/ 1 w 18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2"/>
                    <a:gd name="T101" fmla="*/ 18 w 18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2">
                      <a:moveTo>
                        <a:pt x="10" y="49"/>
                      </a:moveTo>
                      <a:lnTo>
                        <a:pt x="11" y="51"/>
                      </a:lnTo>
                      <a:lnTo>
                        <a:pt x="12" y="52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4" y="51"/>
                      </a:lnTo>
                      <a:lnTo>
                        <a:pt x="14" y="49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3" y="45"/>
                      </a:lnTo>
                      <a:lnTo>
                        <a:pt x="13" y="43"/>
                      </a:lnTo>
                      <a:lnTo>
                        <a:pt x="13" y="40"/>
                      </a:lnTo>
                      <a:lnTo>
                        <a:pt x="14" y="37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8" y="30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4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2" name="Freeform 139"/>
                <p:cNvSpPr>
                  <a:spLocks/>
                </p:cNvSpPr>
                <p:nvPr/>
              </p:nvSpPr>
              <p:spPr bwMode="auto">
                <a:xfrm>
                  <a:off x="436" y="1564"/>
                  <a:ext cx="9" cy="26"/>
                </a:xfrm>
                <a:custGeom>
                  <a:avLst/>
                  <a:gdLst>
                    <a:gd name="T0" fmla="*/ 1 w 18"/>
                    <a:gd name="T1" fmla="*/ 1 h 52"/>
                    <a:gd name="T2" fmla="*/ 1 w 18"/>
                    <a:gd name="T3" fmla="*/ 1 h 52"/>
                    <a:gd name="T4" fmla="*/ 1 w 18"/>
                    <a:gd name="T5" fmla="*/ 1 h 52"/>
                    <a:gd name="T6" fmla="*/ 1 w 18"/>
                    <a:gd name="T7" fmla="*/ 1 h 52"/>
                    <a:gd name="T8" fmla="*/ 1 w 18"/>
                    <a:gd name="T9" fmla="*/ 1 h 52"/>
                    <a:gd name="T10" fmla="*/ 1 w 18"/>
                    <a:gd name="T11" fmla="*/ 1 h 52"/>
                    <a:gd name="T12" fmla="*/ 1 w 18"/>
                    <a:gd name="T13" fmla="*/ 1 h 52"/>
                    <a:gd name="T14" fmla="*/ 1 w 18"/>
                    <a:gd name="T15" fmla="*/ 1 h 52"/>
                    <a:gd name="T16" fmla="*/ 1 w 18"/>
                    <a:gd name="T17" fmla="*/ 1 h 52"/>
                    <a:gd name="T18" fmla="*/ 1 w 18"/>
                    <a:gd name="T19" fmla="*/ 1 h 52"/>
                    <a:gd name="T20" fmla="*/ 1 w 18"/>
                    <a:gd name="T21" fmla="*/ 1 h 52"/>
                    <a:gd name="T22" fmla="*/ 1 w 18"/>
                    <a:gd name="T23" fmla="*/ 1 h 52"/>
                    <a:gd name="T24" fmla="*/ 1 w 18"/>
                    <a:gd name="T25" fmla="*/ 1 h 52"/>
                    <a:gd name="T26" fmla="*/ 1 w 18"/>
                    <a:gd name="T27" fmla="*/ 1 h 52"/>
                    <a:gd name="T28" fmla="*/ 1 w 18"/>
                    <a:gd name="T29" fmla="*/ 1 h 52"/>
                    <a:gd name="T30" fmla="*/ 1 w 18"/>
                    <a:gd name="T31" fmla="*/ 1 h 52"/>
                    <a:gd name="T32" fmla="*/ 1 w 18"/>
                    <a:gd name="T33" fmla="*/ 1 h 52"/>
                    <a:gd name="T34" fmla="*/ 1 w 18"/>
                    <a:gd name="T35" fmla="*/ 1 h 52"/>
                    <a:gd name="T36" fmla="*/ 1 w 18"/>
                    <a:gd name="T37" fmla="*/ 1 h 52"/>
                    <a:gd name="T38" fmla="*/ 1 w 18"/>
                    <a:gd name="T39" fmla="*/ 1 h 52"/>
                    <a:gd name="T40" fmla="*/ 1 w 18"/>
                    <a:gd name="T41" fmla="*/ 1 h 52"/>
                    <a:gd name="T42" fmla="*/ 1 w 18"/>
                    <a:gd name="T43" fmla="*/ 1 h 52"/>
                    <a:gd name="T44" fmla="*/ 1 w 18"/>
                    <a:gd name="T45" fmla="*/ 1 h 52"/>
                    <a:gd name="T46" fmla="*/ 1 w 18"/>
                    <a:gd name="T47" fmla="*/ 1 h 52"/>
                    <a:gd name="T48" fmla="*/ 1 w 18"/>
                    <a:gd name="T49" fmla="*/ 1 h 52"/>
                    <a:gd name="T50" fmla="*/ 1 w 18"/>
                    <a:gd name="T51" fmla="*/ 1 h 52"/>
                    <a:gd name="T52" fmla="*/ 1 w 18"/>
                    <a:gd name="T53" fmla="*/ 1 h 52"/>
                    <a:gd name="T54" fmla="*/ 1 w 18"/>
                    <a:gd name="T55" fmla="*/ 1 h 52"/>
                    <a:gd name="T56" fmla="*/ 1 w 18"/>
                    <a:gd name="T57" fmla="*/ 1 h 52"/>
                    <a:gd name="T58" fmla="*/ 1 w 18"/>
                    <a:gd name="T59" fmla="*/ 1 h 52"/>
                    <a:gd name="T60" fmla="*/ 1 w 18"/>
                    <a:gd name="T61" fmla="*/ 1 h 52"/>
                    <a:gd name="T62" fmla="*/ 1 w 18"/>
                    <a:gd name="T63" fmla="*/ 1 h 52"/>
                    <a:gd name="T64" fmla="*/ 1 w 18"/>
                    <a:gd name="T65" fmla="*/ 0 h 52"/>
                    <a:gd name="T66" fmla="*/ 1 w 18"/>
                    <a:gd name="T67" fmla="*/ 0 h 52"/>
                    <a:gd name="T68" fmla="*/ 1 w 18"/>
                    <a:gd name="T69" fmla="*/ 0 h 52"/>
                    <a:gd name="T70" fmla="*/ 1 w 18"/>
                    <a:gd name="T71" fmla="*/ 1 h 52"/>
                    <a:gd name="T72" fmla="*/ 1 w 18"/>
                    <a:gd name="T73" fmla="*/ 1 h 52"/>
                    <a:gd name="T74" fmla="*/ 1 w 18"/>
                    <a:gd name="T75" fmla="*/ 1 h 52"/>
                    <a:gd name="T76" fmla="*/ 1 w 18"/>
                    <a:gd name="T77" fmla="*/ 1 h 52"/>
                    <a:gd name="T78" fmla="*/ 1 w 18"/>
                    <a:gd name="T79" fmla="*/ 1 h 52"/>
                    <a:gd name="T80" fmla="*/ 1 w 18"/>
                    <a:gd name="T81" fmla="*/ 1 h 52"/>
                    <a:gd name="T82" fmla="*/ 1 w 18"/>
                    <a:gd name="T83" fmla="*/ 1 h 52"/>
                    <a:gd name="T84" fmla="*/ 1 w 18"/>
                    <a:gd name="T85" fmla="*/ 1 h 52"/>
                    <a:gd name="T86" fmla="*/ 1 w 18"/>
                    <a:gd name="T87" fmla="*/ 1 h 52"/>
                    <a:gd name="T88" fmla="*/ 1 w 18"/>
                    <a:gd name="T89" fmla="*/ 1 h 52"/>
                    <a:gd name="T90" fmla="*/ 1 w 18"/>
                    <a:gd name="T91" fmla="*/ 1 h 52"/>
                    <a:gd name="T92" fmla="*/ 1 w 18"/>
                    <a:gd name="T93" fmla="*/ 1 h 52"/>
                    <a:gd name="T94" fmla="*/ 1 w 18"/>
                    <a:gd name="T95" fmla="*/ 1 h 52"/>
                    <a:gd name="T96" fmla="*/ 1 w 18"/>
                    <a:gd name="T97" fmla="*/ 1 h 52"/>
                    <a:gd name="T98" fmla="*/ 1 w 18"/>
                    <a:gd name="T99" fmla="*/ 1 h 52"/>
                    <a:gd name="T100" fmla="*/ 0 w 18"/>
                    <a:gd name="T101" fmla="*/ 1 h 52"/>
                    <a:gd name="T102" fmla="*/ 1 w 18"/>
                    <a:gd name="T103" fmla="*/ 1 h 52"/>
                    <a:gd name="T104" fmla="*/ 1 w 18"/>
                    <a:gd name="T105" fmla="*/ 1 h 52"/>
                    <a:gd name="T106" fmla="*/ 1 w 18"/>
                    <a:gd name="T107" fmla="*/ 1 h 52"/>
                    <a:gd name="T108" fmla="*/ 1 w 18"/>
                    <a:gd name="T109" fmla="*/ 1 h 52"/>
                    <a:gd name="T110" fmla="*/ 1 w 18"/>
                    <a:gd name="T111" fmla="*/ 1 h 52"/>
                    <a:gd name="T112" fmla="*/ 1 w 18"/>
                    <a:gd name="T113" fmla="*/ 1 h 52"/>
                    <a:gd name="T114" fmla="*/ 1 w 18"/>
                    <a:gd name="T115" fmla="*/ 1 h 52"/>
                    <a:gd name="T116" fmla="*/ 1 w 18"/>
                    <a:gd name="T117" fmla="*/ 1 h 52"/>
                    <a:gd name="T118" fmla="*/ 1 w 18"/>
                    <a:gd name="T119" fmla="*/ 1 h 52"/>
                    <a:gd name="T120" fmla="*/ 1 w 18"/>
                    <a:gd name="T121" fmla="*/ 1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52"/>
                    <a:gd name="T185" fmla="*/ 18 w 18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52">
                      <a:moveTo>
                        <a:pt x="10" y="49"/>
                      </a:moveTo>
                      <a:lnTo>
                        <a:pt x="11" y="51"/>
                      </a:lnTo>
                      <a:lnTo>
                        <a:pt x="12" y="52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4" y="51"/>
                      </a:lnTo>
                      <a:lnTo>
                        <a:pt x="14" y="49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3" y="45"/>
                      </a:lnTo>
                      <a:lnTo>
                        <a:pt x="13" y="43"/>
                      </a:lnTo>
                      <a:lnTo>
                        <a:pt x="13" y="40"/>
                      </a:lnTo>
                      <a:lnTo>
                        <a:pt x="14" y="37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8" y="30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4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3" name="Freeform 140"/>
                <p:cNvSpPr>
                  <a:spLocks/>
                </p:cNvSpPr>
                <p:nvPr/>
              </p:nvSpPr>
              <p:spPr bwMode="auto">
                <a:xfrm>
                  <a:off x="445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0 h 48"/>
                    <a:gd name="T36" fmla="*/ 0 w 18"/>
                    <a:gd name="T37" fmla="*/ 0 h 48"/>
                    <a:gd name="T38" fmla="*/ 0 w 18"/>
                    <a:gd name="T39" fmla="*/ 1 h 48"/>
                    <a:gd name="T40" fmla="*/ 0 w 18"/>
                    <a:gd name="T41" fmla="*/ 1 h 48"/>
                    <a:gd name="T42" fmla="*/ 0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0 w 18"/>
                    <a:gd name="T53" fmla="*/ 1 h 48"/>
                    <a:gd name="T54" fmla="*/ 0 w 18"/>
                    <a:gd name="T55" fmla="*/ 1 h 48"/>
                    <a:gd name="T56" fmla="*/ 1 w 18"/>
                    <a:gd name="T57" fmla="*/ 1 h 48"/>
                    <a:gd name="T58" fmla="*/ 1 w 18"/>
                    <a:gd name="T59" fmla="*/ 1 h 48"/>
                    <a:gd name="T60" fmla="*/ 1 w 18"/>
                    <a:gd name="T61" fmla="*/ 1 h 48"/>
                    <a:gd name="T62" fmla="*/ 1 w 18"/>
                    <a:gd name="T63" fmla="*/ 1 h 48"/>
                    <a:gd name="T64" fmla="*/ 1 w 18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8"/>
                    <a:gd name="T101" fmla="*/ 18 w 18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8">
                      <a:moveTo>
                        <a:pt x="14" y="46"/>
                      </a:move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6" y="39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19"/>
                      </a:lnTo>
                      <a:lnTo>
                        <a:pt x="11" y="15"/>
                      </a:lnTo>
                      <a:lnTo>
                        <a:pt x="10" y="13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5" y="35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3" y="44"/>
                      </a:lnTo>
                      <a:lnTo>
                        <a:pt x="14" y="45"/>
                      </a:lnTo>
                      <a:lnTo>
                        <a:pt x="14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4" name="Freeform 141"/>
                <p:cNvSpPr>
                  <a:spLocks/>
                </p:cNvSpPr>
                <p:nvPr/>
              </p:nvSpPr>
              <p:spPr bwMode="auto">
                <a:xfrm>
                  <a:off x="445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1 h 48"/>
                    <a:gd name="T36" fmla="*/ 1 w 18"/>
                    <a:gd name="T37" fmla="*/ 1 h 48"/>
                    <a:gd name="T38" fmla="*/ 1 w 18"/>
                    <a:gd name="T39" fmla="*/ 1 h 48"/>
                    <a:gd name="T40" fmla="*/ 1 w 18"/>
                    <a:gd name="T41" fmla="*/ 1 h 48"/>
                    <a:gd name="T42" fmla="*/ 1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1 w 18"/>
                    <a:gd name="T53" fmla="*/ 1 h 48"/>
                    <a:gd name="T54" fmla="*/ 1 w 18"/>
                    <a:gd name="T55" fmla="*/ 1 h 48"/>
                    <a:gd name="T56" fmla="*/ 1 w 18"/>
                    <a:gd name="T57" fmla="*/ 1 h 48"/>
                    <a:gd name="T58" fmla="*/ 1 w 18"/>
                    <a:gd name="T59" fmla="*/ 0 h 48"/>
                    <a:gd name="T60" fmla="*/ 1 w 18"/>
                    <a:gd name="T61" fmla="*/ 0 h 48"/>
                    <a:gd name="T62" fmla="*/ 0 w 18"/>
                    <a:gd name="T63" fmla="*/ 0 h 48"/>
                    <a:gd name="T64" fmla="*/ 0 w 18"/>
                    <a:gd name="T65" fmla="*/ 1 h 48"/>
                    <a:gd name="T66" fmla="*/ 0 w 18"/>
                    <a:gd name="T67" fmla="*/ 1 h 48"/>
                    <a:gd name="T68" fmla="*/ 1 w 18"/>
                    <a:gd name="T69" fmla="*/ 1 h 48"/>
                    <a:gd name="T70" fmla="*/ 1 w 18"/>
                    <a:gd name="T71" fmla="*/ 1 h 48"/>
                    <a:gd name="T72" fmla="*/ 1 w 18"/>
                    <a:gd name="T73" fmla="*/ 1 h 48"/>
                    <a:gd name="T74" fmla="*/ 1 w 18"/>
                    <a:gd name="T75" fmla="*/ 1 h 48"/>
                    <a:gd name="T76" fmla="*/ 1 w 18"/>
                    <a:gd name="T77" fmla="*/ 1 h 48"/>
                    <a:gd name="T78" fmla="*/ 1 w 18"/>
                    <a:gd name="T79" fmla="*/ 1 h 48"/>
                    <a:gd name="T80" fmla="*/ 1 w 18"/>
                    <a:gd name="T81" fmla="*/ 1 h 48"/>
                    <a:gd name="T82" fmla="*/ 1 w 18"/>
                    <a:gd name="T83" fmla="*/ 1 h 48"/>
                    <a:gd name="T84" fmla="*/ 1 w 18"/>
                    <a:gd name="T85" fmla="*/ 1 h 48"/>
                    <a:gd name="T86" fmla="*/ 0 w 18"/>
                    <a:gd name="T87" fmla="*/ 1 h 48"/>
                    <a:gd name="T88" fmla="*/ 0 w 18"/>
                    <a:gd name="T89" fmla="*/ 1 h 48"/>
                    <a:gd name="T90" fmla="*/ 0 w 18"/>
                    <a:gd name="T91" fmla="*/ 1 h 48"/>
                    <a:gd name="T92" fmla="*/ 0 w 18"/>
                    <a:gd name="T93" fmla="*/ 1 h 48"/>
                    <a:gd name="T94" fmla="*/ 1 w 18"/>
                    <a:gd name="T95" fmla="*/ 1 h 48"/>
                    <a:gd name="T96" fmla="*/ 1 w 18"/>
                    <a:gd name="T97" fmla="*/ 1 h 48"/>
                    <a:gd name="T98" fmla="*/ 1 w 18"/>
                    <a:gd name="T99" fmla="*/ 1 h 48"/>
                    <a:gd name="T100" fmla="*/ 1 w 18"/>
                    <a:gd name="T101" fmla="*/ 1 h 48"/>
                    <a:gd name="T102" fmla="*/ 1 w 18"/>
                    <a:gd name="T103" fmla="*/ 1 h 48"/>
                    <a:gd name="T104" fmla="*/ 1 w 18"/>
                    <a:gd name="T105" fmla="*/ 1 h 48"/>
                    <a:gd name="T106" fmla="*/ 1 w 18"/>
                    <a:gd name="T107" fmla="*/ 1 h 48"/>
                    <a:gd name="T108" fmla="*/ 1 w 18"/>
                    <a:gd name="T109" fmla="*/ 1 h 48"/>
                    <a:gd name="T110" fmla="*/ 1 w 18"/>
                    <a:gd name="T111" fmla="*/ 1 h 48"/>
                    <a:gd name="T112" fmla="*/ 1 w 18"/>
                    <a:gd name="T113" fmla="*/ 1 h 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8"/>
                    <a:gd name="T172" fmla="*/ 0 h 48"/>
                    <a:gd name="T173" fmla="*/ 18 w 18"/>
                    <a:gd name="T174" fmla="*/ 48 h 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8" h="48">
                      <a:moveTo>
                        <a:pt x="14" y="46"/>
                      </a:moveTo>
                      <a:lnTo>
                        <a:pt x="16" y="47"/>
                      </a:lnTo>
                      <a:lnTo>
                        <a:pt x="17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6" y="39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3" y="21"/>
                      </a:lnTo>
                      <a:lnTo>
                        <a:pt x="12" y="19"/>
                      </a:lnTo>
                      <a:lnTo>
                        <a:pt x="11" y="15"/>
                      </a:lnTo>
                      <a:lnTo>
                        <a:pt x="10" y="13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5" y="6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3" y="13"/>
                      </a:lnTo>
                      <a:lnTo>
                        <a:pt x="2" y="15"/>
                      </a:lnTo>
                      <a:lnTo>
                        <a:pt x="2" y="18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5" y="35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3" y="44"/>
                      </a:lnTo>
                      <a:lnTo>
                        <a:pt x="14" y="45"/>
                      </a:lnTo>
                      <a:lnTo>
                        <a:pt x="14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5" name="Freeform 142"/>
                <p:cNvSpPr>
                  <a:spLocks/>
                </p:cNvSpPr>
                <p:nvPr/>
              </p:nvSpPr>
              <p:spPr bwMode="auto">
                <a:xfrm>
                  <a:off x="454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1 h 25"/>
                    <a:gd name="T48" fmla="*/ 1 w 30"/>
                    <a:gd name="T49" fmla="*/ 1 h 25"/>
                    <a:gd name="T50" fmla="*/ 1 w 30"/>
                    <a:gd name="T51" fmla="*/ 1 h 25"/>
                    <a:gd name="T52" fmla="*/ 1 w 30"/>
                    <a:gd name="T53" fmla="*/ 0 h 25"/>
                    <a:gd name="T54" fmla="*/ 1 w 30"/>
                    <a:gd name="T55" fmla="*/ 0 h 25"/>
                    <a:gd name="T56" fmla="*/ 1 w 30"/>
                    <a:gd name="T57" fmla="*/ 0 h 25"/>
                    <a:gd name="T58" fmla="*/ 0 w 30"/>
                    <a:gd name="T59" fmla="*/ 0 h 25"/>
                    <a:gd name="T60" fmla="*/ 0 w 30"/>
                    <a:gd name="T61" fmla="*/ 1 h 25"/>
                    <a:gd name="T62" fmla="*/ 0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1 w 30"/>
                    <a:gd name="T93" fmla="*/ 1 h 25"/>
                    <a:gd name="T94" fmla="*/ 1 w 30"/>
                    <a:gd name="T95" fmla="*/ 1 h 25"/>
                    <a:gd name="T96" fmla="*/ 1 w 30"/>
                    <a:gd name="T97" fmla="*/ 1 h 25"/>
                    <a:gd name="T98" fmla="*/ 1 w 30"/>
                    <a:gd name="T99" fmla="*/ 1 h 25"/>
                    <a:gd name="T100" fmla="*/ 1 w 30"/>
                    <a:gd name="T101" fmla="*/ 1 h 25"/>
                    <a:gd name="T102" fmla="*/ 1 w 30"/>
                    <a:gd name="T103" fmla="*/ 1 h 25"/>
                    <a:gd name="T104" fmla="*/ 1 w 30"/>
                    <a:gd name="T105" fmla="*/ 1 h 25"/>
                    <a:gd name="T106" fmla="*/ 1 w 30"/>
                    <a:gd name="T107" fmla="*/ 1 h 25"/>
                    <a:gd name="T108" fmla="*/ 1 w 30"/>
                    <a:gd name="T109" fmla="*/ 1 h 25"/>
                    <a:gd name="T110" fmla="*/ 1 w 30"/>
                    <a:gd name="T111" fmla="*/ 1 h 25"/>
                    <a:gd name="T112" fmla="*/ 1 w 30"/>
                    <a:gd name="T113" fmla="*/ 1 h 25"/>
                    <a:gd name="T114" fmla="*/ 1 w 30"/>
                    <a:gd name="T115" fmla="*/ 1 h 25"/>
                    <a:gd name="T116" fmla="*/ 1 w 30"/>
                    <a:gd name="T117" fmla="*/ 1 h 25"/>
                    <a:gd name="T118" fmla="*/ 1 w 30"/>
                    <a:gd name="T119" fmla="*/ 1 h 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25"/>
                    <a:gd name="T182" fmla="*/ 30 w 30"/>
                    <a:gd name="T183" fmla="*/ 25 h 2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25">
                      <a:moveTo>
                        <a:pt x="23" y="25"/>
                      </a:moveTo>
                      <a:lnTo>
                        <a:pt x="26" y="24"/>
                      </a:lnTo>
                      <a:lnTo>
                        <a:pt x="27" y="24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27" y="24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17"/>
                      </a:lnTo>
                      <a:lnTo>
                        <a:pt x="21" y="16"/>
                      </a:lnTo>
                      <a:lnTo>
                        <a:pt x="20" y="15"/>
                      </a:lnTo>
                      <a:lnTo>
                        <a:pt x="18" y="13"/>
                      </a:lnTo>
                      <a:lnTo>
                        <a:pt x="16" y="11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1" y="22"/>
                      </a:lnTo>
                      <a:lnTo>
                        <a:pt x="12" y="23"/>
                      </a:lnTo>
                      <a:lnTo>
                        <a:pt x="15" y="24"/>
                      </a:lnTo>
                      <a:lnTo>
                        <a:pt x="17" y="24"/>
                      </a:lnTo>
                      <a:lnTo>
                        <a:pt x="18" y="25"/>
                      </a:lnTo>
                      <a:lnTo>
                        <a:pt x="19" y="25"/>
                      </a:lnTo>
                      <a:lnTo>
                        <a:pt x="20" y="25"/>
                      </a:lnTo>
                      <a:lnTo>
                        <a:pt x="21" y="25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6" name="Freeform 143"/>
                <p:cNvSpPr>
                  <a:spLocks/>
                </p:cNvSpPr>
                <p:nvPr/>
              </p:nvSpPr>
              <p:spPr bwMode="auto">
                <a:xfrm>
                  <a:off x="454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0 h 25"/>
                    <a:gd name="T48" fmla="*/ 1 w 30"/>
                    <a:gd name="T49" fmla="*/ 0 h 25"/>
                    <a:gd name="T50" fmla="*/ 0 w 30"/>
                    <a:gd name="T51" fmla="*/ 0 h 25"/>
                    <a:gd name="T52" fmla="*/ 0 w 30"/>
                    <a:gd name="T53" fmla="*/ 1 h 25"/>
                    <a:gd name="T54" fmla="*/ 1 w 30"/>
                    <a:gd name="T55" fmla="*/ 1 h 25"/>
                    <a:gd name="T56" fmla="*/ 1 w 30"/>
                    <a:gd name="T57" fmla="*/ 1 h 25"/>
                    <a:gd name="T58" fmla="*/ 1 w 30"/>
                    <a:gd name="T59" fmla="*/ 1 h 25"/>
                    <a:gd name="T60" fmla="*/ 1 w 30"/>
                    <a:gd name="T61" fmla="*/ 1 h 25"/>
                    <a:gd name="T62" fmla="*/ 1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1 w 30"/>
                    <a:gd name="T93" fmla="*/ 1 h 25"/>
                    <a:gd name="T94" fmla="*/ 1 w 30"/>
                    <a:gd name="T95" fmla="*/ 1 h 25"/>
                    <a:gd name="T96" fmla="*/ 1 w 30"/>
                    <a:gd name="T97" fmla="*/ 1 h 25"/>
                    <a:gd name="T98" fmla="*/ 1 w 30"/>
                    <a:gd name="T99" fmla="*/ 1 h 2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"/>
                    <a:gd name="T151" fmla="*/ 0 h 25"/>
                    <a:gd name="T152" fmla="*/ 30 w 30"/>
                    <a:gd name="T153" fmla="*/ 25 h 2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" h="25">
                      <a:moveTo>
                        <a:pt x="23" y="25"/>
                      </a:moveTo>
                      <a:lnTo>
                        <a:pt x="26" y="24"/>
                      </a:lnTo>
                      <a:lnTo>
                        <a:pt x="27" y="24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27" y="24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4" y="20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17"/>
                      </a:lnTo>
                      <a:lnTo>
                        <a:pt x="21" y="16"/>
                      </a:lnTo>
                      <a:lnTo>
                        <a:pt x="20" y="15"/>
                      </a:lnTo>
                      <a:lnTo>
                        <a:pt x="18" y="13"/>
                      </a:lnTo>
                      <a:lnTo>
                        <a:pt x="16" y="11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4"/>
                      </a:lnTo>
                      <a:lnTo>
                        <a:pt x="5" y="7"/>
                      </a:lnTo>
                      <a:lnTo>
                        <a:pt x="6" y="8"/>
                      </a:lnTo>
                      <a:lnTo>
                        <a:pt x="7" y="10"/>
                      </a:lnTo>
                      <a:lnTo>
                        <a:pt x="7" y="12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9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1" y="22"/>
                      </a:lnTo>
                      <a:lnTo>
                        <a:pt x="12" y="23"/>
                      </a:lnTo>
                      <a:lnTo>
                        <a:pt x="15" y="24"/>
                      </a:lnTo>
                      <a:lnTo>
                        <a:pt x="17" y="24"/>
                      </a:lnTo>
                      <a:lnTo>
                        <a:pt x="18" y="25"/>
                      </a:lnTo>
                      <a:lnTo>
                        <a:pt x="19" y="25"/>
                      </a:lnTo>
                      <a:lnTo>
                        <a:pt x="20" y="25"/>
                      </a:lnTo>
                      <a:lnTo>
                        <a:pt x="21" y="25"/>
                      </a:lnTo>
                      <a:lnTo>
                        <a:pt x="23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7" name="Freeform 144"/>
                <p:cNvSpPr>
                  <a:spLocks/>
                </p:cNvSpPr>
                <p:nvPr/>
              </p:nvSpPr>
              <p:spPr bwMode="auto">
                <a:xfrm>
                  <a:off x="428" y="1477"/>
                  <a:ext cx="12" cy="24"/>
                </a:xfrm>
                <a:custGeom>
                  <a:avLst/>
                  <a:gdLst>
                    <a:gd name="T0" fmla="*/ 0 w 24"/>
                    <a:gd name="T1" fmla="*/ 1 h 47"/>
                    <a:gd name="T2" fmla="*/ 1 w 24"/>
                    <a:gd name="T3" fmla="*/ 1 h 47"/>
                    <a:gd name="T4" fmla="*/ 1 w 24"/>
                    <a:gd name="T5" fmla="*/ 1 h 47"/>
                    <a:gd name="T6" fmla="*/ 1 w 24"/>
                    <a:gd name="T7" fmla="*/ 1 h 47"/>
                    <a:gd name="T8" fmla="*/ 1 w 24"/>
                    <a:gd name="T9" fmla="*/ 1 h 47"/>
                    <a:gd name="T10" fmla="*/ 1 w 24"/>
                    <a:gd name="T11" fmla="*/ 1 h 47"/>
                    <a:gd name="T12" fmla="*/ 1 w 24"/>
                    <a:gd name="T13" fmla="*/ 1 h 47"/>
                    <a:gd name="T14" fmla="*/ 1 w 24"/>
                    <a:gd name="T15" fmla="*/ 1 h 47"/>
                    <a:gd name="T16" fmla="*/ 1 w 24"/>
                    <a:gd name="T17" fmla="*/ 1 h 47"/>
                    <a:gd name="T18" fmla="*/ 1 w 24"/>
                    <a:gd name="T19" fmla="*/ 1 h 47"/>
                    <a:gd name="T20" fmla="*/ 1 w 24"/>
                    <a:gd name="T21" fmla="*/ 1 h 47"/>
                    <a:gd name="T22" fmla="*/ 1 w 24"/>
                    <a:gd name="T23" fmla="*/ 1 h 47"/>
                    <a:gd name="T24" fmla="*/ 1 w 24"/>
                    <a:gd name="T25" fmla="*/ 1 h 47"/>
                    <a:gd name="T26" fmla="*/ 1 w 24"/>
                    <a:gd name="T27" fmla="*/ 1 h 47"/>
                    <a:gd name="T28" fmla="*/ 1 w 24"/>
                    <a:gd name="T29" fmla="*/ 1 h 47"/>
                    <a:gd name="T30" fmla="*/ 1 w 24"/>
                    <a:gd name="T31" fmla="*/ 1 h 47"/>
                    <a:gd name="T32" fmla="*/ 1 w 24"/>
                    <a:gd name="T33" fmla="*/ 1 h 47"/>
                    <a:gd name="T34" fmla="*/ 1 w 24"/>
                    <a:gd name="T35" fmla="*/ 0 h 47"/>
                    <a:gd name="T36" fmla="*/ 1 w 24"/>
                    <a:gd name="T37" fmla="*/ 0 h 47"/>
                    <a:gd name="T38" fmla="*/ 1 w 24"/>
                    <a:gd name="T39" fmla="*/ 0 h 47"/>
                    <a:gd name="T40" fmla="*/ 1 w 24"/>
                    <a:gd name="T41" fmla="*/ 1 h 47"/>
                    <a:gd name="T42" fmla="*/ 1 w 24"/>
                    <a:gd name="T43" fmla="*/ 1 h 47"/>
                    <a:gd name="T44" fmla="*/ 1 w 24"/>
                    <a:gd name="T45" fmla="*/ 1 h 47"/>
                    <a:gd name="T46" fmla="*/ 1 w 24"/>
                    <a:gd name="T47" fmla="*/ 1 h 47"/>
                    <a:gd name="T48" fmla="*/ 1 w 24"/>
                    <a:gd name="T49" fmla="*/ 1 h 47"/>
                    <a:gd name="T50" fmla="*/ 1 w 24"/>
                    <a:gd name="T51" fmla="*/ 1 h 47"/>
                    <a:gd name="T52" fmla="*/ 1 w 24"/>
                    <a:gd name="T53" fmla="*/ 1 h 47"/>
                    <a:gd name="T54" fmla="*/ 1 w 24"/>
                    <a:gd name="T55" fmla="*/ 1 h 47"/>
                    <a:gd name="T56" fmla="*/ 1 w 24"/>
                    <a:gd name="T57" fmla="*/ 1 h 47"/>
                    <a:gd name="T58" fmla="*/ 1 w 24"/>
                    <a:gd name="T59" fmla="*/ 1 h 47"/>
                    <a:gd name="T60" fmla="*/ 1 w 24"/>
                    <a:gd name="T61" fmla="*/ 1 h 47"/>
                    <a:gd name="T62" fmla="*/ 1 w 24"/>
                    <a:gd name="T63" fmla="*/ 1 h 47"/>
                    <a:gd name="T64" fmla="*/ 0 w 24"/>
                    <a:gd name="T65" fmla="*/ 1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7"/>
                    <a:gd name="T101" fmla="*/ 24 w 24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2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10" y="35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2" y="13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4" y="3"/>
                      </a:lnTo>
                      <a:lnTo>
                        <a:pt x="24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2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3"/>
                      </a:lnTo>
                      <a:lnTo>
                        <a:pt x="1" y="36"/>
                      </a:lnTo>
                      <a:lnTo>
                        <a:pt x="1" y="39"/>
                      </a:lnTo>
                      <a:lnTo>
                        <a:pt x="0" y="4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8" name="Freeform 145"/>
                <p:cNvSpPr>
                  <a:spLocks/>
                </p:cNvSpPr>
                <p:nvPr/>
              </p:nvSpPr>
              <p:spPr bwMode="auto">
                <a:xfrm>
                  <a:off x="428" y="1477"/>
                  <a:ext cx="12" cy="24"/>
                </a:xfrm>
                <a:custGeom>
                  <a:avLst/>
                  <a:gdLst>
                    <a:gd name="T0" fmla="*/ 0 w 24"/>
                    <a:gd name="T1" fmla="*/ 1 h 47"/>
                    <a:gd name="T2" fmla="*/ 0 w 24"/>
                    <a:gd name="T3" fmla="*/ 1 h 47"/>
                    <a:gd name="T4" fmla="*/ 1 w 24"/>
                    <a:gd name="T5" fmla="*/ 1 h 47"/>
                    <a:gd name="T6" fmla="*/ 1 w 24"/>
                    <a:gd name="T7" fmla="*/ 1 h 47"/>
                    <a:gd name="T8" fmla="*/ 1 w 24"/>
                    <a:gd name="T9" fmla="*/ 1 h 47"/>
                    <a:gd name="T10" fmla="*/ 1 w 24"/>
                    <a:gd name="T11" fmla="*/ 1 h 47"/>
                    <a:gd name="T12" fmla="*/ 1 w 24"/>
                    <a:gd name="T13" fmla="*/ 1 h 47"/>
                    <a:gd name="T14" fmla="*/ 1 w 24"/>
                    <a:gd name="T15" fmla="*/ 1 h 47"/>
                    <a:gd name="T16" fmla="*/ 1 w 24"/>
                    <a:gd name="T17" fmla="*/ 1 h 47"/>
                    <a:gd name="T18" fmla="*/ 1 w 24"/>
                    <a:gd name="T19" fmla="*/ 1 h 47"/>
                    <a:gd name="T20" fmla="*/ 1 w 24"/>
                    <a:gd name="T21" fmla="*/ 1 h 47"/>
                    <a:gd name="T22" fmla="*/ 1 w 24"/>
                    <a:gd name="T23" fmla="*/ 1 h 47"/>
                    <a:gd name="T24" fmla="*/ 1 w 24"/>
                    <a:gd name="T25" fmla="*/ 1 h 47"/>
                    <a:gd name="T26" fmla="*/ 1 w 24"/>
                    <a:gd name="T27" fmla="*/ 1 h 47"/>
                    <a:gd name="T28" fmla="*/ 1 w 24"/>
                    <a:gd name="T29" fmla="*/ 1 h 47"/>
                    <a:gd name="T30" fmla="*/ 1 w 24"/>
                    <a:gd name="T31" fmla="*/ 1 h 47"/>
                    <a:gd name="T32" fmla="*/ 1 w 24"/>
                    <a:gd name="T33" fmla="*/ 1 h 47"/>
                    <a:gd name="T34" fmla="*/ 1 w 24"/>
                    <a:gd name="T35" fmla="*/ 1 h 47"/>
                    <a:gd name="T36" fmla="*/ 1 w 24"/>
                    <a:gd name="T37" fmla="*/ 1 h 47"/>
                    <a:gd name="T38" fmla="*/ 1 w 24"/>
                    <a:gd name="T39" fmla="*/ 1 h 47"/>
                    <a:gd name="T40" fmla="*/ 1 w 24"/>
                    <a:gd name="T41" fmla="*/ 1 h 47"/>
                    <a:gd name="T42" fmla="*/ 1 w 24"/>
                    <a:gd name="T43" fmla="*/ 1 h 47"/>
                    <a:gd name="T44" fmla="*/ 1 w 24"/>
                    <a:gd name="T45" fmla="*/ 1 h 47"/>
                    <a:gd name="T46" fmla="*/ 1 w 24"/>
                    <a:gd name="T47" fmla="*/ 1 h 47"/>
                    <a:gd name="T48" fmla="*/ 1 w 24"/>
                    <a:gd name="T49" fmla="*/ 1 h 47"/>
                    <a:gd name="T50" fmla="*/ 1 w 24"/>
                    <a:gd name="T51" fmla="*/ 1 h 47"/>
                    <a:gd name="T52" fmla="*/ 1 w 24"/>
                    <a:gd name="T53" fmla="*/ 1 h 47"/>
                    <a:gd name="T54" fmla="*/ 1 w 24"/>
                    <a:gd name="T55" fmla="*/ 1 h 47"/>
                    <a:gd name="T56" fmla="*/ 1 w 24"/>
                    <a:gd name="T57" fmla="*/ 1 h 47"/>
                    <a:gd name="T58" fmla="*/ 1 w 24"/>
                    <a:gd name="T59" fmla="*/ 1 h 47"/>
                    <a:gd name="T60" fmla="*/ 1 w 24"/>
                    <a:gd name="T61" fmla="*/ 1 h 47"/>
                    <a:gd name="T62" fmla="*/ 1 w 24"/>
                    <a:gd name="T63" fmla="*/ 0 h 47"/>
                    <a:gd name="T64" fmla="*/ 1 w 24"/>
                    <a:gd name="T65" fmla="*/ 0 h 47"/>
                    <a:gd name="T66" fmla="*/ 1 w 24"/>
                    <a:gd name="T67" fmla="*/ 0 h 47"/>
                    <a:gd name="T68" fmla="*/ 1 w 24"/>
                    <a:gd name="T69" fmla="*/ 1 h 47"/>
                    <a:gd name="T70" fmla="*/ 1 w 24"/>
                    <a:gd name="T71" fmla="*/ 1 h 47"/>
                    <a:gd name="T72" fmla="*/ 1 w 24"/>
                    <a:gd name="T73" fmla="*/ 1 h 47"/>
                    <a:gd name="T74" fmla="*/ 1 w 24"/>
                    <a:gd name="T75" fmla="*/ 1 h 47"/>
                    <a:gd name="T76" fmla="*/ 1 w 24"/>
                    <a:gd name="T77" fmla="*/ 1 h 47"/>
                    <a:gd name="T78" fmla="*/ 1 w 24"/>
                    <a:gd name="T79" fmla="*/ 1 h 47"/>
                    <a:gd name="T80" fmla="*/ 1 w 24"/>
                    <a:gd name="T81" fmla="*/ 1 h 47"/>
                    <a:gd name="T82" fmla="*/ 1 w 24"/>
                    <a:gd name="T83" fmla="*/ 1 h 47"/>
                    <a:gd name="T84" fmla="*/ 1 w 24"/>
                    <a:gd name="T85" fmla="*/ 1 h 47"/>
                    <a:gd name="T86" fmla="*/ 1 w 24"/>
                    <a:gd name="T87" fmla="*/ 1 h 47"/>
                    <a:gd name="T88" fmla="*/ 1 w 24"/>
                    <a:gd name="T89" fmla="*/ 1 h 47"/>
                    <a:gd name="T90" fmla="*/ 1 w 24"/>
                    <a:gd name="T91" fmla="*/ 1 h 47"/>
                    <a:gd name="T92" fmla="*/ 1 w 24"/>
                    <a:gd name="T93" fmla="*/ 1 h 47"/>
                    <a:gd name="T94" fmla="*/ 1 w 24"/>
                    <a:gd name="T95" fmla="*/ 1 h 47"/>
                    <a:gd name="T96" fmla="*/ 1 w 24"/>
                    <a:gd name="T97" fmla="*/ 1 h 47"/>
                    <a:gd name="T98" fmla="*/ 1 w 24"/>
                    <a:gd name="T99" fmla="*/ 1 h 47"/>
                    <a:gd name="T100" fmla="*/ 1 w 24"/>
                    <a:gd name="T101" fmla="*/ 1 h 47"/>
                    <a:gd name="T102" fmla="*/ 1 w 24"/>
                    <a:gd name="T103" fmla="*/ 1 h 47"/>
                    <a:gd name="T104" fmla="*/ 1 w 24"/>
                    <a:gd name="T105" fmla="*/ 1 h 47"/>
                    <a:gd name="T106" fmla="*/ 1 w 24"/>
                    <a:gd name="T107" fmla="*/ 1 h 47"/>
                    <a:gd name="T108" fmla="*/ 1 w 24"/>
                    <a:gd name="T109" fmla="*/ 1 h 47"/>
                    <a:gd name="T110" fmla="*/ 1 w 24"/>
                    <a:gd name="T111" fmla="*/ 1 h 47"/>
                    <a:gd name="T112" fmla="*/ 1 w 24"/>
                    <a:gd name="T113" fmla="*/ 1 h 47"/>
                    <a:gd name="T114" fmla="*/ 0 w 24"/>
                    <a:gd name="T115" fmla="*/ 1 h 47"/>
                    <a:gd name="T116" fmla="*/ 0 w 24"/>
                    <a:gd name="T117" fmla="*/ 1 h 4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4"/>
                    <a:gd name="T178" fmla="*/ 0 h 47"/>
                    <a:gd name="T179" fmla="*/ 24 w 24"/>
                    <a:gd name="T180" fmla="*/ 47 h 4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4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5" y="42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10" y="35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2" y="13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4" y="3"/>
                      </a:lnTo>
                      <a:lnTo>
                        <a:pt x="24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2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9" y="15"/>
                      </a:lnTo>
                      <a:lnTo>
                        <a:pt x="7" y="15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3"/>
                      </a:lnTo>
                      <a:lnTo>
                        <a:pt x="1" y="36"/>
                      </a:lnTo>
                      <a:lnTo>
                        <a:pt x="1" y="39"/>
                      </a:lnTo>
                      <a:lnTo>
                        <a:pt x="0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59" name="Freeform 146"/>
                <p:cNvSpPr>
                  <a:spLocks/>
                </p:cNvSpPr>
                <p:nvPr/>
              </p:nvSpPr>
              <p:spPr bwMode="auto">
                <a:xfrm>
                  <a:off x="431" y="1460"/>
                  <a:ext cx="14" cy="22"/>
                </a:xfrm>
                <a:custGeom>
                  <a:avLst/>
                  <a:gdLst>
                    <a:gd name="T0" fmla="*/ 0 w 28"/>
                    <a:gd name="T1" fmla="*/ 0 h 45"/>
                    <a:gd name="T2" fmla="*/ 1 w 28"/>
                    <a:gd name="T3" fmla="*/ 0 h 45"/>
                    <a:gd name="T4" fmla="*/ 1 w 28"/>
                    <a:gd name="T5" fmla="*/ 0 h 45"/>
                    <a:gd name="T6" fmla="*/ 1 w 28"/>
                    <a:gd name="T7" fmla="*/ 0 h 45"/>
                    <a:gd name="T8" fmla="*/ 1 w 28"/>
                    <a:gd name="T9" fmla="*/ 0 h 45"/>
                    <a:gd name="T10" fmla="*/ 1 w 28"/>
                    <a:gd name="T11" fmla="*/ 0 h 45"/>
                    <a:gd name="T12" fmla="*/ 1 w 28"/>
                    <a:gd name="T13" fmla="*/ 0 h 45"/>
                    <a:gd name="T14" fmla="*/ 1 w 28"/>
                    <a:gd name="T15" fmla="*/ 0 h 45"/>
                    <a:gd name="T16" fmla="*/ 1 w 28"/>
                    <a:gd name="T17" fmla="*/ 0 h 45"/>
                    <a:gd name="T18" fmla="*/ 1 w 28"/>
                    <a:gd name="T19" fmla="*/ 0 h 45"/>
                    <a:gd name="T20" fmla="*/ 1 w 28"/>
                    <a:gd name="T21" fmla="*/ 0 h 45"/>
                    <a:gd name="T22" fmla="*/ 1 w 28"/>
                    <a:gd name="T23" fmla="*/ 0 h 45"/>
                    <a:gd name="T24" fmla="*/ 1 w 28"/>
                    <a:gd name="T25" fmla="*/ 0 h 45"/>
                    <a:gd name="T26" fmla="*/ 1 w 28"/>
                    <a:gd name="T27" fmla="*/ 0 h 45"/>
                    <a:gd name="T28" fmla="*/ 1 w 28"/>
                    <a:gd name="T29" fmla="*/ 0 h 45"/>
                    <a:gd name="T30" fmla="*/ 1 w 28"/>
                    <a:gd name="T31" fmla="*/ 0 h 45"/>
                    <a:gd name="T32" fmla="*/ 1 w 28"/>
                    <a:gd name="T33" fmla="*/ 0 h 45"/>
                    <a:gd name="T34" fmla="*/ 1 w 28"/>
                    <a:gd name="T35" fmla="*/ 0 h 45"/>
                    <a:gd name="T36" fmla="*/ 1 w 28"/>
                    <a:gd name="T37" fmla="*/ 0 h 45"/>
                    <a:gd name="T38" fmla="*/ 1 w 28"/>
                    <a:gd name="T39" fmla="*/ 0 h 45"/>
                    <a:gd name="T40" fmla="*/ 1 w 28"/>
                    <a:gd name="T41" fmla="*/ 0 h 45"/>
                    <a:gd name="T42" fmla="*/ 1 w 28"/>
                    <a:gd name="T43" fmla="*/ 0 h 45"/>
                    <a:gd name="T44" fmla="*/ 1 w 28"/>
                    <a:gd name="T45" fmla="*/ 0 h 45"/>
                    <a:gd name="T46" fmla="*/ 1 w 28"/>
                    <a:gd name="T47" fmla="*/ 0 h 45"/>
                    <a:gd name="T48" fmla="*/ 1 w 28"/>
                    <a:gd name="T49" fmla="*/ 0 h 45"/>
                    <a:gd name="T50" fmla="*/ 1 w 28"/>
                    <a:gd name="T51" fmla="*/ 0 h 45"/>
                    <a:gd name="T52" fmla="*/ 1 w 28"/>
                    <a:gd name="T53" fmla="*/ 0 h 45"/>
                    <a:gd name="T54" fmla="*/ 1 w 28"/>
                    <a:gd name="T55" fmla="*/ 0 h 45"/>
                    <a:gd name="T56" fmla="*/ 1 w 28"/>
                    <a:gd name="T57" fmla="*/ 0 h 45"/>
                    <a:gd name="T58" fmla="*/ 1 w 28"/>
                    <a:gd name="T59" fmla="*/ 0 h 45"/>
                    <a:gd name="T60" fmla="*/ 1 w 28"/>
                    <a:gd name="T61" fmla="*/ 0 h 45"/>
                    <a:gd name="T62" fmla="*/ 1 w 28"/>
                    <a:gd name="T63" fmla="*/ 0 h 45"/>
                    <a:gd name="T64" fmla="*/ 1 w 28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45"/>
                    <a:gd name="T101" fmla="*/ 28 w 28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45">
                      <a:moveTo>
                        <a:pt x="0" y="41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40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20" y="29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5" y="2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7" y="13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7" y="18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4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0" name="Freeform 147"/>
                <p:cNvSpPr>
                  <a:spLocks/>
                </p:cNvSpPr>
                <p:nvPr/>
              </p:nvSpPr>
              <p:spPr bwMode="auto">
                <a:xfrm>
                  <a:off x="431" y="1460"/>
                  <a:ext cx="14" cy="22"/>
                </a:xfrm>
                <a:custGeom>
                  <a:avLst/>
                  <a:gdLst>
                    <a:gd name="T0" fmla="*/ 0 w 28"/>
                    <a:gd name="T1" fmla="*/ 0 h 45"/>
                    <a:gd name="T2" fmla="*/ 0 w 28"/>
                    <a:gd name="T3" fmla="*/ 0 h 45"/>
                    <a:gd name="T4" fmla="*/ 1 w 28"/>
                    <a:gd name="T5" fmla="*/ 0 h 45"/>
                    <a:gd name="T6" fmla="*/ 1 w 28"/>
                    <a:gd name="T7" fmla="*/ 0 h 45"/>
                    <a:gd name="T8" fmla="*/ 1 w 28"/>
                    <a:gd name="T9" fmla="*/ 0 h 45"/>
                    <a:gd name="T10" fmla="*/ 1 w 28"/>
                    <a:gd name="T11" fmla="*/ 0 h 45"/>
                    <a:gd name="T12" fmla="*/ 1 w 28"/>
                    <a:gd name="T13" fmla="*/ 0 h 45"/>
                    <a:gd name="T14" fmla="*/ 1 w 28"/>
                    <a:gd name="T15" fmla="*/ 0 h 45"/>
                    <a:gd name="T16" fmla="*/ 1 w 28"/>
                    <a:gd name="T17" fmla="*/ 0 h 45"/>
                    <a:gd name="T18" fmla="*/ 1 w 28"/>
                    <a:gd name="T19" fmla="*/ 0 h 45"/>
                    <a:gd name="T20" fmla="*/ 1 w 28"/>
                    <a:gd name="T21" fmla="*/ 0 h 45"/>
                    <a:gd name="T22" fmla="*/ 1 w 28"/>
                    <a:gd name="T23" fmla="*/ 0 h 45"/>
                    <a:gd name="T24" fmla="*/ 1 w 28"/>
                    <a:gd name="T25" fmla="*/ 0 h 45"/>
                    <a:gd name="T26" fmla="*/ 1 w 28"/>
                    <a:gd name="T27" fmla="*/ 0 h 45"/>
                    <a:gd name="T28" fmla="*/ 1 w 28"/>
                    <a:gd name="T29" fmla="*/ 0 h 45"/>
                    <a:gd name="T30" fmla="*/ 1 w 28"/>
                    <a:gd name="T31" fmla="*/ 0 h 45"/>
                    <a:gd name="T32" fmla="*/ 1 w 28"/>
                    <a:gd name="T33" fmla="*/ 0 h 45"/>
                    <a:gd name="T34" fmla="*/ 1 w 28"/>
                    <a:gd name="T35" fmla="*/ 0 h 45"/>
                    <a:gd name="T36" fmla="*/ 1 w 28"/>
                    <a:gd name="T37" fmla="*/ 0 h 45"/>
                    <a:gd name="T38" fmla="*/ 1 w 28"/>
                    <a:gd name="T39" fmla="*/ 0 h 45"/>
                    <a:gd name="T40" fmla="*/ 1 w 28"/>
                    <a:gd name="T41" fmla="*/ 0 h 45"/>
                    <a:gd name="T42" fmla="*/ 1 w 28"/>
                    <a:gd name="T43" fmla="*/ 0 h 45"/>
                    <a:gd name="T44" fmla="*/ 1 w 28"/>
                    <a:gd name="T45" fmla="*/ 0 h 45"/>
                    <a:gd name="T46" fmla="*/ 1 w 28"/>
                    <a:gd name="T47" fmla="*/ 0 h 45"/>
                    <a:gd name="T48" fmla="*/ 1 w 28"/>
                    <a:gd name="T49" fmla="*/ 0 h 45"/>
                    <a:gd name="T50" fmla="*/ 1 w 28"/>
                    <a:gd name="T51" fmla="*/ 0 h 45"/>
                    <a:gd name="T52" fmla="*/ 1 w 28"/>
                    <a:gd name="T53" fmla="*/ 0 h 45"/>
                    <a:gd name="T54" fmla="*/ 1 w 28"/>
                    <a:gd name="T55" fmla="*/ 0 h 45"/>
                    <a:gd name="T56" fmla="*/ 1 w 28"/>
                    <a:gd name="T57" fmla="*/ 0 h 45"/>
                    <a:gd name="T58" fmla="*/ 1 w 28"/>
                    <a:gd name="T59" fmla="*/ 0 h 45"/>
                    <a:gd name="T60" fmla="*/ 1 w 28"/>
                    <a:gd name="T61" fmla="*/ 0 h 45"/>
                    <a:gd name="T62" fmla="*/ 1 w 28"/>
                    <a:gd name="T63" fmla="*/ 0 h 45"/>
                    <a:gd name="T64" fmla="*/ 1 w 28"/>
                    <a:gd name="T65" fmla="*/ 0 h 45"/>
                    <a:gd name="T66" fmla="*/ 1 w 28"/>
                    <a:gd name="T67" fmla="*/ 0 h 45"/>
                    <a:gd name="T68" fmla="*/ 1 w 28"/>
                    <a:gd name="T69" fmla="*/ 0 h 45"/>
                    <a:gd name="T70" fmla="*/ 1 w 28"/>
                    <a:gd name="T71" fmla="*/ 0 h 45"/>
                    <a:gd name="T72" fmla="*/ 1 w 28"/>
                    <a:gd name="T73" fmla="*/ 0 h 45"/>
                    <a:gd name="T74" fmla="*/ 1 w 28"/>
                    <a:gd name="T75" fmla="*/ 0 h 45"/>
                    <a:gd name="T76" fmla="*/ 1 w 28"/>
                    <a:gd name="T77" fmla="*/ 0 h 45"/>
                    <a:gd name="T78" fmla="*/ 1 w 28"/>
                    <a:gd name="T79" fmla="*/ 0 h 45"/>
                    <a:gd name="T80" fmla="*/ 1 w 28"/>
                    <a:gd name="T81" fmla="*/ 0 h 45"/>
                    <a:gd name="T82" fmla="*/ 1 w 28"/>
                    <a:gd name="T83" fmla="*/ 0 h 45"/>
                    <a:gd name="T84" fmla="*/ 1 w 28"/>
                    <a:gd name="T85" fmla="*/ 0 h 45"/>
                    <a:gd name="T86" fmla="*/ 1 w 28"/>
                    <a:gd name="T87" fmla="*/ 0 h 45"/>
                    <a:gd name="T88" fmla="*/ 1 w 28"/>
                    <a:gd name="T89" fmla="*/ 0 h 45"/>
                    <a:gd name="T90" fmla="*/ 1 w 28"/>
                    <a:gd name="T91" fmla="*/ 0 h 45"/>
                    <a:gd name="T92" fmla="*/ 1 w 28"/>
                    <a:gd name="T93" fmla="*/ 0 h 45"/>
                    <a:gd name="T94" fmla="*/ 1 w 28"/>
                    <a:gd name="T95" fmla="*/ 0 h 45"/>
                    <a:gd name="T96" fmla="*/ 1 w 28"/>
                    <a:gd name="T97" fmla="*/ 0 h 45"/>
                    <a:gd name="T98" fmla="*/ 1 w 28"/>
                    <a:gd name="T99" fmla="*/ 0 h 45"/>
                    <a:gd name="T100" fmla="*/ 1 w 28"/>
                    <a:gd name="T101" fmla="*/ 0 h 45"/>
                    <a:gd name="T102" fmla="*/ 1 w 28"/>
                    <a:gd name="T103" fmla="*/ 0 h 45"/>
                    <a:gd name="T104" fmla="*/ 1 w 28"/>
                    <a:gd name="T105" fmla="*/ 0 h 45"/>
                    <a:gd name="T106" fmla="*/ 1 w 28"/>
                    <a:gd name="T107" fmla="*/ 0 h 45"/>
                    <a:gd name="T108" fmla="*/ 1 w 28"/>
                    <a:gd name="T109" fmla="*/ 0 h 45"/>
                    <a:gd name="T110" fmla="*/ 1 w 28"/>
                    <a:gd name="T111" fmla="*/ 0 h 45"/>
                    <a:gd name="T112" fmla="*/ 1 w 28"/>
                    <a:gd name="T113" fmla="*/ 0 h 45"/>
                    <a:gd name="T114" fmla="*/ 1 w 28"/>
                    <a:gd name="T115" fmla="*/ 0 h 45"/>
                    <a:gd name="T116" fmla="*/ 1 w 28"/>
                    <a:gd name="T117" fmla="*/ 0 h 45"/>
                    <a:gd name="T118" fmla="*/ 1 w 28"/>
                    <a:gd name="T119" fmla="*/ 0 h 45"/>
                    <a:gd name="T120" fmla="*/ 1 w 28"/>
                    <a:gd name="T121" fmla="*/ 0 h 45"/>
                    <a:gd name="T122" fmla="*/ 0 w 28"/>
                    <a:gd name="T123" fmla="*/ 0 h 4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"/>
                    <a:gd name="T187" fmla="*/ 0 h 45"/>
                    <a:gd name="T188" fmla="*/ 28 w 28"/>
                    <a:gd name="T189" fmla="*/ 45 h 4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" h="45">
                      <a:moveTo>
                        <a:pt x="0" y="41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40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20" y="29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6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5" y="2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7" y="13"/>
                      </a:lnTo>
                      <a:lnTo>
                        <a:pt x="15" y="14"/>
                      </a:lnTo>
                      <a:lnTo>
                        <a:pt x="13" y="14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7" y="18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4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1" name="Freeform 148"/>
                <p:cNvSpPr>
                  <a:spLocks/>
                </p:cNvSpPr>
                <p:nvPr/>
              </p:nvSpPr>
              <p:spPr bwMode="auto">
                <a:xfrm>
                  <a:off x="436" y="1444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43"/>
                    <a:gd name="T101" fmla="*/ 33 w 33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2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1"/>
                      </a:lnTo>
                      <a:lnTo>
                        <a:pt x="27" y="16"/>
                      </a:lnTo>
                      <a:lnTo>
                        <a:pt x="29" y="13"/>
                      </a:lnTo>
                      <a:lnTo>
                        <a:pt x="30" y="11"/>
                      </a:lnTo>
                      <a:lnTo>
                        <a:pt x="31" y="8"/>
                      </a:lnTo>
                      <a:lnTo>
                        <a:pt x="32" y="7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6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2" name="Freeform 149"/>
                <p:cNvSpPr>
                  <a:spLocks/>
                </p:cNvSpPr>
                <p:nvPr/>
              </p:nvSpPr>
              <p:spPr bwMode="auto">
                <a:xfrm>
                  <a:off x="436" y="1444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w 33"/>
                    <a:gd name="T67" fmla="*/ 0 h 43"/>
                    <a:gd name="T68" fmla="*/ 0 w 33"/>
                    <a:gd name="T69" fmla="*/ 0 h 43"/>
                    <a:gd name="T70" fmla="*/ 0 w 33"/>
                    <a:gd name="T71" fmla="*/ 0 h 43"/>
                    <a:gd name="T72" fmla="*/ 0 w 33"/>
                    <a:gd name="T73" fmla="*/ 0 h 43"/>
                    <a:gd name="T74" fmla="*/ 0 w 33"/>
                    <a:gd name="T75" fmla="*/ 0 h 43"/>
                    <a:gd name="T76" fmla="*/ 0 w 33"/>
                    <a:gd name="T77" fmla="*/ 0 h 43"/>
                    <a:gd name="T78" fmla="*/ 0 w 33"/>
                    <a:gd name="T79" fmla="*/ 0 h 43"/>
                    <a:gd name="T80" fmla="*/ 0 w 33"/>
                    <a:gd name="T81" fmla="*/ 0 h 43"/>
                    <a:gd name="T82" fmla="*/ 0 w 33"/>
                    <a:gd name="T83" fmla="*/ 0 h 43"/>
                    <a:gd name="T84" fmla="*/ 0 w 33"/>
                    <a:gd name="T85" fmla="*/ 0 h 43"/>
                    <a:gd name="T86" fmla="*/ 0 w 33"/>
                    <a:gd name="T87" fmla="*/ 0 h 43"/>
                    <a:gd name="T88" fmla="*/ 0 w 33"/>
                    <a:gd name="T89" fmla="*/ 0 h 43"/>
                    <a:gd name="T90" fmla="*/ 0 w 33"/>
                    <a:gd name="T91" fmla="*/ 0 h 43"/>
                    <a:gd name="T92" fmla="*/ 0 w 33"/>
                    <a:gd name="T93" fmla="*/ 0 h 43"/>
                    <a:gd name="T94" fmla="*/ 0 w 33"/>
                    <a:gd name="T95" fmla="*/ 0 h 43"/>
                    <a:gd name="T96" fmla="*/ 0 w 33"/>
                    <a:gd name="T97" fmla="*/ 0 h 43"/>
                    <a:gd name="T98" fmla="*/ 0 w 33"/>
                    <a:gd name="T99" fmla="*/ 0 h 43"/>
                    <a:gd name="T100" fmla="*/ 0 w 33"/>
                    <a:gd name="T101" fmla="*/ 0 h 43"/>
                    <a:gd name="T102" fmla="*/ 0 w 33"/>
                    <a:gd name="T103" fmla="*/ 0 h 43"/>
                    <a:gd name="T104" fmla="*/ 0 w 33"/>
                    <a:gd name="T105" fmla="*/ 0 h 43"/>
                    <a:gd name="T106" fmla="*/ 0 w 33"/>
                    <a:gd name="T107" fmla="*/ 0 h 43"/>
                    <a:gd name="T108" fmla="*/ 0 w 33"/>
                    <a:gd name="T109" fmla="*/ 0 h 43"/>
                    <a:gd name="T110" fmla="*/ 0 w 33"/>
                    <a:gd name="T111" fmla="*/ 0 h 43"/>
                    <a:gd name="T112" fmla="*/ 0 w 33"/>
                    <a:gd name="T113" fmla="*/ 0 h 43"/>
                    <a:gd name="T114" fmla="*/ 0 w 33"/>
                    <a:gd name="T115" fmla="*/ 0 h 43"/>
                    <a:gd name="T116" fmla="*/ 0 w 33"/>
                    <a:gd name="T117" fmla="*/ 0 h 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3"/>
                    <a:gd name="T178" fmla="*/ 0 h 43"/>
                    <a:gd name="T179" fmla="*/ 33 w 33"/>
                    <a:gd name="T180" fmla="*/ 43 h 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2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1"/>
                      </a:lnTo>
                      <a:lnTo>
                        <a:pt x="27" y="16"/>
                      </a:lnTo>
                      <a:lnTo>
                        <a:pt x="29" y="13"/>
                      </a:lnTo>
                      <a:lnTo>
                        <a:pt x="30" y="11"/>
                      </a:lnTo>
                      <a:lnTo>
                        <a:pt x="31" y="8"/>
                      </a:lnTo>
                      <a:lnTo>
                        <a:pt x="32" y="7"/>
                      </a:lnTo>
                      <a:lnTo>
                        <a:pt x="32" y="6"/>
                      </a:lnTo>
                      <a:lnTo>
                        <a:pt x="32" y="4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6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3" name="Freeform 150"/>
                <p:cNvSpPr>
                  <a:spLocks/>
                </p:cNvSpPr>
                <p:nvPr/>
              </p:nvSpPr>
              <p:spPr bwMode="auto">
                <a:xfrm>
                  <a:off x="444" y="1429"/>
                  <a:ext cx="17" cy="19"/>
                </a:xfrm>
                <a:custGeom>
                  <a:avLst/>
                  <a:gdLst>
                    <a:gd name="T0" fmla="*/ 0 w 36"/>
                    <a:gd name="T1" fmla="*/ 0 h 39"/>
                    <a:gd name="T2" fmla="*/ 0 w 36"/>
                    <a:gd name="T3" fmla="*/ 0 h 39"/>
                    <a:gd name="T4" fmla="*/ 0 w 36"/>
                    <a:gd name="T5" fmla="*/ 0 h 39"/>
                    <a:gd name="T6" fmla="*/ 0 w 36"/>
                    <a:gd name="T7" fmla="*/ 0 h 39"/>
                    <a:gd name="T8" fmla="*/ 0 w 36"/>
                    <a:gd name="T9" fmla="*/ 0 h 39"/>
                    <a:gd name="T10" fmla="*/ 0 w 36"/>
                    <a:gd name="T11" fmla="*/ 0 h 39"/>
                    <a:gd name="T12" fmla="*/ 0 w 36"/>
                    <a:gd name="T13" fmla="*/ 0 h 39"/>
                    <a:gd name="T14" fmla="*/ 0 w 36"/>
                    <a:gd name="T15" fmla="*/ 0 h 39"/>
                    <a:gd name="T16" fmla="*/ 0 w 36"/>
                    <a:gd name="T17" fmla="*/ 0 h 39"/>
                    <a:gd name="T18" fmla="*/ 0 w 36"/>
                    <a:gd name="T19" fmla="*/ 0 h 39"/>
                    <a:gd name="T20" fmla="*/ 0 w 36"/>
                    <a:gd name="T21" fmla="*/ 0 h 39"/>
                    <a:gd name="T22" fmla="*/ 0 w 36"/>
                    <a:gd name="T23" fmla="*/ 0 h 39"/>
                    <a:gd name="T24" fmla="*/ 0 w 36"/>
                    <a:gd name="T25" fmla="*/ 0 h 39"/>
                    <a:gd name="T26" fmla="*/ 0 w 36"/>
                    <a:gd name="T27" fmla="*/ 0 h 39"/>
                    <a:gd name="T28" fmla="*/ 0 w 36"/>
                    <a:gd name="T29" fmla="*/ 0 h 39"/>
                    <a:gd name="T30" fmla="*/ 0 w 36"/>
                    <a:gd name="T31" fmla="*/ 0 h 39"/>
                    <a:gd name="T32" fmla="*/ 0 w 36"/>
                    <a:gd name="T33" fmla="*/ 0 h 39"/>
                    <a:gd name="T34" fmla="*/ 0 w 36"/>
                    <a:gd name="T35" fmla="*/ 0 h 39"/>
                    <a:gd name="T36" fmla="*/ 0 w 36"/>
                    <a:gd name="T37" fmla="*/ 0 h 39"/>
                    <a:gd name="T38" fmla="*/ 0 w 36"/>
                    <a:gd name="T39" fmla="*/ 0 h 39"/>
                    <a:gd name="T40" fmla="*/ 0 w 36"/>
                    <a:gd name="T41" fmla="*/ 0 h 39"/>
                    <a:gd name="T42" fmla="*/ 0 w 36"/>
                    <a:gd name="T43" fmla="*/ 0 h 39"/>
                    <a:gd name="T44" fmla="*/ 0 w 36"/>
                    <a:gd name="T45" fmla="*/ 0 h 39"/>
                    <a:gd name="T46" fmla="*/ 0 w 36"/>
                    <a:gd name="T47" fmla="*/ 0 h 39"/>
                    <a:gd name="T48" fmla="*/ 0 w 36"/>
                    <a:gd name="T49" fmla="*/ 0 h 39"/>
                    <a:gd name="T50" fmla="*/ 0 w 36"/>
                    <a:gd name="T51" fmla="*/ 0 h 39"/>
                    <a:gd name="T52" fmla="*/ 0 w 36"/>
                    <a:gd name="T53" fmla="*/ 0 h 39"/>
                    <a:gd name="T54" fmla="*/ 0 w 36"/>
                    <a:gd name="T55" fmla="*/ 0 h 39"/>
                    <a:gd name="T56" fmla="*/ 0 w 36"/>
                    <a:gd name="T57" fmla="*/ 0 h 39"/>
                    <a:gd name="T58" fmla="*/ 0 w 36"/>
                    <a:gd name="T59" fmla="*/ 0 h 39"/>
                    <a:gd name="T60" fmla="*/ 0 w 36"/>
                    <a:gd name="T61" fmla="*/ 0 h 39"/>
                    <a:gd name="T62" fmla="*/ 0 w 36"/>
                    <a:gd name="T63" fmla="*/ 0 h 39"/>
                    <a:gd name="T64" fmla="*/ 0 w 36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9"/>
                    <a:gd name="T101" fmla="*/ 36 w 36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9">
                      <a:moveTo>
                        <a:pt x="0" y="34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2" y="39"/>
                      </a:lnTo>
                      <a:lnTo>
                        <a:pt x="3" y="38"/>
                      </a:lnTo>
                      <a:lnTo>
                        <a:pt x="4" y="38"/>
                      </a:lnTo>
                      <a:lnTo>
                        <a:pt x="5" y="37"/>
                      </a:lnTo>
                      <a:lnTo>
                        <a:pt x="7" y="34"/>
                      </a:lnTo>
                      <a:lnTo>
                        <a:pt x="9" y="33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5" y="29"/>
                      </a:lnTo>
                      <a:lnTo>
                        <a:pt x="18" y="27"/>
                      </a:lnTo>
                      <a:lnTo>
                        <a:pt x="20" y="25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6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9"/>
                      </a:lnTo>
                      <a:lnTo>
                        <a:pt x="31" y="7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4" y="3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7" y="21"/>
                      </a:lnTo>
                      <a:lnTo>
                        <a:pt x="5" y="26"/>
                      </a:lnTo>
                      <a:lnTo>
                        <a:pt x="4" y="28"/>
                      </a:lnTo>
                      <a:lnTo>
                        <a:pt x="3" y="31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4" name="Freeform 151"/>
                <p:cNvSpPr>
                  <a:spLocks/>
                </p:cNvSpPr>
                <p:nvPr/>
              </p:nvSpPr>
              <p:spPr bwMode="auto">
                <a:xfrm>
                  <a:off x="444" y="1429"/>
                  <a:ext cx="17" cy="19"/>
                </a:xfrm>
                <a:custGeom>
                  <a:avLst/>
                  <a:gdLst>
                    <a:gd name="T0" fmla="*/ 0 w 36"/>
                    <a:gd name="T1" fmla="*/ 0 h 39"/>
                    <a:gd name="T2" fmla="*/ 0 w 36"/>
                    <a:gd name="T3" fmla="*/ 0 h 39"/>
                    <a:gd name="T4" fmla="*/ 0 w 36"/>
                    <a:gd name="T5" fmla="*/ 0 h 39"/>
                    <a:gd name="T6" fmla="*/ 0 w 36"/>
                    <a:gd name="T7" fmla="*/ 0 h 39"/>
                    <a:gd name="T8" fmla="*/ 0 w 36"/>
                    <a:gd name="T9" fmla="*/ 0 h 39"/>
                    <a:gd name="T10" fmla="*/ 0 w 36"/>
                    <a:gd name="T11" fmla="*/ 0 h 39"/>
                    <a:gd name="T12" fmla="*/ 0 w 36"/>
                    <a:gd name="T13" fmla="*/ 0 h 39"/>
                    <a:gd name="T14" fmla="*/ 0 w 36"/>
                    <a:gd name="T15" fmla="*/ 0 h 39"/>
                    <a:gd name="T16" fmla="*/ 0 w 36"/>
                    <a:gd name="T17" fmla="*/ 0 h 39"/>
                    <a:gd name="T18" fmla="*/ 0 w 36"/>
                    <a:gd name="T19" fmla="*/ 0 h 39"/>
                    <a:gd name="T20" fmla="*/ 0 w 36"/>
                    <a:gd name="T21" fmla="*/ 0 h 39"/>
                    <a:gd name="T22" fmla="*/ 0 w 36"/>
                    <a:gd name="T23" fmla="*/ 0 h 39"/>
                    <a:gd name="T24" fmla="*/ 0 w 36"/>
                    <a:gd name="T25" fmla="*/ 0 h 39"/>
                    <a:gd name="T26" fmla="*/ 0 w 36"/>
                    <a:gd name="T27" fmla="*/ 0 h 39"/>
                    <a:gd name="T28" fmla="*/ 0 w 36"/>
                    <a:gd name="T29" fmla="*/ 0 h 39"/>
                    <a:gd name="T30" fmla="*/ 0 w 36"/>
                    <a:gd name="T31" fmla="*/ 0 h 39"/>
                    <a:gd name="T32" fmla="*/ 0 w 36"/>
                    <a:gd name="T33" fmla="*/ 0 h 39"/>
                    <a:gd name="T34" fmla="*/ 0 w 36"/>
                    <a:gd name="T35" fmla="*/ 0 h 39"/>
                    <a:gd name="T36" fmla="*/ 0 w 36"/>
                    <a:gd name="T37" fmla="*/ 0 h 39"/>
                    <a:gd name="T38" fmla="*/ 0 w 36"/>
                    <a:gd name="T39" fmla="*/ 0 h 39"/>
                    <a:gd name="T40" fmla="*/ 0 w 36"/>
                    <a:gd name="T41" fmla="*/ 0 h 39"/>
                    <a:gd name="T42" fmla="*/ 0 w 36"/>
                    <a:gd name="T43" fmla="*/ 0 h 39"/>
                    <a:gd name="T44" fmla="*/ 0 w 36"/>
                    <a:gd name="T45" fmla="*/ 0 h 39"/>
                    <a:gd name="T46" fmla="*/ 0 w 36"/>
                    <a:gd name="T47" fmla="*/ 0 h 39"/>
                    <a:gd name="T48" fmla="*/ 0 w 36"/>
                    <a:gd name="T49" fmla="*/ 0 h 39"/>
                    <a:gd name="T50" fmla="*/ 0 w 36"/>
                    <a:gd name="T51" fmla="*/ 0 h 39"/>
                    <a:gd name="T52" fmla="*/ 0 w 36"/>
                    <a:gd name="T53" fmla="*/ 0 h 39"/>
                    <a:gd name="T54" fmla="*/ 0 w 36"/>
                    <a:gd name="T55" fmla="*/ 0 h 39"/>
                    <a:gd name="T56" fmla="*/ 0 w 36"/>
                    <a:gd name="T57" fmla="*/ 0 h 39"/>
                    <a:gd name="T58" fmla="*/ 0 w 36"/>
                    <a:gd name="T59" fmla="*/ 0 h 39"/>
                    <a:gd name="T60" fmla="*/ 0 w 36"/>
                    <a:gd name="T61" fmla="*/ 0 h 39"/>
                    <a:gd name="T62" fmla="*/ 0 w 36"/>
                    <a:gd name="T63" fmla="*/ 0 h 39"/>
                    <a:gd name="T64" fmla="*/ 0 w 36"/>
                    <a:gd name="T65" fmla="*/ 0 h 39"/>
                    <a:gd name="T66" fmla="*/ 0 w 36"/>
                    <a:gd name="T67" fmla="*/ 0 h 39"/>
                    <a:gd name="T68" fmla="*/ 0 w 36"/>
                    <a:gd name="T69" fmla="*/ 0 h 39"/>
                    <a:gd name="T70" fmla="*/ 0 w 36"/>
                    <a:gd name="T71" fmla="*/ 0 h 39"/>
                    <a:gd name="T72" fmla="*/ 0 w 36"/>
                    <a:gd name="T73" fmla="*/ 0 h 39"/>
                    <a:gd name="T74" fmla="*/ 0 w 36"/>
                    <a:gd name="T75" fmla="*/ 0 h 39"/>
                    <a:gd name="T76" fmla="*/ 0 w 36"/>
                    <a:gd name="T77" fmla="*/ 0 h 39"/>
                    <a:gd name="T78" fmla="*/ 0 w 36"/>
                    <a:gd name="T79" fmla="*/ 0 h 39"/>
                    <a:gd name="T80" fmla="*/ 0 w 36"/>
                    <a:gd name="T81" fmla="*/ 0 h 39"/>
                    <a:gd name="T82" fmla="*/ 0 w 36"/>
                    <a:gd name="T83" fmla="*/ 0 h 39"/>
                    <a:gd name="T84" fmla="*/ 0 w 36"/>
                    <a:gd name="T85" fmla="*/ 0 h 39"/>
                    <a:gd name="T86" fmla="*/ 0 w 36"/>
                    <a:gd name="T87" fmla="*/ 0 h 39"/>
                    <a:gd name="T88" fmla="*/ 0 w 36"/>
                    <a:gd name="T89" fmla="*/ 0 h 39"/>
                    <a:gd name="T90" fmla="*/ 0 w 36"/>
                    <a:gd name="T91" fmla="*/ 0 h 39"/>
                    <a:gd name="T92" fmla="*/ 0 w 36"/>
                    <a:gd name="T93" fmla="*/ 0 h 39"/>
                    <a:gd name="T94" fmla="*/ 0 w 36"/>
                    <a:gd name="T95" fmla="*/ 0 h 39"/>
                    <a:gd name="T96" fmla="*/ 0 w 36"/>
                    <a:gd name="T97" fmla="*/ 0 h 39"/>
                    <a:gd name="T98" fmla="*/ 0 w 36"/>
                    <a:gd name="T99" fmla="*/ 0 h 39"/>
                    <a:gd name="T100" fmla="*/ 0 w 36"/>
                    <a:gd name="T101" fmla="*/ 0 h 39"/>
                    <a:gd name="T102" fmla="*/ 0 w 36"/>
                    <a:gd name="T103" fmla="*/ 0 h 39"/>
                    <a:gd name="T104" fmla="*/ 0 w 36"/>
                    <a:gd name="T105" fmla="*/ 0 h 39"/>
                    <a:gd name="T106" fmla="*/ 0 w 36"/>
                    <a:gd name="T107" fmla="*/ 0 h 39"/>
                    <a:gd name="T108" fmla="*/ 0 w 36"/>
                    <a:gd name="T109" fmla="*/ 0 h 39"/>
                    <a:gd name="T110" fmla="*/ 0 w 36"/>
                    <a:gd name="T111" fmla="*/ 0 h 3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6"/>
                    <a:gd name="T169" fmla="*/ 0 h 39"/>
                    <a:gd name="T170" fmla="*/ 36 w 36"/>
                    <a:gd name="T171" fmla="*/ 39 h 3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6" h="39">
                      <a:moveTo>
                        <a:pt x="0" y="34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2" y="39"/>
                      </a:lnTo>
                      <a:lnTo>
                        <a:pt x="3" y="38"/>
                      </a:lnTo>
                      <a:lnTo>
                        <a:pt x="4" y="38"/>
                      </a:lnTo>
                      <a:lnTo>
                        <a:pt x="5" y="37"/>
                      </a:lnTo>
                      <a:lnTo>
                        <a:pt x="7" y="34"/>
                      </a:lnTo>
                      <a:lnTo>
                        <a:pt x="9" y="33"/>
                      </a:lnTo>
                      <a:lnTo>
                        <a:pt x="11" y="31"/>
                      </a:lnTo>
                      <a:lnTo>
                        <a:pt x="14" y="30"/>
                      </a:lnTo>
                      <a:lnTo>
                        <a:pt x="15" y="29"/>
                      </a:lnTo>
                      <a:lnTo>
                        <a:pt x="18" y="27"/>
                      </a:lnTo>
                      <a:lnTo>
                        <a:pt x="20" y="25"/>
                      </a:lnTo>
                      <a:lnTo>
                        <a:pt x="21" y="23"/>
                      </a:lnTo>
                      <a:lnTo>
                        <a:pt x="22" y="22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6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9"/>
                      </a:lnTo>
                      <a:lnTo>
                        <a:pt x="31" y="7"/>
                      </a:lnTo>
                      <a:lnTo>
                        <a:pt x="32" y="6"/>
                      </a:lnTo>
                      <a:lnTo>
                        <a:pt x="32" y="5"/>
                      </a:lnTo>
                      <a:lnTo>
                        <a:pt x="34" y="3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2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5"/>
                      </a:lnTo>
                      <a:lnTo>
                        <a:pt x="25" y="6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13" y="11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7" y="21"/>
                      </a:lnTo>
                      <a:lnTo>
                        <a:pt x="5" y="26"/>
                      </a:lnTo>
                      <a:lnTo>
                        <a:pt x="4" y="28"/>
                      </a:lnTo>
                      <a:lnTo>
                        <a:pt x="3" y="31"/>
                      </a:lnTo>
                      <a:lnTo>
                        <a:pt x="2" y="32"/>
                      </a:lnTo>
                      <a:lnTo>
                        <a:pt x="2" y="33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5" name="Freeform 152"/>
                <p:cNvSpPr>
                  <a:spLocks/>
                </p:cNvSpPr>
                <p:nvPr/>
              </p:nvSpPr>
              <p:spPr bwMode="auto">
                <a:xfrm>
                  <a:off x="454" y="1417"/>
                  <a:ext cx="24" cy="14"/>
                </a:xfrm>
                <a:custGeom>
                  <a:avLst/>
                  <a:gdLst>
                    <a:gd name="T0" fmla="*/ 1 w 47"/>
                    <a:gd name="T1" fmla="*/ 1 h 28"/>
                    <a:gd name="T2" fmla="*/ 1 w 47"/>
                    <a:gd name="T3" fmla="*/ 1 h 28"/>
                    <a:gd name="T4" fmla="*/ 0 w 47"/>
                    <a:gd name="T5" fmla="*/ 1 h 28"/>
                    <a:gd name="T6" fmla="*/ 0 w 47"/>
                    <a:gd name="T7" fmla="*/ 1 h 28"/>
                    <a:gd name="T8" fmla="*/ 0 w 47"/>
                    <a:gd name="T9" fmla="*/ 1 h 28"/>
                    <a:gd name="T10" fmla="*/ 1 w 47"/>
                    <a:gd name="T11" fmla="*/ 1 h 28"/>
                    <a:gd name="T12" fmla="*/ 1 w 47"/>
                    <a:gd name="T13" fmla="*/ 1 h 28"/>
                    <a:gd name="T14" fmla="*/ 1 w 47"/>
                    <a:gd name="T15" fmla="*/ 1 h 28"/>
                    <a:gd name="T16" fmla="*/ 1 w 47"/>
                    <a:gd name="T17" fmla="*/ 1 h 28"/>
                    <a:gd name="T18" fmla="*/ 1 w 47"/>
                    <a:gd name="T19" fmla="*/ 1 h 28"/>
                    <a:gd name="T20" fmla="*/ 1 w 47"/>
                    <a:gd name="T21" fmla="*/ 1 h 28"/>
                    <a:gd name="T22" fmla="*/ 1 w 47"/>
                    <a:gd name="T23" fmla="*/ 1 h 28"/>
                    <a:gd name="T24" fmla="*/ 1 w 47"/>
                    <a:gd name="T25" fmla="*/ 1 h 28"/>
                    <a:gd name="T26" fmla="*/ 1 w 47"/>
                    <a:gd name="T27" fmla="*/ 1 h 28"/>
                    <a:gd name="T28" fmla="*/ 1 w 47"/>
                    <a:gd name="T29" fmla="*/ 1 h 28"/>
                    <a:gd name="T30" fmla="*/ 1 w 47"/>
                    <a:gd name="T31" fmla="*/ 1 h 28"/>
                    <a:gd name="T32" fmla="*/ 1 w 47"/>
                    <a:gd name="T33" fmla="*/ 1 h 28"/>
                    <a:gd name="T34" fmla="*/ 1 w 47"/>
                    <a:gd name="T35" fmla="*/ 1 h 28"/>
                    <a:gd name="T36" fmla="*/ 1 w 47"/>
                    <a:gd name="T37" fmla="*/ 1 h 28"/>
                    <a:gd name="T38" fmla="*/ 1 w 47"/>
                    <a:gd name="T39" fmla="*/ 1 h 28"/>
                    <a:gd name="T40" fmla="*/ 1 w 47"/>
                    <a:gd name="T41" fmla="*/ 1 h 28"/>
                    <a:gd name="T42" fmla="*/ 1 w 47"/>
                    <a:gd name="T43" fmla="*/ 0 h 28"/>
                    <a:gd name="T44" fmla="*/ 1 w 47"/>
                    <a:gd name="T45" fmla="*/ 0 h 28"/>
                    <a:gd name="T46" fmla="*/ 1 w 47"/>
                    <a:gd name="T47" fmla="*/ 0 h 28"/>
                    <a:gd name="T48" fmla="*/ 1 w 47"/>
                    <a:gd name="T49" fmla="*/ 0 h 28"/>
                    <a:gd name="T50" fmla="*/ 1 w 47"/>
                    <a:gd name="T51" fmla="*/ 0 h 28"/>
                    <a:gd name="T52" fmla="*/ 1 w 47"/>
                    <a:gd name="T53" fmla="*/ 0 h 28"/>
                    <a:gd name="T54" fmla="*/ 1 w 47"/>
                    <a:gd name="T55" fmla="*/ 0 h 28"/>
                    <a:gd name="T56" fmla="*/ 1 w 47"/>
                    <a:gd name="T57" fmla="*/ 0 h 28"/>
                    <a:gd name="T58" fmla="*/ 1 w 47"/>
                    <a:gd name="T59" fmla="*/ 0 h 28"/>
                    <a:gd name="T60" fmla="*/ 1 w 47"/>
                    <a:gd name="T61" fmla="*/ 0 h 28"/>
                    <a:gd name="T62" fmla="*/ 1 w 47"/>
                    <a:gd name="T63" fmla="*/ 0 h 28"/>
                    <a:gd name="T64" fmla="*/ 1 w 47"/>
                    <a:gd name="T65" fmla="*/ 0 h 28"/>
                    <a:gd name="T66" fmla="*/ 1 w 47"/>
                    <a:gd name="T67" fmla="*/ 1 h 28"/>
                    <a:gd name="T68" fmla="*/ 1 w 47"/>
                    <a:gd name="T69" fmla="*/ 1 h 28"/>
                    <a:gd name="T70" fmla="*/ 1 w 47"/>
                    <a:gd name="T71" fmla="*/ 1 h 28"/>
                    <a:gd name="T72" fmla="*/ 1 w 47"/>
                    <a:gd name="T73" fmla="*/ 1 h 28"/>
                    <a:gd name="T74" fmla="*/ 1 w 47"/>
                    <a:gd name="T75" fmla="*/ 1 h 28"/>
                    <a:gd name="T76" fmla="*/ 1 w 47"/>
                    <a:gd name="T77" fmla="*/ 1 h 28"/>
                    <a:gd name="T78" fmla="*/ 1 w 47"/>
                    <a:gd name="T79" fmla="*/ 1 h 28"/>
                    <a:gd name="T80" fmla="*/ 1 w 47"/>
                    <a:gd name="T81" fmla="*/ 1 h 28"/>
                    <a:gd name="T82" fmla="*/ 1 w 47"/>
                    <a:gd name="T83" fmla="*/ 1 h 28"/>
                    <a:gd name="T84" fmla="*/ 1 w 47"/>
                    <a:gd name="T85" fmla="*/ 1 h 28"/>
                    <a:gd name="T86" fmla="*/ 1 w 47"/>
                    <a:gd name="T87" fmla="*/ 1 h 28"/>
                    <a:gd name="T88" fmla="*/ 1 w 47"/>
                    <a:gd name="T89" fmla="*/ 1 h 28"/>
                    <a:gd name="T90" fmla="*/ 1 w 47"/>
                    <a:gd name="T91" fmla="*/ 1 h 28"/>
                    <a:gd name="T92" fmla="*/ 1 w 47"/>
                    <a:gd name="T93" fmla="*/ 1 h 28"/>
                    <a:gd name="T94" fmla="*/ 1 w 47"/>
                    <a:gd name="T95" fmla="*/ 1 h 28"/>
                    <a:gd name="T96" fmla="*/ 1 w 47"/>
                    <a:gd name="T97" fmla="*/ 1 h 28"/>
                    <a:gd name="T98" fmla="*/ 1 w 47"/>
                    <a:gd name="T99" fmla="*/ 1 h 28"/>
                    <a:gd name="T100" fmla="*/ 1 w 47"/>
                    <a:gd name="T101" fmla="*/ 1 h 28"/>
                    <a:gd name="T102" fmla="*/ 1 w 47"/>
                    <a:gd name="T103" fmla="*/ 1 h 28"/>
                    <a:gd name="T104" fmla="*/ 1 w 47"/>
                    <a:gd name="T105" fmla="*/ 1 h 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7"/>
                    <a:gd name="T160" fmla="*/ 0 h 28"/>
                    <a:gd name="T161" fmla="*/ 47 w 47"/>
                    <a:gd name="T162" fmla="*/ 28 h 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7" h="28">
                      <a:moveTo>
                        <a:pt x="3" y="23"/>
                      </a:move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3" y="27"/>
                      </a:lnTo>
                      <a:lnTo>
                        <a:pt x="11" y="22"/>
                      </a:lnTo>
                      <a:lnTo>
                        <a:pt x="22" y="17"/>
                      </a:lnTo>
                      <a:lnTo>
                        <a:pt x="26" y="15"/>
                      </a:lnTo>
                      <a:lnTo>
                        <a:pt x="29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40" y="5"/>
                      </a:lnTo>
                      <a:lnTo>
                        <a:pt x="45" y="3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5" y="3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5"/>
                      </a:lnTo>
                      <a:lnTo>
                        <a:pt x="28" y="5"/>
                      </a:lnTo>
                      <a:lnTo>
                        <a:pt x="27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2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6" name="Freeform 153"/>
                <p:cNvSpPr>
                  <a:spLocks/>
                </p:cNvSpPr>
                <p:nvPr/>
              </p:nvSpPr>
              <p:spPr bwMode="auto">
                <a:xfrm>
                  <a:off x="454" y="1417"/>
                  <a:ext cx="24" cy="14"/>
                </a:xfrm>
                <a:custGeom>
                  <a:avLst/>
                  <a:gdLst>
                    <a:gd name="T0" fmla="*/ 1 w 47"/>
                    <a:gd name="T1" fmla="*/ 1 h 28"/>
                    <a:gd name="T2" fmla="*/ 1 w 47"/>
                    <a:gd name="T3" fmla="*/ 1 h 28"/>
                    <a:gd name="T4" fmla="*/ 0 w 47"/>
                    <a:gd name="T5" fmla="*/ 1 h 28"/>
                    <a:gd name="T6" fmla="*/ 0 w 47"/>
                    <a:gd name="T7" fmla="*/ 1 h 28"/>
                    <a:gd name="T8" fmla="*/ 1 w 47"/>
                    <a:gd name="T9" fmla="*/ 1 h 28"/>
                    <a:gd name="T10" fmla="*/ 1 w 47"/>
                    <a:gd name="T11" fmla="*/ 1 h 28"/>
                    <a:gd name="T12" fmla="*/ 1 w 47"/>
                    <a:gd name="T13" fmla="*/ 1 h 28"/>
                    <a:gd name="T14" fmla="*/ 1 w 47"/>
                    <a:gd name="T15" fmla="*/ 1 h 28"/>
                    <a:gd name="T16" fmla="*/ 1 w 47"/>
                    <a:gd name="T17" fmla="*/ 1 h 28"/>
                    <a:gd name="T18" fmla="*/ 1 w 47"/>
                    <a:gd name="T19" fmla="*/ 1 h 28"/>
                    <a:gd name="T20" fmla="*/ 1 w 47"/>
                    <a:gd name="T21" fmla="*/ 1 h 28"/>
                    <a:gd name="T22" fmla="*/ 1 w 47"/>
                    <a:gd name="T23" fmla="*/ 1 h 28"/>
                    <a:gd name="T24" fmla="*/ 1 w 47"/>
                    <a:gd name="T25" fmla="*/ 1 h 28"/>
                    <a:gd name="T26" fmla="*/ 1 w 47"/>
                    <a:gd name="T27" fmla="*/ 1 h 28"/>
                    <a:gd name="T28" fmla="*/ 1 w 47"/>
                    <a:gd name="T29" fmla="*/ 1 h 28"/>
                    <a:gd name="T30" fmla="*/ 1 w 47"/>
                    <a:gd name="T31" fmla="*/ 1 h 28"/>
                    <a:gd name="T32" fmla="*/ 1 w 47"/>
                    <a:gd name="T33" fmla="*/ 1 h 28"/>
                    <a:gd name="T34" fmla="*/ 1 w 47"/>
                    <a:gd name="T35" fmla="*/ 0 h 28"/>
                    <a:gd name="T36" fmla="*/ 1 w 47"/>
                    <a:gd name="T37" fmla="*/ 0 h 28"/>
                    <a:gd name="T38" fmla="*/ 1 w 47"/>
                    <a:gd name="T39" fmla="*/ 0 h 28"/>
                    <a:gd name="T40" fmla="*/ 1 w 47"/>
                    <a:gd name="T41" fmla="*/ 0 h 28"/>
                    <a:gd name="T42" fmla="*/ 1 w 47"/>
                    <a:gd name="T43" fmla="*/ 0 h 28"/>
                    <a:gd name="T44" fmla="*/ 1 w 47"/>
                    <a:gd name="T45" fmla="*/ 0 h 28"/>
                    <a:gd name="T46" fmla="*/ 1 w 47"/>
                    <a:gd name="T47" fmla="*/ 0 h 28"/>
                    <a:gd name="T48" fmla="*/ 1 w 47"/>
                    <a:gd name="T49" fmla="*/ 0 h 28"/>
                    <a:gd name="T50" fmla="*/ 1 w 47"/>
                    <a:gd name="T51" fmla="*/ 1 h 28"/>
                    <a:gd name="T52" fmla="*/ 1 w 47"/>
                    <a:gd name="T53" fmla="*/ 1 h 28"/>
                    <a:gd name="T54" fmla="*/ 1 w 47"/>
                    <a:gd name="T55" fmla="*/ 1 h 28"/>
                    <a:gd name="T56" fmla="*/ 1 w 47"/>
                    <a:gd name="T57" fmla="*/ 1 h 28"/>
                    <a:gd name="T58" fmla="*/ 1 w 47"/>
                    <a:gd name="T59" fmla="*/ 1 h 28"/>
                    <a:gd name="T60" fmla="*/ 1 w 47"/>
                    <a:gd name="T61" fmla="*/ 1 h 28"/>
                    <a:gd name="T62" fmla="*/ 1 w 47"/>
                    <a:gd name="T63" fmla="*/ 1 h 28"/>
                    <a:gd name="T64" fmla="*/ 1 w 47"/>
                    <a:gd name="T65" fmla="*/ 1 h 28"/>
                    <a:gd name="T66" fmla="*/ 1 w 47"/>
                    <a:gd name="T67" fmla="*/ 1 h 28"/>
                    <a:gd name="T68" fmla="*/ 1 w 47"/>
                    <a:gd name="T69" fmla="*/ 1 h 28"/>
                    <a:gd name="T70" fmla="*/ 1 w 47"/>
                    <a:gd name="T71" fmla="*/ 1 h 28"/>
                    <a:gd name="T72" fmla="*/ 1 w 47"/>
                    <a:gd name="T73" fmla="*/ 1 h 28"/>
                    <a:gd name="T74" fmla="*/ 1 w 47"/>
                    <a:gd name="T75" fmla="*/ 1 h 28"/>
                    <a:gd name="T76" fmla="*/ 1 w 47"/>
                    <a:gd name="T77" fmla="*/ 1 h 28"/>
                    <a:gd name="T78" fmla="*/ 1 w 47"/>
                    <a:gd name="T79" fmla="*/ 1 h 28"/>
                    <a:gd name="T80" fmla="*/ 1 w 47"/>
                    <a:gd name="T81" fmla="*/ 1 h 28"/>
                    <a:gd name="T82" fmla="*/ 1 w 47"/>
                    <a:gd name="T83" fmla="*/ 1 h 28"/>
                    <a:gd name="T84" fmla="*/ 1 w 47"/>
                    <a:gd name="T85" fmla="*/ 1 h 28"/>
                    <a:gd name="T86" fmla="*/ 1 w 47"/>
                    <a:gd name="T87" fmla="*/ 1 h 28"/>
                    <a:gd name="T88" fmla="*/ 1 w 47"/>
                    <a:gd name="T89" fmla="*/ 1 h 2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7"/>
                    <a:gd name="T136" fmla="*/ 0 h 28"/>
                    <a:gd name="T137" fmla="*/ 47 w 47"/>
                    <a:gd name="T138" fmla="*/ 28 h 2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7" h="28">
                      <a:moveTo>
                        <a:pt x="3" y="23"/>
                      </a:move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3" y="27"/>
                      </a:lnTo>
                      <a:lnTo>
                        <a:pt x="11" y="22"/>
                      </a:lnTo>
                      <a:lnTo>
                        <a:pt x="22" y="17"/>
                      </a:lnTo>
                      <a:lnTo>
                        <a:pt x="26" y="15"/>
                      </a:lnTo>
                      <a:lnTo>
                        <a:pt x="29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40" y="5"/>
                      </a:lnTo>
                      <a:lnTo>
                        <a:pt x="45" y="3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5" y="3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30" y="5"/>
                      </a:lnTo>
                      <a:lnTo>
                        <a:pt x="28" y="5"/>
                      </a:lnTo>
                      <a:lnTo>
                        <a:pt x="27" y="6"/>
                      </a:lnTo>
                      <a:lnTo>
                        <a:pt x="26" y="6"/>
                      </a:lnTo>
                      <a:lnTo>
                        <a:pt x="24" y="6"/>
                      </a:lnTo>
                      <a:lnTo>
                        <a:pt x="22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3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7" name="Freeform 154"/>
                <p:cNvSpPr>
                  <a:spLocks/>
                </p:cNvSpPr>
                <p:nvPr/>
              </p:nvSpPr>
              <p:spPr bwMode="auto">
                <a:xfrm>
                  <a:off x="405" y="1496"/>
                  <a:ext cx="9" cy="24"/>
                </a:xfrm>
                <a:custGeom>
                  <a:avLst/>
                  <a:gdLst>
                    <a:gd name="T0" fmla="*/ 1 w 18"/>
                    <a:gd name="T1" fmla="*/ 0 h 49"/>
                    <a:gd name="T2" fmla="*/ 1 w 18"/>
                    <a:gd name="T3" fmla="*/ 0 h 49"/>
                    <a:gd name="T4" fmla="*/ 1 w 18"/>
                    <a:gd name="T5" fmla="*/ 0 h 49"/>
                    <a:gd name="T6" fmla="*/ 1 w 18"/>
                    <a:gd name="T7" fmla="*/ 0 h 49"/>
                    <a:gd name="T8" fmla="*/ 1 w 18"/>
                    <a:gd name="T9" fmla="*/ 0 h 49"/>
                    <a:gd name="T10" fmla="*/ 1 w 18"/>
                    <a:gd name="T11" fmla="*/ 0 h 49"/>
                    <a:gd name="T12" fmla="*/ 1 w 18"/>
                    <a:gd name="T13" fmla="*/ 0 h 49"/>
                    <a:gd name="T14" fmla="*/ 1 w 18"/>
                    <a:gd name="T15" fmla="*/ 0 h 49"/>
                    <a:gd name="T16" fmla="*/ 1 w 18"/>
                    <a:gd name="T17" fmla="*/ 0 h 49"/>
                    <a:gd name="T18" fmla="*/ 1 w 18"/>
                    <a:gd name="T19" fmla="*/ 0 h 49"/>
                    <a:gd name="T20" fmla="*/ 1 w 18"/>
                    <a:gd name="T21" fmla="*/ 0 h 49"/>
                    <a:gd name="T22" fmla="*/ 1 w 18"/>
                    <a:gd name="T23" fmla="*/ 0 h 49"/>
                    <a:gd name="T24" fmla="*/ 1 w 18"/>
                    <a:gd name="T25" fmla="*/ 0 h 49"/>
                    <a:gd name="T26" fmla="*/ 1 w 18"/>
                    <a:gd name="T27" fmla="*/ 0 h 49"/>
                    <a:gd name="T28" fmla="*/ 1 w 18"/>
                    <a:gd name="T29" fmla="*/ 0 h 49"/>
                    <a:gd name="T30" fmla="*/ 1 w 18"/>
                    <a:gd name="T31" fmla="*/ 0 h 49"/>
                    <a:gd name="T32" fmla="*/ 1 w 18"/>
                    <a:gd name="T33" fmla="*/ 0 h 49"/>
                    <a:gd name="T34" fmla="*/ 1 w 18"/>
                    <a:gd name="T35" fmla="*/ 0 h 49"/>
                    <a:gd name="T36" fmla="*/ 1 w 18"/>
                    <a:gd name="T37" fmla="*/ 0 h 49"/>
                    <a:gd name="T38" fmla="*/ 1 w 18"/>
                    <a:gd name="T39" fmla="*/ 0 h 49"/>
                    <a:gd name="T40" fmla="*/ 1 w 18"/>
                    <a:gd name="T41" fmla="*/ 0 h 49"/>
                    <a:gd name="T42" fmla="*/ 1 w 18"/>
                    <a:gd name="T43" fmla="*/ 0 h 49"/>
                    <a:gd name="T44" fmla="*/ 1 w 18"/>
                    <a:gd name="T45" fmla="*/ 0 h 49"/>
                    <a:gd name="T46" fmla="*/ 1 w 18"/>
                    <a:gd name="T47" fmla="*/ 0 h 49"/>
                    <a:gd name="T48" fmla="*/ 1 w 18"/>
                    <a:gd name="T49" fmla="*/ 0 h 49"/>
                    <a:gd name="T50" fmla="*/ 1 w 18"/>
                    <a:gd name="T51" fmla="*/ 0 h 49"/>
                    <a:gd name="T52" fmla="*/ 1 w 18"/>
                    <a:gd name="T53" fmla="*/ 0 h 49"/>
                    <a:gd name="T54" fmla="*/ 1 w 18"/>
                    <a:gd name="T55" fmla="*/ 0 h 49"/>
                    <a:gd name="T56" fmla="*/ 0 w 18"/>
                    <a:gd name="T57" fmla="*/ 0 h 49"/>
                    <a:gd name="T58" fmla="*/ 0 w 18"/>
                    <a:gd name="T59" fmla="*/ 0 h 49"/>
                    <a:gd name="T60" fmla="*/ 0 w 18"/>
                    <a:gd name="T61" fmla="*/ 0 h 49"/>
                    <a:gd name="T62" fmla="*/ 0 w 18"/>
                    <a:gd name="T63" fmla="*/ 0 h 49"/>
                    <a:gd name="T64" fmla="*/ 0 w 18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9"/>
                    <a:gd name="T101" fmla="*/ 18 w 18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8" y="7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8" name="Freeform 155"/>
                <p:cNvSpPr>
                  <a:spLocks/>
                </p:cNvSpPr>
                <p:nvPr/>
              </p:nvSpPr>
              <p:spPr bwMode="auto">
                <a:xfrm>
                  <a:off x="405" y="1496"/>
                  <a:ext cx="9" cy="24"/>
                </a:xfrm>
                <a:custGeom>
                  <a:avLst/>
                  <a:gdLst>
                    <a:gd name="T0" fmla="*/ 0 w 18"/>
                    <a:gd name="T1" fmla="*/ 0 h 49"/>
                    <a:gd name="T2" fmla="*/ 1 w 18"/>
                    <a:gd name="T3" fmla="*/ 0 h 49"/>
                    <a:gd name="T4" fmla="*/ 1 w 18"/>
                    <a:gd name="T5" fmla="*/ 0 h 49"/>
                    <a:gd name="T6" fmla="*/ 1 w 18"/>
                    <a:gd name="T7" fmla="*/ 0 h 49"/>
                    <a:gd name="T8" fmla="*/ 1 w 18"/>
                    <a:gd name="T9" fmla="*/ 0 h 49"/>
                    <a:gd name="T10" fmla="*/ 1 w 18"/>
                    <a:gd name="T11" fmla="*/ 0 h 49"/>
                    <a:gd name="T12" fmla="*/ 1 w 18"/>
                    <a:gd name="T13" fmla="*/ 0 h 49"/>
                    <a:gd name="T14" fmla="*/ 1 w 18"/>
                    <a:gd name="T15" fmla="*/ 0 h 49"/>
                    <a:gd name="T16" fmla="*/ 1 w 18"/>
                    <a:gd name="T17" fmla="*/ 0 h 49"/>
                    <a:gd name="T18" fmla="*/ 1 w 18"/>
                    <a:gd name="T19" fmla="*/ 0 h 49"/>
                    <a:gd name="T20" fmla="*/ 1 w 18"/>
                    <a:gd name="T21" fmla="*/ 0 h 49"/>
                    <a:gd name="T22" fmla="*/ 1 w 18"/>
                    <a:gd name="T23" fmla="*/ 0 h 49"/>
                    <a:gd name="T24" fmla="*/ 1 w 18"/>
                    <a:gd name="T25" fmla="*/ 0 h 49"/>
                    <a:gd name="T26" fmla="*/ 1 w 18"/>
                    <a:gd name="T27" fmla="*/ 0 h 49"/>
                    <a:gd name="T28" fmla="*/ 1 w 18"/>
                    <a:gd name="T29" fmla="*/ 0 h 49"/>
                    <a:gd name="T30" fmla="*/ 1 w 18"/>
                    <a:gd name="T31" fmla="*/ 0 h 49"/>
                    <a:gd name="T32" fmla="*/ 1 w 18"/>
                    <a:gd name="T33" fmla="*/ 0 h 49"/>
                    <a:gd name="T34" fmla="*/ 1 w 18"/>
                    <a:gd name="T35" fmla="*/ 0 h 49"/>
                    <a:gd name="T36" fmla="*/ 1 w 18"/>
                    <a:gd name="T37" fmla="*/ 0 h 49"/>
                    <a:gd name="T38" fmla="*/ 1 w 18"/>
                    <a:gd name="T39" fmla="*/ 0 h 49"/>
                    <a:gd name="T40" fmla="*/ 1 w 18"/>
                    <a:gd name="T41" fmla="*/ 0 h 49"/>
                    <a:gd name="T42" fmla="*/ 1 w 18"/>
                    <a:gd name="T43" fmla="*/ 0 h 49"/>
                    <a:gd name="T44" fmla="*/ 1 w 18"/>
                    <a:gd name="T45" fmla="*/ 0 h 49"/>
                    <a:gd name="T46" fmla="*/ 1 w 18"/>
                    <a:gd name="T47" fmla="*/ 0 h 49"/>
                    <a:gd name="T48" fmla="*/ 1 w 18"/>
                    <a:gd name="T49" fmla="*/ 0 h 49"/>
                    <a:gd name="T50" fmla="*/ 1 w 18"/>
                    <a:gd name="T51" fmla="*/ 0 h 49"/>
                    <a:gd name="T52" fmla="*/ 1 w 18"/>
                    <a:gd name="T53" fmla="*/ 0 h 49"/>
                    <a:gd name="T54" fmla="*/ 1 w 18"/>
                    <a:gd name="T55" fmla="*/ 0 h 49"/>
                    <a:gd name="T56" fmla="*/ 1 w 18"/>
                    <a:gd name="T57" fmla="*/ 0 h 49"/>
                    <a:gd name="T58" fmla="*/ 1 w 18"/>
                    <a:gd name="T59" fmla="*/ 0 h 49"/>
                    <a:gd name="T60" fmla="*/ 1 w 18"/>
                    <a:gd name="T61" fmla="*/ 0 h 49"/>
                    <a:gd name="T62" fmla="*/ 1 w 18"/>
                    <a:gd name="T63" fmla="*/ 0 h 49"/>
                    <a:gd name="T64" fmla="*/ 1 w 18"/>
                    <a:gd name="T65" fmla="*/ 0 h 49"/>
                    <a:gd name="T66" fmla="*/ 1 w 18"/>
                    <a:gd name="T67" fmla="*/ 0 h 49"/>
                    <a:gd name="T68" fmla="*/ 1 w 18"/>
                    <a:gd name="T69" fmla="*/ 0 h 49"/>
                    <a:gd name="T70" fmla="*/ 1 w 18"/>
                    <a:gd name="T71" fmla="*/ 0 h 49"/>
                    <a:gd name="T72" fmla="*/ 1 w 18"/>
                    <a:gd name="T73" fmla="*/ 0 h 49"/>
                    <a:gd name="T74" fmla="*/ 1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1 w 18"/>
                    <a:gd name="T83" fmla="*/ 0 h 49"/>
                    <a:gd name="T84" fmla="*/ 1 w 18"/>
                    <a:gd name="T85" fmla="*/ 0 h 49"/>
                    <a:gd name="T86" fmla="*/ 1 w 18"/>
                    <a:gd name="T87" fmla="*/ 0 h 49"/>
                    <a:gd name="T88" fmla="*/ 1 w 18"/>
                    <a:gd name="T89" fmla="*/ 0 h 49"/>
                    <a:gd name="T90" fmla="*/ 1 w 18"/>
                    <a:gd name="T91" fmla="*/ 0 h 49"/>
                    <a:gd name="T92" fmla="*/ 1 w 18"/>
                    <a:gd name="T93" fmla="*/ 0 h 49"/>
                    <a:gd name="T94" fmla="*/ 1 w 18"/>
                    <a:gd name="T95" fmla="*/ 0 h 49"/>
                    <a:gd name="T96" fmla="*/ 0 w 18"/>
                    <a:gd name="T97" fmla="*/ 0 h 49"/>
                    <a:gd name="T98" fmla="*/ 0 w 18"/>
                    <a:gd name="T99" fmla="*/ 0 h 49"/>
                    <a:gd name="T100" fmla="*/ 0 w 18"/>
                    <a:gd name="T101" fmla="*/ 0 h 49"/>
                    <a:gd name="T102" fmla="*/ 0 w 18"/>
                    <a:gd name="T103" fmla="*/ 0 h 49"/>
                    <a:gd name="T104" fmla="*/ 0 w 18"/>
                    <a:gd name="T105" fmla="*/ 0 h 49"/>
                    <a:gd name="T106" fmla="*/ 0 w 18"/>
                    <a:gd name="T107" fmla="*/ 0 h 49"/>
                    <a:gd name="T108" fmla="*/ 0 w 18"/>
                    <a:gd name="T109" fmla="*/ 0 h 49"/>
                    <a:gd name="T110" fmla="*/ 0 w 18"/>
                    <a:gd name="T111" fmla="*/ 0 h 49"/>
                    <a:gd name="T112" fmla="*/ 0 w 18"/>
                    <a:gd name="T113" fmla="*/ 0 h 49"/>
                    <a:gd name="T114" fmla="*/ 0 w 18"/>
                    <a:gd name="T115" fmla="*/ 0 h 4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"/>
                    <a:gd name="T175" fmla="*/ 0 h 49"/>
                    <a:gd name="T176" fmla="*/ 18 w 18"/>
                    <a:gd name="T177" fmla="*/ 49 h 4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" h="49">
                      <a:moveTo>
                        <a:pt x="0" y="46"/>
                      </a:move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6" y="41"/>
                      </a:lnTo>
                      <a:lnTo>
                        <a:pt x="7" y="38"/>
                      </a:lnTo>
                      <a:lnTo>
                        <a:pt x="8" y="36"/>
                      </a:lnTo>
                      <a:lnTo>
                        <a:pt x="10" y="35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6" y="23"/>
                      </a:lnTo>
                      <a:lnTo>
                        <a:pt x="17" y="20"/>
                      </a:lnTo>
                      <a:lnTo>
                        <a:pt x="17" y="17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8" y="7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69" name="Freeform 156"/>
                <p:cNvSpPr>
                  <a:spLocks/>
                </p:cNvSpPr>
                <p:nvPr/>
              </p:nvSpPr>
              <p:spPr bwMode="auto">
                <a:xfrm>
                  <a:off x="405" y="1514"/>
                  <a:ext cx="9" cy="25"/>
                </a:xfrm>
                <a:custGeom>
                  <a:avLst/>
                  <a:gdLst>
                    <a:gd name="T0" fmla="*/ 1 w 17"/>
                    <a:gd name="T1" fmla="*/ 0 h 51"/>
                    <a:gd name="T2" fmla="*/ 1 w 17"/>
                    <a:gd name="T3" fmla="*/ 0 h 51"/>
                    <a:gd name="T4" fmla="*/ 1 w 17"/>
                    <a:gd name="T5" fmla="*/ 0 h 51"/>
                    <a:gd name="T6" fmla="*/ 1 w 17"/>
                    <a:gd name="T7" fmla="*/ 0 h 51"/>
                    <a:gd name="T8" fmla="*/ 1 w 17"/>
                    <a:gd name="T9" fmla="*/ 0 h 51"/>
                    <a:gd name="T10" fmla="*/ 1 w 17"/>
                    <a:gd name="T11" fmla="*/ 0 h 51"/>
                    <a:gd name="T12" fmla="*/ 1 w 17"/>
                    <a:gd name="T13" fmla="*/ 0 h 51"/>
                    <a:gd name="T14" fmla="*/ 1 w 17"/>
                    <a:gd name="T15" fmla="*/ 0 h 51"/>
                    <a:gd name="T16" fmla="*/ 1 w 17"/>
                    <a:gd name="T17" fmla="*/ 0 h 51"/>
                    <a:gd name="T18" fmla="*/ 1 w 17"/>
                    <a:gd name="T19" fmla="*/ 0 h 51"/>
                    <a:gd name="T20" fmla="*/ 1 w 17"/>
                    <a:gd name="T21" fmla="*/ 0 h 51"/>
                    <a:gd name="T22" fmla="*/ 1 w 17"/>
                    <a:gd name="T23" fmla="*/ 0 h 51"/>
                    <a:gd name="T24" fmla="*/ 1 w 17"/>
                    <a:gd name="T25" fmla="*/ 0 h 51"/>
                    <a:gd name="T26" fmla="*/ 1 w 17"/>
                    <a:gd name="T27" fmla="*/ 0 h 51"/>
                    <a:gd name="T28" fmla="*/ 1 w 17"/>
                    <a:gd name="T29" fmla="*/ 0 h 51"/>
                    <a:gd name="T30" fmla="*/ 1 w 17"/>
                    <a:gd name="T31" fmla="*/ 0 h 51"/>
                    <a:gd name="T32" fmla="*/ 1 w 17"/>
                    <a:gd name="T33" fmla="*/ 0 h 51"/>
                    <a:gd name="T34" fmla="*/ 1 w 17"/>
                    <a:gd name="T35" fmla="*/ 0 h 51"/>
                    <a:gd name="T36" fmla="*/ 1 w 17"/>
                    <a:gd name="T37" fmla="*/ 0 h 51"/>
                    <a:gd name="T38" fmla="*/ 1 w 17"/>
                    <a:gd name="T39" fmla="*/ 0 h 51"/>
                    <a:gd name="T40" fmla="*/ 1 w 17"/>
                    <a:gd name="T41" fmla="*/ 0 h 51"/>
                    <a:gd name="T42" fmla="*/ 1 w 17"/>
                    <a:gd name="T43" fmla="*/ 0 h 51"/>
                    <a:gd name="T44" fmla="*/ 1 w 17"/>
                    <a:gd name="T45" fmla="*/ 0 h 51"/>
                    <a:gd name="T46" fmla="*/ 1 w 17"/>
                    <a:gd name="T47" fmla="*/ 0 h 51"/>
                    <a:gd name="T48" fmla="*/ 1 w 17"/>
                    <a:gd name="T49" fmla="*/ 0 h 51"/>
                    <a:gd name="T50" fmla="*/ 1 w 17"/>
                    <a:gd name="T51" fmla="*/ 0 h 51"/>
                    <a:gd name="T52" fmla="*/ 1 w 17"/>
                    <a:gd name="T53" fmla="*/ 0 h 51"/>
                    <a:gd name="T54" fmla="*/ 1 w 17"/>
                    <a:gd name="T55" fmla="*/ 0 h 51"/>
                    <a:gd name="T56" fmla="*/ 0 w 17"/>
                    <a:gd name="T57" fmla="*/ 0 h 51"/>
                    <a:gd name="T58" fmla="*/ 0 w 17"/>
                    <a:gd name="T59" fmla="*/ 0 h 51"/>
                    <a:gd name="T60" fmla="*/ 0 w 17"/>
                    <a:gd name="T61" fmla="*/ 0 h 51"/>
                    <a:gd name="T62" fmla="*/ 1 w 17"/>
                    <a:gd name="T63" fmla="*/ 0 h 51"/>
                    <a:gd name="T64" fmla="*/ 1 w 17"/>
                    <a:gd name="T65" fmla="*/ 0 h 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1"/>
                    <a:gd name="T101" fmla="*/ 17 w 17"/>
                    <a:gd name="T102" fmla="*/ 51 h 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1">
                      <a:moveTo>
                        <a:pt x="1" y="47"/>
                      </a:moveTo>
                      <a:lnTo>
                        <a:pt x="1" y="49"/>
                      </a:lnTo>
                      <a:lnTo>
                        <a:pt x="1" y="50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2"/>
                      </a:lnTo>
                      <a:lnTo>
                        <a:pt x="5" y="40"/>
                      </a:lnTo>
                      <a:lnTo>
                        <a:pt x="6" y="38"/>
                      </a:lnTo>
                      <a:lnTo>
                        <a:pt x="8" y="35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1" y="9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0" name="Freeform 157"/>
                <p:cNvSpPr>
                  <a:spLocks/>
                </p:cNvSpPr>
                <p:nvPr/>
              </p:nvSpPr>
              <p:spPr bwMode="auto">
                <a:xfrm>
                  <a:off x="405" y="1514"/>
                  <a:ext cx="9" cy="25"/>
                </a:xfrm>
                <a:custGeom>
                  <a:avLst/>
                  <a:gdLst>
                    <a:gd name="T0" fmla="*/ 1 w 17"/>
                    <a:gd name="T1" fmla="*/ 0 h 51"/>
                    <a:gd name="T2" fmla="*/ 1 w 17"/>
                    <a:gd name="T3" fmla="*/ 0 h 51"/>
                    <a:gd name="T4" fmla="*/ 1 w 17"/>
                    <a:gd name="T5" fmla="*/ 0 h 51"/>
                    <a:gd name="T6" fmla="*/ 1 w 17"/>
                    <a:gd name="T7" fmla="*/ 0 h 51"/>
                    <a:gd name="T8" fmla="*/ 1 w 17"/>
                    <a:gd name="T9" fmla="*/ 0 h 51"/>
                    <a:gd name="T10" fmla="*/ 1 w 17"/>
                    <a:gd name="T11" fmla="*/ 0 h 51"/>
                    <a:gd name="T12" fmla="*/ 1 w 17"/>
                    <a:gd name="T13" fmla="*/ 0 h 51"/>
                    <a:gd name="T14" fmla="*/ 1 w 17"/>
                    <a:gd name="T15" fmla="*/ 0 h 51"/>
                    <a:gd name="T16" fmla="*/ 1 w 17"/>
                    <a:gd name="T17" fmla="*/ 0 h 51"/>
                    <a:gd name="T18" fmla="*/ 1 w 17"/>
                    <a:gd name="T19" fmla="*/ 0 h 51"/>
                    <a:gd name="T20" fmla="*/ 1 w 17"/>
                    <a:gd name="T21" fmla="*/ 0 h 51"/>
                    <a:gd name="T22" fmla="*/ 1 w 17"/>
                    <a:gd name="T23" fmla="*/ 0 h 51"/>
                    <a:gd name="T24" fmla="*/ 1 w 17"/>
                    <a:gd name="T25" fmla="*/ 0 h 51"/>
                    <a:gd name="T26" fmla="*/ 1 w 17"/>
                    <a:gd name="T27" fmla="*/ 0 h 51"/>
                    <a:gd name="T28" fmla="*/ 1 w 17"/>
                    <a:gd name="T29" fmla="*/ 0 h 51"/>
                    <a:gd name="T30" fmla="*/ 1 w 17"/>
                    <a:gd name="T31" fmla="*/ 0 h 51"/>
                    <a:gd name="T32" fmla="*/ 1 w 17"/>
                    <a:gd name="T33" fmla="*/ 0 h 51"/>
                    <a:gd name="T34" fmla="*/ 1 w 17"/>
                    <a:gd name="T35" fmla="*/ 0 h 51"/>
                    <a:gd name="T36" fmla="*/ 1 w 17"/>
                    <a:gd name="T37" fmla="*/ 0 h 51"/>
                    <a:gd name="T38" fmla="*/ 1 w 17"/>
                    <a:gd name="T39" fmla="*/ 0 h 51"/>
                    <a:gd name="T40" fmla="*/ 1 w 17"/>
                    <a:gd name="T41" fmla="*/ 0 h 51"/>
                    <a:gd name="T42" fmla="*/ 1 w 17"/>
                    <a:gd name="T43" fmla="*/ 0 h 51"/>
                    <a:gd name="T44" fmla="*/ 1 w 17"/>
                    <a:gd name="T45" fmla="*/ 0 h 51"/>
                    <a:gd name="T46" fmla="*/ 1 w 17"/>
                    <a:gd name="T47" fmla="*/ 0 h 51"/>
                    <a:gd name="T48" fmla="*/ 1 w 17"/>
                    <a:gd name="T49" fmla="*/ 0 h 51"/>
                    <a:gd name="T50" fmla="*/ 1 w 17"/>
                    <a:gd name="T51" fmla="*/ 0 h 51"/>
                    <a:gd name="T52" fmla="*/ 1 w 17"/>
                    <a:gd name="T53" fmla="*/ 0 h 51"/>
                    <a:gd name="T54" fmla="*/ 1 w 17"/>
                    <a:gd name="T55" fmla="*/ 0 h 51"/>
                    <a:gd name="T56" fmla="*/ 1 w 17"/>
                    <a:gd name="T57" fmla="*/ 0 h 51"/>
                    <a:gd name="T58" fmla="*/ 1 w 17"/>
                    <a:gd name="T59" fmla="*/ 0 h 51"/>
                    <a:gd name="T60" fmla="*/ 1 w 17"/>
                    <a:gd name="T61" fmla="*/ 0 h 51"/>
                    <a:gd name="T62" fmla="*/ 1 w 17"/>
                    <a:gd name="T63" fmla="*/ 0 h 51"/>
                    <a:gd name="T64" fmla="*/ 1 w 17"/>
                    <a:gd name="T65" fmla="*/ 0 h 51"/>
                    <a:gd name="T66" fmla="*/ 1 w 17"/>
                    <a:gd name="T67" fmla="*/ 0 h 51"/>
                    <a:gd name="T68" fmla="*/ 1 w 17"/>
                    <a:gd name="T69" fmla="*/ 0 h 51"/>
                    <a:gd name="T70" fmla="*/ 1 w 17"/>
                    <a:gd name="T71" fmla="*/ 0 h 51"/>
                    <a:gd name="T72" fmla="*/ 1 w 17"/>
                    <a:gd name="T73" fmla="*/ 0 h 51"/>
                    <a:gd name="T74" fmla="*/ 1 w 17"/>
                    <a:gd name="T75" fmla="*/ 0 h 51"/>
                    <a:gd name="T76" fmla="*/ 1 w 17"/>
                    <a:gd name="T77" fmla="*/ 0 h 51"/>
                    <a:gd name="T78" fmla="*/ 1 w 17"/>
                    <a:gd name="T79" fmla="*/ 0 h 51"/>
                    <a:gd name="T80" fmla="*/ 1 w 17"/>
                    <a:gd name="T81" fmla="*/ 0 h 51"/>
                    <a:gd name="T82" fmla="*/ 1 w 17"/>
                    <a:gd name="T83" fmla="*/ 0 h 51"/>
                    <a:gd name="T84" fmla="*/ 1 w 17"/>
                    <a:gd name="T85" fmla="*/ 0 h 51"/>
                    <a:gd name="T86" fmla="*/ 1 w 17"/>
                    <a:gd name="T87" fmla="*/ 0 h 51"/>
                    <a:gd name="T88" fmla="*/ 1 w 17"/>
                    <a:gd name="T89" fmla="*/ 0 h 51"/>
                    <a:gd name="T90" fmla="*/ 1 w 17"/>
                    <a:gd name="T91" fmla="*/ 0 h 51"/>
                    <a:gd name="T92" fmla="*/ 1 w 17"/>
                    <a:gd name="T93" fmla="*/ 0 h 51"/>
                    <a:gd name="T94" fmla="*/ 1 w 17"/>
                    <a:gd name="T95" fmla="*/ 0 h 51"/>
                    <a:gd name="T96" fmla="*/ 1 w 17"/>
                    <a:gd name="T97" fmla="*/ 0 h 51"/>
                    <a:gd name="T98" fmla="*/ 1 w 17"/>
                    <a:gd name="T99" fmla="*/ 0 h 51"/>
                    <a:gd name="T100" fmla="*/ 0 w 17"/>
                    <a:gd name="T101" fmla="*/ 0 h 51"/>
                    <a:gd name="T102" fmla="*/ 0 w 17"/>
                    <a:gd name="T103" fmla="*/ 0 h 51"/>
                    <a:gd name="T104" fmla="*/ 0 w 17"/>
                    <a:gd name="T105" fmla="*/ 0 h 51"/>
                    <a:gd name="T106" fmla="*/ 0 w 17"/>
                    <a:gd name="T107" fmla="*/ 0 h 51"/>
                    <a:gd name="T108" fmla="*/ 0 w 17"/>
                    <a:gd name="T109" fmla="*/ 0 h 51"/>
                    <a:gd name="T110" fmla="*/ 0 w 17"/>
                    <a:gd name="T111" fmla="*/ 0 h 51"/>
                    <a:gd name="T112" fmla="*/ 1 w 17"/>
                    <a:gd name="T113" fmla="*/ 0 h 51"/>
                    <a:gd name="T114" fmla="*/ 1 w 17"/>
                    <a:gd name="T115" fmla="*/ 0 h 51"/>
                    <a:gd name="T116" fmla="*/ 1 w 17"/>
                    <a:gd name="T117" fmla="*/ 0 h 51"/>
                    <a:gd name="T118" fmla="*/ 1 w 17"/>
                    <a:gd name="T119" fmla="*/ 0 h 5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"/>
                    <a:gd name="T181" fmla="*/ 0 h 51"/>
                    <a:gd name="T182" fmla="*/ 17 w 17"/>
                    <a:gd name="T183" fmla="*/ 51 h 5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" h="51">
                      <a:moveTo>
                        <a:pt x="1" y="47"/>
                      </a:moveTo>
                      <a:lnTo>
                        <a:pt x="1" y="49"/>
                      </a:lnTo>
                      <a:lnTo>
                        <a:pt x="1" y="50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2"/>
                      </a:lnTo>
                      <a:lnTo>
                        <a:pt x="5" y="40"/>
                      </a:lnTo>
                      <a:lnTo>
                        <a:pt x="6" y="38"/>
                      </a:lnTo>
                      <a:lnTo>
                        <a:pt x="8" y="35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5" y="31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7" y="24"/>
                      </a:lnTo>
                      <a:lnTo>
                        <a:pt x="17" y="21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1" y="9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1" y="40"/>
                      </a:lnTo>
                      <a:lnTo>
                        <a:pt x="1" y="43"/>
                      </a:lnTo>
                      <a:lnTo>
                        <a:pt x="1" y="45"/>
                      </a:lnTo>
                      <a:lnTo>
                        <a:pt x="1" y="4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1" name="Freeform 158"/>
                <p:cNvSpPr>
                  <a:spLocks/>
                </p:cNvSpPr>
                <p:nvPr/>
              </p:nvSpPr>
              <p:spPr bwMode="auto">
                <a:xfrm>
                  <a:off x="406" y="1530"/>
                  <a:ext cx="8" cy="26"/>
                </a:xfrm>
                <a:custGeom>
                  <a:avLst/>
                  <a:gdLst>
                    <a:gd name="T0" fmla="*/ 1 w 16"/>
                    <a:gd name="T1" fmla="*/ 1 h 52"/>
                    <a:gd name="T2" fmla="*/ 1 w 16"/>
                    <a:gd name="T3" fmla="*/ 1 h 52"/>
                    <a:gd name="T4" fmla="*/ 1 w 16"/>
                    <a:gd name="T5" fmla="*/ 1 h 52"/>
                    <a:gd name="T6" fmla="*/ 1 w 16"/>
                    <a:gd name="T7" fmla="*/ 1 h 52"/>
                    <a:gd name="T8" fmla="*/ 1 w 16"/>
                    <a:gd name="T9" fmla="*/ 1 h 52"/>
                    <a:gd name="T10" fmla="*/ 1 w 16"/>
                    <a:gd name="T11" fmla="*/ 1 h 52"/>
                    <a:gd name="T12" fmla="*/ 1 w 16"/>
                    <a:gd name="T13" fmla="*/ 1 h 52"/>
                    <a:gd name="T14" fmla="*/ 1 w 16"/>
                    <a:gd name="T15" fmla="*/ 1 h 52"/>
                    <a:gd name="T16" fmla="*/ 1 w 16"/>
                    <a:gd name="T17" fmla="*/ 1 h 52"/>
                    <a:gd name="T18" fmla="*/ 1 w 16"/>
                    <a:gd name="T19" fmla="*/ 1 h 52"/>
                    <a:gd name="T20" fmla="*/ 1 w 16"/>
                    <a:gd name="T21" fmla="*/ 1 h 52"/>
                    <a:gd name="T22" fmla="*/ 1 w 16"/>
                    <a:gd name="T23" fmla="*/ 1 h 52"/>
                    <a:gd name="T24" fmla="*/ 1 w 16"/>
                    <a:gd name="T25" fmla="*/ 1 h 52"/>
                    <a:gd name="T26" fmla="*/ 1 w 16"/>
                    <a:gd name="T27" fmla="*/ 1 h 52"/>
                    <a:gd name="T28" fmla="*/ 1 w 16"/>
                    <a:gd name="T29" fmla="*/ 1 h 52"/>
                    <a:gd name="T30" fmla="*/ 1 w 16"/>
                    <a:gd name="T31" fmla="*/ 1 h 52"/>
                    <a:gd name="T32" fmla="*/ 1 w 16"/>
                    <a:gd name="T33" fmla="*/ 1 h 52"/>
                    <a:gd name="T34" fmla="*/ 1 w 16"/>
                    <a:gd name="T35" fmla="*/ 1 h 52"/>
                    <a:gd name="T36" fmla="*/ 1 w 16"/>
                    <a:gd name="T37" fmla="*/ 1 h 52"/>
                    <a:gd name="T38" fmla="*/ 1 w 16"/>
                    <a:gd name="T39" fmla="*/ 1 h 52"/>
                    <a:gd name="T40" fmla="*/ 1 w 16"/>
                    <a:gd name="T41" fmla="*/ 1 h 52"/>
                    <a:gd name="T42" fmla="*/ 1 w 16"/>
                    <a:gd name="T43" fmla="*/ 1 h 52"/>
                    <a:gd name="T44" fmla="*/ 1 w 16"/>
                    <a:gd name="T45" fmla="*/ 1 h 52"/>
                    <a:gd name="T46" fmla="*/ 1 w 16"/>
                    <a:gd name="T47" fmla="*/ 1 h 52"/>
                    <a:gd name="T48" fmla="*/ 1 w 16"/>
                    <a:gd name="T49" fmla="*/ 1 h 52"/>
                    <a:gd name="T50" fmla="*/ 1 w 16"/>
                    <a:gd name="T51" fmla="*/ 1 h 52"/>
                    <a:gd name="T52" fmla="*/ 1 w 16"/>
                    <a:gd name="T53" fmla="*/ 1 h 52"/>
                    <a:gd name="T54" fmla="*/ 0 w 16"/>
                    <a:gd name="T55" fmla="*/ 1 h 52"/>
                    <a:gd name="T56" fmla="*/ 0 w 16"/>
                    <a:gd name="T57" fmla="*/ 1 h 52"/>
                    <a:gd name="T58" fmla="*/ 0 w 16"/>
                    <a:gd name="T59" fmla="*/ 1 h 52"/>
                    <a:gd name="T60" fmla="*/ 1 w 16"/>
                    <a:gd name="T61" fmla="*/ 1 h 52"/>
                    <a:gd name="T62" fmla="*/ 1 w 16"/>
                    <a:gd name="T63" fmla="*/ 1 h 52"/>
                    <a:gd name="T64" fmla="*/ 1 w 16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52"/>
                    <a:gd name="T101" fmla="*/ 16 w 16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52">
                      <a:moveTo>
                        <a:pt x="3" y="50"/>
                      </a:moveTo>
                      <a:lnTo>
                        <a:pt x="3" y="51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8" y="51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3"/>
                      </a:lnTo>
                      <a:lnTo>
                        <a:pt x="9" y="41"/>
                      </a:lnTo>
                      <a:lnTo>
                        <a:pt x="10" y="39"/>
                      </a:lnTo>
                      <a:lnTo>
                        <a:pt x="11" y="36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5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8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2"/>
                      </a:lnTo>
                      <a:lnTo>
                        <a:pt x="2" y="45"/>
                      </a:lnTo>
                      <a:lnTo>
                        <a:pt x="2" y="46"/>
                      </a:lnTo>
                      <a:lnTo>
                        <a:pt x="2" y="47"/>
                      </a:lnTo>
                      <a:lnTo>
                        <a:pt x="3" y="5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2" name="Freeform 159"/>
                <p:cNvSpPr>
                  <a:spLocks/>
                </p:cNvSpPr>
                <p:nvPr/>
              </p:nvSpPr>
              <p:spPr bwMode="auto">
                <a:xfrm>
                  <a:off x="406" y="1530"/>
                  <a:ext cx="8" cy="26"/>
                </a:xfrm>
                <a:custGeom>
                  <a:avLst/>
                  <a:gdLst>
                    <a:gd name="T0" fmla="*/ 1 w 16"/>
                    <a:gd name="T1" fmla="*/ 1 h 52"/>
                    <a:gd name="T2" fmla="*/ 1 w 16"/>
                    <a:gd name="T3" fmla="*/ 1 h 52"/>
                    <a:gd name="T4" fmla="*/ 1 w 16"/>
                    <a:gd name="T5" fmla="*/ 1 h 52"/>
                    <a:gd name="T6" fmla="*/ 1 w 16"/>
                    <a:gd name="T7" fmla="*/ 1 h 52"/>
                    <a:gd name="T8" fmla="*/ 1 w 16"/>
                    <a:gd name="T9" fmla="*/ 1 h 52"/>
                    <a:gd name="T10" fmla="*/ 1 w 16"/>
                    <a:gd name="T11" fmla="*/ 1 h 52"/>
                    <a:gd name="T12" fmla="*/ 1 w 16"/>
                    <a:gd name="T13" fmla="*/ 1 h 52"/>
                    <a:gd name="T14" fmla="*/ 1 w 16"/>
                    <a:gd name="T15" fmla="*/ 1 h 52"/>
                    <a:gd name="T16" fmla="*/ 1 w 16"/>
                    <a:gd name="T17" fmla="*/ 1 h 52"/>
                    <a:gd name="T18" fmla="*/ 1 w 16"/>
                    <a:gd name="T19" fmla="*/ 1 h 52"/>
                    <a:gd name="T20" fmla="*/ 1 w 16"/>
                    <a:gd name="T21" fmla="*/ 1 h 52"/>
                    <a:gd name="T22" fmla="*/ 1 w 16"/>
                    <a:gd name="T23" fmla="*/ 1 h 52"/>
                    <a:gd name="T24" fmla="*/ 1 w 16"/>
                    <a:gd name="T25" fmla="*/ 1 h 52"/>
                    <a:gd name="T26" fmla="*/ 1 w 16"/>
                    <a:gd name="T27" fmla="*/ 1 h 52"/>
                    <a:gd name="T28" fmla="*/ 1 w 16"/>
                    <a:gd name="T29" fmla="*/ 1 h 52"/>
                    <a:gd name="T30" fmla="*/ 1 w 16"/>
                    <a:gd name="T31" fmla="*/ 1 h 52"/>
                    <a:gd name="T32" fmla="*/ 1 w 16"/>
                    <a:gd name="T33" fmla="*/ 1 h 52"/>
                    <a:gd name="T34" fmla="*/ 1 w 16"/>
                    <a:gd name="T35" fmla="*/ 1 h 52"/>
                    <a:gd name="T36" fmla="*/ 1 w 16"/>
                    <a:gd name="T37" fmla="*/ 1 h 52"/>
                    <a:gd name="T38" fmla="*/ 1 w 16"/>
                    <a:gd name="T39" fmla="*/ 1 h 52"/>
                    <a:gd name="T40" fmla="*/ 1 w 16"/>
                    <a:gd name="T41" fmla="*/ 1 h 52"/>
                    <a:gd name="T42" fmla="*/ 1 w 16"/>
                    <a:gd name="T43" fmla="*/ 1 h 52"/>
                    <a:gd name="T44" fmla="*/ 1 w 16"/>
                    <a:gd name="T45" fmla="*/ 1 h 52"/>
                    <a:gd name="T46" fmla="*/ 1 w 16"/>
                    <a:gd name="T47" fmla="*/ 1 h 52"/>
                    <a:gd name="T48" fmla="*/ 1 w 16"/>
                    <a:gd name="T49" fmla="*/ 1 h 52"/>
                    <a:gd name="T50" fmla="*/ 1 w 16"/>
                    <a:gd name="T51" fmla="*/ 1 h 52"/>
                    <a:gd name="T52" fmla="*/ 1 w 16"/>
                    <a:gd name="T53" fmla="*/ 1 h 52"/>
                    <a:gd name="T54" fmla="*/ 1 w 16"/>
                    <a:gd name="T55" fmla="*/ 1 h 52"/>
                    <a:gd name="T56" fmla="*/ 1 w 16"/>
                    <a:gd name="T57" fmla="*/ 1 h 52"/>
                    <a:gd name="T58" fmla="*/ 1 w 16"/>
                    <a:gd name="T59" fmla="*/ 1 h 52"/>
                    <a:gd name="T60" fmla="*/ 1 w 16"/>
                    <a:gd name="T61" fmla="*/ 1 h 52"/>
                    <a:gd name="T62" fmla="*/ 1 w 16"/>
                    <a:gd name="T63" fmla="*/ 0 h 52"/>
                    <a:gd name="T64" fmla="*/ 1 w 16"/>
                    <a:gd name="T65" fmla="*/ 1 h 52"/>
                    <a:gd name="T66" fmla="*/ 1 w 16"/>
                    <a:gd name="T67" fmla="*/ 1 h 52"/>
                    <a:gd name="T68" fmla="*/ 1 w 16"/>
                    <a:gd name="T69" fmla="*/ 1 h 52"/>
                    <a:gd name="T70" fmla="*/ 1 w 16"/>
                    <a:gd name="T71" fmla="*/ 1 h 52"/>
                    <a:gd name="T72" fmla="*/ 1 w 16"/>
                    <a:gd name="T73" fmla="*/ 1 h 52"/>
                    <a:gd name="T74" fmla="*/ 1 w 16"/>
                    <a:gd name="T75" fmla="*/ 1 h 52"/>
                    <a:gd name="T76" fmla="*/ 1 w 16"/>
                    <a:gd name="T77" fmla="*/ 1 h 52"/>
                    <a:gd name="T78" fmla="*/ 1 w 16"/>
                    <a:gd name="T79" fmla="*/ 1 h 52"/>
                    <a:gd name="T80" fmla="*/ 1 w 16"/>
                    <a:gd name="T81" fmla="*/ 1 h 52"/>
                    <a:gd name="T82" fmla="*/ 1 w 16"/>
                    <a:gd name="T83" fmla="*/ 1 h 52"/>
                    <a:gd name="T84" fmla="*/ 1 w 16"/>
                    <a:gd name="T85" fmla="*/ 1 h 52"/>
                    <a:gd name="T86" fmla="*/ 1 w 16"/>
                    <a:gd name="T87" fmla="*/ 1 h 52"/>
                    <a:gd name="T88" fmla="*/ 1 w 16"/>
                    <a:gd name="T89" fmla="*/ 1 h 52"/>
                    <a:gd name="T90" fmla="*/ 1 w 16"/>
                    <a:gd name="T91" fmla="*/ 1 h 52"/>
                    <a:gd name="T92" fmla="*/ 0 w 16"/>
                    <a:gd name="T93" fmla="*/ 1 h 52"/>
                    <a:gd name="T94" fmla="*/ 0 w 16"/>
                    <a:gd name="T95" fmla="*/ 1 h 52"/>
                    <a:gd name="T96" fmla="*/ 0 w 16"/>
                    <a:gd name="T97" fmla="*/ 1 h 52"/>
                    <a:gd name="T98" fmla="*/ 0 w 16"/>
                    <a:gd name="T99" fmla="*/ 1 h 52"/>
                    <a:gd name="T100" fmla="*/ 0 w 16"/>
                    <a:gd name="T101" fmla="*/ 1 h 52"/>
                    <a:gd name="T102" fmla="*/ 1 w 16"/>
                    <a:gd name="T103" fmla="*/ 1 h 52"/>
                    <a:gd name="T104" fmla="*/ 1 w 16"/>
                    <a:gd name="T105" fmla="*/ 1 h 52"/>
                    <a:gd name="T106" fmla="*/ 1 w 16"/>
                    <a:gd name="T107" fmla="*/ 1 h 52"/>
                    <a:gd name="T108" fmla="*/ 1 w 16"/>
                    <a:gd name="T109" fmla="*/ 1 h 52"/>
                    <a:gd name="T110" fmla="*/ 1 w 16"/>
                    <a:gd name="T111" fmla="*/ 1 h 52"/>
                    <a:gd name="T112" fmla="*/ 1 w 16"/>
                    <a:gd name="T113" fmla="*/ 1 h 52"/>
                    <a:gd name="T114" fmla="*/ 1 w 16"/>
                    <a:gd name="T115" fmla="*/ 1 h 5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"/>
                    <a:gd name="T175" fmla="*/ 0 h 52"/>
                    <a:gd name="T176" fmla="*/ 16 w 16"/>
                    <a:gd name="T177" fmla="*/ 52 h 5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" h="52">
                      <a:moveTo>
                        <a:pt x="3" y="50"/>
                      </a:moveTo>
                      <a:lnTo>
                        <a:pt x="3" y="51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8" y="51"/>
                      </a:lnTo>
                      <a:lnTo>
                        <a:pt x="8" y="50"/>
                      </a:lnTo>
                      <a:lnTo>
                        <a:pt x="8" y="48"/>
                      </a:lnTo>
                      <a:lnTo>
                        <a:pt x="8" y="47"/>
                      </a:lnTo>
                      <a:lnTo>
                        <a:pt x="8" y="45"/>
                      </a:lnTo>
                      <a:lnTo>
                        <a:pt x="8" y="43"/>
                      </a:lnTo>
                      <a:lnTo>
                        <a:pt x="9" y="41"/>
                      </a:lnTo>
                      <a:lnTo>
                        <a:pt x="10" y="39"/>
                      </a:lnTo>
                      <a:lnTo>
                        <a:pt x="11" y="36"/>
                      </a:lnTo>
                      <a:lnTo>
                        <a:pt x="12" y="34"/>
                      </a:lnTo>
                      <a:lnTo>
                        <a:pt x="14" y="33"/>
                      </a:lnTo>
                      <a:lnTo>
                        <a:pt x="15" y="32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8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2"/>
                      </a:lnTo>
                      <a:lnTo>
                        <a:pt x="2" y="45"/>
                      </a:lnTo>
                      <a:lnTo>
                        <a:pt x="2" y="46"/>
                      </a:lnTo>
                      <a:lnTo>
                        <a:pt x="2" y="47"/>
                      </a:lnTo>
                      <a:lnTo>
                        <a:pt x="3" y="5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3" name="Freeform 160"/>
                <p:cNvSpPr>
                  <a:spLocks/>
                </p:cNvSpPr>
                <p:nvPr/>
              </p:nvSpPr>
              <p:spPr bwMode="auto">
                <a:xfrm>
                  <a:off x="409" y="1548"/>
                  <a:ext cx="8" cy="25"/>
                </a:xfrm>
                <a:custGeom>
                  <a:avLst/>
                  <a:gdLst>
                    <a:gd name="T0" fmla="*/ 0 w 17"/>
                    <a:gd name="T1" fmla="*/ 0 h 52"/>
                    <a:gd name="T2" fmla="*/ 0 w 17"/>
                    <a:gd name="T3" fmla="*/ 0 h 52"/>
                    <a:gd name="T4" fmla="*/ 0 w 17"/>
                    <a:gd name="T5" fmla="*/ 0 h 52"/>
                    <a:gd name="T6" fmla="*/ 0 w 17"/>
                    <a:gd name="T7" fmla="*/ 0 h 52"/>
                    <a:gd name="T8" fmla="*/ 0 w 17"/>
                    <a:gd name="T9" fmla="*/ 0 h 52"/>
                    <a:gd name="T10" fmla="*/ 0 w 17"/>
                    <a:gd name="T11" fmla="*/ 0 h 52"/>
                    <a:gd name="T12" fmla="*/ 0 w 17"/>
                    <a:gd name="T13" fmla="*/ 0 h 52"/>
                    <a:gd name="T14" fmla="*/ 0 w 17"/>
                    <a:gd name="T15" fmla="*/ 0 h 52"/>
                    <a:gd name="T16" fmla="*/ 0 w 17"/>
                    <a:gd name="T17" fmla="*/ 0 h 52"/>
                    <a:gd name="T18" fmla="*/ 0 w 17"/>
                    <a:gd name="T19" fmla="*/ 0 h 52"/>
                    <a:gd name="T20" fmla="*/ 0 w 17"/>
                    <a:gd name="T21" fmla="*/ 0 h 52"/>
                    <a:gd name="T22" fmla="*/ 0 w 17"/>
                    <a:gd name="T23" fmla="*/ 0 h 52"/>
                    <a:gd name="T24" fmla="*/ 0 w 17"/>
                    <a:gd name="T25" fmla="*/ 0 h 52"/>
                    <a:gd name="T26" fmla="*/ 0 w 17"/>
                    <a:gd name="T27" fmla="*/ 0 h 52"/>
                    <a:gd name="T28" fmla="*/ 0 w 17"/>
                    <a:gd name="T29" fmla="*/ 0 h 52"/>
                    <a:gd name="T30" fmla="*/ 0 w 17"/>
                    <a:gd name="T31" fmla="*/ 0 h 52"/>
                    <a:gd name="T32" fmla="*/ 0 w 17"/>
                    <a:gd name="T33" fmla="*/ 0 h 52"/>
                    <a:gd name="T34" fmla="*/ 0 w 17"/>
                    <a:gd name="T35" fmla="*/ 0 h 52"/>
                    <a:gd name="T36" fmla="*/ 0 w 17"/>
                    <a:gd name="T37" fmla="*/ 0 h 52"/>
                    <a:gd name="T38" fmla="*/ 0 w 17"/>
                    <a:gd name="T39" fmla="*/ 0 h 52"/>
                    <a:gd name="T40" fmla="*/ 0 w 17"/>
                    <a:gd name="T41" fmla="*/ 0 h 52"/>
                    <a:gd name="T42" fmla="*/ 0 w 17"/>
                    <a:gd name="T43" fmla="*/ 0 h 52"/>
                    <a:gd name="T44" fmla="*/ 0 w 17"/>
                    <a:gd name="T45" fmla="*/ 0 h 52"/>
                    <a:gd name="T46" fmla="*/ 0 w 17"/>
                    <a:gd name="T47" fmla="*/ 0 h 52"/>
                    <a:gd name="T48" fmla="*/ 0 w 17"/>
                    <a:gd name="T49" fmla="*/ 0 h 52"/>
                    <a:gd name="T50" fmla="*/ 0 w 17"/>
                    <a:gd name="T51" fmla="*/ 0 h 52"/>
                    <a:gd name="T52" fmla="*/ 0 w 17"/>
                    <a:gd name="T53" fmla="*/ 0 h 52"/>
                    <a:gd name="T54" fmla="*/ 0 w 17"/>
                    <a:gd name="T55" fmla="*/ 0 h 52"/>
                    <a:gd name="T56" fmla="*/ 0 w 17"/>
                    <a:gd name="T57" fmla="*/ 0 h 52"/>
                    <a:gd name="T58" fmla="*/ 0 w 17"/>
                    <a:gd name="T59" fmla="*/ 0 h 52"/>
                    <a:gd name="T60" fmla="*/ 0 w 17"/>
                    <a:gd name="T61" fmla="*/ 0 h 52"/>
                    <a:gd name="T62" fmla="*/ 0 w 17"/>
                    <a:gd name="T63" fmla="*/ 0 h 52"/>
                    <a:gd name="T64" fmla="*/ 0 w 17"/>
                    <a:gd name="T65" fmla="*/ 0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2"/>
                    <a:gd name="T101" fmla="*/ 17 w 17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2">
                      <a:moveTo>
                        <a:pt x="6" y="48"/>
                      </a:moveTo>
                      <a:lnTo>
                        <a:pt x="7" y="51"/>
                      </a:lnTo>
                      <a:lnTo>
                        <a:pt x="8" y="51"/>
                      </a:lnTo>
                      <a:lnTo>
                        <a:pt x="8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50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0"/>
                      </a:lnTo>
                      <a:lnTo>
                        <a:pt x="11" y="38"/>
                      </a:lnTo>
                      <a:lnTo>
                        <a:pt x="12" y="35"/>
                      </a:lnTo>
                      <a:lnTo>
                        <a:pt x="15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3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6"/>
                      </a:lnTo>
                      <a:lnTo>
                        <a:pt x="6" y="47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4" name="Freeform 161"/>
                <p:cNvSpPr>
                  <a:spLocks/>
                </p:cNvSpPr>
                <p:nvPr/>
              </p:nvSpPr>
              <p:spPr bwMode="auto">
                <a:xfrm>
                  <a:off x="409" y="1548"/>
                  <a:ext cx="8" cy="25"/>
                </a:xfrm>
                <a:custGeom>
                  <a:avLst/>
                  <a:gdLst>
                    <a:gd name="T0" fmla="*/ 0 w 17"/>
                    <a:gd name="T1" fmla="*/ 0 h 52"/>
                    <a:gd name="T2" fmla="*/ 0 w 17"/>
                    <a:gd name="T3" fmla="*/ 0 h 52"/>
                    <a:gd name="T4" fmla="*/ 0 w 17"/>
                    <a:gd name="T5" fmla="*/ 0 h 52"/>
                    <a:gd name="T6" fmla="*/ 0 w 17"/>
                    <a:gd name="T7" fmla="*/ 0 h 52"/>
                    <a:gd name="T8" fmla="*/ 0 w 17"/>
                    <a:gd name="T9" fmla="*/ 0 h 52"/>
                    <a:gd name="T10" fmla="*/ 0 w 17"/>
                    <a:gd name="T11" fmla="*/ 0 h 52"/>
                    <a:gd name="T12" fmla="*/ 0 w 17"/>
                    <a:gd name="T13" fmla="*/ 0 h 52"/>
                    <a:gd name="T14" fmla="*/ 0 w 17"/>
                    <a:gd name="T15" fmla="*/ 0 h 52"/>
                    <a:gd name="T16" fmla="*/ 0 w 17"/>
                    <a:gd name="T17" fmla="*/ 0 h 52"/>
                    <a:gd name="T18" fmla="*/ 0 w 17"/>
                    <a:gd name="T19" fmla="*/ 0 h 52"/>
                    <a:gd name="T20" fmla="*/ 0 w 17"/>
                    <a:gd name="T21" fmla="*/ 0 h 52"/>
                    <a:gd name="T22" fmla="*/ 0 w 17"/>
                    <a:gd name="T23" fmla="*/ 0 h 52"/>
                    <a:gd name="T24" fmla="*/ 0 w 17"/>
                    <a:gd name="T25" fmla="*/ 0 h 52"/>
                    <a:gd name="T26" fmla="*/ 0 w 17"/>
                    <a:gd name="T27" fmla="*/ 0 h 52"/>
                    <a:gd name="T28" fmla="*/ 0 w 17"/>
                    <a:gd name="T29" fmla="*/ 0 h 52"/>
                    <a:gd name="T30" fmla="*/ 0 w 17"/>
                    <a:gd name="T31" fmla="*/ 0 h 52"/>
                    <a:gd name="T32" fmla="*/ 0 w 17"/>
                    <a:gd name="T33" fmla="*/ 0 h 52"/>
                    <a:gd name="T34" fmla="*/ 0 w 17"/>
                    <a:gd name="T35" fmla="*/ 0 h 52"/>
                    <a:gd name="T36" fmla="*/ 0 w 17"/>
                    <a:gd name="T37" fmla="*/ 0 h 52"/>
                    <a:gd name="T38" fmla="*/ 0 w 17"/>
                    <a:gd name="T39" fmla="*/ 0 h 52"/>
                    <a:gd name="T40" fmla="*/ 0 w 17"/>
                    <a:gd name="T41" fmla="*/ 0 h 52"/>
                    <a:gd name="T42" fmla="*/ 0 w 17"/>
                    <a:gd name="T43" fmla="*/ 0 h 52"/>
                    <a:gd name="T44" fmla="*/ 0 w 17"/>
                    <a:gd name="T45" fmla="*/ 0 h 52"/>
                    <a:gd name="T46" fmla="*/ 0 w 17"/>
                    <a:gd name="T47" fmla="*/ 0 h 52"/>
                    <a:gd name="T48" fmla="*/ 0 w 17"/>
                    <a:gd name="T49" fmla="*/ 0 h 52"/>
                    <a:gd name="T50" fmla="*/ 0 w 17"/>
                    <a:gd name="T51" fmla="*/ 0 h 52"/>
                    <a:gd name="T52" fmla="*/ 0 w 17"/>
                    <a:gd name="T53" fmla="*/ 0 h 52"/>
                    <a:gd name="T54" fmla="*/ 0 w 17"/>
                    <a:gd name="T55" fmla="*/ 0 h 52"/>
                    <a:gd name="T56" fmla="*/ 0 w 17"/>
                    <a:gd name="T57" fmla="*/ 0 h 52"/>
                    <a:gd name="T58" fmla="*/ 0 w 17"/>
                    <a:gd name="T59" fmla="*/ 0 h 52"/>
                    <a:gd name="T60" fmla="*/ 0 w 17"/>
                    <a:gd name="T61" fmla="*/ 0 h 52"/>
                    <a:gd name="T62" fmla="*/ 0 w 17"/>
                    <a:gd name="T63" fmla="*/ 0 h 52"/>
                    <a:gd name="T64" fmla="*/ 0 w 17"/>
                    <a:gd name="T65" fmla="*/ 0 h 52"/>
                    <a:gd name="T66" fmla="*/ 0 w 17"/>
                    <a:gd name="T67" fmla="*/ 0 h 52"/>
                    <a:gd name="T68" fmla="*/ 0 w 17"/>
                    <a:gd name="T69" fmla="*/ 0 h 52"/>
                    <a:gd name="T70" fmla="*/ 0 w 17"/>
                    <a:gd name="T71" fmla="*/ 0 h 52"/>
                    <a:gd name="T72" fmla="*/ 0 w 17"/>
                    <a:gd name="T73" fmla="*/ 0 h 52"/>
                    <a:gd name="T74" fmla="*/ 0 w 17"/>
                    <a:gd name="T75" fmla="*/ 0 h 52"/>
                    <a:gd name="T76" fmla="*/ 0 w 17"/>
                    <a:gd name="T77" fmla="*/ 0 h 52"/>
                    <a:gd name="T78" fmla="*/ 0 w 17"/>
                    <a:gd name="T79" fmla="*/ 0 h 52"/>
                    <a:gd name="T80" fmla="*/ 0 w 17"/>
                    <a:gd name="T81" fmla="*/ 0 h 52"/>
                    <a:gd name="T82" fmla="*/ 0 w 17"/>
                    <a:gd name="T83" fmla="*/ 0 h 52"/>
                    <a:gd name="T84" fmla="*/ 0 w 17"/>
                    <a:gd name="T85" fmla="*/ 0 h 52"/>
                    <a:gd name="T86" fmla="*/ 0 w 17"/>
                    <a:gd name="T87" fmla="*/ 0 h 52"/>
                    <a:gd name="T88" fmla="*/ 0 w 17"/>
                    <a:gd name="T89" fmla="*/ 0 h 52"/>
                    <a:gd name="T90" fmla="*/ 0 w 17"/>
                    <a:gd name="T91" fmla="*/ 0 h 52"/>
                    <a:gd name="T92" fmla="*/ 0 w 17"/>
                    <a:gd name="T93" fmla="*/ 0 h 52"/>
                    <a:gd name="T94" fmla="*/ 0 w 17"/>
                    <a:gd name="T95" fmla="*/ 0 h 52"/>
                    <a:gd name="T96" fmla="*/ 0 w 17"/>
                    <a:gd name="T97" fmla="*/ 0 h 52"/>
                    <a:gd name="T98" fmla="*/ 0 w 17"/>
                    <a:gd name="T99" fmla="*/ 0 h 52"/>
                    <a:gd name="T100" fmla="*/ 0 w 17"/>
                    <a:gd name="T101" fmla="*/ 0 h 52"/>
                    <a:gd name="T102" fmla="*/ 0 w 17"/>
                    <a:gd name="T103" fmla="*/ 0 h 52"/>
                    <a:gd name="T104" fmla="*/ 0 w 17"/>
                    <a:gd name="T105" fmla="*/ 0 h 52"/>
                    <a:gd name="T106" fmla="*/ 0 w 17"/>
                    <a:gd name="T107" fmla="*/ 0 h 52"/>
                    <a:gd name="T108" fmla="*/ 0 w 17"/>
                    <a:gd name="T109" fmla="*/ 0 h 52"/>
                    <a:gd name="T110" fmla="*/ 0 w 17"/>
                    <a:gd name="T111" fmla="*/ 0 h 52"/>
                    <a:gd name="T112" fmla="*/ 0 w 17"/>
                    <a:gd name="T113" fmla="*/ 0 h 52"/>
                    <a:gd name="T114" fmla="*/ 0 w 17"/>
                    <a:gd name="T115" fmla="*/ 0 h 5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7"/>
                    <a:gd name="T175" fmla="*/ 0 h 52"/>
                    <a:gd name="T176" fmla="*/ 17 w 17"/>
                    <a:gd name="T177" fmla="*/ 52 h 5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7" h="52">
                      <a:moveTo>
                        <a:pt x="6" y="48"/>
                      </a:moveTo>
                      <a:lnTo>
                        <a:pt x="7" y="51"/>
                      </a:lnTo>
                      <a:lnTo>
                        <a:pt x="8" y="51"/>
                      </a:lnTo>
                      <a:lnTo>
                        <a:pt x="8" y="52"/>
                      </a:lnTo>
                      <a:lnTo>
                        <a:pt x="9" y="51"/>
                      </a:lnTo>
                      <a:lnTo>
                        <a:pt x="10" y="51"/>
                      </a:lnTo>
                      <a:lnTo>
                        <a:pt x="10" y="50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10" y="45"/>
                      </a:lnTo>
                      <a:lnTo>
                        <a:pt x="10" y="43"/>
                      </a:lnTo>
                      <a:lnTo>
                        <a:pt x="11" y="40"/>
                      </a:lnTo>
                      <a:lnTo>
                        <a:pt x="11" y="38"/>
                      </a:lnTo>
                      <a:lnTo>
                        <a:pt x="12" y="35"/>
                      </a:lnTo>
                      <a:lnTo>
                        <a:pt x="15" y="33"/>
                      </a:lnTo>
                      <a:lnTo>
                        <a:pt x="15" y="32"/>
                      </a:lnTo>
                      <a:lnTo>
                        <a:pt x="16" y="31"/>
                      </a:lnTo>
                      <a:lnTo>
                        <a:pt x="17" y="30"/>
                      </a:lnTo>
                      <a:lnTo>
                        <a:pt x="17" y="29"/>
                      </a:lnTo>
                      <a:lnTo>
                        <a:pt x="17" y="28"/>
                      </a:lnTo>
                      <a:lnTo>
                        <a:pt x="17" y="25"/>
                      </a:lnTo>
                      <a:lnTo>
                        <a:pt x="16" y="23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3" y="5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4" y="42"/>
                      </a:lnTo>
                      <a:lnTo>
                        <a:pt x="5" y="45"/>
                      </a:lnTo>
                      <a:lnTo>
                        <a:pt x="6" y="46"/>
                      </a:lnTo>
                      <a:lnTo>
                        <a:pt x="6" y="47"/>
                      </a:lnTo>
                      <a:lnTo>
                        <a:pt x="6" y="4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5" name="Freeform 162"/>
                <p:cNvSpPr>
                  <a:spLocks/>
                </p:cNvSpPr>
                <p:nvPr/>
              </p:nvSpPr>
              <p:spPr bwMode="auto">
                <a:xfrm>
                  <a:off x="413" y="1565"/>
                  <a:ext cx="9" cy="25"/>
                </a:xfrm>
                <a:custGeom>
                  <a:avLst/>
                  <a:gdLst>
                    <a:gd name="T0" fmla="*/ 1 w 18"/>
                    <a:gd name="T1" fmla="*/ 0 h 52"/>
                    <a:gd name="T2" fmla="*/ 1 w 18"/>
                    <a:gd name="T3" fmla="*/ 0 h 52"/>
                    <a:gd name="T4" fmla="*/ 1 w 18"/>
                    <a:gd name="T5" fmla="*/ 0 h 52"/>
                    <a:gd name="T6" fmla="*/ 1 w 18"/>
                    <a:gd name="T7" fmla="*/ 0 h 52"/>
                    <a:gd name="T8" fmla="*/ 1 w 18"/>
                    <a:gd name="T9" fmla="*/ 0 h 52"/>
                    <a:gd name="T10" fmla="*/ 1 w 18"/>
                    <a:gd name="T11" fmla="*/ 0 h 52"/>
                    <a:gd name="T12" fmla="*/ 1 w 18"/>
                    <a:gd name="T13" fmla="*/ 0 h 52"/>
                    <a:gd name="T14" fmla="*/ 1 w 18"/>
                    <a:gd name="T15" fmla="*/ 0 h 52"/>
                    <a:gd name="T16" fmla="*/ 1 w 18"/>
                    <a:gd name="T17" fmla="*/ 0 h 52"/>
                    <a:gd name="T18" fmla="*/ 1 w 18"/>
                    <a:gd name="T19" fmla="*/ 0 h 52"/>
                    <a:gd name="T20" fmla="*/ 1 w 18"/>
                    <a:gd name="T21" fmla="*/ 0 h 52"/>
                    <a:gd name="T22" fmla="*/ 1 w 18"/>
                    <a:gd name="T23" fmla="*/ 0 h 52"/>
                    <a:gd name="T24" fmla="*/ 1 w 18"/>
                    <a:gd name="T25" fmla="*/ 0 h 52"/>
                    <a:gd name="T26" fmla="*/ 1 w 18"/>
                    <a:gd name="T27" fmla="*/ 0 h 52"/>
                    <a:gd name="T28" fmla="*/ 1 w 18"/>
                    <a:gd name="T29" fmla="*/ 0 h 52"/>
                    <a:gd name="T30" fmla="*/ 1 w 18"/>
                    <a:gd name="T31" fmla="*/ 0 h 52"/>
                    <a:gd name="T32" fmla="*/ 1 w 18"/>
                    <a:gd name="T33" fmla="*/ 0 h 52"/>
                    <a:gd name="T34" fmla="*/ 1 w 18"/>
                    <a:gd name="T35" fmla="*/ 0 h 52"/>
                    <a:gd name="T36" fmla="*/ 1 w 18"/>
                    <a:gd name="T37" fmla="*/ 0 h 52"/>
                    <a:gd name="T38" fmla="*/ 1 w 18"/>
                    <a:gd name="T39" fmla="*/ 0 h 52"/>
                    <a:gd name="T40" fmla="*/ 1 w 18"/>
                    <a:gd name="T41" fmla="*/ 0 h 52"/>
                    <a:gd name="T42" fmla="*/ 1 w 18"/>
                    <a:gd name="T43" fmla="*/ 0 h 52"/>
                    <a:gd name="T44" fmla="*/ 1 w 18"/>
                    <a:gd name="T45" fmla="*/ 0 h 52"/>
                    <a:gd name="T46" fmla="*/ 1 w 18"/>
                    <a:gd name="T47" fmla="*/ 0 h 52"/>
                    <a:gd name="T48" fmla="*/ 1 w 18"/>
                    <a:gd name="T49" fmla="*/ 0 h 52"/>
                    <a:gd name="T50" fmla="*/ 1 w 18"/>
                    <a:gd name="T51" fmla="*/ 0 h 52"/>
                    <a:gd name="T52" fmla="*/ 1 w 18"/>
                    <a:gd name="T53" fmla="*/ 0 h 52"/>
                    <a:gd name="T54" fmla="*/ 1 w 18"/>
                    <a:gd name="T55" fmla="*/ 0 h 52"/>
                    <a:gd name="T56" fmla="*/ 1 w 18"/>
                    <a:gd name="T57" fmla="*/ 0 h 52"/>
                    <a:gd name="T58" fmla="*/ 1 w 18"/>
                    <a:gd name="T59" fmla="*/ 0 h 52"/>
                    <a:gd name="T60" fmla="*/ 1 w 18"/>
                    <a:gd name="T61" fmla="*/ 0 h 52"/>
                    <a:gd name="T62" fmla="*/ 1 w 18"/>
                    <a:gd name="T63" fmla="*/ 0 h 52"/>
                    <a:gd name="T64" fmla="*/ 1 w 18"/>
                    <a:gd name="T65" fmla="*/ 0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2"/>
                    <a:gd name="T101" fmla="*/ 18 w 18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2">
                      <a:moveTo>
                        <a:pt x="10" y="50"/>
                      </a:move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12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4" y="48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3" y="44"/>
                      </a:lnTo>
                      <a:lnTo>
                        <a:pt x="13" y="42"/>
                      </a:lnTo>
                      <a:lnTo>
                        <a:pt x="13" y="40"/>
                      </a:lnTo>
                      <a:lnTo>
                        <a:pt x="14" y="38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3" y="33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5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6" name="Freeform 163"/>
                <p:cNvSpPr>
                  <a:spLocks/>
                </p:cNvSpPr>
                <p:nvPr/>
              </p:nvSpPr>
              <p:spPr bwMode="auto">
                <a:xfrm>
                  <a:off x="413" y="1565"/>
                  <a:ext cx="9" cy="25"/>
                </a:xfrm>
                <a:custGeom>
                  <a:avLst/>
                  <a:gdLst>
                    <a:gd name="T0" fmla="*/ 1 w 18"/>
                    <a:gd name="T1" fmla="*/ 0 h 52"/>
                    <a:gd name="T2" fmla="*/ 1 w 18"/>
                    <a:gd name="T3" fmla="*/ 0 h 52"/>
                    <a:gd name="T4" fmla="*/ 1 w 18"/>
                    <a:gd name="T5" fmla="*/ 0 h 52"/>
                    <a:gd name="T6" fmla="*/ 1 w 18"/>
                    <a:gd name="T7" fmla="*/ 0 h 52"/>
                    <a:gd name="T8" fmla="*/ 1 w 18"/>
                    <a:gd name="T9" fmla="*/ 0 h 52"/>
                    <a:gd name="T10" fmla="*/ 1 w 18"/>
                    <a:gd name="T11" fmla="*/ 0 h 52"/>
                    <a:gd name="T12" fmla="*/ 1 w 18"/>
                    <a:gd name="T13" fmla="*/ 0 h 52"/>
                    <a:gd name="T14" fmla="*/ 1 w 18"/>
                    <a:gd name="T15" fmla="*/ 0 h 52"/>
                    <a:gd name="T16" fmla="*/ 1 w 18"/>
                    <a:gd name="T17" fmla="*/ 0 h 52"/>
                    <a:gd name="T18" fmla="*/ 1 w 18"/>
                    <a:gd name="T19" fmla="*/ 0 h 52"/>
                    <a:gd name="T20" fmla="*/ 1 w 18"/>
                    <a:gd name="T21" fmla="*/ 0 h 52"/>
                    <a:gd name="T22" fmla="*/ 1 w 18"/>
                    <a:gd name="T23" fmla="*/ 0 h 52"/>
                    <a:gd name="T24" fmla="*/ 1 w 18"/>
                    <a:gd name="T25" fmla="*/ 0 h 52"/>
                    <a:gd name="T26" fmla="*/ 1 w 18"/>
                    <a:gd name="T27" fmla="*/ 0 h 52"/>
                    <a:gd name="T28" fmla="*/ 1 w 18"/>
                    <a:gd name="T29" fmla="*/ 0 h 52"/>
                    <a:gd name="T30" fmla="*/ 1 w 18"/>
                    <a:gd name="T31" fmla="*/ 0 h 52"/>
                    <a:gd name="T32" fmla="*/ 1 w 18"/>
                    <a:gd name="T33" fmla="*/ 0 h 52"/>
                    <a:gd name="T34" fmla="*/ 1 w 18"/>
                    <a:gd name="T35" fmla="*/ 0 h 52"/>
                    <a:gd name="T36" fmla="*/ 1 w 18"/>
                    <a:gd name="T37" fmla="*/ 0 h 52"/>
                    <a:gd name="T38" fmla="*/ 1 w 18"/>
                    <a:gd name="T39" fmla="*/ 0 h 52"/>
                    <a:gd name="T40" fmla="*/ 1 w 18"/>
                    <a:gd name="T41" fmla="*/ 0 h 52"/>
                    <a:gd name="T42" fmla="*/ 1 w 18"/>
                    <a:gd name="T43" fmla="*/ 0 h 52"/>
                    <a:gd name="T44" fmla="*/ 1 w 18"/>
                    <a:gd name="T45" fmla="*/ 0 h 52"/>
                    <a:gd name="T46" fmla="*/ 1 w 18"/>
                    <a:gd name="T47" fmla="*/ 0 h 52"/>
                    <a:gd name="T48" fmla="*/ 1 w 18"/>
                    <a:gd name="T49" fmla="*/ 0 h 52"/>
                    <a:gd name="T50" fmla="*/ 1 w 18"/>
                    <a:gd name="T51" fmla="*/ 0 h 52"/>
                    <a:gd name="T52" fmla="*/ 1 w 18"/>
                    <a:gd name="T53" fmla="*/ 0 h 52"/>
                    <a:gd name="T54" fmla="*/ 1 w 18"/>
                    <a:gd name="T55" fmla="*/ 0 h 52"/>
                    <a:gd name="T56" fmla="*/ 1 w 18"/>
                    <a:gd name="T57" fmla="*/ 0 h 52"/>
                    <a:gd name="T58" fmla="*/ 1 w 18"/>
                    <a:gd name="T59" fmla="*/ 0 h 52"/>
                    <a:gd name="T60" fmla="*/ 1 w 18"/>
                    <a:gd name="T61" fmla="*/ 0 h 52"/>
                    <a:gd name="T62" fmla="*/ 1 w 18"/>
                    <a:gd name="T63" fmla="*/ 0 h 52"/>
                    <a:gd name="T64" fmla="*/ 1 w 18"/>
                    <a:gd name="T65" fmla="*/ 0 h 52"/>
                    <a:gd name="T66" fmla="*/ 1 w 18"/>
                    <a:gd name="T67" fmla="*/ 0 h 52"/>
                    <a:gd name="T68" fmla="*/ 1 w 18"/>
                    <a:gd name="T69" fmla="*/ 0 h 52"/>
                    <a:gd name="T70" fmla="*/ 1 w 18"/>
                    <a:gd name="T71" fmla="*/ 0 h 52"/>
                    <a:gd name="T72" fmla="*/ 1 w 18"/>
                    <a:gd name="T73" fmla="*/ 0 h 52"/>
                    <a:gd name="T74" fmla="*/ 1 w 18"/>
                    <a:gd name="T75" fmla="*/ 0 h 52"/>
                    <a:gd name="T76" fmla="*/ 1 w 18"/>
                    <a:gd name="T77" fmla="*/ 0 h 52"/>
                    <a:gd name="T78" fmla="*/ 1 w 18"/>
                    <a:gd name="T79" fmla="*/ 0 h 52"/>
                    <a:gd name="T80" fmla="*/ 1 w 18"/>
                    <a:gd name="T81" fmla="*/ 0 h 52"/>
                    <a:gd name="T82" fmla="*/ 1 w 18"/>
                    <a:gd name="T83" fmla="*/ 0 h 52"/>
                    <a:gd name="T84" fmla="*/ 1 w 18"/>
                    <a:gd name="T85" fmla="*/ 0 h 52"/>
                    <a:gd name="T86" fmla="*/ 1 w 18"/>
                    <a:gd name="T87" fmla="*/ 0 h 52"/>
                    <a:gd name="T88" fmla="*/ 1 w 18"/>
                    <a:gd name="T89" fmla="*/ 0 h 52"/>
                    <a:gd name="T90" fmla="*/ 1 w 18"/>
                    <a:gd name="T91" fmla="*/ 0 h 52"/>
                    <a:gd name="T92" fmla="*/ 1 w 18"/>
                    <a:gd name="T93" fmla="*/ 0 h 52"/>
                    <a:gd name="T94" fmla="*/ 1 w 18"/>
                    <a:gd name="T95" fmla="*/ 0 h 52"/>
                    <a:gd name="T96" fmla="*/ 1 w 18"/>
                    <a:gd name="T97" fmla="*/ 0 h 52"/>
                    <a:gd name="T98" fmla="*/ 0 w 18"/>
                    <a:gd name="T99" fmla="*/ 0 h 52"/>
                    <a:gd name="T100" fmla="*/ 1 w 18"/>
                    <a:gd name="T101" fmla="*/ 0 h 52"/>
                    <a:gd name="T102" fmla="*/ 1 w 18"/>
                    <a:gd name="T103" fmla="*/ 0 h 52"/>
                    <a:gd name="T104" fmla="*/ 1 w 18"/>
                    <a:gd name="T105" fmla="*/ 0 h 52"/>
                    <a:gd name="T106" fmla="*/ 1 w 18"/>
                    <a:gd name="T107" fmla="*/ 0 h 52"/>
                    <a:gd name="T108" fmla="*/ 1 w 18"/>
                    <a:gd name="T109" fmla="*/ 0 h 52"/>
                    <a:gd name="T110" fmla="*/ 1 w 18"/>
                    <a:gd name="T111" fmla="*/ 0 h 52"/>
                    <a:gd name="T112" fmla="*/ 1 w 18"/>
                    <a:gd name="T113" fmla="*/ 0 h 52"/>
                    <a:gd name="T114" fmla="*/ 1 w 18"/>
                    <a:gd name="T115" fmla="*/ 0 h 52"/>
                    <a:gd name="T116" fmla="*/ 1 w 18"/>
                    <a:gd name="T117" fmla="*/ 0 h 52"/>
                    <a:gd name="T118" fmla="*/ 1 w 18"/>
                    <a:gd name="T119" fmla="*/ 0 h 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8"/>
                    <a:gd name="T181" fmla="*/ 0 h 52"/>
                    <a:gd name="T182" fmla="*/ 18 w 18"/>
                    <a:gd name="T183" fmla="*/ 52 h 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8" h="52">
                      <a:moveTo>
                        <a:pt x="10" y="50"/>
                      </a:move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12" y="52"/>
                      </a:lnTo>
                      <a:lnTo>
                        <a:pt x="13" y="51"/>
                      </a:lnTo>
                      <a:lnTo>
                        <a:pt x="14" y="50"/>
                      </a:lnTo>
                      <a:lnTo>
                        <a:pt x="14" y="48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3" y="44"/>
                      </a:lnTo>
                      <a:lnTo>
                        <a:pt x="13" y="42"/>
                      </a:lnTo>
                      <a:lnTo>
                        <a:pt x="13" y="40"/>
                      </a:lnTo>
                      <a:lnTo>
                        <a:pt x="14" y="38"/>
                      </a:lnTo>
                      <a:lnTo>
                        <a:pt x="15" y="35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17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4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4" y="19"/>
                      </a:lnTo>
                      <a:lnTo>
                        <a:pt x="3" y="20"/>
                      </a:lnTo>
                      <a:lnTo>
                        <a:pt x="2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1" y="30"/>
                      </a:lnTo>
                      <a:lnTo>
                        <a:pt x="3" y="33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9" y="45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0" y="5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7" name="Freeform 164"/>
                <p:cNvSpPr>
                  <a:spLocks/>
                </p:cNvSpPr>
                <p:nvPr/>
              </p:nvSpPr>
              <p:spPr bwMode="auto">
                <a:xfrm>
                  <a:off x="422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0 h 48"/>
                    <a:gd name="T36" fmla="*/ 0 w 18"/>
                    <a:gd name="T37" fmla="*/ 1 h 48"/>
                    <a:gd name="T38" fmla="*/ 0 w 18"/>
                    <a:gd name="T39" fmla="*/ 1 h 48"/>
                    <a:gd name="T40" fmla="*/ 0 w 18"/>
                    <a:gd name="T41" fmla="*/ 1 h 48"/>
                    <a:gd name="T42" fmla="*/ 0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0 w 18"/>
                    <a:gd name="T53" fmla="*/ 1 h 48"/>
                    <a:gd name="T54" fmla="*/ 0 w 18"/>
                    <a:gd name="T55" fmla="*/ 1 h 48"/>
                    <a:gd name="T56" fmla="*/ 1 w 18"/>
                    <a:gd name="T57" fmla="*/ 1 h 48"/>
                    <a:gd name="T58" fmla="*/ 1 w 18"/>
                    <a:gd name="T59" fmla="*/ 1 h 48"/>
                    <a:gd name="T60" fmla="*/ 1 w 18"/>
                    <a:gd name="T61" fmla="*/ 1 h 48"/>
                    <a:gd name="T62" fmla="*/ 1 w 18"/>
                    <a:gd name="T63" fmla="*/ 1 h 48"/>
                    <a:gd name="T64" fmla="*/ 1 w 18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8"/>
                    <a:gd name="T101" fmla="*/ 18 w 18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8">
                      <a:moveTo>
                        <a:pt x="14" y="47"/>
                      </a:moveTo>
                      <a:lnTo>
                        <a:pt x="16" y="48"/>
                      </a:lnTo>
                      <a:lnTo>
                        <a:pt x="17" y="48"/>
                      </a:lnTo>
                      <a:lnTo>
                        <a:pt x="18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16" y="40"/>
                      </a:lnTo>
                      <a:lnTo>
                        <a:pt x="16" y="37"/>
                      </a:lnTo>
                      <a:lnTo>
                        <a:pt x="15" y="35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0" y="14"/>
                      </a:lnTo>
                      <a:lnTo>
                        <a:pt x="7" y="11"/>
                      </a:lnTo>
                      <a:lnTo>
                        <a:pt x="6" y="9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2" y="44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4" y="4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8" name="Freeform 165"/>
                <p:cNvSpPr>
                  <a:spLocks/>
                </p:cNvSpPr>
                <p:nvPr/>
              </p:nvSpPr>
              <p:spPr bwMode="auto">
                <a:xfrm>
                  <a:off x="422" y="1581"/>
                  <a:ext cx="10" cy="24"/>
                </a:xfrm>
                <a:custGeom>
                  <a:avLst/>
                  <a:gdLst>
                    <a:gd name="T0" fmla="*/ 1 w 18"/>
                    <a:gd name="T1" fmla="*/ 1 h 48"/>
                    <a:gd name="T2" fmla="*/ 1 w 18"/>
                    <a:gd name="T3" fmla="*/ 1 h 48"/>
                    <a:gd name="T4" fmla="*/ 1 w 18"/>
                    <a:gd name="T5" fmla="*/ 1 h 48"/>
                    <a:gd name="T6" fmla="*/ 1 w 18"/>
                    <a:gd name="T7" fmla="*/ 1 h 48"/>
                    <a:gd name="T8" fmla="*/ 1 w 18"/>
                    <a:gd name="T9" fmla="*/ 1 h 48"/>
                    <a:gd name="T10" fmla="*/ 1 w 18"/>
                    <a:gd name="T11" fmla="*/ 1 h 48"/>
                    <a:gd name="T12" fmla="*/ 1 w 18"/>
                    <a:gd name="T13" fmla="*/ 1 h 48"/>
                    <a:gd name="T14" fmla="*/ 1 w 18"/>
                    <a:gd name="T15" fmla="*/ 1 h 48"/>
                    <a:gd name="T16" fmla="*/ 1 w 18"/>
                    <a:gd name="T17" fmla="*/ 1 h 48"/>
                    <a:gd name="T18" fmla="*/ 1 w 18"/>
                    <a:gd name="T19" fmla="*/ 1 h 48"/>
                    <a:gd name="T20" fmla="*/ 1 w 18"/>
                    <a:gd name="T21" fmla="*/ 1 h 48"/>
                    <a:gd name="T22" fmla="*/ 1 w 18"/>
                    <a:gd name="T23" fmla="*/ 1 h 48"/>
                    <a:gd name="T24" fmla="*/ 1 w 18"/>
                    <a:gd name="T25" fmla="*/ 1 h 48"/>
                    <a:gd name="T26" fmla="*/ 1 w 18"/>
                    <a:gd name="T27" fmla="*/ 1 h 48"/>
                    <a:gd name="T28" fmla="*/ 1 w 18"/>
                    <a:gd name="T29" fmla="*/ 1 h 48"/>
                    <a:gd name="T30" fmla="*/ 1 w 18"/>
                    <a:gd name="T31" fmla="*/ 1 h 48"/>
                    <a:gd name="T32" fmla="*/ 1 w 18"/>
                    <a:gd name="T33" fmla="*/ 1 h 48"/>
                    <a:gd name="T34" fmla="*/ 1 w 18"/>
                    <a:gd name="T35" fmla="*/ 1 h 48"/>
                    <a:gd name="T36" fmla="*/ 1 w 18"/>
                    <a:gd name="T37" fmla="*/ 1 h 48"/>
                    <a:gd name="T38" fmla="*/ 1 w 18"/>
                    <a:gd name="T39" fmla="*/ 1 h 48"/>
                    <a:gd name="T40" fmla="*/ 1 w 18"/>
                    <a:gd name="T41" fmla="*/ 1 h 48"/>
                    <a:gd name="T42" fmla="*/ 1 w 18"/>
                    <a:gd name="T43" fmla="*/ 1 h 48"/>
                    <a:gd name="T44" fmla="*/ 1 w 18"/>
                    <a:gd name="T45" fmla="*/ 1 h 48"/>
                    <a:gd name="T46" fmla="*/ 1 w 18"/>
                    <a:gd name="T47" fmla="*/ 1 h 48"/>
                    <a:gd name="T48" fmla="*/ 1 w 18"/>
                    <a:gd name="T49" fmla="*/ 1 h 48"/>
                    <a:gd name="T50" fmla="*/ 1 w 18"/>
                    <a:gd name="T51" fmla="*/ 1 h 48"/>
                    <a:gd name="T52" fmla="*/ 1 w 18"/>
                    <a:gd name="T53" fmla="*/ 1 h 48"/>
                    <a:gd name="T54" fmla="*/ 1 w 18"/>
                    <a:gd name="T55" fmla="*/ 1 h 48"/>
                    <a:gd name="T56" fmla="*/ 1 w 18"/>
                    <a:gd name="T57" fmla="*/ 1 h 48"/>
                    <a:gd name="T58" fmla="*/ 1 w 18"/>
                    <a:gd name="T59" fmla="*/ 1 h 48"/>
                    <a:gd name="T60" fmla="*/ 1 w 18"/>
                    <a:gd name="T61" fmla="*/ 0 h 48"/>
                    <a:gd name="T62" fmla="*/ 0 w 18"/>
                    <a:gd name="T63" fmla="*/ 0 h 48"/>
                    <a:gd name="T64" fmla="*/ 0 w 18"/>
                    <a:gd name="T65" fmla="*/ 1 h 48"/>
                    <a:gd name="T66" fmla="*/ 0 w 18"/>
                    <a:gd name="T67" fmla="*/ 1 h 48"/>
                    <a:gd name="T68" fmla="*/ 0 w 18"/>
                    <a:gd name="T69" fmla="*/ 1 h 48"/>
                    <a:gd name="T70" fmla="*/ 1 w 18"/>
                    <a:gd name="T71" fmla="*/ 1 h 48"/>
                    <a:gd name="T72" fmla="*/ 1 w 18"/>
                    <a:gd name="T73" fmla="*/ 1 h 48"/>
                    <a:gd name="T74" fmla="*/ 1 w 18"/>
                    <a:gd name="T75" fmla="*/ 1 h 48"/>
                    <a:gd name="T76" fmla="*/ 1 w 18"/>
                    <a:gd name="T77" fmla="*/ 1 h 48"/>
                    <a:gd name="T78" fmla="*/ 1 w 18"/>
                    <a:gd name="T79" fmla="*/ 1 h 48"/>
                    <a:gd name="T80" fmla="*/ 1 w 18"/>
                    <a:gd name="T81" fmla="*/ 1 h 48"/>
                    <a:gd name="T82" fmla="*/ 1 w 18"/>
                    <a:gd name="T83" fmla="*/ 1 h 48"/>
                    <a:gd name="T84" fmla="*/ 1 w 18"/>
                    <a:gd name="T85" fmla="*/ 1 h 48"/>
                    <a:gd name="T86" fmla="*/ 1 w 18"/>
                    <a:gd name="T87" fmla="*/ 1 h 48"/>
                    <a:gd name="T88" fmla="*/ 0 w 18"/>
                    <a:gd name="T89" fmla="*/ 1 h 48"/>
                    <a:gd name="T90" fmla="*/ 0 w 18"/>
                    <a:gd name="T91" fmla="*/ 1 h 48"/>
                    <a:gd name="T92" fmla="*/ 0 w 18"/>
                    <a:gd name="T93" fmla="*/ 1 h 48"/>
                    <a:gd name="T94" fmla="*/ 0 w 18"/>
                    <a:gd name="T95" fmla="*/ 1 h 48"/>
                    <a:gd name="T96" fmla="*/ 1 w 18"/>
                    <a:gd name="T97" fmla="*/ 1 h 48"/>
                    <a:gd name="T98" fmla="*/ 1 w 18"/>
                    <a:gd name="T99" fmla="*/ 1 h 48"/>
                    <a:gd name="T100" fmla="*/ 1 w 18"/>
                    <a:gd name="T101" fmla="*/ 1 h 48"/>
                    <a:gd name="T102" fmla="*/ 1 w 18"/>
                    <a:gd name="T103" fmla="*/ 1 h 48"/>
                    <a:gd name="T104" fmla="*/ 1 w 18"/>
                    <a:gd name="T105" fmla="*/ 1 h 48"/>
                    <a:gd name="T106" fmla="*/ 1 w 18"/>
                    <a:gd name="T107" fmla="*/ 1 h 48"/>
                    <a:gd name="T108" fmla="*/ 1 w 18"/>
                    <a:gd name="T109" fmla="*/ 1 h 48"/>
                    <a:gd name="T110" fmla="*/ 1 w 18"/>
                    <a:gd name="T111" fmla="*/ 1 h 48"/>
                    <a:gd name="T112" fmla="*/ 1 w 18"/>
                    <a:gd name="T113" fmla="*/ 1 h 48"/>
                    <a:gd name="T114" fmla="*/ 1 w 18"/>
                    <a:gd name="T115" fmla="*/ 1 h 4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8"/>
                    <a:gd name="T175" fmla="*/ 0 h 48"/>
                    <a:gd name="T176" fmla="*/ 18 w 18"/>
                    <a:gd name="T177" fmla="*/ 48 h 4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8" h="48">
                      <a:moveTo>
                        <a:pt x="14" y="47"/>
                      </a:moveTo>
                      <a:lnTo>
                        <a:pt x="16" y="48"/>
                      </a:lnTo>
                      <a:lnTo>
                        <a:pt x="17" y="48"/>
                      </a:lnTo>
                      <a:lnTo>
                        <a:pt x="18" y="48"/>
                      </a:lnTo>
                      <a:lnTo>
                        <a:pt x="18" y="47"/>
                      </a:lnTo>
                      <a:lnTo>
                        <a:pt x="18" y="46"/>
                      </a:lnTo>
                      <a:lnTo>
                        <a:pt x="18" y="45"/>
                      </a:lnTo>
                      <a:lnTo>
                        <a:pt x="17" y="44"/>
                      </a:lnTo>
                      <a:lnTo>
                        <a:pt x="17" y="42"/>
                      </a:lnTo>
                      <a:lnTo>
                        <a:pt x="16" y="40"/>
                      </a:lnTo>
                      <a:lnTo>
                        <a:pt x="16" y="37"/>
                      </a:lnTo>
                      <a:lnTo>
                        <a:pt x="15" y="35"/>
                      </a:lnTo>
                      <a:lnTo>
                        <a:pt x="16" y="32"/>
                      </a:lnTo>
                      <a:lnTo>
                        <a:pt x="16" y="30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6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0" y="14"/>
                      </a:lnTo>
                      <a:lnTo>
                        <a:pt x="7" y="11"/>
                      </a:lnTo>
                      <a:lnTo>
                        <a:pt x="6" y="9"/>
                      </a:lnTo>
                      <a:lnTo>
                        <a:pt x="5" y="7"/>
                      </a:lnTo>
                      <a:lnTo>
                        <a:pt x="4" y="6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2" y="30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2" y="44"/>
                      </a:lnTo>
                      <a:lnTo>
                        <a:pt x="13" y="45"/>
                      </a:lnTo>
                      <a:lnTo>
                        <a:pt x="14" y="46"/>
                      </a:lnTo>
                      <a:lnTo>
                        <a:pt x="14" y="4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79" name="Freeform 166"/>
                <p:cNvSpPr>
                  <a:spLocks/>
                </p:cNvSpPr>
                <p:nvPr/>
              </p:nvSpPr>
              <p:spPr bwMode="auto">
                <a:xfrm>
                  <a:off x="431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1 h 25"/>
                    <a:gd name="T48" fmla="*/ 1 w 30"/>
                    <a:gd name="T49" fmla="*/ 1 h 25"/>
                    <a:gd name="T50" fmla="*/ 1 w 30"/>
                    <a:gd name="T51" fmla="*/ 1 h 25"/>
                    <a:gd name="T52" fmla="*/ 1 w 30"/>
                    <a:gd name="T53" fmla="*/ 1 h 25"/>
                    <a:gd name="T54" fmla="*/ 1 w 30"/>
                    <a:gd name="T55" fmla="*/ 0 h 25"/>
                    <a:gd name="T56" fmla="*/ 1 w 30"/>
                    <a:gd name="T57" fmla="*/ 0 h 25"/>
                    <a:gd name="T58" fmla="*/ 0 w 30"/>
                    <a:gd name="T59" fmla="*/ 1 h 25"/>
                    <a:gd name="T60" fmla="*/ 0 w 30"/>
                    <a:gd name="T61" fmla="*/ 1 h 25"/>
                    <a:gd name="T62" fmla="*/ 0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1 w 30"/>
                    <a:gd name="T93" fmla="*/ 1 h 25"/>
                    <a:gd name="T94" fmla="*/ 1 w 30"/>
                    <a:gd name="T95" fmla="*/ 1 h 25"/>
                    <a:gd name="T96" fmla="*/ 1 w 30"/>
                    <a:gd name="T97" fmla="*/ 1 h 25"/>
                    <a:gd name="T98" fmla="*/ 1 w 30"/>
                    <a:gd name="T99" fmla="*/ 1 h 25"/>
                    <a:gd name="T100" fmla="*/ 1 w 30"/>
                    <a:gd name="T101" fmla="*/ 1 h 25"/>
                    <a:gd name="T102" fmla="*/ 1 w 30"/>
                    <a:gd name="T103" fmla="*/ 1 h 25"/>
                    <a:gd name="T104" fmla="*/ 1 w 30"/>
                    <a:gd name="T105" fmla="*/ 1 h 25"/>
                    <a:gd name="T106" fmla="*/ 1 w 30"/>
                    <a:gd name="T107" fmla="*/ 1 h 25"/>
                    <a:gd name="T108" fmla="*/ 1 w 30"/>
                    <a:gd name="T109" fmla="*/ 1 h 25"/>
                    <a:gd name="T110" fmla="*/ 1 w 30"/>
                    <a:gd name="T111" fmla="*/ 1 h 25"/>
                    <a:gd name="T112" fmla="*/ 1 w 30"/>
                    <a:gd name="T113" fmla="*/ 1 h 25"/>
                    <a:gd name="T114" fmla="*/ 1 w 30"/>
                    <a:gd name="T115" fmla="*/ 1 h 25"/>
                    <a:gd name="T116" fmla="*/ 1 w 30"/>
                    <a:gd name="T117" fmla="*/ 1 h 25"/>
                    <a:gd name="T118" fmla="*/ 1 w 30"/>
                    <a:gd name="T119" fmla="*/ 1 h 2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25"/>
                    <a:gd name="T182" fmla="*/ 30 w 30"/>
                    <a:gd name="T183" fmla="*/ 25 h 2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25">
                      <a:moveTo>
                        <a:pt x="21" y="22"/>
                      </a:move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7" y="22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27" y="25"/>
                      </a:lnTo>
                      <a:lnTo>
                        <a:pt x="25" y="23"/>
                      </a:lnTo>
                      <a:lnTo>
                        <a:pt x="25" y="22"/>
                      </a:lnTo>
                      <a:lnTo>
                        <a:pt x="24" y="21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7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0" name="Freeform 167"/>
                <p:cNvSpPr>
                  <a:spLocks/>
                </p:cNvSpPr>
                <p:nvPr/>
              </p:nvSpPr>
              <p:spPr bwMode="auto">
                <a:xfrm>
                  <a:off x="431" y="1597"/>
                  <a:ext cx="15" cy="13"/>
                </a:xfrm>
                <a:custGeom>
                  <a:avLst/>
                  <a:gdLst>
                    <a:gd name="T0" fmla="*/ 1 w 30"/>
                    <a:gd name="T1" fmla="*/ 1 h 25"/>
                    <a:gd name="T2" fmla="*/ 1 w 30"/>
                    <a:gd name="T3" fmla="*/ 1 h 25"/>
                    <a:gd name="T4" fmla="*/ 1 w 30"/>
                    <a:gd name="T5" fmla="*/ 1 h 25"/>
                    <a:gd name="T6" fmla="*/ 1 w 30"/>
                    <a:gd name="T7" fmla="*/ 1 h 25"/>
                    <a:gd name="T8" fmla="*/ 1 w 30"/>
                    <a:gd name="T9" fmla="*/ 1 h 25"/>
                    <a:gd name="T10" fmla="*/ 1 w 30"/>
                    <a:gd name="T11" fmla="*/ 1 h 25"/>
                    <a:gd name="T12" fmla="*/ 1 w 30"/>
                    <a:gd name="T13" fmla="*/ 1 h 25"/>
                    <a:gd name="T14" fmla="*/ 1 w 30"/>
                    <a:gd name="T15" fmla="*/ 1 h 25"/>
                    <a:gd name="T16" fmla="*/ 1 w 30"/>
                    <a:gd name="T17" fmla="*/ 1 h 25"/>
                    <a:gd name="T18" fmla="*/ 1 w 30"/>
                    <a:gd name="T19" fmla="*/ 1 h 25"/>
                    <a:gd name="T20" fmla="*/ 1 w 30"/>
                    <a:gd name="T21" fmla="*/ 1 h 25"/>
                    <a:gd name="T22" fmla="*/ 1 w 30"/>
                    <a:gd name="T23" fmla="*/ 1 h 25"/>
                    <a:gd name="T24" fmla="*/ 1 w 30"/>
                    <a:gd name="T25" fmla="*/ 1 h 25"/>
                    <a:gd name="T26" fmla="*/ 1 w 30"/>
                    <a:gd name="T27" fmla="*/ 1 h 25"/>
                    <a:gd name="T28" fmla="*/ 1 w 30"/>
                    <a:gd name="T29" fmla="*/ 1 h 25"/>
                    <a:gd name="T30" fmla="*/ 1 w 30"/>
                    <a:gd name="T31" fmla="*/ 1 h 25"/>
                    <a:gd name="T32" fmla="*/ 1 w 30"/>
                    <a:gd name="T33" fmla="*/ 1 h 25"/>
                    <a:gd name="T34" fmla="*/ 1 w 30"/>
                    <a:gd name="T35" fmla="*/ 1 h 25"/>
                    <a:gd name="T36" fmla="*/ 1 w 30"/>
                    <a:gd name="T37" fmla="*/ 1 h 25"/>
                    <a:gd name="T38" fmla="*/ 1 w 30"/>
                    <a:gd name="T39" fmla="*/ 1 h 25"/>
                    <a:gd name="T40" fmla="*/ 1 w 30"/>
                    <a:gd name="T41" fmla="*/ 1 h 25"/>
                    <a:gd name="T42" fmla="*/ 1 w 30"/>
                    <a:gd name="T43" fmla="*/ 1 h 25"/>
                    <a:gd name="T44" fmla="*/ 1 w 30"/>
                    <a:gd name="T45" fmla="*/ 1 h 25"/>
                    <a:gd name="T46" fmla="*/ 1 w 30"/>
                    <a:gd name="T47" fmla="*/ 1 h 25"/>
                    <a:gd name="T48" fmla="*/ 1 w 30"/>
                    <a:gd name="T49" fmla="*/ 1 h 25"/>
                    <a:gd name="T50" fmla="*/ 1 w 30"/>
                    <a:gd name="T51" fmla="*/ 0 h 25"/>
                    <a:gd name="T52" fmla="*/ 0 w 30"/>
                    <a:gd name="T53" fmla="*/ 1 h 25"/>
                    <a:gd name="T54" fmla="*/ 0 w 30"/>
                    <a:gd name="T55" fmla="*/ 1 h 25"/>
                    <a:gd name="T56" fmla="*/ 1 w 30"/>
                    <a:gd name="T57" fmla="*/ 1 h 25"/>
                    <a:gd name="T58" fmla="*/ 1 w 30"/>
                    <a:gd name="T59" fmla="*/ 1 h 25"/>
                    <a:gd name="T60" fmla="*/ 1 w 30"/>
                    <a:gd name="T61" fmla="*/ 1 h 25"/>
                    <a:gd name="T62" fmla="*/ 1 w 30"/>
                    <a:gd name="T63" fmla="*/ 1 h 25"/>
                    <a:gd name="T64" fmla="*/ 1 w 30"/>
                    <a:gd name="T65" fmla="*/ 1 h 25"/>
                    <a:gd name="T66" fmla="*/ 1 w 30"/>
                    <a:gd name="T67" fmla="*/ 1 h 25"/>
                    <a:gd name="T68" fmla="*/ 1 w 30"/>
                    <a:gd name="T69" fmla="*/ 1 h 25"/>
                    <a:gd name="T70" fmla="*/ 1 w 30"/>
                    <a:gd name="T71" fmla="*/ 1 h 25"/>
                    <a:gd name="T72" fmla="*/ 1 w 30"/>
                    <a:gd name="T73" fmla="*/ 1 h 25"/>
                    <a:gd name="T74" fmla="*/ 1 w 30"/>
                    <a:gd name="T75" fmla="*/ 1 h 25"/>
                    <a:gd name="T76" fmla="*/ 1 w 30"/>
                    <a:gd name="T77" fmla="*/ 1 h 25"/>
                    <a:gd name="T78" fmla="*/ 1 w 30"/>
                    <a:gd name="T79" fmla="*/ 1 h 25"/>
                    <a:gd name="T80" fmla="*/ 1 w 30"/>
                    <a:gd name="T81" fmla="*/ 1 h 25"/>
                    <a:gd name="T82" fmla="*/ 1 w 30"/>
                    <a:gd name="T83" fmla="*/ 1 h 25"/>
                    <a:gd name="T84" fmla="*/ 1 w 30"/>
                    <a:gd name="T85" fmla="*/ 1 h 25"/>
                    <a:gd name="T86" fmla="*/ 1 w 30"/>
                    <a:gd name="T87" fmla="*/ 1 h 25"/>
                    <a:gd name="T88" fmla="*/ 1 w 30"/>
                    <a:gd name="T89" fmla="*/ 1 h 25"/>
                    <a:gd name="T90" fmla="*/ 1 w 30"/>
                    <a:gd name="T91" fmla="*/ 1 h 2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0"/>
                    <a:gd name="T139" fmla="*/ 0 h 25"/>
                    <a:gd name="T140" fmla="*/ 30 w 30"/>
                    <a:gd name="T141" fmla="*/ 25 h 2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0" h="25">
                      <a:moveTo>
                        <a:pt x="21" y="22"/>
                      </a:move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7" y="22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27" y="25"/>
                      </a:lnTo>
                      <a:lnTo>
                        <a:pt x="25" y="23"/>
                      </a:lnTo>
                      <a:lnTo>
                        <a:pt x="25" y="22"/>
                      </a:lnTo>
                      <a:lnTo>
                        <a:pt x="24" y="21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8" y="14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8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5"/>
                      </a:lnTo>
                      <a:lnTo>
                        <a:pt x="8" y="17"/>
                      </a:lnTo>
                      <a:lnTo>
                        <a:pt x="9" y="17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7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21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1" name="Freeform 168"/>
                <p:cNvSpPr>
                  <a:spLocks/>
                </p:cNvSpPr>
                <p:nvPr/>
              </p:nvSpPr>
              <p:spPr bwMode="auto">
                <a:xfrm>
                  <a:off x="405" y="1477"/>
                  <a:ext cx="12" cy="25"/>
                </a:xfrm>
                <a:custGeom>
                  <a:avLst/>
                  <a:gdLst>
                    <a:gd name="T0" fmla="*/ 0 w 24"/>
                    <a:gd name="T1" fmla="*/ 1 h 48"/>
                    <a:gd name="T2" fmla="*/ 1 w 24"/>
                    <a:gd name="T3" fmla="*/ 1 h 48"/>
                    <a:gd name="T4" fmla="*/ 1 w 24"/>
                    <a:gd name="T5" fmla="*/ 1 h 48"/>
                    <a:gd name="T6" fmla="*/ 1 w 24"/>
                    <a:gd name="T7" fmla="*/ 1 h 48"/>
                    <a:gd name="T8" fmla="*/ 1 w 24"/>
                    <a:gd name="T9" fmla="*/ 1 h 48"/>
                    <a:gd name="T10" fmla="*/ 1 w 24"/>
                    <a:gd name="T11" fmla="*/ 1 h 48"/>
                    <a:gd name="T12" fmla="*/ 1 w 24"/>
                    <a:gd name="T13" fmla="*/ 1 h 48"/>
                    <a:gd name="T14" fmla="*/ 1 w 24"/>
                    <a:gd name="T15" fmla="*/ 1 h 48"/>
                    <a:gd name="T16" fmla="*/ 1 w 24"/>
                    <a:gd name="T17" fmla="*/ 1 h 48"/>
                    <a:gd name="T18" fmla="*/ 1 w 24"/>
                    <a:gd name="T19" fmla="*/ 1 h 48"/>
                    <a:gd name="T20" fmla="*/ 1 w 24"/>
                    <a:gd name="T21" fmla="*/ 1 h 48"/>
                    <a:gd name="T22" fmla="*/ 1 w 24"/>
                    <a:gd name="T23" fmla="*/ 1 h 48"/>
                    <a:gd name="T24" fmla="*/ 1 w 24"/>
                    <a:gd name="T25" fmla="*/ 1 h 48"/>
                    <a:gd name="T26" fmla="*/ 1 w 24"/>
                    <a:gd name="T27" fmla="*/ 1 h 48"/>
                    <a:gd name="T28" fmla="*/ 1 w 24"/>
                    <a:gd name="T29" fmla="*/ 1 h 48"/>
                    <a:gd name="T30" fmla="*/ 1 w 24"/>
                    <a:gd name="T31" fmla="*/ 1 h 48"/>
                    <a:gd name="T32" fmla="*/ 1 w 24"/>
                    <a:gd name="T33" fmla="*/ 1 h 48"/>
                    <a:gd name="T34" fmla="*/ 1 w 24"/>
                    <a:gd name="T35" fmla="*/ 1 h 48"/>
                    <a:gd name="T36" fmla="*/ 1 w 24"/>
                    <a:gd name="T37" fmla="*/ 0 h 48"/>
                    <a:gd name="T38" fmla="*/ 1 w 24"/>
                    <a:gd name="T39" fmla="*/ 1 h 48"/>
                    <a:gd name="T40" fmla="*/ 1 w 24"/>
                    <a:gd name="T41" fmla="*/ 1 h 48"/>
                    <a:gd name="T42" fmla="*/ 1 w 24"/>
                    <a:gd name="T43" fmla="*/ 1 h 48"/>
                    <a:gd name="T44" fmla="*/ 1 w 24"/>
                    <a:gd name="T45" fmla="*/ 1 h 48"/>
                    <a:gd name="T46" fmla="*/ 1 w 24"/>
                    <a:gd name="T47" fmla="*/ 1 h 48"/>
                    <a:gd name="T48" fmla="*/ 1 w 24"/>
                    <a:gd name="T49" fmla="*/ 1 h 48"/>
                    <a:gd name="T50" fmla="*/ 1 w 24"/>
                    <a:gd name="T51" fmla="*/ 1 h 48"/>
                    <a:gd name="T52" fmla="*/ 1 w 24"/>
                    <a:gd name="T53" fmla="*/ 1 h 48"/>
                    <a:gd name="T54" fmla="*/ 1 w 24"/>
                    <a:gd name="T55" fmla="*/ 1 h 48"/>
                    <a:gd name="T56" fmla="*/ 1 w 24"/>
                    <a:gd name="T57" fmla="*/ 1 h 48"/>
                    <a:gd name="T58" fmla="*/ 1 w 24"/>
                    <a:gd name="T59" fmla="*/ 1 h 48"/>
                    <a:gd name="T60" fmla="*/ 1 w 24"/>
                    <a:gd name="T61" fmla="*/ 1 h 48"/>
                    <a:gd name="T62" fmla="*/ 1 w 24"/>
                    <a:gd name="T63" fmla="*/ 1 h 48"/>
                    <a:gd name="T64" fmla="*/ 0 w 24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8"/>
                    <a:gd name="T101" fmla="*/ 24 w 24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3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10" y="36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9" y="25"/>
                      </a:lnTo>
                      <a:lnTo>
                        <a:pt x="21" y="22"/>
                      </a:lnTo>
                      <a:lnTo>
                        <a:pt x="21" y="17"/>
                      </a:lnTo>
                      <a:lnTo>
                        <a:pt x="22" y="14"/>
                      </a:ln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0" y="4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2" name="Freeform 169"/>
                <p:cNvSpPr>
                  <a:spLocks/>
                </p:cNvSpPr>
                <p:nvPr/>
              </p:nvSpPr>
              <p:spPr bwMode="auto">
                <a:xfrm>
                  <a:off x="405" y="1477"/>
                  <a:ext cx="12" cy="25"/>
                </a:xfrm>
                <a:custGeom>
                  <a:avLst/>
                  <a:gdLst>
                    <a:gd name="T0" fmla="*/ 0 w 24"/>
                    <a:gd name="T1" fmla="*/ 1 h 48"/>
                    <a:gd name="T2" fmla="*/ 0 w 24"/>
                    <a:gd name="T3" fmla="*/ 1 h 48"/>
                    <a:gd name="T4" fmla="*/ 1 w 24"/>
                    <a:gd name="T5" fmla="*/ 1 h 48"/>
                    <a:gd name="T6" fmla="*/ 1 w 24"/>
                    <a:gd name="T7" fmla="*/ 1 h 48"/>
                    <a:gd name="T8" fmla="*/ 1 w 24"/>
                    <a:gd name="T9" fmla="*/ 1 h 48"/>
                    <a:gd name="T10" fmla="*/ 1 w 24"/>
                    <a:gd name="T11" fmla="*/ 1 h 48"/>
                    <a:gd name="T12" fmla="*/ 1 w 24"/>
                    <a:gd name="T13" fmla="*/ 1 h 48"/>
                    <a:gd name="T14" fmla="*/ 1 w 24"/>
                    <a:gd name="T15" fmla="*/ 1 h 48"/>
                    <a:gd name="T16" fmla="*/ 1 w 24"/>
                    <a:gd name="T17" fmla="*/ 1 h 48"/>
                    <a:gd name="T18" fmla="*/ 1 w 24"/>
                    <a:gd name="T19" fmla="*/ 1 h 48"/>
                    <a:gd name="T20" fmla="*/ 1 w 24"/>
                    <a:gd name="T21" fmla="*/ 1 h 48"/>
                    <a:gd name="T22" fmla="*/ 1 w 24"/>
                    <a:gd name="T23" fmla="*/ 1 h 48"/>
                    <a:gd name="T24" fmla="*/ 1 w 24"/>
                    <a:gd name="T25" fmla="*/ 1 h 48"/>
                    <a:gd name="T26" fmla="*/ 1 w 24"/>
                    <a:gd name="T27" fmla="*/ 1 h 48"/>
                    <a:gd name="T28" fmla="*/ 1 w 24"/>
                    <a:gd name="T29" fmla="*/ 1 h 48"/>
                    <a:gd name="T30" fmla="*/ 1 w 24"/>
                    <a:gd name="T31" fmla="*/ 1 h 48"/>
                    <a:gd name="T32" fmla="*/ 1 w 24"/>
                    <a:gd name="T33" fmla="*/ 1 h 48"/>
                    <a:gd name="T34" fmla="*/ 1 w 24"/>
                    <a:gd name="T35" fmla="*/ 1 h 48"/>
                    <a:gd name="T36" fmla="*/ 1 w 24"/>
                    <a:gd name="T37" fmla="*/ 1 h 48"/>
                    <a:gd name="T38" fmla="*/ 1 w 24"/>
                    <a:gd name="T39" fmla="*/ 1 h 48"/>
                    <a:gd name="T40" fmla="*/ 1 w 24"/>
                    <a:gd name="T41" fmla="*/ 1 h 48"/>
                    <a:gd name="T42" fmla="*/ 1 w 24"/>
                    <a:gd name="T43" fmla="*/ 1 h 48"/>
                    <a:gd name="T44" fmla="*/ 1 w 24"/>
                    <a:gd name="T45" fmla="*/ 1 h 48"/>
                    <a:gd name="T46" fmla="*/ 1 w 24"/>
                    <a:gd name="T47" fmla="*/ 1 h 48"/>
                    <a:gd name="T48" fmla="*/ 1 w 24"/>
                    <a:gd name="T49" fmla="*/ 1 h 48"/>
                    <a:gd name="T50" fmla="*/ 1 w 24"/>
                    <a:gd name="T51" fmla="*/ 1 h 48"/>
                    <a:gd name="T52" fmla="*/ 1 w 24"/>
                    <a:gd name="T53" fmla="*/ 1 h 48"/>
                    <a:gd name="T54" fmla="*/ 1 w 24"/>
                    <a:gd name="T55" fmla="*/ 1 h 48"/>
                    <a:gd name="T56" fmla="*/ 1 w 24"/>
                    <a:gd name="T57" fmla="*/ 1 h 48"/>
                    <a:gd name="T58" fmla="*/ 1 w 24"/>
                    <a:gd name="T59" fmla="*/ 1 h 48"/>
                    <a:gd name="T60" fmla="*/ 1 w 24"/>
                    <a:gd name="T61" fmla="*/ 1 h 48"/>
                    <a:gd name="T62" fmla="*/ 1 w 24"/>
                    <a:gd name="T63" fmla="*/ 1 h 48"/>
                    <a:gd name="T64" fmla="*/ 1 w 24"/>
                    <a:gd name="T65" fmla="*/ 0 h 48"/>
                    <a:gd name="T66" fmla="*/ 1 w 24"/>
                    <a:gd name="T67" fmla="*/ 0 h 48"/>
                    <a:gd name="T68" fmla="*/ 1 w 24"/>
                    <a:gd name="T69" fmla="*/ 1 h 48"/>
                    <a:gd name="T70" fmla="*/ 1 w 24"/>
                    <a:gd name="T71" fmla="*/ 1 h 48"/>
                    <a:gd name="T72" fmla="*/ 1 w 24"/>
                    <a:gd name="T73" fmla="*/ 1 h 48"/>
                    <a:gd name="T74" fmla="*/ 1 w 24"/>
                    <a:gd name="T75" fmla="*/ 1 h 48"/>
                    <a:gd name="T76" fmla="*/ 1 w 24"/>
                    <a:gd name="T77" fmla="*/ 1 h 48"/>
                    <a:gd name="T78" fmla="*/ 1 w 24"/>
                    <a:gd name="T79" fmla="*/ 1 h 48"/>
                    <a:gd name="T80" fmla="*/ 1 w 24"/>
                    <a:gd name="T81" fmla="*/ 1 h 48"/>
                    <a:gd name="T82" fmla="*/ 1 w 24"/>
                    <a:gd name="T83" fmla="*/ 1 h 48"/>
                    <a:gd name="T84" fmla="*/ 1 w 24"/>
                    <a:gd name="T85" fmla="*/ 1 h 48"/>
                    <a:gd name="T86" fmla="*/ 1 w 24"/>
                    <a:gd name="T87" fmla="*/ 1 h 48"/>
                    <a:gd name="T88" fmla="*/ 1 w 24"/>
                    <a:gd name="T89" fmla="*/ 1 h 48"/>
                    <a:gd name="T90" fmla="*/ 1 w 24"/>
                    <a:gd name="T91" fmla="*/ 1 h 48"/>
                    <a:gd name="T92" fmla="*/ 1 w 24"/>
                    <a:gd name="T93" fmla="*/ 1 h 48"/>
                    <a:gd name="T94" fmla="*/ 1 w 24"/>
                    <a:gd name="T95" fmla="*/ 1 h 48"/>
                    <a:gd name="T96" fmla="*/ 1 w 24"/>
                    <a:gd name="T97" fmla="*/ 1 h 48"/>
                    <a:gd name="T98" fmla="*/ 1 w 24"/>
                    <a:gd name="T99" fmla="*/ 1 h 48"/>
                    <a:gd name="T100" fmla="*/ 1 w 24"/>
                    <a:gd name="T101" fmla="*/ 1 h 48"/>
                    <a:gd name="T102" fmla="*/ 1 w 24"/>
                    <a:gd name="T103" fmla="*/ 1 h 48"/>
                    <a:gd name="T104" fmla="*/ 1 w 24"/>
                    <a:gd name="T105" fmla="*/ 1 h 48"/>
                    <a:gd name="T106" fmla="*/ 1 w 24"/>
                    <a:gd name="T107" fmla="*/ 1 h 48"/>
                    <a:gd name="T108" fmla="*/ 1 w 24"/>
                    <a:gd name="T109" fmla="*/ 1 h 48"/>
                    <a:gd name="T110" fmla="*/ 1 w 24"/>
                    <a:gd name="T111" fmla="*/ 1 h 48"/>
                    <a:gd name="T112" fmla="*/ 1 w 24"/>
                    <a:gd name="T113" fmla="*/ 1 h 48"/>
                    <a:gd name="T114" fmla="*/ 1 w 24"/>
                    <a:gd name="T115" fmla="*/ 1 h 48"/>
                    <a:gd name="T116" fmla="*/ 0 w 24"/>
                    <a:gd name="T117" fmla="*/ 1 h 48"/>
                    <a:gd name="T118" fmla="*/ 0 w 24"/>
                    <a:gd name="T119" fmla="*/ 1 h 4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4"/>
                    <a:gd name="T181" fmla="*/ 0 h 48"/>
                    <a:gd name="T182" fmla="*/ 24 w 24"/>
                    <a:gd name="T183" fmla="*/ 48 h 4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4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5" y="43"/>
                      </a:lnTo>
                      <a:lnTo>
                        <a:pt x="6" y="40"/>
                      </a:lnTo>
                      <a:lnTo>
                        <a:pt x="7" y="38"/>
                      </a:lnTo>
                      <a:lnTo>
                        <a:pt x="10" y="36"/>
                      </a:lnTo>
                      <a:lnTo>
                        <a:pt x="12" y="34"/>
                      </a:lnTo>
                      <a:lnTo>
                        <a:pt x="13" y="33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9" y="25"/>
                      </a:lnTo>
                      <a:lnTo>
                        <a:pt x="21" y="22"/>
                      </a:lnTo>
                      <a:lnTo>
                        <a:pt x="21" y="17"/>
                      </a:lnTo>
                      <a:lnTo>
                        <a:pt x="22" y="14"/>
                      </a:lnTo>
                      <a:lnTo>
                        <a:pt x="23" y="11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9" y="3"/>
                      </a:lnTo>
                      <a:lnTo>
                        <a:pt x="18" y="4"/>
                      </a:lnTo>
                      <a:lnTo>
                        <a:pt x="18" y="6"/>
                      </a:lnTo>
                      <a:lnTo>
                        <a:pt x="17" y="8"/>
                      </a:lnTo>
                      <a:lnTo>
                        <a:pt x="16" y="10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31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0" y="43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3" name="Freeform 170"/>
                <p:cNvSpPr>
                  <a:spLocks/>
                </p:cNvSpPr>
                <p:nvPr/>
              </p:nvSpPr>
              <p:spPr bwMode="auto">
                <a:xfrm>
                  <a:off x="408" y="1460"/>
                  <a:ext cx="14" cy="23"/>
                </a:xfrm>
                <a:custGeom>
                  <a:avLst/>
                  <a:gdLst>
                    <a:gd name="T0" fmla="*/ 0 w 28"/>
                    <a:gd name="T1" fmla="*/ 1 h 45"/>
                    <a:gd name="T2" fmla="*/ 1 w 28"/>
                    <a:gd name="T3" fmla="*/ 1 h 45"/>
                    <a:gd name="T4" fmla="*/ 1 w 28"/>
                    <a:gd name="T5" fmla="*/ 1 h 45"/>
                    <a:gd name="T6" fmla="*/ 1 w 28"/>
                    <a:gd name="T7" fmla="*/ 1 h 45"/>
                    <a:gd name="T8" fmla="*/ 1 w 28"/>
                    <a:gd name="T9" fmla="*/ 1 h 45"/>
                    <a:gd name="T10" fmla="*/ 1 w 28"/>
                    <a:gd name="T11" fmla="*/ 1 h 45"/>
                    <a:gd name="T12" fmla="*/ 1 w 28"/>
                    <a:gd name="T13" fmla="*/ 1 h 45"/>
                    <a:gd name="T14" fmla="*/ 1 w 28"/>
                    <a:gd name="T15" fmla="*/ 1 h 45"/>
                    <a:gd name="T16" fmla="*/ 1 w 28"/>
                    <a:gd name="T17" fmla="*/ 1 h 45"/>
                    <a:gd name="T18" fmla="*/ 1 w 28"/>
                    <a:gd name="T19" fmla="*/ 1 h 45"/>
                    <a:gd name="T20" fmla="*/ 1 w 28"/>
                    <a:gd name="T21" fmla="*/ 1 h 45"/>
                    <a:gd name="T22" fmla="*/ 1 w 28"/>
                    <a:gd name="T23" fmla="*/ 1 h 45"/>
                    <a:gd name="T24" fmla="*/ 1 w 28"/>
                    <a:gd name="T25" fmla="*/ 1 h 45"/>
                    <a:gd name="T26" fmla="*/ 1 w 28"/>
                    <a:gd name="T27" fmla="*/ 1 h 45"/>
                    <a:gd name="T28" fmla="*/ 1 w 28"/>
                    <a:gd name="T29" fmla="*/ 1 h 45"/>
                    <a:gd name="T30" fmla="*/ 1 w 28"/>
                    <a:gd name="T31" fmla="*/ 1 h 45"/>
                    <a:gd name="T32" fmla="*/ 1 w 28"/>
                    <a:gd name="T33" fmla="*/ 1 h 45"/>
                    <a:gd name="T34" fmla="*/ 1 w 28"/>
                    <a:gd name="T35" fmla="*/ 1 h 45"/>
                    <a:gd name="T36" fmla="*/ 1 w 28"/>
                    <a:gd name="T37" fmla="*/ 0 h 45"/>
                    <a:gd name="T38" fmla="*/ 1 w 28"/>
                    <a:gd name="T39" fmla="*/ 1 h 45"/>
                    <a:gd name="T40" fmla="*/ 1 w 28"/>
                    <a:gd name="T41" fmla="*/ 1 h 45"/>
                    <a:gd name="T42" fmla="*/ 1 w 28"/>
                    <a:gd name="T43" fmla="*/ 1 h 45"/>
                    <a:gd name="T44" fmla="*/ 1 w 28"/>
                    <a:gd name="T45" fmla="*/ 1 h 45"/>
                    <a:gd name="T46" fmla="*/ 1 w 28"/>
                    <a:gd name="T47" fmla="*/ 1 h 45"/>
                    <a:gd name="T48" fmla="*/ 1 w 28"/>
                    <a:gd name="T49" fmla="*/ 1 h 45"/>
                    <a:gd name="T50" fmla="*/ 1 w 28"/>
                    <a:gd name="T51" fmla="*/ 1 h 45"/>
                    <a:gd name="T52" fmla="*/ 1 w 28"/>
                    <a:gd name="T53" fmla="*/ 1 h 45"/>
                    <a:gd name="T54" fmla="*/ 1 w 28"/>
                    <a:gd name="T55" fmla="*/ 1 h 45"/>
                    <a:gd name="T56" fmla="*/ 1 w 28"/>
                    <a:gd name="T57" fmla="*/ 1 h 45"/>
                    <a:gd name="T58" fmla="*/ 1 w 28"/>
                    <a:gd name="T59" fmla="*/ 1 h 45"/>
                    <a:gd name="T60" fmla="*/ 1 w 28"/>
                    <a:gd name="T61" fmla="*/ 1 h 45"/>
                    <a:gd name="T62" fmla="*/ 1 w 28"/>
                    <a:gd name="T63" fmla="*/ 1 h 45"/>
                    <a:gd name="T64" fmla="*/ 1 w 28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45"/>
                    <a:gd name="T101" fmla="*/ 28 w 28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45">
                      <a:moveTo>
                        <a:pt x="0" y="42"/>
                      </a:moveTo>
                      <a:lnTo>
                        <a:pt x="0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4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19" y="11"/>
                      </a:lnTo>
                      <a:lnTo>
                        <a:pt x="17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9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4" name="Freeform 171"/>
                <p:cNvSpPr>
                  <a:spLocks/>
                </p:cNvSpPr>
                <p:nvPr/>
              </p:nvSpPr>
              <p:spPr bwMode="auto">
                <a:xfrm>
                  <a:off x="408" y="1460"/>
                  <a:ext cx="14" cy="23"/>
                </a:xfrm>
                <a:custGeom>
                  <a:avLst/>
                  <a:gdLst>
                    <a:gd name="T0" fmla="*/ 0 w 28"/>
                    <a:gd name="T1" fmla="*/ 1 h 45"/>
                    <a:gd name="T2" fmla="*/ 0 w 28"/>
                    <a:gd name="T3" fmla="*/ 1 h 45"/>
                    <a:gd name="T4" fmla="*/ 1 w 28"/>
                    <a:gd name="T5" fmla="*/ 1 h 45"/>
                    <a:gd name="T6" fmla="*/ 1 w 28"/>
                    <a:gd name="T7" fmla="*/ 1 h 45"/>
                    <a:gd name="T8" fmla="*/ 1 w 28"/>
                    <a:gd name="T9" fmla="*/ 1 h 45"/>
                    <a:gd name="T10" fmla="*/ 1 w 28"/>
                    <a:gd name="T11" fmla="*/ 1 h 45"/>
                    <a:gd name="T12" fmla="*/ 1 w 28"/>
                    <a:gd name="T13" fmla="*/ 1 h 45"/>
                    <a:gd name="T14" fmla="*/ 1 w 28"/>
                    <a:gd name="T15" fmla="*/ 1 h 45"/>
                    <a:gd name="T16" fmla="*/ 1 w 28"/>
                    <a:gd name="T17" fmla="*/ 1 h 45"/>
                    <a:gd name="T18" fmla="*/ 1 w 28"/>
                    <a:gd name="T19" fmla="*/ 1 h 45"/>
                    <a:gd name="T20" fmla="*/ 1 w 28"/>
                    <a:gd name="T21" fmla="*/ 1 h 45"/>
                    <a:gd name="T22" fmla="*/ 1 w 28"/>
                    <a:gd name="T23" fmla="*/ 1 h 45"/>
                    <a:gd name="T24" fmla="*/ 1 w 28"/>
                    <a:gd name="T25" fmla="*/ 1 h 45"/>
                    <a:gd name="T26" fmla="*/ 1 w 28"/>
                    <a:gd name="T27" fmla="*/ 1 h 45"/>
                    <a:gd name="T28" fmla="*/ 1 w 28"/>
                    <a:gd name="T29" fmla="*/ 1 h 45"/>
                    <a:gd name="T30" fmla="*/ 1 w 28"/>
                    <a:gd name="T31" fmla="*/ 1 h 45"/>
                    <a:gd name="T32" fmla="*/ 1 w 28"/>
                    <a:gd name="T33" fmla="*/ 1 h 45"/>
                    <a:gd name="T34" fmla="*/ 1 w 28"/>
                    <a:gd name="T35" fmla="*/ 1 h 45"/>
                    <a:gd name="T36" fmla="*/ 1 w 28"/>
                    <a:gd name="T37" fmla="*/ 1 h 45"/>
                    <a:gd name="T38" fmla="*/ 1 w 28"/>
                    <a:gd name="T39" fmla="*/ 1 h 45"/>
                    <a:gd name="T40" fmla="*/ 1 w 28"/>
                    <a:gd name="T41" fmla="*/ 1 h 45"/>
                    <a:gd name="T42" fmla="*/ 1 w 28"/>
                    <a:gd name="T43" fmla="*/ 1 h 45"/>
                    <a:gd name="T44" fmla="*/ 1 w 28"/>
                    <a:gd name="T45" fmla="*/ 1 h 45"/>
                    <a:gd name="T46" fmla="*/ 1 w 28"/>
                    <a:gd name="T47" fmla="*/ 1 h 45"/>
                    <a:gd name="T48" fmla="*/ 1 w 28"/>
                    <a:gd name="T49" fmla="*/ 1 h 45"/>
                    <a:gd name="T50" fmla="*/ 1 w 28"/>
                    <a:gd name="T51" fmla="*/ 1 h 45"/>
                    <a:gd name="T52" fmla="*/ 1 w 28"/>
                    <a:gd name="T53" fmla="*/ 1 h 45"/>
                    <a:gd name="T54" fmla="*/ 1 w 28"/>
                    <a:gd name="T55" fmla="*/ 1 h 45"/>
                    <a:gd name="T56" fmla="*/ 1 w 28"/>
                    <a:gd name="T57" fmla="*/ 1 h 45"/>
                    <a:gd name="T58" fmla="*/ 1 w 28"/>
                    <a:gd name="T59" fmla="*/ 1 h 45"/>
                    <a:gd name="T60" fmla="*/ 1 w 28"/>
                    <a:gd name="T61" fmla="*/ 1 h 45"/>
                    <a:gd name="T62" fmla="*/ 1 w 28"/>
                    <a:gd name="T63" fmla="*/ 1 h 45"/>
                    <a:gd name="T64" fmla="*/ 1 w 28"/>
                    <a:gd name="T65" fmla="*/ 0 h 45"/>
                    <a:gd name="T66" fmla="*/ 1 w 28"/>
                    <a:gd name="T67" fmla="*/ 0 h 45"/>
                    <a:gd name="T68" fmla="*/ 1 w 28"/>
                    <a:gd name="T69" fmla="*/ 1 h 45"/>
                    <a:gd name="T70" fmla="*/ 1 w 28"/>
                    <a:gd name="T71" fmla="*/ 1 h 45"/>
                    <a:gd name="T72" fmla="*/ 1 w 28"/>
                    <a:gd name="T73" fmla="*/ 1 h 45"/>
                    <a:gd name="T74" fmla="*/ 1 w 28"/>
                    <a:gd name="T75" fmla="*/ 1 h 45"/>
                    <a:gd name="T76" fmla="*/ 1 w 28"/>
                    <a:gd name="T77" fmla="*/ 1 h 45"/>
                    <a:gd name="T78" fmla="*/ 1 w 28"/>
                    <a:gd name="T79" fmla="*/ 1 h 45"/>
                    <a:gd name="T80" fmla="*/ 1 w 28"/>
                    <a:gd name="T81" fmla="*/ 1 h 45"/>
                    <a:gd name="T82" fmla="*/ 1 w 28"/>
                    <a:gd name="T83" fmla="*/ 1 h 45"/>
                    <a:gd name="T84" fmla="*/ 1 w 28"/>
                    <a:gd name="T85" fmla="*/ 1 h 45"/>
                    <a:gd name="T86" fmla="*/ 1 w 28"/>
                    <a:gd name="T87" fmla="*/ 1 h 45"/>
                    <a:gd name="T88" fmla="*/ 1 w 28"/>
                    <a:gd name="T89" fmla="*/ 1 h 45"/>
                    <a:gd name="T90" fmla="*/ 1 w 28"/>
                    <a:gd name="T91" fmla="*/ 1 h 45"/>
                    <a:gd name="T92" fmla="*/ 1 w 28"/>
                    <a:gd name="T93" fmla="*/ 1 h 45"/>
                    <a:gd name="T94" fmla="*/ 1 w 28"/>
                    <a:gd name="T95" fmla="*/ 1 h 45"/>
                    <a:gd name="T96" fmla="*/ 1 w 28"/>
                    <a:gd name="T97" fmla="*/ 1 h 45"/>
                    <a:gd name="T98" fmla="*/ 1 w 28"/>
                    <a:gd name="T99" fmla="*/ 1 h 45"/>
                    <a:gd name="T100" fmla="*/ 1 w 28"/>
                    <a:gd name="T101" fmla="*/ 1 h 45"/>
                    <a:gd name="T102" fmla="*/ 1 w 28"/>
                    <a:gd name="T103" fmla="*/ 1 h 45"/>
                    <a:gd name="T104" fmla="*/ 1 w 28"/>
                    <a:gd name="T105" fmla="*/ 1 h 45"/>
                    <a:gd name="T106" fmla="*/ 1 w 28"/>
                    <a:gd name="T107" fmla="*/ 1 h 45"/>
                    <a:gd name="T108" fmla="*/ 1 w 28"/>
                    <a:gd name="T109" fmla="*/ 1 h 45"/>
                    <a:gd name="T110" fmla="*/ 1 w 28"/>
                    <a:gd name="T111" fmla="*/ 1 h 45"/>
                    <a:gd name="T112" fmla="*/ 1 w 28"/>
                    <a:gd name="T113" fmla="*/ 1 h 45"/>
                    <a:gd name="T114" fmla="*/ 1 w 28"/>
                    <a:gd name="T115" fmla="*/ 1 h 45"/>
                    <a:gd name="T116" fmla="*/ 0 w 28"/>
                    <a:gd name="T117" fmla="*/ 1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"/>
                    <a:gd name="T178" fmla="*/ 0 h 45"/>
                    <a:gd name="T179" fmla="*/ 28 w 28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" h="45">
                      <a:moveTo>
                        <a:pt x="0" y="42"/>
                      </a:moveTo>
                      <a:lnTo>
                        <a:pt x="0" y="43"/>
                      </a:lnTo>
                      <a:lnTo>
                        <a:pt x="1" y="44"/>
                      </a:lnTo>
                      <a:lnTo>
                        <a:pt x="1" y="45"/>
                      </a:lnTo>
                      <a:lnTo>
                        <a:pt x="2" y="45"/>
                      </a:lnTo>
                      <a:lnTo>
                        <a:pt x="4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6" y="42"/>
                      </a:lnTo>
                      <a:lnTo>
                        <a:pt x="7" y="39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11" y="34"/>
                      </a:lnTo>
                      <a:lnTo>
                        <a:pt x="13" y="33"/>
                      </a:lnTo>
                      <a:lnTo>
                        <a:pt x="16" y="32"/>
                      </a:lnTo>
                      <a:lnTo>
                        <a:pt x="17" y="31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1" y="26"/>
                      </a:lnTo>
                      <a:lnTo>
                        <a:pt x="22" y="24"/>
                      </a:lnTo>
                      <a:lnTo>
                        <a:pt x="23" y="21"/>
                      </a:lnTo>
                      <a:lnTo>
                        <a:pt x="24" y="17"/>
                      </a:lnTo>
                      <a:lnTo>
                        <a:pt x="25" y="14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7" y="5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8"/>
                      </a:lnTo>
                      <a:lnTo>
                        <a:pt x="20" y="9"/>
                      </a:lnTo>
                      <a:lnTo>
                        <a:pt x="19" y="11"/>
                      </a:lnTo>
                      <a:lnTo>
                        <a:pt x="17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4"/>
                      </a:lnTo>
                      <a:lnTo>
                        <a:pt x="10" y="15"/>
                      </a:lnTo>
                      <a:lnTo>
                        <a:pt x="9" y="15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9"/>
                      </a:lnTo>
                      <a:lnTo>
                        <a:pt x="6" y="21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1" y="37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5" name="Freeform 172"/>
                <p:cNvSpPr>
                  <a:spLocks/>
                </p:cNvSpPr>
                <p:nvPr/>
              </p:nvSpPr>
              <p:spPr bwMode="auto">
                <a:xfrm>
                  <a:off x="413" y="1445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43"/>
                    <a:gd name="T101" fmla="*/ 33 w 33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7" y="37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1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8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0"/>
                      </a:lnTo>
                      <a:lnTo>
                        <a:pt x="26" y="17"/>
                      </a:lnTo>
                      <a:lnTo>
                        <a:pt x="29" y="13"/>
                      </a:lnTo>
                      <a:lnTo>
                        <a:pt x="30" y="10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7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5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1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6" name="Freeform 173"/>
                <p:cNvSpPr>
                  <a:spLocks/>
                </p:cNvSpPr>
                <p:nvPr/>
              </p:nvSpPr>
              <p:spPr bwMode="auto">
                <a:xfrm>
                  <a:off x="413" y="1445"/>
                  <a:ext cx="16" cy="21"/>
                </a:xfrm>
                <a:custGeom>
                  <a:avLst/>
                  <a:gdLst>
                    <a:gd name="T0" fmla="*/ 0 w 33"/>
                    <a:gd name="T1" fmla="*/ 0 h 43"/>
                    <a:gd name="T2" fmla="*/ 0 w 33"/>
                    <a:gd name="T3" fmla="*/ 0 h 43"/>
                    <a:gd name="T4" fmla="*/ 0 w 33"/>
                    <a:gd name="T5" fmla="*/ 0 h 43"/>
                    <a:gd name="T6" fmla="*/ 0 w 33"/>
                    <a:gd name="T7" fmla="*/ 0 h 43"/>
                    <a:gd name="T8" fmla="*/ 0 w 33"/>
                    <a:gd name="T9" fmla="*/ 0 h 43"/>
                    <a:gd name="T10" fmla="*/ 0 w 33"/>
                    <a:gd name="T11" fmla="*/ 0 h 43"/>
                    <a:gd name="T12" fmla="*/ 0 w 33"/>
                    <a:gd name="T13" fmla="*/ 0 h 43"/>
                    <a:gd name="T14" fmla="*/ 0 w 33"/>
                    <a:gd name="T15" fmla="*/ 0 h 43"/>
                    <a:gd name="T16" fmla="*/ 0 w 33"/>
                    <a:gd name="T17" fmla="*/ 0 h 43"/>
                    <a:gd name="T18" fmla="*/ 0 w 33"/>
                    <a:gd name="T19" fmla="*/ 0 h 43"/>
                    <a:gd name="T20" fmla="*/ 0 w 33"/>
                    <a:gd name="T21" fmla="*/ 0 h 43"/>
                    <a:gd name="T22" fmla="*/ 0 w 33"/>
                    <a:gd name="T23" fmla="*/ 0 h 43"/>
                    <a:gd name="T24" fmla="*/ 0 w 33"/>
                    <a:gd name="T25" fmla="*/ 0 h 43"/>
                    <a:gd name="T26" fmla="*/ 0 w 33"/>
                    <a:gd name="T27" fmla="*/ 0 h 43"/>
                    <a:gd name="T28" fmla="*/ 0 w 33"/>
                    <a:gd name="T29" fmla="*/ 0 h 43"/>
                    <a:gd name="T30" fmla="*/ 0 w 33"/>
                    <a:gd name="T31" fmla="*/ 0 h 43"/>
                    <a:gd name="T32" fmla="*/ 0 w 33"/>
                    <a:gd name="T33" fmla="*/ 0 h 43"/>
                    <a:gd name="T34" fmla="*/ 0 w 33"/>
                    <a:gd name="T35" fmla="*/ 0 h 43"/>
                    <a:gd name="T36" fmla="*/ 0 w 33"/>
                    <a:gd name="T37" fmla="*/ 0 h 43"/>
                    <a:gd name="T38" fmla="*/ 0 w 33"/>
                    <a:gd name="T39" fmla="*/ 0 h 43"/>
                    <a:gd name="T40" fmla="*/ 0 w 33"/>
                    <a:gd name="T41" fmla="*/ 0 h 43"/>
                    <a:gd name="T42" fmla="*/ 0 w 33"/>
                    <a:gd name="T43" fmla="*/ 0 h 43"/>
                    <a:gd name="T44" fmla="*/ 0 w 33"/>
                    <a:gd name="T45" fmla="*/ 0 h 43"/>
                    <a:gd name="T46" fmla="*/ 0 w 33"/>
                    <a:gd name="T47" fmla="*/ 0 h 43"/>
                    <a:gd name="T48" fmla="*/ 0 w 33"/>
                    <a:gd name="T49" fmla="*/ 0 h 43"/>
                    <a:gd name="T50" fmla="*/ 0 w 33"/>
                    <a:gd name="T51" fmla="*/ 0 h 43"/>
                    <a:gd name="T52" fmla="*/ 0 w 33"/>
                    <a:gd name="T53" fmla="*/ 0 h 43"/>
                    <a:gd name="T54" fmla="*/ 0 w 33"/>
                    <a:gd name="T55" fmla="*/ 0 h 43"/>
                    <a:gd name="T56" fmla="*/ 0 w 33"/>
                    <a:gd name="T57" fmla="*/ 0 h 43"/>
                    <a:gd name="T58" fmla="*/ 0 w 33"/>
                    <a:gd name="T59" fmla="*/ 0 h 43"/>
                    <a:gd name="T60" fmla="*/ 0 w 33"/>
                    <a:gd name="T61" fmla="*/ 0 h 43"/>
                    <a:gd name="T62" fmla="*/ 0 w 33"/>
                    <a:gd name="T63" fmla="*/ 0 h 43"/>
                    <a:gd name="T64" fmla="*/ 0 w 33"/>
                    <a:gd name="T65" fmla="*/ 0 h 43"/>
                    <a:gd name="T66" fmla="*/ 0 w 33"/>
                    <a:gd name="T67" fmla="*/ 0 h 43"/>
                    <a:gd name="T68" fmla="*/ 0 w 33"/>
                    <a:gd name="T69" fmla="*/ 0 h 43"/>
                    <a:gd name="T70" fmla="*/ 0 w 33"/>
                    <a:gd name="T71" fmla="*/ 0 h 43"/>
                    <a:gd name="T72" fmla="*/ 0 w 33"/>
                    <a:gd name="T73" fmla="*/ 0 h 43"/>
                    <a:gd name="T74" fmla="*/ 0 w 33"/>
                    <a:gd name="T75" fmla="*/ 0 h 43"/>
                    <a:gd name="T76" fmla="*/ 0 w 33"/>
                    <a:gd name="T77" fmla="*/ 0 h 43"/>
                    <a:gd name="T78" fmla="*/ 0 w 33"/>
                    <a:gd name="T79" fmla="*/ 0 h 43"/>
                    <a:gd name="T80" fmla="*/ 0 w 33"/>
                    <a:gd name="T81" fmla="*/ 0 h 43"/>
                    <a:gd name="T82" fmla="*/ 0 w 33"/>
                    <a:gd name="T83" fmla="*/ 0 h 43"/>
                    <a:gd name="T84" fmla="*/ 0 w 33"/>
                    <a:gd name="T85" fmla="*/ 0 h 43"/>
                    <a:gd name="T86" fmla="*/ 0 w 33"/>
                    <a:gd name="T87" fmla="*/ 0 h 43"/>
                    <a:gd name="T88" fmla="*/ 0 w 33"/>
                    <a:gd name="T89" fmla="*/ 0 h 43"/>
                    <a:gd name="T90" fmla="*/ 0 w 33"/>
                    <a:gd name="T91" fmla="*/ 0 h 43"/>
                    <a:gd name="T92" fmla="*/ 0 w 33"/>
                    <a:gd name="T93" fmla="*/ 0 h 43"/>
                    <a:gd name="T94" fmla="*/ 0 w 33"/>
                    <a:gd name="T95" fmla="*/ 0 h 43"/>
                    <a:gd name="T96" fmla="*/ 0 w 33"/>
                    <a:gd name="T97" fmla="*/ 0 h 43"/>
                    <a:gd name="T98" fmla="*/ 0 w 33"/>
                    <a:gd name="T99" fmla="*/ 0 h 43"/>
                    <a:gd name="T100" fmla="*/ 0 w 33"/>
                    <a:gd name="T101" fmla="*/ 0 h 43"/>
                    <a:gd name="T102" fmla="*/ 0 w 33"/>
                    <a:gd name="T103" fmla="*/ 0 h 43"/>
                    <a:gd name="T104" fmla="*/ 0 w 33"/>
                    <a:gd name="T105" fmla="*/ 0 h 43"/>
                    <a:gd name="T106" fmla="*/ 0 w 33"/>
                    <a:gd name="T107" fmla="*/ 0 h 43"/>
                    <a:gd name="T108" fmla="*/ 0 w 33"/>
                    <a:gd name="T109" fmla="*/ 0 h 43"/>
                    <a:gd name="T110" fmla="*/ 0 w 33"/>
                    <a:gd name="T111" fmla="*/ 0 h 43"/>
                    <a:gd name="T112" fmla="*/ 0 w 33"/>
                    <a:gd name="T113" fmla="*/ 0 h 43"/>
                    <a:gd name="T114" fmla="*/ 0 w 33"/>
                    <a:gd name="T115" fmla="*/ 0 h 43"/>
                    <a:gd name="T116" fmla="*/ 0 w 33"/>
                    <a:gd name="T117" fmla="*/ 0 h 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3"/>
                    <a:gd name="T178" fmla="*/ 0 h 43"/>
                    <a:gd name="T179" fmla="*/ 33 w 33"/>
                    <a:gd name="T180" fmla="*/ 43 h 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3" h="43">
                      <a:moveTo>
                        <a:pt x="1" y="40"/>
                      </a:moveTo>
                      <a:lnTo>
                        <a:pt x="0" y="41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7" y="37"/>
                      </a:lnTo>
                      <a:lnTo>
                        <a:pt x="8" y="36"/>
                      </a:lnTo>
                      <a:lnTo>
                        <a:pt x="10" y="34"/>
                      </a:lnTo>
                      <a:lnTo>
                        <a:pt x="12" y="33"/>
                      </a:lnTo>
                      <a:lnTo>
                        <a:pt x="14" y="31"/>
                      </a:lnTo>
                      <a:lnTo>
                        <a:pt x="16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20" y="30"/>
                      </a:lnTo>
                      <a:lnTo>
                        <a:pt x="21" y="29"/>
                      </a:lnTo>
                      <a:lnTo>
                        <a:pt x="22" y="28"/>
                      </a:lnTo>
                      <a:lnTo>
                        <a:pt x="23" y="25"/>
                      </a:lnTo>
                      <a:lnTo>
                        <a:pt x="24" y="23"/>
                      </a:lnTo>
                      <a:lnTo>
                        <a:pt x="25" y="20"/>
                      </a:lnTo>
                      <a:lnTo>
                        <a:pt x="26" y="17"/>
                      </a:lnTo>
                      <a:lnTo>
                        <a:pt x="29" y="13"/>
                      </a:lnTo>
                      <a:lnTo>
                        <a:pt x="30" y="10"/>
                      </a:lnTo>
                      <a:lnTo>
                        <a:pt x="31" y="8"/>
                      </a:lnTo>
                      <a:lnTo>
                        <a:pt x="32" y="6"/>
                      </a:lnTo>
                      <a:lnTo>
                        <a:pt x="32" y="3"/>
                      </a:lnTo>
                      <a:lnTo>
                        <a:pt x="33" y="2"/>
                      </a:lnTo>
                      <a:lnTo>
                        <a:pt x="32" y="1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7" y="3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3" y="9"/>
                      </a:lnTo>
                      <a:lnTo>
                        <a:pt x="21" y="10"/>
                      </a:lnTo>
                      <a:lnTo>
                        <a:pt x="19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3"/>
                      </a:lnTo>
                      <a:lnTo>
                        <a:pt x="12" y="13"/>
                      </a:lnTo>
                      <a:lnTo>
                        <a:pt x="11" y="13"/>
                      </a:lnTo>
                      <a:lnTo>
                        <a:pt x="10" y="14"/>
                      </a:lnTo>
                      <a:lnTo>
                        <a:pt x="10" y="15"/>
                      </a:lnTo>
                      <a:lnTo>
                        <a:pt x="9" y="17"/>
                      </a:lnTo>
                      <a:lnTo>
                        <a:pt x="8" y="19"/>
                      </a:lnTo>
                      <a:lnTo>
                        <a:pt x="7" y="22"/>
                      </a:lnTo>
                      <a:lnTo>
                        <a:pt x="5" y="25"/>
                      </a:lnTo>
                      <a:lnTo>
                        <a:pt x="4" y="29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7" name="Freeform 174"/>
                <p:cNvSpPr>
                  <a:spLocks/>
                </p:cNvSpPr>
                <p:nvPr/>
              </p:nvSpPr>
              <p:spPr bwMode="auto">
                <a:xfrm>
                  <a:off x="439" y="1502"/>
                  <a:ext cx="11" cy="20"/>
                </a:xfrm>
                <a:custGeom>
                  <a:avLst/>
                  <a:gdLst>
                    <a:gd name="T0" fmla="*/ 0 w 22"/>
                    <a:gd name="T1" fmla="*/ 0 h 42"/>
                    <a:gd name="T2" fmla="*/ 0 w 22"/>
                    <a:gd name="T3" fmla="*/ 0 h 42"/>
                    <a:gd name="T4" fmla="*/ 1 w 22"/>
                    <a:gd name="T5" fmla="*/ 0 h 42"/>
                    <a:gd name="T6" fmla="*/ 1 w 22"/>
                    <a:gd name="T7" fmla="*/ 0 h 42"/>
                    <a:gd name="T8" fmla="*/ 0 w 22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2"/>
                    <a:gd name="T17" fmla="*/ 22 w 22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2" y="19"/>
                      </a:lnTo>
                      <a:lnTo>
                        <a:pt x="22" y="4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8" name="Freeform 175"/>
                <p:cNvSpPr>
                  <a:spLocks/>
                </p:cNvSpPr>
                <p:nvPr/>
              </p:nvSpPr>
              <p:spPr bwMode="auto">
                <a:xfrm>
                  <a:off x="439" y="1502"/>
                  <a:ext cx="11" cy="20"/>
                </a:xfrm>
                <a:custGeom>
                  <a:avLst/>
                  <a:gdLst>
                    <a:gd name="T0" fmla="*/ 0 w 22"/>
                    <a:gd name="T1" fmla="*/ 0 h 42"/>
                    <a:gd name="T2" fmla="*/ 0 w 22"/>
                    <a:gd name="T3" fmla="*/ 0 h 42"/>
                    <a:gd name="T4" fmla="*/ 1 w 22"/>
                    <a:gd name="T5" fmla="*/ 0 h 42"/>
                    <a:gd name="T6" fmla="*/ 1 w 22"/>
                    <a:gd name="T7" fmla="*/ 0 h 42"/>
                    <a:gd name="T8" fmla="*/ 0 w 22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2"/>
                    <a:gd name="T17" fmla="*/ 22 w 22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2" y="19"/>
                      </a:lnTo>
                      <a:lnTo>
                        <a:pt x="22" y="42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89" name="Freeform 176"/>
                <p:cNvSpPr>
                  <a:spLocks/>
                </p:cNvSpPr>
                <p:nvPr/>
              </p:nvSpPr>
              <p:spPr bwMode="auto">
                <a:xfrm>
                  <a:off x="440" y="1486"/>
                  <a:ext cx="11" cy="19"/>
                </a:xfrm>
                <a:custGeom>
                  <a:avLst/>
                  <a:gdLst>
                    <a:gd name="T0" fmla="*/ 0 w 22"/>
                    <a:gd name="T1" fmla="*/ 0 h 39"/>
                    <a:gd name="T2" fmla="*/ 1 w 22"/>
                    <a:gd name="T3" fmla="*/ 0 h 39"/>
                    <a:gd name="T4" fmla="*/ 1 w 22"/>
                    <a:gd name="T5" fmla="*/ 0 h 39"/>
                    <a:gd name="T6" fmla="*/ 1 w 22"/>
                    <a:gd name="T7" fmla="*/ 0 h 39"/>
                    <a:gd name="T8" fmla="*/ 0 w 22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2" y="0"/>
                      </a:lnTo>
                      <a:lnTo>
                        <a:pt x="22" y="19"/>
                      </a:lnTo>
                      <a:lnTo>
                        <a:pt x="20" y="3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0" name="Freeform 177"/>
                <p:cNvSpPr>
                  <a:spLocks/>
                </p:cNvSpPr>
                <p:nvPr/>
              </p:nvSpPr>
              <p:spPr bwMode="auto">
                <a:xfrm>
                  <a:off x="440" y="1486"/>
                  <a:ext cx="11" cy="19"/>
                </a:xfrm>
                <a:custGeom>
                  <a:avLst/>
                  <a:gdLst>
                    <a:gd name="T0" fmla="*/ 0 w 22"/>
                    <a:gd name="T1" fmla="*/ 0 h 39"/>
                    <a:gd name="T2" fmla="*/ 1 w 22"/>
                    <a:gd name="T3" fmla="*/ 0 h 39"/>
                    <a:gd name="T4" fmla="*/ 1 w 22"/>
                    <a:gd name="T5" fmla="*/ 0 h 39"/>
                    <a:gd name="T6" fmla="*/ 1 w 22"/>
                    <a:gd name="T7" fmla="*/ 0 h 39"/>
                    <a:gd name="T8" fmla="*/ 0 w 22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2" y="0"/>
                      </a:lnTo>
                      <a:lnTo>
                        <a:pt x="22" y="19"/>
                      </a:lnTo>
                      <a:lnTo>
                        <a:pt x="20" y="39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1" name="Freeform 178"/>
                <p:cNvSpPr>
                  <a:spLocks/>
                </p:cNvSpPr>
                <p:nvPr/>
              </p:nvSpPr>
              <p:spPr bwMode="auto">
                <a:xfrm>
                  <a:off x="443" y="1471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2" y="22"/>
                      </a:lnTo>
                      <a:lnTo>
                        <a:pt x="19" y="3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2" name="Freeform 179"/>
                <p:cNvSpPr>
                  <a:spLocks/>
                </p:cNvSpPr>
                <p:nvPr/>
              </p:nvSpPr>
              <p:spPr bwMode="auto">
                <a:xfrm>
                  <a:off x="443" y="1471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2" y="22"/>
                      </a:lnTo>
                      <a:lnTo>
                        <a:pt x="19" y="37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3" name="Freeform 180"/>
                <p:cNvSpPr>
                  <a:spLocks/>
                </p:cNvSpPr>
                <p:nvPr/>
              </p:nvSpPr>
              <p:spPr bwMode="auto">
                <a:xfrm>
                  <a:off x="446" y="1456"/>
                  <a:ext cx="10" cy="20"/>
                </a:xfrm>
                <a:custGeom>
                  <a:avLst/>
                  <a:gdLst>
                    <a:gd name="T0" fmla="*/ 0 w 20"/>
                    <a:gd name="T1" fmla="*/ 1 h 40"/>
                    <a:gd name="T2" fmla="*/ 1 w 20"/>
                    <a:gd name="T3" fmla="*/ 0 h 40"/>
                    <a:gd name="T4" fmla="*/ 1 w 20"/>
                    <a:gd name="T5" fmla="*/ 1 h 40"/>
                    <a:gd name="T6" fmla="*/ 1 w 20"/>
                    <a:gd name="T7" fmla="*/ 1 h 40"/>
                    <a:gd name="T8" fmla="*/ 0 w 20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40"/>
                    <a:gd name="T17" fmla="*/ 20 w 2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40">
                      <a:moveTo>
                        <a:pt x="0" y="18"/>
                      </a:moveTo>
                      <a:lnTo>
                        <a:pt x="7" y="0"/>
                      </a:lnTo>
                      <a:lnTo>
                        <a:pt x="20" y="21"/>
                      </a:lnTo>
                      <a:lnTo>
                        <a:pt x="16" y="4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4" name="Freeform 181"/>
                <p:cNvSpPr>
                  <a:spLocks/>
                </p:cNvSpPr>
                <p:nvPr/>
              </p:nvSpPr>
              <p:spPr bwMode="auto">
                <a:xfrm>
                  <a:off x="446" y="1456"/>
                  <a:ext cx="10" cy="20"/>
                </a:xfrm>
                <a:custGeom>
                  <a:avLst/>
                  <a:gdLst>
                    <a:gd name="T0" fmla="*/ 0 w 20"/>
                    <a:gd name="T1" fmla="*/ 1 h 40"/>
                    <a:gd name="T2" fmla="*/ 1 w 20"/>
                    <a:gd name="T3" fmla="*/ 0 h 40"/>
                    <a:gd name="T4" fmla="*/ 1 w 20"/>
                    <a:gd name="T5" fmla="*/ 1 h 40"/>
                    <a:gd name="T6" fmla="*/ 1 w 20"/>
                    <a:gd name="T7" fmla="*/ 1 h 40"/>
                    <a:gd name="T8" fmla="*/ 0 w 20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40"/>
                    <a:gd name="T17" fmla="*/ 20 w 2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40">
                      <a:moveTo>
                        <a:pt x="0" y="18"/>
                      </a:moveTo>
                      <a:lnTo>
                        <a:pt x="7" y="0"/>
                      </a:lnTo>
                      <a:lnTo>
                        <a:pt x="20" y="21"/>
                      </a:lnTo>
                      <a:lnTo>
                        <a:pt x="16" y="40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5" name="Freeform 182"/>
                <p:cNvSpPr>
                  <a:spLocks/>
                </p:cNvSpPr>
                <p:nvPr/>
              </p:nvSpPr>
              <p:spPr bwMode="auto">
                <a:xfrm>
                  <a:off x="451" y="1443"/>
                  <a:ext cx="10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8"/>
                      </a:moveTo>
                      <a:lnTo>
                        <a:pt x="8" y="0"/>
                      </a:lnTo>
                      <a:lnTo>
                        <a:pt x="18" y="23"/>
                      </a:lnTo>
                      <a:lnTo>
                        <a:pt x="14" y="3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6" name="Freeform 183"/>
                <p:cNvSpPr>
                  <a:spLocks/>
                </p:cNvSpPr>
                <p:nvPr/>
              </p:nvSpPr>
              <p:spPr bwMode="auto">
                <a:xfrm>
                  <a:off x="451" y="1443"/>
                  <a:ext cx="10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8"/>
                      </a:moveTo>
                      <a:lnTo>
                        <a:pt x="8" y="0"/>
                      </a:lnTo>
                      <a:lnTo>
                        <a:pt x="18" y="23"/>
                      </a:lnTo>
                      <a:lnTo>
                        <a:pt x="14" y="38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7" name="Freeform 184"/>
                <p:cNvSpPr>
                  <a:spLocks/>
                </p:cNvSpPr>
                <p:nvPr/>
              </p:nvSpPr>
              <p:spPr bwMode="auto">
                <a:xfrm>
                  <a:off x="458" y="1432"/>
                  <a:ext cx="9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6"/>
                      </a:moveTo>
                      <a:lnTo>
                        <a:pt x="9" y="0"/>
                      </a:lnTo>
                      <a:lnTo>
                        <a:pt x="18" y="25"/>
                      </a:lnTo>
                      <a:lnTo>
                        <a:pt x="11" y="3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8" name="Freeform 185"/>
                <p:cNvSpPr>
                  <a:spLocks/>
                </p:cNvSpPr>
                <p:nvPr/>
              </p:nvSpPr>
              <p:spPr bwMode="auto">
                <a:xfrm>
                  <a:off x="458" y="1432"/>
                  <a:ext cx="9" cy="19"/>
                </a:xfrm>
                <a:custGeom>
                  <a:avLst/>
                  <a:gdLst>
                    <a:gd name="T0" fmla="*/ 0 w 18"/>
                    <a:gd name="T1" fmla="*/ 1 h 38"/>
                    <a:gd name="T2" fmla="*/ 1 w 18"/>
                    <a:gd name="T3" fmla="*/ 0 h 38"/>
                    <a:gd name="T4" fmla="*/ 1 w 18"/>
                    <a:gd name="T5" fmla="*/ 1 h 38"/>
                    <a:gd name="T6" fmla="*/ 1 w 18"/>
                    <a:gd name="T7" fmla="*/ 1 h 38"/>
                    <a:gd name="T8" fmla="*/ 0 w 1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8"/>
                    <a:gd name="T17" fmla="*/ 18 w 1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8">
                      <a:moveTo>
                        <a:pt x="0" y="16"/>
                      </a:moveTo>
                      <a:lnTo>
                        <a:pt x="9" y="0"/>
                      </a:lnTo>
                      <a:lnTo>
                        <a:pt x="18" y="25"/>
                      </a:lnTo>
                      <a:lnTo>
                        <a:pt x="11" y="38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599" name="Freeform 186"/>
                <p:cNvSpPr>
                  <a:spLocks/>
                </p:cNvSpPr>
                <p:nvPr/>
              </p:nvSpPr>
              <p:spPr bwMode="auto">
                <a:xfrm>
                  <a:off x="438" y="1519"/>
                  <a:ext cx="11" cy="20"/>
                </a:xfrm>
                <a:custGeom>
                  <a:avLst/>
                  <a:gdLst>
                    <a:gd name="T0" fmla="*/ 0 w 21"/>
                    <a:gd name="T1" fmla="*/ 0 h 42"/>
                    <a:gd name="T2" fmla="*/ 0 w 21"/>
                    <a:gd name="T3" fmla="*/ 0 h 42"/>
                    <a:gd name="T4" fmla="*/ 1 w 21"/>
                    <a:gd name="T5" fmla="*/ 0 h 42"/>
                    <a:gd name="T6" fmla="*/ 1 w 21"/>
                    <a:gd name="T7" fmla="*/ 0 h 42"/>
                    <a:gd name="T8" fmla="*/ 0 w 21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1" y="19"/>
                      </a:lnTo>
                      <a:lnTo>
                        <a:pt x="21" y="4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0" name="Freeform 187"/>
                <p:cNvSpPr>
                  <a:spLocks/>
                </p:cNvSpPr>
                <p:nvPr/>
              </p:nvSpPr>
              <p:spPr bwMode="auto">
                <a:xfrm>
                  <a:off x="438" y="1519"/>
                  <a:ext cx="11" cy="20"/>
                </a:xfrm>
                <a:custGeom>
                  <a:avLst/>
                  <a:gdLst>
                    <a:gd name="T0" fmla="*/ 0 w 21"/>
                    <a:gd name="T1" fmla="*/ 0 h 42"/>
                    <a:gd name="T2" fmla="*/ 0 w 21"/>
                    <a:gd name="T3" fmla="*/ 0 h 42"/>
                    <a:gd name="T4" fmla="*/ 1 w 21"/>
                    <a:gd name="T5" fmla="*/ 0 h 42"/>
                    <a:gd name="T6" fmla="*/ 1 w 21"/>
                    <a:gd name="T7" fmla="*/ 0 h 42"/>
                    <a:gd name="T8" fmla="*/ 0 w 21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1" y="19"/>
                      </a:lnTo>
                      <a:lnTo>
                        <a:pt x="21" y="4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1" name="Freeform 188"/>
                <p:cNvSpPr>
                  <a:spLocks/>
                </p:cNvSpPr>
                <p:nvPr/>
              </p:nvSpPr>
              <p:spPr bwMode="auto">
                <a:xfrm>
                  <a:off x="439" y="1537"/>
                  <a:ext cx="14" cy="19"/>
                </a:xfrm>
                <a:custGeom>
                  <a:avLst/>
                  <a:gdLst>
                    <a:gd name="T0" fmla="*/ 1 w 26"/>
                    <a:gd name="T1" fmla="*/ 0 h 39"/>
                    <a:gd name="T2" fmla="*/ 0 w 26"/>
                    <a:gd name="T3" fmla="*/ 0 h 39"/>
                    <a:gd name="T4" fmla="*/ 1 w 26"/>
                    <a:gd name="T5" fmla="*/ 0 h 39"/>
                    <a:gd name="T6" fmla="*/ 1 w 26"/>
                    <a:gd name="T7" fmla="*/ 0 h 39"/>
                    <a:gd name="T8" fmla="*/ 1 w 26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39"/>
                    <a:gd name="T17" fmla="*/ 26 w 26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39">
                      <a:moveTo>
                        <a:pt x="2" y="23"/>
                      </a:moveTo>
                      <a:lnTo>
                        <a:pt x="0" y="0"/>
                      </a:lnTo>
                      <a:lnTo>
                        <a:pt x="23" y="18"/>
                      </a:lnTo>
                      <a:lnTo>
                        <a:pt x="26" y="39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2" name="Freeform 189"/>
                <p:cNvSpPr>
                  <a:spLocks/>
                </p:cNvSpPr>
                <p:nvPr/>
              </p:nvSpPr>
              <p:spPr bwMode="auto">
                <a:xfrm>
                  <a:off x="439" y="1537"/>
                  <a:ext cx="14" cy="19"/>
                </a:xfrm>
                <a:custGeom>
                  <a:avLst/>
                  <a:gdLst>
                    <a:gd name="T0" fmla="*/ 1 w 26"/>
                    <a:gd name="T1" fmla="*/ 0 h 39"/>
                    <a:gd name="T2" fmla="*/ 0 w 26"/>
                    <a:gd name="T3" fmla="*/ 0 h 39"/>
                    <a:gd name="T4" fmla="*/ 1 w 26"/>
                    <a:gd name="T5" fmla="*/ 0 h 39"/>
                    <a:gd name="T6" fmla="*/ 1 w 26"/>
                    <a:gd name="T7" fmla="*/ 0 h 39"/>
                    <a:gd name="T8" fmla="*/ 1 w 26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39"/>
                    <a:gd name="T17" fmla="*/ 26 w 26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39">
                      <a:moveTo>
                        <a:pt x="2" y="23"/>
                      </a:moveTo>
                      <a:lnTo>
                        <a:pt x="0" y="0"/>
                      </a:lnTo>
                      <a:lnTo>
                        <a:pt x="23" y="18"/>
                      </a:lnTo>
                      <a:lnTo>
                        <a:pt x="26" y="39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3" name="Freeform 190"/>
                <p:cNvSpPr>
                  <a:spLocks/>
                </p:cNvSpPr>
                <p:nvPr/>
              </p:nvSpPr>
              <p:spPr bwMode="auto">
                <a:xfrm>
                  <a:off x="441" y="1553"/>
                  <a:ext cx="15" cy="15"/>
                </a:xfrm>
                <a:custGeom>
                  <a:avLst/>
                  <a:gdLst>
                    <a:gd name="T0" fmla="*/ 0 w 31"/>
                    <a:gd name="T1" fmla="*/ 0 h 31"/>
                    <a:gd name="T2" fmla="*/ 0 w 31"/>
                    <a:gd name="T3" fmla="*/ 0 h 31"/>
                    <a:gd name="T4" fmla="*/ 0 w 31"/>
                    <a:gd name="T5" fmla="*/ 0 h 31"/>
                    <a:gd name="T6" fmla="*/ 0 w 31"/>
                    <a:gd name="T7" fmla="*/ 0 h 31"/>
                    <a:gd name="T8" fmla="*/ 0 w 31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1"/>
                    <a:gd name="T17" fmla="*/ 31 w 31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1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1" y="31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4" name="Freeform 191"/>
                <p:cNvSpPr>
                  <a:spLocks/>
                </p:cNvSpPr>
                <p:nvPr/>
              </p:nvSpPr>
              <p:spPr bwMode="auto">
                <a:xfrm>
                  <a:off x="441" y="1553"/>
                  <a:ext cx="15" cy="15"/>
                </a:xfrm>
                <a:custGeom>
                  <a:avLst/>
                  <a:gdLst>
                    <a:gd name="T0" fmla="*/ 0 w 31"/>
                    <a:gd name="T1" fmla="*/ 0 h 31"/>
                    <a:gd name="T2" fmla="*/ 0 w 31"/>
                    <a:gd name="T3" fmla="*/ 0 h 31"/>
                    <a:gd name="T4" fmla="*/ 0 w 31"/>
                    <a:gd name="T5" fmla="*/ 0 h 31"/>
                    <a:gd name="T6" fmla="*/ 0 w 31"/>
                    <a:gd name="T7" fmla="*/ 0 h 31"/>
                    <a:gd name="T8" fmla="*/ 0 w 31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1"/>
                    <a:gd name="T17" fmla="*/ 31 w 31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1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1" y="31"/>
                      </a:lnTo>
                      <a:lnTo>
                        <a:pt x="4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5" name="Freeform 192"/>
                <p:cNvSpPr>
                  <a:spLocks/>
                </p:cNvSpPr>
                <p:nvPr/>
              </p:nvSpPr>
              <p:spPr bwMode="auto">
                <a:xfrm>
                  <a:off x="444" y="1567"/>
                  <a:ext cx="17" cy="12"/>
                </a:xfrm>
                <a:custGeom>
                  <a:avLst/>
                  <a:gdLst>
                    <a:gd name="T0" fmla="*/ 1 w 32"/>
                    <a:gd name="T1" fmla="*/ 1 h 24"/>
                    <a:gd name="T2" fmla="*/ 0 w 32"/>
                    <a:gd name="T3" fmla="*/ 0 h 24"/>
                    <a:gd name="T4" fmla="*/ 1 w 32"/>
                    <a:gd name="T5" fmla="*/ 1 h 24"/>
                    <a:gd name="T6" fmla="*/ 1 w 32"/>
                    <a:gd name="T7" fmla="*/ 1 h 24"/>
                    <a:gd name="T8" fmla="*/ 1 w 32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4"/>
                    <a:gd name="T17" fmla="*/ 32 w 3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4">
                      <a:moveTo>
                        <a:pt x="6" y="18"/>
                      </a:moveTo>
                      <a:lnTo>
                        <a:pt x="0" y="0"/>
                      </a:lnTo>
                      <a:lnTo>
                        <a:pt x="26" y="11"/>
                      </a:lnTo>
                      <a:lnTo>
                        <a:pt x="32" y="24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6" name="Freeform 193"/>
                <p:cNvSpPr>
                  <a:spLocks/>
                </p:cNvSpPr>
                <p:nvPr/>
              </p:nvSpPr>
              <p:spPr bwMode="auto">
                <a:xfrm>
                  <a:off x="444" y="1567"/>
                  <a:ext cx="17" cy="12"/>
                </a:xfrm>
                <a:custGeom>
                  <a:avLst/>
                  <a:gdLst>
                    <a:gd name="T0" fmla="*/ 1 w 32"/>
                    <a:gd name="T1" fmla="*/ 1 h 24"/>
                    <a:gd name="T2" fmla="*/ 0 w 32"/>
                    <a:gd name="T3" fmla="*/ 0 h 24"/>
                    <a:gd name="T4" fmla="*/ 1 w 32"/>
                    <a:gd name="T5" fmla="*/ 1 h 24"/>
                    <a:gd name="T6" fmla="*/ 1 w 32"/>
                    <a:gd name="T7" fmla="*/ 1 h 24"/>
                    <a:gd name="T8" fmla="*/ 1 w 32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24"/>
                    <a:gd name="T17" fmla="*/ 32 w 3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24">
                      <a:moveTo>
                        <a:pt x="6" y="18"/>
                      </a:moveTo>
                      <a:lnTo>
                        <a:pt x="0" y="0"/>
                      </a:lnTo>
                      <a:lnTo>
                        <a:pt x="26" y="11"/>
                      </a:lnTo>
                      <a:lnTo>
                        <a:pt x="32" y="24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7" name="Freeform 194"/>
                <p:cNvSpPr>
                  <a:spLocks/>
                </p:cNvSpPr>
                <p:nvPr/>
              </p:nvSpPr>
              <p:spPr bwMode="auto">
                <a:xfrm>
                  <a:off x="450" y="1582"/>
                  <a:ext cx="16" cy="7"/>
                </a:xfrm>
                <a:custGeom>
                  <a:avLst/>
                  <a:gdLst>
                    <a:gd name="T0" fmla="*/ 1 w 31"/>
                    <a:gd name="T1" fmla="*/ 0 h 16"/>
                    <a:gd name="T2" fmla="*/ 0 w 31"/>
                    <a:gd name="T3" fmla="*/ 0 h 16"/>
                    <a:gd name="T4" fmla="*/ 1 w 31"/>
                    <a:gd name="T5" fmla="*/ 0 h 16"/>
                    <a:gd name="T6" fmla="*/ 1 w 31"/>
                    <a:gd name="T7" fmla="*/ 0 h 16"/>
                    <a:gd name="T8" fmla="*/ 1 w 3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6"/>
                    <a:gd name="T17" fmla="*/ 31 w 3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6">
                      <a:moveTo>
                        <a:pt x="7" y="16"/>
                      </a:moveTo>
                      <a:lnTo>
                        <a:pt x="0" y="0"/>
                      </a:lnTo>
                      <a:lnTo>
                        <a:pt x="25" y="6"/>
                      </a:lnTo>
                      <a:lnTo>
                        <a:pt x="31" y="16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8" name="Freeform 195"/>
                <p:cNvSpPr>
                  <a:spLocks/>
                </p:cNvSpPr>
                <p:nvPr/>
              </p:nvSpPr>
              <p:spPr bwMode="auto">
                <a:xfrm>
                  <a:off x="450" y="1582"/>
                  <a:ext cx="16" cy="7"/>
                </a:xfrm>
                <a:custGeom>
                  <a:avLst/>
                  <a:gdLst>
                    <a:gd name="T0" fmla="*/ 1 w 31"/>
                    <a:gd name="T1" fmla="*/ 0 h 16"/>
                    <a:gd name="T2" fmla="*/ 0 w 31"/>
                    <a:gd name="T3" fmla="*/ 0 h 16"/>
                    <a:gd name="T4" fmla="*/ 1 w 31"/>
                    <a:gd name="T5" fmla="*/ 0 h 16"/>
                    <a:gd name="T6" fmla="*/ 1 w 31"/>
                    <a:gd name="T7" fmla="*/ 0 h 16"/>
                    <a:gd name="T8" fmla="*/ 1 w 31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16"/>
                    <a:gd name="T17" fmla="*/ 31 w 31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16">
                      <a:moveTo>
                        <a:pt x="7" y="16"/>
                      </a:moveTo>
                      <a:lnTo>
                        <a:pt x="0" y="0"/>
                      </a:lnTo>
                      <a:lnTo>
                        <a:pt x="25" y="6"/>
                      </a:lnTo>
                      <a:lnTo>
                        <a:pt x="31" y="16"/>
                      </a:lnTo>
                      <a:lnTo>
                        <a:pt x="7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09" name="Freeform 196"/>
                <p:cNvSpPr>
                  <a:spLocks/>
                </p:cNvSpPr>
                <p:nvPr/>
              </p:nvSpPr>
              <p:spPr bwMode="auto">
                <a:xfrm>
                  <a:off x="455" y="1593"/>
                  <a:ext cx="17" cy="6"/>
                </a:xfrm>
                <a:custGeom>
                  <a:avLst/>
                  <a:gdLst>
                    <a:gd name="T0" fmla="*/ 1 w 33"/>
                    <a:gd name="T1" fmla="*/ 0 h 13"/>
                    <a:gd name="T2" fmla="*/ 0 w 33"/>
                    <a:gd name="T3" fmla="*/ 0 h 13"/>
                    <a:gd name="T4" fmla="*/ 1 w 33"/>
                    <a:gd name="T5" fmla="*/ 0 h 13"/>
                    <a:gd name="T6" fmla="*/ 1 w 33"/>
                    <a:gd name="T7" fmla="*/ 0 h 13"/>
                    <a:gd name="T8" fmla="*/ 1 w 33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9" y="13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3" y="10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0" name="Freeform 197"/>
                <p:cNvSpPr>
                  <a:spLocks/>
                </p:cNvSpPr>
                <p:nvPr/>
              </p:nvSpPr>
              <p:spPr bwMode="auto">
                <a:xfrm>
                  <a:off x="455" y="1593"/>
                  <a:ext cx="17" cy="6"/>
                </a:xfrm>
                <a:custGeom>
                  <a:avLst/>
                  <a:gdLst>
                    <a:gd name="T0" fmla="*/ 1 w 33"/>
                    <a:gd name="T1" fmla="*/ 0 h 13"/>
                    <a:gd name="T2" fmla="*/ 0 w 33"/>
                    <a:gd name="T3" fmla="*/ 0 h 13"/>
                    <a:gd name="T4" fmla="*/ 1 w 33"/>
                    <a:gd name="T5" fmla="*/ 0 h 13"/>
                    <a:gd name="T6" fmla="*/ 1 w 33"/>
                    <a:gd name="T7" fmla="*/ 0 h 13"/>
                    <a:gd name="T8" fmla="*/ 1 w 33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9" y="13"/>
                      </a:move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3" y="10"/>
                      </a:lnTo>
                      <a:lnTo>
                        <a:pt x="9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1" name="Freeform 198"/>
                <p:cNvSpPr>
                  <a:spLocks/>
                </p:cNvSpPr>
                <p:nvPr/>
              </p:nvSpPr>
              <p:spPr bwMode="auto">
                <a:xfrm>
                  <a:off x="464" y="1600"/>
                  <a:ext cx="16" cy="8"/>
                </a:xfrm>
                <a:custGeom>
                  <a:avLst/>
                  <a:gdLst>
                    <a:gd name="T0" fmla="*/ 0 w 33"/>
                    <a:gd name="T1" fmla="*/ 0 h 17"/>
                    <a:gd name="T2" fmla="*/ 0 w 33"/>
                    <a:gd name="T3" fmla="*/ 0 h 17"/>
                    <a:gd name="T4" fmla="*/ 0 w 33"/>
                    <a:gd name="T5" fmla="*/ 0 h 17"/>
                    <a:gd name="T6" fmla="*/ 0 w 33"/>
                    <a:gd name="T7" fmla="*/ 0 h 17"/>
                    <a:gd name="T8" fmla="*/ 0 w 3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7"/>
                    <a:gd name="T17" fmla="*/ 33 w 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7">
                      <a:moveTo>
                        <a:pt x="14" y="17"/>
                      </a:moveTo>
                      <a:lnTo>
                        <a:pt x="0" y="7"/>
                      </a:lnTo>
                      <a:lnTo>
                        <a:pt x="23" y="0"/>
                      </a:lnTo>
                      <a:lnTo>
                        <a:pt x="33" y="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2" name="Freeform 199"/>
                <p:cNvSpPr>
                  <a:spLocks/>
                </p:cNvSpPr>
                <p:nvPr/>
              </p:nvSpPr>
              <p:spPr bwMode="auto">
                <a:xfrm>
                  <a:off x="464" y="1600"/>
                  <a:ext cx="16" cy="8"/>
                </a:xfrm>
                <a:custGeom>
                  <a:avLst/>
                  <a:gdLst>
                    <a:gd name="T0" fmla="*/ 0 w 33"/>
                    <a:gd name="T1" fmla="*/ 0 h 17"/>
                    <a:gd name="T2" fmla="*/ 0 w 33"/>
                    <a:gd name="T3" fmla="*/ 0 h 17"/>
                    <a:gd name="T4" fmla="*/ 0 w 33"/>
                    <a:gd name="T5" fmla="*/ 0 h 17"/>
                    <a:gd name="T6" fmla="*/ 0 w 33"/>
                    <a:gd name="T7" fmla="*/ 0 h 17"/>
                    <a:gd name="T8" fmla="*/ 0 w 3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7"/>
                    <a:gd name="T17" fmla="*/ 33 w 3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7">
                      <a:moveTo>
                        <a:pt x="14" y="17"/>
                      </a:moveTo>
                      <a:lnTo>
                        <a:pt x="0" y="7"/>
                      </a:lnTo>
                      <a:lnTo>
                        <a:pt x="23" y="0"/>
                      </a:lnTo>
                      <a:lnTo>
                        <a:pt x="33" y="7"/>
                      </a:lnTo>
                      <a:lnTo>
                        <a:pt x="14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3" name="Freeform 200"/>
                <p:cNvSpPr>
                  <a:spLocks/>
                </p:cNvSpPr>
                <p:nvPr/>
              </p:nvSpPr>
              <p:spPr bwMode="auto">
                <a:xfrm>
                  <a:off x="465" y="1425"/>
                  <a:ext cx="8" cy="15"/>
                </a:xfrm>
                <a:custGeom>
                  <a:avLst/>
                  <a:gdLst>
                    <a:gd name="T0" fmla="*/ 0 w 18"/>
                    <a:gd name="T1" fmla="*/ 1 h 30"/>
                    <a:gd name="T2" fmla="*/ 0 w 18"/>
                    <a:gd name="T3" fmla="*/ 0 h 30"/>
                    <a:gd name="T4" fmla="*/ 0 w 18"/>
                    <a:gd name="T5" fmla="*/ 1 h 30"/>
                    <a:gd name="T6" fmla="*/ 0 w 18"/>
                    <a:gd name="T7" fmla="*/ 1 h 30"/>
                    <a:gd name="T8" fmla="*/ 0 w 18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0" y="11"/>
                      </a:moveTo>
                      <a:lnTo>
                        <a:pt x="11" y="0"/>
                      </a:lnTo>
                      <a:lnTo>
                        <a:pt x="18" y="19"/>
                      </a:lnTo>
                      <a:lnTo>
                        <a:pt x="8" y="3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4" name="Freeform 201"/>
                <p:cNvSpPr>
                  <a:spLocks/>
                </p:cNvSpPr>
                <p:nvPr/>
              </p:nvSpPr>
              <p:spPr bwMode="auto">
                <a:xfrm>
                  <a:off x="465" y="1425"/>
                  <a:ext cx="8" cy="15"/>
                </a:xfrm>
                <a:custGeom>
                  <a:avLst/>
                  <a:gdLst>
                    <a:gd name="T0" fmla="*/ 0 w 18"/>
                    <a:gd name="T1" fmla="*/ 1 h 30"/>
                    <a:gd name="T2" fmla="*/ 0 w 18"/>
                    <a:gd name="T3" fmla="*/ 0 h 30"/>
                    <a:gd name="T4" fmla="*/ 0 w 18"/>
                    <a:gd name="T5" fmla="*/ 1 h 30"/>
                    <a:gd name="T6" fmla="*/ 0 w 18"/>
                    <a:gd name="T7" fmla="*/ 1 h 30"/>
                    <a:gd name="T8" fmla="*/ 0 w 18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0"/>
                    <a:gd name="T17" fmla="*/ 18 w 18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0">
                      <a:moveTo>
                        <a:pt x="0" y="11"/>
                      </a:moveTo>
                      <a:lnTo>
                        <a:pt x="11" y="0"/>
                      </a:lnTo>
                      <a:lnTo>
                        <a:pt x="18" y="19"/>
                      </a:lnTo>
                      <a:lnTo>
                        <a:pt x="8" y="3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5" name="Freeform 202"/>
                <p:cNvSpPr>
                  <a:spLocks/>
                </p:cNvSpPr>
                <p:nvPr/>
              </p:nvSpPr>
              <p:spPr bwMode="auto">
                <a:xfrm>
                  <a:off x="472" y="1419"/>
                  <a:ext cx="8" cy="12"/>
                </a:xfrm>
                <a:custGeom>
                  <a:avLst/>
                  <a:gdLst>
                    <a:gd name="T0" fmla="*/ 0 w 17"/>
                    <a:gd name="T1" fmla="*/ 1 h 24"/>
                    <a:gd name="T2" fmla="*/ 0 w 17"/>
                    <a:gd name="T3" fmla="*/ 0 h 24"/>
                    <a:gd name="T4" fmla="*/ 0 w 17"/>
                    <a:gd name="T5" fmla="*/ 1 h 24"/>
                    <a:gd name="T6" fmla="*/ 0 w 17"/>
                    <a:gd name="T7" fmla="*/ 1 h 24"/>
                    <a:gd name="T8" fmla="*/ 0 w 17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6"/>
                      </a:moveTo>
                      <a:lnTo>
                        <a:pt x="13" y="0"/>
                      </a:lnTo>
                      <a:lnTo>
                        <a:pt x="17" y="15"/>
                      </a:lnTo>
                      <a:lnTo>
                        <a:pt x="9" y="2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6" name="Freeform 203"/>
                <p:cNvSpPr>
                  <a:spLocks/>
                </p:cNvSpPr>
                <p:nvPr/>
              </p:nvSpPr>
              <p:spPr bwMode="auto">
                <a:xfrm>
                  <a:off x="472" y="1419"/>
                  <a:ext cx="8" cy="12"/>
                </a:xfrm>
                <a:custGeom>
                  <a:avLst/>
                  <a:gdLst>
                    <a:gd name="T0" fmla="*/ 0 w 17"/>
                    <a:gd name="T1" fmla="*/ 1 h 24"/>
                    <a:gd name="T2" fmla="*/ 0 w 17"/>
                    <a:gd name="T3" fmla="*/ 0 h 24"/>
                    <a:gd name="T4" fmla="*/ 0 w 17"/>
                    <a:gd name="T5" fmla="*/ 1 h 24"/>
                    <a:gd name="T6" fmla="*/ 0 w 17"/>
                    <a:gd name="T7" fmla="*/ 1 h 24"/>
                    <a:gd name="T8" fmla="*/ 0 w 17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4"/>
                    <a:gd name="T17" fmla="*/ 17 w 17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4">
                      <a:moveTo>
                        <a:pt x="0" y="6"/>
                      </a:moveTo>
                      <a:lnTo>
                        <a:pt x="13" y="0"/>
                      </a:lnTo>
                      <a:lnTo>
                        <a:pt x="17" y="15"/>
                      </a:lnTo>
                      <a:lnTo>
                        <a:pt x="9" y="2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7" name="Freeform 204"/>
                <p:cNvSpPr>
                  <a:spLocks/>
                </p:cNvSpPr>
                <p:nvPr/>
              </p:nvSpPr>
              <p:spPr bwMode="auto">
                <a:xfrm>
                  <a:off x="481" y="1418"/>
                  <a:ext cx="8" cy="7"/>
                </a:xfrm>
                <a:custGeom>
                  <a:avLst/>
                  <a:gdLst>
                    <a:gd name="T0" fmla="*/ 0 w 16"/>
                    <a:gd name="T1" fmla="*/ 0 h 15"/>
                    <a:gd name="T2" fmla="*/ 1 w 16"/>
                    <a:gd name="T3" fmla="*/ 0 h 15"/>
                    <a:gd name="T4" fmla="*/ 1 w 16"/>
                    <a:gd name="T5" fmla="*/ 0 h 15"/>
                    <a:gd name="T6" fmla="*/ 1 w 16"/>
                    <a:gd name="T7" fmla="*/ 0 h 15"/>
                    <a:gd name="T8" fmla="*/ 0 w 16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5"/>
                    <a:gd name="T17" fmla="*/ 16 w 16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5">
                      <a:moveTo>
                        <a:pt x="0" y="3"/>
                      </a:move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6" y="1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8" name="Freeform 205"/>
                <p:cNvSpPr>
                  <a:spLocks/>
                </p:cNvSpPr>
                <p:nvPr/>
              </p:nvSpPr>
              <p:spPr bwMode="auto">
                <a:xfrm>
                  <a:off x="481" y="1418"/>
                  <a:ext cx="8" cy="7"/>
                </a:xfrm>
                <a:custGeom>
                  <a:avLst/>
                  <a:gdLst>
                    <a:gd name="T0" fmla="*/ 0 w 16"/>
                    <a:gd name="T1" fmla="*/ 0 h 15"/>
                    <a:gd name="T2" fmla="*/ 1 w 16"/>
                    <a:gd name="T3" fmla="*/ 0 h 15"/>
                    <a:gd name="T4" fmla="*/ 1 w 16"/>
                    <a:gd name="T5" fmla="*/ 0 h 15"/>
                    <a:gd name="T6" fmla="*/ 1 w 16"/>
                    <a:gd name="T7" fmla="*/ 0 h 15"/>
                    <a:gd name="T8" fmla="*/ 0 w 16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15"/>
                    <a:gd name="T17" fmla="*/ 16 w 16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15">
                      <a:moveTo>
                        <a:pt x="0" y="3"/>
                      </a:move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6" y="15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19" name="Freeform 206"/>
                <p:cNvSpPr>
                  <a:spLocks/>
                </p:cNvSpPr>
                <p:nvPr/>
              </p:nvSpPr>
              <p:spPr bwMode="auto">
                <a:xfrm>
                  <a:off x="491" y="1418"/>
                  <a:ext cx="8" cy="3"/>
                </a:xfrm>
                <a:custGeom>
                  <a:avLst/>
                  <a:gdLst>
                    <a:gd name="T0" fmla="*/ 0 w 15"/>
                    <a:gd name="T1" fmla="*/ 0 h 7"/>
                    <a:gd name="T2" fmla="*/ 1 w 15"/>
                    <a:gd name="T3" fmla="*/ 0 h 7"/>
                    <a:gd name="T4" fmla="*/ 1 w 15"/>
                    <a:gd name="T5" fmla="*/ 0 h 7"/>
                    <a:gd name="T6" fmla="*/ 1 w 15"/>
                    <a:gd name="T7" fmla="*/ 0 h 7"/>
                    <a:gd name="T8" fmla="*/ 0 w 1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7"/>
                    <a:gd name="T17" fmla="*/ 15 w 1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7">
                      <a:moveTo>
                        <a:pt x="0" y="0"/>
                      </a:moveTo>
                      <a:lnTo>
                        <a:pt x="13" y="3"/>
                      </a:lnTo>
                      <a:lnTo>
                        <a:pt x="15" y="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0" name="Freeform 207"/>
                <p:cNvSpPr>
                  <a:spLocks/>
                </p:cNvSpPr>
                <p:nvPr/>
              </p:nvSpPr>
              <p:spPr bwMode="auto">
                <a:xfrm>
                  <a:off x="491" y="1418"/>
                  <a:ext cx="8" cy="3"/>
                </a:xfrm>
                <a:custGeom>
                  <a:avLst/>
                  <a:gdLst>
                    <a:gd name="T0" fmla="*/ 0 w 15"/>
                    <a:gd name="T1" fmla="*/ 0 h 7"/>
                    <a:gd name="T2" fmla="*/ 1 w 15"/>
                    <a:gd name="T3" fmla="*/ 0 h 7"/>
                    <a:gd name="T4" fmla="*/ 1 w 15"/>
                    <a:gd name="T5" fmla="*/ 0 h 7"/>
                    <a:gd name="T6" fmla="*/ 1 w 15"/>
                    <a:gd name="T7" fmla="*/ 0 h 7"/>
                    <a:gd name="T8" fmla="*/ 0 w 1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7"/>
                    <a:gd name="T17" fmla="*/ 15 w 1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7">
                      <a:moveTo>
                        <a:pt x="0" y="0"/>
                      </a:moveTo>
                      <a:lnTo>
                        <a:pt x="13" y="3"/>
                      </a:lnTo>
                      <a:lnTo>
                        <a:pt x="15" y="7"/>
                      </a:lnTo>
                      <a:lnTo>
                        <a:pt x="3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1" name="Freeform 208"/>
                <p:cNvSpPr>
                  <a:spLocks/>
                </p:cNvSpPr>
                <p:nvPr/>
              </p:nvSpPr>
              <p:spPr bwMode="auto">
                <a:xfrm>
                  <a:off x="450" y="1505"/>
                  <a:ext cx="6" cy="6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0 w 13"/>
                    <a:gd name="T13" fmla="*/ 0 h 12"/>
                    <a:gd name="T14" fmla="*/ 0 w 13"/>
                    <a:gd name="T15" fmla="*/ 1 h 12"/>
                    <a:gd name="T16" fmla="*/ 0 w 13"/>
                    <a:gd name="T17" fmla="*/ 1 h 12"/>
                    <a:gd name="T18" fmla="*/ 0 w 13"/>
                    <a:gd name="T19" fmla="*/ 1 h 12"/>
                    <a:gd name="T20" fmla="*/ 0 w 13"/>
                    <a:gd name="T21" fmla="*/ 1 h 12"/>
                    <a:gd name="T22" fmla="*/ 0 w 13"/>
                    <a:gd name="T23" fmla="*/ 1 h 12"/>
                    <a:gd name="T24" fmla="*/ 0 w 13"/>
                    <a:gd name="T25" fmla="*/ 1 h 12"/>
                    <a:gd name="T26" fmla="*/ 0 w 13"/>
                    <a:gd name="T27" fmla="*/ 1 h 12"/>
                    <a:gd name="T28" fmla="*/ 0 w 13"/>
                    <a:gd name="T29" fmla="*/ 1 h 12"/>
                    <a:gd name="T30" fmla="*/ 0 w 13"/>
                    <a:gd name="T31" fmla="*/ 1 h 12"/>
                    <a:gd name="T32" fmla="*/ 0 w 13"/>
                    <a:gd name="T33" fmla="*/ 1 h 12"/>
                    <a:gd name="T34" fmla="*/ 0 w 13"/>
                    <a:gd name="T35" fmla="*/ 1 h 12"/>
                    <a:gd name="T36" fmla="*/ 0 w 13"/>
                    <a:gd name="T37" fmla="*/ 1 h 12"/>
                    <a:gd name="T38" fmla="*/ 0 w 13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2"/>
                    <a:gd name="T62" fmla="*/ 13 w 1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2" name="Freeform 209"/>
                <p:cNvSpPr>
                  <a:spLocks/>
                </p:cNvSpPr>
                <p:nvPr/>
              </p:nvSpPr>
              <p:spPr bwMode="auto">
                <a:xfrm>
                  <a:off x="450" y="1522"/>
                  <a:ext cx="6" cy="6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0 w 13"/>
                    <a:gd name="T13" fmla="*/ 0 h 12"/>
                    <a:gd name="T14" fmla="*/ 0 w 13"/>
                    <a:gd name="T15" fmla="*/ 1 h 12"/>
                    <a:gd name="T16" fmla="*/ 0 w 13"/>
                    <a:gd name="T17" fmla="*/ 1 h 12"/>
                    <a:gd name="T18" fmla="*/ 0 w 13"/>
                    <a:gd name="T19" fmla="*/ 1 h 12"/>
                    <a:gd name="T20" fmla="*/ 0 w 13"/>
                    <a:gd name="T21" fmla="*/ 1 h 12"/>
                    <a:gd name="T22" fmla="*/ 0 w 13"/>
                    <a:gd name="T23" fmla="*/ 1 h 12"/>
                    <a:gd name="T24" fmla="*/ 0 w 13"/>
                    <a:gd name="T25" fmla="*/ 1 h 12"/>
                    <a:gd name="T26" fmla="*/ 0 w 13"/>
                    <a:gd name="T27" fmla="*/ 1 h 12"/>
                    <a:gd name="T28" fmla="*/ 0 w 13"/>
                    <a:gd name="T29" fmla="*/ 1 h 12"/>
                    <a:gd name="T30" fmla="*/ 0 w 13"/>
                    <a:gd name="T31" fmla="*/ 1 h 12"/>
                    <a:gd name="T32" fmla="*/ 0 w 13"/>
                    <a:gd name="T33" fmla="*/ 1 h 12"/>
                    <a:gd name="T34" fmla="*/ 0 w 13"/>
                    <a:gd name="T35" fmla="*/ 1 h 12"/>
                    <a:gd name="T36" fmla="*/ 0 w 13"/>
                    <a:gd name="T37" fmla="*/ 1 h 12"/>
                    <a:gd name="T38" fmla="*/ 0 w 13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2"/>
                    <a:gd name="T62" fmla="*/ 13 w 1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2" y="2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3" name="Freeform 210"/>
                <p:cNvSpPr>
                  <a:spLocks/>
                </p:cNvSpPr>
                <p:nvPr/>
              </p:nvSpPr>
              <p:spPr bwMode="auto">
                <a:xfrm>
                  <a:off x="451" y="1490"/>
                  <a:ext cx="7" cy="6"/>
                </a:xfrm>
                <a:custGeom>
                  <a:avLst/>
                  <a:gdLst>
                    <a:gd name="T0" fmla="*/ 1 w 13"/>
                    <a:gd name="T1" fmla="*/ 0 h 13"/>
                    <a:gd name="T2" fmla="*/ 1 w 13"/>
                    <a:gd name="T3" fmla="*/ 0 h 13"/>
                    <a:gd name="T4" fmla="*/ 1 w 13"/>
                    <a:gd name="T5" fmla="*/ 0 h 13"/>
                    <a:gd name="T6" fmla="*/ 1 w 13"/>
                    <a:gd name="T7" fmla="*/ 0 h 13"/>
                    <a:gd name="T8" fmla="*/ 1 w 13"/>
                    <a:gd name="T9" fmla="*/ 0 h 13"/>
                    <a:gd name="T10" fmla="*/ 1 w 13"/>
                    <a:gd name="T11" fmla="*/ 0 h 13"/>
                    <a:gd name="T12" fmla="*/ 1 w 13"/>
                    <a:gd name="T13" fmla="*/ 0 h 13"/>
                    <a:gd name="T14" fmla="*/ 1 w 13"/>
                    <a:gd name="T15" fmla="*/ 0 h 13"/>
                    <a:gd name="T16" fmla="*/ 1 w 13"/>
                    <a:gd name="T17" fmla="*/ 0 h 13"/>
                    <a:gd name="T18" fmla="*/ 1 w 13"/>
                    <a:gd name="T19" fmla="*/ 0 h 13"/>
                    <a:gd name="T20" fmla="*/ 1 w 13"/>
                    <a:gd name="T21" fmla="*/ 0 h 13"/>
                    <a:gd name="T22" fmla="*/ 1 w 13"/>
                    <a:gd name="T23" fmla="*/ 0 h 13"/>
                    <a:gd name="T24" fmla="*/ 1 w 13"/>
                    <a:gd name="T25" fmla="*/ 0 h 13"/>
                    <a:gd name="T26" fmla="*/ 1 w 13"/>
                    <a:gd name="T27" fmla="*/ 0 h 13"/>
                    <a:gd name="T28" fmla="*/ 1 w 13"/>
                    <a:gd name="T29" fmla="*/ 0 h 13"/>
                    <a:gd name="T30" fmla="*/ 1 w 13"/>
                    <a:gd name="T31" fmla="*/ 0 h 13"/>
                    <a:gd name="T32" fmla="*/ 1 w 13"/>
                    <a:gd name="T33" fmla="*/ 0 h 13"/>
                    <a:gd name="T34" fmla="*/ 1 w 13"/>
                    <a:gd name="T35" fmla="*/ 0 h 13"/>
                    <a:gd name="T36" fmla="*/ 1 w 13"/>
                    <a:gd name="T37" fmla="*/ 0 h 13"/>
                    <a:gd name="T38" fmla="*/ 0 w 13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3"/>
                    <a:gd name="T62" fmla="*/ 13 w 13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1" y="2"/>
                      </a:lnTo>
                      <a:lnTo>
                        <a:pt x="12" y="4"/>
                      </a:lnTo>
                      <a:lnTo>
                        <a:pt x="13" y="7"/>
                      </a:lnTo>
                      <a:lnTo>
                        <a:pt x="13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4" name="Freeform 211"/>
                <p:cNvSpPr>
                  <a:spLocks/>
                </p:cNvSpPr>
                <p:nvPr/>
              </p:nvSpPr>
              <p:spPr bwMode="auto">
                <a:xfrm>
                  <a:off x="454" y="1476"/>
                  <a:ext cx="7" cy="6"/>
                </a:xfrm>
                <a:custGeom>
                  <a:avLst/>
                  <a:gdLst>
                    <a:gd name="T0" fmla="*/ 1 w 14"/>
                    <a:gd name="T1" fmla="*/ 0 h 13"/>
                    <a:gd name="T2" fmla="*/ 1 w 14"/>
                    <a:gd name="T3" fmla="*/ 0 h 13"/>
                    <a:gd name="T4" fmla="*/ 1 w 14"/>
                    <a:gd name="T5" fmla="*/ 0 h 13"/>
                    <a:gd name="T6" fmla="*/ 1 w 14"/>
                    <a:gd name="T7" fmla="*/ 0 h 13"/>
                    <a:gd name="T8" fmla="*/ 1 w 14"/>
                    <a:gd name="T9" fmla="*/ 0 h 13"/>
                    <a:gd name="T10" fmla="*/ 1 w 14"/>
                    <a:gd name="T11" fmla="*/ 0 h 13"/>
                    <a:gd name="T12" fmla="*/ 1 w 14"/>
                    <a:gd name="T13" fmla="*/ 0 h 13"/>
                    <a:gd name="T14" fmla="*/ 1 w 14"/>
                    <a:gd name="T15" fmla="*/ 0 h 13"/>
                    <a:gd name="T16" fmla="*/ 1 w 14"/>
                    <a:gd name="T17" fmla="*/ 0 h 13"/>
                    <a:gd name="T18" fmla="*/ 1 w 14"/>
                    <a:gd name="T19" fmla="*/ 0 h 13"/>
                    <a:gd name="T20" fmla="*/ 1 w 14"/>
                    <a:gd name="T21" fmla="*/ 0 h 13"/>
                    <a:gd name="T22" fmla="*/ 1 w 14"/>
                    <a:gd name="T23" fmla="*/ 0 h 13"/>
                    <a:gd name="T24" fmla="*/ 1 w 14"/>
                    <a:gd name="T25" fmla="*/ 0 h 13"/>
                    <a:gd name="T26" fmla="*/ 1 w 14"/>
                    <a:gd name="T27" fmla="*/ 0 h 13"/>
                    <a:gd name="T28" fmla="*/ 1 w 14"/>
                    <a:gd name="T29" fmla="*/ 0 h 13"/>
                    <a:gd name="T30" fmla="*/ 1 w 14"/>
                    <a:gd name="T31" fmla="*/ 0 h 13"/>
                    <a:gd name="T32" fmla="*/ 1 w 14"/>
                    <a:gd name="T33" fmla="*/ 0 h 13"/>
                    <a:gd name="T34" fmla="*/ 1 w 14"/>
                    <a:gd name="T35" fmla="*/ 0 h 13"/>
                    <a:gd name="T36" fmla="*/ 1 w 14"/>
                    <a:gd name="T37" fmla="*/ 0 h 13"/>
                    <a:gd name="T38" fmla="*/ 0 w 14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2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6" y="13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5" name="Freeform 212"/>
                <p:cNvSpPr>
                  <a:spLocks/>
                </p:cNvSpPr>
                <p:nvPr/>
              </p:nvSpPr>
              <p:spPr bwMode="auto">
                <a:xfrm>
                  <a:off x="457" y="1462"/>
                  <a:ext cx="7" cy="7"/>
                </a:xfrm>
                <a:custGeom>
                  <a:avLst/>
                  <a:gdLst>
                    <a:gd name="T0" fmla="*/ 1 w 14"/>
                    <a:gd name="T1" fmla="*/ 0 h 14"/>
                    <a:gd name="T2" fmla="*/ 1 w 14"/>
                    <a:gd name="T3" fmla="*/ 0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1 h 14"/>
                    <a:gd name="T30" fmla="*/ 1 w 14"/>
                    <a:gd name="T31" fmla="*/ 1 h 14"/>
                    <a:gd name="T32" fmla="*/ 1 w 14"/>
                    <a:gd name="T33" fmla="*/ 1 h 14"/>
                    <a:gd name="T34" fmla="*/ 1 w 14"/>
                    <a:gd name="T35" fmla="*/ 1 h 14"/>
                    <a:gd name="T36" fmla="*/ 1 w 14"/>
                    <a:gd name="T37" fmla="*/ 1 h 14"/>
                    <a:gd name="T38" fmla="*/ 0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6" y="14"/>
                      </a:lnTo>
                      <a:lnTo>
                        <a:pt x="4" y="13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6" name="Freeform 213"/>
                <p:cNvSpPr>
                  <a:spLocks/>
                </p:cNvSpPr>
                <p:nvPr/>
              </p:nvSpPr>
              <p:spPr bwMode="auto">
                <a:xfrm>
                  <a:off x="461" y="1451"/>
                  <a:ext cx="7" cy="6"/>
                </a:xfrm>
                <a:custGeom>
                  <a:avLst/>
                  <a:gdLst>
                    <a:gd name="T0" fmla="*/ 1 w 13"/>
                    <a:gd name="T1" fmla="*/ 0 h 13"/>
                    <a:gd name="T2" fmla="*/ 1 w 13"/>
                    <a:gd name="T3" fmla="*/ 0 h 13"/>
                    <a:gd name="T4" fmla="*/ 1 w 13"/>
                    <a:gd name="T5" fmla="*/ 0 h 13"/>
                    <a:gd name="T6" fmla="*/ 1 w 13"/>
                    <a:gd name="T7" fmla="*/ 0 h 13"/>
                    <a:gd name="T8" fmla="*/ 1 w 13"/>
                    <a:gd name="T9" fmla="*/ 0 h 13"/>
                    <a:gd name="T10" fmla="*/ 1 w 13"/>
                    <a:gd name="T11" fmla="*/ 0 h 13"/>
                    <a:gd name="T12" fmla="*/ 1 w 13"/>
                    <a:gd name="T13" fmla="*/ 0 h 13"/>
                    <a:gd name="T14" fmla="*/ 1 w 13"/>
                    <a:gd name="T15" fmla="*/ 0 h 13"/>
                    <a:gd name="T16" fmla="*/ 1 w 13"/>
                    <a:gd name="T17" fmla="*/ 0 h 13"/>
                    <a:gd name="T18" fmla="*/ 1 w 13"/>
                    <a:gd name="T19" fmla="*/ 0 h 13"/>
                    <a:gd name="T20" fmla="*/ 1 w 13"/>
                    <a:gd name="T21" fmla="*/ 0 h 13"/>
                    <a:gd name="T22" fmla="*/ 1 w 13"/>
                    <a:gd name="T23" fmla="*/ 0 h 13"/>
                    <a:gd name="T24" fmla="*/ 1 w 13"/>
                    <a:gd name="T25" fmla="*/ 0 h 13"/>
                    <a:gd name="T26" fmla="*/ 1 w 13"/>
                    <a:gd name="T27" fmla="*/ 0 h 13"/>
                    <a:gd name="T28" fmla="*/ 1 w 13"/>
                    <a:gd name="T29" fmla="*/ 0 h 13"/>
                    <a:gd name="T30" fmla="*/ 1 w 13"/>
                    <a:gd name="T31" fmla="*/ 0 h 13"/>
                    <a:gd name="T32" fmla="*/ 1 w 13"/>
                    <a:gd name="T33" fmla="*/ 0 h 13"/>
                    <a:gd name="T34" fmla="*/ 1 w 13"/>
                    <a:gd name="T35" fmla="*/ 0 h 13"/>
                    <a:gd name="T36" fmla="*/ 0 w 13"/>
                    <a:gd name="T37" fmla="*/ 0 h 13"/>
                    <a:gd name="T38" fmla="*/ 0 w 13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3"/>
                    <a:gd name="T62" fmla="*/ 13 w 13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3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2" y="12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5" y="12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7" name="Freeform 214"/>
                <p:cNvSpPr>
                  <a:spLocks/>
                </p:cNvSpPr>
                <p:nvPr/>
              </p:nvSpPr>
              <p:spPr bwMode="auto">
                <a:xfrm>
                  <a:off x="467" y="1440"/>
                  <a:ext cx="6" cy="7"/>
                </a:xfrm>
                <a:custGeom>
                  <a:avLst/>
                  <a:gdLst>
                    <a:gd name="T0" fmla="*/ 1 w 12"/>
                    <a:gd name="T1" fmla="*/ 0 h 15"/>
                    <a:gd name="T2" fmla="*/ 1 w 12"/>
                    <a:gd name="T3" fmla="*/ 0 h 15"/>
                    <a:gd name="T4" fmla="*/ 1 w 12"/>
                    <a:gd name="T5" fmla="*/ 0 h 15"/>
                    <a:gd name="T6" fmla="*/ 1 w 12"/>
                    <a:gd name="T7" fmla="*/ 0 h 15"/>
                    <a:gd name="T8" fmla="*/ 1 w 12"/>
                    <a:gd name="T9" fmla="*/ 0 h 15"/>
                    <a:gd name="T10" fmla="*/ 1 w 12"/>
                    <a:gd name="T11" fmla="*/ 0 h 15"/>
                    <a:gd name="T12" fmla="*/ 1 w 12"/>
                    <a:gd name="T13" fmla="*/ 0 h 15"/>
                    <a:gd name="T14" fmla="*/ 1 w 12"/>
                    <a:gd name="T15" fmla="*/ 0 h 15"/>
                    <a:gd name="T16" fmla="*/ 1 w 12"/>
                    <a:gd name="T17" fmla="*/ 0 h 15"/>
                    <a:gd name="T18" fmla="*/ 1 w 12"/>
                    <a:gd name="T19" fmla="*/ 0 h 15"/>
                    <a:gd name="T20" fmla="*/ 1 w 12"/>
                    <a:gd name="T21" fmla="*/ 0 h 15"/>
                    <a:gd name="T22" fmla="*/ 1 w 12"/>
                    <a:gd name="T23" fmla="*/ 0 h 15"/>
                    <a:gd name="T24" fmla="*/ 1 w 12"/>
                    <a:gd name="T25" fmla="*/ 0 h 15"/>
                    <a:gd name="T26" fmla="*/ 1 w 12"/>
                    <a:gd name="T27" fmla="*/ 0 h 15"/>
                    <a:gd name="T28" fmla="*/ 1 w 12"/>
                    <a:gd name="T29" fmla="*/ 0 h 15"/>
                    <a:gd name="T30" fmla="*/ 1 w 12"/>
                    <a:gd name="T31" fmla="*/ 0 h 15"/>
                    <a:gd name="T32" fmla="*/ 1 w 12"/>
                    <a:gd name="T33" fmla="*/ 0 h 15"/>
                    <a:gd name="T34" fmla="*/ 1 w 12"/>
                    <a:gd name="T35" fmla="*/ 0 h 15"/>
                    <a:gd name="T36" fmla="*/ 1 w 12"/>
                    <a:gd name="T37" fmla="*/ 0 h 15"/>
                    <a:gd name="T38" fmla="*/ 0 w 12"/>
                    <a:gd name="T39" fmla="*/ 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5"/>
                    <a:gd name="T62" fmla="*/ 12 w 12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5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8" y="6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5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4" y="11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8" name="Freeform 215"/>
                <p:cNvSpPr>
                  <a:spLocks/>
                </p:cNvSpPr>
                <p:nvPr/>
              </p:nvSpPr>
              <p:spPr bwMode="auto">
                <a:xfrm>
                  <a:off x="473" y="1431"/>
                  <a:ext cx="6" cy="8"/>
                </a:xfrm>
                <a:custGeom>
                  <a:avLst/>
                  <a:gdLst>
                    <a:gd name="T0" fmla="*/ 1 w 11"/>
                    <a:gd name="T1" fmla="*/ 0 h 14"/>
                    <a:gd name="T2" fmla="*/ 1 w 11"/>
                    <a:gd name="T3" fmla="*/ 1 h 14"/>
                    <a:gd name="T4" fmla="*/ 1 w 11"/>
                    <a:gd name="T5" fmla="*/ 1 h 14"/>
                    <a:gd name="T6" fmla="*/ 1 w 11"/>
                    <a:gd name="T7" fmla="*/ 1 h 14"/>
                    <a:gd name="T8" fmla="*/ 1 w 11"/>
                    <a:gd name="T9" fmla="*/ 1 h 14"/>
                    <a:gd name="T10" fmla="*/ 1 w 11"/>
                    <a:gd name="T11" fmla="*/ 1 h 14"/>
                    <a:gd name="T12" fmla="*/ 1 w 11"/>
                    <a:gd name="T13" fmla="*/ 1 h 14"/>
                    <a:gd name="T14" fmla="*/ 1 w 11"/>
                    <a:gd name="T15" fmla="*/ 1 h 14"/>
                    <a:gd name="T16" fmla="*/ 1 w 11"/>
                    <a:gd name="T17" fmla="*/ 1 h 14"/>
                    <a:gd name="T18" fmla="*/ 1 w 11"/>
                    <a:gd name="T19" fmla="*/ 1 h 14"/>
                    <a:gd name="T20" fmla="*/ 1 w 11"/>
                    <a:gd name="T21" fmla="*/ 1 h 14"/>
                    <a:gd name="T22" fmla="*/ 1 w 11"/>
                    <a:gd name="T23" fmla="*/ 1 h 14"/>
                    <a:gd name="T24" fmla="*/ 1 w 11"/>
                    <a:gd name="T25" fmla="*/ 1 h 14"/>
                    <a:gd name="T26" fmla="*/ 1 w 11"/>
                    <a:gd name="T27" fmla="*/ 1 h 14"/>
                    <a:gd name="T28" fmla="*/ 1 w 11"/>
                    <a:gd name="T29" fmla="*/ 1 h 14"/>
                    <a:gd name="T30" fmla="*/ 1 w 11"/>
                    <a:gd name="T31" fmla="*/ 1 h 14"/>
                    <a:gd name="T32" fmla="*/ 1 w 11"/>
                    <a:gd name="T33" fmla="*/ 1 h 14"/>
                    <a:gd name="T34" fmla="*/ 1 w 11"/>
                    <a:gd name="T35" fmla="*/ 1 h 14"/>
                    <a:gd name="T36" fmla="*/ 0 w 11"/>
                    <a:gd name="T37" fmla="*/ 1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14"/>
                    <a:gd name="T59" fmla="*/ 11 w 11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14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11" y="12"/>
                      </a:lnTo>
                      <a:lnTo>
                        <a:pt x="10" y="13"/>
                      </a:lnTo>
                      <a:lnTo>
                        <a:pt x="8" y="14"/>
                      </a:lnTo>
                      <a:lnTo>
                        <a:pt x="7" y="14"/>
                      </a:lnTo>
                      <a:lnTo>
                        <a:pt x="5" y="13"/>
                      </a:lnTo>
                      <a:lnTo>
                        <a:pt x="4" y="12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29" name="Freeform 216"/>
                <p:cNvSpPr>
                  <a:spLocks/>
                </p:cNvSpPr>
                <p:nvPr/>
              </p:nvSpPr>
              <p:spPr bwMode="auto">
                <a:xfrm>
                  <a:off x="481" y="1425"/>
                  <a:ext cx="5" cy="8"/>
                </a:xfrm>
                <a:custGeom>
                  <a:avLst/>
                  <a:gdLst>
                    <a:gd name="T0" fmla="*/ 1 w 10"/>
                    <a:gd name="T1" fmla="*/ 0 h 15"/>
                    <a:gd name="T2" fmla="*/ 1 w 10"/>
                    <a:gd name="T3" fmla="*/ 1 h 15"/>
                    <a:gd name="T4" fmla="*/ 1 w 10"/>
                    <a:gd name="T5" fmla="*/ 1 h 15"/>
                    <a:gd name="T6" fmla="*/ 1 w 10"/>
                    <a:gd name="T7" fmla="*/ 1 h 15"/>
                    <a:gd name="T8" fmla="*/ 1 w 10"/>
                    <a:gd name="T9" fmla="*/ 1 h 15"/>
                    <a:gd name="T10" fmla="*/ 1 w 10"/>
                    <a:gd name="T11" fmla="*/ 1 h 15"/>
                    <a:gd name="T12" fmla="*/ 1 w 10"/>
                    <a:gd name="T13" fmla="*/ 1 h 15"/>
                    <a:gd name="T14" fmla="*/ 1 w 10"/>
                    <a:gd name="T15" fmla="*/ 1 h 15"/>
                    <a:gd name="T16" fmla="*/ 1 w 10"/>
                    <a:gd name="T17" fmla="*/ 1 h 15"/>
                    <a:gd name="T18" fmla="*/ 1 w 10"/>
                    <a:gd name="T19" fmla="*/ 1 h 15"/>
                    <a:gd name="T20" fmla="*/ 1 w 10"/>
                    <a:gd name="T21" fmla="*/ 1 h 15"/>
                    <a:gd name="T22" fmla="*/ 1 w 10"/>
                    <a:gd name="T23" fmla="*/ 1 h 15"/>
                    <a:gd name="T24" fmla="*/ 1 w 10"/>
                    <a:gd name="T25" fmla="*/ 1 h 15"/>
                    <a:gd name="T26" fmla="*/ 1 w 10"/>
                    <a:gd name="T27" fmla="*/ 1 h 15"/>
                    <a:gd name="T28" fmla="*/ 1 w 10"/>
                    <a:gd name="T29" fmla="*/ 1 h 15"/>
                    <a:gd name="T30" fmla="*/ 1 w 10"/>
                    <a:gd name="T31" fmla="*/ 1 h 15"/>
                    <a:gd name="T32" fmla="*/ 1 w 10"/>
                    <a:gd name="T33" fmla="*/ 1 h 15"/>
                    <a:gd name="T34" fmla="*/ 0 w 10"/>
                    <a:gd name="T35" fmla="*/ 1 h 15"/>
                    <a:gd name="T36" fmla="*/ 0 w 10"/>
                    <a:gd name="T37" fmla="*/ 1 h 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"/>
                    <a:gd name="T58" fmla="*/ 0 h 15"/>
                    <a:gd name="T59" fmla="*/ 10 w 10"/>
                    <a:gd name="T60" fmla="*/ 15 h 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" h="15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7" y="15"/>
                      </a:lnTo>
                      <a:lnTo>
                        <a:pt x="6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0" name="Freeform 217"/>
                <p:cNvSpPr>
                  <a:spLocks/>
                </p:cNvSpPr>
                <p:nvPr/>
              </p:nvSpPr>
              <p:spPr bwMode="auto">
                <a:xfrm>
                  <a:off x="489" y="1420"/>
                  <a:ext cx="5" cy="8"/>
                </a:xfrm>
                <a:custGeom>
                  <a:avLst/>
                  <a:gdLst>
                    <a:gd name="T0" fmla="*/ 1 w 9"/>
                    <a:gd name="T1" fmla="*/ 0 h 15"/>
                    <a:gd name="T2" fmla="*/ 1 w 9"/>
                    <a:gd name="T3" fmla="*/ 1 h 15"/>
                    <a:gd name="T4" fmla="*/ 1 w 9"/>
                    <a:gd name="T5" fmla="*/ 1 h 15"/>
                    <a:gd name="T6" fmla="*/ 1 w 9"/>
                    <a:gd name="T7" fmla="*/ 1 h 15"/>
                    <a:gd name="T8" fmla="*/ 1 w 9"/>
                    <a:gd name="T9" fmla="*/ 1 h 15"/>
                    <a:gd name="T10" fmla="*/ 1 w 9"/>
                    <a:gd name="T11" fmla="*/ 1 h 15"/>
                    <a:gd name="T12" fmla="*/ 1 w 9"/>
                    <a:gd name="T13" fmla="*/ 1 h 15"/>
                    <a:gd name="T14" fmla="*/ 1 w 9"/>
                    <a:gd name="T15" fmla="*/ 1 h 15"/>
                    <a:gd name="T16" fmla="*/ 1 w 9"/>
                    <a:gd name="T17" fmla="*/ 1 h 15"/>
                    <a:gd name="T18" fmla="*/ 1 w 9"/>
                    <a:gd name="T19" fmla="*/ 1 h 15"/>
                    <a:gd name="T20" fmla="*/ 1 w 9"/>
                    <a:gd name="T21" fmla="*/ 1 h 15"/>
                    <a:gd name="T22" fmla="*/ 1 w 9"/>
                    <a:gd name="T23" fmla="*/ 1 h 15"/>
                    <a:gd name="T24" fmla="*/ 1 w 9"/>
                    <a:gd name="T25" fmla="*/ 1 h 15"/>
                    <a:gd name="T26" fmla="*/ 1 w 9"/>
                    <a:gd name="T27" fmla="*/ 1 h 15"/>
                    <a:gd name="T28" fmla="*/ 1 w 9"/>
                    <a:gd name="T29" fmla="*/ 1 h 15"/>
                    <a:gd name="T30" fmla="*/ 0 w 9"/>
                    <a:gd name="T31" fmla="*/ 1 h 15"/>
                    <a:gd name="T32" fmla="*/ 0 w 9"/>
                    <a:gd name="T33" fmla="*/ 1 h 15"/>
                    <a:gd name="T34" fmla="*/ 0 w 9"/>
                    <a:gd name="T35" fmla="*/ 1 h 15"/>
                    <a:gd name="T36" fmla="*/ 0 w 9"/>
                    <a:gd name="T37" fmla="*/ 1 h 15"/>
                    <a:gd name="T38" fmla="*/ 0 w 9"/>
                    <a:gd name="T39" fmla="*/ 1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"/>
                    <a:gd name="T61" fmla="*/ 0 h 15"/>
                    <a:gd name="T62" fmla="*/ 9 w 9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" h="15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1" name="Freeform 218"/>
                <p:cNvSpPr>
                  <a:spLocks/>
                </p:cNvSpPr>
                <p:nvPr/>
              </p:nvSpPr>
              <p:spPr bwMode="auto">
                <a:xfrm>
                  <a:off x="499" y="1420"/>
                  <a:ext cx="3" cy="5"/>
                </a:xfrm>
                <a:custGeom>
                  <a:avLst/>
                  <a:gdLst>
                    <a:gd name="T0" fmla="*/ 0 w 8"/>
                    <a:gd name="T1" fmla="*/ 1 h 10"/>
                    <a:gd name="T2" fmla="*/ 0 w 8"/>
                    <a:gd name="T3" fmla="*/ 1 h 10"/>
                    <a:gd name="T4" fmla="*/ 0 w 8"/>
                    <a:gd name="T5" fmla="*/ 1 h 10"/>
                    <a:gd name="T6" fmla="*/ 0 w 8"/>
                    <a:gd name="T7" fmla="*/ 1 h 10"/>
                    <a:gd name="T8" fmla="*/ 0 w 8"/>
                    <a:gd name="T9" fmla="*/ 1 h 10"/>
                    <a:gd name="T10" fmla="*/ 0 w 8"/>
                    <a:gd name="T11" fmla="*/ 1 h 10"/>
                    <a:gd name="T12" fmla="*/ 0 w 8"/>
                    <a:gd name="T13" fmla="*/ 1 h 10"/>
                    <a:gd name="T14" fmla="*/ 0 w 8"/>
                    <a:gd name="T15" fmla="*/ 1 h 10"/>
                    <a:gd name="T16" fmla="*/ 0 w 8"/>
                    <a:gd name="T17" fmla="*/ 1 h 10"/>
                    <a:gd name="T18" fmla="*/ 0 w 8"/>
                    <a:gd name="T19" fmla="*/ 1 h 10"/>
                    <a:gd name="T20" fmla="*/ 0 w 8"/>
                    <a:gd name="T21" fmla="*/ 1 h 10"/>
                    <a:gd name="T22" fmla="*/ 0 w 8"/>
                    <a:gd name="T23" fmla="*/ 1 h 10"/>
                    <a:gd name="T24" fmla="*/ 0 w 8"/>
                    <a:gd name="T25" fmla="*/ 1 h 10"/>
                    <a:gd name="T26" fmla="*/ 0 w 8"/>
                    <a:gd name="T27" fmla="*/ 1 h 10"/>
                    <a:gd name="T28" fmla="*/ 0 w 8"/>
                    <a:gd name="T29" fmla="*/ 0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"/>
                    <a:gd name="T46" fmla="*/ 0 h 10"/>
                    <a:gd name="T47" fmla="*/ 8 w 8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" h="10">
                      <a:moveTo>
                        <a:pt x="8" y="3"/>
                      </a:move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6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2" name="Freeform 219"/>
                <p:cNvSpPr>
                  <a:spLocks/>
                </p:cNvSpPr>
                <p:nvPr/>
              </p:nvSpPr>
              <p:spPr bwMode="auto">
                <a:xfrm>
                  <a:off x="449" y="1538"/>
                  <a:ext cx="7" cy="7"/>
                </a:xfrm>
                <a:custGeom>
                  <a:avLst/>
                  <a:gdLst>
                    <a:gd name="T0" fmla="*/ 0 w 15"/>
                    <a:gd name="T1" fmla="*/ 1 h 13"/>
                    <a:gd name="T2" fmla="*/ 0 w 15"/>
                    <a:gd name="T3" fmla="*/ 1 h 13"/>
                    <a:gd name="T4" fmla="*/ 0 w 15"/>
                    <a:gd name="T5" fmla="*/ 1 h 13"/>
                    <a:gd name="T6" fmla="*/ 0 w 15"/>
                    <a:gd name="T7" fmla="*/ 1 h 13"/>
                    <a:gd name="T8" fmla="*/ 0 w 15"/>
                    <a:gd name="T9" fmla="*/ 1 h 13"/>
                    <a:gd name="T10" fmla="*/ 0 w 15"/>
                    <a:gd name="T11" fmla="*/ 1 h 13"/>
                    <a:gd name="T12" fmla="*/ 0 w 15"/>
                    <a:gd name="T13" fmla="*/ 0 h 13"/>
                    <a:gd name="T14" fmla="*/ 0 w 15"/>
                    <a:gd name="T15" fmla="*/ 0 h 13"/>
                    <a:gd name="T16" fmla="*/ 0 w 15"/>
                    <a:gd name="T17" fmla="*/ 1 h 13"/>
                    <a:gd name="T18" fmla="*/ 0 w 15"/>
                    <a:gd name="T19" fmla="*/ 1 h 13"/>
                    <a:gd name="T20" fmla="*/ 0 w 15"/>
                    <a:gd name="T21" fmla="*/ 1 h 13"/>
                    <a:gd name="T22" fmla="*/ 0 w 15"/>
                    <a:gd name="T23" fmla="*/ 1 h 13"/>
                    <a:gd name="T24" fmla="*/ 0 w 15"/>
                    <a:gd name="T25" fmla="*/ 1 h 13"/>
                    <a:gd name="T26" fmla="*/ 0 w 15"/>
                    <a:gd name="T27" fmla="*/ 1 h 13"/>
                    <a:gd name="T28" fmla="*/ 0 w 15"/>
                    <a:gd name="T29" fmla="*/ 1 h 13"/>
                    <a:gd name="T30" fmla="*/ 0 w 15"/>
                    <a:gd name="T31" fmla="*/ 1 h 13"/>
                    <a:gd name="T32" fmla="*/ 0 w 15"/>
                    <a:gd name="T33" fmla="*/ 1 h 13"/>
                    <a:gd name="T34" fmla="*/ 0 w 15"/>
                    <a:gd name="T35" fmla="*/ 1 h 13"/>
                    <a:gd name="T36" fmla="*/ 0 w 15"/>
                    <a:gd name="T37" fmla="*/ 1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"/>
                    <a:gd name="T58" fmla="*/ 0 h 13"/>
                    <a:gd name="T59" fmla="*/ 15 w 15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" h="13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4" y="8"/>
                      </a:lnTo>
                      <a:lnTo>
                        <a:pt x="13" y="11"/>
                      </a:lnTo>
                      <a:lnTo>
                        <a:pt x="10" y="12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5" y="13"/>
                      </a:lnTo>
                      <a:lnTo>
                        <a:pt x="4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3" name="Freeform 220"/>
                <p:cNvSpPr>
                  <a:spLocks/>
                </p:cNvSpPr>
                <p:nvPr/>
              </p:nvSpPr>
              <p:spPr bwMode="auto">
                <a:xfrm>
                  <a:off x="453" y="1555"/>
                  <a:ext cx="7" cy="5"/>
                </a:xfrm>
                <a:custGeom>
                  <a:avLst/>
                  <a:gdLst>
                    <a:gd name="T0" fmla="*/ 0 w 15"/>
                    <a:gd name="T1" fmla="*/ 1 h 9"/>
                    <a:gd name="T2" fmla="*/ 0 w 15"/>
                    <a:gd name="T3" fmla="*/ 1 h 9"/>
                    <a:gd name="T4" fmla="*/ 0 w 15"/>
                    <a:gd name="T5" fmla="*/ 1 h 9"/>
                    <a:gd name="T6" fmla="*/ 0 w 15"/>
                    <a:gd name="T7" fmla="*/ 1 h 9"/>
                    <a:gd name="T8" fmla="*/ 0 w 15"/>
                    <a:gd name="T9" fmla="*/ 1 h 9"/>
                    <a:gd name="T10" fmla="*/ 0 w 15"/>
                    <a:gd name="T11" fmla="*/ 1 h 9"/>
                    <a:gd name="T12" fmla="*/ 0 w 15"/>
                    <a:gd name="T13" fmla="*/ 0 h 9"/>
                    <a:gd name="T14" fmla="*/ 0 w 15"/>
                    <a:gd name="T15" fmla="*/ 0 h 9"/>
                    <a:gd name="T16" fmla="*/ 0 w 15"/>
                    <a:gd name="T17" fmla="*/ 0 h 9"/>
                    <a:gd name="T18" fmla="*/ 0 w 15"/>
                    <a:gd name="T19" fmla="*/ 0 h 9"/>
                    <a:gd name="T20" fmla="*/ 0 w 15"/>
                    <a:gd name="T21" fmla="*/ 1 h 9"/>
                    <a:gd name="T22" fmla="*/ 0 w 15"/>
                    <a:gd name="T23" fmla="*/ 1 h 9"/>
                    <a:gd name="T24" fmla="*/ 0 w 15"/>
                    <a:gd name="T25" fmla="*/ 1 h 9"/>
                    <a:gd name="T26" fmla="*/ 0 w 15"/>
                    <a:gd name="T27" fmla="*/ 1 h 9"/>
                    <a:gd name="T28" fmla="*/ 0 w 15"/>
                    <a:gd name="T29" fmla="*/ 1 h 9"/>
                    <a:gd name="T30" fmla="*/ 0 w 15"/>
                    <a:gd name="T31" fmla="*/ 1 h 9"/>
                    <a:gd name="T32" fmla="*/ 0 w 15"/>
                    <a:gd name="T33" fmla="*/ 1 h 9"/>
                    <a:gd name="T34" fmla="*/ 0 w 15"/>
                    <a:gd name="T35" fmla="*/ 1 h 9"/>
                    <a:gd name="T36" fmla="*/ 0 w 15"/>
                    <a:gd name="T37" fmla="*/ 1 h 9"/>
                    <a:gd name="T38" fmla="*/ 0 w 15"/>
                    <a:gd name="T39" fmla="*/ 1 h 9"/>
                    <a:gd name="T40" fmla="*/ 0 w 15"/>
                    <a:gd name="T41" fmla="*/ 1 h 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9"/>
                    <a:gd name="T65" fmla="*/ 15 w 15"/>
                    <a:gd name="T66" fmla="*/ 9 h 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9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3" y="7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3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4" name="Freeform 221"/>
                <p:cNvSpPr>
                  <a:spLocks/>
                </p:cNvSpPr>
                <p:nvPr/>
              </p:nvSpPr>
              <p:spPr bwMode="auto">
                <a:xfrm>
                  <a:off x="456" y="1567"/>
                  <a:ext cx="7" cy="5"/>
                </a:xfrm>
                <a:custGeom>
                  <a:avLst/>
                  <a:gdLst>
                    <a:gd name="T0" fmla="*/ 0 w 14"/>
                    <a:gd name="T1" fmla="*/ 0 h 11"/>
                    <a:gd name="T2" fmla="*/ 1 w 14"/>
                    <a:gd name="T3" fmla="*/ 0 h 11"/>
                    <a:gd name="T4" fmla="*/ 1 w 14"/>
                    <a:gd name="T5" fmla="*/ 0 h 11"/>
                    <a:gd name="T6" fmla="*/ 1 w 14"/>
                    <a:gd name="T7" fmla="*/ 0 h 11"/>
                    <a:gd name="T8" fmla="*/ 1 w 14"/>
                    <a:gd name="T9" fmla="*/ 0 h 11"/>
                    <a:gd name="T10" fmla="*/ 1 w 14"/>
                    <a:gd name="T11" fmla="*/ 0 h 11"/>
                    <a:gd name="T12" fmla="*/ 1 w 14"/>
                    <a:gd name="T13" fmla="*/ 0 h 11"/>
                    <a:gd name="T14" fmla="*/ 1 w 14"/>
                    <a:gd name="T15" fmla="*/ 0 h 11"/>
                    <a:gd name="T16" fmla="*/ 1 w 14"/>
                    <a:gd name="T17" fmla="*/ 0 h 11"/>
                    <a:gd name="T18" fmla="*/ 1 w 14"/>
                    <a:gd name="T19" fmla="*/ 0 h 11"/>
                    <a:gd name="T20" fmla="*/ 1 w 14"/>
                    <a:gd name="T21" fmla="*/ 0 h 11"/>
                    <a:gd name="T22" fmla="*/ 1 w 14"/>
                    <a:gd name="T23" fmla="*/ 0 h 11"/>
                    <a:gd name="T24" fmla="*/ 1 w 14"/>
                    <a:gd name="T25" fmla="*/ 0 h 11"/>
                    <a:gd name="T26" fmla="*/ 1 w 14"/>
                    <a:gd name="T27" fmla="*/ 0 h 11"/>
                    <a:gd name="T28" fmla="*/ 1 w 14"/>
                    <a:gd name="T29" fmla="*/ 0 h 11"/>
                    <a:gd name="T30" fmla="*/ 1 w 14"/>
                    <a:gd name="T31" fmla="*/ 0 h 11"/>
                    <a:gd name="T32" fmla="*/ 1 w 14"/>
                    <a:gd name="T33" fmla="*/ 0 h 11"/>
                    <a:gd name="T34" fmla="*/ 1 w 14"/>
                    <a:gd name="T35" fmla="*/ 0 h 11"/>
                    <a:gd name="T36" fmla="*/ 1 w 14"/>
                    <a:gd name="T37" fmla="*/ 0 h 11"/>
                    <a:gd name="T38" fmla="*/ 1 w 14"/>
                    <a:gd name="T39" fmla="*/ 0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1"/>
                    <a:gd name="T62" fmla="*/ 14 w 14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1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7"/>
                      </a:lnTo>
                      <a:lnTo>
                        <a:pt x="11" y="8"/>
                      </a:lnTo>
                      <a:lnTo>
                        <a:pt x="8" y="9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3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5" name="Freeform 222"/>
                <p:cNvSpPr>
                  <a:spLocks/>
                </p:cNvSpPr>
                <p:nvPr/>
              </p:nvSpPr>
              <p:spPr bwMode="auto">
                <a:xfrm>
                  <a:off x="460" y="1577"/>
                  <a:ext cx="7" cy="7"/>
                </a:xfrm>
                <a:custGeom>
                  <a:avLst/>
                  <a:gdLst>
                    <a:gd name="T0" fmla="*/ 0 w 15"/>
                    <a:gd name="T1" fmla="*/ 1 h 14"/>
                    <a:gd name="T2" fmla="*/ 0 w 15"/>
                    <a:gd name="T3" fmla="*/ 1 h 14"/>
                    <a:gd name="T4" fmla="*/ 0 w 15"/>
                    <a:gd name="T5" fmla="*/ 1 h 14"/>
                    <a:gd name="T6" fmla="*/ 0 w 15"/>
                    <a:gd name="T7" fmla="*/ 1 h 14"/>
                    <a:gd name="T8" fmla="*/ 0 w 15"/>
                    <a:gd name="T9" fmla="*/ 1 h 14"/>
                    <a:gd name="T10" fmla="*/ 0 w 15"/>
                    <a:gd name="T11" fmla="*/ 1 h 14"/>
                    <a:gd name="T12" fmla="*/ 0 w 15"/>
                    <a:gd name="T13" fmla="*/ 1 h 14"/>
                    <a:gd name="T14" fmla="*/ 0 w 15"/>
                    <a:gd name="T15" fmla="*/ 0 h 14"/>
                    <a:gd name="T16" fmla="*/ 0 w 15"/>
                    <a:gd name="T17" fmla="*/ 0 h 14"/>
                    <a:gd name="T18" fmla="*/ 0 w 15"/>
                    <a:gd name="T19" fmla="*/ 1 h 14"/>
                    <a:gd name="T20" fmla="*/ 0 w 15"/>
                    <a:gd name="T21" fmla="*/ 1 h 14"/>
                    <a:gd name="T22" fmla="*/ 0 w 15"/>
                    <a:gd name="T23" fmla="*/ 1 h 14"/>
                    <a:gd name="T24" fmla="*/ 0 w 15"/>
                    <a:gd name="T25" fmla="*/ 1 h 14"/>
                    <a:gd name="T26" fmla="*/ 0 w 15"/>
                    <a:gd name="T27" fmla="*/ 1 h 14"/>
                    <a:gd name="T28" fmla="*/ 0 w 15"/>
                    <a:gd name="T29" fmla="*/ 1 h 14"/>
                    <a:gd name="T30" fmla="*/ 0 w 15"/>
                    <a:gd name="T31" fmla="*/ 1 h 14"/>
                    <a:gd name="T32" fmla="*/ 0 w 15"/>
                    <a:gd name="T33" fmla="*/ 1 h 14"/>
                    <a:gd name="T34" fmla="*/ 0 w 15"/>
                    <a:gd name="T35" fmla="*/ 1 h 14"/>
                    <a:gd name="T36" fmla="*/ 0 w 15"/>
                    <a:gd name="T37" fmla="*/ 1 h 14"/>
                    <a:gd name="T38" fmla="*/ 0 w 15"/>
                    <a:gd name="T39" fmla="*/ 1 h 14"/>
                    <a:gd name="T40" fmla="*/ 0 w 15"/>
                    <a:gd name="T41" fmla="*/ 1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4"/>
                    <a:gd name="T65" fmla="*/ 15 w 15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4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4" y="8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6" name="Freeform 223"/>
                <p:cNvSpPr>
                  <a:spLocks/>
                </p:cNvSpPr>
                <p:nvPr/>
              </p:nvSpPr>
              <p:spPr bwMode="auto">
                <a:xfrm>
                  <a:off x="465" y="1586"/>
                  <a:ext cx="7" cy="7"/>
                </a:xfrm>
                <a:custGeom>
                  <a:avLst/>
                  <a:gdLst>
                    <a:gd name="T0" fmla="*/ 0 w 14"/>
                    <a:gd name="T1" fmla="*/ 1 h 13"/>
                    <a:gd name="T2" fmla="*/ 1 w 14"/>
                    <a:gd name="T3" fmla="*/ 1 h 13"/>
                    <a:gd name="T4" fmla="*/ 1 w 14"/>
                    <a:gd name="T5" fmla="*/ 1 h 13"/>
                    <a:gd name="T6" fmla="*/ 1 w 14"/>
                    <a:gd name="T7" fmla="*/ 1 h 13"/>
                    <a:gd name="T8" fmla="*/ 1 w 14"/>
                    <a:gd name="T9" fmla="*/ 1 h 13"/>
                    <a:gd name="T10" fmla="*/ 1 w 14"/>
                    <a:gd name="T11" fmla="*/ 1 h 13"/>
                    <a:gd name="T12" fmla="*/ 1 w 14"/>
                    <a:gd name="T13" fmla="*/ 1 h 13"/>
                    <a:gd name="T14" fmla="*/ 1 w 14"/>
                    <a:gd name="T15" fmla="*/ 0 h 13"/>
                    <a:gd name="T16" fmla="*/ 1 w 14"/>
                    <a:gd name="T17" fmla="*/ 0 h 13"/>
                    <a:gd name="T18" fmla="*/ 1 w 14"/>
                    <a:gd name="T19" fmla="*/ 0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1 w 14"/>
                    <a:gd name="T31" fmla="*/ 1 h 13"/>
                    <a:gd name="T32" fmla="*/ 1 w 14"/>
                    <a:gd name="T33" fmla="*/ 1 h 13"/>
                    <a:gd name="T34" fmla="*/ 1 w 14"/>
                    <a:gd name="T35" fmla="*/ 1 h 13"/>
                    <a:gd name="T36" fmla="*/ 1 w 14"/>
                    <a:gd name="T37" fmla="*/ 1 h 13"/>
                    <a:gd name="T38" fmla="*/ 1 w 14"/>
                    <a:gd name="T39" fmla="*/ 1 h 13"/>
                    <a:gd name="T40" fmla="*/ 1 w 14"/>
                    <a:gd name="T41" fmla="*/ 1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"/>
                    <a:gd name="T64" fmla="*/ 0 h 13"/>
                    <a:gd name="T65" fmla="*/ 14 w 14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" h="13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7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7" name="Freeform 224"/>
                <p:cNvSpPr>
                  <a:spLocks/>
                </p:cNvSpPr>
                <p:nvPr/>
              </p:nvSpPr>
              <p:spPr bwMode="auto">
                <a:xfrm>
                  <a:off x="472" y="1594"/>
                  <a:ext cx="5" cy="6"/>
                </a:xfrm>
                <a:custGeom>
                  <a:avLst/>
                  <a:gdLst>
                    <a:gd name="T0" fmla="*/ 0 w 10"/>
                    <a:gd name="T1" fmla="*/ 1 h 11"/>
                    <a:gd name="T2" fmla="*/ 1 w 10"/>
                    <a:gd name="T3" fmla="*/ 1 h 11"/>
                    <a:gd name="T4" fmla="*/ 1 w 10"/>
                    <a:gd name="T5" fmla="*/ 1 h 11"/>
                    <a:gd name="T6" fmla="*/ 1 w 10"/>
                    <a:gd name="T7" fmla="*/ 1 h 11"/>
                    <a:gd name="T8" fmla="*/ 1 w 10"/>
                    <a:gd name="T9" fmla="*/ 1 h 11"/>
                    <a:gd name="T10" fmla="*/ 1 w 10"/>
                    <a:gd name="T11" fmla="*/ 0 h 11"/>
                    <a:gd name="T12" fmla="*/ 1 w 10"/>
                    <a:gd name="T13" fmla="*/ 0 h 11"/>
                    <a:gd name="T14" fmla="*/ 1 w 10"/>
                    <a:gd name="T15" fmla="*/ 0 h 11"/>
                    <a:gd name="T16" fmla="*/ 1 w 10"/>
                    <a:gd name="T17" fmla="*/ 1 h 11"/>
                    <a:gd name="T18" fmla="*/ 1 w 10"/>
                    <a:gd name="T19" fmla="*/ 1 h 11"/>
                    <a:gd name="T20" fmla="*/ 1 w 10"/>
                    <a:gd name="T21" fmla="*/ 1 h 11"/>
                    <a:gd name="T22" fmla="*/ 1 w 10"/>
                    <a:gd name="T23" fmla="*/ 1 h 11"/>
                    <a:gd name="T24" fmla="*/ 1 w 10"/>
                    <a:gd name="T25" fmla="*/ 1 h 11"/>
                    <a:gd name="T26" fmla="*/ 1 w 10"/>
                    <a:gd name="T27" fmla="*/ 1 h 11"/>
                    <a:gd name="T28" fmla="*/ 1 w 10"/>
                    <a:gd name="T29" fmla="*/ 1 h 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"/>
                    <a:gd name="T46" fmla="*/ 0 h 11"/>
                    <a:gd name="T47" fmla="*/ 10 w 10"/>
                    <a:gd name="T48" fmla="*/ 11 h 1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" h="11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10"/>
                      </a:lnTo>
                      <a:lnTo>
                        <a:pt x="7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8" name="Freeform 225"/>
                <p:cNvSpPr>
                  <a:spLocks/>
                </p:cNvSpPr>
                <p:nvPr/>
              </p:nvSpPr>
              <p:spPr bwMode="auto">
                <a:xfrm>
                  <a:off x="480" y="1600"/>
                  <a:ext cx="5" cy="5"/>
                </a:xfrm>
                <a:custGeom>
                  <a:avLst/>
                  <a:gdLst>
                    <a:gd name="T0" fmla="*/ 0 w 10"/>
                    <a:gd name="T1" fmla="*/ 0 h 11"/>
                    <a:gd name="T2" fmla="*/ 0 w 10"/>
                    <a:gd name="T3" fmla="*/ 0 h 11"/>
                    <a:gd name="T4" fmla="*/ 1 w 10"/>
                    <a:gd name="T5" fmla="*/ 0 h 11"/>
                    <a:gd name="T6" fmla="*/ 1 w 10"/>
                    <a:gd name="T7" fmla="*/ 0 h 11"/>
                    <a:gd name="T8" fmla="*/ 1 w 10"/>
                    <a:gd name="T9" fmla="*/ 0 h 11"/>
                    <a:gd name="T10" fmla="*/ 1 w 10"/>
                    <a:gd name="T11" fmla="*/ 0 h 11"/>
                    <a:gd name="T12" fmla="*/ 1 w 10"/>
                    <a:gd name="T13" fmla="*/ 0 h 11"/>
                    <a:gd name="T14" fmla="*/ 1 w 10"/>
                    <a:gd name="T15" fmla="*/ 0 h 11"/>
                    <a:gd name="T16" fmla="*/ 1 w 10"/>
                    <a:gd name="T17" fmla="*/ 0 h 11"/>
                    <a:gd name="T18" fmla="*/ 1 w 10"/>
                    <a:gd name="T19" fmla="*/ 0 h 11"/>
                    <a:gd name="T20" fmla="*/ 1 w 10"/>
                    <a:gd name="T21" fmla="*/ 0 h 11"/>
                    <a:gd name="T22" fmla="*/ 1 w 10"/>
                    <a:gd name="T23" fmla="*/ 0 h 11"/>
                    <a:gd name="T24" fmla="*/ 1 w 10"/>
                    <a:gd name="T25" fmla="*/ 0 h 11"/>
                    <a:gd name="T26" fmla="*/ 1 w 10"/>
                    <a:gd name="T27" fmla="*/ 0 h 11"/>
                    <a:gd name="T28" fmla="*/ 1 w 10"/>
                    <a:gd name="T29" fmla="*/ 0 h 11"/>
                    <a:gd name="T30" fmla="*/ 1 w 10"/>
                    <a:gd name="T31" fmla="*/ 0 h 11"/>
                    <a:gd name="T32" fmla="*/ 1 w 10"/>
                    <a:gd name="T33" fmla="*/ 0 h 11"/>
                    <a:gd name="T34" fmla="*/ 1 w 10"/>
                    <a:gd name="T35" fmla="*/ 0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"/>
                    <a:gd name="T55" fmla="*/ 0 h 11"/>
                    <a:gd name="T56" fmla="*/ 10 w 10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" h="11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8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39" name="Freeform 226"/>
                <p:cNvSpPr>
                  <a:spLocks/>
                </p:cNvSpPr>
                <p:nvPr/>
              </p:nvSpPr>
              <p:spPr bwMode="auto">
                <a:xfrm>
                  <a:off x="489" y="1601"/>
                  <a:ext cx="4" cy="6"/>
                </a:xfrm>
                <a:custGeom>
                  <a:avLst/>
                  <a:gdLst>
                    <a:gd name="T0" fmla="*/ 0 w 8"/>
                    <a:gd name="T1" fmla="*/ 1 h 11"/>
                    <a:gd name="T2" fmla="*/ 0 w 8"/>
                    <a:gd name="T3" fmla="*/ 1 h 11"/>
                    <a:gd name="T4" fmla="*/ 0 w 8"/>
                    <a:gd name="T5" fmla="*/ 1 h 11"/>
                    <a:gd name="T6" fmla="*/ 0 w 8"/>
                    <a:gd name="T7" fmla="*/ 1 h 11"/>
                    <a:gd name="T8" fmla="*/ 0 w 8"/>
                    <a:gd name="T9" fmla="*/ 1 h 11"/>
                    <a:gd name="T10" fmla="*/ 0 w 8"/>
                    <a:gd name="T11" fmla="*/ 1 h 11"/>
                    <a:gd name="T12" fmla="*/ 1 w 8"/>
                    <a:gd name="T13" fmla="*/ 1 h 11"/>
                    <a:gd name="T14" fmla="*/ 1 w 8"/>
                    <a:gd name="T15" fmla="*/ 1 h 11"/>
                    <a:gd name="T16" fmla="*/ 1 w 8"/>
                    <a:gd name="T17" fmla="*/ 0 h 11"/>
                    <a:gd name="T18" fmla="*/ 1 w 8"/>
                    <a:gd name="T19" fmla="*/ 0 h 11"/>
                    <a:gd name="T20" fmla="*/ 1 w 8"/>
                    <a:gd name="T21" fmla="*/ 1 h 11"/>
                    <a:gd name="T22" fmla="*/ 1 w 8"/>
                    <a:gd name="T23" fmla="*/ 1 h 11"/>
                    <a:gd name="T24" fmla="*/ 1 w 8"/>
                    <a:gd name="T25" fmla="*/ 1 h 11"/>
                    <a:gd name="T26" fmla="*/ 1 w 8"/>
                    <a:gd name="T27" fmla="*/ 1 h 11"/>
                    <a:gd name="T28" fmla="*/ 1 w 8"/>
                    <a:gd name="T29" fmla="*/ 1 h 11"/>
                    <a:gd name="T30" fmla="*/ 1 w 8"/>
                    <a:gd name="T31" fmla="*/ 1 h 11"/>
                    <a:gd name="T32" fmla="*/ 1 w 8"/>
                    <a:gd name="T33" fmla="*/ 1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1"/>
                    <a:gd name="T53" fmla="*/ 8 w 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1">
                      <a:moveTo>
                        <a:pt x="0" y="11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7" y="3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8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640" name="Freeform 227"/>
                <p:cNvSpPr>
                  <a:spLocks/>
                </p:cNvSpPr>
                <p:nvPr/>
              </p:nvSpPr>
              <p:spPr bwMode="auto">
                <a:xfrm>
                  <a:off x="391" y="1504"/>
                  <a:ext cx="11" cy="21"/>
                </a:xfrm>
                <a:custGeom>
                  <a:avLst/>
                  <a:gdLst>
                    <a:gd name="T0" fmla="*/ 0 w 22"/>
                    <a:gd name="T1" fmla="*/ 1 h 41"/>
                    <a:gd name="T2" fmla="*/ 0 w 22"/>
                    <a:gd name="T3" fmla="*/ 0 h 41"/>
                    <a:gd name="T4" fmla="*/ 1 w 22"/>
                    <a:gd name="T5" fmla="*/ 1 h 41"/>
                    <a:gd name="T6" fmla="*/ 1 w 22"/>
                    <a:gd name="T7" fmla="*/ 1 h 41"/>
                    <a:gd name="T8" fmla="*/ 0 w 22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1"/>
                    <a:gd name="T17" fmla="*/ 22 w 22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1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2" y="18"/>
                      </a:lnTo>
                      <a:lnTo>
                        <a:pt x="22" y="4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5" name="Group 228"/>
              <p:cNvGrpSpPr>
                <a:grpSpLocks/>
              </p:cNvGrpSpPr>
              <p:nvPr/>
            </p:nvGrpSpPr>
            <p:grpSpPr bwMode="auto">
              <a:xfrm>
                <a:off x="390" y="1489"/>
                <a:ext cx="847" cy="205"/>
                <a:chOff x="390" y="1400"/>
                <a:chExt cx="847" cy="205"/>
              </a:xfrm>
            </p:grpSpPr>
            <p:sp>
              <p:nvSpPr>
                <p:cNvPr id="1241" name="Freeform 229"/>
                <p:cNvSpPr>
                  <a:spLocks/>
                </p:cNvSpPr>
                <p:nvPr/>
              </p:nvSpPr>
              <p:spPr bwMode="auto">
                <a:xfrm>
                  <a:off x="391" y="1504"/>
                  <a:ext cx="11" cy="21"/>
                </a:xfrm>
                <a:custGeom>
                  <a:avLst/>
                  <a:gdLst>
                    <a:gd name="T0" fmla="*/ 0 w 22"/>
                    <a:gd name="T1" fmla="*/ 1 h 41"/>
                    <a:gd name="T2" fmla="*/ 0 w 22"/>
                    <a:gd name="T3" fmla="*/ 0 h 41"/>
                    <a:gd name="T4" fmla="*/ 1 w 22"/>
                    <a:gd name="T5" fmla="*/ 1 h 41"/>
                    <a:gd name="T6" fmla="*/ 1 w 22"/>
                    <a:gd name="T7" fmla="*/ 1 h 41"/>
                    <a:gd name="T8" fmla="*/ 0 w 22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1"/>
                    <a:gd name="T17" fmla="*/ 22 w 22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1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2" y="18"/>
                      </a:lnTo>
                      <a:lnTo>
                        <a:pt x="22" y="41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2" name="Freeform 230"/>
                <p:cNvSpPr>
                  <a:spLocks/>
                </p:cNvSpPr>
                <p:nvPr/>
              </p:nvSpPr>
              <p:spPr bwMode="auto">
                <a:xfrm>
                  <a:off x="392" y="1487"/>
                  <a:ext cx="11" cy="20"/>
                </a:xfrm>
                <a:custGeom>
                  <a:avLst/>
                  <a:gdLst>
                    <a:gd name="T0" fmla="*/ 0 w 22"/>
                    <a:gd name="T1" fmla="*/ 1 h 39"/>
                    <a:gd name="T2" fmla="*/ 1 w 22"/>
                    <a:gd name="T3" fmla="*/ 0 h 39"/>
                    <a:gd name="T4" fmla="*/ 1 w 22"/>
                    <a:gd name="T5" fmla="*/ 1 h 39"/>
                    <a:gd name="T6" fmla="*/ 1 w 22"/>
                    <a:gd name="T7" fmla="*/ 1 h 39"/>
                    <a:gd name="T8" fmla="*/ 0 w 22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3" y="0"/>
                      </a:lnTo>
                      <a:lnTo>
                        <a:pt x="22" y="19"/>
                      </a:lnTo>
                      <a:lnTo>
                        <a:pt x="21" y="3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3" name="Freeform 231"/>
                <p:cNvSpPr>
                  <a:spLocks/>
                </p:cNvSpPr>
                <p:nvPr/>
              </p:nvSpPr>
              <p:spPr bwMode="auto">
                <a:xfrm>
                  <a:off x="392" y="1487"/>
                  <a:ext cx="11" cy="20"/>
                </a:xfrm>
                <a:custGeom>
                  <a:avLst/>
                  <a:gdLst>
                    <a:gd name="T0" fmla="*/ 0 w 22"/>
                    <a:gd name="T1" fmla="*/ 1 h 39"/>
                    <a:gd name="T2" fmla="*/ 1 w 22"/>
                    <a:gd name="T3" fmla="*/ 0 h 39"/>
                    <a:gd name="T4" fmla="*/ 1 w 22"/>
                    <a:gd name="T5" fmla="*/ 1 h 39"/>
                    <a:gd name="T6" fmla="*/ 1 w 22"/>
                    <a:gd name="T7" fmla="*/ 1 h 39"/>
                    <a:gd name="T8" fmla="*/ 0 w 22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9"/>
                    <a:gd name="T17" fmla="*/ 22 w 22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9">
                      <a:moveTo>
                        <a:pt x="0" y="23"/>
                      </a:moveTo>
                      <a:lnTo>
                        <a:pt x="3" y="0"/>
                      </a:lnTo>
                      <a:lnTo>
                        <a:pt x="22" y="19"/>
                      </a:lnTo>
                      <a:lnTo>
                        <a:pt x="21" y="39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4" name="Freeform 232"/>
                <p:cNvSpPr>
                  <a:spLocks/>
                </p:cNvSpPr>
                <p:nvPr/>
              </p:nvSpPr>
              <p:spPr bwMode="auto">
                <a:xfrm>
                  <a:off x="394" y="1473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20"/>
                      </a:moveTo>
                      <a:lnTo>
                        <a:pt x="5" y="0"/>
                      </a:lnTo>
                      <a:lnTo>
                        <a:pt x="22" y="22"/>
                      </a:lnTo>
                      <a:lnTo>
                        <a:pt x="18" y="3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5" name="Freeform 233"/>
                <p:cNvSpPr>
                  <a:spLocks/>
                </p:cNvSpPr>
                <p:nvPr/>
              </p:nvSpPr>
              <p:spPr bwMode="auto">
                <a:xfrm>
                  <a:off x="394" y="1473"/>
                  <a:ext cx="11" cy="19"/>
                </a:xfrm>
                <a:custGeom>
                  <a:avLst/>
                  <a:gdLst>
                    <a:gd name="T0" fmla="*/ 0 w 22"/>
                    <a:gd name="T1" fmla="*/ 1 h 37"/>
                    <a:gd name="T2" fmla="*/ 1 w 22"/>
                    <a:gd name="T3" fmla="*/ 0 h 37"/>
                    <a:gd name="T4" fmla="*/ 1 w 22"/>
                    <a:gd name="T5" fmla="*/ 1 h 37"/>
                    <a:gd name="T6" fmla="*/ 1 w 22"/>
                    <a:gd name="T7" fmla="*/ 1 h 37"/>
                    <a:gd name="T8" fmla="*/ 0 w 22"/>
                    <a:gd name="T9" fmla="*/ 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37"/>
                    <a:gd name="T17" fmla="*/ 22 w 22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37">
                      <a:moveTo>
                        <a:pt x="0" y="20"/>
                      </a:moveTo>
                      <a:lnTo>
                        <a:pt x="5" y="0"/>
                      </a:lnTo>
                      <a:lnTo>
                        <a:pt x="22" y="22"/>
                      </a:lnTo>
                      <a:lnTo>
                        <a:pt x="18" y="37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6" name="Freeform 234"/>
                <p:cNvSpPr>
                  <a:spLocks/>
                </p:cNvSpPr>
                <p:nvPr/>
              </p:nvSpPr>
              <p:spPr bwMode="auto">
                <a:xfrm>
                  <a:off x="398" y="1458"/>
                  <a:ext cx="11" cy="20"/>
                </a:xfrm>
                <a:custGeom>
                  <a:avLst/>
                  <a:gdLst>
                    <a:gd name="T0" fmla="*/ 0 w 20"/>
                    <a:gd name="T1" fmla="*/ 1 h 39"/>
                    <a:gd name="T2" fmla="*/ 1 w 20"/>
                    <a:gd name="T3" fmla="*/ 0 h 39"/>
                    <a:gd name="T4" fmla="*/ 1 w 20"/>
                    <a:gd name="T5" fmla="*/ 1 h 39"/>
                    <a:gd name="T6" fmla="*/ 1 w 20"/>
                    <a:gd name="T7" fmla="*/ 1 h 39"/>
                    <a:gd name="T8" fmla="*/ 0 w 20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9"/>
                    <a:gd name="T17" fmla="*/ 20 w 2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9">
                      <a:moveTo>
                        <a:pt x="0" y="17"/>
                      </a:moveTo>
                      <a:lnTo>
                        <a:pt x="6" y="0"/>
                      </a:lnTo>
                      <a:lnTo>
                        <a:pt x="20" y="19"/>
                      </a:lnTo>
                      <a:lnTo>
                        <a:pt x="16" y="3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7" name="Freeform 235"/>
                <p:cNvSpPr>
                  <a:spLocks/>
                </p:cNvSpPr>
                <p:nvPr/>
              </p:nvSpPr>
              <p:spPr bwMode="auto">
                <a:xfrm>
                  <a:off x="398" y="1458"/>
                  <a:ext cx="11" cy="20"/>
                </a:xfrm>
                <a:custGeom>
                  <a:avLst/>
                  <a:gdLst>
                    <a:gd name="T0" fmla="*/ 0 w 20"/>
                    <a:gd name="T1" fmla="*/ 1 h 39"/>
                    <a:gd name="T2" fmla="*/ 1 w 20"/>
                    <a:gd name="T3" fmla="*/ 0 h 39"/>
                    <a:gd name="T4" fmla="*/ 1 w 20"/>
                    <a:gd name="T5" fmla="*/ 1 h 39"/>
                    <a:gd name="T6" fmla="*/ 1 w 20"/>
                    <a:gd name="T7" fmla="*/ 1 h 39"/>
                    <a:gd name="T8" fmla="*/ 0 w 20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9"/>
                    <a:gd name="T17" fmla="*/ 20 w 2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9">
                      <a:moveTo>
                        <a:pt x="0" y="17"/>
                      </a:moveTo>
                      <a:lnTo>
                        <a:pt x="6" y="0"/>
                      </a:lnTo>
                      <a:lnTo>
                        <a:pt x="20" y="19"/>
                      </a:lnTo>
                      <a:lnTo>
                        <a:pt x="16" y="39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8" name="Freeform 236"/>
                <p:cNvSpPr>
                  <a:spLocks/>
                </p:cNvSpPr>
                <p:nvPr/>
              </p:nvSpPr>
              <p:spPr bwMode="auto">
                <a:xfrm>
                  <a:off x="403" y="1445"/>
                  <a:ext cx="10" cy="19"/>
                </a:xfrm>
                <a:custGeom>
                  <a:avLst/>
                  <a:gdLst>
                    <a:gd name="T0" fmla="*/ 0 w 20"/>
                    <a:gd name="T1" fmla="*/ 1 h 38"/>
                    <a:gd name="T2" fmla="*/ 1 w 20"/>
                    <a:gd name="T3" fmla="*/ 0 h 38"/>
                    <a:gd name="T4" fmla="*/ 1 w 20"/>
                    <a:gd name="T5" fmla="*/ 1 h 38"/>
                    <a:gd name="T6" fmla="*/ 1 w 20"/>
                    <a:gd name="T7" fmla="*/ 1 h 38"/>
                    <a:gd name="T8" fmla="*/ 0 w 20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8"/>
                    <a:gd name="T17" fmla="*/ 20 w 2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8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0" y="23"/>
                      </a:lnTo>
                      <a:lnTo>
                        <a:pt x="15" y="3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9" name="Freeform 237"/>
                <p:cNvSpPr>
                  <a:spLocks/>
                </p:cNvSpPr>
                <p:nvPr/>
              </p:nvSpPr>
              <p:spPr bwMode="auto">
                <a:xfrm>
                  <a:off x="403" y="1445"/>
                  <a:ext cx="10" cy="19"/>
                </a:xfrm>
                <a:custGeom>
                  <a:avLst/>
                  <a:gdLst>
                    <a:gd name="T0" fmla="*/ 0 w 20"/>
                    <a:gd name="T1" fmla="*/ 1 h 38"/>
                    <a:gd name="T2" fmla="*/ 1 w 20"/>
                    <a:gd name="T3" fmla="*/ 0 h 38"/>
                    <a:gd name="T4" fmla="*/ 1 w 20"/>
                    <a:gd name="T5" fmla="*/ 1 h 38"/>
                    <a:gd name="T6" fmla="*/ 1 w 20"/>
                    <a:gd name="T7" fmla="*/ 1 h 38"/>
                    <a:gd name="T8" fmla="*/ 0 w 20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8"/>
                    <a:gd name="T17" fmla="*/ 20 w 20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8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0" y="23"/>
                      </a:lnTo>
                      <a:lnTo>
                        <a:pt x="15" y="38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0" name="Freeform 238"/>
                <p:cNvSpPr>
                  <a:spLocks/>
                </p:cNvSpPr>
                <p:nvPr/>
              </p:nvSpPr>
              <p:spPr bwMode="auto">
                <a:xfrm>
                  <a:off x="410" y="1434"/>
                  <a:ext cx="9" cy="19"/>
                </a:xfrm>
                <a:custGeom>
                  <a:avLst/>
                  <a:gdLst>
                    <a:gd name="T0" fmla="*/ 0 w 17"/>
                    <a:gd name="T1" fmla="*/ 1 h 38"/>
                    <a:gd name="T2" fmla="*/ 1 w 17"/>
                    <a:gd name="T3" fmla="*/ 0 h 38"/>
                    <a:gd name="T4" fmla="*/ 1 w 17"/>
                    <a:gd name="T5" fmla="*/ 1 h 38"/>
                    <a:gd name="T6" fmla="*/ 1 w 17"/>
                    <a:gd name="T7" fmla="*/ 1 h 38"/>
                    <a:gd name="T8" fmla="*/ 0 w 17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8"/>
                    <a:gd name="T17" fmla="*/ 17 w 17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8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7" y="24"/>
                      </a:lnTo>
                      <a:lnTo>
                        <a:pt x="10" y="3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1" name="Freeform 239"/>
                <p:cNvSpPr>
                  <a:spLocks/>
                </p:cNvSpPr>
                <p:nvPr/>
              </p:nvSpPr>
              <p:spPr bwMode="auto">
                <a:xfrm>
                  <a:off x="410" y="1434"/>
                  <a:ext cx="9" cy="19"/>
                </a:xfrm>
                <a:custGeom>
                  <a:avLst/>
                  <a:gdLst>
                    <a:gd name="T0" fmla="*/ 0 w 17"/>
                    <a:gd name="T1" fmla="*/ 1 h 38"/>
                    <a:gd name="T2" fmla="*/ 1 w 17"/>
                    <a:gd name="T3" fmla="*/ 0 h 38"/>
                    <a:gd name="T4" fmla="*/ 1 w 17"/>
                    <a:gd name="T5" fmla="*/ 1 h 38"/>
                    <a:gd name="T6" fmla="*/ 1 w 17"/>
                    <a:gd name="T7" fmla="*/ 1 h 38"/>
                    <a:gd name="T8" fmla="*/ 0 w 17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8"/>
                    <a:gd name="T17" fmla="*/ 17 w 17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8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7" y="24"/>
                      </a:lnTo>
                      <a:lnTo>
                        <a:pt x="10" y="38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2" name="Freeform 240"/>
                <p:cNvSpPr>
                  <a:spLocks/>
                </p:cNvSpPr>
                <p:nvPr/>
              </p:nvSpPr>
              <p:spPr bwMode="auto">
                <a:xfrm>
                  <a:off x="390" y="1521"/>
                  <a:ext cx="12" cy="20"/>
                </a:xfrm>
                <a:custGeom>
                  <a:avLst/>
                  <a:gdLst>
                    <a:gd name="T0" fmla="*/ 0 w 23"/>
                    <a:gd name="T1" fmla="*/ 1 h 40"/>
                    <a:gd name="T2" fmla="*/ 0 w 23"/>
                    <a:gd name="T3" fmla="*/ 0 h 40"/>
                    <a:gd name="T4" fmla="*/ 1 w 23"/>
                    <a:gd name="T5" fmla="*/ 1 h 40"/>
                    <a:gd name="T6" fmla="*/ 1 w 23"/>
                    <a:gd name="T7" fmla="*/ 1 h 40"/>
                    <a:gd name="T8" fmla="*/ 0 w 23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0"/>
                    <a:gd name="T17" fmla="*/ 23 w 2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0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3" y="4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3" name="Freeform 241"/>
                <p:cNvSpPr>
                  <a:spLocks/>
                </p:cNvSpPr>
                <p:nvPr/>
              </p:nvSpPr>
              <p:spPr bwMode="auto">
                <a:xfrm>
                  <a:off x="390" y="1521"/>
                  <a:ext cx="12" cy="20"/>
                </a:xfrm>
                <a:custGeom>
                  <a:avLst/>
                  <a:gdLst>
                    <a:gd name="T0" fmla="*/ 0 w 23"/>
                    <a:gd name="T1" fmla="*/ 1 h 40"/>
                    <a:gd name="T2" fmla="*/ 0 w 23"/>
                    <a:gd name="T3" fmla="*/ 0 h 40"/>
                    <a:gd name="T4" fmla="*/ 1 w 23"/>
                    <a:gd name="T5" fmla="*/ 1 h 40"/>
                    <a:gd name="T6" fmla="*/ 1 w 23"/>
                    <a:gd name="T7" fmla="*/ 1 h 40"/>
                    <a:gd name="T8" fmla="*/ 0 w 23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0"/>
                    <a:gd name="T17" fmla="*/ 23 w 23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0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3" y="4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4" name="Freeform 242"/>
                <p:cNvSpPr>
                  <a:spLocks/>
                </p:cNvSpPr>
                <p:nvPr/>
              </p:nvSpPr>
              <p:spPr bwMode="auto">
                <a:xfrm>
                  <a:off x="391" y="1539"/>
                  <a:ext cx="14" cy="19"/>
                </a:xfrm>
                <a:custGeom>
                  <a:avLst/>
                  <a:gdLst>
                    <a:gd name="T0" fmla="*/ 1 w 28"/>
                    <a:gd name="T1" fmla="*/ 1 h 38"/>
                    <a:gd name="T2" fmla="*/ 0 w 28"/>
                    <a:gd name="T3" fmla="*/ 0 h 38"/>
                    <a:gd name="T4" fmla="*/ 1 w 28"/>
                    <a:gd name="T5" fmla="*/ 1 h 38"/>
                    <a:gd name="T6" fmla="*/ 1 w 28"/>
                    <a:gd name="T7" fmla="*/ 1 h 38"/>
                    <a:gd name="T8" fmla="*/ 1 w 2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8"/>
                    <a:gd name="T17" fmla="*/ 28 w 2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8">
                      <a:moveTo>
                        <a:pt x="2" y="22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8" y="38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5" name="Freeform 243"/>
                <p:cNvSpPr>
                  <a:spLocks/>
                </p:cNvSpPr>
                <p:nvPr/>
              </p:nvSpPr>
              <p:spPr bwMode="auto">
                <a:xfrm>
                  <a:off x="391" y="1539"/>
                  <a:ext cx="14" cy="19"/>
                </a:xfrm>
                <a:custGeom>
                  <a:avLst/>
                  <a:gdLst>
                    <a:gd name="T0" fmla="*/ 1 w 28"/>
                    <a:gd name="T1" fmla="*/ 1 h 38"/>
                    <a:gd name="T2" fmla="*/ 0 w 28"/>
                    <a:gd name="T3" fmla="*/ 0 h 38"/>
                    <a:gd name="T4" fmla="*/ 1 w 28"/>
                    <a:gd name="T5" fmla="*/ 1 h 38"/>
                    <a:gd name="T6" fmla="*/ 1 w 28"/>
                    <a:gd name="T7" fmla="*/ 1 h 38"/>
                    <a:gd name="T8" fmla="*/ 1 w 28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38"/>
                    <a:gd name="T17" fmla="*/ 28 w 28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38">
                      <a:moveTo>
                        <a:pt x="2" y="22"/>
                      </a:moveTo>
                      <a:lnTo>
                        <a:pt x="0" y="0"/>
                      </a:lnTo>
                      <a:lnTo>
                        <a:pt x="23" y="17"/>
                      </a:lnTo>
                      <a:lnTo>
                        <a:pt x="28" y="38"/>
                      </a:lnTo>
                      <a:lnTo>
                        <a:pt x="2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6" name="Freeform 244"/>
                <p:cNvSpPr>
                  <a:spLocks/>
                </p:cNvSpPr>
                <p:nvPr/>
              </p:nvSpPr>
              <p:spPr bwMode="auto">
                <a:xfrm>
                  <a:off x="393" y="1555"/>
                  <a:ext cx="15" cy="15"/>
                </a:xfrm>
                <a:custGeom>
                  <a:avLst/>
                  <a:gdLst>
                    <a:gd name="T0" fmla="*/ 1 w 30"/>
                    <a:gd name="T1" fmla="*/ 1 h 30"/>
                    <a:gd name="T2" fmla="*/ 0 w 30"/>
                    <a:gd name="T3" fmla="*/ 0 h 30"/>
                    <a:gd name="T4" fmla="*/ 1 w 30"/>
                    <a:gd name="T5" fmla="*/ 1 h 30"/>
                    <a:gd name="T6" fmla="*/ 1 w 30"/>
                    <a:gd name="T7" fmla="*/ 1 h 30"/>
                    <a:gd name="T8" fmla="*/ 1 w 30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4" y="19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0" y="30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7" name="Freeform 245"/>
                <p:cNvSpPr>
                  <a:spLocks/>
                </p:cNvSpPr>
                <p:nvPr/>
              </p:nvSpPr>
              <p:spPr bwMode="auto">
                <a:xfrm>
                  <a:off x="393" y="1555"/>
                  <a:ext cx="15" cy="15"/>
                </a:xfrm>
                <a:custGeom>
                  <a:avLst/>
                  <a:gdLst>
                    <a:gd name="T0" fmla="*/ 1 w 30"/>
                    <a:gd name="T1" fmla="*/ 1 h 30"/>
                    <a:gd name="T2" fmla="*/ 0 w 30"/>
                    <a:gd name="T3" fmla="*/ 0 h 30"/>
                    <a:gd name="T4" fmla="*/ 1 w 30"/>
                    <a:gd name="T5" fmla="*/ 1 h 30"/>
                    <a:gd name="T6" fmla="*/ 1 w 30"/>
                    <a:gd name="T7" fmla="*/ 1 h 30"/>
                    <a:gd name="T8" fmla="*/ 1 w 30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4" y="19"/>
                      </a:moveTo>
                      <a:lnTo>
                        <a:pt x="0" y="0"/>
                      </a:lnTo>
                      <a:lnTo>
                        <a:pt x="26" y="14"/>
                      </a:lnTo>
                      <a:lnTo>
                        <a:pt x="30" y="30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8" name="Freeform 246"/>
                <p:cNvSpPr>
                  <a:spLocks/>
                </p:cNvSpPr>
                <p:nvPr/>
              </p:nvSpPr>
              <p:spPr bwMode="auto">
                <a:xfrm>
                  <a:off x="396" y="1570"/>
                  <a:ext cx="17" cy="11"/>
                </a:xfrm>
                <a:custGeom>
                  <a:avLst/>
                  <a:gdLst>
                    <a:gd name="T0" fmla="*/ 1 w 33"/>
                    <a:gd name="T1" fmla="*/ 0 h 23"/>
                    <a:gd name="T2" fmla="*/ 0 w 33"/>
                    <a:gd name="T3" fmla="*/ 0 h 23"/>
                    <a:gd name="T4" fmla="*/ 1 w 33"/>
                    <a:gd name="T5" fmla="*/ 0 h 23"/>
                    <a:gd name="T6" fmla="*/ 1 w 33"/>
                    <a:gd name="T7" fmla="*/ 0 h 23"/>
                    <a:gd name="T8" fmla="*/ 1 w 3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3"/>
                    <a:gd name="T17" fmla="*/ 33 w 3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3">
                      <a:moveTo>
                        <a:pt x="8" y="19"/>
                      </a:moveTo>
                      <a:lnTo>
                        <a:pt x="0" y="0"/>
                      </a:lnTo>
                      <a:lnTo>
                        <a:pt x="26" y="10"/>
                      </a:lnTo>
                      <a:lnTo>
                        <a:pt x="33" y="23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59" name="Freeform 247"/>
                <p:cNvSpPr>
                  <a:spLocks/>
                </p:cNvSpPr>
                <p:nvPr/>
              </p:nvSpPr>
              <p:spPr bwMode="auto">
                <a:xfrm>
                  <a:off x="396" y="1570"/>
                  <a:ext cx="17" cy="11"/>
                </a:xfrm>
                <a:custGeom>
                  <a:avLst/>
                  <a:gdLst>
                    <a:gd name="T0" fmla="*/ 1 w 33"/>
                    <a:gd name="T1" fmla="*/ 0 h 23"/>
                    <a:gd name="T2" fmla="*/ 0 w 33"/>
                    <a:gd name="T3" fmla="*/ 0 h 23"/>
                    <a:gd name="T4" fmla="*/ 1 w 33"/>
                    <a:gd name="T5" fmla="*/ 0 h 23"/>
                    <a:gd name="T6" fmla="*/ 1 w 33"/>
                    <a:gd name="T7" fmla="*/ 0 h 23"/>
                    <a:gd name="T8" fmla="*/ 1 w 3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3"/>
                    <a:gd name="T17" fmla="*/ 33 w 33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3">
                      <a:moveTo>
                        <a:pt x="8" y="19"/>
                      </a:moveTo>
                      <a:lnTo>
                        <a:pt x="0" y="0"/>
                      </a:lnTo>
                      <a:lnTo>
                        <a:pt x="26" y="10"/>
                      </a:lnTo>
                      <a:lnTo>
                        <a:pt x="33" y="23"/>
                      </a:lnTo>
                      <a:lnTo>
                        <a:pt x="8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0" name="Freeform 248"/>
                <p:cNvSpPr>
                  <a:spLocks/>
                </p:cNvSpPr>
                <p:nvPr/>
              </p:nvSpPr>
              <p:spPr bwMode="auto">
                <a:xfrm>
                  <a:off x="402" y="1584"/>
                  <a:ext cx="15" cy="7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5"/>
                    <a:gd name="T17" fmla="*/ 32 w 3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5">
                      <a:moveTo>
                        <a:pt x="8" y="14"/>
                      </a:moveTo>
                      <a:lnTo>
                        <a:pt x="0" y="0"/>
                      </a:lnTo>
                      <a:lnTo>
                        <a:pt x="26" y="4"/>
                      </a:lnTo>
                      <a:lnTo>
                        <a:pt x="32" y="15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1" name="Freeform 249"/>
                <p:cNvSpPr>
                  <a:spLocks/>
                </p:cNvSpPr>
                <p:nvPr/>
              </p:nvSpPr>
              <p:spPr bwMode="auto">
                <a:xfrm>
                  <a:off x="402" y="1584"/>
                  <a:ext cx="15" cy="7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15"/>
                    <a:gd name="T17" fmla="*/ 32 w 32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15">
                      <a:moveTo>
                        <a:pt x="8" y="14"/>
                      </a:moveTo>
                      <a:lnTo>
                        <a:pt x="0" y="0"/>
                      </a:lnTo>
                      <a:lnTo>
                        <a:pt x="26" y="4"/>
                      </a:lnTo>
                      <a:lnTo>
                        <a:pt x="32" y="15"/>
                      </a:lnTo>
                      <a:lnTo>
                        <a:pt x="8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2" name="Freeform 250"/>
                <p:cNvSpPr>
                  <a:spLocks/>
                </p:cNvSpPr>
                <p:nvPr/>
              </p:nvSpPr>
              <p:spPr bwMode="auto">
                <a:xfrm>
                  <a:off x="407" y="1595"/>
                  <a:ext cx="17" cy="6"/>
                </a:xfrm>
                <a:custGeom>
                  <a:avLst/>
                  <a:gdLst>
                    <a:gd name="T0" fmla="*/ 1 w 34"/>
                    <a:gd name="T1" fmla="*/ 0 h 13"/>
                    <a:gd name="T2" fmla="*/ 0 w 34"/>
                    <a:gd name="T3" fmla="*/ 0 h 13"/>
                    <a:gd name="T4" fmla="*/ 1 w 34"/>
                    <a:gd name="T5" fmla="*/ 0 h 13"/>
                    <a:gd name="T6" fmla="*/ 1 w 34"/>
                    <a:gd name="T7" fmla="*/ 0 h 13"/>
                    <a:gd name="T8" fmla="*/ 1 w 3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3"/>
                    <a:gd name="T17" fmla="*/ 34 w 3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3">
                      <a:moveTo>
                        <a:pt x="10" y="13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4" y="9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3" name="Freeform 251"/>
                <p:cNvSpPr>
                  <a:spLocks/>
                </p:cNvSpPr>
                <p:nvPr/>
              </p:nvSpPr>
              <p:spPr bwMode="auto">
                <a:xfrm>
                  <a:off x="407" y="1595"/>
                  <a:ext cx="17" cy="6"/>
                </a:xfrm>
                <a:custGeom>
                  <a:avLst/>
                  <a:gdLst>
                    <a:gd name="T0" fmla="*/ 1 w 34"/>
                    <a:gd name="T1" fmla="*/ 0 h 13"/>
                    <a:gd name="T2" fmla="*/ 0 w 34"/>
                    <a:gd name="T3" fmla="*/ 0 h 13"/>
                    <a:gd name="T4" fmla="*/ 1 w 34"/>
                    <a:gd name="T5" fmla="*/ 0 h 13"/>
                    <a:gd name="T6" fmla="*/ 1 w 34"/>
                    <a:gd name="T7" fmla="*/ 0 h 13"/>
                    <a:gd name="T8" fmla="*/ 1 w 3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3"/>
                    <a:gd name="T17" fmla="*/ 34 w 3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3">
                      <a:moveTo>
                        <a:pt x="10" y="13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4" y="9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4" name="Freeform 252"/>
                <p:cNvSpPr>
                  <a:spLocks/>
                </p:cNvSpPr>
                <p:nvPr/>
              </p:nvSpPr>
              <p:spPr bwMode="auto">
                <a:xfrm>
                  <a:off x="417" y="1602"/>
                  <a:ext cx="16" cy="3"/>
                </a:xfrm>
                <a:custGeom>
                  <a:avLst/>
                  <a:gdLst>
                    <a:gd name="T0" fmla="*/ 1 w 32"/>
                    <a:gd name="T1" fmla="*/ 1 h 6"/>
                    <a:gd name="T2" fmla="*/ 0 w 32"/>
                    <a:gd name="T3" fmla="*/ 1 h 6"/>
                    <a:gd name="T4" fmla="*/ 1 w 32"/>
                    <a:gd name="T5" fmla="*/ 0 h 6"/>
                    <a:gd name="T6" fmla="*/ 1 w 32"/>
                    <a:gd name="T7" fmla="*/ 1 h 6"/>
                    <a:gd name="T8" fmla="*/ 1 w 32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"/>
                    <a:gd name="T17" fmla="*/ 32 w 3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2" y="6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5" name="Freeform 253"/>
                <p:cNvSpPr>
                  <a:spLocks/>
                </p:cNvSpPr>
                <p:nvPr/>
              </p:nvSpPr>
              <p:spPr bwMode="auto">
                <a:xfrm>
                  <a:off x="417" y="1602"/>
                  <a:ext cx="16" cy="3"/>
                </a:xfrm>
                <a:custGeom>
                  <a:avLst/>
                  <a:gdLst>
                    <a:gd name="T0" fmla="*/ 1 w 32"/>
                    <a:gd name="T1" fmla="*/ 1 h 6"/>
                    <a:gd name="T2" fmla="*/ 0 w 32"/>
                    <a:gd name="T3" fmla="*/ 1 h 6"/>
                    <a:gd name="T4" fmla="*/ 1 w 32"/>
                    <a:gd name="T5" fmla="*/ 0 h 6"/>
                    <a:gd name="T6" fmla="*/ 1 w 32"/>
                    <a:gd name="T7" fmla="*/ 1 h 6"/>
                    <a:gd name="T8" fmla="*/ 1 w 32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"/>
                    <a:gd name="T16" fmla="*/ 0 h 6"/>
                    <a:gd name="T17" fmla="*/ 32 w 3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" h="6">
                      <a:moveTo>
                        <a:pt x="7" y="5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2" y="6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6" name="Freeform 254"/>
                <p:cNvSpPr>
                  <a:spLocks/>
                </p:cNvSpPr>
                <p:nvPr/>
              </p:nvSpPr>
              <p:spPr bwMode="auto">
                <a:xfrm>
                  <a:off x="416" y="1426"/>
                  <a:ext cx="9" cy="16"/>
                </a:xfrm>
                <a:custGeom>
                  <a:avLst/>
                  <a:gdLst>
                    <a:gd name="T0" fmla="*/ 0 w 17"/>
                    <a:gd name="T1" fmla="*/ 1 h 32"/>
                    <a:gd name="T2" fmla="*/ 1 w 17"/>
                    <a:gd name="T3" fmla="*/ 0 h 32"/>
                    <a:gd name="T4" fmla="*/ 1 w 17"/>
                    <a:gd name="T5" fmla="*/ 1 h 32"/>
                    <a:gd name="T6" fmla="*/ 1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7" y="20"/>
                      </a:lnTo>
                      <a:lnTo>
                        <a:pt x="7" y="3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7" name="Freeform 255"/>
                <p:cNvSpPr>
                  <a:spLocks/>
                </p:cNvSpPr>
                <p:nvPr/>
              </p:nvSpPr>
              <p:spPr bwMode="auto">
                <a:xfrm>
                  <a:off x="416" y="1426"/>
                  <a:ext cx="9" cy="16"/>
                </a:xfrm>
                <a:custGeom>
                  <a:avLst/>
                  <a:gdLst>
                    <a:gd name="T0" fmla="*/ 0 w 17"/>
                    <a:gd name="T1" fmla="*/ 1 h 32"/>
                    <a:gd name="T2" fmla="*/ 1 w 17"/>
                    <a:gd name="T3" fmla="*/ 0 h 32"/>
                    <a:gd name="T4" fmla="*/ 1 w 17"/>
                    <a:gd name="T5" fmla="*/ 1 h 32"/>
                    <a:gd name="T6" fmla="*/ 1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7" y="20"/>
                      </a:lnTo>
                      <a:lnTo>
                        <a:pt x="7" y="3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8" name="Freeform 256"/>
                <p:cNvSpPr>
                  <a:spLocks/>
                </p:cNvSpPr>
                <p:nvPr/>
              </p:nvSpPr>
              <p:spPr bwMode="auto">
                <a:xfrm>
                  <a:off x="424" y="1422"/>
                  <a:ext cx="8" cy="11"/>
                </a:xfrm>
                <a:custGeom>
                  <a:avLst/>
                  <a:gdLst>
                    <a:gd name="T0" fmla="*/ 0 w 16"/>
                    <a:gd name="T1" fmla="*/ 0 h 23"/>
                    <a:gd name="T2" fmla="*/ 1 w 16"/>
                    <a:gd name="T3" fmla="*/ 0 h 23"/>
                    <a:gd name="T4" fmla="*/ 1 w 16"/>
                    <a:gd name="T5" fmla="*/ 0 h 23"/>
                    <a:gd name="T6" fmla="*/ 1 w 16"/>
                    <a:gd name="T7" fmla="*/ 0 h 23"/>
                    <a:gd name="T8" fmla="*/ 0 w 1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3"/>
                    <a:gd name="T17" fmla="*/ 16 w 16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3">
                      <a:moveTo>
                        <a:pt x="0" y="7"/>
                      </a:moveTo>
                      <a:lnTo>
                        <a:pt x="12" y="0"/>
                      </a:lnTo>
                      <a:lnTo>
                        <a:pt x="16" y="15"/>
                      </a:lnTo>
                      <a:lnTo>
                        <a:pt x="9" y="2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69" name="Freeform 257"/>
                <p:cNvSpPr>
                  <a:spLocks/>
                </p:cNvSpPr>
                <p:nvPr/>
              </p:nvSpPr>
              <p:spPr bwMode="auto">
                <a:xfrm>
                  <a:off x="424" y="1422"/>
                  <a:ext cx="8" cy="11"/>
                </a:xfrm>
                <a:custGeom>
                  <a:avLst/>
                  <a:gdLst>
                    <a:gd name="T0" fmla="*/ 0 w 16"/>
                    <a:gd name="T1" fmla="*/ 0 h 23"/>
                    <a:gd name="T2" fmla="*/ 1 w 16"/>
                    <a:gd name="T3" fmla="*/ 0 h 23"/>
                    <a:gd name="T4" fmla="*/ 1 w 16"/>
                    <a:gd name="T5" fmla="*/ 0 h 23"/>
                    <a:gd name="T6" fmla="*/ 1 w 16"/>
                    <a:gd name="T7" fmla="*/ 0 h 23"/>
                    <a:gd name="T8" fmla="*/ 0 w 16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3"/>
                    <a:gd name="T17" fmla="*/ 16 w 16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3">
                      <a:moveTo>
                        <a:pt x="0" y="7"/>
                      </a:moveTo>
                      <a:lnTo>
                        <a:pt x="12" y="0"/>
                      </a:lnTo>
                      <a:lnTo>
                        <a:pt x="16" y="15"/>
                      </a:lnTo>
                      <a:lnTo>
                        <a:pt x="9" y="23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0" name="Freeform 258"/>
                <p:cNvSpPr>
                  <a:spLocks/>
                </p:cNvSpPr>
                <p:nvPr/>
              </p:nvSpPr>
              <p:spPr bwMode="auto">
                <a:xfrm>
                  <a:off x="431" y="1418"/>
                  <a:ext cx="24" cy="13"/>
                </a:xfrm>
                <a:custGeom>
                  <a:avLst/>
                  <a:gdLst>
                    <a:gd name="T0" fmla="*/ 1 w 47"/>
                    <a:gd name="T1" fmla="*/ 0 h 27"/>
                    <a:gd name="T2" fmla="*/ 0 w 47"/>
                    <a:gd name="T3" fmla="*/ 0 h 27"/>
                    <a:gd name="T4" fmla="*/ 0 w 47"/>
                    <a:gd name="T5" fmla="*/ 0 h 27"/>
                    <a:gd name="T6" fmla="*/ 0 w 47"/>
                    <a:gd name="T7" fmla="*/ 0 h 27"/>
                    <a:gd name="T8" fmla="*/ 0 w 47"/>
                    <a:gd name="T9" fmla="*/ 0 h 27"/>
                    <a:gd name="T10" fmla="*/ 1 w 47"/>
                    <a:gd name="T11" fmla="*/ 0 h 27"/>
                    <a:gd name="T12" fmla="*/ 1 w 47"/>
                    <a:gd name="T13" fmla="*/ 0 h 27"/>
                    <a:gd name="T14" fmla="*/ 1 w 47"/>
                    <a:gd name="T15" fmla="*/ 0 h 27"/>
                    <a:gd name="T16" fmla="*/ 1 w 47"/>
                    <a:gd name="T17" fmla="*/ 0 h 27"/>
                    <a:gd name="T18" fmla="*/ 1 w 47"/>
                    <a:gd name="T19" fmla="*/ 0 h 27"/>
                    <a:gd name="T20" fmla="*/ 1 w 47"/>
                    <a:gd name="T21" fmla="*/ 0 h 27"/>
                    <a:gd name="T22" fmla="*/ 1 w 47"/>
                    <a:gd name="T23" fmla="*/ 0 h 27"/>
                    <a:gd name="T24" fmla="*/ 1 w 47"/>
                    <a:gd name="T25" fmla="*/ 0 h 27"/>
                    <a:gd name="T26" fmla="*/ 1 w 47"/>
                    <a:gd name="T27" fmla="*/ 0 h 27"/>
                    <a:gd name="T28" fmla="*/ 1 w 47"/>
                    <a:gd name="T29" fmla="*/ 0 h 27"/>
                    <a:gd name="T30" fmla="*/ 1 w 47"/>
                    <a:gd name="T31" fmla="*/ 0 h 27"/>
                    <a:gd name="T32" fmla="*/ 1 w 47"/>
                    <a:gd name="T33" fmla="*/ 0 h 27"/>
                    <a:gd name="T34" fmla="*/ 1 w 47"/>
                    <a:gd name="T35" fmla="*/ 0 h 27"/>
                    <a:gd name="T36" fmla="*/ 1 w 47"/>
                    <a:gd name="T37" fmla="*/ 0 h 27"/>
                    <a:gd name="T38" fmla="*/ 1 w 47"/>
                    <a:gd name="T39" fmla="*/ 0 h 27"/>
                    <a:gd name="T40" fmla="*/ 1 w 47"/>
                    <a:gd name="T41" fmla="*/ 0 h 27"/>
                    <a:gd name="T42" fmla="*/ 1 w 47"/>
                    <a:gd name="T43" fmla="*/ 0 h 27"/>
                    <a:gd name="T44" fmla="*/ 1 w 47"/>
                    <a:gd name="T45" fmla="*/ 0 h 27"/>
                    <a:gd name="T46" fmla="*/ 1 w 47"/>
                    <a:gd name="T47" fmla="*/ 0 h 27"/>
                    <a:gd name="T48" fmla="*/ 1 w 47"/>
                    <a:gd name="T49" fmla="*/ 0 h 27"/>
                    <a:gd name="T50" fmla="*/ 1 w 47"/>
                    <a:gd name="T51" fmla="*/ 0 h 27"/>
                    <a:gd name="T52" fmla="*/ 1 w 47"/>
                    <a:gd name="T53" fmla="*/ 0 h 27"/>
                    <a:gd name="T54" fmla="*/ 1 w 47"/>
                    <a:gd name="T55" fmla="*/ 0 h 27"/>
                    <a:gd name="T56" fmla="*/ 1 w 47"/>
                    <a:gd name="T57" fmla="*/ 0 h 27"/>
                    <a:gd name="T58" fmla="*/ 1 w 47"/>
                    <a:gd name="T59" fmla="*/ 0 h 27"/>
                    <a:gd name="T60" fmla="*/ 1 w 47"/>
                    <a:gd name="T61" fmla="*/ 0 h 27"/>
                    <a:gd name="T62" fmla="*/ 1 w 47"/>
                    <a:gd name="T63" fmla="*/ 0 h 27"/>
                    <a:gd name="T64" fmla="*/ 1 w 47"/>
                    <a:gd name="T65" fmla="*/ 0 h 27"/>
                    <a:gd name="T66" fmla="*/ 1 w 47"/>
                    <a:gd name="T67" fmla="*/ 0 h 27"/>
                    <a:gd name="T68" fmla="*/ 1 w 47"/>
                    <a:gd name="T69" fmla="*/ 0 h 27"/>
                    <a:gd name="T70" fmla="*/ 1 w 47"/>
                    <a:gd name="T71" fmla="*/ 0 h 27"/>
                    <a:gd name="T72" fmla="*/ 1 w 47"/>
                    <a:gd name="T73" fmla="*/ 0 h 27"/>
                    <a:gd name="T74" fmla="*/ 1 w 47"/>
                    <a:gd name="T75" fmla="*/ 0 h 27"/>
                    <a:gd name="T76" fmla="*/ 1 w 47"/>
                    <a:gd name="T77" fmla="*/ 0 h 27"/>
                    <a:gd name="T78" fmla="*/ 1 w 47"/>
                    <a:gd name="T79" fmla="*/ 0 h 27"/>
                    <a:gd name="T80" fmla="*/ 1 w 47"/>
                    <a:gd name="T81" fmla="*/ 0 h 27"/>
                    <a:gd name="T82" fmla="*/ 1 w 47"/>
                    <a:gd name="T83" fmla="*/ 0 h 27"/>
                    <a:gd name="T84" fmla="*/ 1 w 47"/>
                    <a:gd name="T85" fmla="*/ 0 h 27"/>
                    <a:gd name="T86" fmla="*/ 1 w 47"/>
                    <a:gd name="T87" fmla="*/ 0 h 27"/>
                    <a:gd name="T88" fmla="*/ 1 w 47"/>
                    <a:gd name="T89" fmla="*/ 0 h 27"/>
                    <a:gd name="T90" fmla="*/ 1 w 47"/>
                    <a:gd name="T91" fmla="*/ 0 h 27"/>
                    <a:gd name="T92" fmla="*/ 1 w 47"/>
                    <a:gd name="T93" fmla="*/ 0 h 27"/>
                    <a:gd name="T94" fmla="*/ 1 w 47"/>
                    <a:gd name="T95" fmla="*/ 0 h 27"/>
                    <a:gd name="T96" fmla="*/ 1 w 47"/>
                    <a:gd name="T97" fmla="*/ 0 h 27"/>
                    <a:gd name="T98" fmla="*/ 1 w 47"/>
                    <a:gd name="T99" fmla="*/ 0 h 27"/>
                    <a:gd name="T100" fmla="*/ 1 w 47"/>
                    <a:gd name="T101" fmla="*/ 0 h 27"/>
                    <a:gd name="T102" fmla="*/ 1 w 47"/>
                    <a:gd name="T103" fmla="*/ 0 h 27"/>
                    <a:gd name="T104" fmla="*/ 1 w 47"/>
                    <a:gd name="T105" fmla="*/ 0 h 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7"/>
                    <a:gd name="T160" fmla="*/ 0 h 27"/>
                    <a:gd name="T161" fmla="*/ 47 w 47"/>
                    <a:gd name="T162" fmla="*/ 27 h 2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7" h="27">
                      <a:moveTo>
                        <a:pt x="2" y="23"/>
                      </a:move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11" y="21"/>
                      </a:lnTo>
                      <a:lnTo>
                        <a:pt x="22" y="17"/>
                      </a:lnTo>
                      <a:lnTo>
                        <a:pt x="25" y="15"/>
                      </a:lnTo>
                      <a:lnTo>
                        <a:pt x="28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39" y="5"/>
                      </a:lnTo>
                      <a:lnTo>
                        <a:pt x="40" y="5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3" y="3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1" name="Freeform 259"/>
                <p:cNvSpPr>
                  <a:spLocks/>
                </p:cNvSpPr>
                <p:nvPr/>
              </p:nvSpPr>
              <p:spPr bwMode="auto">
                <a:xfrm>
                  <a:off x="431" y="1418"/>
                  <a:ext cx="24" cy="13"/>
                </a:xfrm>
                <a:custGeom>
                  <a:avLst/>
                  <a:gdLst>
                    <a:gd name="T0" fmla="*/ 1 w 47"/>
                    <a:gd name="T1" fmla="*/ 0 h 27"/>
                    <a:gd name="T2" fmla="*/ 0 w 47"/>
                    <a:gd name="T3" fmla="*/ 0 h 27"/>
                    <a:gd name="T4" fmla="*/ 0 w 47"/>
                    <a:gd name="T5" fmla="*/ 0 h 27"/>
                    <a:gd name="T6" fmla="*/ 0 w 47"/>
                    <a:gd name="T7" fmla="*/ 0 h 27"/>
                    <a:gd name="T8" fmla="*/ 1 w 47"/>
                    <a:gd name="T9" fmla="*/ 0 h 27"/>
                    <a:gd name="T10" fmla="*/ 1 w 47"/>
                    <a:gd name="T11" fmla="*/ 0 h 27"/>
                    <a:gd name="T12" fmla="*/ 1 w 47"/>
                    <a:gd name="T13" fmla="*/ 0 h 27"/>
                    <a:gd name="T14" fmla="*/ 1 w 47"/>
                    <a:gd name="T15" fmla="*/ 0 h 27"/>
                    <a:gd name="T16" fmla="*/ 1 w 47"/>
                    <a:gd name="T17" fmla="*/ 0 h 27"/>
                    <a:gd name="T18" fmla="*/ 1 w 47"/>
                    <a:gd name="T19" fmla="*/ 0 h 27"/>
                    <a:gd name="T20" fmla="*/ 1 w 47"/>
                    <a:gd name="T21" fmla="*/ 0 h 27"/>
                    <a:gd name="T22" fmla="*/ 1 w 47"/>
                    <a:gd name="T23" fmla="*/ 0 h 27"/>
                    <a:gd name="T24" fmla="*/ 1 w 47"/>
                    <a:gd name="T25" fmla="*/ 0 h 27"/>
                    <a:gd name="T26" fmla="*/ 1 w 47"/>
                    <a:gd name="T27" fmla="*/ 0 h 27"/>
                    <a:gd name="T28" fmla="*/ 1 w 47"/>
                    <a:gd name="T29" fmla="*/ 0 h 27"/>
                    <a:gd name="T30" fmla="*/ 1 w 47"/>
                    <a:gd name="T31" fmla="*/ 0 h 27"/>
                    <a:gd name="T32" fmla="*/ 1 w 47"/>
                    <a:gd name="T33" fmla="*/ 0 h 27"/>
                    <a:gd name="T34" fmla="*/ 1 w 47"/>
                    <a:gd name="T35" fmla="*/ 0 h 27"/>
                    <a:gd name="T36" fmla="*/ 1 w 47"/>
                    <a:gd name="T37" fmla="*/ 0 h 27"/>
                    <a:gd name="T38" fmla="*/ 1 w 47"/>
                    <a:gd name="T39" fmla="*/ 0 h 27"/>
                    <a:gd name="T40" fmla="*/ 1 w 47"/>
                    <a:gd name="T41" fmla="*/ 0 h 27"/>
                    <a:gd name="T42" fmla="*/ 1 w 47"/>
                    <a:gd name="T43" fmla="*/ 0 h 27"/>
                    <a:gd name="T44" fmla="*/ 1 w 47"/>
                    <a:gd name="T45" fmla="*/ 0 h 27"/>
                    <a:gd name="T46" fmla="*/ 1 w 47"/>
                    <a:gd name="T47" fmla="*/ 0 h 27"/>
                    <a:gd name="T48" fmla="*/ 1 w 47"/>
                    <a:gd name="T49" fmla="*/ 0 h 27"/>
                    <a:gd name="T50" fmla="*/ 1 w 47"/>
                    <a:gd name="T51" fmla="*/ 0 h 27"/>
                    <a:gd name="T52" fmla="*/ 1 w 47"/>
                    <a:gd name="T53" fmla="*/ 0 h 27"/>
                    <a:gd name="T54" fmla="*/ 1 w 47"/>
                    <a:gd name="T55" fmla="*/ 0 h 27"/>
                    <a:gd name="T56" fmla="*/ 1 w 47"/>
                    <a:gd name="T57" fmla="*/ 0 h 27"/>
                    <a:gd name="T58" fmla="*/ 1 w 47"/>
                    <a:gd name="T59" fmla="*/ 0 h 27"/>
                    <a:gd name="T60" fmla="*/ 1 w 47"/>
                    <a:gd name="T61" fmla="*/ 0 h 27"/>
                    <a:gd name="T62" fmla="*/ 1 w 47"/>
                    <a:gd name="T63" fmla="*/ 0 h 27"/>
                    <a:gd name="T64" fmla="*/ 1 w 47"/>
                    <a:gd name="T65" fmla="*/ 0 h 27"/>
                    <a:gd name="T66" fmla="*/ 1 w 47"/>
                    <a:gd name="T67" fmla="*/ 0 h 27"/>
                    <a:gd name="T68" fmla="*/ 1 w 47"/>
                    <a:gd name="T69" fmla="*/ 0 h 27"/>
                    <a:gd name="T70" fmla="*/ 1 w 47"/>
                    <a:gd name="T71" fmla="*/ 0 h 27"/>
                    <a:gd name="T72" fmla="*/ 1 w 47"/>
                    <a:gd name="T73" fmla="*/ 0 h 27"/>
                    <a:gd name="T74" fmla="*/ 1 w 47"/>
                    <a:gd name="T75" fmla="*/ 0 h 27"/>
                    <a:gd name="T76" fmla="*/ 1 w 47"/>
                    <a:gd name="T77" fmla="*/ 0 h 27"/>
                    <a:gd name="T78" fmla="*/ 1 w 47"/>
                    <a:gd name="T79" fmla="*/ 0 h 27"/>
                    <a:gd name="T80" fmla="*/ 1 w 47"/>
                    <a:gd name="T81" fmla="*/ 0 h 27"/>
                    <a:gd name="T82" fmla="*/ 1 w 47"/>
                    <a:gd name="T83" fmla="*/ 0 h 27"/>
                    <a:gd name="T84" fmla="*/ 1 w 47"/>
                    <a:gd name="T85" fmla="*/ 0 h 27"/>
                    <a:gd name="T86" fmla="*/ 1 w 47"/>
                    <a:gd name="T87" fmla="*/ 0 h 27"/>
                    <a:gd name="T88" fmla="*/ 1 w 47"/>
                    <a:gd name="T89" fmla="*/ 0 h 27"/>
                    <a:gd name="T90" fmla="*/ 1 w 47"/>
                    <a:gd name="T91" fmla="*/ 0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7"/>
                    <a:gd name="T139" fmla="*/ 0 h 27"/>
                    <a:gd name="T140" fmla="*/ 47 w 47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7" h="27">
                      <a:moveTo>
                        <a:pt x="2" y="23"/>
                      </a:move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7"/>
                      </a:lnTo>
                      <a:lnTo>
                        <a:pt x="2" y="27"/>
                      </a:lnTo>
                      <a:lnTo>
                        <a:pt x="11" y="21"/>
                      </a:lnTo>
                      <a:lnTo>
                        <a:pt x="22" y="17"/>
                      </a:lnTo>
                      <a:lnTo>
                        <a:pt x="25" y="15"/>
                      </a:lnTo>
                      <a:lnTo>
                        <a:pt x="28" y="12"/>
                      </a:lnTo>
                      <a:lnTo>
                        <a:pt x="31" y="10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8" y="6"/>
                      </a:lnTo>
                      <a:lnTo>
                        <a:pt x="39" y="5"/>
                      </a:lnTo>
                      <a:lnTo>
                        <a:pt x="40" y="5"/>
                      </a:lnTo>
                      <a:lnTo>
                        <a:pt x="45" y="2"/>
                      </a:lnTo>
                      <a:lnTo>
                        <a:pt x="46" y="2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2"/>
                      </a:lnTo>
                      <a:lnTo>
                        <a:pt x="38" y="2"/>
                      </a:lnTo>
                      <a:lnTo>
                        <a:pt x="35" y="3"/>
                      </a:lnTo>
                      <a:lnTo>
                        <a:pt x="33" y="3"/>
                      </a:lnTo>
                      <a:lnTo>
                        <a:pt x="31" y="4"/>
                      </a:lnTo>
                      <a:lnTo>
                        <a:pt x="30" y="4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5" y="6"/>
                      </a:lnTo>
                      <a:lnTo>
                        <a:pt x="24" y="6"/>
                      </a:lnTo>
                      <a:lnTo>
                        <a:pt x="23" y="7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19"/>
                      </a:lnTo>
                      <a:lnTo>
                        <a:pt x="6" y="20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2" name="Freeform 260"/>
                <p:cNvSpPr>
                  <a:spLocks/>
                </p:cNvSpPr>
                <p:nvPr/>
              </p:nvSpPr>
              <p:spPr bwMode="auto">
                <a:xfrm>
                  <a:off x="421" y="1430"/>
                  <a:ext cx="17" cy="18"/>
                </a:xfrm>
                <a:custGeom>
                  <a:avLst/>
                  <a:gdLst>
                    <a:gd name="T0" fmla="*/ 0 w 36"/>
                    <a:gd name="T1" fmla="*/ 0 h 37"/>
                    <a:gd name="T2" fmla="*/ 0 w 36"/>
                    <a:gd name="T3" fmla="*/ 0 h 37"/>
                    <a:gd name="T4" fmla="*/ 0 w 36"/>
                    <a:gd name="T5" fmla="*/ 0 h 37"/>
                    <a:gd name="T6" fmla="*/ 0 w 36"/>
                    <a:gd name="T7" fmla="*/ 0 h 37"/>
                    <a:gd name="T8" fmla="*/ 0 w 36"/>
                    <a:gd name="T9" fmla="*/ 0 h 37"/>
                    <a:gd name="T10" fmla="*/ 0 w 36"/>
                    <a:gd name="T11" fmla="*/ 0 h 37"/>
                    <a:gd name="T12" fmla="*/ 0 w 36"/>
                    <a:gd name="T13" fmla="*/ 0 h 37"/>
                    <a:gd name="T14" fmla="*/ 0 w 36"/>
                    <a:gd name="T15" fmla="*/ 0 h 37"/>
                    <a:gd name="T16" fmla="*/ 0 w 36"/>
                    <a:gd name="T17" fmla="*/ 0 h 37"/>
                    <a:gd name="T18" fmla="*/ 0 w 36"/>
                    <a:gd name="T19" fmla="*/ 0 h 37"/>
                    <a:gd name="T20" fmla="*/ 0 w 36"/>
                    <a:gd name="T21" fmla="*/ 0 h 37"/>
                    <a:gd name="T22" fmla="*/ 0 w 36"/>
                    <a:gd name="T23" fmla="*/ 0 h 37"/>
                    <a:gd name="T24" fmla="*/ 0 w 36"/>
                    <a:gd name="T25" fmla="*/ 0 h 37"/>
                    <a:gd name="T26" fmla="*/ 0 w 36"/>
                    <a:gd name="T27" fmla="*/ 0 h 37"/>
                    <a:gd name="T28" fmla="*/ 0 w 36"/>
                    <a:gd name="T29" fmla="*/ 0 h 37"/>
                    <a:gd name="T30" fmla="*/ 0 w 36"/>
                    <a:gd name="T31" fmla="*/ 0 h 37"/>
                    <a:gd name="T32" fmla="*/ 0 w 36"/>
                    <a:gd name="T33" fmla="*/ 0 h 37"/>
                    <a:gd name="T34" fmla="*/ 0 w 36"/>
                    <a:gd name="T35" fmla="*/ 0 h 37"/>
                    <a:gd name="T36" fmla="*/ 0 w 36"/>
                    <a:gd name="T37" fmla="*/ 0 h 37"/>
                    <a:gd name="T38" fmla="*/ 0 w 36"/>
                    <a:gd name="T39" fmla="*/ 0 h 37"/>
                    <a:gd name="T40" fmla="*/ 0 w 36"/>
                    <a:gd name="T41" fmla="*/ 0 h 37"/>
                    <a:gd name="T42" fmla="*/ 0 w 36"/>
                    <a:gd name="T43" fmla="*/ 0 h 37"/>
                    <a:gd name="T44" fmla="*/ 0 w 36"/>
                    <a:gd name="T45" fmla="*/ 0 h 37"/>
                    <a:gd name="T46" fmla="*/ 0 w 36"/>
                    <a:gd name="T47" fmla="*/ 0 h 37"/>
                    <a:gd name="T48" fmla="*/ 0 w 36"/>
                    <a:gd name="T49" fmla="*/ 0 h 37"/>
                    <a:gd name="T50" fmla="*/ 0 w 36"/>
                    <a:gd name="T51" fmla="*/ 0 h 37"/>
                    <a:gd name="T52" fmla="*/ 0 w 36"/>
                    <a:gd name="T53" fmla="*/ 0 h 37"/>
                    <a:gd name="T54" fmla="*/ 0 w 36"/>
                    <a:gd name="T55" fmla="*/ 0 h 37"/>
                    <a:gd name="T56" fmla="*/ 0 w 36"/>
                    <a:gd name="T57" fmla="*/ 0 h 37"/>
                    <a:gd name="T58" fmla="*/ 0 w 36"/>
                    <a:gd name="T59" fmla="*/ 0 h 37"/>
                    <a:gd name="T60" fmla="*/ 0 w 36"/>
                    <a:gd name="T61" fmla="*/ 0 h 37"/>
                    <a:gd name="T62" fmla="*/ 0 w 36"/>
                    <a:gd name="T63" fmla="*/ 0 h 37"/>
                    <a:gd name="T64" fmla="*/ 0 w 36"/>
                    <a:gd name="T65" fmla="*/ 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7"/>
                    <a:gd name="T101" fmla="*/ 36 w 36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1" y="30"/>
                      </a:lnTo>
                      <a:lnTo>
                        <a:pt x="14" y="28"/>
                      </a:lnTo>
                      <a:lnTo>
                        <a:pt x="15" y="27"/>
                      </a:lnTo>
                      <a:lnTo>
                        <a:pt x="18" y="25"/>
                      </a:lnTo>
                      <a:lnTo>
                        <a:pt x="20" y="24"/>
                      </a:lnTo>
                      <a:lnTo>
                        <a:pt x="21" y="23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6" y="15"/>
                      </a:lnTo>
                      <a:lnTo>
                        <a:pt x="27" y="13"/>
                      </a:lnTo>
                      <a:lnTo>
                        <a:pt x="29" y="10"/>
                      </a:lnTo>
                      <a:lnTo>
                        <a:pt x="30" y="8"/>
                      </a:lnTo>
                      <a:lnTo>
                        <a:pt x="31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6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6" y="4"/>
                      </a:lnTo>
                      <a:lnTo>
                        <a:pt x="25" y="4"/>
                      </a:lnTo>
                      <a:lnTo>
                        <a:pt x="22" y="5"/>
                      </a:lnTo>
                      <a:lnTo>
                        <a:pt x="20" y="6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3" y="29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3" name="Freeform 261"/>
                <p:cNvSpPr>
                  <a:spLocks/>
                </p:cNvSpPr>
                <p:nvPr/>
              </p:nvSpPr>
              <p:spPr bwMode="auto">
                <a:xfrm>
                  <a:off x="421" y="1430"/>
                  <a:ext cx="17" cy="18"/>
                </a:xfrm>
                <a:custGeom>
                  <a:avLst/>
                  <a:gdLst>
                    <a:gd name="T0" fmla="*/ 0 w 36"/>
                    <a:gd name="T1" fmla="*/ 0 h 37"/>
                    <a:gd name="T2" fmla="*/ 0 w 36"/>
                    <a:gd name="T3" fmla="*/ 0 h 37"/>
                    <a:gd name="T4" fmla="*/ 0 w 36"/>
                    <a:gd name="T5" fmla="*/ 0 h 37"/>
                    <a:gd name="T6" fmla="*/ 0 w 36"/>
                    <a:gd name="T7" fmla="*/ 0 h 37"/>
                    <a:gd name="T8" fmla="*/ 0 w 36"/>
                    <a:gd name="T9" fmla="*/ 0 h 37"/>
                    <a:gd name="T10" fmla="*/ 0 w 36"/>
                    <a:gd name="T11" fmla="*/ 0 h 37"/>
                    <a:gd name="T12" fmla="*/ 0 w 36"/>
                    <a:gd name="T13" fmla="*/ 0 h 37"/>
                    <a:gd name="T14" fmla="*/ 0 w 36"/>
                    <a:gd name="T15" fmla="*/ 0 h 37"/>
                    <a:gd name="T16" fmla="*/ 0 w 36"/>
                    <a:gd name="T17" fmla="*/ 0 h 37"/>
                    <a:gd name="T18" fmla="*/ 0 w 36"/>
                    <a:gd name="T19" fmla="*/ 0 h 37"/>
                    <a:gd name="T20" fmla="*/ 0 w 36"/>
                    <a:gd name="T21" fmla="*/ 0 h 37"/>
                    <a:gd name="T22" fmla="*/ 0 w 36"/>
                    <a:gd name="T23" fmla="*/ 0 h 37"/>
                    <a:gd name="T24" fmla="*/ 0 w 36"/>
                    <a:gd name="T25" fmla="*/ 0 h 37"/>
                    <a:gd name="T26" fmla="*/ 0 w 36"/>
                    <a:gd name="T27" fmla="*/ 0 h 37"/>
                    <a:gd name="T28" fmla="*/ 0 w 36"/>
                    <a:gd name="T29" fmla="*/ 0 h 37"/>
                    <a:gd name="T30" fmla="*/ 0 w 36"/>
                    <a:gd name="T31" fmla="*/ 0 h 37"/>
                    <a:gd name="T32" fmla="*/ 0 w 36"/>
                    <a:gd name="T33" fmla="*/ 0 h 37"/>
                    <a:gd name="T34" fmla="*/ 0 w 36"/>
                    <a:gd name="T35" fmla="*/ 0 h 37"/>
                    <a:gd name="T36" fmla="*/ 0 w 36"/>
                    <a:gd name="T37" fmla="*/ 0 h 37"/>
                    <a:gd name="T38" fmla="*/ 0 w 36"/>
                    <a:gd name="T39" fmla="*/ 0 h 37"/>
                    <a:gd name="T40" fmla="*/ 0 w 36"/>
                    <a:gd name="T41" fmla="*/ 0 h 37"/>
                    <a:gd name="T42" fmla="*/ 0 w 36"/>
                    <a:gd name="T43" fmla="*/ 0 h 37"/>
                    <a:gd name="T44" fmla="*/ 0 w 36"/>
                    <a:gd name="T45" fmla="*/ 0 h 37"/>
                    <a:gd name="T46" fmla="*/ 0 w 36"/>
                    <a:gd name="T47" fmla="*/ 0 h 37"/>
                    <a:gd name="T48" fmla="*/ 0 w 36"/>
                    <a:gd name="T49" fmla="*/ 0 h 37"/>
                    <a:gd name="T50" fmla="*/ 0 w 36"/>
                    <a:gd name="T51" fmla="*/ 0 h 37"/>
                    <a:gd name="T52" fmla="*/ 0 w 36"/>
                    <a:gd name="T53" fmla="*/ 0 h 37"/>
                    <a:gd name="T54" fmla="*/ 0 w 36"/>
                    <a:gd name="T55" fmla="*/ 0 h 37"/>
                    <a:gd name="T56" fmla="*/ 0 w 36"/>
                    <a:gd name="T57" fmla="*/ 0 h 37"/>
                    <a:gd name="T58" fmla="*/ 0 w 36"/>
                    <a:gd name="T59" fmla="*/ 0 h 37"/>
                    <a:gd name="T60" fmla="*/ 0 w 36"/>
                    <a:gd name="T61" fmla="*/ 0 h 37"/>
                    <a:gd name="T62" fmla="*/ 0 w 36"/>
                    <a:gd name="T63" fmla="*/ 0 h 37"/>
                    <a:gd name="T64" fmla="*/ 0 w 36"/>
                    <a:gd name="T65" fmla="*/ 0 h 37"/>
                    <a:gd name="T66" fmla="*/ 0 w 36"/>
                    <a:gd name="T67" fmla="*/ 0 h 37"/>
                    <a:gd name="T68" fmla="*/ 0 w 36"/>
                    <a:gd name="T69" fmla="*/ 0 h 37"/>
                    <a:gd name="T70" fmla="*/ 0 w 36"/>
                    <a:gd name="T71" fmla="*/ 0 h 37"/>
                    <a:gd name="T72" fmla="*/ 0 w 36"/>
                    <a:gd name="T73" fmla="*/ 0 h 37"/>
                    <a:gd name="T74" fmla="*/ 0 w 36"/>
                    <a:gd name="T75" fmla="*/ 0 h 37"/>
                    <a:gd name="T76" fmla="*/ 0 w 36"/>
                    <a:gd name="T77" fmla="*/ 0 h 37"/>
                    <a:gd name="T78" fmla="*/ 0 w 36"/>
                    <a:gd name="T79" fmla="*/ 0 h 37"/>
                    <a:gd name="T80" fmla="*/ 0 w 36"/>
                    <a:gd name="T81" fmla="*/ 0 h 37"/>
                    <a:gd name="T82" fmla="*/ 0 w 36"/>
                    <a:gd name="T83" fmla="*/ 0 h 37"/>
                    <a:gd name="T84" fmla="*/ 0 w 36"/>
                    <a:gd name="T85" fmla="*/ 0 h 37"/>
                    <a:gd name="T86" fmla="*/ 0 w 36"/>
                    <a:gd name="T87" fmla="*/ 0 h 37"/>
                    <a:gd name="T88" fmla="*/ 0 w 36"/>
                    <a:gd name="T89" fmla="*/ 0 h 37"/>
                    <a:gd name="T90" fmla="*/ 0 w 36"/>
                    <a:gd name="T91" fmla="*/ 0 h 37"/>
                    <a:gd name="T92" fmla="*/ 0 w 36"/>
                    <a:gd name="T93" fmla="*/ 0 h 37"/>
                    <a:gd name="T94" fmla="*/ 0 w 36"/>
                    <a:gd name="T95" fmla="*/ 0 h 37"/>
                    <a:gd name="T96" fmla="*/ 0 w 36"/>
                    <a:gd name="T97" fmla="*/ 0 h 37"/>
                    <a:gd name="T98" fmla="*/ 0 w 36"/>
                    <a:gd name="T99" fmla="*/ 0 h 37"/>
                    <a:gd name="T100" fmla="*/ 0 w 36"/>
                    <a:gd name="T101" fmla="*/ 0 h 37"/>
                    <a:gd name="T102" fmla="*/ 0 w 36"/>
                    <a:gd name="T103" fmla="*/ 0 h 37"/>
                    <a:gd name="T104" fmla="*/ 0 w 36"/>
                    <a:gd name="T105" fmla="*/ 0 h 37"/>
                    <a:gd name="T106" fmla="*/ 0 w 36"/>
                    <a:gd name="T107" fmla="*/ 0 h 37"/>
                    <a:gd name="T108" fmla="*/ 0 w 36"/>
                    <a:gd name="T109" fmla="*/ 0 h 37"/>
                    <a:gd name="T110" fmla="*/ 0 w 36"/>
                    <a:gd name="T111" fmla="*/ 0 h 37"/>
                    <a:gd name="T112" fmla="*/ 0 w 36"/>
                    <a:gd name="T113" fmla="*/ 0 h 37"/>
                    <a:gd name="T114" fmla="*/ 0 w 36"/>
                    <a:gd name="T115" fmla="*/ 0 h 3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6"/>
                    <a:gd name="T175" fmla="*/ 0 h 37"/>
                    <a:gd name="T176" fmla="*/ 36 w 36"/>
                    <a:gd name="T177" fmla="*/ 37 h 3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6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7" y="34"/>
                      </a:lnTo>
                      <a:lnTo>
                        <a:pt x="9" y="31"/>
                      </a:lnTo>
                      <a:lnTo>
                        <a:pt x="11" y="30"/>
                      </a:lnTo>
                      <a:lnTo>
                        <a:pt x="14" y="28"/>
                      </a:lnTo>
                      <a:lnTo>
                        <a:pt x="15" y="27"/>
                      </a:lnTo>
                      <a:lnTo>
                        <a:pt x="18" y="25"/>
                      </a:lnTo>
                      <a:lnTo>
                        <a:pt x="20" y="24"/>
                      </a:lnTo>
                      <a:lnTo>
                        <a:pt x="21" y="23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2" y="19"/>
                      </a:lnTo>
                      <a:lnTo>
                        <a:pt x="23" y="18"/>
                      </a:lnTo>
                      <a:lnTo>
                        <a:pt x="26" y="15"/>
                      </a:lnTo>
                      <a:lnTo>
                        <a:pt x="27" y="13"/>
                      </a:lnTo>
                      <a:lnTo>
                        <a:pt x="29" y="10"/>
                      </a:lnTo>
                      <a:lnTo>
                        <a:pt x="30" y="8"/>
                      </a:lnTo>
                      <a:lnTo>
                        <a:pt x="31" y="6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4" y="2"/>
                      </a:lnTo>
                      <a:lnTo>
                        <a:pt x="36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6" y="4"/>
                      </a:lnTo>
                      <a:lnTo>
                        <a:pt x="25" y="4"/>
                      </a:lnTo>
                      <a:lnTo>
                        <a:pt x="22" y="5"/>
                      </a:lnTo>
                      <a:lnTo>
                        <a:pt x="20" y="6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6" y="20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3" y="29"/>
                      </a:lnTo>
                      <a:lnTo>
                        <a:pt x="2" y="31"/>
                      </a:lnTo>
                      <a:lnTo>
                        <a:pt x="2" y="32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4" name="Freeform 262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4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1 h 7"/>
                    <a:gd name="T4" fmla="*/ 0 w 6"/>
                    <a:gd name="T5" fmla="*/ 1 h 7"/>
                    <a:gd name="T6" fmla="*/ 1 w 6"/>
                    <a:gd name="T7" fmla="*/ 1 h 7"/>
                    <a:gd name="T8" fmla="*/ 1 w 6"/>
                    <a:gd name="T9" fmla="*/ 1 h 7"/>
                    <a:gd name="T10" fmla="*/ 1 w 6"/>
                    <a:gd name="T11" fmla="*/ 1 h 7"/>
                    <a:gd name="T12" fmla="*/ 1 w 6"/>
                    <a:gd name="T13" fmla="*/ 1 h 7"/>
                    <a:gd name="T14" fmla="*/ 1 w 6"/>
                    <a:gd name="T15" fmla="*/ 1 h 7"/>
                    <a:gd name="T16" fmla="*/ 1 w 6"/>
                    <a:gd name="T17" fmla="*/ 1 h 7"/>
                    <a:gd name="T18" fmla="*/ 1 w 6"/>
                    <a:gd name="T19" fmla="*/ 1 h 7"/>
                    <a:gd name="T20" fmla="*/ 1 w 6"/>
                    <a:gd name="T21" fmla="*/ 1 h 7"/>
                    <a:gd name="T22" fmla="*/ 1 w 6"/>
                    <a:gd name="T23" fmla="*/ 1 h 7"/>
                    <a:gd name="T24" fmla="*/ 1 w 6"/>
                    <a:gd name="T25" fmla="*/ 1 h 7"/>
                    <a:gd name="T26" fmla="*/ 1 w 6"/>
                    <a:gd name="T27" fmla="*/ 1 h 7"/>
                    <a:gd name="T28" fmla="*/ 1 w 6"/>
                    <a:gd name="T29" fmla="*/ 1 h 7"/>
                    <a:gd name="T30" fmla="*/ 1 w 6"/>
                    <a:gd name="T31" fmla="*/ 1 h 7"/>
                    <a:gd name="T32" fmla="*/ 1 w 6"/>
                    <a:gd name="T33" fmla="*/ 1 h 7"/>
                    <a:gd name="T34" fmla="*/ 0 w 6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"/>
                    <a:gd name="T55" fmla="*/ 0 h 7"/>
                    <a:gd name="T56" fmla="*/ 6 w 6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" h="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5" name="Freeform 263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4"/>
                </a:xfrm>
                <a:custGeom>
                  <a:avLst/>
                  <a:gdLst>
                    <a:gd name="T0" fmla="*/ 0 w 6"/>
                    <a:gd name="T1" fmla="*/ 0 h 7"/>
                    <a:gd name="T2" fmla="*/ 0 w 6"/>
                    <a:gd name="T3" fmla="*/ 1 h 7"/>
                    <a:gd name="T4" fmla="*/ 1 w 6"/>
                    <a:gd name="T5" fmla="*/ 1 h 7"/>
                    <a:gd name="T6" fmla="*/ 1 w 6"/>
                    <a:gd name="T7" fmla="*/ 1 h 7"/>
                    <a:gd name="T8" fmla="*/ 1 w 6"/>
                    <a:gd name="T9" fmla="*/ 1 h 7"/>
                    <a:gd name="T10" fmla="*/ 1 w 6"/>
                    <a:gd name="T11" fmla="*/ 1 h 7"/>
                    <a:gd name="T12" fmla="*/ 1 w 6"/>
                    <a:gd name="T13" fmla="*/ 1 h 7"/>
                    <a:gd name="T14" fmla="*/ 1 w 6"/>
                    <a:gd name="T15" fmla="*/ 1 h 7"/>
                    <a:gd name="T16" fmla="*/ 1 w 6"/>
                    <a:gd name="T17" fmla="*/ 1 h 7"/>
                    <a:gd name="T18" fmla="*/ 1 w 6"/>
                    <a:gd name="T19" fmla="*/ 1 h 7"/>
                    <a:gd name="T20" fmla="*/ 1 w 6"/>
                    <a:gd name="T21" fmla="*/ 1 h 7"/>
                    <a:gd name="T22" fmla="*/ 1 w 6"/>
                    <a:gd name="T23" fmla="*/ 1 h 7"/>
                    <a:gd name="T24" fmla="*/ 1 w 6"/>
                    <a:gd name="T25" fmla="*/ 1 h 7"/>
                    <a:gd name="T26" fmla="*/ 1 w 6"/>
                    <a:gd name="T27" fmla="*/ 1 h 7"/>
                    <a:gd name="T28" fmla="*/ 0 w 6"/>
                    <a:gd name="T29" fmla="*/ 0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"/>
                    <a:gd name="T46" fmla="*/ 0 h 7"/>
                    <a:gd name="T47" fmla="*/ 6 w 6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" h="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6" name="Freeform 264"/>
                <p:cNvSpPr>
                  <a:spLocks/>
                </p:cNvSpPr>
                <p:nvPr/>
              </p:nvSpPr>
              <p:spPr bwMode="auto">
                <a:xfrm>
                  <a:off x="415" y="1434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w 7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0"/>
                    <a:gd name="T35" fmla="*/ 7 w 7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0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7" name="Freeform 265"/>
                <p:cNvSpPr>
                  <a:spLocks/>
                </p:cNvSpPr>
                <p:nvPr/>
              </p:nvSpPr>
              <p:spPr bwMode="auto">
                <a:xfrm>
                  <a:off x="415" y="1434"/>
                  <a:ext cx="3" cy="5"/>
                </a:xfrm>
                <a:custGeom>
                  <a:avLst/>
                  <a:gdLst>
                    <a:gd name="T0" fmla="*/ 0 w 7"/>
                    <a:gd name="T1" fmla="*/ 0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1 h 10"/>
                    <a:gd name="T18" fmla="*/ 0 w 7"/>
                    <a:gd name="T19" fmla="*/ 1 h 10"/>
                    <a:gd name="T20" fmla="*/ 0 w 7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0"/>
                    <a:gd name="T35" fmla="*/ 7 w 7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0">
                      <a:moveTo>
                        <a:pt x="0" y="0"/>
                      </a:moveTo>
                      <a:lnTo>
                        <a:pt x="3" y="10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5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8" name="Freeform 266"/>
                <p:cNvSpPr>
                  <a:spLocks/>
                </p:cNvSpPr>
                <p:nvPr/>
              </p:nvSpPr>
              <p:spPr bwMode="auto">
                <a:xfrm>
                  <a:off x="406" y="1445"/>
                  <a:ext cx="6" cy="6"/>
                </a:xfrm>
                <a:custGeom>
                  <a:avLst/>
                  <a:gdLst>
                    <a:gd name="T0" fmla="*/ 1 w 12"/>
                    <a:gd name="T1" fmla="*/ 0 h 12"/>
                    <a:gd name="T2" fmla="*/ 1 w 12"/>
                    <a:gd name="T3" fmla="*/ 0 h 12"/>
                    <a:gd name="T4" fmla="*/ 1 w 12"/>
                    <a:gd name="T5" fmla="*/ 0 h 12"/>
                    <a:gd name="T6" fmla="*/ 1 w 12"/>
                    <a:gd name="T7" fmla="*/ 0 h 12"/>
                    <a:gd name="T8" fmla="*/ 1 w 12"/>
                    <a:gd name="T9" fmla="*/ 0 h 12"/>
                    <a:gd name="T10" fmla="*/ 0 w 12"/>
                    <a:gd name="T11" fmla="*/ 0 h 12"/>
                    <a:gd name="T12" fmla="*/ 1 w 12"/>
                    <a:gd name="T13" fmla="*/ 0 h 12"/>
                    <a:gd name="T14" fmla="*/ 1 w 12"/>
                    <a:gd name="T15" fmla="*/ 0 h 12"/>
                    <a:gd name="T16" fmla="*/ 1 w 12"/>
                    <a:gd name="T17" fmla="*/ 0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1 h 12"/>
                    <a:gd name="T30" fmla="*/ 1 w 12"/>
                    <a:gd name="T31" fmla="*/ 1 h 12"/>
                    <a:gd name="T32" fmla="*/ 1 w 12"/>
                    <a:gd name="T33" fmla="*/ 1 h 12"/>
                    <a:gd name="T34" fmla="*/ 1 w 12"/>
                    <a:gd name="T35" fmla="*/ 1 h 12"/>
                    <a:gd name="T36" fmla="*/ 1 w 12"/>
                    <a:gd name="T37" fmla="*/ 1 h 12"/>
                    <a:gd name="T38" fmla="*/ 1 w 12"/>
                    <a:gd name="T39" fmla="*/ 0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2"/>
                    <a:gd name="T62" fmla="*/ 12 w 12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2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9" y="1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79" name="Freeform 267"/>
                <p:cNvSpPr>
                  <a:spLocks/>
                </p:cNvSpPr>
                <p:nvPr/>
              </p:nvSpPr>
              <p:spPr bwMode="auto">
                <a:xfrm>
                  <a:off x="406" y="1445"/>
                  <a:ext cx="6" cy="6"/>
                </a:xfrm>
                <a:custGeom>
                  <a:avLst/>
                  <a:gdLst>
                    <a:gd name="T0" fmla="*/ 1 w 12"/>
                    <a:gd name="T1" fmla="*/ 0 h 12"/>
                    <a:gd name="T2" fmla="*/ 1 w 12"/>
                    <a:gd name="T3" fmla="*/ 0 h 12"/>
                    <a:gd name="T4" fmla="*/ 1 w 12"/>
                    <a:gd name="T5" fmla="*/ 0 h 12"/>
                    <a:gd name="T6" fmla="*/ 0 w 12"/>
                    <a:gd name="T7" fmla="*/ 0 h 12"/>
                    <a:gd name="T8" fmla="*/ 1 w 12"/>
                    <a:gd name="T9" fmla="*/ 0 h 12"/>
                    <a:gd name="T10" fmla="*/ 1 w 12"/>
                    <a:gd name="T11" fmla="*/ 0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0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"/>
                    <a:gd name="T46" fmla="*/ 0 h 12"/>
                    <a:gd name="T47" fmla="*/ 12 w 12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" h="12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9" y="1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0" name="Freeform 268"/>
                <p:cNvSpPr>
                  <a:spLocks/>
                </p:cNvSpPr>
                <p:nvPr/>
              </p:nvSpPr>
              <p:spPr bwMode="auto">
                <a:xfrm>
                  <a:off x="402" y="1459"/>
                  <a:ext cx="5" cy="5"/>
                </a:xfrm>
                <a:custGeom>
                  <a:avLst/>
                  <a:gdLst>
                    <a:gd name="T0" fmla="*/ 0 w 10"/>
                    <a:gd name="T1" fmla="*/ 0 h 10"/>
                    <a:gd name="T2" fmla="*/ 1 w 10"/>
                    <a:gd name="T3" fmla="*/ 0 h 10"/>
                    <a:gd name="T4" fmla="*/ 1 w 10"/>
                    <a:gd name="T5" fmla="*/ 1 h 10"/>
                    <a:gd name="T6" fmla="*/ 1 w 10"/>
                    <a:gd name="T7" fmla="*/ 1 h 10"/>
                    <a:gd name="T8" fmla="*/ 0 w 10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"/>
                    <a:gd name="T17" fmla="*/ 10 w 10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1" name="Freeform 269"/>
                <p:cNvSpPr>
                  <a:spLocks/>
                </p:cNvSpPr>
                <p:nvPr/>
              </p:nvSpPr>
              <p:spPr bwMode="auto">
                <a:xfrm>
                  <a:off x="402" y="1459"/>
                  <a:ext cx="5" cy="5"/>
                </a:xfrm>
                <a:custGeom>
                  <a:avLst/>
                  <a:gdLst>
                    <a:gd name="T0" fmla="*/ 0 w 10"/>
                    <a:gd name="T1" fmla="*/ 0 h 10"/>
                    <a:gd name="T2" fmla="*/ 1 w 10"/>
                    <a:gd name="T3" fmla="*/ 0 h 10"/>
                    <a:gd name="T4" fmla="*/ 1 w 10"/>
                    <a:gd name="T5" fmla="*/ 1 h 10"/>
                    <a:gd name="T6" fmla="*/ 1 w 10"/>
                    <a:gd name="T7" fmla="*/ 1 h 10"/>
                    <a:gd name="T8" fmla="*/ 0 w 10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0"/>
                    <a:gd name="T17" fmla="*/ 10 w 10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0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7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2" name="Freeform 270"/>
                <p:cNvSpPr>
                  <a:spLocks/>
                </p:cNvSpPr>
                <p:nvPr/>
              </p:nvSpPr>
              <p:spPr bwMode="auto">
                <a:xfrm>
                  <a:off x="398" y="1474"/>
                  <a:ext cx="5" cy="4"/>
                </a:xfrm>
                <a:custGeom>
                  <a:avLst/>
                  <a:gdLst>
                    <a:gd name="T0" fmla="*/ 0 w 10"/>
                    <a:gd name="T1" fmla="*/ 0 h 9"/>
                    <a:gd name="T2" fmla="*/ 1 w 10"/>
                    <a:gd name="T3" fmla="*/ 0 h 9"/>
                    <a:gd name="T4" fmla="*/ 1 w 10"/>
                    <a:gd name="T5" fmla="*/ 0 h 9"/>
                    <a:gd name="T6" fmla="*/ 0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9"/>
                    <a:gd name="T14" fmla="*/ 10 w 10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9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8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3" name="Freeform 271"/>
                <p:cNvSpPr>
                  <a:spLocks/>
                </p:cNvSpPr>
                <p:nvPr/>
              </p:nvSpPr>
              <p:spPr bwMode="auto">
                <a:xfrm>
                  <a:off x="398" y="1474"/>
                  <a:ext cx="5" cy="4"/>
                </a:xfrm>
                <a:custGeom>
                  <a:avLst/>
                  <a:gdLst>
                    <a:gd name="T0" fmla="*/ 0 w 10"/>
                    <a:gd name="T1" fmla="*/ 0 h 9"/>
                    <a:gd name="T2" fmla="*/ 1 w 10"/>
                    <a:gd name="T3" fmla="*/ 0 h 9"/>
                    <a:gd name="T4" fmla="*/ 1 w 10"/>
                    <a:gd name="T5" fmla="*/ 0 h 9"/>
                    <a:gd name="T6" fmla="*/ 0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9"/>
                    <a:gd name="T14" fmla="*/ 10 w 10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9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4" name="Freeform 272"/>
                <p:cNvSpPr>
                  <a:spLocks/>
                </p:cNvSpPr>
                <p:nvPr/>
              </p:nvSpPr>
              <p:spPr bwMode="auto">
                <a:xfrm>
                  <a:off x="393" y="1486"/>
                  <a:ext cx="6" cy="7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0 h 15"/>
                    <a:gd name="T4" fmla="*/ 0 w 13"/>
                    <a:gd name="T5" fmla="*/ 0 h 15"/>
                    <a:gd name="T6" fmla="*/ 0 w 13"/>
                    <a:gd name="T7" fmla="*/ 0 h 15"/>
                    <a:gd name="T8" fmla="*/ 0 w 13"/>
                    <a:gd name="T9" fmla="*/ 0 h 15"/>
                    <a:gd name="T10" fmla="*/ 0 w 13"/>
                    <a:gd name="T11" fmla="*/ 0 h 15"/>
                    <a:gd name="T12" fmla="*/ 0 w 13"/>
                    <a:gd name="T13" fmla="*/ 0 h 15"/>
                    <a:gd name="T14" fmla="*/ 0 w 13"/>
                    <a:gd name="T15" fmla="*/ 0 h 15"/>
                    <a:gd name="T16" fmla="*/ 0 w 13"/>
                    <a:gd name="T17" fmla="*/ 0 h 15"/>
                    <a:gd name="T18" fmla="*/ 0 w 13"/>
                    <a:gd name="T19" fmla="*/ 0 h 15"/>
                    <a:gd name="T20" fmla="*/ 0 w 13"/>
                    <a:gd name="T21" fmla="*/ 0 h 15"/>
                    <a:gd name="T22" fmla="*/ 0 w 1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0" y="4"/>
                      </a:moveTo>
                      <a:lnTo>
                        <a:pt x="12" y="15"/>
                      </a:ln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5" name="Freeform 273"/>
                <p:cNvSpPr>
                  <a:spLocks/>
                </p:cNvSpPr>
                <p:nvPr/>
              </p:nvSpPr>
              <p:spPr bwMode="auto">
                <a:xfrm>
                  <a:off x="393" y="1486"/>
                  <a:ext cx="6" cy="7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0 h 15"/>
                    <a:gd name="T4" fmla="*/ 0 w 13"/>
                    <a:gd name="T5" fmla="*/ 0 h 15"/>
                    <a:gd name="T6" fmla="*/ 0 w 13"/>
                    <a:gd name="T7" fmla="*/ 0 h 15"/>
                    <a:gd name="T8" fmla="*/ 0 w 13"/>
                    <a:gd name="T9" fmla="*/ 0 h 15"/>
                    <a:gd name="T10" fmla="*/ 0 w 13"/>
                    <a:gd name="T11" fmla="*/ 0 h 15"/>
                    <a:gd name="T12" fmla="*/ 0 w 13"/>
                    <a:gd name="T13" fmla="*/ 0 h 15"/>
                    <a:gd name="T14" fmla="*/ 0 w 13"/>
                    <a:gd name="T15" fmla="*/ 0 h 15"/>
                    <a:gd name="T16" fmla="*/ 0 w 13"/>
                    <a:gd name="T17" fmla="*/ 0 h 15"/>
                    <a:gd name="T18" fmla="*/ 0 w 13"/>
                    <a:gd name="T19" fmla="*/ 0 h 15"/>
                    <a:gd name="T20" fmla="*/ 0 w 13"/>
                    <a:gd name="T21" fmla="*/ 0 h 15"/>
                    <a:gd name="T22" fmla="*/ 0 w 13"/>
                    <a:gd name="T23" fmla="*/ 0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0" y="4"/>
                      </a:moveTo>
                      <a:lnTo>
                        <a:pt x="12" y="15"/>
                      </a:ln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6" name="Freeform 274"/>
                <p:cNvSpPr>
                  <a:spLocks/>
                </p:cNvSpPr>
                <p:nvPr/>
              </p:nvSpPr>
              <p:spPr bwMode="auto">
                <a:xfrm>
                  <a:off x="391" y="1502"/>
                  <a:ext cx="7" cy="7"/>
                </a:xfrm>
                <a:custGeom>
                  <a:avLst/>
                  <a:gdLst>
                    <a:gd name="T0" fmla="*/ 0 w 13"/>
                    <a:gd name="T1" fmla="*/ 0 h 15"/>
                    <a:gd name="T2" fmla="*/ 0 w 13"/>
                    <a:gd name="T3" fmla="*/ 0 h 15"/>
                    <a:gd name="T4" fmla="*/ 1 w 13"/>
                    <a:gd name="T5" fmla="*/ 0 h 15"/>
                    <a:gd name="T6" fmla="*/ 1 w 13"/>
                    <a:gd name="T7" fmla="*/ 0 h 15"/>
                    <a:gd name="T8" fmla="*/ 1 w 13"/>
                    <a:gd name="T9" fmla="*/ 0 h 15"/>
                    <a:gd name="T10" fmla="*/ 1 w 13"/>
                    <a:gd name="T11" fmla="*/ 0 h 15"/>
                    <a:gd name="T12" fmla="*/ 1 w 13"/>
                    <a:gd name="T13" fmla="*/ 0 h 15"/>
                    <a:gd name="T14" fmla="*/ 1 w 13"/>
                    <a:gd name="T15" fmla="*/ 0 h 15"/>
                    <a:gd name="T16" fmla="*/ 1 w 13"/>
                    <a:gd name="T17" fmla="*/ 0 h 15"/>
                    <a:gd name="T18" fmla="*/ 1 w 13"/>
                    <a:gd name="T19" fmla="*/ 0 h 15"/>
                    <a:gd name="T20" fmla="*/ 1 w 13"/>
                    <a:gd name="T21" fmla="*/ 0 h 15"/>
                    <a:gd name="T22" fmla="*/ 1 w 13"/>
                    <a:gd name="T23" fmla="*/ 0 h 15"/>
                    <a:gd name="T24" fmla="*/ 1 w 13"/>
                    <a:gd name="T25" fmla="*/ 0 h 15"/>
                    <a:gd name="T26" fmla="*/ 1 w 13"/>
                    <a:gd name="T27" fmla="*/ 0 h 15"/>
                    <a:gd name="T28" fmla="*/ 1 w 13"/>
                    <a:gd name="T29" fmla="*/ 0 h 15"/>
                    <a:gd name="T30" fmla="*/ 1 w 13"/>
                    <a:gd name="T31" fmla="*/ 0 h 15"/>
                    <a:gd name="T32" fmla="*/ 1 w 13"/>
                    <a:gd name="T33" fmla="*/ 0 h 15"/>
                    <a:gd name="T34" fmla="*/ 1 w 13"/>
                    <a:gd name="T35" fmla="*/ 0 h 15"/>
                    <a:gd name="T36" fmla="*/ 1 w 13"/>
                    <a:gd name="T37" fmla="*/ 0 h 15"/>
                    <a:gd name="T38" fmla="*/ 0 w 13"/>
                    <a:gd name="T39" fmla="*/ 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5"/>
                    <a:gd name="T62" fmla="*/ 13 w 13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5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3" y="1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7" name="Freeform 275"/>
                <p:cNvSpPr>
                  <a:spLocks/>
                </p:cNvSpPr>
                <p:nvPr/>
              </p:nvSpPr>
              <p:spPr bwMode="auto">
                <a:xfrm>
                  <a:off x="391" y="1502"/>
                  <a:ext cx="7" cy="7"/>
                </a:xfrm>
                <a:custGeom>
                  <a:avLst/>
                  <a:gdLst>
                    <a:gd name="T0" fmla="*/ 0 w 13"/>
                    <a:gd name="T1" fmla="*/ 0 h 15"/>
                    <a:gd name="T2" fmla="*/ 1 w 13"/>
                    <a:gd name="T3" fmla="*/ 0 h 15"/>
                    <a:gd name="T4" fmla="*/ 1 w 13"/>
                    <a:gd name="T5" fmla="*/ 0 h 15"/>
                    <a:gd name="T6" fmla="*/ 1 w 13"/>
                    <a:gd name="T7" fmla="*/ 0 h 15"/>
                    <a:gd name="T8" fmla="*/ 1 w 13"/>
                    <a:gd name="T9" fmla="*/ 0 h 15"/>
                    <a:gd name="T10" fmla="*/ 1 w 13"/>
                    <a:gd name="T11" fmla="*/ 0 h 15"/>
                    <a:gd name="T12" fmla="*/ 1 w 13"/>
                    <a:gd name="T13" fmla="*/ 0 h 15"/>
                    <a:gd name="T14" fmla="*/ 1 w 13"/>
                    <a:gd name="T15" fmla="*/ 0 h 15"/>
                    <a:gd name="T16" fmla="*/ 1 w 13"/>
                    <a:gd name="T17" fmla="*/ 0 h 15"/>
                    <a:gd name="T18" fmla="*/ 1 w 13"/>
                    <a:gd name="T19" fmla="*/ 0 h 15"/>
                    <a:gd name="T20" fmla="*/ 1 w 13"/>
                    <a:gd name="T21" fmla="*/ 0 h 15"/>
                    <a:gd name="T22" fmla="*/ 1 w 13"/>
                    <a:gd name="T23" fmla="*/ 0 h 15"/>
                    <a:gd name="T24" fmla="*/ 1 w 13"/>
                    <a:gd name="T25" fmla="*/ 0 h 15"/>
                    <a:gd name="T26" fmla="*/ 1 w 13"/>
                    <a:gd name="T27" fmla="*/ 0 h 15"/>
                    <a:gd name="T28" fmla="*/ 0 w 13"/>
                    <a:gd name="T29" fmla="*/ 0 h 1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15"/>
                    <a:gd name="T47" fmla="*/ 13 w 13"/>
                    <a:gd name="T48" fmla="*/ 15 h 1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15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13" y="15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8" name="Freeform 276"/>
                <p:cNvSpPr>
                  <a:spLocks/>
                </p:cNvSpPr>
                <p:nvPr/>
              </p:nvSpPr>
              <p:spPr bwMode="auto">
                <a:xfrm>
                  <a:off x="390" y="1519"/>
                  <a:ext cx="8" cy="8"/>
                </a:xfrm>
                <a:custGeom>
                  <a:avLst/>
                  <a:gdLst>
                    <a:gd name="T0" fmla="*/ 0 w 15"/>
                    <a:gd name="T1" fmla="*/ 0 h 17"/>
                    <a:gd name="T2" fmla="*/ 1 w 15"/>
                    <a:gd name="T3" fmla="*/ 0 h 17"/>
                    <a:gd name="T4" fmla="*/ 1 w 15"/>
                    <a:gd name="T5" fmla="*/ 0 h 17"/>
                    <a:gd name="T6" fmla="*/ 1 w 15"/>
                    <a:gd name="T7" fmla="*/ 0 h 17"/>
                    <a:gd name="T8" fmla="*/ 1 w 15"/>
                    <a:gd name="T9" fmla="*/ 0 h 17"/>
                    <a:gd name="T10" fmla="*/ 1 w 15"/>
                    <a:gd name="T11" fmla="*/ 0 h 17"/>
                    <a:gd name="T12" fmla="*/ 1 w 15"/>
                    <a:gd name="T13" fmla="*/ 0 h 17"/>
                    <a:gd name="T14" fmla="*/ 1 w 15"/>
                    <a:gd name="T15" fmla="*/ 0 h 17"/>
                    <a:gd name="T16" fmla="*/ 1 w 15"/>
                    <a:gd name="T17" fmla="*/ 0 h 17"/>
                    <a:gd name="T18" fmla="*/ 1 w 15"/>
                    <a:gd name="T19" fmla="*/ 0 h 17"/>
                    <a:gd name="T20" fmla="*/ 1 w 15"/>
                    <a:gd name="T21" fmla="*/ 0 h 17"/>
                    <a:gd name="T22" fmla="*/ 1 w 15"/>
                    <a:gd name="T23" fmla="*/ 0 h 17"/>
                    <a:gd name="T24" fmla="*/ 1 w 15"/>
                    <a:gd name="T25" fmla="*/ 0 h 17"/>
                    <a:gd name="T26" fmla="*/ 1 w 15"/>
                    <a:gd name="T27" fmla="*/ 0 h 17"/>
                    <a:gd name="T28" fmla="*/ 1 w 15"/>
                    <a:gd name="T29" fmla="*/ 0 h 17"/>
                    <a:gd name="T30" fmla="*/ 1 w 15"/>
                    <a:gd name="T31" fmla="*/ 0 h 17"/>
                    <a:gd name="T32" fmla="*/ 1 w 15"/>
                    <a:gd name="T33" fmla="*/ 0 h 17"/>
                    <a:gd name="T34" fmla="*/ 1 w 15"/>
                    <a:gd name="T35" fmla="*/ 0 h 17"/>
                    <a:gd name="T36" fmla="*/ 1 w 15"/>
                    <a:gd name="T37" fmla="*/ 0 h 17"/>
                    <a:gd name="T38" fmla="*/ 0 w 15"/>
                    <a:gd name="T39" fmla="*/ 0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7"/>
                    <a:gd name="T62" fmla="*/ 15 w 15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7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5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89" name="Freeform 277"/>
                <p:cNvSpPr>
                  <a:spLocks/>
                </p:cNvSpPr>
                <p:nvPr/>
              </p:nvSpPr>
              <p:spPr bwMode="auto">
                <a:xfrm>
                  <a:off x="390" y="1519"/>
                  <a:ext cx="8" cy="8"/>
                </a:xfrm>
                <a:custGeom>
                  <a:avLst/>
                  <a:gdLst>
                    <a:gd name="T0" fmla="*/ 0 w 15"/>
                    <a:gd name="T1" fmla="*/ 0 h 17"/>
                    <a:gd name="T2" fmla="*/ 1 w 15"/>
                    <a:gd name="T3" fmla="*/ 0 h 17"/>
                    <a:gd name="T4" fmla="*/ 1 w 15"/>
                    <a:gd name="T5" fmla="*/ 0 h 17"/>
                    <a:gd name="T6" fmla="*/ 1 w 15"/>
                    <a:gd name="T7" fmla="*/ 0 h 17"/>
                    <a:gd name="T8" fmla="*/ 1 w 15"/>
                    <a:gd name="T9" fmla="*/ 0 h 17"/>
                    <a:gd name="T10" fmla="*/ 1 w 15"/>
                    <a:gd name="T11" fmla="*/ 0 h 17"/>
                    <a:gd name="T12" fmla="*/ 1 w 15"/>
                    <a:gd name="T13" fmla="*/ 0 h 17"/>
                    <a:gd name="T14" fmla="*/ 1 w 15"/>
                    <a:gd name="T15" fmla="*/ 0 h 17"/>
                    <a:gd name="T16" fmla="*/ 1 w 15"/>
                    <a:gd name="T17" fmla="*/ 0 h 17"/>
                    <a:gd name="T18" fmla="*/ 1 w 15"/>
                    <a:gd name="T19" fmla="*/ 0 h 17"/>
                    <a:gd name="T20" fmla="*/ 1 w 15"/>
                    <a:gd name="T21" fmla="*/ 0 h 17"/>
                    <a:gd name="T22" fmla="*/ 1 w 15"/>
                    <a:gd name="T23" fmla="*/ 0 h 17"/>
                    <a:gd name="T24" fmla="*/ 1 w 15"/>
                    <a:gd name="T25" fmla="*/ 0 h 17"/>
                    <a:gd name="T26" fmla="*/ 0 w 15"/>
                    <a:gd name="T27" fmla="*/ 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7"/>
                    <a:gd name="T44" fmla="*/ 15 w 15"/>
                    <a:gd name="T45" fmla="*/ 17 h 1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7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5" y="1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0" name="Freeform 278"/>
                <p:cNvSpPr>
                  <a:spLocks/>
                </p:cNvSpPr>
                <p:nvPr/>
              </p:nvSpPr>
              <p:spPr bwMode="auto">
                <a:xfrm>
                  <a:off x="391" y="1537"/>
                  <a:ext cx="9" cy="8"/>
                </a:xfrm>
                <a:custGeom>
                  <a:avLst/>
                  <a:gdLst>
                    <a:gd name="T0" fmla="*/ 0 w 18"/>
                    <a:gd name="T1" fmla="*/ 0 h 18"/>
                    <a:gd name="T2" fmla="*/ 0 w 18"/>
                    <a:gd name="T3" fmla="*/ 0 h 18"/>
                    <a:gd name="T4" fmla="*/ 1 w 18"/>
                    <a:gd name="T5" fmla="*/ 0 h 18"/>
                    <a:gd name="T6" fmla="*/ 1 w 18"/>
                    <a:gd name="T7" fmla="*/ 0 h 18"/>
                    <a:gd name="T8" fmla="*/ 1 w 18"/>
                    <a:gd name="T9" fmla="*/ 0 h 18"/>
                    <a:gd name="T10" fmla="*/ 1 w 18"/>
                    <a:gd name="T11" fmla="*/ 0 h 18"/>
                    <a:gd name="T12" fmla="*/ 1 w 18"/>
                    <a:gd name="T13" fmla="*/ 0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0 h 18"/>
                    <a:gd name="T22" fmla="*/ 1 w 18"/>
                    <a:gd name="T23" fmla="*/ 0 h 18"/>
                    <a:gd name="T24" fmla="*/ 1 w 18"/>
                    <a:gd name="T25" fmla="*/ 0 h 18"/>
                    <a:gd name="T26" fmla="*/ 1 w 18"/>
                    <a:gd name="T27" fmla="*/ 0 h 18"/>
                    <a:gd name="T28" fmla="*/ 1 w 18"/>
                    <a:gd name="T29" fmla="*/ 0 h 18"/>
                    <a:gd name="T30" fmla="*/ 1 w 18"/>
                    <a:gd name="T31" fmla="*/ 0 h 18"/>
                    <a:gd name="T32" fmla="*/ 1 w 18"/>
                    <a:gd name="T33" fmla="*/ 0 h 18"/>
                    <a:gd name="T34" fmla="*/ 1 w 18"/>
                    <a:gd name="T35" fmla="*/ 0 h 18"/>
                    <a:gd name="T36" fmla="*/ 1 w 18"/>
                    <a:gd name="T37" fmla="*/ 0 h 18"/>
                    <a:gd name="T38" fmla="*/ 0 w 18"/>
                    <a:gd name="T39" fmla="*/ 0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8"/>
                    <a:gd name="T61" fmla="*/ 0 h 18"/>
                    <a:gd name="T62" fmla="*/ 18 w 18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8" h="18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6" y="6"/>
                      </a:lnTo>
                      <a:lnTo>
                        <a:pt x="18" y="1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1" name="Freeform 279"/>
                <p:cNvSpPr>
                  <a:spLocks/>
                </p:cNvSpPr>
                <p:nvPr/>
              </p:nvSpPr>
              <p:spPr bwMode="auto">
                <a:xfrm>
                  <a:off x="391" y="1537"/>
                  <a:ext cx="9" cy="8"/>
                </a:xfrm>
                <a:custGeom>
                  <a:avLst/>
                  <a:gdLst>
                    <a:gd name="T0" fmla="*/ 0 w 18"/>
                    <a:gd name="T1" fmla="*/ 0 h 18"/>
                    <a:gd name="T2" fmla="*/ 1 w 18"/>
                    <a:gd name="T3" fmla="*/ 0 h 18"/>
                    <a:gd name="T4" fmla="*/ 1 w 18"/>
                    <a:gd name="T5" fmla="*/ 0 h 18"/>
                    <a:gd name="T6" fmla="*/ 1 w 18"/>
                    <a:gd name="T7" fmla="*/ 0 h 18"/>
                    <a:gd name="T8" fmla="*/ 1 w 18"/>
                    <a:gd name="T9" fmla="*/ 0 h 18"/>
                    <a:gd name="T10" fmla="*/ 1 w 18"/>
                    <a:gd name="T11" fmla="*/ 0 h 18"/>
                    <a:gd name="T12" fmla="*/ 1 w 18"/>
                    <a:gd name="T13" fmla="*/ 0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0 h 18"/>
                    <a:gd name="T22" fmla="*/ 1 w 18"/>
                    <a:gd name="T23" fmla="*/ 0 h 18"/>
                    <a:gd name="T24" fmla="*/ 1 w 18"/>
                    <a:gd name="T25" fmla="*/ 0 h 18"/>
                    <a:gd name="T26" fmla="*/ 0 w 18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18"/>
                    <a:gd name="T44" fmla="*/ 18 w 18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18">
                      <a:moveTo>
                        <a:pt x="0" y="5"/>
                      </a:move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6" y="6"/>
                      </a:lnTo>
                      <a:lnTo>
                        <a:pt x="18" y="18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2" name="Freeform 280"/>
                <p:cNvSpPr>
                  <a:spLocks/>
                </p:cNvSpPr>
                <p:nvPr/>
              </p:nvSpPr>
              <p:spPr bwMode="auto">
                <a:xfrm>
                  <a:off x="393" y="1554"/>
                  <a:ext cx="10" cy="6"/>
                </a:xfrm>
                <a:custGeom>
                  <a:avLst/>
                  <a:gdLst>
                    <a:gd name="T0" fmla="*/ 0 w 19"/>
                    <a:gd name="T1" fmla="*/ 1 h 12"/>
                    <a:gd name="T2" fmla="*/ 1 w 19"/>
                    <a:gd name="T3" fmla="*/ 1 h 12"/>
                    <a:gd name="T4" fmla="*/ 1 w 19"/>
                    <a:gd name="T5" fmla="*/ 0 h 12"/>
                    <a:gd name="T6" fmla="*/ 1 w 19"/>
                    <a:gd name="T7" fmla="*/ 1 h 12"/>
                    <a:gd name="T8" fmla="*/ 1 w 19"/>
                    <a:gd name="T9" fmla="*/ 1 h 12"/>
                    <a:gd name="T10" fmla="*/ 0 w 19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2"/>
                    <a:gd name="T20" fmla="*/ 19 w 1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2">
                      <a:moveTo>
                        <a:pt x="0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8" y="6"/>
                      </a:lnTo>
                      <a:lnTo>
                        <a:pt x="19" y="1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3" name="Freeform 281"/>
                <p:cNvSpPr>
                  <a:spLocks/>
                </p:cNvSpPr>
                <p:nvPr/>
              </p:nvSpPr>
              <p:spPr bwMode="auto">
                <a:xfrm>
                  <a:off x="393" y="1554"/>
                  <a:ext cx="10" cy="6"/>
                </a:xfrm>
                <a:custGeom>
                  <a:avLst/>
                  <a:gdLst>
                    <a:gd name="T0" fmla="*/ 0 w 19"/>
                    <a:gd name="T1" fmla="*/ 1 h 12"/>
                    <a:gd name="T2" fmla="*/ 1 w 19"/>
                    <a:gd name="T3" fmla="*/ 1 h 12"/>
                    <a:gd name="T4" fmla="*/ 1 w 19"/>
                    <a:gd name="T5" fmla="*/ 0 h 12"/>
                    <a:gd name="T6" fmla="*/ 1 w 19"/>
                    <a:gd name="T7" fmla="*/ 1 h 12"/>
                    <a:gd name="T8" fmla="*/ 1 w 19"/>
                    <a:gd name="T9" fmla="*/ 1 h 12"/>
                    <a:gd name="T10" fmla="*/ 0 w 19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2"/>
                    <a:gd name="T20" fmla="*/ 19 w 19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2">
                      <a:moveTo>
                        <a:pt x="0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8" y="6"/>
                      </a:lnTo>
                      <a:lnTo>
                        <a:pt x="19" y="12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4" name="Freeform 282"/>
                <p:cNvSpPr>
                  <a:spLocks/>
                </p:cNvSpPr>
                <p:nvPr/>
              </p:nvSpPr>
              <p:spPr bwMode="auto">
                <a:xfrm>
                  <a:off x="397" y="1567"/>
                  <a:ext cx="9" cy="7"/>
                </a:xfrm>
                <a:custGeom>
                  <a:avLst/>
                  <a:gdLst>
                    <a:gd name="T0" fmla="*/ 0 w 19"/>
                    <a:gd name="T1" fmla="*/ 1 h 13"/>
                    <a:gd name="T2" fmla="*/ 0 w 19"/>
                    <a:gd name="T3" fmla="*/ 1 h 13"/>
                    <a:gd name="T4" fmla="*/ 0 w 19"/>
                    <a:gd name="T5" fmla="*/ 0 h 13"/>
                    <a:gd name="T6" fmla="*/ 0 w 19"/>
                    <a:gd name="T7" fmla="*/ 1 h 13"/>
                    <a:gd name="T8" fmla="*/ 0 w 19"/>
                    <a:gd name="T9" fmla="*/ 1 h 13"/>
                    <a:gd name="T10" fmla="*/ 0 w 19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3"/>
                    <a:gd name="T20" fmla="*/ 19 w 1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3">
                      <a:moveTo>
                        <a:pt x="0" y="5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19" y="1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5" name="Freeform 283"/>
                <p:cNvSpPr>
                  <a:spLocks/>
                </p:cNvSpPr>
                <p:nvPr/>
              </p:nvSpPr>
              <p:spPr bwMode="auto">
                <a:xfrm>
                  <a:off x="397" y="1567"/>
                  <a:ext cx="9" cy="7"/>
                </a:xfrm>
                <a:custGeom>
                  <a:avLst/>
                  <a:gdLst>
                    <a:gd name="T0" fmla="*/ 0 w 19"/>
                    <a:gd name="T1" fmla="*/ 1 h 13"/>
                    <a:gd name="T2" fmla="*/ 0 w 19"/>
                    <a:gd name="T3" fmla="*/ 1 h 13"/>
                    <a:gd name="T4" fmla="*/ 0 w 19"/>
                    <a:gd name="T5" fmla="*/ 0 h 13"/>
                    <a:gd name="T6" fmla="*/ 0 w 19"/>
                    <a:gd name="T7" fmla="*/ 1 h 13"/>
                    <a:gd name="T8" fmla="*/ 0 w 19"/>
                    <a:gd name="T9" fmla="*/ 1 h 13"/>
                    <a:gd name="T10" fmla="*/ 0 w 19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13"/>
                    <a:gd name="T20" fmla="*/ 19 w 19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13">
                      <a:moveTo>
                        <a:pt x="0" y="5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19" y="1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6" name="Freeform 284"/>
                <p:cNvSpPr>
                  <a:spLocks/>
                </p:cNvSpPr>
                <p:nvPr/>
              </p:nvSpPr>
              <p:spPr bwMode="auto">
                <a:xfrm>
                  <a:off x="402" y="1581"/>
                  <a:ext cx="10" cy="4"/>
                </a:xfrm>
                <a:custGeom>
                  <a:avLst/>
                  <a:gdLst>
                    <a:gd name="T0" fmla="*/ 0 w 21"/>
                    <a:gd name="T1" fmla="*/ 0 h 10"/>
                    <a:gd name="T2" fmla="*/ 0 w 21"/>
                    <a:gd name="T3" fmla="*/ 0 h 10"/>
                    <a:gd name="T4" fmla="*/ 0 w 21"/>
                    <a:gd name="T5" fmla="*/ 0 h 10"/>
                    <a:gd name="T6" fmla="*/ 0 w 21"/>
                    <a:gd name="T7" fmla="*/ 0 h 10"/>
                    <a:gd name="T8" fmla="*/ 0 w 21"/>
                    <a:gd name="T9" fmla="*/ 0 h 10"/>
                    <a:gd name="T10" fmla="*/ 0 w 21"/>
                    <a:gd name="T11" fmla="*/ 0 h 10"/>
                    <a:gd name="T12" fmla="*/ 0 w 21"/>
                    <a:gd name="T13" fmla="*/ 0 h 10"/>
                    <a:gd name="T14" fmla="*/ 0 w 21"/>
                    <a:gd name="T15" fmla="*/ 0 h 10"/>
                    <a:gd name="T16" fmla="*/ 0 w 21"/>
                    <a:gd name="T17" fmla="*/ 0 h 10"/>
                    <a:gd name="T18" fmla="*/ 0 w 21"/>
                    <a:gd name="T19" fmla="*/ 0 h 10"/>
                    <a:gd name="T20" fmla="*/ 0 w 21"/>
                    <a:gd name="T21" fmla="*/ 0 h 10"/>
                    <a:gd name="T22" fmla="*/ 0 w 21"/>
                    <a:gd name="T23" fmla="*/ 0 h 10"/>
                    <a:gd name="T24" fmla="*/ 0 w 21"/>
                    <a:gd name="T25" fmla="*/ 0 h 10"/>
                    <a:gd name="T26" fmla="*/ 0 w 21"/>
                    <a:gd name="T27" fmla="*/ 0 h 10"/>
                    <a:gd name="T28" fmla="*/ 0 w 21"/>
                    <a:gd name="T29" fmla="*/ 0 h 10"/>
                    <a:gd name="T30" fmla="*/ 0 w 21"/>
                    <a:gd name="T31" fmla="*/ 0 h 10"/>
                    <a:gd name="T32" fmla="*/ 0 w 21"/>
                    <a:gd name="T33" fmla="*/ 0 h 10"/>
                    <a:gd name="T34" fmla="*/ 0 w 21"/>
                    <a:gd name="T35" fmla="*/ 0 h 10"/>
                    <a:gd name="T36" fmla="*/ 0 w 21"/>
                    <a:gd name="T37" fmla="*/ 0 h 10"/>
                    <a:gd name="T38" fmla="*/ 0 w 21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"/>
                    <a:gd name="T61" fmla="*/ 0 h 10"/>
                    <a:gd name="T62" fmla="*/ 21 w 21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" h="10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17" y="1"/>
                      </a:lnTo>
                      <a:lnTo>
                        <a:pt x="21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7" name="Freeform 285"/>
                <p:cNvSpPr>
                  <a:spLocks/>
                </p:cNvSpPr>
                <p:nvPr/>
              </p:nvSpPr>
              <p:spPr bwMode="auto">
                <a:xfrm>
                  <a:off x="402" y="1581"/>
                  <a:ext cx="10" cy="4"/>
                </a:xfrm>
                <a:custGeom>
                  <a:avLst/>
                  <a:gdLst>
                    <a:gd name="T0" fmla="*/ 0 w 21"/>
                    <a:gd name="T1" fmla="*/ 0 h 10"/>
                    <a:gd name="T2" fmla="*/ 0 w 21"/>
                    <a:gd name="T3" fmla="*/ 0 h 10"/>
                    <a:gd name="T4" fmla="*/ 0 w 21"/>
                    <a:gd name="T5" fmla="*/ 0 h 10"/>
                    <a:gd name="T6" fmla="*/ 0 w 21"/>
                    <a:gd name="T7" fmla="*/ 0 h 10"/>
                    <a:gd name="T8" fmla="*/ 0 w 21"/>
                    <a:gd name="T9" fmla="*/ 0 h 10"/>
                    <a:gd name="T10" fmla="*/ 0 w 21"/>
                    <a:gd name="T11" fmla="*/ 0 h 10"/>
                    <a:gd name="T12" fmla="*/ 0 w 21"/>
                    <a:gd name="T13" fmla="*/ 0 h 10"/>
                    <a:gd name="T14" fmla="*/ 0 w 21"/>
                    <a:gd name="T15" fmla="*/ 0 h 10"/>
                    <a:gd name="T16" fmla="*/ 0 w 21"/>
                    <a:gd name="T17" fmla="*/ 0 h 10"/>
                    <a:gd name="T18" fmla="*/ 0 w 21"/>
                    <a:gd name="T19" fmla="*/ 0 h 10"/>
                    <a:gd name="T20" fmla="*/ 0 w 21"/>
                    <a:gd name="T21" fmla="*/ 0 h 10"/>
                    <a:gd name="T22" fmla="*/ 0 w 21"/>
                    <a:gd name="T23" fmla="*/ 0 h 10"/>
                    <a:gd name="T24" fmla="*/ 0 w 21"/>
                    <a:gd name="T25" fmla="*/ 0 h 10"/>
                    <a:gd name="T26" fmla="*/ 0 w 21"/>
                    <a:gd name="T27" fmla="*/ 0 h 10"/>
                    <a:gd name="T28" fmla="*/ 0 w 21"/>
                    <a:gd name="T29" fmla="*/ 0 h 10"/>
                    <a:gd name="T30" fmla="*/ 0 w 21"/>
                    <a:gd name="T31" fmla="*/ 0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1"/>
                    <a:gd name="T49" fmla="*/ 0 h 10"/>
                    <a:gd name="T50" fmla="*/ 21 w 21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1" h="10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17" y="1"/>
                      </a:lnTo>
                      <a:lnTo>
                        <a:pt x="21" y="1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8" name="Freeform 286"/>
                <p:cNvSpPr>
                  <a:spLocks/>
                </p:cNvSpPr>
                <p:nvPr/>
              </p:nvSpPr>
              <p:spPr bwMode="auto">
                <a:xfrm>
                  <a:off x="407" y="1591"/>
                  <a:ext cx="13" cy="4"/>
                </a:xfrm>
                <a:custGeom>
                  <a:avLst/>
                  <a:gdLst>
                    <a:gd name="T0" fmla="*/ 0 w 26"/>
                    <a:gd name="T1" fmla="*/ 1 h 7"/>
                    <a:gd name="T2" fmla="*/ 0 w 26"/>
                    <a:gd name="T3" fmla="*/ 1 h 7"/>
                    <a:gd name="T4" fmla="*/ 1 w 26"/>
                    <a:gd name="T5" fmla="*/ 1 h 7"/>
                    <a:gd name="T6" fmla="*/ 1 w 26"/>
                    <a:gd name="T7" fmla="*/ 1 h 7"/>
                    <a:gd name="T8" fmla="*/ 1 w 26"/>
                    <a:gd name="T9" fmla="*/ 1 h 7"/>
                    <a:gd name="T10" fmla="*/ 1 w 26"/>
                    <a:gd name="T11" fmla="*/ 1 h 7"/>
                    <a:gd name="T12" fmla="*/ 1 w 26"/>
                    <a:gd name="T13" fmla="*/ 1 h 7"/>
                    <a:gd name="T14" fmla="*/ 1 w 26"/>
                    <a:gd name="T15" fmla="*/ 1 h 7"/>
                    <a:gd name="T16" fmla="*/ 1 w 26"/>
                    <a:gd name="T17" fmla="*/ 1 h 7"/>
                    <a:gd name="T18" fmla="*/ 1 w 26"/>
                    <a:gd name="T19" fmla="*/ 1 h 7"/>
                    <a:gd name="T20" fmla="*/ 1 w 26"/>
                    <a:gd name="T21" fmla="*/ 1 h 7"/>
                    <a:gd name="T22" fmla="*/ 1 w 26"/>
                    <a:gd name="T23" fmla="*/ 1 h 7"/>
                    <a:gd name="T24" fmla="*/ 1 w 26"/>
                    <a:gd name="T25" fmla="*/ 0 h 7"/>
                    <a:gd name="T26" fmla="*/ 1 w 26"/>
                    <a:gd name="T27" fmla="*/ 0 h 7"/>
                    <a:gd name="T28" fmla="*/ 1 w 26"/>
                    <a:gd name="T29" fmla="*/ 0 h 7"/>
                    <a:gd name="T30" fmla="*/ 1 w 26"/>
                    <a:gd name="T31" fmla="*/ 0 h 7"/>
                    <a:gd name="T32" fmla="*/ 1 w 26"/>
                    <a:gd name="T33" fmla="*/ 0 h 7"/>
                    <a:gd name="T34" fmla="*/ 1 w 26"/>
                    <a:gd name="T35" fmla="*/ 0 h 7"/>
                    <a:gd name="T36" fmla="*/ 1 w 26"/>
                    <a:gd name="T37" fmla="*/ 1 h 7"/>
                    <a:gd name="T38" fmla="*/ 0 w 26"/>
                    <a:gd name="T39" fmla="*/ 1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6"/>
                    <a:gd name="T61" fmla="*/ 0 h 7"/>
                    <a:gd name="T62" fmla="*/ 26 w 26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6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99" name="Freeform 287"/>
                <p:cNvSpPr>
                  <a:spLocks/>
                </p:cNvSpPr>
                <p:nvPr/>
              </p:nvSpPr>
              <p:spPr bwMode="auto">
                <a:xfrm>
                  <a:off x="407" y="1591"/>
                  <a:ext cx="13" cy="4"/>
                </a:xfrm>
                <a:custGeom>
                  <a:avLst/>
                  <a:gdLst>
                    <a:gd name="T0" fmla="*/ 0 w 26"/>
                    <a:gd name="T1" fmla="*/ 1 h 7"/>
                    <a:gd name="T2" fmla="*/ 1 w 26"/>
                    <a:gd name="T3" fmla="*/ 1 h 7"/>
                    <a:gd name="T4" fmla="*/ 1 w 26"/>
                    <a:gd name="T5" fmla="*/ 1 h 7"/>
                    <a:gd name="T6" fmla="*/ 1 w 26"/>
                    <a:gd name="T7" fmla="*/ 1 h 7"/>
                    <a:gd name="T8" fmla="*/ 1 w 26"/>
                    <a:gd name="T9" fmla="*/ 1 h 7"/>
                    <a:gd name="T10" fmla="*/ 1 w 26"/>
                    <a:gd name="T11" fmla="*/ 1 h 7"/>
                    <a:gd name="T12" fmla="*/ 1 w 26"/>
                    <a:gd name="T13" fmla="*/ 1 h 7"/>
                    <a:gd name="T14" fmla="*/ 1 w 26"/>
                    <a:gd name="T15" fmla="*/ 0 h 7"/>
                    <a:gd name="T16" fmla="*/ 1 w 26"/>
                    <a:gd name="T17" fmla="*/ 0 h 7"/>
                    <a:gd name="T18" fmla="*/ 1 w 26"/>
                    <a:gd name="T19" fmla="*/ 1 h 7"/>
                    <a:gd name="T20" fmla="*/ 0 w 26"/>
                    <a:gd name="T21" fmla="*/ 1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7"/>
                    <a:gd name="T35" fmla="*/ 26 w 26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7">
                      <a:moveTo>
                        <a:pt x="0" y="7"/>
                      </a:move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6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0" name="Freeform 288"/>
                <p:cNvSpPr>
                  <a:spLocks/>
                </p:cNvSpPr>
                <p:nvPr/>
              </p:nvSpPr>
              <p:spPr bwMode="auto">
                <a:xfrm>
                  <a:off x="416" y="1600"/>
                  <a:ext cx="11" cy="4"/>
                </a:xfrm>
                <a:custGeom>
                  <a:avLst/>
                  <a:gdLst>
                    <a:gd name="T0" fmla="*/ 1 w 22"/>
                    <a:gd name="T1" fmla="*/ 1 h 8"/>
                    <a:gd name="T2" fmla="*/ 0 w 22"/>
                    <a:gd name="T3" fmla="*/ 1 h 8"/>
                    <a:gd name="T4" fmla="*/ 1 w 22"/>
                    <a:gd name="T5" fmla="*/ 0 h 8"/>
                    <a:gd name="T6" fmla="*/ 1 w 22"/>
                    <a:gd name="T7" fmla="*/ 1 h 8"/>
                    <a:gd name="T8" fmla="*/ 1 w 22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8"/>
                    <a:gd name="T17" fmla="*/ 22 w 2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8">
                      <a:moveTo>
                        <a:pt x="1" y="8"/>
                      </a:move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22" y="5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1" name="Freeform 289"/>
                <p:cNvSpPr>
                  <a:spLocks/>
                </p:cNvSpPr>
                <p:nvPr/>
              </p:nvSpPr>
              <p:spPr bwMode="auto">
                <a:xfrm>
                  <a:off x="416" y="1600"/>
                  <a:ext cx="11" cy="4"/>
                </a:xfrm>
                <a:custGeom>
                  <a:avLst/>
                  <a:gdLst>
                    <a:gd name="T0" fmla="*/ 1 w 22"/>
                    <a:gd name="T1" fmla="*/ 1 h 8"/>
                    <a:gd name="T2" fmla="*/ 0 w 22"/>
                    <a:gd name="T3" fmla="*/ 1 h 8"/>
                    <a:gd name="T4" fmla="*/ 1 w 22"/>
                    <a:gd name="T5" fmla="*/ 0 h 8"/>
                    <a:gd name="T6" fmla="*/ 1 w 22"/>
                    <a:gd name="T7" fmla="*/ 1 h 8"/>
                    <a:gd name="T8" fmla="*/ 1 w 22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8"/>
                    <a:gd name="T17" fmla="*/ 22 w 2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8">
                      <a:moveTo>
                        <a:pt x="1" y="8"/>
                      </a:move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22" y="5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2" name="Freeform 290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2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1 h 3"/>
                    <a:gd name="T4" fmla="*/ 1 w 6"/>
                    <a:gd name="T5" fmla="*/ 1 h 3"/>
                    <a:gd name="T6" fmla="*/ 1 w 6"/>
                    <a:gd name="T7" fmla="*/ 1 h 3"/>
                    <a:gd name="T8" fmla="*/ 1 w 6"/>
                    <a:gd name="T9" fmla="*/ 1 h 3"/>
                    <a:gd name="T10" fmla="*/ 1 w 6"/>
                    <a:gd name="T11" fmla="*/ 1 h 3"/>
                    <a:gd name="T12" fmla="*/ 1 w 6"/>
                    <a:gd name="T13" fmla="*/ 1 h 3"/>
                    <a:gd name="T14" fmla="*/ 1 w 6"/>
                    <a:gd name="T15" fmla="*/ 1 h 3"/>
                    <a:gd name="T16" fmla="*/ 1 w 6"/>
                    <a:gd name="T17" fmla="*/ 1 h 3"/>
                    <a:gd name="T18" fmla="*/ 0 w 6"/>
                    <a:gd name="T19" fmla="*/ 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3"/>
                    <a:gd name="T32" fmla="*/ 6 w 6"/>
                    <a:gd name="T33" fmla="*/ 3 h 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3" name="Freeform 291"/>
                <p:cNvSpPr>
                  <a:spLocks/>
                </p:cNvSpPr>
                <p:nvPr/>
              </p:nvSpPr>
              <p:spPr bwMode="auto">
                <a:xfrm>
                  <a:off x="422" y="1426"/>
                  <a:ext cx="3" cy="2"/>
                </a:xfrm>
                <a:custGeom>
                  <a:avLst/>
                  <a:gdLst>
                    <a:gd name="T0" fmla="*/ 0 w 6"/>
                    <a:gd name="T1" fmla="*/ 0 h 3"/>
                    <a:gd name="T2" fmla="*/ 0 w 6"/>
                    <a:gd name="T3" fmla="*/ 1 h 3"/>
                    <a:gd name="T4" fmla="*/ 1 w 6"/>
                    <a:gd name="T5" fmla="*/ 1 h 3"/>
                    <a:gd name="T6" fmla="*/ 1 w 6"/>
                    <a:gd name="T7" fmla="*/ 1 h 3"/>
                    <a:gd name="T8" fmla="*/ 1 w 6"/>
                    <a:gd name="T9" fmla="*/ 1 h 3"/>
                    <a:gd name="T10" fmla="*/ 1 w 6"/>
                    <a:gd name="T11" fmla="*/ 1 h 3"/>
                    <a:gd name="T12" fmla="*/ 1 w 6"/>
                    <a:gd name="T13" fmla="*/ 1 h 3"/>
                    <a:gd name="T14" fmla="*/ 1 w 6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3"/>
                    <a:gd name="T26" fmla="*/ 6 w 6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3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4" name="Freeform 292"/>
                <p:cNvSpPr>
                  <a:spLocks/>
                </p:cNvSpPr>
                <p:nvPr/>
              </p:nvSpPr>
              <p:spPr bwMode="auto">
                <a:xfrm>
                  <a:off x="471" y="1448"/>
                  <a:ext cx="333" cy="134"/>
                </a:xfrm>
                <a:custGeom>
                  <a:avLst/>
                  <a:gdLst>
                    <a:gd name="T0" fmla="*/ 0 w 668"/>
                    <a:gd name="T1" fmla="*/ 1 h 268"/>
                    <a:gd name="T2" fmla="*/ 0 w 668"/>
                    <a:gd name="T3" fmla="*/ 1 h 268"/>
                    <a:gd name="T4" fmla="*/ 0 w 668"/>
                    <a:gd name="T5" fmla="*/ 1 h 268"/>
                    <a:gd name="T6" fmla="*/ 1 w 668"/>
                    <a:gd name="T7" fmla="*/ 1 h 268"/>
                    <a:gd name="T8" fmla="*/ 2 w 668"/>
                    <a:gd name="T9" fmla="*/ 1 h 268"/>
                    <a:gd name="T10" fmla="*/ 2 w 668"/>
                    <a:gd name="T11" fmla="*/ 1 h 268"/>
                    <a:gd name="T12" fmla="*/ 2 w 668"/>
                    <a:gd name="T13" fmla="*/ 1 h 268"/>
                    <a:gd name="T14" fmla="*/ 2 w 668"/>
                    <a:gd name="T15" fmla="*/ 1 h 268"/>
                    <a:gd name="T16" fmla="*/ 2 w 668"/>
                    <a:gd name="T17" fmla="*/ 1 h 268"/>
                    <a:gd name="T18" fmla="*/ 2 w 668"/>
                    <a:gd name="T19" fmla="*/ 1 h 268"/>
                    <a:gd name="T20" fmla="*/ 2 w 668"/>
                    <a:gd name="T21" fmla="*/ 1 h 268"/>
                    <a:gd name="T22" fmla="*/ 2 w 668"/>
                    <a:gd name="T23" fmla="*/ 0 h 268"/>
                    <a:gd name="T24" fmla="*/ 2 w 668"/>
                    <a:gd name="T25" fmla="*/ 0 h 268"/>
                    <a:gd name="T26" fmla="*/ 2 w 668"/>
                    <a:gd name="T27" fmla="*/ 0 h 268"/>
                    <a:gd name="T28" fmla="*/ 2 w 668"/>
                    <a:gd name="T29" fmla="*/ 0 h 268"/>
                    <a:gd name="T30" fmla="*/ 2 w 668"/>
                    <a:gd name="T31" fmla="*/ 0 h 268"/>
                    <a:gd name="T32" fmla="*/ 2 w 668"/>
                    <a:gd name="T33" fmla="*/ 0 h 268"/>
                    <a:gd name="T34" fmla="*/ 2 w 668"/>
                    <a:gd name="T35" fmla="*/ 0 h 268"/>
                    <a:gd name="T36" fmla="*/ 2 w 668"/>
                    <a:gd name="T37" fmla="*/ 1 h 268"/>
                    <a:gd name="T38" fmla="*/ 2 w 668"/>
                    <a:gd name="T39" fmla="*/ 1 h 268"/>
                    <a:gd name="T40" fmla="*/ 2 w 668"/>
                    <a:gd name="T41" fmla="*/ 1 h 268"/>
                    <a:gd name="T42" fmla="*/ 2 w 668"/>
                    <a:gd name="T43" fmla="*/ 1 h 268"/>
                    <a:gd name="T44" fmla="*/ 2 w 668"/>
                    <a:gd name="T45" fmla="*/ 1 h 268"/>
                    <a:gd name="T46" fmla="*/ 2 w 668"/>
                    <a:gd name="T47" fmla="*/ 1 h 268"/>
                    <a:gd name="T48" fmla="*/ 2 w 668"/>
                    <a:gd name="T49" fmla="*/ 1 h 268"/>
                    <a:gd name="T50" fmla="*/ 2 w 668"/>
                    <a:gd name="T51" fmla="*/ 1 h 268"/>
                    <a:gd name="T52" fmla="*/ 2 w 668"/>
                    <a:gd name="T53" fmla="*/ 1 h 268"/>
                    <a:gd name="T54" fmla="*/ 2 w 668"/>
                    <a:gd name="T55" fmla="*/ 1 h 268"/>
                    <a:gd name="T56" fmla="*/ 0 w 668"/>
                    <a:gd name="T57" fmla="*/ 1 h 268"/>
                    <a:gd name="T58" fmla="*/ 0 w 668"/>
                    <a:gd name="T59" fmla="*/ 1 h 268"/>
                    <a:gd name="T60" fmla="*/ 0 w 668"/>
                    <a:gd name="T61" fmla="*/ 1 h 268"/>
                    <a:gd name="T62" fmla="*/ 0 w 668"/>
                    <a:gd name="T63" fmla="*/ 1 h 268"/>
                    <a:gd name="T64" fmla="*/ 0 w 668"/>
                    <a:gd name="T65" fmla="*/ 1 h 268"/>
                    <a:gd name="T66" fmla="*/ 0 w 668"/>
                    <a:gd name="T67" fmla="*/ 1 h 268"/>
                    <a:gd name="T68" fmla="*/ 0 w 668"/>
                    <a:gd name="T69" fmla="*/ 1 h 268"/>
                    <a:gd name="T70" fmla="*/ 0 w 668"/>
                    <a:gd name="T71" fmla="*/ 1 h 268"/>
                    <a:gd name="T72" fmla="*/ 0 w 668"/>
                    <a:gd name="T73" fmla="*/ 1 h 268"/>
                    <a:gd name="T74" fmla="*/ 0 w 668"/>
                    <a:gd name="T75" fmla="*/ 1 h 268"/>
                    <a:gd name="T76" fmla="*/ 0 w 668"/>
                    <a:gd name="T77" fmla="*/ 1 h 268"/>
                    <a:gd name="T78" fmla="*/ 0 w 668"/>
                    <a:gd name="T79" fmla="*/ 1 h 268"/>
                    <a:gd name="T80" fmla="*/ 0 w 668"/>
                    <a:gd name="T81" fmla="*/ 1 h 268"/>
                    <a:gd name="T82" fmla="*/ 0 w 668"/>
                    <a:gd name="T83" fmla="*/ 1 h 268"/>
                    <a:gd name="T84" fmla="*/ 0 w 668"/>
                    <a:gd name="T85" fmla="*/ 1 h 268"/>
                    <a:gd name="T86" fmla="*/ 0 w 668"/>
                    <a:gd name="T87" fmla="*/ 1 h 268"/>
                    <a:gd name="T88" fmla="*/ 0 w 668"/>
                    <a:gd name="T89" fmla="*/ 1 h 268"/>
                    <a:gd name="T90" fmla="*/ 0 w 668"/>
                    <a:gd name="T91" fmla="*/ 1 h 268"/>
                    <a:gd name="T92" fmla="*/ 0 w 668"/>
                    <a:gd name="T93" fmla="*/ 1 h 268"/>
                    <a:gd name="T94" fmla="*/ 0 w 668"/>
                    <a:gd name="T95" fmla="*/ 1 h 268"/>
                    <a:gd name="T96" fmla="*/ 0 w 668"/>
                    <a:gd name="T97" fmla="*/ 1 h 268"/>
                    <a:gd name="T98" fmla="*/ 0 w 668"/>
                    <a:gd name="T99" fmla="*/ 1 h 268"/>
                    <a:gd name="T100" fmla="*/ 0 w 668"/>
                    <a:gd name="T101" fmla="*/ 1 h 268"/>
                    <a:gd name="T102" fmla="*/ 0 w 668"/>
                    <a:gd name="T103" fmla="*/ 1 h 268"/>
                    <a:gd name="T104" fmla="*/ 0 w 668"/>
                    <a:gd name="T105" fmla="*/ 1 h 268"/>
                    <a:gd name="T106" fmla="*/ 0 w 668"/>
                    <a:gd name="T107" fmla="*/ 1 h 26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68"/>
                    <a:gd name="T163" fmla="*/ 0 h 268"/>
                    <a:gd name="T164" fmla="*/ 668 w 668"/>
                    <a:gd name="T165" fmla="*/ 268 h 26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68" h="268">
                      <a:moveTo>
                        <a:pt x="43" y="233"/>
                      </a:moveTo>
                      <a:lnTo>
                        <a:pt x="67" y="233"/>
                      </a:lnTo>
                      <a:lnTo>
                        <a:pt x="249" y="182"/>
                      </a:lnTo>
                      <a:lnTo>
                        <a:pt x="452" y="181"/>
                      </a:lnTo>
                      <a:lnTo>
                        <a:pt x="616" y="268"/>
                      </a:lnTo>
                      <a:lnTo>
                        <a:pt x="613" y="251"/>
                      </a:lnTo>
                      <a:lnTo>
                        <a:pt x="624" y="250"/>
                      </a:lnTo>
                      <a:lnTo>
                        <a:pt x="611" y="240"/>
                      </a:lnTo>
                      <a:lnTo>
                        <a:pt x="607" y="215"/>
                      </a:lnTo>
                      <a:lnTo>
                        <a:pt x="531" y="176"/>
                      </a:lnTo>
                      <a:lnTo>
                        <a:pt x="643" y="181"/>
                      </a:lnTo>
                      <a:lnTo>
                        <a:pt x="668" y="0"/>
                      </a:lnTo>
                      <a:lnTo>
                        <a:pt x="664" y="0"/>
                      </a:lnTo>
                      <a:lnTo>
                        <a:pt x="657" y="0"/>
                      </a:lnTo>
                      <a:lnTo>
                        <a:pt x="646" y="0"/>
                      </a:lnTo>
                      <a:lnTo>
                        <a:pt x="633" y="0"/>
                      </a:lnTo>
                      <a:lnTo>
                        <a:pt x="618" y="0"/>
                      </a:lnTo>
                      <a:lnTo>
                        <a:pt x="606" y="0"/>
                      </a:lnTo>
                      <a:lnTo>
                        <a:pt x="595" y="1"/>
                      </a:lnTo>
                      <a:lnTo>
                        <a:pt x="589" y="1"/>
                      </a:lnTo>
                      <a:lnTo>
                        <a:pt x="584" y="2"/>
                      </a:lnTo>
                      <a:lnTo>
                        <a:pt x="580" y="2"/>
                      </a:lnTo>
                      <a:lnTo>
                        <a:pt x="575" y="3"/>
                      </a:lnTo>
                      <a:lnTo>
                        <a:pt x="569" y="4"/>
                      </a:lnTo>
                      <a:lnTo>
                        <a:pt x="564" y="6"/>
                      </a:lnTo>
                      <a:lnTo>
                        <a:pt x="558" y="8"/>
                      </a:lnTo>
                      <a:lnTo>
                        <a:pt x="554" y="12"/>
                      </a:lnTo>
                      <a:lnTo>
                        <a:pt x="549" y="16"/>
                      </a:lnTo>
                      <a:lnTo>
                        <a:pt x="60" y="12"/>
                      </a:lnTo>
                      <a:lnTo>
                        <a:pt x="34" y="52"/>
                      </a:lnTo>
                      <a:lnTo>
                        <a:pt x="32" y="53"/>
                      </a:lnTo>
                      <a:lnTo>
                        <a:pt x="28" y="58"/>
                      </a:lnTo>
                      <a:lnTo>
                        <a:pt x="21" y="64"/>
                      </a:lnTo>
                      <a:lnTo>
                        <a:pt x="14" y="74"/>
                      </a:lnTo>
                      <a:lnTo>
                        <a:pt x="11" y="80"/>
                      </a:lnTo>
                      <a:lnTo>
                        <a:pt x="8" y="86"/>
                      </a:lnTo>
                      <a:lnTo>
                        <a:pt x="6" y="93"/>
                      </a:lnTo>
                      <a:lnTo>
                        <a:pt x="2" y="101"/>
                      </a:lnTo>
                      <a:lnTo>
                        <a:pt x="1" y="108"/>
                      </a:lnTo>
                      <a:lnTo>
                        <a:pt x="0" y="117"/>
                      </a:lnTo>
                      <a:lnTo>
                        <a:pt x="0" y="127"/>
                      </a:lnTo>
                      <a:lnTo>
                        <a:pt x="0" y="136"/>
                      </a:lnTo>
                      <a:lnTo>
                        <a:pt x="3" y="153"/>
                      </a:lnTo>
                      <a:lnTo>
                        <a:pt x="6" y="165"/>
                      </a:lnTo>
                      <a:lnTo>
                        <a:pt x="8" y="173"/>
                      </a:lnTo>
                      <a:lnTo>
                        <a:pt x="9" y="178"/>
                      </a:lnTo>
                      <a:lnTo>
                        <a:pt x="10" y="181"/>
                      </a:lnTo>
                      <a:lnTo>
                        <a:pt x="11" y="181"/>
                      </a:lnTo>
                      <a:lnTo>
                        <a:pt x="12" y="181"/>
                      </a:lnTo>
                      <a:lnTo>
                        <a:pt x="171" y="171"/>
                      </a:lnTo>
                      <a:lnTo>
                        <a:pt x="21" y="206"/>
                      </a:lnTo>
                      <a:lnTo>
                        <a:pt x="22" y="222"/>
                      </a:lnTo>
                      <a:lnTo>
                        <a:pt x="43" y="233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5" name="Freeform 293"/>
                <p:cNvSpPr>
                  <a:spLocks/>
                </p:cNvSpPr>
                <p:nvPr/>
              </p:nvSpPr>
              <p:spPr bwMode="auto">
                <a:xfrm>
                  <a:off x="471" y="1456"/>
                  <a:ext cx="333" cy="134"/>
                </a:xfrm>
                <a:custGeom>
                  <a:avLst/>
                  <a:gdLst>
                    <a:gd name="T0" fmla="*/ 0 w 668"/>
                    <a:gd name="T1" fmla="*/ 1 h 268"/>
                    <a:gd name="T2" fmla="*/ 0 w 668"/>
                    <a:gd name="T3" fmla="*/ 1 h 268"/>
                    <a:gd name="T4" fmla="*/ 0 w 668"/>
                    <a:gd name="T5" fmla="*/ 1 h 268"/>
                    <a:gd name="T6" fmla="*/ 1 w 668"/>
                    <a:gd name="T7" fmla="*/ 1 h 268"/>
                    <a:gd name="T8" fmla="*/ 2 w 668"/>
                    <a:gd name="T9" fmla="*/ 1 h 268"/>
                    <a:gd name="T10" fmla="*/ 2 w 668"/>
                    <a:gd name="T11" fmla="*/ 1 h 268"/>
                    <a:gd name="T12" fmla="*/ 2 w 668"/>
                    <a:gd name="T13" fmla="*/ 1 h 268"/>
                    <a:gd name="T14" fmla="*/ 2 w 668"/>
                    <a:gd name="T15" fmla="*/ 1 h 268"/>
                    <a:gd name="T16" fmla="*/ 2 w 668"/>
                    <a:gd name="T17" fmla="*/ 1 h 268"/>
                    <a:gd name="T18" fmla="*/ 2 w 668"/>
                    <a:gd name="T19" fmla="*/ 1 h 268"/>
                    <a:gd name="T20" fmla="*/ 2 w 668"/>
                    <a:gd name="T21" fmla="*/ 1 h 268"/>
                    <a:gd name="T22" fmla="*/ 2 w 668"/>
                    <a:gd name="T23" fmla="*/ 0 h 268"/>
                    <a:gd name="T24" fmla="*/ 2 w 668"/>
                    <a:gd name="T25" fmla="*/ 0 h 268"/>
                    <a:gd name="T26" fmla="*/ 2 w 668"/>
                    <a:gd name="T27" fmla="*/ 0 h 268"/>
                    <a:gd name="T28" fmla="*/ 2 w 668"/>
                    <a:gd name="T29" fmla="*/ 0 h 268"/>
                    <a:gd name="T30" fmla="*/ 2 w 668"/>
                    <a:gd name="T31" fmla="*/ 0 h 268"/>
                    <a:gd name="T32" fmla="*/ 2 w 668"/>
                    <a:gd name="T33" fmla="*/ 0 h 268"/>
                    <a:gd name="T34" fmla="*/ 2 w 668"/>
                    <a:gd name="T35" fmla="*/ 0 h 268"/>
                    <a:gd name="T36" fmla="*/ 2 w 668"/>
                    <a:gd name="T37" fmla="*/ 1 h 268"/>
                    <a:gd name="T38" fmla="*/ 2 w 668"/>
                    <a:gd name="T39" fmla="*/ 1 h 268"/>
                    <a:gd name="T40" fmla="*/ 2 w 668"/>
                    <a:gd name="T41" fmla="*/ 1 h 268"/>
                    <a:gd name="T42" fmla="*/ 2 w 668"/>
                    <a:gd name="T43" fmla="*/ 1 h 268"/>
                    <a:gd name="T44" fmla="*/ 2 w 668"/>
                    <a:gd name="T45" fmla="*/ 1 h 268"/>
                    <a:gd name="T46" fmla="*/ 2 w 668"/>
                    <a:gd name="T47" fmla="*/ 1 h 268"/>
                    <a:gd name="T48" fmla="*/ 2 w 668"/>
                    <a:gd name="T49" fmla="*/ 1 h 268"/>
                    <a:gd name="T50" fmla="*/ 2 w 668"/>
                    <a:gd name="T51" fmla="*/ 1 h 268"/>
                    <a:gd name="T52" fmla="*/ 2 w 668"/>
                    <a:gd name="T53" fmla="*/ 1 h 268"/>
                    <a:gd name="T54" fmla="*/ 2 w 668"/>
                    <a:gd name="T55" fmla="*/ 1 h 268"/>
                    <a:gd name="T56" fmla="*/ 0 w 668"/>
                    <a:gd name="T57" fmla="*/ 1 h 268"/>
                    <a:gd name="T58" fmla="*/ 0 w 668"/>
                    <a:gd name="T59" fmla="*/ 1 h 268"/>
                    <a:gd name="T60" fmla="*/ 0 w 668"/>
                    <a:gd name="T61" fmla="*/ 1 h 268"/>
                    <a:gd name="T62" fmla="*/ 0 w 668"/>
                    <a:gd name="T63" fmla="*/ 1 h 268"/>
                    <a:gd name="T64" fmla="*/ 0 w 668"/>
                    <a:gd name="T65" fmla="*/ 1 h 268"/>
                    <a:gd name="T66" fmla="*/ 0 w 668"/>
                    <a:gd name="T67" fmla="*/ 1 h 268"/>
                    <a:gd name="T68" fmla="*/ 0 w 668"/>
                    <a:gd name="T69" fmla="*/ 1 h 268"/>
                    <a:gd name="T70" fmla="*/ 0 w 668"/>
                    <a:gd name="T71" fmla="*/ 1 h 268"/>
                    <a:gd name="T72" fmla="*/ 0 w 668"/>
                    <a:gd name="T73" fmla="*/ 1 h 268"/>
                    <a:gd name="T74" fmla="*/ 0 w 668"/>
                    <a:gd name="T75" fmla="*/ 1 h 268"/>
                    <a:gd name="T76" fmla="*/ 0 w 668"/>
                    <a:gd name="T77" fmla="*/ 1 h 268"/>
                    <a:gd name="T78" fmla="*/ 0 w 668"/>
                    <a:gd name="T79" fmla="*/ 1 h 268"/>
                    <a:gd name="T80" fmla="*/ 0 w 668"/>
                    <a:gd name="T81" fmla="*/ 1 h 268"/>
                    <a:gd name="T82" fmla="*/ 0 w 668"/>
                    <a:gd name="T83" fmla="*/ 1 h 268"/>
                    <a:gd name="T84" fmla="*/ 0 w 668"/>
                    <a:gd name="T85" fmla="*/ 1 h 268"/>
                    <a:gd name="T86" fmla="*/ 0 w 668"/>
                    <a:gd name="T87" fmla="*/ 1 h 268"/>
                    <a:gd name="T88" fmla="*/ 0 w 668"/>
                    <a:gd name="T89" fmla="*/ 1 h 268"/>
                    <a:gd name="T90" fmla="*/ 0 w 668"/>
                    <a:gd name="T91" fmla="*/ 1 h 268"/>
                    <a:gd name="T92" fmla="*/ 0 w 668"/>
                    <a:gd name="T93" fmla="*/ 1 h 268"/>
                    <a:gd name="T94" fmla="*/ 0 w 668"/>
                    <a:gd name="T95" fmla="*/ 1 h 268"/>
                    <a:gd name="T96" fmla="*/ 0 w 668"/>
                    <a:gd name="T97" fmla="*/ 1 h 268"/>
                    <a:gd name="T98" fmla="*/ 0 w 668"/>
                    <a:gd name="T99" fmla="*/ 1 h 268"/>
                    <a:gd name="T100" fmla="*/ 0 w 668"/>
                    <a:gd name="T101" fmla="*/ 1 h 268"/>
                    <a:gd name="T102" fmla="*/ 0 w 668"/>
                    <a:gd name="T103" fmla="*/ 1 h 268"/>
                    <a:gd name="T104" fmla="*/ 0 w 668"/>
                    <a:gd name="T105" fmla="*/ 1 h 26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68"/>
                    <a:gd name="T160" fmla="*/ 0 h 268"/>
                    <a:gd name="T161" fmla="*/ 668 w 668"/>
                    <a:gd name="T162" fmla="*/ 268 h 26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68" h="268">
                      <a:moveTo>
                        <a:pt x="43" y="233"/>
                      </a:moveTo>
                      <a:lnTo>
                        <a:pt x="67" y="233"/>
                      </a:lnTo>
                      <a:lnTo>
                        <a:pt x="249" y="182"/>
                      </a:lnTo>
                      <a:lnTo>
                        <a:pt x="452" y="181"/>
                      </a:lnTo>
                      <a:lnTo>
                        <a:pt x="616" y="268"/>
                      </a:lnTo>
                      <a:lnTo>
                        <a:pt x="613" y="251"/>
                      </a:lnTo>
                      <a:lnTo>
                        <a:pt x="624" y="250"/>
                      </a:lnTo>
                      <a:lnTo>
                        <a:pt x="611" y="240"/>
                      </a:lnTo>
                      <a:lnTo>
                        <a:pt x="607" y="215"/>
                      </a:lnTo>
                      <a:lnTo>
                        <a:pt x="531" y="176"/>
                      </a:lnTo>
                      <a:lnTo>
                        <a:pt x="643" y="181"/>
                      </a:lnTo>
                      <a:lnTo>
                        <a:pt x="668" y="0"/>
                      </a:lnTo>
                      <a:lnTo>
                        <a:pt x="664" y="0"/>
                      </a:lnTo>
                      <a:lnTo>
                        <a:pt x="657" y="0"/>
                      </a:lnTo>
                      <a:lnTo>
                        <a:pt x="646" y="0"/>
                      </a:lnTo>
                      <a:lnTo>
                        <a:pt x="633" y="0"/>
                      </a:lnTo>
                      <a:lnTo>
                        <a:pt x="618" y="0"/>
                      </a:lnTo>
                      <a:lnTo>
                        <a:pt x="606" y="0"/>
                      </a:lnTo>
                      <a:lnTo>
                        <a:pt x="595" y="1"/>
                      </a:lnTo>
                      <a:lnTo>
                        <a:pt x="589" y="1"/>
                      </a:lnTo>
                      <a:lnTo>
                        <a:pt x="584" y="2"/>
                      </a:lnTo>
                      <a:lnTo>
                        <a:pt x="580" y="2"/>
                      </a:lnTo>
                      <a:lnTo>
                        <a:pt x="575" y="3"/>
                      </a:lnTo>
                      <a:lnTo>
                        <a:pt x="569" y="4"/>
                      </a:lnTo>
                      <a:lnTo>
                        <a:pt x="564" y="6"/>
                      </a:lnTo>
                      <a:lnTo>
                        <a:pt x="558" y="8"/>
                      </a:lnTo>
                      <a:lnTo>
                        <a:pt x="554" y="12"/>
                      </a:lnTo>
                      <a:lnTo>
                        <a:pt x="549" y="16"/>
                      </a:lnTo>
                      <a:lnTo>
                        <a:pt x="60" y="12"/>
                      </a:lnTo>
                      <a:lnTo>
                        <a:pt x="34" y="52"/>
                      </a:lnTo>
                      <a:lnTo>
                        <a:pt x="32" y="53"/>
                      </a:lnTo>
                      <a:lnTo>
                        <a:pt x="28" y="58"/>
                      </a:lnTo>
                      <a:lnTo>
                        <a:pt x="21" y="64"/>
                      </a:lnTo>
                      <a:lnTo>
                        <a:pt x="14" y="74"/>
                      </a:lnTo>
                      <a:lnTo>
                        <a:pt x="11" y="80"/>
                      </a:lnTo>
                      <a:lnTo>
                        <a:pt x="8" y="86"/>
                      </a:lnTo>
                      <a:lnTo>
                        <a:pt x="6" y="93"/>
                      </a:lnTo>
                      <a:lnTo>
                        <a:pt x="2" y="101"/>
                      </a:lnTo>
                      <a:lnTo>
                        <a:pt x="1" y="108"/>
                      </a:lnTo>
                      <a:lnTo>
                        <a:pt x="0" y="117"/>
                      </a:lnTo>
                      <a:lnTo>
                        <a:pt x="0" y="127"/>
                      </a:lnTo>
                      <a:lnTo>
                        <a:pt x="0" y="136"/>
                      </a:lnTo>
                      <a:lnTo>
                        <a:pt x="3" y="153"/>
                      </a:lnTo>
                      <a:lnTo>
                        <a:pt x="6" y="165"/>
                      </a:lnTo>
                      <a:lnTo>
                        <a:pt x="8" y="173"/>
                      </a:lnTo>
                      <a:lnTo>
                        <a:pt x="9" y="178"/>
                      </a:lnTo>
                      <a:lnTo>
                        <a:pt x="10" y="181"/>
                      </a:lnTo>
                      <a:lnTo>
                        <a:pt x="11" y="181"/>
                      </a:lnTo>
                      <a:lnTo>
                        <a:pt x="12" y="181"/>
                      </a:lnTo>
                      <a:lnTo>
                        <a:pt x="171" y="171"/>
                      </a:lnTo>
                      <a:lnTo>
                        <a:pt x="21" y="206"/>
                      </a:lnTo>
                      <a:lnTo>
                        <a:pt x="22" y="222"/>
                      </a:lnTo>
                      <a:lnTo>
                        <a:pt x="43" y="2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6" name="Freeform 294"/>
                <p:cNvSpPr>
                  <a:spLocks/>
                </p:cNvSpPr>
                <p:nvPr/>
              </p:nvSpPr>
              <p:spPr bwMode="auto">
                <a:xfrm>
                  <a:off x="528" y="1514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1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20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5"/>
                      </a:lnTo>
                      <a:lnTo>
                        <a:pt x="17" y="6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7" name="Freeform 295"/>
                <p:cNvSpPr>
                  <a:spLocks/>
                </p:cNvSpPr>
                <p:nvPr/>
              </p:nvSpPr>
              <p:spPr bwMode="auto">
                <a:xfrm>
                  <a:off x="528" y="1514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1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20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5"/>
                      </a:lnTo>
                      <a:lnTo>
                        <a:pt x="17" y="6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9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0"/>
                      </a:lnTo>
                      <a:lnTo>
                        <a:pt x="6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8" name="Freeform 296"/>
                <p:cNvSpPr>
                  <a:spLocks/>
                </p:cNvSpPr>
                <p:nvPr/>
              </p:nvSpPr>
              <p:spPr bwMode="auto">
                <a:xfrm>
                  <a:off x="528" y="1505"/>
                  <a:ext cx="24" cy="10"/>
                </a:xfrm>
                <a:custGeom>
                  <a:avLst/>
                  <a:gdLst>
                    <a:gd name="T0" fmla="*/ 0 w 50"/>
                    <a:gd name="T1" fmla="*/ 1 h 19"/>
                    <a:gd name="T2" fmla="*/ 0 w 50"/>
                    <a:gd name="T3" fmla="*/ 1 h 19"/>
                    <a:gd name="T4" fmla="*/ 0 w 50"/>
                    <a:gd name="T5" fmla="*/ 1 h 19"/>
                    <a:gd name="T6" fmla="*/ 0 w 50"/>
                    <a:gd name="T7" fmla="*/ 1 h 19"/>
                    <a:gd name="T8" fmla="*/ 0 w 50"/>
                    <a:gd name="T9" fmla="*/ 1 h 19"/>
                    <a:gd name="T10" fmla="*/ 0 w 50"/>
                    <a:gd name="T11" fmla="*/ 1 h 19"/>
                    <a:gd name="T12" fmla="*/ 0 w 50"/>
                    <a:gd name="T13" fmla="*/ 1 h 19"/>
                    <a:gd name="T14" fmla="*/ 0 w 50"/>
                    <a:gd name="T15" fmla="*/ 1 h 19"/>
                    <a:gd name="T16" fmla="*/ 0 w 50"/>
                    <a:gd name="T17" fmla="*/ 1 h 19"/>
                    <a:gd name="T18" fmla="*/ 0 w 50"/>
                    <a:gd name="T19" fmla="*/ 1 h 19"/>
                    <a:gd name="T20" fmla="*/ 0 w 50"/>
                    <a:gd name="T21" fmla="*/ 1 h 19"/>
                    <a:gd name="T22" fmla="*/ 0 w 50"/>
                    <a:gd name="T23" fmla="*/ 1 h 19"/>
                    <a:gd name="T24" fmla="*/ 0 w 50"/>
                    <a:gd name="T25" fmla="*/ 1 h 19"/>
                    <a:gd name="T26" fmla="*/ 0 w 50"/>
                    <a:gd name="T27" fmla="*/ 1 h 19"/>
                    <a:gd name="T28" fmla="*/ 0 w 50"/>
                    <a:gd name="T29" fmla="*/ 1 h 19"/>
                    <a:gd name="T30" fmla="*/ 0 w 50"/>
                    <a:gd name="T31" fmla="*/ 1 h 19"/>
                    <a:gd name="T32" fmla="*/ 0 w 50"/>
                    <a:gd name="T33" fmla="*/ 0 h 19"/>
                    <a:gd name="T34" fmla="*/ 0 w 50"/>
                    <a:gd name="T35" fmla="*/ 1 h 19"/>
                    <a:gd name="T36" fmla="*/ 0 w 50"/>
                    <a:gd name="T37" fmla="*/ 1 h 19"/>
                    <a:gd name="T38" fmla="*/ 0 w 50"/>
                    <a:gd name="T39" fmla="*/ 1 h 19"/>
                    <a:gd name="T40" fmla="*/ 0 w 50"/>
                    <a:gd name="T41" fmla="*/ 1 h 19"/>
                    <a:gd name="T42" fmla="*/ 0 w 50"/>
                    <a:gd name="T43" fmla="*/ 1 h 19"/>
                    <a:gd name="T44" fmla="*/ 0 w 50"/>
                    <a:gd name="T45" fmla="*/ 1 h 19"/>
                    <a:gd name="T46" fmla="*/ 0 w 50"/>
                    <a:gd name="T47" fmla="*/ 1 h 19"/>
                    <a:gd name="T48" fmla="*/ 0 w 50"/>
                    <a:gd name="T49" fmla="*/ 1 h 19"/>
                    <a:gd name="T50" fmla="*/ 0 w 50"/>
                    <a:gd name="T51" fmla="*/ 1 h 19"/>
                    <a:gd name="T52" fmla="*/ 0 w 50"/>
                    <a:gd name="T53" fmla="*/ 1 h 19"/>
                    <a:gd name="T54" fmla="*/ 0 w 50"/>
                    <a:gd name="T55" fmla="*/ 1 h 19"/>
                    <a:gd name="T56" fmla="*/ 0 w 50"/>
                    <a:gd name="T57" fmla="*/ 1 h 19"/>
                    <a:gd name="T58" fmla="*/ 0 w 50"/>
                    <a:gd name="T59" fmla="*/ 1 h 19"/>
                    <a:gd name="T60" fmla="*/ 0 w 50"/>
                    <a:gd name="T61" fmla="*/ 1 h 19"/>
                    <a:gd name="T62" fmla="*/ 0 w 50"/>
                    <a:gd name="T63" fmla="*/ 1 h 19"/>
                    <a:gd name="T64" fmla="*/ 0 w 50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9"/>
                    <a:gd name="T101" fmla="*/ 50 w 50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9">
                      <a:moveTo>
                        <a:pt x="6" y="19"/>
                      </a:move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6" y="18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09" name="Freeform 297"/>
                <p:cNvSpPr>
                  <a:spLocks/>
                </p:cNvSpPr>
                <p:nvPr/>
              </p:nvSpPr>
              <p:spPr bwMode="auto">
                <a:xfrm>
                  <a:off x="528" y="1505"/>
                  <a:ext cx="24" cy="10"/>
                </a:xfrm>
                <a:custGeom>
                  <a:avLst/>
                  <a:gdLst>
                    <a:gd name="T0" fmla="*/ 0 w 50"/>
                    <a:gd name="T1" fmla="*/ 1 h 19"/>
                    <a:gd name="T2" fmla="*/ 0 w 50"/>
                    <a:gd name="T3" fmla="*/ 1 h 19"/>
                    <a:gd name="T4" fmla="*/ 0 w 50"/>
                    <a:gd name="T5" fmla="*/ 1 h 19"/>
                    <a:gd name="T6" fmla="*/ 0 w 50"/>
                    <a:gd name="T7" fmla="*/ 1 h 19"/>
                    <a:gd name="T8" fmla="*/ 0 w 50"/>
                    <a:gd name="T9" fmla="*/ 1 h 19"/>
                    <a:gd name="T10" fmla="*/ 0 w 50"/>
                    <a:gd name="T11" fmla="*/ 1 h 19"/>
                    <a:gd name="T12" fmla="*/ 0 w 50"/>
                    <a:gd name="T13" fmla="*/ 1 h 19"/>
                    <a:gd name="T14" fmla="*/ 0 w 50"/>
                    <a:gd name="T15" fmla="*/ 1 h 19"/>
                    <a:gd name="T16" fmla="*/ 0 w 50"/>
                    <a:gd name="T17" fmla="*/ 1 h 19"/>
                    <a:gd name="T18" fmla="*/ 0 w 50"/>
                    <a:gd name="T19" fmla="*/ 1 h 19"/>
                    <a:gd name="T20" fmla="*/ 0 w 50"/>
                    <a:gd name="T21" fmla="*/ 1 h 19"/>
                    <a:gd name="T22" fmla="*/ 0 w 50"/>
                    <a:gd name="T23" fmla="*/ 1 h 19"/>
                    <a:gd name="T24" fmla="*/ 0 w 50"/>
                    <a:gd name="T25" fmla="*/ 1 h 19"/>
                    <a:gd name="T26" fmla="*/ 0 w 50"/>
                    <a:gd name="T27" fmla="*/ 1 h 19"/>
                    <a:gd name="T28" fmla="*/ 0 w 50"/>
                    <a:gd name="T29" fmla="*/ 1 h 19"/>
                    <a:gd name="T30" fmla="*/ 0 w 50"/>
                    <a:gd name="T31" fmla="*/ 1 h 19"/>
                    <a:gd name="T32" fmla="*/ 0 w 50"/>
                    <a:gd name="T33" fmla="*/ 0 h 19"/>
                    <a:gd name="T34" fmla="*/ 0 w 50"/>
                    <a:gd name="T35" fmla="*/ 1 h 19"/>
                    <a:gd name="T36" fmla="*/ 0 w 50"/>
                    <a:gd name="T37" fmla="*/ 1 h 19"/>
                    <a:gd name="T38" fmla="*/ 0 w 50"/>
                    <a:gd name="T39" fmla="*/ 1 h 19"/>
                    <a:gd name="T40" fmla="*/ 0 w 50"/>
                    <a:gd name="T41" fmla="*/ 1 h 19"/>
                    <a:gd name="T42" fmla="*/ 0 w 50"/>
                    <a:gd name="T43" fmla="*/ 1 h 19"/>
                    <a:gd name="T44" fmla="*/ 0 w 50"/>
                    <a:gd name="T45" fmla="*/ 1 h 19"/>
                    <a:gd name="T46" fmla="*/ 0 w 50"/>
                    <a:gd name="T47" fmla="*/ 1 h 19"/>
                    <a:gd name="T48" fmla="*/ 0 w 50"/>
                    <a:gd name="T49" fmla="*/ 1 h 19"/>
                    <a:gd name="T50" fmla="*/ 0 w 50"/>
                    <a:gd name="T51" fmla="*/ 1 h 19"/>
                    <a:gd name="T52" fmla="*/ 0 w 50"/>
                    <a:gd name="T53" fmla="*/ 1 h 19"/>
                    <a:gd name="T54" fmla="*/ 0 w 50"/>
                    <a:gd name="T55" fmla="*/ 1 h 19"/>
                    <a:gd name="T56" fmla="*/ 0 w 50"/>
                    <a:gd name="T57" fmla="*/ 1 h 19"/>
                    <a:gd name="T58" fmla="*/ 0 w 50"/>
                    <a:gd name="T59" fmla="*/ 1 h 19"/>
                    <a:gd name="T60" fmla="*/ 0 w 50"/>
                    <a:gd name="T61" fmla="*/ 1 h 19"/>
                    <a:gd name="T62" fmla="*/ 0 w 50"/>
                    <a:gd name="T63" fmla="*/ 1 h 19"/>
                    <a:gd name="T64" fmla="*/ 0 w 50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9"/>
                    <a:gd name="T101" fmla="*/ 50 w 50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9">
                      <a:moveTo>
                        <a:pt x="6" y="19"/>
                      </a:moveTo>
                      <a:lnTo>
                        <a:pt x="7" y="19"/>
                      </a:lnTo>
                      <a:lnTo>
                        <a:pt x="10" y="19"/>
                      </a:lnTo>
                      <a:lnTo>
                        <a:pt x="16" y="18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8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3" y="0"/>
                      </a:lnTo>
                      <a:lnTo>
                        <a:pt x="41" y="1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1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0" name="Freeform 298"/>
                <p:cNvSpPr>
                  <a:spLocks/>
                </p:cNvSpPr>
                <p:nvPr/>
              </p:nvSpPr>
              <p:spPr bwMode="auto">
                <a:xfrm>
                  <a:off x="528" y="1497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0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19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1" name="Freeform 299"/>
                <p:cNvSpPr>
                  <a:spLocks/>
                </p:cNvSpPr>
                <p:nvPr/>
              </p:nvSpPr>
              <p:spPr bwMode="auto">
                <a:xfrm>
                  <a:off x="528" y="1497"/>
                  <a:ext cx="24" cy="10"/>
                </a:xfrm>
                <a:custGeom>
                  <a:avLst/>
                  <a:gdLst>
                    <a:gd name="T0" fmla="*/ 0 w 50"/>
                    <a:gd name="T1" fmla="*/ 1 h 20"/>
                    <a:gd name="T2" fmla="*/ 0 w 50"/>
                    <a:gd name="T3" fmla="*/ 1 h 20"/>
                    <a:gd name="T4" fmla="*/ 0 w 50"/>
                    <a:gd name="T5" fmla="*/ 1 h 20"/>
                    <a:gd name="T6" fmla="*/ 0 w 50"/>
                    <a:gd name="T7" fmla="*/ 1 h 20"/>
                    <a:gd name="T8" fmla="*/ 0 w 50"/>
                    <a:gd name="T9" fmla="*/ 1 h 20"/>
                    <a:gd name="T10" fmla="*/ 0 w 50"/>
                    <a:gd name="T11" fmla="*/ 1 h 20"/>
                    <a:gd name="T12" fmla="*/ 0 w 50"/>
                    <a:gd name="T13" fmla="*/ 1 h 20"/>
                    <a:gd name="T14" fmla="*/ 0 w 50"/>
                    <a:gd name="T15" fmla="*/ 1 h 20"/>
                    <a:gd name="T16" fmla="*/ 0 w 50"/>
                    <a:gd name="T17" fmla="*/ 1 h 20"/>
                    <a:gd name="T18" fmla="*/ 0 w 50"/>
                    <a:gd name="T19" fmla="*/ 1 h 20"/>
                    <a:gd name="T20" fmla="*/ 0 w 50"/>
                    <a:gd name="T21" fmla="*/ 1 h 20"/>
                    <a:gd name="T22" fmla="*/ 0 w 50"/>
                    <a:gd name="T23" fmla="*/ 1 h 20"/>
                    <a:gd name="T24" fmla="*/ 0 w 50"/>
                    <a:gd name="T25" fmla="*/ 1 h 20"/>
                    <a:gd name="T26" fmla="*/ 0 w 50"/>
                    <a:gd name="T27" fmla="*/ 1 h 20"/>
                    <a:gd name="T28" fmla="*/ 0 w 50"/>
                    <a:gd name="T29" fmla="*/ 1 h 20"/>
                    <a:gd name="T30" fmla="*/ 0 w 50"/>
                    <a:gd name="T31" fmla="*/ 0 h 20"/>
                    <a:gd name="T32" fmla="*/ 0 w 50"/>
                    <a:gd name="T33" fmla="*/ 0 h 20"/>
                    <a:gd name="T34" fmla="*/ 0 w 50"/>
                    <a:gd name="T35" fmla="*/ 0 h 20"/>
                    <a:gd name="T36" fmla="*/ 0 w 50"/>
                    <a:gd name="T37" fmla="*/ 1 h 20"/>
                    <a:gd name="T38" fmla="*/ 0 w 50"/>
                    <a:gd name="T39" fmla="*/ 1 h 20"/>
                    <a:gd name="T40" fmla="*/ 0 w 50"/>
                    <a:gd name="T41" fmla="*/ 1 h 20"/>
                    <a:gd name="T42" fmla="*/ 0 w 50"/>
                    <a:gd name="T43" fmla="*/ 1 h 20"/>
                    <a:gd name="T44" fmla="*/ 0 w 50"/>
                    <a:gd name="T45" fmla="*/ 1 h 20"/>
                    <a:gd name="T46" fmla="*/ 0 w 50"/>
                    <a:gd name="T47" fmla="*/ 1 h 20"/>
                    <a:gd name="T48" fmla="*/ 0 w 50"/>
                    <a:gd name="T49" fmla="*/ 1 h 20"/>
                    <a:gd name="T50" fmla="*/ 0 w 50"/>
                    <a:gd name="T51" fmla="*/ 1 h 20"/>
                    <a:gd name="T52" fmla="*/ 0 w 50"/>
                    <a:gd name="T53" fmla="*/ 1 h 20"/>
                    <a:gd name="T54" fmla="*/ 0 w 50"/>
                    <a:gd name="T55" fmla="*/ 1 h 20"/>
                    <a:gd name="T56" fmla="*/ 0 w 50"/>
                    <a:gd name="T57" fmla="*/ 1 h 20"/>
                    <a:gd name="T58" fmla="*/ 0 w 50"/>
                    <a:gd name="T59" fmla="*/ 1 h 20"/>
                    <a:gd name="T60" fmla="*/ 0 w 50"/>
                    <a:gd name="T61" fmla="*/ 1 h 20"/>
                    <a:gd name="T62" fmla="*/ 0 w 50"/>
                    <a:gd name="T63" fmla="*/ 1 h 20"/>
                    <a:gd name="T64" fmla="*/ 0 w 50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20"/>
                    <a:gd name="T101" fmla="*/ 50 w 50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20">
                      <a:moveTo>
                        <a:pt x="6" y="20"/>
                      </a:moveTo>
                      <a:lnTo>
                        <a:pt x="7" y="20"/>
                      </a:lnTo>
                      <a:lnTo>
                        <a:pt x="10" y="19"/>
                      </a:lnTo>
                      <a:lnTo>
                        <a:pt x="16" y="19"/>
                      </a:lnTo>
                      <a:lnTo>
                        <a:pt x="22" y="18"/>
                      </a:lnTo>
                      <a:lnTo>
                        <a:pt x="29" y="17"/>
                      </a:lnTo>
                      <a:lnTo>
                        <a:pt x="35" y="16"/>
                      </a:lnTo>
                      <a:lnTo>
                        <a:pt x="41" y="15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48" y="10"/>
                      </a:lnTo>
                      <a:lnTo>
                        <a:pt x="50" y="8"/>
                      </a:lnTo>
                      <a:lnTo>
                        <a:pt x="50" y="6"/>
                      </a:lnTo>
                      <a:lnTo>
                        <a:pt x="48" y="4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2" y="19"/>
                      </a:lnTo>
                      <a:lnTo>
                        <a:pt x="6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2" name="Freeform 300"/>
                <p:cNvSpPr>
                  <a:spLocks/>
                </p:cNvSpPr>
                <p:nvPr/>
              </p:nvSpPr>
              <p:spPr bwMode="auto">
                <a:xfrm>
                  <a:off x="528" y="1488"/>
                  <a:ext cx="25" cy="10"/>
                </a:xfrm>
                <a:custGeom>
                  <a:avLst/>
                  <a:gdLst>
                    <a:gd name="T0" fmla="*/ 0 w 51"/>
                    <a:gd name="T1" fmla="*/ 1 h 19"/>
                    <a:gd name="T2" fmla="*/ 0 w 51"/>
                    <a:gd name="T3" fmla="*/ 1 h 19"/>
                    <a:gd name="T4" fmla="*/ 0 w 51"/>
                    <a:gd name="T5" fmla="*/ 1 h 19"/>
                    <a:gd name="T6" fmla="*/ 0 w 51"/>
                    <a:gd name="T7" fmla="*/ 1 h 19"/>
                    <a:gd name="T8" fmla="*/ 0 w 51"/>
                    <a:gd name="T9" fmla="*/ 1 h 19"/>
                    <a:gd name="T10" fmla="*/ 0 w 51"/>
                    <a:gd name="T11" fmla="*/ 1 h 19"/>
                    <a:gd name="T12" fmla="*/ 0 w 51"/>
                    <a:gd name="T13" fmla="*/ 1 h 19"/>
                    <a:gd name="T14" fmla="*/ 0 w 51"/>
                    <a:gd name="T15" fmla="*/ 1 h 19"/>
                    <a:gd name="T16" fmla="*/ 0 w 51"/>
                    <a:gd name="T17" fmla="*/ 1 h 19"/>
                    <a:gd name="T18" fmla="*/ 0 w 51"/>
                    <a:gd name="T19" fmla="*/ 1 h 19"/>
                    <a:gd name="T20" fmla="*/ 0 w 51"/>
                    <a:gd name="T21" fmla="*/ 1 h 19"/>
                    <a:gd name="T22" fmla="*/ 0 w 51"/>
                    <a:gd name="T23" fmla="*/ 1 h 19"/>
                    <a:gd name="T24" fmla="*/ 0 w 51"/>
                    <a:gd name="T25" fmla="*/ 1 h 19"/>
                    <a:gd name="T26" fmla="*/ 0 w 51"/>
                    <a:gd name="T27" fmla="*/ 1 h 19"/>
                    <a:gd name="T28" fmla="*/ 0 w 51"/>
                    <a:gd name="T29" fmla="*/ 1 h 19"/>
                    <a:gd name="T30" fmla="*/ 0 w 51"/>
                    <a:gd name="T31" fmla="*/ 0 h 19"/>
                    <a:gd name="T32" fmla="*/ 0 w 51"/>
                    <a:gd name="T33" fmla="*/ 0 h 19"/>
                    <a:gd name="T34" fmla="*/ 0 w 51"/>
                    <a:gd name="T35" fmla="*/ 0 h 19"/>
                    <a:gd name="T36" fmla="*/ 0 w 51"/>
                    <a:gd name="T37" fmla="*/ 1 h 19"/>
                    <a:gd name="T38" fmla="*/ 0 w 51"/>
                    <a:gd name="T39" fmla="*/ 1 h 19"/>
                    <a:gd name="T40" fmla="*/ 0 w 51"/>
                    <a:gd name="T41" fmla="*/ 1 h 19"/>
                    <a:gd name="T42" fmla="*/ 0 w 51"/>
                    <a:gd name="T43" fmla="*/ 1 h 19"/>
                    <a:gd name="T44" fmla="*/ 0 w 51"/>
                    <a:gd name="T45" fmla="*/ 1 h 19"/>
                    <a:gd name="T46" fmla="*/ 0 w 51"/>
                    <a:gd name="T47" fmla="*/ 1 h 19"/>
                    <a:gd name="T48" fmla="*/ 0 w 51"/>
                    <a:gd name="T49" fmla="*/ 1 h 19"/>
                    <a:gd name="T50" fmla="*/ 0 w 51"/>
                    <a:gd name="T51" fmla="*/ 1 h 19"/>
                    <a:gd name="T52" fmla="*/ 0 w 51"/>
                    <a:gd name="T53" fmla="*/ 1 h 19"/>
                    <a:gd name="T54" fmla="*/ 0 w 51"/>
                    <a:gd name="T55" fmla="*/ 1 h 19"/>
                    <a:gd name="T56" fmla="*/ 0 w 51"/>
                    <a:gd name="T57" fmla="*/ 1 h 19"/>
                    <a:gd name="T58" fmla="*/ 0 w 51"/>
                    <a:gd name="T59" fmla="*/ 1 h 19"/>
                    <a:gd name="T60" fmla="*/ 0 w 51"/>
                    <a:gd name="T61" fmla="*/ 1 h 19"/>
                    <a:gd name="T62" fmla="*/ 0 w 51"/>
                    <a:gd name="T63" fmla="*/ 1 h 19"/>
                    <a:gd name="T64" fmla="*/ 0 w 51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19"/>
                    <a:gd name="T101" fmla="*/ 51 w 51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19">
                      <a:moveTo>
                        <a:pt x="6" y="19"/>
                      </a:moveTo>
                      <a:lnTo>
                        <a:pt x="8" y="19"/>
                      </a:lnTo>
                      <a:lnTo>
                        <a:pt x="11" y="18"/>
                      </a:lnTo>
                      <a:lnTo>
                        <a:pt x="17" y="18"/>
                      </a:lnTo>
                      <a:lnTo>
                        <a:pt x="22" y="17"/>
                      </a:lnTo>
                      <a:lnTo>
                        <a:pt x="30" y="16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50" y="3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4"/>
                      </a:lnTo>
                      <a:lnTo>
                        <a:pt x="12" y="5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3" name="Freeform 301"/>
                <p:cNvSpPr>
                  <a:spLocks/>
                </p:cNvSpPr>
                <p:nvPr/>
              </p:nvSpPr>
              <p:spPr bwMode="auto">
                <a:xfrm>
                  <a:off x="528" y="1488"/>
                  <a:ext cx="25" cy="10"/>
                </a:xfrm>
                <a:custGeom>
                  <a:avLst/>
                  <a:gdLst>
                    <a:gd name="T0" fmla="*/ 0 w 51"/>
                    <a:gd name="T1" fmla="*/ 1 h 19"/>
                    <a:gd name="T2" fmla="*/ 0 w 51"/>
                    <a:gd name="T3" fmla="*/ 1 h 19"/>
                    <a:gd name="T4" fmla="*/ 0 w 51"/>
                    <a:gd name="T5" fmla="*/ 1 h 19"/>
                    <a:gd name="T6" fmla="*/ 0 w 51"/>
                    <a:gd name="T7" fmla="*/ 1 h 19"/>
                    <a:gd name="T8" fmla="*/ 0 w 51"/>
                    <a:gd name="T9" fmla="*/ 1 h 19"/>
                    <a:gd name="T10" fmla="*/ 0 w 51"/>
                    <a:gd name="T11" fmla="*/ 1 h 19"/>
                    <a:gd name="T12" fmla="*/ 0 w 51"/>
                    <a:gd name="T13" fmla="*/ 1 h 19"/>
                    <a:gd name="T14" fmla="*/ 0 w 51"/>
                    <a:gd name="T15" fmla="*/ 1 h 19"/>
                    <a:gd name="T16" fmla="*/ 0 w 51"/>
                    <a:gd name="T17" fmla="*/ 1 h 19"/>
                    <a:gd name="T18" fmla="*/ 0 w 51"/>
                    <a:gd name="T19" fmla="*/ 1 h 19"/>
                    <a:gd name="T20" fmla="*/ 0 w 51"/>
                    <a:gd name="T21" fmla="*/ 1 h 19"/>
                    <a:gd name="T22" fmla="*/ 0 w 51"/>
                    <a:gd name="T23" fmla="*/ 1 h 19"/>
                    <a:gd name="T24" fmla="*/ 0 w 51"/>
                    <a:gd name="T25" fmla="*/ 1 h 19"/>
                    <a:gd name="T26" fmla="*/ 0 w 51"/>
                    <a:gd name="T27" fmla="*/ 1 h 19"/>
                    <a:gd name="T28" fmla="*/ 0 w 51"/>
                    <a:gd name="T29" fmla="*/ 1 h 19"/>
                    <a:gd name="T30" fmla="*/ 0 w 51"/>
                    <a:gd name="T31" fmla="*/ 0 h 19"/>
                    <a:gd name="T32" fmla="*/ 0 w 51"/>
                    <a:gd name="T33" fmla="*/ 0 h 19"/>
                    <a:gd name="T34" fmla="*/ 0 w 51"/>
                    <a:gd name="T35" fmla="*/ 0 h 19"/>
                    <a:gd name="T36" fmla="*/ 0 w 51"/>
                    <a:gd name="T37" fmla="*/ 1 h 19"/>
                    <a:gd name="T38" fmla="*/ 0 w 51"/>
                    <a:gd name="T39" fmla="*/ 1 h 19"/>
                    <a:gd name="T40" fmla="*/ 0 w 51"/>
                    <a:gd name="T41" fmla="*/ 1 h 19"/>
                    <a:gd name="T42" fmla="*/ 0 w 51"/>
                    <a:gd name="T43" fmla="*/ 1 h 19"/>
                    <a:gd name="T44" fmla="*/ 0 w 51"/>
                    <a:gd name="T45" fmla="*/ 1 h 19"/>
                    <a:gd name="T46" fmla="*/ 0 w 51"/>
                    <a:gd name="T47" fmla="*/ 1 h 19"/>
                    <a:gd name="T48" fmla="*/ 0 w 51"/>
                    <a:gd name="T49" fmla="*/ 1 h 19"/>
                    <a:gd name="T50" fmla="*/ 0 w 51"/>
                    <a:gd name="T51" fmla="*/ 1 h 19"/>
                    <a:gd name="T52" fmla="*/ 0 w 51"/>
                    <a:gd name="T53" fmla="*/ 1 h 19"/>
                    <a:gd name="T54" fmla="*/ 0 w 51"/>
                    <a:gd name="T55" fmla="*/ 1 h 19"/>
                    <a:gd name="T56" fmla="*/ 0 w 51"/>
                    <a:gd name="T57" fmla="*/ 1 h 19"/>
                    <a:gd name="T58" fmla="*/ 0 w 51"/>
                    <a:gd name="T59" fmla="*/ 1 h 19"/>
                    <a:gd name="T60" fmla="*/ 0 w 51"/>
                    <a:gd name="T61" fmla="*/ 1 h 19"/>
                    <a:gd name="T62" fmla="*/ 0 w 51"/>
                    <a:gd name="T63" fmla="*/ 1 h 19"/>
                    <a:gd name="T64" fmla="*/ 0 w 51"/>
                    <a:gd name="T65" fmla="*/ 1 h 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1"/>
                    <a:gd name="T100" fmla="*/ 0 h 19"/>
                    <a:gd name="T101" fmla="*/ 51 w 51"/>
                    <a:gd name="T102" fmla="*/ 19 h 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1" h="19">
                      <a:moveTo>
                        <a:pt x="6" y="19"/>
                      </a:moveTo>
                      <a:lnTo>
                        <a:pt x="8" y="19"/>
                      </a:lnTo>
                      <a:lnTo>
                        <a:pt x="11" y="18"/>
                      </a:lnTo>
                      <a:lnTo>
                        <a:pt x="17" y="18"/>
                      </a:lnTo>
                      <a:lnTo>
                        <a:pt x="22" y="17"/>
                      </a:lnTo>
                      <a:lnTo>
                        <a:pt x="30" y="16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1" y="7"/>
                      </a:lnTo>
                      <a:lnTo>
                        <a:pt x="51" y="5"/>
                      </a:lnTo>
                      <a:lnTo>
                        <a:pt x="50" y="3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41" y="0"/>
                      </a:lnTo>
                      <a:lnTo>
                        <a:pt x="36" y="1"/>
                      </a:lnTo>
                      <a:lnTo>
                        <a:pt x="31" y="2"/>
                      </a:lnTo>
                      <a:lnTo>
                        <a:pt x="24" y="3"/>
                      </a:lnTo>
                      <a:lnTo>
                        <a:pt x="18" y="4"/>
                      </a:lnTo>
                      <a:lnTo>
                        <a:pt x="12" y="5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1" y="17"/>
                      </a:lnTo>
                      <a:lnTo>
                        <a:pt x="4" y="18"/>
                      </a:lnTo>
                      <a:lnTo>
                        <a:pt x="6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4" name="Freeform 302"/>
                <p:cNvSpPr>
                  <a:spLocks/>
                </p:cNvSpPr>
                <p:nvPr/>
              </p:nvSpPr>
              <p:spPr bwMode="auto">
                <a:xfrm>
                  <a:off x="528" y="1482"/>
                  <a:ext cx="25" cy="7"/>
                </a:xfrm>
                <a:custGeom>
                  <a:avLst/>
                  <a:gdLst>
                    <a:gd name="T0" fmla="*/ 1 w 50"/>
                    <a:gd name="T1" fmla="*/ 1 h 13"/>
                    <a:gd name="T2" fmla="*/ 1 w 50"/>
                    <a:gd name="T3" fmla="*/ 1 h 13"/>
                    <a:gd name="T4" fmla="*/ 1 w 50"/>
                    <a:gd name="T5" fmla="*/ 1 h 13"/>
                    <a:gd name="T6" fmla="*/ 1 w 50"/>
                    <a:gd name="T7" fmla="*/ 1 h 13"/>
                    <a:gd name="T8" fmla="*/ 1 w 50"/>
                    <a:gd name="T9" fmla="*/ 1 h 13"/>
                    <a:gd name="T10" fmla="*/ 1 w 50"/>
                    <a:gd name="T11" fmla="*/ 1 h 13"/>
                    <a:gd name="T12" fmla="*/ 1 w 50"/>
                    <a:gd name="T13" fmla="*/ 1 h 13"/>
                    <a:gd name="T14" fmla="*/ 1 w 50"/>
                    <a:gd name="T15" fmla="*/ 1 h 13"/>
                    <a:gd name="T16" fmla="*/ 1 w 50"/>
                    <a:gd name="T17" fmla="*/ 1 h 13"/>
                    <a:gd name="T18" fmla="*/ 1 w 50"/>
                    <a:gd name="T19" fmla="*/ 1 h 13"/>
                    <a:gd name="T20" fmla="*/ 1 w 50"/>
                    <a:gd name="T21" fmla="*/ 1 h 13"/>
                    <a:gd name="T22" fmla="*/ 1 w 50"/>
                    <a:gd name="T23" fmla="*/ 1 h 13"/>
                    <a:gd name="T24" fmla="*/ 1 w 50"/>
                    <a:gd name="T25" fmla="*/ 1 h 13"/>
                    <a:gd name="T26" fmla="*/ 1 w 50"/>
                    <a:gd name="T27" fmla="*/ 1 h 13"/>
                    <a:gd name="T28" fmla="*/ 1 w 50"/>
                    <a:gd name="T29" fmla="*/ 1 h 13"/>
                    <a:gd name="T30" fmla="*/ 1 w 50"/>
                    <a:gd name="T31" fmla="*/ 0 h 13"/>
                    <a:gd name="T32" fmla="*/ 1 w 50"/>
                    <a:gd name="T33" fmla="*/ 0 h 13"/>
                    <a:gd name="T34" fmla="*/ 1 w 50"/>
                    <a:gd name="T35" fmla="*/ 0 h 13"/>
                    <a:gd name="T36" fmla="*/ 1 w 50"/>
                    <a:gd name="T37" fmla="*/ 0 h 13"/>
                    <a:gd name="T38" fmla="*/ 1 w 50"/>
                    <a:gd name="T39" fmla="*/ 0 h 13"/>
                    <a:gd name="T40" fmla="*/ 1 w 50"/>
                    <a:gd name="T41" fmla="*/ 1 h 13"/>
                    <a:gd name="T42" fmla="*/ 1 w 50"/>
                    <a:gd name="T43" fmla="*/ 1 h 13"/>
                    <a:gd name="T44" fmla="*/ 1 w 50"/>
                    <a:gd name="T45" fmla="*/ 1 h 13"/>
                    <a:gd name="T46" fmla="*/ 1 w 50"/>
                    <a:gd name="T47" fmla="*/ 1 h 13"/>
                    <a:gd name="T48" fmla="*/ 1 w 50"/>
                    <a:gd name="T49" fmla="*/ 0 h 13"/>
                    <a:gd name="T50" fmla="*/ 1 w 50"/>
                    <a:gd name="T51" fmla="*/ 1 h 13"/>
                    <a:gd name="T52" fmla="*/ 1 w 50"/>
                    <a:gd name="T53" fmla="*/ 1 h 13"/>
                    <a:gd name="T54" fmla="*/ 1 w 50"/>
                    <a:gd name="T55" fmla="*/ 1 h 13"/>
                    <a:gd name="T56" fmla="*/ 1 w 50"/>
                    <a:gd name="T57" fmla="*/ 1 h 13"/>
                    <a:gd name="T58" fmla="*/ 0 w 50"/>
                    <a:gd name="T59" fmla="*/ 1 h 13"/>
                    <a:gd name="T60" fmla="*/ 1 w 50"/>
                    <a:gd name="T61" fmla="*/ 1 h 13"/>
                    <a:gd name="T62" fmla="*/ 1 w 50"/>
                    <a:gd name="T63" fmla="*/ 1 h 13"/>
                    <a:gd name="T64" fmla="*/ 1 w 50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3"/>
                    <a:gd name="T101" fmla="*/ 50 w 50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3">
                      <a:moveTo>
                        <a:pt x="6" y="13"/>
                      </a:move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7" y="12"/>
                      </a:lnTo>
                      <a:lnTo>
                        <a:pt x="22" y="11"/>
                      </a:lnTo>
                      <a:lnTo>
                        <a:pt x="30" y="10"/>
                      </a:lnTo>
                      <a:lnTo>
                        <a:pt x="35" y="9"/>
                      </a:lnTo>
                      <a:lnTo>
                        <a:pt x="41" y="7"/>
                      </a:lnTo>
                      <a:lnTo>
                        <a:pt x="45" y="6"/>
                      </a:lnTo>
                      <a:lnTo>
                        <a:pt x="47" y="5"/>
                      </a:lnTo>
                      <a:lnTo>
                        <a:pt x="50" y="4"/>
                      </a:lnTo>
                      <a:lnTo>
                        <a:pt x="50" y="3"/>
                      </a:lnTo>
                      <a:lnTo>
                        <a:pt x="50" y="2"/>
                      </a:lnTo>
                      <a:lnTo>
                        <a:pt x="49" y="1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5" name="Freeform 303"/>
                <p:cNvSpPr>
                  <a:spLocks/>
                </p:cNvSpPr>
                <p:nvPr/>
              </p:nvSpPr>
              <p:spPr bwMode="auto">
                <a:xfrm>
                  <a:off x="528" y="1482"/>
                  <a:ext cx="25" cy="7"/>
                </a:xfrm>
                <a:custGeom>
                  <a:avLst/>
                  <a:gdLst>
                    <a:gd name="T0" fmla="*/ 1 w 50"/>
                    <a:gd name="T1" fmla="*/ 1 h 13"/>
                    <a:gd name="T2" fmla="*/ 1 w 50"/>
                    <a:gd name="T3" fmla="*/ 1 h 13"/>
                    <a:gd name="T4" fmla="*/ 1 w 50"/>
                    <a:gd name="T5" fmla="*/ 1 h 13"/>
                    <a:gd name="T6" fmla="*/ 1 w 50"/>
                    <a:gd name="T7" fmla="*/ 1 h 13"/>
                    <a:gd name="T8" fmla="*/ 1 w 50"/>
                    <a:gd name="T9" fmla="*/ 1 h 13"/>
                    <a:gd name="T10" fmla="*/ 1 w 50"/>
                    <a:gd name="T11" fmla="*/ 1 h 13"/>
                    <a:gd name="T12" fmla="*/ 1 w 50"/>
                    <a:gd name="T13" fmla="*/ 1 h 13"/>
                    <a:gd name="T14" fmla="*/ 1 w 50"/>
                    <a:gd name="T15" fmla="*/ 1 h 13"/>
                    <a:gd name="T16" fmla="*/ 1 w 50"/>
                    <a:gd name="T17" fmla="*/ 1 h 13"/>
                    <a:gd name="T18" fmla="*/ 1 w 50"/>
                    <a:gd name="T19" fmla="*/ 1 h 13"/>
                    <a:gd name="T20" fmla="*/ 1 w 50"/>
                    <a:gd name="T21" fmla="*/ 1 h 13"/>
                    <a:gd name="T22" fmla="*/ 1 w 50"/>
                    <a:gd name="T23" fmla="*/ 1 h 13"/>
                    <a:gd name="T24" fmla="*/ 1 w 50"/>
                    <a:gd name="T25" fmla="*/ 1 h 13"/>
                    <a:gd name="T26" fmla="*/ 1 w 50"/>
                    <a:gd name="T27" fmla="*/ 1 h 13"/>
                    <a:gd name="T28" fmla="*/ 1 w 50"/>
                    <a:gd name="T29" fmla="*/ 1 h 13"/>
                    <a:gd name="T30" fmla="*/ 1 w 50"/>
                    <a:gd name="T31" fmla="*/ 0 h 13"/>
                    <a:gd name="T32" fmla="*/ 1 w 50"/>
                    <a:gd name="T33" fmla="*/ 0 h 13"/>
                    <a:gd name="T34" fmla="*/ 1 w 50"/>
                    <a:gd name="T35" fmla="*/ 0 h 13"/>
                    <a:gd name="T36" fmla="*/ 1 w 50"/>
                    <a:gd name="T37" fmla="*/ 0 h 13"/>
                    <a:gd name="T38" fmla="*/ 1 w 50"/>
                    <a:gd name="T39" fmla="*/ 0 h 13"/>
                    <a:gd name="T40" fmla="*/ 1 w 50"/>
                    <a:gd name="T41" fmla="*/ 1 h 13"/>
                    <a:gd name="T42" fmla="*/ 1 w 50"/>
                    <a:gd name="T43" fmla="*/ 1 h 13"/>
                    <a:gd name="T44" fmla="*/ 1 w 50"/>
                    <a:gd name="T45" fmla="*/ 1 h 13"/>
                    <a:gd name="T46" fmla="*/ 1 w 50"/>
                    <a:gd name="T47" fmla="*/ 1 h 13"/>
                    <a:gd name="T48" fmla="*/ 1 w 50"/>
                    <a:gd name="T49" fmla="*/ 0 h 13"/>
                    <a:gd name="T50" fmla="*/ 1 w 50"/>
                    <a:gd name="T51" fmla="*/ 1 h 13"/>
                    <a:gd name="T52" fmla="*/ 1 w 50"/>
                    <a:gd name="T53" fmla="*/ 1 h 13"/>
                    <a:gd name="T54" fmla="*/ 1 w 50"/>
                    <a:gd name="T55" fmla="*/ 1 h 13"/>
                    <a:gd name="T56" fmla="*/ 1 w 50"/>
                    <a:gd name="T57" fmla="*/ 1 h 13"/>
                    <a:gd name="T58" fmla="*/ 0 w 50"/>
                    <a:gd name="T59" fmla="*/ 1 h 13"/>
                    <a:gd name="T60" fmla="*/ 1 w 50"/>
                    <a:gd name="T61" fmla="*/ 1 h 13"/>
                    <a:gd name="T62" fmla="*/ 1 w 50"/>
                    <a:gd name="T63" fmla="*/ 1 h 13"/>
                    <a:gd name="T64" fmla="*/ 1 w 50"/>
                    <a:gd name="T65" fmla="*/ 1 h 1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3"/>
                    <a:gd name="T101" fmla="*/ 50 w 50"/>
                    <a:gd name="T102" fmla="*/ 13 h 1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3">
                      <a:moveTo>
                        <a:pt x="6" y="13"/>
                      </a:move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7" y="12"/>
                      </a:lnTo>
                      <a:lnTo>
                        <a:pt x="22" y="11"/>
                      </a:lnTo>
                      <a:lnTo>
                        <a:pt x="30" y="10"/>
                      </a:lnTo>
                      <a:lnTo>
                        <a:pt x="35" y="9"/>
                      </a:lnTo>
                      <a:lnTo>
                        <a:pt x="41" y="7"/>
                      </a:lnTo>
                      <a:lnTo>
                        <a:pt x="45" y="6"/>
                      </a:lnTo>
                      <a:lnTo>
                        <a:pt x="47" y="5"/>
                      </a:lnTo>
                      <a:lnTo>
                        <a:pt x="50" y="4"/>
                      </a:lnTo>
                      <a:lnTo>
                        <a:pt x="50" y="3"/>
                      </a:lnTo>
                      <a:lnTo>
                        <a:pt x="50" y="2"/>
                      </a:lnTo>
                      <a:lnTo>
                        <a:pt x="49" y="1"/>
                      </a:lnTo>
                      <a:lnTo>
                        <a:pt x="47" y="1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23" y="1"/>
                      </a:lnTo>
                      <a:lnTo>
                        <a:pt x="18" y="1"/>
                      </a:lnTo>
                      <a:lnTo>
                        <a:pt x="12" y="1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6" name="Freeform 304"/>
                <p:cNvSpPr>
                  <a:spLocks/>
                </p:cNvSpPr>
                <p:nvPr/>
              </p:nvSpPr>
              <p:spPr bwMode="auto">
                <a:xfrm>
                  <a:off x="528" y="1522"/>
                  <a:ext cx="25" cy="8"/>
                </a:xfrm>
                <a:custGeom>
                  <a:avLst/>
                  <a:gdLst>
                    <a:gd name="T0" fmla="*/ 1 w 50"/>
                    <a:gd name="T1" fmla="*/ 1 h 15"/>
                    <a:gd name="T2" fmla="*/ 1 w 50"/>
                    <a:gd name="T3" fmla="*/ 1 h 15"/>
                    <a:gd name="T4" fmla="*/ 1 w 50"/>
                    <a:gd name="T5" fmla="*/ 1 h 15"/>
                    <a:gd name="T6" fmla="*/ 1 w 50"/>
                    <a:gd name="T7" fmla="*/ 1 h 15"/>
                    <a:gd name="T8" fmla="*/ 1 w 50"/>
                    <a:gd name="T9" fmla="*/ 1 h 15"/>
                    <a:gd name="T10" fmla="*/ 1 w 50"/>
                    <a:gd name="T11" fmla="*/ 1 h 15"/>
                    <a:gd name="T12" fmla="*/ 1 w 50"/>
                    <a:gd name="T13" fmla="*/ 1 h 15"/>
                    <a:gd name="T14" fmla="*/ 1 w 50"/>
                    <a:gd name="T15" fmla="*/ 1 h 15"/>
                    <a:gd name="T16" fmla="*/ 1 w 50"/>
                    <a:gd name="T17" fmla="*/ 1 h 15"/>
                    <a:gd name="T18" fmla="*/ 1 w 50"/>
                    <a:gd name="T19" fmla="*/ 1 h 15"/>
                    <a:gd name="T20" fmla="*/ 1 w 50"/>
                    <a:gd name="T21" fmla="*/ 1 h 15"/>
                    <a:gd name="T22" fmla="*/ 1 w 50"/>
                    <a:gd name="T23" fmla="*/ 1 h 15"/>
                    <a:gd name="T24" fmla="*/ 1 w 50"/>
                    <a:gd name="T25" fmla="*/ 1 h 15"/>
                    <a:gd name="T26" fmla="*/ 1 w 50"/>
                    <a:gd name="T27" fmla="*/ 1 h 15"/>
                    <a:gd name="T28" fmla="*/ 1 w 50"/>
                    <a:gd name="T29" fmla="*/ 1 h 15"/>
                    <a:gd name="T30" fmla="*/ 1 w 50"/>
                    <a:gd name="T31" fmla="*/ 1 h 15"/>
                    <a:gd name="T32" fmla="*/ 1 w 50"/>
                    <a:gd name="T33" fmla="*/ 0 h 15"/>
                    <a:gd name="T34" fmla="*/ 1 w 50"/>
                    <a:gd name="T35" fmla="*/ 0 h 15"/>
                    <a:gd name="T36" fmla="*/ 1 w 50"/>
                    <a:gd name="T37" fmla="*/ 1 h 15"/>
                    <a:gd name="T38" fmla="*/ 1 w 50"/>
                    <a:gd name="T39" fmla="*/ 1 h 15"/>
                    <a:gd name="T40" fmla="*/ 1 w 50"/>
                    <a:gd name="T41" fmla="*/ 1 h 15"/>
                    <a:gd name="T42" fmla="*/ 1 w 50"/>
                    <a:gd name="T43" fmla="*/ 1 h 15"/>
                    <a:gd name="T44" fmla="*/ 1 w 50"/>
                    <a:gd name="T45" fmla="*/ 1 h 15"/>
                    <a:gd name="T46" fmla="*/ 1 w 50"/>
                    <a:gd name="T47" fmla="*/ 1 h 15"/>
                    <a:gd name="T48" fmla="*/ 1 w 50"/>
                    <a:gd name="T49" fmla="*/ 1 h 15"/>
                    <a:gd name="T50" fmla="*/ 1 w 50"/>
                    <a:gd name="T51" fmla="*/ 1 h 15"/>
                    <a:gd name="T52" fmla="*/ 1 w 50"/>
                    <a:gd name="T53" fmla="*/ 1 h 15"/>
                    <a:gd name="T54" fmla="*/ 1 w 50"/>
                    <a:gd name="T55" fmla="*/ 1 h 15"/>
                    <a:gd name="T56" fmla="*/ 1 w 50"/>
                    <a:gd name="T57" fmla="*/ 1 h 15"/>
                    <a:gd name="T58" fmla="*/ 0 w 50"/>
                    <a:gd name="T59" fmla="*/ 1 h 15"/>
                    <a:gd name="T60" fmla="*/ 1 w 50"/>
                    <a:gd name="T61" fmla="*/ 1 h 15"/>
                    <a:gd name="T62" fmla="*/ 1 w 50"/>
                    <a:gd name="T63" fmla="*/ 1 h 15"/>
                    <a:gd name="T64" fmla="*/ 1 w 50"/>
                    <a:gd name="T65" fmla="*/ 1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5"/>
                    <a:gd name="T101" fmla="*/ 50 w 50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5">
                      <a:moveTo>
                        <a:pt x="6" y="14"/>
                      </a:move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6" y="15"/>
                      </a:lnTo>
                      <a:lnTo>
                        <a:pt x="22" y="15"/>
                      </a:lnTo>
                      <a:lnTo>
                        <a:pt x="29" y="15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9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7" name="Freeform 305"/>
                <p:cNvSpPr>
                  <a:spLocks/>
                </p:cNvSpPr>
                <p:nvPr/>
              </p:nvSpPr>
              <p:spPr bwMode="auto">
                <a:xfrm>
                  <a:off x="528" y="1522"/>
                  <a:ext cx="25" cy="8"/>
                </a:xfrm>
                <a:custGeom>
                  <a:avLst/>
                  <a:gdLst>
                    <a:gd name="T0" fmla="*/ 1 w 50"/>
                    <a:gd name="T1" fmla="*/ 1 h 15"/>
                    <a:gd name="T2" fmla="*/ 1 w 50"/>
                    <a:gd name="T3" fmla="*/ 1 h 15"/>
                    <a:gd name="T4" fmla="*/ 1 w 50"/>
                    <a:gd name="T5" fmla="*/ 1 h 15"/>
                    <a:gd name="T6" fmla="*/ 1 w 50"/>
                    <a:gd name="T7" fmla="*/ 1 h 15"/>
                    <a:gd name="T8" fmla="*/ 1 w 50"/>
                    <a:gd name="T9" fmla="*/ 1 h 15"/>
                    <a:gd name="T10" fmla="*/ 1 w 50"/>
                    <a:gd name="T11" fmla="*/ 1 h 15"/>
                    <a:gd name="T12" fmla="*/ 1 w 50"/>
                    <a:gd name="T13" fmla="*/ 1 h 15"/>
                    <a:gd name="T14" fmla="*/ 1 w 50"/>
                    <a:gd name="T15" fmla="*/ 1 h 15"/>
                    <a:gd name="T16" fmla="*/ 1 w 50"/>
                    <a:gd name="T17" fmla="*/ 1 h 15"/>
                    <a:gd name="T18" fmla="*/ 1 w 50"/>
                    <a:gd name="T19" fmla="*/ 1 h 15"/>
                    <a:gd name="T20" fmla="*/ 1 w 50"/>
                    <a:gd name="T21" fmla="*/ 1 h 15"/>
                    <a:gd name="T22" fmla="*/ 1 w 50"/>
                    <a:gd name="T23" fmla="*/ 1 h 15"/>
                    <a:gd name="T24" fmla="*/ 1 w 50"/>
                    <a:gd name="T25" fmla="*/ 1 h 15"/>
                    <a:gd name="T26" fmla="*/ 1 w 50"/>
                    <a:gd name="T27" fmla="*/ 1 h 15"/>
                    <a:gd name="T28" fmla="*/ 1 w 50"/>
                    <a:gd name="T29" fmla="*/ 1 h 15"/>
                    <a:gd name="T30" fmla="*/ 1 w 50"/>
                    <a:gd name="T31" fmla="*/ 1 h 15"/>
                    <a:gd name="T32" fmla="*/ 1 w 50"/>
                    <a:gd name="T33" fmla="*/ 0 h 15"/>
                    <a:gd name="T34" fmla="*/ 1 w 50"/>
                    <a:gd name="T35" fmla="*/ 0 h 15"/>
                    <a:gd name="T36" fmla="*/ 1 w 50"/>
                    <a:gd name="T37" fmla="*/ 1 h 15"/>
                    <a:gd name="T38" fmla="*/ 1 w 50"/>
                    <a:gd name="T39" fmla="*/ 1 h 15"/>
                    <a:gd name="T40" fmla="*/ 1 w 50"/>
                    <a:gd name="T41" fmla="*/ 1 h 15"/>
                    <a:gd name="T42" fmla="*/ 1 w 50"/>
                    <a:gd name="T43" fmla="*/ 1 h 15"/>
                    <a:gd name="T44" fmla="*/ 1 w 50"/>
                    <a:gd name="T45" fmla="*/ 1 h 15"/>
                    <a:gd name="T46" fmla="*/ 1 w 50"/>
                    <a:gd name="T47" fmla="*/ 1 h 15"/>
                    <a:gd name="T48" fmla="*/ 1 w 50"/>
                    <a:gd name="T49" fmla="*/ 1 h 15"/>
                    <a:gd name="T50" fmla="*/ 1 w 50"/>
                    <a:gd name="T51" fmla="*/ 1 h 15"/>
                    <a:gd name="T52" fmla="*/ 1 w 50"/>
                    <a:gd name="T53" fmla="*/ 1 h 15"/>
                    <a:gd name="T54" fmla="*/ 1 w 50"/>
                    <a:gd name="T55" fmla="*/ 1 h 15"/>
                    <a:gd name="T56" fmla="*/ 1 w 50"/>
                    <a:gd name="T57" fmla="*/ 1 h 15"/>
                    <a:gd name="T58" fmla="*/ 0 w 50"/>
                    <a:gd name="T59" fmla="*/ 1 h 15"/>
                    <a:gd name="T60" fmla="*/ 1 w 50"/>
                    <a:gd name="T61" fmla="*/ 1 h 15"/>
                    <a:gd name="T62" fmla="*/ 1 w 50"/>
                    <a:gd name="T63" fmla="*/ 1 h 15"/>
                    <a:gd name="T64" fmla="*/ 1 w 50"/>
                    <a:gd name="T65" fmla="*/ 1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15"/>
                    <a:gd name="T101" fmla="*/ 50 w 50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15">
                      <a:moveTo>
                        <a:pt x="6" y="14"/>
                      </a:moveTo>
                      <a:lnTo>
                        <a:pt x="8" y="14"/>
                      </a:lnTo>
                      <a:lnTo>
                        <a:pt x="11" y="14"/>
                      </a:lnTo>
                      <a:lnTo>
                        <a:pt x="16" y="15"/>
                      </a:lnTo>
                      <a:lnTo>
                        <a:pt x="22" y="15"/>
                      </a:lnTo>
                      <a:lnTo>
                        <a:pt x="29" y="15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5" y="13"/>
                      </a:lnTo>
                      <a:lnTo>
                        <a:pt x="47" y="12"/>
                      </a:lnTo>
                      <a:lnTo>
                        <a:pt x="49" y="10"/>
                      </a:lnTo>
                      <a:lnTo>
                        <a:pt x="50" y="7"/>
                      </a:lnTo>
                      <a:lnTo>
                        <a:pt x="50" y="5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0" y="2"/>
                      </a:lnTo>
                      <a:lnTo>
                        <a:pt x="23" y="4"/>
                      </a:lnTo>
                      <a:lnTo>
                        <a:pt x="17" y="5"/>
                      </a:lnTo>
                      <a:lnTo>
                        <a:pt x="11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5" y="7"/>
                      </a:lnTo>
                      <a:lnTo>
                        <a:pt x="4" y="10"/>
                      </a:lnTo>
                      <a:lnTo>
                        <a:pt x="1" y="11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6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8" name="Freeform 306"/>
                <p:cNvSpPr>
                  <a:spLocks/>
                </p:cNvSpPr>
                <p:nvPr/>
              </p:nvSpPr>
              <p:spPr bwMode="auto">
                <a:xfrm>
                  <a:off x="1227" y="1474"/>
                  <a:ext cx="10" cy="16"/>
                </a:xfrm>
                <a:custGeom>
                  <a:avLst/>
                  <a:gdLst>
                    <a:gd name="T0" fmla="*/ 0 w 21"/>
                    <a:gd name="T1" fmla="*/ 0 h 33"/>
                    <a:gd name="T2" fmla="*/ 0 w 21"/>
                    <a:gd name="T3" fmla="*/ 0 h 33"/>
                    <a:gd name="T4" fmla="*/ 0 w 21"/>
                    <a:gd name="T5" fmla="*/ 0 h 33"/>
                    <a:gd name="T6" fmla="*/ 0 w 21"/>
                    <a:gd name="T7" fmla="*/ 0 h 33"/>
                    <a:gd name="T8" fmla="*/ 0 w 21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33"/>
                    <a:gd name="T17" fmla="*/ 21 w 21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33">
                      <a:moveTo>
                        <a:pt x="19" y="20"/>
                      </a:moveTo>
                      <a:lnTo>
                        <a:pt x="21" y="0"/>
                      </a:lnTo>
                      <a:lnTo>
                        <a:pt x="1" y="14"/>
                      </a:lnTo>
                      <a:lnTo>
                        <a:pt x="0" y="33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19" name="Freeform 307"/>
                <p:cNvSpPr>
                  <a:spLocks/>
                </p:cNvSpPr>
                <p:nvPr/>
              </p:nvSpPr>
              <p:spPr bwMode="auto">
                <a:xfrm>
                  <a:off x="1227" y="1474"/>
                  <a:ext cx="10" cy="16"/>
                </a:xfrm>
                <a:custGeom>
                  <a:avLst/>
                  <a:gdLst>
                    <a:gd name="T0" fmla="*/ 0 w 21"/>
                    <a:gd name="T1" fmla="*/ 0 h 33"/>
                    <a:gd name="T2" fmla="*/ 0 w 21"/>
                    <a:gd name="T3" fmla="*/ 0 h 33"/>
                    <a:gd name="T4" fmla="*/ 0 w 21"/>
                    <a:gd name="T5" fmla="*/ 0 h 33"/>
                    <a:gd name="T6" fmla="*/ 0 w 21"/>
                    <a:gd name="T7" fmla="*/ 0 h 33"/>
                    <a:gd name="T8" fmla="*/ 0 w 21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33"/>
                    <a:gd name="T17" fmla="*/ 21 w 21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33">
                      <a:moveTo>
                        <a:pt x="19" y="20"/>
                      </a:moveTo>
                      <a:lnTo>
                        <a:pt x="21" y="0"/>
                      </a:lnTo>
                      <a:lnTo>
                        <a:pt x="1" y="14"/>
                      </a:lnTo>
                      <a:lnTo>
                        <a:pt x="0" y="33"/>
                      </a:lnTo>
                      <a:lnTo>
                        <a:pt x="19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0" name="Freeform 308"/>
                <p:cNvSpPr>
                  <a:spLocks/>
                </p:cNvSpPr>
                <p:nvPr/>
              </p:nvSpPr>
              <p:spPr bwMode="auto">
                <a:xfrm>
                  <a:off x="1228" y="1460"/>
                  <a:ext cx="9" cy="16"/>
                </a:xfrm>
                <a:custGeom>
                  <a:avLst/>
                  <a:gdLst>
                    <a:gd name="T0" fmla="*/ 1 w 18"/>
                    <a:gd name="T1" fmla="*/ 1 h 32"/>
                    <a:gd name="T2" fmla="*/ 1 w 18"/>
                    <a:gd name="T3" fmla="*/ 0 h 32"/>
                    <a:gd name="T4" fmla="*/ 0 w 18"/>
                    <a:gd name="T5" fmla="*/ 1 h 32"/>
                    <a:gd name="T6" fmla="*/ 0 w 18"/>
                    <a:gd name="T7" fmla="*/ 1 h 32"/>
                    <a:gd name="T8" fmla="*/ 1 w 18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2"/>
                    <a:gd name="T17" fmla="*/ 18 w 1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2">
                      <a:moveTo>
                        <a:pt x="18" y="18"/>
                      </a:moveTo>
                      <a:lnTo>
                        <a:pt x="17" y="0"/>
                      </a:lnTo>
                      <a:lnTo>
                        <a:pt x="0" y="15"/>
                      </a:lnTo>
                      <a:lnTo>
                        <a:pt x="0" y="32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1" name="Freeform 309"/>
                <p:cNvSpPr>
                  <a:spLocks/>
                </p:cNvSpPr>
                <p:nvPr/>
              </p:nvSpPr>
              <p:spPr bwMode="auto">
                <a:xfrm>
                  <a:off x="1228" y="1460"/>
                  <a:ext cx="9" cy="16"/>
                </a:xfrm>
                <a:custGeom>
                  <a:avLst/>
                  <a:gdLst>
                    <a:gd name="T0" fmla="*/ 1 w 18"/>
                    <a:gd name="T1" fmla="*/ 1 h 32"/>
                    <a:gd name="T2" fmla="*/ 1 w 18"/>
                    <a:gd name="T3" fmla="*/ 0 h 32"/>
                    <a:gd name="T4" fmla="*/ 0 w 18"/>
                    <a:gd name="T5" fmla="*/ 1 h 32"/>
                    <a:gd name="T6" fmla="*/ 0 w 18"/>
                    <a:gd name="T7" fmla="*/ 1 h 32"/>
                    <a:gd name="T8" fmla="*/ 1 w 18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2"/>
                    <a:gd name="T17" fmla="*/ 18 w 18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2">
                      <a:moveTo>
                        <a:pt x="18" y="18"/>
                      </a:moveTo>
                      <a:lnTo>
                        <a:pt x="17" y="0"/>
                      </a:lnTo>
                      <a:lnTo>
                        <a:pt x="0" y="15"/>
                      </a:lnTo>
                      <a:lnTo>
                        <a:pt x="0" y="32"/>
                      </a:lnTo>
                      <a:lnTo>
                        <a:pt x="18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2" name="Freeform 310"/>
                <p:cNvSpPr>
                  <a:spLocks/>
                </p:cNvSpPr>
                <p:nvPr/>
              </p:nvSpPr>
              <p:spPr bwMode="auto">
                <a:xfrm>
                  <a:off x="1226" y="1448"/>
                  <a:ext cx="9" cy="15"/>
                </a:xfrm>
                <a:custGeom>
                  <a:avLst/>
                  <a:gdLst>
                    <a:gd name="T0" fmla="*/ 1 w 17"/>
                    <a:gd name="T1" fmla="*/ 1 h 29"/>
                    <a:gd name="T2" fmla="*/ 1 w 17"/>
                    <a:gd name="T3" fmla="*/ 0 h 29"/>
                    <a:gd name="T4" fmla="*/ 0 w 17"/>
                    <a:gd name="T5" fmla="*/ 1 h 29"/>
                    <a:gd name="T6" fmla="*/ 1 w 17"/>
                    <a:gd name="T7" fmla="*/ 1 h 29"/>
                    <a:gd name="T8" fmla="*/ 1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6"/>
                      </a:moveTo>
                      <a:lnTo>
                        <a:pt x="14" y="0"/>
                      </a:lnTo>
                      <a:lnTo>
                        <a:pt x="0" y="16"/>
                      </a:lnTo>
                      <a:lnTo>
                        <a:pt x="1" y="29"/>
                      </a:lnTo>
                      <a:lnTo>
                        <a:pt x="17" y="1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3" name="Freeform 311"/>
                <p:cNvSpPr>
                  <a:spLocks/>
                </p:cNvSpPr>
                <p:nvPr/>
              </p:nvSpPr>
              <p:spPr bwMode="auto">
                <a:xfrm>
                  <a:off x="1226" y="1448"/>
                  <a:ext cx="9" cy="15"/>
                </a:xfrm>
                <a:custGeom>
                  <a:avLst/>
                  <a:gdLst>
                    <a:gd name="T0" fmla="*/ 1 w 17"/>
                    <a:gd name="T1" fmla="*/ 1 h 29"/>
                    <a:gd name="T2" fmla="*/ 1 w 17"/>
                    <a:gd name="T3" fmla="*/ 0 h 29"/>
                    <a:gd name="T4" fmla="*/ 0 w 17"/>
                    <a:gd name="T5" fmla="*/ 1 h 29"/>
                    <a:gd name="T6" fmla="*/ 1 w 17"/>
                    <a:gd name="T7" fmla="*/ 1 h 29"/>
                    <a:gd name="T8" fmla="*/ 1 w 17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9"/>
                    <a:gd name="T17" fmla="*/ 17 w 1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9">
                      <a:moveTo>
                        <a:pt x="17" y="16"/>
                      </a:moveTo>
                      <a:lnTo>
                        <a:pt x="14" y="0"/>
                      </a:lnTo>
                      <a:lnTo>
                        <a:pt x="0" y="16"/>
                      </a:lnTo>
                      <a:lnTo>
                        <a:pt x="1" y="29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4" name="Freeform 312"/>
                <p:cNvSpPr>
                  <a:spLocks/>
                </p:cNvSpPr>
                <p:nvPr/>
              </p:nvSpPr>
              <p:spPr bwMode="auto">
                <a:xfrm>
                  <a:off x="1225" y="1435"/>
                  <a:ext cx="8" cy="17"/>
                </a:xfrm>
                <a:custGeom>
                  <a:avLst/>
                  <a:gdLst>
                    <a:gd name="T0" fmla="*/ 1 w 16"/>
                    <a:gd name="T1" fmla="*/ 1 h 33"/>
                    <a:gd name="T2" fmla="*/ 1 w 16"/>
                    <a:gd name="T3" fmla="*/ 0 h 33"/>
                    <a:gd name="T4" fmla="*/ 0 w 16"/>
                    <a:gd name="T5" fmla="*/ 1 h 33"/>
                    <a:gd name="T6" fmla="*/ 1 w 16"/>
                    <a:gd name="T7" fmla="*/ 1 h 33"/>
                    <a:gd name="T8" fmla="*/ 1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16" y="15"/>
                      </a:move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2" y="33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5" name="Freeform 313"/>
                <p:cNvSpPr>
                  <a:spLocks/>
                </p:cNvSpPr>
                <p:nvPr/>
              </p:nvSpPr>
              <p:spPr bwMode="auto">
                <a:xfrm>
                  <a:off x="1225" y="1435"/>
                  <a:ext cx="8" cy="17"/>
                </a:xfrm>
                <a:custGeom>
                  <a:avLst/>
                  <a:gdLst>
                    <a:gd name="T0" fmla="*/ 1 w 16"/>
                    <a:gd name="T1" fmla="*/ 1 h 33"/>
                    <a:gd name="T2" fmla="*/ 1 w 16"/>
                    <a:gd name="T3" fmla="*/ 0 h 33"/>
                    <a:gd name="T4" fmla="*/ 0 w 16"/>
                    <a:gd name="T5" fmla="*/ 1 h 33"/>
                    <a:gd name="T6" fmla="*/ 1 w 16"/>
                    <a:gd name="T7" fmla="*/ 1 h 33"/>
                    <a:gd name="T8" fmla="*/ 1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16" y="15"/>
                      </a:moveTo>
                      <a:lnTo>
                        <a:pt x="12" y="0"/>
                      </a:lnTo>
                      <a:lnTo>
                        <a:pt x="0" y="17"/>
                      </a:lnTo>
                      <a:lnTo>
                        <a:pt x="2" y="33"/>
                      </a:lnTo>
                      <a:lnTo>
                        <a:pt x="16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6" name="Freeform 314"/>
                <p:cNvSpPr>
                  <a:spLocks/>
                </p:cNvSpPr>
                <p:nvPr/>
              </p:nvSpPr>
              <p:spPr bwMode="auto">
                <a:xfrm>
                  <a:off x="1221" y="1424"/>
                  <a:ext cx="9" cy="16"/>
                </a:xfrm>
                <a:custGeom>
                  <a:avLst/>
                  <a:gdLst>
                    <a:gd name="T0" fmla="*/ 1 w 16"/>
                    <a:gd name="T1" fmla="*/ 1 h 30"/>
                    <a:gd name="T2" fmla="*/ 1 w 16"/>
                    <a:gd name="T3" fmla="*/ 0 h 30"/>
                    <a:gd name="T4" fmla="*/ 0 w 16"/>
                    <a:gd name="T5" fmla="*/ 1 h 30"/>
                    <a:gd name="T6" fmla="*/ 1 w 16"/>
                    <a:gd name="T7" fmla="*/ 1 h 30"/>
                    <a:gd name="T8" fmla="*/ 1 w 16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15"/>
                      </a:move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3" y="30"/>
                      </a:lnTo>
                      <a:lnTo>
                        <a:pt x="1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7" name="Freeform 315"/>
                <p:cNvSpPr>
                  <a:spLocks/>
                </p:cNvSpPr>
                <p:nvPr/>
              </p:nvSpPr>
              <p:spPr bwMode="auto">
                <a:xfrm>
                  <a:off x="1221" y="1424"/>
                  <a:ext cx="9" cy="16"/>
                </a:xfrm>
                <a:custGeom>
                  <a:avLst/>
                  <a:gdLst>
                    <a:gd name="T0" fmla="*/ 1 w 16"/>
                    <a:gd name="T1" fmla="*/ 1 h 30"/>
                    <a:gd name="T2" fmla="*/ 1 w 16"/>
                    <a:gd name="T3" fmla="*/ 0 h 30"/>
                    <a:gd name="T4" fmla="*/ 0 w 16"/>
                    <a:gd name="T5" fmla="*/ 1 h 30"/>
                    <a:gd name="T6" fmla="*/ 1 w 16"/>
                    <a:gd name="T7" fmla="*/ 1 h 30"/>
                    <a:gd name="T8" fmla="*/ 1 w 16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0"/>
                    <a:gd name="T17" fmla="*/ 16 w 16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0">
                      <a:moveTo>
                        <a:pt x="16" y="15"/>
                      </a:moveTo>
                      <a:lnTo>
                        <a:pt x="10" y="0"/>
                      </a:lnTo>
                      <a:lnTo>
                        <a:pt x="0" y="17"/>
                      </a:lnTo>
                      <a:lnTo>
                        <a:pt x="3" y="30"/>
                      </a:lnTo>
                      <a:lnTo>
                        <a:pt x="16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8" name="Freeform 316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7" cy="15"/>
                </a:xfrm>
                <a:custGeom>
                  <a:avLst/>
                  <a:gdLst>
                    <a:gd name="T0" fmla="*/ 0 w 15"/>
                    <a:gd name="T1" fmla="*/ 0 h 31"/>
                    <a:gd name="T2" fmla="*/ 0 w 15"/>
                    <a:gd name="T3" fmla="*/ 0 h 31"/>
                    <a:gd name="T4" fmla="*/ 0 w 15"/>
                    <a:gd name="T5" fmla="*/ 0 h 31"/>
                    <a:gd name="T6" fmla="*/ 0 w 15"/>
                    <a:gd name="T7" fmla="*/ 0 h 31"/>
                    <a:gd name="T8" fmla="*/ 0 w 15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1"/>
                    <a:gd name="T17" fmla="*/ 15 w 15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1">
                      <a:moveTo>
                        <a:pt x="15" y="13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4" y="31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29" name="Freeform 317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7" cy="15"/>
                </a:xfrm>
                <a:custGeom>
                  <a:avLst/>
                  <a:gdLst>
                    <a:gd name="T0" fmla="*/ 0 w 15"/>
                    <a:gd name="T1" fmla="*/ 0 h 31"/>
                    <a:gd name="T2" fmla="*/ 0 w 15"/>
                    <a:gd name="T3" fmla="*/ 0 h 31"/>
                    <a:gd name="T4" fmla="*/ 0 w 15"/>
                    <a:gd name="T5" fmla="*/ 0 h 31"/>
                    <a:gd name="T6" fmla="*/ 0 w 15"/>
                    <a:gd name="T7" fmla="*/ 0 h 31"/>
                    <a:gd name="T8" fmla="*/ 0 w 15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1"/>
                    <a:gd name="T17" fmla="*/ 15 w 15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1">
                      <a:moveTo>
                        <a:pt x="15" y="13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4" y="31"/>
                      </a:lnTo>
                      <a:lnTo>
                        <a:pt x="15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0" name="Freeform 318"/>
                <p:cNvSpPr>
                  <a:spLocks/>
                </p:cNvSpPr>
                <p:nvPr/>
              </p:nvSpPr>
              <p:spPr bwMode="auto">
                <a:xfrm>
                  <a:off x="1227" y="1488"/>
                  <a:ext cx="10" cy="16"/>
                </a:xfrm>
                <a:custGeom>
                  <a:avLst/>
                  <a:gdLst>
                    <a:gd name="T0" fmla="*/ 1 w 20"/>
                    <a:gd name="T1" fmla="*/ 0 h 33"/>
                    <a:gd name="T2" fmla="*/ 1 w 20"/>
                    <a:gd name="T3" fmla="*/ 0 h 33"/>
                    <a:gd name="T4" fmla="*/ 1 w 20"/>
                    <a:gd name="T5" fmla="*/ 0 h 33"/>
                    <a:gd name="T6" fmla="*/ 0 w 20"/>
                    <a:gd name="T7" fmla="*/ 0 h 33"/>
                    <a:gd name="T8" fmla="*/ 1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19" y="18"/>
                      </a:moveTo>
                      <a:lnTo>
                        <a:pt x="20" y="0"/>
                      </a:lnTo>
                      <a:lnTo>
                        <a:pt x="1" y="13"/>
                      </a:lnTo>
                      <a:lnTo>
                        <a:pt x="0" y="33"/>
                      </a:lnTo>
                      <a:lnTo>
                        <a:pt x="19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1" name="Freeform 319"/>
                <p:cNvSpPr>
                  <a:spLocks/>
                </p:cNvSpPr>
                <p:nvPr/>
              </p:nvSpPr>
              <p:spPr bwMode="auto">
                <a:xfrm>
                  <a:off x="1227" y="1488"/>
                  <a:ext cx="10" cy="16"/>
                </a:xfrm>
                <a:custGeom>
                  <a:avLst/>
                  <a:gdLst>
                    <a:gd name="T0" fmla="*/ 1 w 20"/>
                    <a:gd name="T1" fmla="*/ 0 h 33"/>
                    <a:gd name="T2" fmla="*/ 1 w 20"/>
                    <a:gd name="T3" fmla="*/ 0 h 33"/>
                    <a:gd name="T4" fmla="*/ 1 w 20"/>
                    <a:gd name="T5" fmla="*/ 0 h 33"/>
                    <a:gd name="T6" fmla="*/ 0 w 20"/>
                    <a:gd name="T7" fmla="*/ 0 h 33"/>
                    <a:gd name="T8" fmla="*/ 1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19" y="18"/>
                      </a:moveTo>
                      <a:lnTo>
                        <a:pt x="20" y="0"/>
                      </a:lnTo>
                      <a:lnTo>
                        <a:pt x="1" y="13"/>
                      </a:lnTo>
                      <a:lnTo>
                        <a:pt x="0" y="33"/>
                      </a:lnTo>
                      <a:lnTo>
                        <a:pt x="19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2" name="Freeform 320"/>
                <p:cNvSpPr>
                  <a:spLocks/>
                </p:cNvSpPr>
                <p:nvPr/>
              </p:nvSpPr>
              <p:spPr bwMode="auto">
                <a:xfrm>
                  <a:off x="1223" y="1503"/>
                  <a:ext cx="12" cy="15"/>
                </a:xfrm>
                <a:custGeom>
                  <a:avLst/>
                  <a:gdLst>
                    <a:gd name="T0" fmla="*/ 1 w 24"/>
                    <a:gd name="T1" fmla="*/ 0 h 31"/>
                    <a:gd name="T2" fmla="*/ 1 w 24"/>
                    <a:gd name="T3" fmla="*/ 0 h 31"/>
                    <a:gd name="T4" fmla="*/ 1 w 24"/>
                    <a:gd name="T5" fmla="*/ 0 h 31"/>
                    <a:gd name="T6" fmla="*/ 0 w 24"/>
                    <a:gd name="T7" fmla="*/ 0 h 31"/>
                    <a:gd name="T8" fmla="*/ 1 w 24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1"/>
                    <a:gd name="T17" fmla="*/ 24 w 24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1">
                      <a:moveTo>
                        <a:pt x="22" y="19"/>
                      </a:moveTo>
                      <a:lnTo>
                        <a:pt x="24" y="0"/>
                      </a:lnTo>
                      <a:lnTo>
                        <a:pt x="5" y="14"/>
                      </a:lnTo>
                      <a:lnTo>
                        <a:pt x="0" y="31"/>
                      </a:lnTo>
                      <a:lnTo>
                        <a:pt x="22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3" name="Freeform 321"/>
                <p:cNvSpPr>
                  <a:spLocks/>
                </p:cNvSpPr>
                <p:nvPr/>
              </p:nvSpPr>
              <p:spPr bwMode="auto">
                <a:xfrm>
                  <a:off x="1223" y="1503"/>
                  <a:ext cx="12" cy="15"/>
                </a:xfrm>
                <a:custGeom>
                  <a:avLst/>
                  <a:gdLst>
                    <a:gd name="T0" fmla="*/ 1 w 24"/>
                    <a:gd name="T1" fmla="*/ 0 h 31"/>
                    <a:gd name="T2" fmla="*/ 1 w 24"/>
                    <a:gd name="T3" fmla="*/ 0 h 31"/>
                    <a:gd name="T4" fmla="*/ 1 w 24"/>
                    <a:gd name="T5" fmla="*/ 0 h 31"/>
                    <a:gd name="T6" fmla="*/ 0 w 24"/>
                    <a:gd name="T7" fmla="*/ 0 h 31"/>
                    <a:gd name="T8" fmla="*/ 1 w 24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31"/>
                    <a:gd name="T17" fmla="*/ 24 w 24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31">
                      <a:moveTo>
                        <a:pt x="22" y="19"/>
                      </a:moveTo>
                      <a:lnTo>
                        <a:pt x="24" y="0"/>
                      </a:lnTo>
                      <a:lnTo>
                        <a:pt x="5" y="14"/>
                      </a:lnTo>
                      <a:lnTo>
                        <a:pt x="0" y="31"/>
                      </a:lnTo>
                      <a:lnTo>
                        <a:pt x="22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4" name="Freeform 322"/>
                <p:cNvSpPr>
                  <a:spLocks/>
                </p:cNvSpPr>
                <p:nvPr/>
              </p:nvSpPr>
              <p:spPr bwMode="auto">
                <a:xfrm>
                  <a:off x="1220" y="1516"/>
                  <a:ext cx="13" cy="12"/>
                </a:xfrm>
                <a:custGeom>
                  <a:avLst/>
                  <a:gdLst>
                    <a:gd name="T0" fmla="*/ 1 w 26"/>
                    <a:gd name="T1" fmla="*/ 1 h 24"/>
                    <a:gd name="T2" fmla="*/ 1 w 26"/>
                    <a:gd name="T3" fmla="*/ 0 h 24"/>
                    <a:gd name="T4" fmla="*/ 1 w 26"/>
                    <a:gd name="T5" fmla="*/ 1 h 24"/>
                    <a:gd name="T6" fmla="*/ 0 w 26"/>
                    <a:gd name="T7" fmla="*/ 1 h 24"/>
                    <a:gd name="T8" fmla="*/ 1 w 26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22" y="15"/>
                      </a:moveTo>
                      <a:lnTo>
                        <a:pt x="26" y="0"/>
                      </a:lnTo>
                      <a:lnTo>
                        <a:pt x="4" y="11"/>
                      </a:lnTo>
                      <a:lnTo>
                        <a:pt x="0" y="24"/>
                      </a:lnTo>
                      <a:lnTo>
                        <a:pt x="22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5" name="Freeform 323"/>
                <p:cNvSpPr>
                  <a:spLocks/>
                </p:cNvSpPr>
                <p:nvPr/>
              </p:nvSpPr>
              <p:spPr bwMode="auto">
                <a:xfrm>
                  <a:off x="1220" y="1516"/>
                  <a:ext cx="13" cy="12"/>
                </a:xfrm>
                <a:custGeom>
                  <a:avLst/>
                  <a:gdLst>
                    <a:gd name="T0" fmla="*/ 1 w 26"/>
                    <a:gd name="T1" fmla="*/ 1 h 24"/>
                    <a:gd name="T2" fmla="*/ 1 w 26"/>
                    <a:gd name="T3" fmla="*/ 0 h 24"/>
                    <a:gd name="T4" fmla="*/ 1 w 26"/>
                    <a:gd name="T5" fmla="*/ 1 h 24"/>
                    <a:gd name="T6" fmla="*/ 0 w 26"/>
                    <a:gd name="T7" fmla="*/ 1 h 24"/>
                    <a:gd name="T8" fmla="*/ 1 w 26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4"/>
                    <a:gd name="T17" fmla="*/ 26 w 2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4">
                      <a:moveTo>
                        <a:pt x="22" y="15"/>
                      </a:moveTo>
                      <a:lnTo>
                        <a:pt x="26" y="0"/>
                      </a:lnTo>
                      <a:lnTo>
                        <a:pt x="4" y="11"/>
                      </a:lnTo>
                      <a:lnTo>
                        <a:pt x="0" y="24"/>
                      </a:lnTo>
                      <a:lnTo>
                        <a:pt x="22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6" name="Freeform 324"/>
                <p:cNvSpPr>
                  <a:spLocks/>
                </p:cNvSpPr>
                <p:nvPr/>
              </p:nvSpPr>
              <p:spPr bwMode="auto">
                <a:xfrm>
                  <a:off x="1215" y="1528"/>
                  <a:ext cx="15" cy="9"/>
                </a:xfrm>
                <a:custGeom>
                  <a:avLst/>
                  <a:gdLst>
                    <a:gd name="T0" fmla="*/ 1 w 28"/>
                    <a:gd name="T1" fmla="*/ 1 h 17"/>
                    <a:gd name="T2" fmla="*/ 1 w 28"/>
                    <a:gd name="T3" fmla="*/ 0 h 17"/>
                    <a:gd name="T4" fmla="*/ 1 w 28"/>
                    <a:gd name="T5" fmla="*/ 1 h 17"/>
                    <a:gd name="T6" fmla="*/ 0 w 28"/>
                    <a:gd name="T7" fmla="*/ 1 h 17"/>
                    <a:gd name="T8" fmla="*/ 1 w 28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7"/>
                    <a:gd name="T17" fmla="*/ 28 w 2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7">
                      <a:moveTo>
                        <a:pt x="22" y="15"/>
                      </a:moveTo>
                      <a:lnTo>
                        <a:pt x="28" y="0"/>
                      </a:lnTo>
                      <a:lnTo>
                        <a:pt x="6" y="7"/>
                      </a:lnTo>
                      <a:lnTo>
                        <a:pt x="0" y="17"/>
                      </a:lnTo>
                      <a:lnTo>
                        <a:pt x="22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7" name="Freeform 325"/>
                <p:cNvSpPr>
                  <a:spLocks/>
                </p:cNvSpPr>
                <p:nvPr/>
              </p:nvSpPr>
              <p:spPr bwMode="auto">
                <a:xfrm>
                  <a:off x="1215" y="1528"/>
                  <a:ext cx="15" cy="9"/>
                </a:xfrm>
                <a:custGeom>
                  <a:avLst/>
                  <a:gdLst>
                    <a:gd name="T0" fmla="*/ 1 w 28"/>
                    <a:gd name="T1" fmla="*/ 1 h 17"/>
                    <a:gd name="T2" fmla="*/ 1 w 28"/>
                    <a:gd name="T3" fmla="*/ 0 h 17"/>
                    <a:gd name="T4" fmla="*/ 1 w 28"/>
                    <a:gd name="T5" fmla="*/ 1 h 17"/>
                    <a:gd name="T6" fmla="*/ 0 w 28"/>
                    <a:gd name="T7" fmla="*/ 1 h 17"/>
                    <a:gd name="T8" fmla="*/ 1 w 28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17"/>
                    <a:gd name="T17" fmla="*/ 28 w 28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17">
                      <a:moveTo>
                        <a:pt x="22" y="15"/>
                      </a:moveTo>
                      <a:lnTo>
                        <a:pt x="28" y="0"/>
                      </a:lnTo>
                      <a:lnTo>
                        <a:pt x="6" y="7"/>
                      </a:lnTo>
                      <a:lnTo>
                        <a:pt x="0" y="17"/>
                      </a:lnTo>
                      <a:lnTo>
                        <a:pt x="22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8" name="Freeform 326"/>
                <p:cNvSpPr>
                  <a:spLocks/>
                </p:cNvSpPr>
                <p:nvPr/>
              </p:nvSpPr>
              <p:spPr bwMode="auto">
                <a:xfrm>
                  <a:off x="1211" y="1539"/>
                  <a:ext cx="13" cy="6"/>
                </a:xfrm>
                <a:custGeom>
                  <a:avLst/>
                  <a:gdLst>
                    <a:gd name="T0" fmla="*/ 1 w 26"/>
                    <a:gd name="T1" fmla="*/ 1 h 12"/>
                    <a:gd name="T2" fmla="*/ 1 w 26"/>
                    <a:gd name="T3" fmla="*/ 0 h 12"/>
                    <a:gd name="T4" fmla="*/ 1 w 26"/>
                    <a:gd name="T5" fmla="*/ 1 h 12"/>
                    <a:gd name="T6" fmla="*/ 0 w 26"/>
                    <a:gd name="T7" fmla="*/ 1 h 12"/>
                    <a:gd name="T8" fmla="*/ 1 w 26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0" y="12"/>
                      </a:moveTo>
                      <a:lnTo>
                        <a:pt x="26" y="0"/>
                      </a:lnTo>
                      <a:lnTo>
                        <a:pt x="6" y="3"/>
                      </a:lnTo>
                      <a:lnTo>
                        <a:pt x="0" y="12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39" name="Freeform 327"/>
                <p:cNvSpPr>
                  <a:spLocks/>
                </p:cNvSpPr>
                <p:nvPr/>
              </p:nvSpPr>
              <p:spPr bwMode="auto">
                <a:xfrm>
                  <a:off x="1211" y="1539"/>
                  <a:ext cx="13" cy="6"/>
                </a:xfrm>
                <a:custGeom>
                  <a:avLst/>
                  <a:gdLst>
                    <a:gd name="T0" fmla="*/ 1 w 26"/>
                    <a:gd name="T1" fmla="*/ 1 h 12"/>
                    <a:gd name="T2" fmla="*/ 1 w 26"/>
                    <a:gd name="T3" fmla="*/ 0 h 12"/>
                    <a:gd name="T4" fmla="*/ 1 w 26"/>
                    <a:gd name="T5" fmla="*/ 1 h 12"/>
                    <a:gd name="T6" fmla="*/ 0 w 26"/>
                    <a:gd name="T7" fmla="*/ 1 h 12"/>
                    <a:gd name="T8" fmla="*/ 1 w 26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2"/>
                    <a:gd name="T17" fmla="*/ 26 w 26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2">
                      <a:moveTo>
                        <a:pt x="20" y="12"/>
                      </a:moveTo>
                      <a:lnTo>
                        <a:pt x="26" y="0"/>
                      </a:lnTo>
                      <a:lnTo>
                        <a:pt x="6" y="3"/>
                      </a:lnTo>
                      <a:lnTo>
                        <a:pt x="0" y="12"/>
                      </a:lnTo>
                      <a:lnTo>
                        <a:pt x="2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0" name="Freeform 328"/>
                <p:cNvSpPr>
                  <a:spLocks/>
                </p:cNvSpPr>
                <p:nvPr/>
              </p:nvSpPr>
              <p:spPr bwMode="auto">
                <a:xfrm>
                  <a:off x="1205" y="1548"/>
                  <a:ext cx="14" cy="6"/>
                </a:xfrm>
                <a:custGeom>
                  <a:avLst/>
                  <a:gdLst>
                    <a:gd name="T0" fmla="*/ 0 w 29"/>
                    <a:gd name="T1" fmla="*/ 1 h 11"/>
                    <a:gd name="T2" fmla="*/ 0 w 29"/>
                    <a:gd name="T3" fmla="*/ 0 h 11"/>
                    <a:gd name="T4" fmla="*/ 0 w 29"/>
                    <a:gd name="T5" fmla="*/ 0 h 11"/>
                    <a:gd name="T6" fmla="*/ 0 w 29"/>
                    <a:gd name="T7" fmla="*/ 1 h 11"/>
                    <a:gd name="T8" fmla="*/ 0 w 29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1"/>
                    <a:gd name="T17" fmla="*/ 29 w 2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1">
                      <a:moveTo>
                        <a:pt x="20" y="11"/>
                      </a:moveTo>
                      <a:lnTo>
                        <a:pt x="29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1" name="Freeform 329"/>
                <p:cNvSpPr>
                  <a:spLocks/>
                </p:cNvSpPr>
                <p:nvPr/>
              </p:nvSpPr>
              <p:spPr bwMode="auto">
                <a:xfrm>
                  <a:off x="1205" y="1548"/>
                  <a:ext cx="14" cy="6"/>
                </a:xfrm>
                <a:custGeom>
                  <a:avLst/>
                  <a:gdLst>
                    <a:gd name="T0" fmla="*/ 0 w 29"/>
                    <a:gd name="T1" fmla="*/ 1 h 11"/>
                    <a:gd name="T2" fmla="*/ 0 w 29"/>
                    <a:gd name="T3" fmla="*/ 0 h 11"/>
                    <a:gd name="T4" fmla="*/ 0 w 29"/>
                    <a:gd name="T5" fmla="*/ 0 h 11"/>
                    <a:gd name="T6" fmla="*/ 0 w 29"/>
                    <a:gd name="T7" fmla="*/ 1 h 11"/>
                    <a:gd name="T8" fmla="*/ 0 w 29"/>
                    <a:gd name="T9" fmla="*/ 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1"/>
                    <a:gd name="T17" fmla="*/ 29 w 2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1">
                      <a:moveTo>
                        <a:pt x="20" y="11"/>
                      </a:moveTo>
                      <a:lnTo>
                        <a:pt x="29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20" y="1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2" name="Freeform 330"/>
                <p:cNvSpPr>
                  <a:spLocks/>
                </p:cNvSpPr>
                <p:nvPr/>
              </p:nvSpPr>
              <p:spPr bwMode="auto">
                <a:xfrm>
                  <a:off x="1198" y="1553"/>
                  <a:ext cx="13" cy="3"/>
                </a:xfrm>
                <a:custGeom>
                  <a:avLst/>
                  <a:gdLst>
                    <a:gd name="T0" fmla="*/ 1 w 26"/>
                    <a:gd name="T1" fmla="*/ 1 h 6"/>
                    <a:gd name="T2" fmla="*/ 1 w 26"/>
                    <a:gd name="T3" fmla="*/ 1 h 6"/>
                    <a:gd name="T4" fmla="*/ 1 w 26"/>
                    <a:gd name="T5" fmla="*/ 0 h 6"/>
                    <a:gd name="T6" fmla="*/ 0 w 26"/>
                    <a:gd name="T7" fmla="*/ 1 h 6"/>
                    <a:gd name="T8" fmla="*/ 1 w 26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6"/>
                    <a:gd name="T17" fmla="*/ 26 w 2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6">
                      <a:moveTo>
                        <a:pt x="18" y="6"/>
                      </a:moveTo>
                      <a:lnTo>
                        <a:pt x="26" y="4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3" name="Freeform 331"/>
                <p:cNvSpPr>
                  <a:spLocks/>
                </p:cNvSpPr>
                <p:nvPr/>
              </p:nvSpPr>
              <p:spPr bwMode="auto">
                <a:xfrm>
                  <a:off x="1198" y="1553"/>
                  <a:ext cx="13" cy="3"/>
                </a:xfrm>
                <a:custGeom>
                  <a:avLst/>
                  <a:gdLst>
                    <a:gd name="T0" fmla="*/ 1 w 26"/>
                    <a:gd name="T1" fmla="*/ 1 h 6"/>
                    <a:gd name="T2" fmla="*/ 1 w 26"/>
                    <a:gd name="T3" fmla="*/ 1 h 6"/>
                    <a:gd name="T4" fmla="*/ 1 w 26"/>
                    <a:gd name="T5" fmla="*/ 0 h 6"/>
                    <a:gd name="T6" fmla="*/ 0 w 26"/>
                    <a:gd name="T7" fmla="*/ 1 h 6"/>
                    <a:gd name="T8" fmla="*/ 1 w 26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6"/>
                    <a:gd name="T17" fmla="*/ 26 w 2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6">
                      <a:moveTo>
                        <a:pt x="18" y="6"/>
                      </a:moveTo>
                      <a:lnTo>
                        <a:pt x="26" y="4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18" y="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4" name="Freeform 332"/>
                <p:cNvSpPr>
                  <a:spLocks/>
                </p:cNvSpPr>
                <p:nvPr/>
              </p:nvSpPr>
              <p:spPr bwMode="auto">
                <a:xfrm>
                  <a:off x="1212" y="1408"/>
                  <a:ext cx="8" cy="14"/>
                </a:xfrm>
                <a:custGeom>
                  <a:avLst/>
                  <a:gdLst>
                    <a:gd name="T0" fmla="*/ 1 w 16"/>
                    <a:gd name="T1" fmla="*/ 1 h 26"/>
                    <a:gd name="T2" fmla="*/ 1 w 16"/>
                    <a:gd name="T3" fmla="*/ 0 h 26"/>
                    <a:gd name="T4" fmla="*/ 0 w 16"/>
                    <a:gd name="T5" fmla="*/ 1 h 26"/>
                    <a:gd name="T6" fmla="*/ 1 w 16"/>
                    <a:gd name="T7" fmla="*/ 1 h 26"/>
                    <a:gd name="T8" fmla="*/ 1 w 1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16" y="10"/>
                      </a:moveTo>
                      <a:lnTo>
                        <a:pt x="7" y="0"/>
                      </a:lnTo>
                      <a:lnTo>
                        <a:pt x="0" y="15"/>
                      </a:lnTo>
                      <a:lnTo>
                        <a:pt x="8" y="26"/>
                      </a:lnTo>
                      <a:lnTo>
                        <a:pt x="16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5" name="Freeform 333"/>
                <p:cNvSpPr>
                  <a:spLocks/>
                </p:cNvSpPr>
                <p:nvPr/>
              </p:nvSpPr>
              <p:spPr bwMode="auto">
                <a:xfrm>
                  <a:off x="1212" y="1408"/>
                  <a:ext cx="8" cy="14"/>
                </a:xfrm>
                <a:custGeom>
                  <a:avLst/>
                  <a:gdLst>
                    <a:gd name="T0" fmla="*/ 1 w 16"/>
                    <a:gd name="T1" fmla="*/ 1 h 26"/>
                    <a:gd name="T2" fmla="*/ 1 w 16"/>
                    <a:gd name="T3" fmla="*/ 0 h 26"/>
                    <a:gd name="T4" fmla="*/ 0 w 16"/>
                    <a:gd name="T5" fmla="*/ 1 h 26"/>
                    <a:gd name="T6" fmla="*/ 1 w 16"/>
                    <a:gd name="T7" fmla="*/ 1 h 26"/>
                    <a:gd name="T8" fmla="*/ 1 w 1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16" y="10"/>
                      </a:moveTo>
                      <a:lnTo>
                        <a:pt x="7" y="0"/>
                      </a:lnTo>
                      <a:lnTo>
                        <a:pt x="0" y="15"/>
                      </a:lnTo>
                      <a:lnTo>
                        <a:pt x="8" y="26"/>
                      </a:lnTo>
                      <a:lnTo>
                        <a:pt x="16" y="1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6" name="Freeform 334"/>
                <p:cNvSpPr>
                  <a:spLocks/>
                </p:cNvSpPr>
                <p:nvPr/>
              </p:nvSpPr>
              <p:spPr bwMode="auto">
                <a:xfrm>
                  <a:off x="1207" y="1404"/>
                  <a:ext cx="7" cy="9"/>
                </a:xfrm>
                <a:custGeom>
                  <a:avLst/>
                  <a:gdLst>
                    <a:gd name="T0" fmla="*/ 0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w 15"/>
                    <a:gd name="T7" fmla="*/ 0 h 19"/>
                    <a:gd name="T8" fmla="*/ 0 w 1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9"/>
                    <a:gd name="T17" fmla="*/ 15 w 1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9">
                      <a:moveTo>
                        <a:pt x="15" y="5"/>
                      </a:moveTo>
                      <a:lnTo>
                        <a:pt x="3" y="0"/>
                      </a:lnTo>
                      <a:lnTo>
                        <a:pt x="0" y="11"/>
                      </a:lnTo>
                      <a:lnTo>
                        <a:pt x="7" y="19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7" name="Freeform 335"/>
                <p:cNvSpPr>
                  <a:spLocks/>
                </p:cNvSpPr>
                <p:nvPr/>
              </p:nvSpPr>
              <p:spPr bwMode="auto">
                <a:xfrm>
                  <a:off x="1207" y="1404"/>
                  <a:ext cx="7" cy="9"/>
                </a:xfrm>
                <a:custGeom>
                  <a:avLst/>
                  <a:gdLst>
                    <a:gd name="T0" fmla="*/ 0 w 15"/>
                    <a:gd name="T1" fmla="*/ 0 h 19"/>
                    <a:gd name="T2" fmla="*/ 0 w 15"/>
                    <a:gd name="T3" fmla="*/ 0 h 19"/>
                    <a:gd name="T4" fmla="*/ 0 w 15"/>
                    <a:gd name="T5" fmla="*/ 0 h 19"/>
                    <a:gd name="T6" fmla="*/ 0 w 15"/>
                    <a:gd name="T7" fmla="*/ 0 h 19"/>
                    <a:gd name="T8" fmla="*/ 0 w 1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9"/>
                    <a:gd name="T17" fmla="*/ 15 w 1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9">
                      <a:moveTo>
                        <a:pt x="15" y="5"/>
                      </a:moveTo>
                      <a:lnTo>
                        <a:pt x="3" y="0"/>
                      </a:lnTo>
                      <a:lnTo>
                        <a:pt x="0" y="11"/>
                      </a:lnTo>
                      <a:lnTo>
                        <a:pt x="7" y="19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8" name="Freeform 336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w 7"/>
                    <a:gd name="T13" fmla="*/ 1 h 8"/>
                    <a:gd name="T14" fmla="*/ 0 w 7"/>
                    <a:gd name="T15" fmla="*/ 1 h 8"/>
                    <a:gd name="T16" fmla="*/ 0 w 7"/>
                    <a:gd name="T17" fmla="*/ 1 h 8"/>
                    <a:gd name="T18" fmla="*/ 0 w 7"/>
                    <a:gd name="T19" fmla="*/ 1 h 8"/>
                    <a:gd name="T20" fmla="*/ 0 w 7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8"/>
                    <a:gd name="T35" fmla="*/ 7 w 7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8">
                      <a:moveTo>
                        <a:pt x="7" y="0"/>
                      </a:moveTo>
                      <a:lnTo>
                        <a:pt x="4" y="8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49" name="Freeform 337"/>
                <p:cNvSpPr>
                  <a:spLocks/>
                </p:cNvSpPr>
                <p:nvPr/>
              </p:nvSpPr>
              <p:spPr bwMode="auto">
                <a:xfrm>
                  <a:off x="1218" y="1415"/>
                  <a:ext cx="3" cy="4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1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w 7"/>
                    <a:gd name="T13" fmla="*/ 1 h 8"/>
                    <a:gd name="T14" fmla="*/ 0 w 7"/>
                    <a:gd name="T15" fmla="*/ 1 h 8"/>
                    <a:gd name="T16" fmla="*/ 0 w 7"/>
                    <a:gd name="T17" fmla="*/ 1 h 8"/>
                    <a:gd name="T18" fmla="*/ 0 w 7"/>
                    <a:gd name="T19" fmla="*/ 1 h 8"/>
                    <a:gd name="T20" fmla="*/ 0 w 7"/>
                    <a:gd name="T21" fmla="*/ 0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8"/>
                    <a:gd name="T35" fmla="*/ 7 w 7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8">
                      <a:moveTo>
                        <a:pt x="7" y="0"/>
                      </a:moveTo>
                      <a:lnTo>
                        <a:pt x="4" y="8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0" name="Freeform 338"/>
                <p:cNvSpPr>
                  <a:spLocks/>
                </p:cNvSpPr>
                <p:nvPr/>
              </p:nvSpPr>
              <p:spPr bwMode="auto">
                <a:xfrm>
                  <a:off x="1223" y="1424"/>
                  <a:ext cx="4" cy="5"/>
                </a:xfrm>
                <a:custGeom>
                  <a:avLst/>
                  <a:gdLst>
                    <a:gd name="T0" fmla="*/ 0 w 10"/>
                    <a:gd name="T1" fmla="*/ 0 h 8"/>
                    <a:gd name="T2" fmla="*/ 0 w 10"/>
                    <a:gd name="T3" fmla="*/ 0 h 8"/>
                    <a:gd name="T4" fmla="*/ 0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w 10"/>
                    <a:gd name="T11" fmla="*/ 0 h 8"/>
                    <a:gd name="T12" fmla="*/ 0 w 10"/>
                    <a:gd name="T13" fmla="*/ 0 h 8"/>
                    <a:gd name="T14" fmla="*/ 0 w 10"/>
                    <a:gd name="T15" fmla="*/ 0 h 8"/>
                    <a:gd name="T16" fmla="*/ 0 w 10"/>
                    <a:gd name="T17" fmla="*/ 0 h 8"/>
                    <a:gd name="T18" fmla="*/ 0 w 10"/>
                    <a:gd name="T19" fmla="*/ 0 h 8"/>
                    <a:gd name="T20" fmla="*/ 0 w 10"/>
                    <a:gd name="T21" fmla="*/ 0 h 8"/>
                    <a:gd name="T22" fmla="*/ 0 w 10"/>
                    <a:gd name="T23" fmla="*/ 0 h 8"/>
                    <a:gd name="T24" fmla="*/ 0 w 10"/>
                    <a:gd name="T25" fmla="*/ 0 h 8"/>
                    <a:gd name="T26" fmla="*/ 0 w 10"/>
                    <a:gd name="T27" fmla="*/ 0 h 8"/>
                    <a:gd name="T28" fmla="*/ 0 w 10"/>
                    <a:gd name="T29" fmla="*/ 0 h 8"/>
                    <a:gd name="T30" fmla="*/ 0 w 10"/>
                    <a:gd name="T31" fmla="*/ 0 h 8"/>
                    <a:gd name="T32" fmla="*/ 0 w 10"/>
                    <a:gd name="T33" fmla="*/ 0 h 8"/>
                    <a:gd name="T34" fmla="*/ 0 w 10"/>
                    <a:gd name="T35" fmla="*/ 1 h 8"/>
                    <a:gd name="T36" fmla="*/ 0 w 10"/>
                    <a:gd name="T37" fmla="*/ 1 h 8"/>
                    <a:gd name="T38" fmla="*/ 0 w 10"/>
                    <a:gd name="T39" fmla="*/ 0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"/>
                    <a:gd name="T61" fmla="*/ 0 h 8"/>
                    <a:gd name="T62" fmla="*/ 10 w 10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" h="8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1" name="Freeform 339"/>
                <p:cNvSpPr>
                  <a:spLocks/>
                </p:cNvSpPr>
                <p:nvPr/>
              </p:nvSpPr>
              <p:spPr bwMode="auto">
                <a:xfrm>
                  <a:off x="1223" y="1424"/>
                  <a:ext cx="4" cy="5"/>
                </a:xfrm>
                <a:custGeom>
                  <a:avLst/>
                  <a:gdLst>
                    <a:gd name="T0" fmla="*/ 0 w 10"/>
                    <a:gd name="T1" fmla="*/ 0 h 8"/>
                    <a:gd name="T2" fmla="*/ 0 w 10"/>
                    <a:gd name="T3" fmla="*/ 0 h 8"/>
                    <a:gd name="T4" fmla="*/ 0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w 10"/>
                    <a:gd name="T11" fmla="*/ 0 h 8"/>
                    <a:gd name="T12" fmla="*/ 0 w 10"/>
                    <a:gd name="T13" fmla="*/ 0 h 8"/>
                    <a:gd name="T14" fmla="*/ 0 w 10"/>
                    <a:gd name="T15" fmla="*/ 0 h 8"/>
                    <a:gd name="T16" fmla="*/ 0 w 10"/>
                    <a:gd name="T17" fmla="*/ 0 h 8"/>
                    <a:gd name="T18" fmla="*/ 0 w 10"/>
                    <a:gd name="T19" fmla="*/ 0 h 8"/>
                    <a:gd name="T20" fmla="*/ 0 w 10"/>
                    <a:gd name="T21" fmla="*/ 1 h 8"/>
                    <a:gd name="T22" fmla="*/ 0 w 10"/>
                    <a:gd name="T23" fmla="*/ 1 h 8"/>
                    <a:gd name="T24" fmla="*/ 0 w 10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"/>
                    <a:gd name="T40" fmla="*/ 0 h 8"/>
                    <a:gd name="T41" fmla="*/ 10 w 10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" h="8">
                      <a:moveTo>
                        <a:pt x="8" y="0"/>
                      </a:move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2" name="Freeform 340"/>
                <p:cNvSpPr>
                  <a:spLocks/>
                </p:cNvSpPr>
                <p:nvPr/>
              </p:nvSpPr>
              <p:spPr bwMode="auto">
                <a:xfrm>
                  <a:off x="1226" y="1436"/>
                  <a:ext cx="4" cy="4"/>
                </a:xfrm>
                <a:custGeom>
                  <a:avLst/>
                  <a:gdLst>
                    <a:gd name="T0" fmla="*/ 1 w 8"/>
                    <a:gd name="T1" fmla="*/ 0 h 7"/>
                    <a:gd name="T2" fmla="*/ 1 w 8"/>
                    <a:gd name="T3" fmla="*/ 0 h 7"/>
                    <a:gd name="T4" fmla="*/ 0 w 8"/>
                    <a:gd name="T5" fmla="*/ 0 h 7"/>
                    <a:gd name="T6" fmla="*/ 1 w 8"/>
                    <a:gd name="T7" fmla="*/ 1 h 7"/>
                    <a:gd name="T8" fmla="*/ 1 w 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3" name="Freeform 341"/>
                <p:cNvSpPr>
                  <a:spLocks/>
                </p:cNvSpPr>
                <p:nvPr/>
              </p:nvSpPr>
              <p:spPr bwMode="auto">
                <a:xfrm>
                  <a:off x="1226" y="1436"/>
                  <a:ext cx="4" cy="4"/>
                </a:xfrm>
                <a:custGeom>
                  <a:avLst/>
                  <a:gdLst>
                    <a:gd name="T0" fmla="*/ 1 w 8"/>
                    <a:gd name="T1" fmla="*/ 0 h 7"/>
                    <a:gd name="T2" fmla="*/ 1 w 8"/>
                    <a:gd name="T3" fmla="*/ 0 h 7"/>
                    <a:gd name="T4" fmla="*/ 0 w 8"/>
                    <a:gd name="T5" fmla="*/ 0 h 7"/>
                    <a:gd name="T6" fmla="*/ 1 w 8"/>
                    <a:gd name="T7" fmla="*/ 1 h 7"/>
                    <a:gd name="T8" fmla="*/ 1 w 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4" name="Freeform 342"/>
                <p:cNvSpPr>
                  <a:spLocks/>
                </p:cNvSpPr>
                <p:nvPr/>
              </p:nvSpPr>
              <p:spPr bwMode="auto">
                <a:xfrm>
                  <a:off x="1229" y="1448"/>
                  <a:ext cx="5" cy="4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0 h 7"/>
                    <a:gd name="T4" fmla="*/ 1 w 9"/>
                    <a:gd name="T5" fmla="*/ 1 h 7"/>
                    <a:gd name="T6" fmla="*/ 1 w 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7"/>
                    <a:gd name="T14" fmla="*/ 9 w 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7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5" name="Freeform 343"/>
                <p:cNvSpPr>
                  <a:spLocks/>
                </p:cNvSpPr>
                <p:nvPr/>
              </p:nvSpPr>
              <p:spPr bwMode="auto">
                <a:xfrm>
                  <a:off x="1229" y="1448"/>
                  <a:ext cx="5" cy="4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0 h 7"/>
                    <a:gd name="T4" fmla="*/ 1 w 9"/>
                    <a:gd name="T5" fmla="*/ 1 h 7"/>
                    <a:gd name="T6" fmla="*/ 1 w 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7"/>
                    <a:gd name="T14" fmla="*/ 9 w 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7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6" name="Freeform 344"/>
                <p:cNvSpPr>
                  <a:spLocks/>
                </p:cNvSpPr>
                <p:nvPr/>
              </p:nvSpPr>
              <p:spPr bwMode="auto">
                <a:xfrm>
                  <a:off x="1231" y="1458"/>
                  <a:ext cx="5" cy="6"/>
                </a:xfrm>
                <a:custGeom>
                  <a:avLst/>
                  <a:gdLst>
                    <a:gd name="T0" fmla="*/ 0 w 11"/>
                    <a:gd name="T1" fmla="*/ 1 h 12"/>
                    <a:gd name="T2" fmla="*/ 0 w 11"/>
                    <a:gd name="T3" fmla="*/ 1 h 12"/>
                    <a:gd name="T4" fmla="*/ 0 w 11"/>
                    <a:gd name="T5" fmla="*/ 1 h 12"/>
                    <a:gd name="T6" fmla="*/ 0 w 11"/>
                    <a:gd name="T7" fmla="*/ 0 h 12"/>
                    <a:gd name="T8" fmla="*/ 0 w 11"/>
                    <a:gd name="T9" fmla="*/ 1 h 12"/>
                    <a:gd name="T10" fmla="*/ 0 w 11"/>
                    <a:gd name="T11" fmla="*/ 1 h 12"/>
                    <a:gd name="T12" fmla="*/ 0 w 11"/>
                    <a:gd name="T13" fmla="*/ 1 h 12"/>
                    <a:gd name="T14" fmla="*/ 0 w 11"/>
                    <a:gd name="T15" fmla="*/ 1 h 12"/>
                    <a:gd name="T16" fmla="*/ 0 w 11"/>
                    <a:gd name="T17" fmla="*/ 1 h 12"/>
                    <a:gd name="T18" fmla="*/ 0 w 11"/>
                    <a:gd name="T19" fmla="*/ 1 h 12"/>
                    <a:gd name="T20" fmla="*/ 0 w 11"/>
                    <a:gd name="T21" fmla="*/ 1 h 12"/>
                    <a:gd name="T22" fmla="*/ 0 w 11"/>
                    <a:gd name="T23" fmla="*/ 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2"/>
                    <a:gd name="T38" fmla="*/ 11 w 11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2">
                      <a:moveTo>
                        <a:pt x="11" y="3"/>
                      </a:moveTo>
                      <a:lnTo>
                        <a:pt x="1" y="12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7" name="Freeform 345"/>
                <p:cNvSpPr>
                  <a:spLocks/>
                </p:cNvSpPr>
                <p:nvPr/>
              </p:nvSpPr>
              <p:spPr bwMode="auto">
                <a:xfrm>
                  <a:off x="1231" y="1458"/>
                  <a:ext cx="5" cy="6"/>
                </a:xfrm>
                <a:custGeom>
                  <a:avLst/>
                  <a:gdLst>
                    <a:gd name="T0" fmla="*/ 0 w 11"/>
                    <a:gd name="T1" fmla="*/ 1 h 12"/>
                    <a:gd name="T2" fmla="*/ 0 w 11"/>
                    <a:gd name="T3" fmla="*/ 1 h 12"/>
                    <a:gd name="T4" fmla="*/ 0 w 11"/>
                    <a:gd name="T5" fmla="*/ 1 h 12"/>
                    <a:gd name="T6" fmla="*/ 0 w 11"/>
                    <a:gd name="T7" fmla="*/ 0 h 12"/>
                    <a:gd name="T8" fmla="*/ 0 w 11"/>
                    <a:gd name="T9" fmla="*/ 1 h 12"/>
                    <a:gd name="T10" fmla="*/ 0 w 11"/>
                    <a:gd name="T11" fmla="*/ 1 h 12"/>
                    <a:gd name="T12" fmla="*/ 0 w 11"/>
                    <a:gd name="T13" fmla="*/ 1 h 12"/>
                    <a:gd name="T14" fmla="*/ 0 w 11"/>
                    <a:gd name="T15" fmla="*/ 1 h 12"/>
                    <a:gd name="T16" fmla="*/ 0 w 11"/>
                    <a:gd name="T17" fmla="*/ 1 h 12"/>
                    <a:gd name="T18" fmla="*/ 0 w 11"/>
                    <a:gd name="T19" fmla="*/ 1 h 12"/>
                    <a:gd name="T20" fmla="*/ 0 w 11"/>
                    <a:gd name="T21" fmla="*/ 1 h 12"/>
                    <a:gd name="T22" fmla="*/ 0 w 11"/>
                    <a:gd name="T23" fmla="*/ 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2"/>
                    <a:gd name="T38" fmla="*/ 11 w 11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2">
                      <a:moveTo>
                        <a:pt x="11" y="3"/>
                      </a:moveTo>
                      <a:lnTo>
                        <a:pt x="1" y="12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8" name="Freeform 346"/>
                <p:cNvSpPr>
                  <a:spLocks/>
                </p:cNvSpPr>
                <p:nvPr/>
              </p:nvSpPr>
              <p:spPr bwMode="auto">
                <a:xfrm>
                  <a:off x="1231" y="1472"/>
                  <a:ext cx="6" cy="6"/>
                </a:xfrm>
                <a:custGeom>
                  <a:avLst/>
                  <a:gdLst>
                    <a:gd name="T0" fmla="*/ 1 w 12"/>
                    <a:gd name="T1" fmla="*/ 1 h 12"/>
                    <a:gd name="T2" fmla="*/ 1 w 12"/>
                    <a:gd name="T3" fmla="*/ 1 h 12"/>
                    <a:gd name="T4" fmla="*/ 1 w 12"/>
                    <a:gd name="T5" fmla="*/ 1 h 12"/>
                    <a:gd name="T6" fmla="*/ 1 w 12"/>
                    <a:gd name="T7" fmla="*/ 1 h 12"/>
                    <a:gd name="T8" fmla="*/ 1 w 12"/>
                    <a:gd name="T9" fmla="*/ 1 h 12"/>
                    <a:gd name="T10" fmla="*/ 1 w 12"/>
                    <a:gd name="T11" fmla="*/ 1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0 h 12"/>
                    <a:gd name="T30" fmla="*/ 1 w 12"/>
                    <a:gd name="T31" fmla="*/ 0 h 12"/>
                    <a:gd name="T32" fmla="*/ 1 w 12"/>
                    <a:gd name="T33" fmla="*/ 0 h 12"/>
                    <a:gd name="T34" fmla="*/ 1 w 12"/>
                    <a:gd name="T35" fmla="*/ 1 h 12"/>
                    <a:gd name="T36" fmla="*/ 0 w 12"/>
                    <a:gd name="T37" fmla="*/ 1 h 12"/>
                    <a:gd name="T38" fmla="*/ 1 w 12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2"/>
                    <a:gd name="T62" fmla="*/ 12 w 12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2">
                      <a:moveTo>
                        <a:pt x="12" y="3"/>
                      </a:move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12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59" name="Freeform 347"/>
                <p:cNvSpPr>
                  <a:spLocks/>
                </p:cNvSpPr>
                <p:nvPr/>
              </p:nvSpPr>
              <p:spPr bwMode="auto">
                <a:xfrm>
                  <a:off x="1231" y="1472"/>
                  <a:ext cx="6" cy="6"/>
                </a:xfrm>
                <a:custGeom>
                  <a:avLst/>
                  <a:gdLst>
                    <a:gd name="T0" fmla="*/ 1 w 12"/>
                    <a:gd name="T1" fmla="*/ 1 h 12"/>
                    <a:gd name="T2" fmla="*/ 1 w 12"/>
                    <a:gd name="T3" fmla="*/ 1 h 12"/>
                    <a:gd name="T4" fmla="*/ 1 w 12"/>
                    <a:gd name="T5" fmla="*/ 1 h 12"/>
                    <a:gd name="T6" fmla="*/ 1 w 12"/>
                    <a:gd name="T7" fmla="*/ 1 h 12"/>
                    <a:gd name="T8" fmla="*/ 1 w 12"/>
                    <a:gd name="T9" fmla="*/ 1 h 12"/>
                    <a:gd name="T10" fmla="*/ 1 w 12"/>
                    <a:gd name="T11" fmla="*/ 1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0 h 12"/>
                    <a:gd name="T20" fmla="*/ 1 w 12"/>
                    <a:gd name="T21" fmla="*/ 1 h 12"/>
                    <a:gd name="T22" fmla="*/ 0 w 12"/>
                    <a:gd name="T23" fmla="*/ 1 h 12"/>
                    <a:gd name="T24" fmla="*/ 1 w 12"/>
                    <a:gd name="T25" fmla="*/ 1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2"/>
                    <a:gd name="T41" fmla="*/ 12 w 12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2">
                      <a:moveTo>
                        <a:pt x="12" y="3"/>
                      </a:move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12"/>
                      </a:lnTo>
                      <a:lnTo>
                        <a:pt x="1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0" name="Freeform 348"/>
                <p:cNvSpPr>
                  <a:spLocks/>
                </p:cNvSpPr>
                <p:nvPr/>
              </p:nvSpPr>
              <p:spPr bwMode="auto">
                <a:xfrm>
                  <a:off x="1230" y="1486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0 w 14"/>
                    <a:gd name="T37" fmla="*/ 1 h 14"/>
                    <a:gd name="T38" fmla="*/ 1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1" name="Freeform 349"/>
                <p:cNvSpPr>
                  <a:spLocks/>
                </p:cNvSpPr>
                <p:nvPr/>
              </p:nvSpPr>
              <p:spPr bwMode="auto">
                <a:xfrm>
                  <a:off x="1230" y="1486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0 h 14"/>
                    <a:gd name="T20" fmla="*/ 1 w 14"/>
                    <a:gd name="T21" fmla="*/ 1 h 14"/>
                    <a:gd name="T22" fmla="*/ 0 w 14"/>
                    <a:gd name="T23" fmla="*/ 1 h 14"/>
                    <a:gd name="T24" fmla="*/ 1 w 14"/>
                    <a:gd name="T25" fmla="*/ 1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14"/>
                    <a:gd name="T41" fmla="*/ 14 w 14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14">
                      <a:moveTo>
                        <a:pt x="14" y="4"/>
                      </a:moveTo>
                      <a:lnTo>
                        <a:pt x="13" y="4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7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2" name="Freeform 350"/>
                <p:cNvSpPr>
                  <a:spLocks/>
                </p:cNvSpPr>
                <p:nvPr/>
              </p:nvSpPr>
              <p:spPr bwMode="auto">
                <a:xfrm>
                  <a:off x="1228" y="1501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0 h 14"/>
                    <a:gd name="T26" fmla="*/ 1 w 14"/>
                    <a:gd name="T27" fmla="*/ 0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0 w 14"/>
                    <a:gd name="T37" fmla="*/ 1 h 14"/>
                    <a:gd name="T38" fmla="*/ 1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14" y="3"/>
                      </a:moveTo>
                      <a:lnTo>
                        <a:pt x="14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4"/>
                      </a:lnTo>
                      <a:lnTo>
                        <a:pt x="0" y="14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3" name="Freeform 351"/>
                <p:cNvSpPr>
                  <a:spLocks/>
                </p:cNvSpPr>
                <p:nvPr/>
              </p:nvSpPr>
              <p:spPr bwMode="auto">
                <a:xfrm>
                  <a:off x="1228" y="1501"/>
                  <a:ext cx="7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0 h 14"/>
                    <a:gd name="T20" fmla="*/ 1 w 14"/>
                    <a:gd name="T21" fmla="*/ 1 h 14"/>
                    <a:gd name="T22" fmla="*/ 0 w 14"/>
                    <a:gd name="T23" fmla="*/ 1 h 14"/>
                    <a:gd name="T24" fmla="*/ 1 w 14"/>
                    <a:gd name="T25" fmla="*/ 1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14"/>
                    <a:gd name="T41" fmla="*/ 14 w 14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14">
                      <a:moveTo>
                        <a:pt x="14" y="3"/>
                      </a:move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1" y="4"/>
                      </a:lnTo>
                      <a:lnTo>
                        <a:pt x="0" y="14"/>
                      </a:lnTo>
                      <a:lnTo>
                        <a:pt x="14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4" name="Freeform 352"/>
                <p:cNvSpPr>
                  <a:spLocks/>
                </p:cNvSpPr>
                <p:nvPr/>
              </p:nvSpPr>
              <p:spPr bwMode="auto">
                <a:xfrm>
                  <a:off x="1225" y="1515"/>
                  <a:ext cx="8" cy="5"/>
                </a:xfrm>
                <a:custGeom>
                  <a:avLst/>
                  <a:gdLst>
                    <a:gd name="T0" fmla="*/ 1 w 16"/>
                    <a:gd name="T1" fmla="*/ 1 h 10"/>
                    <a:gd name="T2" fmla="*/ 1 w 16"/>
                    <a:gd name="T3" fmla="*/ 1 h 10"/>
                    <a:gd name="T4" fmla="*/ 1 w 16"/>
                    <a:gd name="T5" fmla="*/ 0 h 10"/>
                    <a:gd name="T6" fmla="*/ 1 w 16"/>
                    <a:gd name="T7" fmla="*/ 1 h 10"/>
                    <a:gd name="T8" fmla="*/ 0 w 16"/>
                    <a:gd name="T9" fmla="*/ 1 h 10"/>
                    <a:gd name="T10" fmla="*/ 1 w 16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0"/>
                    <a:gd name="T20" fmla="*/ 16 w 16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0">
                      <a:moveTo>
                        <a:pt x="16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5" name="Freeform 353"/>
                <p:cNvSpPr>
                  <a:spLocks/>
                </p:cNvSpPr>
                <p:nvPr/>
              </p:nvSpPr>
              <p:spPr bwMode="auto">
                <a:xfrm>
                  <a:off x="1225" y="1515"/>
                  <a:ext cx="8" cy="5"/>
                </a:xfrm>
                <a:custGeom>
                  <a:avLst/>
                  <a:gdLst>
                    <a:gd name="T0" fmla="*/ 1 w 16"/>
                    <a:gd name="T1" fmla="*/ 1 h 10"/>
                    <a:gd name="T2" fmla="*/ 1 w 16"/>
                    <a:gd name="T3" fmla="*/ 1 h 10"/>
                    <a:gd name="T4" fmla="*/ 1 w 16"/>
                    <a:gd name="T5" fmla="*/ 0 h 10"/>
                    <a:gd name="T6" fmla="*/ 1 w 16"/>
                    <a:gd name="T7" fmla="*/ 1 h 10"/>
                    <a:gd name="T8" fmla="*/ 0 w 16"/>
                    <a:gd name="T9" fmla="*/ 1 h 10"/>
                    <a:gd name="T10" fmla="*/ 1 w 16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0"/>
                    <a:gd name="T20" fmla="*/ 16 w 16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0">
                      <a:moveTo>
                        <a:pt x="16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16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6" name="Freeform 354"/>
                <p:cNvSpPr>
                  <a:spLocks/>
                </p:cNvSpPr>
                <p:nvPr/>
              </p:nvSpPr>
              <p:spPr bwMode="auto">
                <a:xfrm>
                  <a:off x="1221" y="1526"/>
                  <a:ext cx="8" cy="5"/>
                </a:xfrm>
                <a:custGeom>
                  <a:avLst/>
                  <a:gdLst>
                    <a:gd name="T0" fmla="*/ 1 w 16"/>
                    <a:gd name="T1" fmla="*/ 0 h 11"/>
                    <a:gd name="T2" fmla="*/ 1 w 16"/>
                    <a:gd name="T3" fmla="*/ 0 h 11"/>
                    <a:gd name="T4" fmla="*/ 1 w 16"/>
                    <a:gd name="T5" fmla="*/ 0 h 11"/>
                    <a:gd name="T6" fmla="*/ 1 w 16"/>
                    <a:gd name="T7" fmla="*/ 0 h 11"/>
                    <a:gd name="T8" fmla="*/ 0 w 16"/>
                    <a:gd name="T9" fmla="*/ 0 h 11"/>
                    <a:gd name="T10" fmla="*/ 1 w 16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1"/>
                    <a:gd name="T20" fmla="*/ 16 w 16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1">
                      <a:moveTo>
                        <a:pt x="16" y="6"/>
                      </a:moveTo>
                      <a:lnTo>
                        <a:pt x="11" y="3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1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7" name="Freeform 355"/>
                <p:cNvSpPr>
                  <a:spLocks/>
                </p:cNvSpPr>
                <p:nvPr/>
              </p:nvSpPr>
              <p:spPr bwMode="auto">
                <a:xfrm>
                  <a:off x="1221" y="1526"/>
                  <a:ext cx="8" cy="5"/>
                </a:xfrm>
                <a:custGeom>
                  <a:avLst/>
                  <a:gdLst>
                    <a:gd name="T0" fmla="*/ 1 w 16"/>
                    <a:gd name="T1" fmla="*/ 0 h 11"/>
                    <a:gd name="T2" fmla="*/ 1 w 16"/>
                    <a:gd name="T3" fmla="*/ 0 h 11"/>
                    <a:gd name="T4" fmla="*/ 1 w 16"/>
                    <a:gd name="T5" fmla="*/ 0 h 11"/>
                    <a:gd name="T6" fmla="*/ 1 w 16"/>
                    <a:gd name="T7" fmla="*/ 0 h 11"/>
                    <a:gd name="T8" fmla="*/ 0 w 16"/>
                    <a:gd name="T9" fmla="*/ 0 h 11"/>
                    <a:gd name="T10" fmla="*/ 1 w 16"/>
                    <a:gd name="T11" fmla="*/ 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1"/>
                    <a:gd name="T20" fmla="*/ 16 w 16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1">
                      <a:moveTo>
                        <a:pt x="16" y="6"/>
                      </a:moveTo>
                      <a:lnTo>
                        <a:pt x="11" y="3"/>
                      </a:lnTo>
                      <a:lnTo>
                        <a:pt x="10" y="0"/>
                      </a:lnTo>
                      <a:lnTo>
                        <a:pt x="3" y="3"/>
                      </a:lnTo>
                      <a:lnTo>
                        <a:pt x="0" y="11"/>
                      </a:lnTo>
                      <a:lnTo>
                        <a:pt x="16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8" name="Freeform 356"/>
                <p:cNvSpPr>
                  <a:spLocks/>
                </p:cNvSpPr>
                <p:nvPr/>
              </p:nvSpPr>
              <p:spPr bwMode="auto">
                <a:xfrm>
                  <a:off x="1215" y="1537"/>
                  <a:ext cx="9" cy="4"/>
                </a:xfrm>
                <a:custGeom>
                  <a:avLst/>
                  <a:gdLst>
                    <a:gd name="T0" fmla="*/ 1 w 17"/>
                    <a:gd name="T1" fmla="*/ 1 h 8"/>
                    <a:gd name="T2" fmla="*/ 1 w 17"/>
                    <a:gd name="T3" fmla="*/ 1 h 8"/>
                    <a:gd name="T4" fmla="*/ 1 w 17"/>
                    <a:gd name="T5" fmla="*/ 1 h 8"/>
                    <a:gd name="T6" fmla="*/ 1 w 17"/>
                    <a:gd name="T7" fmla="*/ 1 h 8"/>
                    <a:gd name="T8" fmla="*/ 1 w 17"/>
                    <a:gd name="T9" fmla="*/ 1 h 8"/>
                    <a:gd name="T10" fmla="*/ 1 w 17"/>
                    <a:gd name="T11" fmla="*/ 1 h 8"/>
                    <a:gd name="T12" fmla="*/ 1 w 17"/>
                    <a:gd name="T13" fmla="*/ 1 h 8"/>
                    <a:gd name="T14" fmla="*/ 1 w 17"/>
                    <a:gd name="T15" fmla="*/ 1 h 8"/>
                    <a:gd name="T16" fmla="*/ 1 w 17"/>
                    <a:gd name="T17" fmla="*/ 1 h 8"/>
                    <a:gd name="T18" fmla="*/ 1 w 17"/>
                    <a:gd name="T19" fmla="*/ 1 h 8"/>
                    <a:gd name="T20" fmla="*/ 1 w 17"/>
                    <a:gd name="T21" fmla="*/ 1 h 8"/>
                    <a:gd name="T22" fmla="*/ 1 w 17"/>
                    <a:gd name="T23" fmla="*/ 1 h 8"/>
                    <a:gd name="T24" fmla="*/ 1 w 17"/>
                    <a:gd name="T25" fmla="*/ 1 h 8"/>
                    <a:gd name="T26" fmla="*/ 1 w 17"/>
                    <a:gd name="T27" fmla="*/ 0 h 8"/>
                    <a:gd name="T28" fmla="*/ 1 w 17"/>
                    <a:gd name="T29" fmla="*/ 0 h 8"/>
                    <a:gd name="T30" fmla="*/ 1 w 17"/>
                    <a:gd name="T31" fmla="*/ 0 h 8"/>
                    <a:gd name="T32" fmla="*/ 1 w 17"/>
                    <a:gd name="T33" fmla="*/ 0 h 8"/>
                    <a:gd name="T34" fmla="*/ 1 w 17"/>
                    <a:gd name="T35" fmla="*/ 0 h 8"/>
                    <a:gd name="T36" fmla="*/ 0 w 17"/>
                    <a:gd name="T37" fmla="*/ 1 h 8"/>
                    <a:gd name="T38" fmla="*/ 1 w 17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8"/>
                    <a:gd name="T62" fmla="*/ 17 w 17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8">
                      <a:moveTo>
                        <a:pt x="17" y="6"/>
                      </a:moveTo>
                      <a:lnTo>
                        <a:pt x="17" y="6"/>
                      </a:ln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69" name="Freeform 357"/>
                <p:cNvSpPr>
                  <a:spLocks/>
                </p:cNvSpPr>
                <p:nvPr/>
              </p:nvSpPr>
              <p:spPr bwMode="auto">
                <a:xfrm>
                  <a:off x="1215" y="1537"/>
                  <a:ext cx="9" cy="4"/>
                </a:xfrm>
                <a:custGeom>
                  <a:avLst/>
                  <a:gdLst>
                    <a:gd name="T0" fmla="*/ 1 w 17"/>
                    <a:gd name="T1" fmla="*/ 1 h 8"/>
                    <a:gd name="T2" fmla="*/ 1 w 17"/>
                    <a:gd name="T3" fmla="*/ 1 h 8"/>
                    <a:gd name="T4" fmla="*/ 1 w 17"/>
                    <a:gd name="T5" fmla="*/ 1 h 8"/>
                    <a:gd name="T6" fmla="*/ 1 w 17"/>
                    <a:gd name="T7" fmla="*/ 1 h 8"/>
                    <a:gd name="T8" fmla="*/ 1 w 17"/>
                    <a:gd name="T9" fmla="*/ 1 h 8"/>
                    <a:gd name="T10" fmla="*/ 1 w 17"/>
                    <a:gd name="T11" fmla="*/ 1 h 8"/>
                    <a:gd name="T12" fmla="*/ 1 w 17"/>
                    <a:gd name="T13" fmla="*/ 1 h 8"/>
                    <a:gd name="T14" fmla="*/ 1 w 17"/>
                    <a:gd name="T15" fmla="*/ 0 h 8"/>
                    <a:gd name="T16" fmla="*/ 1 w 17"/>
                    <a:gd name="T17" fmla="*/ 0 h 8"/>
                    <a:gd name="T18" fmla="*/ 0 w 17"/>
                    <a:gd name="T19" fmla="*/ 1 h 8"/>
                    <a:gd name="T20" fmla="*/ 1 w 17"/>
                    <a:gd name="T21" fmla="*/ 1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8"/>
                    <a:gd name="T35" fmla="*/ 17 w 17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8">
                      <a:moveTo>
                        <a:pt x="17" y="6"/>
                      </a:moveTo>
                      <a:lnTo>
                        <a:pt x="16" y="5"/>
                      </a:lnTo>
                      <a:lnTo>
                        <a:pt x="15" y="5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17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0" name="Freeform 358"/>
                <p:cNvSpPr>
                  <a:spLocks/>
                </p:cNvSpPr>
                <p:nvPr/>
              </p:nvSpPr>
              <p:spPr bwMode="auto">
                <a:xfrm>
                  <a:off x="1208" y="1545"/>
                  <a:ext cx="11" cy="3"/>
                </a:xfrm>
                <a:custGeom>
                  <a:avLst/>
                  <a:gdLst>
                    <a:gd name="T0" fmla="*/ 1 w 22"/>
                    <a:gd name="T1" fmla="*/ 1 h 5"/>
                    <a:gd name="T2" fmla="*/ 1 w 22"/>
                    <a:gd name="T3" fmla="*/ 1 h 5"/>
                    <a:gd name="T4" fmla="*/ 1 w 22"/>
                    <a:gd name="T5" fmla="*/ 1 h 5"/>
                    <a:gd name="T6" fmla="*/ 1 w 22"/>
                    <a:gd name="T7" fmla="*/ 1 h 5"/>
                    <a:gd name="T8" fmla="*/ 1 w 22"/>
                    <a:gd name="T9" fmla="*/ 1 h 5"/>
                    <a:gd name="T10" fmla="*/ 1 w 22"/>
                    <a:gd name="T11" fmla="*/ 1 h 5"/>
                    <a:gd name="T12" fmla="*/ 1 w 22"/>
                    <a:gd name="T13" fmla="*/ 1 h 5"/>
                    <a:gd name="T14" fmla="*/ 1 w 22"/>
                    <a:gd name="T15" fmla="*/ 1 h 5"/>
                    <a:gd name="T16" fmla="*/ 1 w 22"/>
                    <a:gd name="T17" fmla="*/ 1 h 5"/>
                    <a:gd name="T18" fmla="*/ 1 w 22"/>
                    <a:gd name="T19" fmla="*/ 1 h 5"/>
                    <a:gd name="T20" fmla="*/ 1 w 22"/>
                    <a:gd name="T21" fmla="*/ 1 h 5"/>
                    <a:gd name="T22" fmla="*/ 1 w 22"/>
                    <a:gd name="T23" fmla="*/ 1 h 5"/>
                    <a:gd name="T24" fmla="*/ 1 w 22"/>
                    <a:gd name="T25" fmla="*/ 1 h 5"/>
                    <a:gd name="T26" fmla="*/ 1 w 22"/>
                    <a:gd name="T27" fmla="*/ 1 h 5"/>
                    <a:gd name="T28" fmla="*/ 1 w 22"/>
                    <a:gd name="T29" fmla="*/ 0 h 5"/>
                    <a:gd name="T30" fmla="*/ 1 w 22"/>
                    <a:gd name="T31" fmla="*/ 0 h 5"/>
                    <a:gd name="T32" fmla="*/ 1 w 22"/>
                    <a:gd name="T33" fmla="*/ 0 h 5"/>
                    <a:gd name="T34" fmla="*/ 1 w 22"/>
                    <a:gd name="T35" fmla="*/ 0 h 5"/>
                    <a:gd name="T36" fmla="*/ 0 w 22"/>
                    <a:gd name="T37" fmla="*/ 1 h 5"/>
                    <a:gd name="T38" fmla="*/ 1 w 22"/>
                    <a:gd name="T39" fmla="*/ 1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2"/>
                    <a:gd name="T61" fmla="*/ 0 h 5"/>
                    <a:gd name="T62" fmla="*/ 22 w 22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2" h="5">
                      <a:moveTo>
                        <a:pt x="22" y="5"/>
                      </a:moveTo>
                      <a:lnTo>
                        <a:pt x="22" y="5"/>
                      </a:ln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1" name="Freeform 359"/>
                <p:cNvSpPr>
                  <a:spLocks/>
                </p:cNvSpPr>
                <p:nvPr/>
              </p:nvSpPr>
              <p:spPr bwMode="auto">
                <a:xfrm>
                  <a:off x="1208" y="1545"/>
                  <a:ext cx="11" cy="3"/>
                </a:xfrm>
                <a:custGeom>
                  <a:avLst/>
                  <a:gdLst>
                    <a:gd name="T0" fmla="*/ 1 w 22"/>
                    <a:gd name="T1" fmla="*/ 1 h 5"/>
                    <a:gd name="T2" fmla="*/ 1 w 22"/>
                    <a:gd name="T3" fmla="*/ 1 h 5"/>
                    <a:gd name="T4" fmla="*/ 1 w 22"/>
                    <a:gd name="T5" fmla="*/ 1 h 5"/>
                    <a:gd name="T6" fmla="*/ 1 w 22"/>
                    <a:gd name="T7" fmla="*/ 1 h 5"/>
                    <a:gd name="T8" fmla="*/ 1 w 22"/>
                    <a:gd name="T9" fmla="*/ 1 h 5"/>
                    <a:gd name="T10" fmla="*/ 1 w 22"/>
                    <a:gd name="T11" fmla="*/ 0 h 5"/>
                    <a:gd name="T12" fmla="*/ 1 w 22"/>
                    <a:gd name="T13" fmla="*/ 0 h 5"/>
                    <a:gd name="T14" fmla="*/ 0 w 22"/>
                    <a:gd name="T15" fmla="*/ 1 h 5"/>
                    <a:gd name="T16" fmla="*/ 1 w 22"/>
                    <a:gd name="T17" fmla="*/ 1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5"/>
                    <a:gd name="T29" fmla="*/ 22 w 22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5">
                      <a:moveTo>
                        <a:pt x="22" y="5"/>
                      </a:moveTo>
                      <a:lnTo>
                        <a:pt x="20" y="4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2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2" name="Freeform 360"/>
                <p:cNvSpPr>
                  <a:spLocks/>
                </p:cNvSpPr>
                <p:nvPr/>
              </p:nvSpPr>
              <p:spPr bwMode="auto">
                <a:xfrm>
                  <a:off x="1202" y="1551"/>
                  <a:ext cx="9" cy="4"/>
                </a:xfrm>
                <a:custGeom>
                  <a:avLst/>
                  <a:gdLst>
                    <a:gd name="T0" fmla="*/ 1 w 17"/>
                    <a:gd name="T1" fmla="*/ 1 h 7"/>
                    <a:gd name="T2" fmla="*/ 1 w 17"/>
                    <a:gd name="T3" fmla="*/ 1 h 7"/>
                    <a:gd name="T4" fmla="*/ 1 w 17"/>
                    <a:gd name="T5" fmla="*/ 0 h 7"/>
                    <a:gd name="T6" fmla="*/ 0 w 17"/>
                    <a:gd name="T7" fmla="*/ 1 h 7"/>
                    <a:gd name="T8" fmla="*/ 1 w 1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"/>
                    <a:gd name="T17" fmla="*/ 17 w 1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">
                      <a:moveTo>
                        <a:pt x="17" y="7"/>
                      </a:moveTo>
                      <a:lnTo>
                        <a:pt x="17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3" name="Freeform 361"/>
                <p:cNvSpPr>
                  <a:spLocks/>
                </p:cNvSpPr>
                <p:nvPr/>
              </p:nvSpPr>
              <p:spPr bwMode="auto">
                <a:xfrm>
                  <a:off x="1202" y="1551"/>
                  <a:ext cx="9" cy="4"/>
                </a:xfrm>
                <a:custGeom>
                  <a:avLst/>
                  <a:gdLst>
                    <a:gd name="T0" fmla="*/ 1 w 17"/>
                    <a:gd name="T1" fmla="*/ 1 h 7"/>
                    <a:gd name="T2" fmla="*/ 1 w 17"/>
                    <a:gd name="T3" fmla="*/ 1 h 7"/>
                    <a:gd name="T4" fmla="*/ 1 w 17"/>
                    <a:gd name="T5" fmla="*/ 0 h 7"/>
                    <a:gd name="T6" fmla="*/ 0 w 17"/>
                    <a:gd name="T7" fmla="*/ 1 h 7"/>
                    <a:gd name="T8" fmla="*/ 1 w 1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7"/>
                    <a:gd name="T17" fmla="*/ 17 w 1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7">
                      <a:moveTo>
                        <a:pt x="17" y="7"/>
                      </a:moveTo>
                      <a:lnTo>
                        <a:pt x="17" y="3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7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4" name="Freeform 362"/>
                <p:cNvSpPr>
                  <a:spLocks/>
                </p:cNvSpPr>
                <p:nvPr/>
              </p:nvSpPr>
              <p:spPr bwMode="auto">
                <a:xfrm>
                  <a:off x="1213" y="1408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0 h 1"/>
                    <a:gd name="T8" fmla="*/ 0 w 6"/>
                    <a:gd name="T9" fmla="*/ 0 h 1"/>
                    <a:gd name="T10" fmla="*/ 0 w 6"/>
                    <a:gd name="T11" fmla="*/ 1 h 1"/>
                    <a:gd name="T12" fmla="*/ 0 w 6"/>
                    <a:gd name="T13" fmla="*/ 1 h 1"/>
                    <a:gd name="T14" fmla="*/ 0 w 6"/>
                    <a:gd name="T15" fmla="*/ 1 h 1"/>
                    <a:gd name="T16" fmla="*/ 0 w 6"/>
                    <a:gd name="T17" fmla="*/ 1 h 1"/>
                    <a:gd name="T18" fmla="*/ 0 w 6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"/>
                    <a:gd name="T32" fmla="*/ 6 w 6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5" name="Freeform 363"/>
                <p:cNvSpPr>
                  <a:spLocks/>
                </p:cNvSpPr>
                <p:nvPr/>
              </p:nvSpPr>
              <p:spPr bwMode="auto">
                <a:xfrm>
                  <a:off x="1213" y="1408"/>
                  <a:ext cx="2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0 w 6"/>
                    <a:gd name="T7" fmla="*/ 1 h 1"/>
                    <a:gd name="T8" fmla="*/ 0 w 6"/>
                    <a:gd name="T9" fmla="*/ 1 h 1"/>
                    <a:gd name="T10" fmla="*/ 0 w 6"/>
                    <a:gd name="T11" fmla="*/ 1 h 1"/>
                    <a:gd name="T12" fmla="*/ 0 w 6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6" name="Freeform 364"/>
                <p:cNvSpPr>
                  <a:spLocks/>
                </p:cNvSpPr>
                <p:nvPr/>
              </p:nvSpPr>
              <p:spPr bwMode="auto">
                <a:xfrm>
                  <a:off x="1114" y="1400"/>
                  <a:ext cx="121" cy="170"/>
                </a:xfrm>
                <a:custGeom>
                  <a:avLst/>
                  <a:gdLst>
                    <a:gd name="T0" fmla="*/ 1 w 242"/>
                    <a:gd name="T1" fmla="*/ 1 h 339"/>
                    <a:gd name="T2" fmla="*/ 1 w 242"/>
                    <a:gd name="T3" fmla="*/ 1 h 339"/>
                    <a:gd name="T4" fmla="*/ 1 w 242"/>
                    <a:gd name="T5" fmla="*/ 1 h 339"/>
                    <a:gd name="T6" fmla="*/ 1 w 242"/>
                    <a:gd name="T7" fmla="*/ 1 h 339"/>
                    <a:gd name="T8" fmla="*/ 1 w 242"/>
                    <a:gd name="T9" fmla="*/ 1 h 339"/>
                    <a:gd name="T10" fmla="*/ 1 w 242"/>
                    <a:gd name="T11" fmla="*/ 1 h 339"/>
                    <a:gd name="T12" fmla="*/ 1 w 242"/>
                    <a:gd name="T13" fmla="*/ 1 h 339"/>
                    <a:gd name="T14" fmla="*/ 1 w 242"/>
                    <a:gd name="T15" fmla="*/ 1 h 339"/>
                    <a:gd name="T16" fmla="*/ 1 w 242"/>
                    <a:gd name="T17" fmla="*/ 0 h 339"/>
                    <a:gd name="T18" fmla="*/ 1 w 242"/>
                    <a:gd name="T19" fmla="*/ 0 h 339"/>
                    <a:gd name="T20" fmla="*/ 1 w 242"/>
                    <a:gd name="T21" fmla="*/ 1 h 339"/>
                    <a:gd name="T22" fmla="*/ 1 w 242"/>
                    <a:gd name="T23" fmla="*/ 1 h 339"/>
                    <a:gd name="T24" fmla="*/ 1 w 242"/>
                    <a:gd name="T25" fmla="*/ 1 h 339"/>
                    <a:gd name="T26" fmla="*/ 1 w 242"/>
                    <a:gd name="T27" fmla="*/ 1 h 339"/>
                    <a:gd name="T28" fmla="*/ 1 w 242"/>
                    <a:gd name="T29" fmla="*/ 1 h 339"/>
                    <a:gd name="T30" fmla="*/ 1 w 242"/>
                    <a:gd name="T31" fmla="*/ 1 h 339"/>
                    <a:gd name="T32" fmla="*/ 1 w 242"/>
                    <a:gd name="T33" fmla="*/ 1 h 339"/>
                    <a:gd name="T34" fmla="*/ 1 w 242"/>
                    <a:gd name="T35" fmla="*/ 1 h 339"/>
                    <a:gd name="T36" fmla="*/ 1 w 242"/>
                    <a:gd name="T37" fmla="*/ 1 h 339"/>
                    <a:gd name="T38" fmla="*/ 1 w 242"/>
                    <a:gd name="T39" fmla="*/ 1 h 339"/>
                    <a:gd name="T40" fmla="*/ 1 w 242"/>
                    <a:gd name="T41" fmla="*/ 1 h 339"/>
                    <a:gd name="T42" fmla="*/ 1 w 242"/>
                    <a:gd name="T43" fmla="*/ 1 h 339"/>
                    <a:gd name="T44" fmla="*/ 1 w 242"/>
                    <a:gd name="T45" fmla="*/ 2 h 339"/>
                    <a:gd name="T46" fmla="*/ 1 w 242"/>
                    <a:gd name="T47" fmla="*/ 2 h 339"/>
                    <a:gd name="T48" fmla="*/ 1 w 242"/>
                    <a:gd name="T49" fmla="*/ 2 h 339"/>
                    <a:gd name="T50" fmla="*/ 1 w 242"/>
                    <a:gd name="T51" fmla="*/ 2 h 339"/>
                    <a:gd name="T52" fmla="*/ 1 w 242"/>
                    <a:gd name="T53" fmla="*/ 2 h 339"/>
                    <a:gd name="T54" fmla="*/ 1 w 242"/>
                    <a:gd name="T55" fmla="*/ 2 h 339"/>
                    <a:gd name="T56" fmla="*/ 1 w 242"/>
                    <a:gd name="T57" fmla="*/ 2 h 339"/>
                    <a:gd name="T58" fmla="*/ 1 w 242"/>
                    <a:gd name="T59" fmla="*/ 2 h 339"/>
                    <a:gd name="T60" fmla="*/ 1 w 242"/>
                    <a:gd name="T61" fmla="*/ 2 h 339"/>
                    <a:gd name="T62" fmla="*/ 1 w 242"/>
                    <a:gd name="T63" fmla="*/ 2 h 339"/>
                    <a:gd name="T64" fmla="*/ 1 w 242"/>
                    <a:gd name="T65" fmla="*/ 2 h 339"/>
                    <a:gd name="T66" fmla="*/ 1 w 242"/>
                    <a:gd name="T67" fmla="*/ 2 h 339"/>
                    <a:gd name="T68" fmla="*/ 1 w 242"/>
                    <a:gd name="T69" fmla="*/ 2 h 339"/>
                    <a:gd name="T70" fmla="*/ 1 w 242"/>
                    <a:gd name="T71" fmla="*/ 2 h 339"/>
                    <a:gd name="T72" fmla="*/ 1 w 242"/>
                    <a:gd name="T73" fmla="*/ 1 h 339"/>
                    <a:gd name="T74" fmla="*/ 1 w 242"/>
                    <a:gd name="T75" fmla="*/ 1 h 33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2"/>
                    <a:gd name="T115" fmla="*/ 0 h 339"/>
                    <a:gd name="T116" fmla="*/ 242 w 242"/>
                    <a:gd name="T117" fmla="*/ 339 h 33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2" h="339">
                      <a:moveTo>
                        <a:pt x="0" y="164"/>
                      </a:moveTo>
                      <a:lnTo>
                        <a:pt x="1" y="142"/>
                      </a:lnTo>
                      <a:lnTo>
                        <a:pt x="4" y="118"/>
                      </a:lnTo>
                      <a:lnTo>
                        <a:pt x="8" y="106"/>
                      </a:lnTo>
                      <a:lnTo>
                        <a:pt x="11" y="92"/>
                      </a:lnTo>
                      <a:lnTo>
                        <a:pt x="14" y="80"/>
                      </a:lnTo>
                      <a:lnTo>
                        <a:pt x="20" y="67"/>
                      </a:lnTo>
                      <a:lnTo>
                        <a:pt x="24" y="56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6"/>
                      </a:lnTo>
                      <a:lnTo>
                        <a:pt x="51" y="19"/>
                      </a:lnTo>
                      <a:lnTo>
                        <a:pt x="58" y="12"/>
                      </a:lnTo>
                      <a:lnTo>
                        <a:pt x="66" y="8"/>
                      </a:lnTo>
                      <a:lnTo>
                        <a:pt x="76" y="6"/>
                      </a:lnTo>
                      <a:lnTo>
                        <a:pt x="93" y="4"/>
                      </a:lnTo>
                      <a:lnTo>
                        <a:pt x="109" y="1"/>
                      </a:lnTo>
                      <a:lnTo>
                        <a:pt x="123" y="0"/>
                      </a:lnTo>
                      <a:lnTo>
                        <a:pt x="136" y="0"/>
                      </a:lnTo>
                      <a:lnTo>
                        <a:pt x="147" y="0"/>
                      </a:lnTo>
                      <a:lnTo>
                        <a:pt x="157" y="1"/>
                      </a:lnTo>
                      <a:lnTo>
                        <a:pt x="167" y="3"/>
                      </a:lnTo>
                      <a:lnTo>
                        <a:pt x="174" y="5"/>
                      </a:lnTo>
                      <a:lnTo>
                        <a:pt x="183" y="7"/>
                      </a:lnTo>
                      <a:lnTo>
                        <a:pt x="193" y="12"/>
                      </a:lnTo>
                      <a:lnTo>
                        <a:pt x="200" y="17"/>
                      </a:lnTo>
                      <a:lnTo>
                        <a:pt x="205" y="21"/>
                      </a:lnTo>
                      <a:lnTo>
                        <a:pt x="211" y="27"/>
                      </a:lnTo>
                      <a:lnTo>
                        <a:pt x="216" y="34"/>
                      </a:lnTo>
                      <a:lnTo>
                        <a:pt x="222" y="42"/>
                      </a:lnTo>
                      <a:lnTo>
                        <a:pt x="226" y="52"/>
                      </a:lnTo>
                      <a:lnTo>
                        <a:pt x="230" y="63"/>
                      </a:lnTo>
                      <a:lnTo>
                        <a:pt x="235" y="76"/>
                      </a:lnTo>
                      <a:lnTo>
                        <a:pt x="238" y="90"/>
                      </a:lnTo>
                      <a:lnTo>
                        <a:pt x="240" y="108"/>
                      </a:lnTo>
                      <a:lnTo>
                        <a:pt x="241" y="125"/>
                      </a:lnTo>
                      <a:lnTo>
                        <a:pt x="242" y="146"/>
                      </a:lnTo>
                      <a:lnTo>
                        <a:pt x="241" y="159"/>
                      </a:lnTo>
                      <a:lnTo>
                        <a:pt x="241" y="174"/>
                      </a:lnTo>
                      <a:lnTo>
                        <a:pt x="239" y="189"/>
                      </a:lnTo>
                      <a:lnTo>
                        <a:pt x="237" y="203"/>
                      </a:lnTo>
                      <a:lnTo>
                        <a:pt x="234" y="219"/>
                      </a:lnTo>
                      <a:lnTo>
                        <a:pt x="230" y="234"/>
                      </a:lnTo>
                      <a:lnTo>
                        <a:pt x="226" y="248"/>
                      </a:lnTo>
                      <a:lnTo>
                        <a:pt x="222" y="262"/>
                      </a:lnTo>
                      <a:lnTo>
                        <a:pt x="216" y="277"/>
                      </a:lnTo>
                      <a:lnTo>
                        <a:pt x="211" y="289"/>
                      </a:lnTo>
                      <a:lnTo>
                        <a:pt x="204" y="301"/>
                      </a:lnTo>
                      <a:lnTo>
                        <a:pt x="197" y="311"/>
                      </a:lnTo>
                      <a:lnTo>
                        <a:pt x="190" y="319"/>
                      </a:lnTo>
                      <a:lnTo>
                        <a:pt x="182" y="326"/>
                      </a:lnTo>
                      <a:lnTo>
                        <a:pt x="178" y="329"/>
                      </a:lnTo>
                      <a:lnTo>
                        <a:pt x="173" y="331"/>
                      </a:lnTo>
                      <a:lnTo>
                        <a:pt x="169" y="333"/>
                      </a:lnTo>
                      <a:lnTo>
                        <a:pt x="165" y="334"/>
                      </a:lnTo>
                      <a:lnTo>
                        <a:pt x="147" y="336"/>
                      </a:lnTo>
                      <a:lnTo>
                        <a:pt x="133" y="338"/>
                      </a:lnTo>
                      <a:lnTo>
                        <a:pt x="120" y="338"/>
                      </a:lnTo>
                      <a:lnTo>
                        <a:pt x="109" y="339"/>
                      </a:lnTo>
                      <a:lnTo>
                        <a:pt x="99" y="338"/>
                      </a:lnTo>
                      <a:lnTo>
                        <a:pt x="90" y="337"/>
                      </a:lnTo>
                      <a:lnTo>
                        <a:pt x="81" y="336"/>
                      </a:lnTo>
                      <a:lnTo>
                        <a:pt x="74" y="334"/>
                      </a:lnTo>
                      <a:lnTo>
                        <a:pt x="65" y="330"/>
                      </a:lnTo>
                      <a:lnTo>
                        <a:pt x="54" y="326"/>
                      </a:lnTo>
                      <a:lnTo>
                        <a:pt x="47" y="322"/>
                      </a:lnTo>
                      <a:lnTo>
                        <a:pt x="42" y="317"/>
                      </a:lnTo>
                      <a:lnTo>
                        <a:pt x="35" y="311"/>
                      </a:lnTo>
                      <a:lnTo>
                        <a:pt x="30" y="303"/>
                      </a:lnTo>
                      <a:lnTo>
                        <a:pt x="23" y="293"/>
                      </a:lnTo>
                      <a:lnTo>
                        <a:pt x="18" y="282"/>
                      </a:lnTo>
                      <a:lnTo>
                        <a:pt x="13" y="269"/>
                      </a:lnTo>
                      <a:lnTo>
                        <a:pt x="9" y="252"/>
                      </a:lnTo>
                      <a:lnTo>
                        <a:pt x="6" y="235"/>
                      </a:lnTo>
                      <a:lnTo>
                        <a:pt x="2" y="214"/>
                      </a:lnTo>
                      <a:lnTo>
                        <a:pt x="1" y="190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7" name="Freeform 365"/>
                <p:cNvSpPr>
                  <a:spLocks/>
                </p:cNvSpPr>
                <p:nvPr/>
              </p:nvSpPr>
              <p:spPr bwMode="auto">
                <a:xfrm>
                  <a:off x="1114" y="1400"/>
                  <a:ext cx="121" cy="170"/>
                </a:xfrm>
                <a:custGeom>
                  <a:avLst/>
                  <a:gdLst>
                    <a:gd name="T0" fmla="*/ 1 w 242"/>
                    <a:gd name="T1" fmla="*/ 1 h 339"/>
                    <a:gd name="T2" fmla="*/ 1 w 242"/>
                    <a:gd name="T3" fmla="*/ 1 h 339"/>
                    <a:gd name="T4" fmla="*/ 1 w 242"/>
                    <a:gd name="T5" fmla="*/ 1 h 339"/>
                    <a:gd name="T6" fmla="*/ 1 w 242"/>
                    <a:gd name="T7" fmla="*/ 1 h 339"/>
                    <a:gd name="T8" fmla="*/ 1 w 242"/>
                    <a:gd name="T9" fmla="*/ 1 h 339"/>
                    <a:gd name="T10" fmla="*/ 1 w 242"/>
                    <a:gd name="T11" fmla="*/ 1 h 339"/>
                    <a:gd name="T12" fmla="*/ 1 w 242"/>
                    <a:gd name="T13" fmla="*/ 1 h 339"/>
                    <a:gd name="T14" fmla="*/ 1 w 242"/>
                    <a:gd name="T15" fmla="*/ 1 h 339"/>
                    <a:gd name="T16" fmla="*/ 1 w 242"/>
                    <a:gd name="T17" fmla="*/ 0 h 339"/>
                    <a:gd name="T18" fmla="*/ 1 w 242"/>
                    <a:gd name="T19" fmla="*/ 0 h 339"/>
                    <a:gd name="T20" fmla="*/ 1 w 242"/>
                    <a:gd name="T21" fmla="*/ 1 h 339"/>
                    <a:gd name="T22" fmla="*/ 1 w 242"/>
                    <a:gd name="T23" fmla="*/ 1 h 339"/>
                    <a:gd name="T24" fmla="*/ 1 w 242"/>
                    <a:gd name="T25" fmla="*/ 1 h 339"/>
                    <a:gd name="T26" fmla="*/ 1 w 242"/>
                    <a:gd name="T27" fmla="*/ 1 h 339"/>
                    <a:gd name="T28" fmla="*/ 1 w 242"/>
                    <a:gd name="T29" fmla="*/ 1 h 339"/>
                    <a:gd name="T30" fmla="*/ 1 w 242"/>
                    <a:gd name="T31" fmla="*/ 1 h 339"/>
                    <a:gd name="T32" fmla="*/ 1 w 242"/>
                    <a:gd name="T33" fmla="*/ 1 h 339"/>
                    <a:gd name="T34" fmla="*/ 1 w 242"/>
                    <a:gd name="T35" fmla="*/ 1 h 339"/>
                    <a:gd name="T36" fmla="*/ 1 w 242"/>
                    <a:gd name="T37" fmla="*/ 1 h 339"/>
                    <a:gd name="T38" fmla="*/ 1 w 242"/>
                    <a:gd name="T39" fmla="*/ 1 h 339"/>
                    <a:gd name="T40" fmla="*/ 1 w 242"/>
                    <a:gd name="T41" fmla="*/ 1 h 339"/>
                    <a:gd name="T42" fmla="*/ 1 w 242"/>
                    <a:gd name="T43" fmla="*/ 1 h 339"/>
                    <a:gd name="T44" fmla="*/ 1 w 242"/>
                    <a:gd name="T45" fmla="*/ 2 h 339"/>
                    <a:gd name="T46" fmla="*/ 1 w 242"/>
                    <a:gd name="T47" fmla="*/ 2 h 339"/>
                    <a:gd name="T48" fmla="*/ 1 w 242"/>
                    <a:gd name="T49" fmla="*/ 2 h 339"/>
                    <a:gd name="T50" fmla="*/ 1 w 242"/>
                    <a:gd name="T51" fmla="*/ 2 h 339"/>
                    <a:gd name="T52" fmla="*/ 1 w 242"/>
                    <a:gd name="T53" fmla="*/ 2 h 339"/>
                    <a:gd name="T54" fmla="*/ 1 w 242"/>
                    <a:gd name="T55" fmla="*/ 2 h 339"/>
                    <a:gd name="T56" fmla="*/ 1 w 242"/>
                    <a:gd name="T57" fmla="*/ 2 h 339"/>
                    <a:gd name="T58" fmla="*/ 1 w 242"/>
                    <a:gd name="T59" fmla="*/ 2 h 339"/>
                    <a:gd name="T60" fmla="*/ 1 w 242"/>
                    <a:gd name="T61" fmla="*/ 2 h 339"/>
                    <a:gd name="T62" fmla="*/ 1 w 242"/>
                    <a:gd name="T63" fmla="*/ 2 h 339"/>
                    <a:gd name="T64" fmla="*/ 1 w 242"/>
                    <a:gd name="T65" fmla="*/ 2 h 339"/>
                    <a:gd name="T66" fmla="*/ 1 w 242"/>
                    <a:gd name="T67" fmla="*/ 2 h 339"/>
                    <a:gd name="T68" fmla="*/ 1 w 242"/>
                    <a:gd name="T69" fmla="*/ 2 h 339"/>
                    <a:gd name="T70" fmla="*/ 1 w 242"/>
                    <a:gd name="T71" fmla="*/ 2 h 339"/>
                    <a:gd name="T72" fmla="*/ 1 w 242"/>
                    <a:gd name="T73" fmla="*/ 1 h 339"/>
                    <a:gd name="T74" fmla="*/ 1 w 242"/>
                    <a:gd name="T75" fmla="*/ 1 h 33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2"/>
                    <a:gd name="T115" fmla="*/ 0 h 339"/>
                    <a:gd name="T116" fmla="*/ 242 w 242"/>
                    <a:gd name="T117" fmla="*/ 339 h 33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2" h="339">
                      <a:moveTo>
                        <a:pt x="0" y="164"/>
                      </a:moveTo>
                      <a:lnTo>
                        <a:pt x="1" y="142"/>
                      </a:lnTo>
                      <a:lnTo>
                        <a:pt x="4" y="118"/>
                      </a:lnTo>
                      <a:lnTo>
                        <a:pt x="8" y="106"/>
                      </a:lnTo>
                      <a:lnTo>
                        <a:pt x="11" y="92"/>
                      </a:lnTo>
                      <a:lnTo>
                        <a:pt x="14" y="80"/>
                      </a:lnTo>
                      <a:lnTo>
                        <a:pt x="20" y="67"/>
                      </a:lnTo>
                      <a:lnTo>
                        <a:pt x="24" y="56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6"/>
                      </a:lnTo>
                      <a:lnTo>
                        <a:pt x="51" y="19"/>
                      </a:lnTo>
                      <a:lnTo>
                        <a:pt x="58" y="12"/>
                      </a:lnTo>
                      <a:lnTo>
                        <a:pt x="66" y="8"/>
                      </a:lnTo>
                      <a:lnTo>
                        <a:pt x="76" y="6"/>
                      </a:lnTo>
                      <a:lnTo>
                        <a:pt x="93" y="4"/>
                      </a:lnTo>
                      <a:lnTo>
                        <a:pt x="109" y="1"/>
                      </a:lnTo>
                      <a:lnTo>
                        <a:pt x="123" y="0"/>
                      </a:lnTo>
                      <a:lnTo>
                        <a:pt x="136" y="0"/>
                      </a:lnTo>
                      <a:lnTo>
                        <a:pt x="147" y="0"/>
                      </a:lnTo>
                      <a:lnTo>
                        <a:pt x="157" y="1"/>
                      </a:lnTo>
                      <a:lnTo>
                        <a:pt x="167" y="3"/>
                      </a:lnTo>
                      <a:lnTo>
                        <a:pt x="174" y="5"/>
                      </a:lnTo>
                      <a:lnTo>
                        <a:pt x="183" y="7"/>
                      </a:lnTo>
                      <a:lnTo>
                        <a:pt x="193" y="12"/>
                      </a:lnTo>
                      <a:lnTo>
                        <a:pt x="200" y="17"/>
                      </a:lnTo>
                      <a:lnTo>
                        <a:pt x="205" y="21"/>
                      </a:lnTo>
                      <a:lnTo>
                        <a:pt x="211" y="27"/>
                      </a:lnTo>
                      <a:lnTo>
                        <a:pt x="216" y="34"/>
                      </a:lnTo>
                      <a:lnTo>
                        <a:pt x="222" y="42"/>
                      </a:lnTo>
                      <a:lnTo>
                        <a:pt x="226" y="52"/>
                      </a:lnTo>
                      <a:lnTo>
                        <a:pt x="230" y="63"/>
                      </a:lnTo>
                      <a:lnTo>
                        <a:pt x="235" y="76"/>
                      </a:lnTo>
                      <a:lnTo>
                        <a:pt x="238" y="90"/>
                      </a:lnTo>
                      <a:lnTo>
                        <a:pt x="240" y="108"/>
                      </a:lnTo>
                      <a:lnTo>
                        <a:pt x="241" y="125"/>
                      </a:lnTo>
                      <a:lnTo>
                        <a:pt x="242" y="146"/>
                      </a:lnTo>
                      <a:lnTo>
                        <a:pt x="241" y="159"/>
                      </a:lnTo>
                      <a:lnTo>
                        <a:pt x="241" y="174"/>
                      </a:lnTo>
                      <a:lnTo>
                        <a:pt x="239" y="189"/>
                      </a:lnTo>
                      <a:lnTo>
                        <a:pt x="237" y="203"/>
                      </a:lnTo>
                      <a:lnTo>
                        <a:pt x="234" y="219"/>
                      </a:lnTo>
                      <a:lnTo>
                        <a:pt x="230" y="234"/>
                      </a:lnTo>
                      <a:lnTo>
                        <a:pt x="226" y="248"/>
                      </a:lnTo>
                      <a:lnTo>
                        <a:pt x="222" y="262"/>
                      </a:lnTo>
                      <a:lnTo>
                        <a:pt x="216" y="277"/>
                      </a:lnTo>
                      <a:lnTo>
                        <a:pt x="211" y="289"/>
                      </a:lnTo>
                      <a:lnTo>
                        <a:pt x="204" y="301"/>
                      </a:lnTo>
                      <a:lnTo>
                        <a:pt x="197" y="311"/>
                      </a:lnTo>
                      <a:lnTo>
                        <a:pt x="190" y="319"/>
                      </a:lnTo>
                      <a:lnTo>
                        <a:pt x="182" y="326"/>
                      </a:lnTo>
                      <a:lnTo>
                        <a:pt x="178" y="329"/>
                      </a:lnTo>
                      <a:lnTo>
                        <a:pt x="173" y="331"/>
                      </a:lnTo>
                      <a:lnTo>
                        <a:pt x="169" y="333"/>
                      </a:lnTo>
                      <a:lnTo>
                        <a:pt x="165" y="334"/>
                      </a:lnTo>
                      <a:lnTo>
                        <a:pt x="147" y="336"/>
                      </a:lnTo>
                      <a:lnTo>
                        <a:pt x="133" y="338"/>
                      </a:lnTo>
                      <a:lnTo>
                        <a:pt x="120" y="338"/>
                      </a:lnTo>
                      <a:lnTo>
                        <a:pt x="109" y="339"/>
                      </a:lnTo>
                      <a:lnTo>
                        <a:pt x="99" y="338"/>
                      </a:lnTo>
                      <a:lnTo>
                        <a:pt x="90" y="337"/>
                      </a:lnTo>
                      <a:lnTo>
                        <a:pt x="81" y="336"/>
                      </a:lnTo>
                      <a:lnTo>
                        <a:pt x="74" y="334"/>
                      </a:lnTo>
                      <a:lnTo>
                        <a:pt x="65" y="330"/>
                      </a:lnTo>
                      <a:lnTo>
                        <a:pt x="54" y="326"/>
                      </a:lnTo>
                      <a:lnTo>
                        <a:pt x="47" y="322"/>
                      </a:lnTo>
                      <a:lnTo>
                        <a:pt x="42" y="317"/>
                      </a:lnTo>
                      <a:lnTo>
                        <a:pt x="35" y="311"/>
                      </a:lnTo>
                      <a:lnTo>
                        <a:pt x="30" y="303"/>
                      </a:lnTo>
                      <a:lnTo>
                        <a:pt x="23" y="293"/>
                      </a:lnTo>
                      <a:lnTo>
                        <a:pt x="18" y="282"/>
                      </a:lnTo>
                      <a:lnTo>
                        <a:pt x="13" y="269"/>
                      </a:lnTo>
                      <a:lnTo>
                        <a:pt x="9" y="252"/>
                      </a:lnTo>
                      <a:lnTo>
                        <a:pt x="6" y="235"/>
                      </a:lnTo>
                      <a:lnTo>
                        <a:pt x="2" y="214"/>
                      </a:lnTo>
                      <a:lnTo>
                        <a:pt x="1" y="190"/>
                      </a:lnTo>
                      <a:lnTo>
                        <a:pt x="0" y="1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8" name="Freeform 366"/>
                <p:cNvSpPr>
                  <a:spLocks/>
                </p:cNvSpPr>
                <p:nvPr/>
              </p:nvSpPr>
              <p:spPr bwMode="auto">
                <a:xfrm>
                  <a:off x="1157" y="1403"/>
                  <a:ext cx="78" cy="163"/>
                </a:xfrm>
                <a:custGeom>
                  <a:avLst/>
                  <a:gdLst>
                    <a:gd name="T0" fmla="*/ 1 w 154"/>
                    <a:gd name="T1" fmla="*/ 2 h 325"/>
                    <a:gd name="T2" fmla="*/ 1 w 154"/>
                    <a:gd name="T3" fmla="*/ 2 h 325"/>
                    <a:gd name="T4" fmla="*/ 1 w 154"/>
                    <a:gd name="T5" fmla="*/ 2 h 325"/>
                    <a:gd name="T6" fmla="*/ 1 w 154"/>
                    <a:gd name="T7" fmla="*/ 2 h 325"/>
                    <a:gd name="T8" fmla="*/ 1 w 154"/>
                    <a:gd name="T9" fmla="*/ 2 h 325"/>
                    <a:gd name="T10" fmla="*/ 1 w 154"/>
                    <a:gd name="T11" fmla="*/ 1 h 325"/>
                    <a:gd name="T12" fmla="*/ 1 w 154"/>
                    <a:gd name="T13" fmla="*/ 1 h 325"/>
                    <a:gd name="T14" fmla="*/ 1 w 154"/>
                    <a:gd name="T15" fmla="*/ 1 h 325"/>
                    <a:gd name="T16" fmla="*/ 1 w 154"/>
                    <a:gd name="T17" fmla="*/ 1 h 325"/>
                    <a:gd name="T18" fmla="*/ 1 w 154"/>
                    <a:gd name="T19" fmla="*/ 1 h 325"/>
                    <a:gd name="T20" fmla="*/ 1 w 154"/>
                    <a:gd name="T21" fmla="*/ 1 h 325"/>
                    <a:gd name="T22" fmla="*/ 1 w 154"/>
                    <a:gd name="T23" fmla="*/ 1 h 325"/>
                    <a:gd name="T24" fmla="*/ 1 w 154"/>
                    <a:gd name="T25" fmla="*/ 1 h 325"/>
                    <a:gd name="T26" fmla="*/ 1 w 154"/>
                    <a:gd name="T27" fmla="*/ 1 h 325"/>
                    <a:gd name="T28" fmla="*/ 1 w 154"/>
                    <a:gd name="T29" fmla="*/ 1 h 325"/>
                    <a:gd name="T30" fmla="*/ 1 w 154"/>
                    <a:gd name="T31" fmla="*/ 1 h 325"/>
                    <a:gd name="T32" fmla="*/ 1 w 154"/>
                    <a:gd name="T33" fmla="*/ 1 h 325"/>
                    <a:gd name="T34" fmla="*/ 1 w 154"/>
                    <a:gd name="T35" fmla="*/ 1 h 325"/>
                    <a:gd name="T36" fmla="*/ 1 w 154"/>
                    <a:gd name="T37" fmla="*/ 1 h 325"/>
                    <a:gd name="T38" fmla="*/ 1 w 154"/>
                    <a:gd name="T39" fmla="*/ 1 h 325"/>
                    <a:gd name="T40" fmla="*/ 1 w 154"/>
                    <a:gd name="T41" fmla="*/ 1 h 325"/>
                    <a:gd name="T42" fmla="*/ 1 w 154"/>
                    <a:gd name="T43" fmla="*/ 1 h 325"/>
                    <a:gd name="T44" fmla="*/ 1 w 154"/>
                    <a:gd name="T45" fmla="*/ 1 h 325"/>
                    <a:gd name="T46" fmla="*/ 1 w 154"/>
                    <a:gd name="T47" fmla="*/ 1 h 325"/>
                    <a:gd name="T48" fmla="*/ 0 w 154"/>
                    <a:gd name="T49" fmla="*/ 1 h 325"/>
                    <a:gd name="T50" fmla="*/ 1 w 154"/>
                    <a:gd name="T51" fmla="*/ 1 h 325"/>
                    <a:gd name="T52" fmla="*/ 1 w 154"/>
                    <a:gd name="T53" fmla="*/ 1 h 325"/>
                    <a:gd name="T54" fmla="*/ 1 w 154"/>
                    <a:gd name="T55" fmla="*/ 2 h 325"/>
                    <a:gd name="T56" fmla="*/ 1 w 154"/>
                    <a:gd name="T57" fmla="*/ 2 h 325"/>
                    <a:gd name="T58" fmla="*/ 1 w 154"/>
                    <a:gd name="T59" fmla="*/ 2 h 325"/>
                    <a:gd name="T60" fmla="*/ 1 w 154"/>
                    <a:gd name="T61" fmla="*/ 2 h 325"/>
                    <a:gd name="T62" fmla="*/ 1 w 154"/>
                    <a:gd name="T63" fmla="*/ 2 h 3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4"/>
                    <a:gd name="T97" fmla="*/ 0 h 325"/>
                    <a:gd name="T98" fmla="*/ 154 w 154"/>
                    <a:gd name="T99" fmla="*/ 325 h 3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4" h="325">
                      <a:moveTo>
                        <a:pt x="69" y="325"/>
                      </a:moveTo>
                      <a:lnTo>
                        <a:pt x="76" y="324"/>
                      </a:lnTo>
                      <a:lnTo>
                        <a:pt x="84" y="322"/>
                      </a:lnTo>
                      <a:lnTo>
                        <a:pt x="92" y="319"/>
                      </a:lnTo>
                      <a:lnTo>
                        <a:pt x="98" y="313"/>
                      </a:lnTo>
                      <a:lnTo>
                        <a:pt x="106" y="308"/>
                      </a:lnTo>
                      <a:lnTo>
                        <a:pt x="113" y="299"/>
                      </a:lnTo>
                      <a:lnTo>
                        <a:pt x="119" y="290"/>
                      </a:lnTo>
                      <a:lnTo>
                        <a:pt x="126" y="280"/>
                      </a:lnTo>
                      <a:lnTo>
                        <a:pt x="131" y="270"/>
                      </a:lnTo>
                      <a:lnTo>
                        <a:pt x="136" y="256"/>
                      </a:lnTo>
                      <a:lnTo>
                        <a:pt x="141" y="243"/>
                      </a:lnTo>
                      <a:lnTo>
                        <a:pt x="144" y="230"/>
                      </a:lnTo>
                      <a:lnTo>
                        <a:pt x="148" y="215"/>
                      </a:lnTo>
                      <a:lnTo>
                        <a:pt x="151" y="199"/>
                      </a:lnTo>
                      <a:lnTo>
                        <a:pt x="153" y="183"/>
                      </a:lnTo>
                      <a:lnTo>
                        <a:pt x="154" y="166"/>
                      </a:lnTo>
                      <a:lnTo>
                        <a:pt x="154" y="150"/>
                      </a:lnTo>
                      <a:lnTo>
                        <a:pt x="154" y="134"/>
                      </a:lnTo>
                      <a:lnTo>
                        <a:pt x="153" y="118"/>
                      </a:lnTo>
                      <a:lnTo>
                        <a:pt x="152" y="103"/>
                      </a:lnTo>
                      <a:lnTo>
                        <a:pt x="149" y="89"/>
                      </a:lnTo>
                      <a:lnTo>
                        <a:pt x="147" y="75"/>
                      </a:lnTo>
                      <a:lnTo>
                        <a:pt x="142" y="62"/>
                      </a:lnTo>
                      <a:lnTo>
                        <a:pt x="138" y="50"/>
                      </a:lnTo>
                      <a:lnTo>
                        <a:pt x="133" y="40"/>
                      </a:lnTo>
                      <a:lnTo>
                        <a:pt x="128" y="31"/>
                      </a:lnTo>
                      <a:lnTo>
                        <a:pt x="121" y="22"/>
                      </a:lnTo>
                      <a:lnTo>
                        <a:pt x="116" y="14"/>
                      </a:lnTo>
                      <a:lnTo>
                        <a:pt x="108" y="9"/>
                      </a:lnTo>
                      <a:lnTo>
                        <a:pt x="102" y="4"/>
                      </a:lnTo>
                      <a:lnTo>
                        <a:pt x="94" y="1"/>
                      </a:lnTo>
                      <a:lnTo>
                        <a:pt x="86" y="0"/>
                      </a:lnTo>
                      <a:lnTo>
                        <a:pt x="78" y="1"/>
                      </a:lnTo>
                      <a:lnTo>
                        <a:pt x="70" y="2"/>
                      </a:lnTo>
                      <a:lnTo>
                        <a:pt x="62" y="6"/>
                      </a:lnTo>
                      <a:lnTo>
                        <a:pt x="56" y="11"/>
                      </a:lnTo>
                      <a:lnTo>
                        <a:pt x="48" y="17"/>
                      </a:lnTo>
                      <a:lnTo>
                        <a:pt x="41" y="25"/>
                      </a:lnTo>
                      <a:lnTo>
                        <a:pt x="35" y="35"/>
                      </a:lnTo>
                      <a:lnTo>
                        <a:pt x="29" y="45"/>
                      </a:lnTo>
                      <a:lnTo>
                        <a:pt x="23" y="56"/>
                      </a:lnTo>
                      <a:lnTo>
                        <a:pt x="18" y="68"/>
                      </a:lnTo>
                      <a:lnTo>
                        <a:pt x="13" y="81"/>
                      </a:lnTo>
                      <a:lnTo>
                        <a:pt x="10" y="95"/>
                      </a:lnTo>
                      <a:lnTo>
                        <a:pt x="6" y="111"/>
                      </a:lnTo>
                      <a:lnTo>
                        <a:pt x="3" y="126"/>
                      </a:lnTo>
                      <a:lnTo>
                        <a:pt x="1" y="141"/>
                      </a:lnTo>
                      <a:lnTo>
                        <a:pt x="0" y="159"/>
                      </a:lnTo>
                      <a:lnTo>
                        <a:pt x="0" y="175"/>
                      </a:lnTo>
                      <a:lnTo>
                        <a:pt x="0" y="192"/>
                      </a:lnTo>
                      <a:lnTo>
                        <a:pt x="1" y="207"/>
                      </a:lnTo>
                      <a:lnTo>
                        <a:pt x="3" y="222"/>
                      </a:lnTo>
                      <a:lnTo>
                        <a:pt x="5" y="237"/>
                      </a:lnTo>
                      <a:lnTo>
                        <a:pt x="8" y="250"/>
                      </a:lnTo>
                      <a:lnTo>
                        <a:pt x="12" y="263"/>
                      </a:lnTo>
                      <a:lnTo>
                        <a:pt x="16" y="275"/>
                      </a:lnTo>
                      <a:lnTo>
                        <a:pt x="22" y="285"/>
                      </a:lnTo>
                      <a:lnTo>
                        <a:pt x="26" y="295"/>
                      </a:lnTo>
                      <a:lnTo>
                        <a:pt x="33" y="304"/>
                      </a:lnTo>
                      <a:lnTo>
                        <a:pt x="39" y="311"/>
                      </a:lnTo>
                      <a:lnTo>
                        <a:pt x="46" y="317"/>
                      </a:lnTo>
                      <a:lnTo>
                        <a:pt x="52" y="321"/>
                      </a:lnTo>
                      <a:lnTo>
                        <a:pt x="60" y="324"/>
                      </a:lnTo>
                      <a:lnTo>
                        <a:pt x="69" y="32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79" name="Freeform 367"/>
                <p:cNvSpPr>
                  <a:spLocks/>
                </p:cNvSpPr>
                <p:nvPr/>
              </p:nvSpPr>
              <p:spPr bwMode="auto">
                <a:xfrm>
                  <a:off x="1157" y="1403"/>
                  <a:ext cx="78" cy="163"/>
                </a:xfrm>
                <a:custGeom>
                  <a:avLst/>
                  <a:gdLst>
                    <a:gd name="T0" fmla="*/ 1 w 154"/>
                    <a:gd name="T1" fmla="*/ 2 h 325"/>
                    <a:gd name="T2" fmla="*/ 1 w 154"/>
                    <a:gd name="T3" fmla="*/ 2 h 325"/>
                    <a:gd name="T4" fmla="*/ 1 w 154"/>
                    <a:gd name="T5" fmla="*/ 2 h 325"/>
                    <a:gd name="T6" fmla="*/ 1 w 154"/>
                    <a:gd name="T7" fmla="*/ 2 h 325"/>
                    <a:gd name="T8" fmla="*/ 1 w 154"/>
                    <a:gd name="T9" fmla="*/ 2 h 325"/>
                    <a:gd name="T10" fmla="*/ 1 w 154"/>
                    <a:gd name="T11" fmla="*/ 1 h 325"/>
                    <a:gd name="T12" fmla="*/ 1 w 154"/>
                    <a:gd name="T13" fmla="*/ 1 h 325"/>
                    <a:gd name="T14" fmla="*/ 1 w 154"/>
                    <a:gd name="T15" fmla="*/ 1 h 325"/>
                    <a:gd name="T16" fmla="*/ 1 w 154"/>
                    <a:gd name="T17" fmla="*/ 1 h 325"/>
                    <a:gd name="T18" fmla="*/ 1 w 154"/>
                    <a:gd name="T19" fmla="*/ 1 h 325"/>
                    <a:gd name="T20" fmla="*/ 1 w 154"/>
                    <a:gd name="T21" fmla="*/ 1 h 325"/>
                    <a:gd name="T22" fmla="*/ 1 w 154"/>
                    <a:gd name="T23" fmla="*/ 1 h 325"/>
                    <a:gd name="T24" fmla="*/ 1 w 154"/>
                    <a:gd name="T25" fmla="*/ 1 h 325"/>
                    <a:gd name="T26" fmla="*/ 1 w 154"/>
                    <a:gd name="T27" fmla="*/ 1 h 325"/>
                    <a:gd name="T28" fmla="*/ 1 w 154"/>
                    <a:gd name="T29" fmla="*/ 1 h 325"/>
                    <a:gd name="T30" fmla="*/ 1 w 154"/>
                    <a:gd name="T31" fmla="*/ 1 h 325"/>
                    <a:gd name="T32" fmla="*/ 1 w 154"/>
                    <a:gd name="T33" fmla="*/ 1 h 325"/>
                    <a:gd name="T34" fmla="*/ 1 w 154"/>
                    <a:gd name="T35" fmla="*/ 1 h 325"/>
                    <a:gd name="T36" fmla="*/ 1 w 154"/>
                    <a:gd name="T37" fmla="*/ 1 h 325"/>
                    <a:gd name="T38" fmla="*/ 1 w 154"/>
                    <a:gd name="T39" fmla="*/ 1 h 325"/>
                    <a:gd name="T40" fmla="*/ 1 w 154"/>
                    <a:gd name="T41" fmla="*/ 1 h 325"/>
                    <a:gd name="T42" fmla="*/ 1 w 154"/>
                    <a:gd name="T43" fmla="*/ 1 h 325"/>
                    <a:gd name="T44" fmla="*/ 1 w 154"/>
                    <a:gd name="T45" fmla="*/ 1 h 325"/>
                    <a:gd name="T46" fmla="*/ 1 w 154"/>
                    <a:gd name="T47" fmla="*/ 1 h 325"/>
                    <a:gd name="T48" fmla="*/ 0 w 154"/>
                    <a:gd name="T49" fmla="*/ 1 h 325"/>
                    <a:gd name="T50" fmla="*/ 1 w 154"/>
                    <a:gd name="T51" fmla="*/ 1 h 325"/>
                    <a:gd name="T52" fmla="*/ 1 w 154"/>
                    <a:gd name="T53" fmla="*/ 1 h 325"/>
                    <a:gd name="T54" fmla="*/ 1 w 154"/>
                    <a:gd name="T55" fmla="*/ 2 h 325"/>
                    <a:gd name="T56" fmla="*/ 1 w 154"/>
                    <a:gd name="T57" fmla="*/ 2 h 325"/>
                    <a:gd name="T58" fmla="*/ 1 w 154"/>
                    <a:gd name="T59" fmla="*/ 2 h 325"/>
                    <a:gd name="T60" fmla="*/ 1 w 154"/>
                    <a:gd name="T61" fmla="*/ 2 h 325"/>
                    <a:gd name="T62" fmla="*/ 1 w 154"/>
                    <a:gd name="T63" fmla="*/ 2 h 32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4"/>
                    <a:gd name="T97" fmla="*/ 0 h 325"/>
                    <a:gd name="T98" fmla="*/ 154 w 154"/>
                    <a:gd name="T99" fmla="*/ 325 h 32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4" h="325">
                      <a:moveTo>
                        <a:pt x="69" y="325"/>
                      </a:moveTo>
                      <a:lnTo>
                        <a:pt x="76" y="324"/>
                      </a:lnTo>
                      <a:lnTo>
                        <a:pt x="84" y="322"/>
                      </a:lnTo>
                      <a:lnTo>
                        <a:pt x="92" y="319"/>
                      </a:lnTo>
                      <a:lnTo>
                        <a:pt x="98" y="313"/>
                      </a:lnTo>
                      <a:lnTo>
                        <a:pt x="106" y="308"/>
                      </a:lnTo>
                      <a:lnTo>
                        <a:pt x="113" y="299"/>
                      </a:lnTo>
                      <a:lnTo>
                        <a:pt x="119" y="290"/>
                      </a:lnTo>
                      <a:lnTo>
                        <a:pt x="126" y="280"/>
                      </a:lnTo>
                      <a:lnTo>
                        <a:pt x="131" y="270"/>
                      </a:lnTo>
                      <a:lnTo>
                        <a:pt x="136" y="256"/>
                      </a:lnTo>
                      <a:lnTo>
                        <a:pt x="141" y="243"/>
                      </a:lnTo>
                      <a:lnTo>
                        <a:pt x="144" y="230"/>
                      </a:lnTo>
                      <a:lnTo>
                        <a:pt x="148" y="215"/>
                      </a:lnTo>
                      <a:lnTo>
                        <a:pt x="151" y="199"/>
                      </a:lnTo>
                      <a:lnTo>
                        <a:pt x="153" y="183"/>
                      </a:lnTo>
                      <a:lnTo>
                        <a:pt x="154" y="166"/>
                      </a:lnTo>
                      <a:lnTo>
                        <a:pt x="154" y="150"/>
                      </a:lnTo>
                      <a:lnTo>
                        <a:pt x="154" y="134"/>
                      </a:lnTo>
                      <a:lnTo>
                        <a:pt x="153" y="118"/>
                      </a:lnTo>
                      <a:lnTo>
                        <a:pt x="152" y="103"/>
                      </a:lnTo>
                      <a:lnTo>
                        <a:pt x="149" y="89"/>
                      </a:lnTo>
                      <a:lnTo>
                        <a:pt x="147" y="75"/>
                      </a:lnTo>
                      <a:lnTo>
                        <a:pt x="142" y="62"/>
                      </a:lnTo>
                      <a:lnTo>
                        <a:pt x="138" y="50"/>
                      </a:lnTo>
                      <a:lnTo>
                        <a:pt x="133" y="40"/>
                      </a:lnTo>
                      <a:lnTo>
                        <a:pt x="128" y="31"/>
                      </a:lnTo>
                      <a:lnTo>
                        <a:pt x="121" y="22"/>
                      </a:lnTo>
                      <a:lnTo>
                        <a:pt x="116" y="14"/>
                      </a:lnTo>
                      <a:lnTo>
                        <a:pt x="108" y="9"/>
                      </a:lnTo>
                      <a:lnTo>
                        <a:pt x="102" y="4"/>
                      </a:lnTo>
                      <a:lnTo>
                        <a:pt x="94" y="1"/>
                      </a:lnTo>
                      <a:lnTo>
                        <a:pt x="86" y="0"/>
                      </a:lnTo>
                      <a:lnTo>
                        <a:pt x="78" y="1"/>
                      </a:lnTo>
                      <a:lnTo>
                        <a:pt x="70" y="2"/>
                      </a:lnTo>
                      <a:lnTo>
                        <a:pt x="62" y="6"/>
                      </a:lnTo>
                      <a:lnTo>
                        <a:pt x="56" y="11"/>
                      </a:lnTo>
                      <a:lnTo>
                        <a:pt x="48" y="17"/>
                      </a:lnTo>
                      <a:lnTo>
                        <a:pt x="41" y="25"/>
                      </a:lnTo>
                      <a:lnTo>
                        <a:pt x="35" y="35"/>
                      </a:lnTo>
                      <a:lnTo>
                        <a:pt x="29" y="45"/>
                      </a:lnTo>
                      <a:lnTo>
                        <a:pt x="23" y="56"/>
                      </a:lnTo>
                      <a:lnTo>
                        <a:pt x="18" y="68"/>
                      </a:lnTo>
                      <a:lnTo>
                        <a:pt x="13" y="81"/>
                      </a:lnTo>
                      <a:lnTo>
                        <a:pt x="10" y="95"/>
                      </a:lnTo>
                      <a:lnTo>
                        <a:pt x="6" y="111"/>
                      </a:lnTo>
                      <a:lnTo>
                        <a:pt x="3" y="126"/>
                      </a:lnTo>
                      <a:lnTo>
                        <a:pt x="1" y="141"/>
                      </a:lnTo>
                      <a:lnTo>
                        <a:pt x="0" y="159"/>
                      </a:lnTo>
                      <a:lnTo>
                        <a:pt x="0" y="175"/>
                      </a:lnTo>
                      <a:lnTo>
                        <a:pt x="0" y="192"/>
                      </a:lnTo>
                      <a:lnTo>
                        <a:pt x="1" y="207"/>
                      </a:lnTo>
                      <a:lnTo>
                        <a:pt x="3" y="222"/>
                      </a:lnTo>
                      <a:lnTo>
                        <a:pt x="5" y="237"/>
                      </a:lnTo>
                      <a:lnTo>
                        <a:pt x="8" y="250"/>
                      </a:lnTo>
                      <a:lnTo>
                        <a:pt x="12" y="263"/>
                      </a:lnTo>
                      <a:lnTo>
                        <a:pt x="16" y="275"/>
                      </a:lnTo>
                      <a:lnTo>
                        <a:pt x="22" y="285"/>
                      </a:lnTo>
                      <a:lnTo>
                        <a:pt x="26" y="295"/>
                      </a:lnTo>
                      <a:lnTo>
                        <a:pt x="33" y="304"/>
                      </a:lnTo>
                      <a:lnTo>
                        <a:pt x="39" y="311"/>
                      </a:lnTo>
                      <a:lnTo>
                        <a:pt x="46" y="317"/>
                      </a:lnTo>
                      <a:lnTo>
                        <a:pt x="52" y="321"/>
                      </a:lnTo>
                      <a:lnTo>
                        <a:pt x="60" y="324"/>
                      </a:lnTo>
                      <a:lnTo>
                        <a:pt x="69" y="3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0" name="Freeform 368"/>
                <p:cNvSpPr>
                  <a:spLocks/>
                </p:cNvSpPr>
                <p:nvPr/>
              </p:nvSpPr>
              <p:spPr bwMode="auto">
                <a:xfrm>
                  <a:off x="1158" y="1404"/>
                  <a:ext cx="77" cy="161"/>
                </a:xfrm>
                <a:custGeom>
                  <a:avLst/>
                  <a:gdLst>
                    <a:gd name="T0" fmla="*/ 1 w 153"/>
                    <a:gd name="T1" fmla="*/ 1 h 321"/>
                    <a:gd name="T2" fmla="*/ 1 w 153"/>
                    <a:gd name="T3" fmla="*/ 1 h 321"/>
                    <a:gd name="T4" fmla="*/ 1 w 153"/>
                    <a:gd name="T5" fmla="*/ 1 h 321"/>
                    <a:gd name="T6" fmla="*/ 1 w 153"/>
                    <a:gd name="T7" fmla="*/ 1 h 321"/>
                    <a:gd name="T8" fmla="*/ 1 w 153"/>
                    <a:gd name="T9" fmla="*/ 1 h 321"/>
                    <a:gd name="T10" fmla="*/ 1 w 153"/>
                    <a:gd name="T11" fmla="*/ 1 h 321"/>
                    <a:gd name="T12" fmla="*/ 1 w 153"/>
                    <a:gd name="T13" fmla="*/ 1 h 321"/>
                    <a:gd name="T14" fmla="*/ 1 w 153"/>
                    <a:gd name="T15" fmla="*/ 1 h 321"/>
                    <a:gd name="T16" fmla="*/ 1 w 153"/>
                    <a:gd name="T17" fmla="*/ 1 h 321"/>
                    <a:gd name="T18" fmla="*/ 1 w 153"/>
                    <a:gd name="T19" fmla="*/ 1 h 321"/>
                    <a:gd name="T20" fmla="*/ 1 w 153"/>
                    <a:gd name="T21" fmla="*/ 1 h 321"/>
                    <a:gd name="T22" fmla="*/ 1 w 153"/>
                    <a:gd name="T23" fmla="*/ 2 h 321"/>
                    <a:gd name="T24" fmla="*/ 1 w 153"/>
                    <a:gd name="T25" fmla="*/ 2 h 321"/>
                    <a:gd name="T26" fmla="*/ 1 w 153"/>
                    <a:gd name="T27" fmla="*/ 2 h 321"/>
                    <a:gd name="T28" fmla="*/ 1 w 153"/>
                    <a:gd name="T29" fmla="*/ 2 h 321"/>
                    <a:gd name="T30" fmla="*/ 1 w 153"/>
                    <a:gd name="T31" fmla="*/ 2 h 321"/>
                    <a:gd name="T32" fmla="*/ 1 w 153"/>
                    <a:gd name="T33" fmla="*/ 2 h 321"/>
                    <a:gd name="T34" fmla="*/ 1 w 153"/>
                    <a:gd name="T35" fmla="*/ 2 h 321"/>
                    <a:gd name="T36" fmla="*/ 1 w 153"/>
                    <a:gd name="T37" fmla="*/ 2 h 321"/>
                    <a:gd name="T38" fmla="*/ 1 w 153"/>
                    <a:gd name="T39" fmla="*/ 2 h 321"/>
                    <a:gd name="T40" fmla="*/ 1 w 153"/>
                    <a:gd name="T41" fmla="*/ 2 h 321"/>
                    <a:gd name="T42" fmla="*/ 1 w 153"/>
                    <a:gd name="T43" fmla="*/ 1 h 321"/>
                    <a:gd name="T44" fmla="*/ 1 w 153"/>
                    <a:gd name="T45" fmla="*/ 1 h 321"/>
                    <a:gd name="T46" fmla="*/ 0 w 153"/>
                    <a:gd name="T47" fmla="*/ 1 h 321"/>
                    <a:gd name="T48" fmla="*/ 1 w 153"/>
                    <a:gd name="T49" fmla="*/ 1 h 321"/>
                    <a:gd name="T50" fmla="*/ 1 w 153"/>
                    <a:gd name="T51" fmla="*/ 1 h 321"/>
                    <a:gd name="T52" fmla="*/ 1 w 153"/>
                    <a:gd name="T53" fmla="*/ 1 h 321"/>
                    <a:gd name="T54" fmla="*/ 1 w 153"/>
                    <a:gd name="T55" fmla="*/ 1 h 321"/>
                    <a:gd name="T56" fmla="*/ 1 w 153"/>
                    <a:gd name="T57" fmla="*/ 1 h 321"/>
                    <a:gd name="T58" fmla="*/ 1 w 153"/>
                    <a:gd name="T59" fmla="*/ 1 h 321"/>
                    <a:gd name="T60" fmla="*/ 1 w 153"/>
                    <a:gd name="T61" fmla="*/ 1 h 321"/>
                    <a:gd name="T62" fmla="*/ 1 w 153"/>
                    <a:gd name="T63" fmla="*/ 0 h 3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3"/>
                    <a:gd name="T97" fmla="*/ 0 h 321"/>
                    <a:gd name="T98" fmla="*/ 153 w 153"/>
                    <a:gd name="T99" fmla="*/ 321 h 3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3" h="321">
                      <a:moveTo>
                        <a:pt x="85" y="0"/>
                      </a:moveTo>
                      <a:lnTo>
                        <a:pt x="93" y="1"/>
                      </a:lnTo>
                      <a:lnTo>
                        <a:pt x="101" y="4"/>
                      </a:lnTo>
                      <a:lnTo>
                        <a:pt x="107" y="9"/>
                      </a:lnTo>
                      <a:lnTo>
                        <a:pt x="114" y="14"/>
                      </a:lnTo>
                      <a:lnTo>
                        <a:pt x="120" y="21"/>
                      </a:lnTo>
                      <a:lnTo>
                        <a:pt x="127" y="30"/>
                      </a:lnTo>
                      <a:lnTo>
                        <a:pt x="131" y="39"/>
                      </a:lnTo>
                      <a:lnTo>
                        <a:pt x="137" y="50"/>
                      </a:lnTo>
                      <a:lnTo>
                        <a:pt x="141" y="61"/>
                      </a:lnTo>
                      <a:lnTo>
                        <a:pt x="144" y="75"/>
                      </a:lnTo>
                      <a:lnTo>
                        <a:pt x="148" y="88"/>
                      </a:lnTo>
                      <a:lnTo>
                        <a:pt x="150" y="102"/>
                      </a:lnTo>
                      <a:lnTo>
                        <a:pt x="152" y="116"/>
                      </a:lnTo>
                      <a:lnTo>
                        <a:pt x="153" y="133"/>
                      </a:lnTo>
                      <a:lnTo>
                        <a:pt x="153" y="148"/>
                      </a:lnTo>
                      <a:lnTo>
                        <a:pt x="153" y="164"/>
                      </a:lnTo>
                      <a:lnTo>
                        <a:pt x="151" y="181"/>
                      </a:lnTo>
                      <a:lnTo>
                        <a:pt x="150" y="196"/>
                      </a:lnTo>
                      <a:lnTo>
                        <a:pt x="147" y="212"/>
                      </a:lnTo>
                      <a:lnTo>
                        <a:pt x="143" y="227"/>
                      </a:lnTo>
                      <a:lnTo>
                        <a:pt x="139" y="240"/>
                      </a:lnTo>
                      <a:lnTo>
                        <a:pt x="135" y="253"/>
                      </a:lnTo>
                      <a:lnTo>
                        <a:pt x="129" y="265"/>
                      </a:lnTo>
                      <a:lnTo>
                        <a:pt x="124" y="276"/>
                      </a:lnTo>
                      <a:lnTo>
                        <a:pt x="118" y="287"/>
                      </a:lnTo>
                      <a:lnTo>
                        <a:pt x="112" y="296"/>
                      </a:lnTo>
                      <a:lnTo>
                        <a:pt x="105" y="304"/>
                      </a:lnTo>
                      <a:lnTo>
                        <a:pt x="98" y="310"/>
                      </a:lnTo>
                      <a:lnTo>
                        <a:pt x="91" y="315"/>
                      </a:lnTo>
                      <a:lnTo>
                        <a:pt x="83" y="318"/>
                      </a:lnTo>
                      <a:lnTo>
                        <a:pt x="75" y="320"/>
                      </a:lnTo>
                      <a:lnTo>
                        <a:pt x="68" y="321"/>
                      </a:lnTo>
                      <a:lnTo>
                        <a:pt x="60" y="319"/>
                      </a:lnTo>
                      <a:lnTo>
                        <a:pt x="52" y="317"/>
                      </a:lnTo>
                      <a:lnTo>
                        <a:pt x="46" y="312"/>
                      </a:lnTo>
                      <a:lnTo>
                        <a:pt x="39" y="307"/>
                      </a:lnTo>
                      <a:lnTo>
                        <a:pt x="33" y="299"/>
                      </a:lnTo>
                      <a:lnTo>
                        <a:pt x="27" y="291"/>
                      </a:lnTo>
                      <a:lnTo>
                        <a:pt x="22" y="282"/>
                      </a:lnTo>
                      <a:lnTo>
                        <a:pt x="16" y="271"/>
                      </a:lnTo>
                      <a:lnTo>
                        <a:pt x="12" y="259"/>
                      </a:lnTo>
                      <a:lnTo>
                        <a:pt x="9" y="247"/>
                      </a:lnTo>
                      <a:lnTo>
                        <a:pt x="5" y="234"/>
                      </a:lnTo>
                      <a:lnTo>
                        <a:pt x="3" y="219"/>
                      </a:lnTo>
                      <a:lnTo>
                        <a:pt x="1" y="204"/>
                      </a:lnTo>
                      <a:lnTo>
                        <a:pt x="0" y="189"/>
                      </a:lnTo>
                      <a:lnTo>
                        <a:pt x="0" y="173"/>
                      </a:lnTo>
                      <a:lnTo>
                        <a:pt x="1" y="157"/>
                      </a:lnTo>
                      <a:lnTo>
                        <a:pt x="2" y="140"/>
                      </a:lnTo>
                      <a:lnTo>
                        <a:pt x="4" y="124"/>
                      </a:lnTo>
                      <a:lnTo>
                        <a:pt x="6" y="109"/>
                      </a:lnTo>
                      <a:lnTo>
                        <a:pt x="10" y="94"/>
                      </a:lnTo>
                      <a:lnTo>
                        <a:pt x="14" y="80"/>
                      </a:lnTo>
                      <a:lnTo>
                        <a:pt x="18" y="67"/>
                      </a:lnTo>
                      <a:lnTo>
                        <a:pt x="24" y="55"/>
                      </a:lnTo>
                      <a:lnTo>
                        <a:pt x="29" y="44"/>
                      </a:lnTo>
                      <a:lnTo>
                        <a:pt x="35" y="34"/>
                      </a:lnTo>
                      <a:lnTo>
                        <a:pt x="41" y="25"/>
                      </a:lnTo>
                      <a:lnTo>
                        <a:pt x="48" y="18"/>
                      </a:lnTo>
                      <a:lnTo>
                        <a:pt x="55" y="11"/>
                      </a:lnTo>
                      <a:lnTo>
                        <a:pt x="62" y="7"/>
                      </a:lnTo>
                      <a:lnTo>
                        <a:pt x="70" y="2"/>
                      </a:lnTo>
                      <a:lnTo>
                        <a:pt x="78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1" name="Freeform 369"/>
                <p:cNvSpPr>
                  <a:spLocks/>
                </p:cNvSpPr>
                <p:nvPr/>
              </p:nvSpPr>
              <p:spPr bwMode="auto">
                <a:xfrm>
                  <a:off x="1159" y="1405"/>
                  <a:ext cx="76" cy="158"/>
                </a:xfrm>
                <a:custGeom>
                  <a:avLst/>
                  <a:gdLst>
                    <a:gd name="T0" fmla="*/ 1 w 151"/>
                    <a:gd name="T1" fmla="*/ 1 h 316"/>
                    <a:gd name="T2" fmla="*/ 1 w 151"/>
                    <a:gd name="T3" fmla="*/ 1 h 316"/>
                    <a:gd name="T4" fmla="*/ 1 w 151"/>
                    <a:gd name="T5" fmla="*/ 1 h 316"/>
                    <a:gd name="T6" fmla="*/ 1 w 151"/>
                    <a:gd name="T7" fmla="*/ 1 h 316"/>
                    <a:gd name="T8" fmla="*/ 1 w 151"/>
                    <a:gd name="T9" fmla="*/ 1 h 316"/>
                    <a:gd name="T10" fmla="*/ 1 w 151"/>
                    <a:gd name="T11" fmla="*/ 1 h 316"/>
                    <a:gd name="T12" fmla="*/ 1 w 151"/>
                    <a:gd name="T13" fmla="*/ 1 h 316"/>
                    <a:gd name="T14" fmla="*/ 1 w 151"/>
                    <a:gd name="T15" fmla="*/ 1 h 316"/>
                    <a:gd name="T16" fmla="*/ 1 w 151"/>
                    <a:gd name="T17" fmla="*/ 1 h 316"/>
                    <a:gd name="T18" fmla="*/ 1 w 151"/>
                    <a:gd name="T19" fmla="*/ 1 h 316"/>
                    <a:gd name="T20" fmla="*/ 1 w 151"/>
                    <a:gd name="T21" fmla="*/ 1 h 316"/>
                    <a:gd name="T22" fmla="*/ 1 w 151"/>
                    <a:gd name="T23" fmla="*/ 1 h 316"/>
                    <a:gd name="T24" fmla="*/ 1 w 151"/>
                    <a:gd name="T25" fmla="*/ 1 h 316"/>
                    <a:gd name="T26" fmla="*/ 1 w 151"/>
                    <a:gd name="T27" fmla="*/ 1 h 316"/>
                    <a:gd name="T28" fmla="*/ 1 w 151"/>
                    <a:gd name="T29" fmla="*/ 1 h 316"/>
                    <a:gd name="T30" fmla="*/ 1 w 151"/>
                    <a:gd name="T31" fmla="*/ 1 h 316"/>
                    <a:gd name="T32" fmla="*/ 1 w 151"/>
                    <a:gd name="T33" fmla="*/ 1 h 316"/>
                    <a:gd name="T34" fmla="*/ 1 w 151"/>
                    <a:gd name="T35" fmla="*/ 1 h 316"/>
                    <a:gd name="T36" fmla="*/ 1 w 151"/>
                    <a:gd name="T37" fmla="*/ 1 h 316"/>
                    <a:gd name="T38" fmla="*/ 1 w 151"/>
                    <a:gd name="T39" fmla="*/ 1 h 316"/>
                    <a:gd name="T40" fmla="*/ 1 w 151"/>
                    <a:gd name="T41" fmla="*/ 1 h 316"/>
                    <a:gd name="T42" fmla="*/ 1 w 151"/>
                    <a:gd name="T43" fmla="*/ 1 h 316"/>
                    <a:gd name="T44" fmla="*/ 1 w 151"/>
                    <a:gd name="T45" fmla="*/ 1 h 316"/>
                    <a:gd name="T46" fmla="*/ 0 w 151"/>
                    <a:gd name="T47" fmla="*/ 1 h 316"/>
                    <a:gd name="T48" fmla="*/ 1 w 151"/>
                    <a:gd name="T49" fmla="*/ 1 h 316"/>
                    <a:gd name="T50" fmla="*/ 1 w 151"/>
                    <a:gd name="T51" fmla="*/ 1 h 316"/>
                    <a:gd name="T52" fmla="*/ 1 w 151"/>
                    <a:gd name="T53" fmla="*/ 1 h 316"/>
                    <a:gd name="T54" fmla="*/ 1 w 151"/>
                    <a:gd name="T55" fmla="*/ 1 h 316"/>
                    <a:gd name="T56" fmla="*/ 1 w 151"/>
                    <a:gd name="T57" fmla="*/ 1 h 316"/>
                    <a:gd name="T58" fmla="*/ 1 w 151"/>
                    <a:gd name="T59" fmla="*/ 1 h 316"/>
                    <a:gd name="T60" fmla="*/ 1 w 151"/>
                    <a:gd name="T61" fmla="*/ 1 h 316"/>
                    <a:gd name="T62" fmla="*/ 1 w 151"/>
                    <a:gd name="T63" fmla="*/ 0 h 3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1"/>
                    <a:gd name="T97" fmla="*/ 0 h 316"/>
                    <a:gd name="T98" fmla="*/ 151 w 151"/>
                    <a:gd name="T99" fmla="*/ 316 h 3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1" h="316">
                      <a:moveTo>
                        <a:pt x="84" y="0"/>
                      </a:moveTo>
                      <a:lnTo>
                        <a:pt x="92" y="1"/>
                      </a:lnTo>
                      <a:lnTo>
                        <a:pt x="99" y="5"/>
                      </a:lnTo>
                      <a:lnTo>
                        <a:pt x="106" y="8"/>
                      </a:lnTo>
                      <a:lnTo>
                        <a:pt x="113" y="14"/>
                      </a:lnTo>
                      <a:lnTo>
                        <a:pt x="118" y="21"/>
                      </a:lnTo>
                      <a:lnTo>
                        <a:pt x="125" y="30"/>
                      </a:lnTo>
                      <a:lnTo>
                        <a:pt x="129" y="39"/>
                      </a:lnTo>
                      <a:lnTo>
                        <a:pt x="135" y="50"/>
                      </a:lnTo>
                      <a:lnTo>
                        <a:pt x="139" y="60"/>
                      </a:lnTo>
                      <a:lnTo>
                        <a:pt x="142" y="74"/>
                      </a:lnTo>
                      <a:lnTo>
                        <a:pt x="146" y="87"/>
                      </a:lnTo>
                      <a:lnTo>
                        <a:pt x="148" y="100"/>
                      </a:lnTo>
                      <a:lnTo>
                        <a:pt x="149" y="115"/>
                      </a:lnTo>
                      <a:lnTo>
                        <a:pt x="150" y="131"/>
                      </a:lnTo>
                      <a:lnTo>
                        <a:pt x="151" y="146"/>
                      </a:lnTo>
                      <a:lnTo>
                        <a:pt x="150" y="162"/>
                      </a:lnTo>
                      <a:lnTo>
                        <a:pt x="149" y="179"/>
                      </a:lnTo>
                      <a:lnTo>
                        <a:pt x="147" y="194"/>
                      </a:lnTo>
                      <a:lnTo>
                        <a:pt x="145" y="210"/>
                      </a:lnTo>
                      <a:lnTo>
                        <a:pt x="141" y="224"/>
                      </a:lnTo>
                      <a:lnTo>
                        <a:pt x="137" y="237"/>
                      </a:lnTo>
                      <a:lnTo>
                        <a:pt x="133" y="250"/>
                      </a:lnTo>
                      <a:lnTo>
                        <a:pt x="128" y="262"/>
                      </a:lnTo>
                      <a:lnTo>
                        <a:pt x="123" y="273"/>
                      </a:lnTo>
                      <a:lnTo>
                        <a:pt x="116" y="283"/>
                      </a:lnTo>
                      <a:lnTo>
                        <a:pt x="110" y="292"/>
                      </a:lnTo>
                      <a:lnTo>
                        <a:pt x="103" y="300"/>
                      </a:lnTo>
                      <a:lnTo>
                        <a:pt x="96" y="306"/>
                      </a:lnTo>
                      <a:lnTo>
                        <a:pt x="89" y="310"/>
                      </a:lnTo>
                      <a:lnTo>
                        <a:pt x="82" y="314"/>
                      </a:lnTo>
                      <a:lnTo>
                        <a:pt x="75" y="316"/>
                      </a:lnTo>
                      <a:lnTo>
                        <a:pt x="67" y="316"/>
                      </a:lnTo>
                      <a:lnTo>
                        <a:pt x="59" y="315"/>
                      </a:lnTo>
                      <a:lnTo>
                        <a:pt x="51" y="313"/>
                      </a:lnTo>
                      <a:lnTo>
                        <a:pt x="45" y="308"/>
                      </a:lnTo>
                      <a:lnTo>
                        <a:pt x="38" y="303"/>
                      </a:lnTo>
                      <a:lnTo>
                        <a:pt x="32" y="295"/>
                      </a:lnTo>
                      <a:lnTo>
                        <a:pt x="26" y="287"/>
                      </a:lnTo>
                      <a:lnTo>
                        <a:pt x="21" y="278"/>
                      </a:lnTo>
                      <a:lnTo>
                        <a:pt x="16" y="268"/>
                      </a:lnTo>
                      <a:lnTo>
                        <a:pt x="12" y="256"/>
                      </a:lnTo>
                      <a:lnTo>
                        <a:pt x="8" y="244"/>
                      </a:lnTo>
                      <a:lnTo>
                        <a:pt x="5" y="230"/>
                      </a:lnTo>
                      <a:lnTo>
                        <a:pt x="2" y="216"/>
                      </a:lnTo>
                      <a:lnTo>
                        <a:pt x="1" y="202"/>
                      </a:lnTo>
                      <a:lnTo>
                        <a:pt x="0" y="187"/>
                      </a:lnTo>
                      <a:lnTo>
                        <a:pt x="0" y="170"/>
                      </a:lnTo>
                      <a:lnTo>
                        <a:pt x="0" y="154"/>
                      </a:lnTo>
                      <a:lnTo>
                        <a:pt x="1" y="138"/>
                      </a:lnTo>
                      <a:lnTo>
                        <a:pt x="3" y="122"/>
                      </a:lnTo>
                      <a:lnTo>
                        <a:pt x="5" y="108"/>
                      </a:lnTo>
                      <a:lnTo>
                        <a:pt x="9" y="92"/>
                      </a:lnTo>
                      <a:lnTo>
                        <a:pt x="13" y="79"/>
                      </a:lnTo>
                      <a:lnTo>
                        <a:pt x="18" y="66"/>
                      </a:lnTo>
                      <a:lnTo>
                        <a:pt x="23" y="54"/>
                      </a:lnTo>
                      <a:lnTo>
                        <a:pt x="28" y="43"/>
                      </a:lnTo>
                      <a:lnTo>
                        <a:pt x="34" y="33"/>
                      </a:lnTo>
                      <a:lnTo>
                        <a:pt x="41" y="24"/>
                      </a:lnTo>
                      <a:lnTo>
                        <a:pt x="47" y="17"/>
                      </a:lnTo>
                      <a:lnTo>
                        <a:pt x="54" y="11"/>
                      </a:lnTo>
                      <a:lnTo>
                        <a:pt x="61" y="6"/>
                      </a:lnTo>
                      <a:lnTo>
                        <a:pt x="69" y="2"/>
                      </a:lnTo>
                      <a:lnTo>
                        <a:pt x="77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2" name="Freeform 370"/>
                <p:cNvSpPr>
                  <a:spLocks/>
                </p:cNvSpPr>
                <p:nvPr/>
              </p:nvSpPr>
              <p:spPr bwMode="auto">
                <a:xfrm>
                  <a:off x="1160" y="1406"/>
                  <a:ext cx="74" cy="156"/>
                </a:xfrm>
                <a:custGeom>
                  <a:avLst/>
                  <a:gdLst>
                    <a:gd name="T0" fmla="*/ 0 w 149"/>
                    <a:gd name="T1" fmla="*/ 0 h 313"/>
                    <a:gd name="T2" fmla="*/ 0 w 149"/>
                    <a:gd name="T3" fmla="*/ 0 h 313"/>
                    <a:gd name="T4" fmla="*/ 0 w 149"/>
                    <a:gd name="T5" fmla="*/ 0 h 313"/>
                    <a:gd name="T6" fmla="*/ 0 w 149"/>
                    <a:gd name="T7" fmla="*/ 0 h 313"/>
                    <a:gd name="T8" fmla="*/ 0 w 149"/>
                    <a:gd name="T9" fmla="*/ 0 h 313"/>
                    <a:gd name="T10" fmla="*/ 0 w 149"/>
                    <a:gd name="T11" fmla="*/ 0 h 313"/>
                    <a:gd name="T12" fmla="*/ 0 w 149"/>
                    <a:gd name="T13" fmla="*/ 0 h 313"/>
                    <a:gd name="T14" fmla="*/ 0 w 149"/>
                    <a:gd name="T15" fmla="*/ 0 h 313"/>
                    <a:gd name="T16" fmla="*/ 0 w 149"/>
                    <a:gd name="T17" fmla="*/ 0 h 313"/>
                    <a:gd name="T18" fmla="*/ 0 w 149"/>
                    <a:gd name="T19" fmla="*/ 0 h 313"/>
                    <a:gd name="T20" fmla="*/ 0 w 149"/>
                    <a:gd name="T21" fmla="*/ 0 h 313"/>
                    <a:gd name="T22" fmla="*/ 0 w 149"/>
                    <a:gd name="T23" fmla="*/ 1 h 313"/>
                    <a:gd name="T24" fmla="*/ 0 w 149"/>
                    <a:gd name="T25" fmla="*/ 1 h 313"/>
                    <a:gd name="T26" fmla="*/ 0 w 149"/>
                    <a:gd name="T27" fmla="*/ 1 h 313"/>
                    <a:gd name="T28" fmla="*/ 0 w 149"/>
                    <a:gd name="T29" fmla="*/ 1 h 313"/>
                    <a:gd name="T30" fmla="*/ 0 w 149"/>
                    <a:gd name="T31" fmla="*/ 1 h 313"/>
                    <a:gd name="T32" fmla="*/ 0 w 149"/>
                    <a:gd name="T33" fmla="*/ 1 h 313"/>
                    <a:gd name="T34" fmla="*/ 0 w 149"/>
                    <a:gd name="T35" fmla="*/ 1 h 313"/>
                    <a:gd name="T36" fmla="*/ 0 w 149"/>
                    <a:gd name="T37" fmla="*/ 1 h 313"/>
                    <a:gd name="T38" fmla="*/ 0 w 149"/>
                    <a:gd name="T39" fmla="*/ 1 h 313"/>
                    <a:gd name="T40" fmla="*/ 0 w 149"/>
                    <a:gd name="T41" fmla="*/ 0 h 313"/>
                    <a:gd name="T42" fmla="*/ 0 w 149"/>
                    <a:gd name="T43" fmla="*/ 0 h 313"/>
                    <a:gd name="T44" fmla="*/ 0 w 149"/>
                    <a:gd name="T45" fmla="*/ 0 h 313"/>
                    <a:gd name="T46" fmla="*/ 0 w 149"/>
                    <a:gd name="T47" fmla="*/ 0 h 313"/>
                    <a:gd name="T48" fmla="*/ 0 w 149"/>
                    <a:gd name="T49" fmla="*/ 0 h 313"/>
                    <a:gd name="T50" fmla="*/ 0 w 149"/>
                    <a:gd name="T51" fmla="*/ 0 h 313"/>
                    <a:gd name="T52" fmla="*/ 0 w 149"/>
                    <a:gd name="T53" fmla="*/ 0 h 313"/>
                    <a:gd name="T54" fmla="*/ 0 w 149"/>
                    <a:gd name="T55" fmla="*/ 0 h 313"/>
                    <a:gd name="T56" fmla="*/ 0 w 149"/>
                    <a:gd name="T57" fmla="*/ 0 h 313"/>
                    <a:gd name="T58" fmla="*/ 0 w 149"/>
                    <a:gd name="T59" fmla="*/ 0 h 313"/>
                    <a:gd name="T60" fmla="*/ 0 w 149"/>
                    <a:gd name="T61" fmla="*/ 0 h 313"/>
                    <a:gd name="T62" fmla="*/ 0 w 149"/>
                    <a:gd name="T63" fmla="*/ 0 h 3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313"/>
                    <a:gd name="T98" fmla="*/ 149 w 149"/>
                    <a:gd name="T99" fmla="*/ 313 h 3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313">
                      <a:moveTo>
                        <a:pt x="83" y="0"/>
                      </a:moveTo>
                      <a:lnTo>
                        <a:pt x="91" y="2"/>
                      </a:lnTo>
                      <a:lnTo>
                        <a:pt x="98" y="5"/>
                      </a:lnTo>
                      <a:lnTo>
                        <a:pt x="104" y="9"/>
                      </a:lnTo>
                      <a:lnTo>
                        <a:pt x="111" y="15"/>
                      </a:lnTo>
                      <a:lnTo>
                        <a:pt x="117" y="21"/>
                      </a:lnTo>
                      <a:lnTo>
                        <a:pt x="123" y="30"/>
                      </a:lnTo>
                      <a:lnTo>
                        <a:pt x="128" y="39"/>
                      </a:lnTo>
                      <a:lnTo>
                        <a:pt x="133" y="50"/>
                      </a:lnTo>
                      <a:lnTo>
                        <a:pt x="137" y="61"/>
                      </a:lnTo>
                      <a:lnTo>
                        <a:pt x="141" y="73"/>
                      </a:lnTo>
                      <a:lnTo>
                        <a:pt x="144" y="86"/>
                      </a:lnTo>
                      <a:lnTo>
                        <a:pt x="146" y="100"/>
                      </a:lnTo>
                      <a:lnTo>
                        <a:pt x="148" y="114"/>
                      </a:lnTo>
                      <a:lnTo>
                        <a:pt x="149" y="130"/>
                      </a:lnTo>
                      <a:lnTo>
                        <a:pt x="149" y="145"/>
                      </a:lnTo>
                      <a:lnTo>
                        <a:pt x="149" y="161"/>
                      </a:lnTo>
                      <a:lnTo>
                        <a:pt x="148" y="177"/>
                      </a:lnTo>
                      <a:lnTo>
                        <a:pt x="146" y="192"/>
                      </a:lnTo>
                      <a:lnTo>
                        <a:pt x="143" y="208"/>
                      </a:lnTo>
                      <a:lnTo>
                        <a:pt x="139" y="222"/>
                      </a:lnTo>
                      <a:lnTo>
                        <a:pt x="136" y="235"/>
                      </a:lnTo>
                      <a:lnTo>
                        <a:pt x="132" y="248"/>
                      </a:lnTo>
                      <a:lnTo>
                        <a:pt x="126" y="259"/>
                      </a:lnTo>
                      <a:lnTo>
                        <a:pt x="121" y="270"/>
                      </a:lnTo>
                      <a:lnTo>
                        <a:pt x="115" y="280"/>
                      </a:lnTo>
                      <a:lnTo>
                        <a:pt x="109" y="289"/>
                      </a:lnTo>
                      <a:lnTo>
                        <a:pt x="102" y="296"/>
                      </a:lnTo>
                      <a:lnTo>
                        <a:pt x="95" y="303"/>
                      </a:lnTo>
                      <a:lnTo>
                        <a:pt x="89" y="307"/>
                      </a:lnTo>
                      <a:lnTo>
                        <a:pt x="81" y="311"/>
                      </a:lnTo>
                      <a:lnTo>
                        <a:pt x="74" y="313"/>
                      </a:lnTo>
                      <a:lnTo>
                        <a:pt x="66" y="313"/>
                      </a:lnTo>
                      <a:lnTo>
                        <a:pt x="58" y="312"/>
                      </a:lnTo>
                      <a:lnTo>
                        <a:pt x="52" y="309"/>
                      </a:lnTo>
                      <a:lnTo>
                        <a:pt x="44" y="305"/>
                      </a:lnTo>
                      <a:lnTo>
                        <a:pt x="37" y="300"/>
                      </a:lnTo>
                      <a:lnTo>
                        <a:pt x="32" y="293"/>
                      </a:lnTo>
                      <a:lnTo>
                        <a:pt x="26" y="284"/>
                      </a:lnTo>
                      <a:lnTo>
                        <a:pt x="21" y="275"/>
                      </a:lnTo>
                      <a:lnTo>
                        <a:pt x="17" y="265"/>
                      </a:lnTo>
                      <a:lnTo>
                        <a:pt x="12" y="254"/>
                      </a:lnTo>
                      <a:lnTo>
                        <a:pt x="9" y="241"/>
                      </a:lnTo>
                      <a:lnTo>
                        <a:pt x="6" y="228"/>
                      </a:lnTo>
                      <a:lnTo>
                        <a:pt x="3" y="214"/>
                      </a:lnTo>
                      <a:lnTo>
                        <a:pt x="1" y="200"/>
                      </a:lnTo>
                      <a:lnTo>
                        <a:pt x="0" y="184"/>
                      </a:lnTo>
                      <a:lnTo>
                        <a:pt x="0" y="169"/>
                      </a:lnTo>
                      <a:lnTo>
                        <a:pt x="0" y="153"/>
                      </a:lnTo>
                      <a:lnTo>
                        <a:pt x="1" y="137"/>
                      </a:lnTo>
                      <a:lnTo>
                        <a:pt x="3" y="122"/>
                      </a:lnTo>
                      <a:lnTo>
                        <a:pt x="7" y="107"/>
                      </a:lnTo>
                      <a:lnTo>
                        <a:pt x="10" y="92"/>
                      </a:lnTo>
                      <a:lnTo>
                        <a:pt x="13" y="79"/>
                      </a:lnTo>
                      <a:lnTo>
                        <a:pt x="18" y="66"/>
                      </a:lnTo>
                      <a:lnTo>
                        <a:pt x="23" y="55"/>
                      </a:lnTo>
                      <a:lnTo>
                        <a:pt x="29" y="44"/>
                      </a:lnTo>
                      <a:lnTo>
                        <a:pt x="34" y="34"/>
                      </a:lnTo>
                      <a:lnTo>
                        <a:pt x="41" y="26"/>
                      </a:lnTo>
                      <a:lnTo>
                        <a:pt x="47" y="18"/>
                      </a:lnTo>
                      <a:lnTo>
                        <a:pt x="54" y="11"/>
                      </a:lnTo>
                      <a:lnTo>
                        <a:pt x="60" y="7"/>
                      </a:lnTo>
                      <a:lnTo>
                        <a:pt x="68" y="4"/>
                      </a:lnTo>
                      <a:lnTo>
                        <a:pt x="76" y="1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3" name="Freeform 371"/>
                <p:cNvSpPr>
                  <a:spLocks/>
                </p:cNvSpPr>
                <p:nvPr/>
              </p:nvSpPr>
              <p:spPr bwMode="auto">
                <a:xfrm>
                  <a:off x="1160" y="1407"/>
                  <a:ext cx="74" cy="154"/>
                </a:xfrm>
                <a:custGeom>
                  <a:avLst/>
                  <a:gdLst>
                    <a:gd name="T0" fmla="*/ 1 w 148"/>
                    <a:gd name="T1" fmla="*/ 0 h 310"/>
                    <a:gd name="T2" fmla="*/ 1 w 148"/>
                    <a:gd name="T3" fmla="*/ 0 h 310"/>
                    <a:gd name="T4" fmla="*/ 1 w 148"/>
                    <a:gd name="T5" fmla="*/ 0 h 310"/>
                    <a:gd name="T6" fmla="*/ 1 w 148"/>
                    <a:gd name="T7" fmla="*/ 0 h 310"/>
                    <a:gd name="T8" fmla="*/ 1 w 148"/>
                    <a:gd name="T9" fmla="*/ 0 h 310"/>
                    <a:gd name="T10" fmla="*/ 1 w 148"/>
                    <a:gd name="T11" fmla="*/ 0 h 310"/>
                    <a:gd name="T12" fmla="*/ 1 w 148"/>
                    <a:gd name="T13" fmla="*/ 0 h 310"/>
                    <a:gd name="T14" fmla="*/ 1 w 148"/>
                    <a:gd name="T15" fmla="*/ 0 h 310"/>
                    <a:gd name="T16" fmla="*/ 1 w 148"/>
                    <a:gd name="T17" fmla="*/ 0 h 310"/>
                    <a:gd name="T18" fmla="*/ 1 w 148"/>
                    <a:gd name="T19" fmla="*/ 0 h 310"/>
                    <a:gd name="T20" fmla="*/ 1 w 148"/>
                    <a:gd name="T21" fmla="*/ 0 h 310"/>
                    <a:gd name="T22" fmla="*/ 1 w 148"/>
                    <a:gd name="T23" fmla="*/ 0 h 310"/>
                    <a:gd name="T24" fmla="*/ 1 w 148"/>
                    <a:gd name="T25" fmla="*/ 1 h 310"/>
                    <a:gd name="T26" fmla="*/ 1 w 148"/>
                    <a:gd name="T27" fmla="*/ 1 h 310"/>
                    <a:gd name="T28" fmla="*/ 1 w 148"/>
                    <a:gd name="T29" fmla="*/ 1 h 310"/>
                    <a:gd name="T30" fmla="*/ 1 w 148"/>
                    <a:gd name="T31" fmla="*/ 1 h 310"/>
                    <a:gd name="T32" fmla="*/ 1 w 148"/>
                    <a:gd name="T33" fmla="*/ 1 h 310"/>
                    <a:gd name="T34" fmla="*/ 1 w 148"/>
                    <a:gd name="T35" fmla="*/ 1 h 310"/>
                    <a:gd name="T36" fmla="*/ 1 w 148"/>
                    <a:gd name="T37" fmla="*/ 1 h 310"/>
                    <a:gd name="T38" fmla="*/ 1 w 148"/>
                    <a:gd name="T39" fmla="*/ 1 h 310"/>
                    <a:gd name="T40" fmla="*/ 1 w 148"/>
                    <a:gd name="T41" fmla="*/ 0 h 310"/>
                    <a:gd name="T42" fmla="*/ 1 w 148"/>
                    <a:gd name="T43" fmla="*/ 0 h 310"/>
                    <a:gd name="T44" fmla="*/ 1 w 148"/>
                    <a:gd name="T45" fmla="*/ 0 h 310"/>
                    <a:gd name="T46" fmla="*/ 0 w 148"/>
                    <a:gd name="T47" fmla="*/ 0 h 310"/>
                    <a:gd name="T48" fmla="*/ 1 w 148"/>
                    <a:gd name="T49" fmla="*/ 0 h 310"/>
                    <a:gd name="T50" fmla="*/ 1 w 148"/>
                    <a:gd name="T51" fmla="*/ 0 h 310"/>
                    <a:gd name="T52" fmla="*/ 1 w 148"/>
                    <a:gd name="T53" fmla="*/ 0 h 310"/>
                    <a:gd name="T54" fmla="*/ 1 w 148"/>
                    <a:gd name="T55" fmla="*/ 0 h 310"/>
                    <a:gd name="T56" fmla="*/ 1 w 148"/>
                    <a:gd name="T57" fmla="*/ 0 h 310"/>
                    <a:gd name="T58" fmla="*/ 1 w 148"/>
                    <a:gd name="T59" fmla="*/ 0 h 310"/>
                    <a:gd name="T60" fmla="*/ 1 w 148"/>
                    <a:gd name="T61" fmla="*/ 0 h 310"/>
                    <a:gd name="T62" fmla="*/ 1 w 148"/>
                    <a:gd name="T63" fmla="*/ 0 h 3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"/>
                    <a:gd name="T97" fmla="*/ 0 h 310"/>
                    <a:gd name="T98" fmla="*/ 148 w 148"/>
                    <a:gd name="T99" fmla="*/ 310 h 31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" h="310">
                      <a:moveTo>
                        <a:pt x="82" y="0"/>
                      </a:moveTo>
                      <a:lnTo>
                        <a:pt x="90" y="3"/>
                      </a:lnTo>
                      <a:lnTo>
                        <a:pt x="98" y="5"/>
                      </a:lnTo>
                      <a:lnTo>
                        <a:pt x="104" y="9"/>
                      </a:lnTo>
                      <a:lnTo>
                        <a:pt x="111" y="15"/>
                      </a:lnTo>
                      <a:lnTo>
                        <a:pt x="116" y="21"/>
                      </a:lnTo>
                      <a:lnTo>
                        <a:pt x="122" y="29"/>
                      </a:lnTo>
                      <a:lnTo>
                        <a:pt x="127" y="39"/>
                      </a:lnTo>
                      <a:lnTo>
                        <a:pt x="132" y="49"/>
                      </a:lnTo>
                      <a:lnTo>
                        <a:pt x="136" y="60"/>
                      </a:lnTo>
                      <a:lnTo>
                        <a:pt x="139" y="72"/>
                      </a:lnTo>
                      <a:lnTo>
                        <a:pt x="143" y="85"/>
                      </a:lnTo>
                      <a:lnTo>
                        <a:pt x="145" y="98"/>
                      </a:lnTo>
                      <a:lnTo>
                        <a:pt x="147" y="112"/>
                      </a:lnTo>
                      <a:lnTo>
                        <a:pt x="148" y="128"/>
                      </a:lnTo>
                      <a:lnTo>
                        <a:pt x="148" y="143"/>
                      </a:lnTo>
                      <a:lnTo>
                        <a:pt x="147" y="158"/>
                      </a:lnTo>
                      <a:lnTo>
                        <a:pt x="146" y="175"/>
                      </a:lnTo>
                      <a:lnTo>
                        <a:pt x="144" y="190"/>
                      </a:lnTo>
                      <a:lnTo>
                        <a:pt x="142" y="204"/>
                      </a:lnTo>
                      <a:lnTo>
                        <a:pt x="138" y="219"/>
                      </a:lnTo>
                      <a:lnTo>
                        <a:pt x="134" y="232"/>
                      </a:lnTo>
                      <a:lnTo>
                        <a:pt x="130" y="244"/>
                      </a:lnTo>
                      <a:lnTo>
                        <a:pt x="125" y="256"/>
                      </a:lnTo>
                      <a:lnTo>
                        <a:pt x="120" y="267"/>
                      </a:lnTo>
                      <a:lnTo>
                        <a:pt x="114" y="277"/>
                      </a:lnTo>
                      <a:lnTo>
                        <a:pt x="108" y="284"/>
                      </a:lnTo>
                      <a:lnTo>
                        <a:pt x="101" y="292"/>
                      </a:lnTo>
                      <a:lnTo>
                        <a:pt x="94" y="299"/>
                      </a:lnTo>
                      <a:lnTo>
                        <a:pt x="88" y="303"/>
                      </a:lnTo>
                      <a:lnTo>
                        <a:pt x="80" y="306"/>
                      </a:lnTo>
                      <a:lnTo>
                        <a:pt x="74" y="309"/>
                      </a:lnTo>
                      <a:lnTo>
                        <a:pt x="66" y="310"/>
                      </a:lnTo>
                      <a:lnTo>
                        <a:pt x="58" y="307"/>
                      </a:lnTo>
                      <a:lnTo>
                        <a:pt x="52" y="305"/>
                      </a:lnTo>
                      <a:lnTo>
                        <a:pt x="44" y="301"/>
                      </a:lnTo>
                      <a:lnTo>
                        <a:pt x="37" y="295"/>
                      </a:lnTo>
                      <a:lnTo>
                        <a:pt x="32" y="289"/>
                      </a:lnTo>
                      <a:lnTo>
                        <a:pt x="26" y="280"/>
                      </a:lnTo>
                      <a:lnTo>
                        <a:pt x="21" y="271"/>
                      </a:lnTo>
                      <a:lnTo>
                        <a:pt x="17" y="261"/>
                      </a:lnTo>
                      <a:lnTo>
                        <a:pt x="12" y="250"/>
                      </a:lnTo>
                      <a:lnTo>
                        <a:pt x="9" y="238"/>
                      </a:lnTo>
                      <a:lnTo>
                        <a:pt x="6" y="225"/>
                      </a:lnTo>
                      <a:lnTo>
                        <a:pt x="3" y="211"/>
                      </a:lnTo>
                      <a:lnTo>
                        <a:pt x="1" y="197"/>
                      </a:lnTo>
                      <a:lnTo>
                        <a:pt x="0" y="182"/>
                      </a:lnTo>
                      <a:lnTo>
                        <a:pt x="0" y="167"/>
                      </a:lnTo>
                      <a:lnTo>
                        <a:pt x="0" y="151"/>
                      </a:lnTo>
                      <a:lnTo>
                        <a:pt x="2" y="135"/>
                      </a:lnTo>
                      <a:lnTo>
                        <a:pt x="3" y="120"/>
                      </a:lnTo>
                      <a:lnTo>
                        <a:pt x="7" y="106"/>
                      </a:lnTo>
                      <a:lnTo>
                        <a:pt x="10" y="91"/>
                      </a:lnTo>
                      <a:lnTo>
                        <a:pt x="13" y="78"/>
                      </a:lnTo>
                      <a:lnTo>
                        <a:pt x="18" y="65"/>
                      </a:lnTo>
                      <a:lnTo>
                        <a:pt x="23" y="54"/>
                      </a:lnTo>
                      <a:lnTo>
                        <a:pt x="29" y="43"/>
                      </a:lnTo>
                      <a:lnTo>
                        <a:pt x="34" y="33"/>
                      </a:lnTo>
                      <a:lnTo>
                        <a:pt x="41" y="25"/>
                      </a:lnTo>
                      <a:lnTo>
                        <a:pt x="46" y="18"/>
                      </a:lnTo>
                      <a:lnTo>
                        <a:pt x="54" y="11"/>
                      </a:lnTo>
                      <a:lnTo>
                        <a:pt x="60" y="7"/>
                      </a:lnTo>
                      <a:lnTo>
                        <a:pt x="68" y="3"/>
                      </a:lnTo>
                      <a:lnTo>
                        <a:pt x="75" y="2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4" name="Freeform 372"/>
                <p:cNvSpPr>
                  <a:spLocks/>
                </p:cNvSpPr>
                <p:nvPr/>
              </p:nvSpPr>
              <p:spPr bwMode="auto">
                <a:xfrm>
                  <a:off x="1161" y="1408"/>
                  <a:ext cx="73" cy="152"/>
                </a:xfrm>
                <a:custGeom>
                  <a:avLst/>
                  <a:gdLst>
                    <a:gd name="T0" fmla="*/ 1 w 145"/>
                    <a:gd name="T1" fmla="*/ 1 h 303"/>
                    <a:gd name="T2" fmla="*/ 1 w 145"/>
                    <a:gd name="T3" fmla="*/ 1 h 303"/>
                    <a:gd name="T4" fmla="*/ 1 w 145"/>
                    <a:gd name="T5" fmla="*/ 1 h 303"/>
                    <a:gd name="T6" fmla="*/ 1 w 145"/>
                    <a:gd name="T7" fmla="*/ 1 h 303"/>
                    <a:gd name="T8" fmla="*/ 1 w 145"/>
                    <a:gd name="T9" fmla="*/ 1 h 303"/>
                    <a:gd name="T10" fmla="*/ 1 w 145"/>
                    <a:gd name="T11" fmla="*/ 1 h 303"/>
                    <a:gd name="T12" fmla="*/ 1 w 145"/>
                    <a:gd name="T13" fmla="*/ 1 h 303"/>
                    <a:gd name="T14" fmla="*/ 1 w 145"/>
                    <a:gd name="T15" fmla="*/ 1 h 303"/>
                    <a:gd name="T16" fmla="*/ 1 w 145"/>
                    <a:gd name="T17" fmla="*/ 1 h 303"/>
                    <a:gd name="T18" fmla="*/ 1 w 145"/>
                    <a:gd name="T19" fmla="*/ 1 h 303"/>
                    <a:gd name="T20" fmla="*/ 1 w 145"/>
                    <a:gd name="T21" fmla="*/ 1 h 303"/>
                    <a:gd name="T22" fmla="*/ 1 w 145"/>
                    <a:gd name="T23" fmla="*/ 1 h 303"/>
                    <a:gd name="T24" fmla="*/ 1 w 145"/>
                    <a:gd name="T25" fmla="*/ 2 h 303"/>
                    <a:gd name="T26" fmla="*/ 1 w 145"/>
                    <a:gd name="T27" fmla="*/ 2 h 303"/>
                    <a:gd name="T28" fmla="*/ 1 w 145"/>
                    <a:gd name="T29" fmla="*/ 2 h 303"/>
                    <a:gd name="T30" fmla="*/ 1 w 145"/>
                    <a:gd name="T31" fmla="*/ 2 h 303"/>
                    <a:gd name="T32" fmla="*/ 1 w 145"/>
                    <a:gd name="T33" fmla="*/ 2 h 303"/>
                    <a:gd name="T34" fmla="*/ 1 w 145"/>
                    <a:gd name="T35" fmla="*/ 2 h 303"/>
                    <a:gd name="T36" fmla="*/ 1 w 145"/>
                    <a:gd name="T37" fmla="*/ 2 h 303"/>
                    <a:gd name="T38" fmla="*/ 1 w 145"/>
                    <a:gd name="T39" fmla="*/ 2 h 303"/>
                    <a:gd name="T40" fmla="*/ 1 w 145"/>
                    <a:gd name="T41" fmla="*/ 1 h 303"/>
                    <a:gd name="T42" fmla="*/ 1 w 145"/>
                    <a:gd name="T43" fmla="*/ 1 h 303"/>
                    <a:gd name="T44" fmla="*/ 1 w 145"/>
                    <a:gd name="T45" fmla="*/ 1 h 303"/>
                    <a:gd name="T46" fmla="*/ 0 w 145"/>
                    <a:gd name="T47" fmla="*/ 1 h 303"/>
                    <a:gd name="T48" fmla="*/ 1 w 145"/>
                    <a:gd name="T49" fmla="*/ 1 h 303"/>
                    <a:gd name="T50" fmla="*/ 1 w 145"/>
                    <a:gd name="T51" fmla="*/ 1 h 303"/>
                    <a:gd name="T52" fmla="*/ 1 w 145"/>
                    <a:gd name="T53" fmla="*/ 1 h 303"/>
                    <a:gd name="T54" fmla="*/ 1 w 145"/>
                    <a:gd name="T55" fmla="*/ 1 h 303"/>
                    <a:gd name="T56" fmla="*/ 1 w 145"/>
                    <a:gd name="T57" fmla="*/ 1 h 303"/>
                    <a:gd name="T58" fmla="*/ 1 w 145"/>
                    <a:gd name="T59" fmla="*/ 1 h 303"/>
                    <a:gd name="T60" fmla="*/ 1 w 145"/>
                    <a:gd name="T61" fmla="*/ 1 h 303"/>
                    <a:gd name="T62" fmla="*/ 1 w 145"/>
                    <a:gd name="T63" fmla="*/ 0 h 30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5"/>
                    <a:gd name="T97" fmla="*/ 0 h 303"/>
                    <a:gd name="T98" fmla="*/ 145 w 145"/>
                    <a:gd name="T99" fmla="*/ 303 h 30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5" h="303">
                      <a:moveTo>
                        <a:pt x="81" y="0"/>
                      </a:moveTo>
                      <a:lnTo>
                        <a:pt x="88" y="1"/>
                      </a:lnTo>
                      <a:lnTo>
                        <a:pt x="96" y="4"/>
                      </a:lnTo>
                      <a:lnTo>
                        <a:pt x="102" y="7"/>
                      </a:lnTo>
                      <a:lnTo>
                        <a:pt x="109" y="13"/>
                      </a:lnTo>
                      <a:lnTo>
                        <a:pt x="114" y="19"/>
                      </a:lnTo>
                      <a:lnTo>
                        <a:pt x="120" y="28"/>
                      </a:lnTo>
                      <a:lnTo>
                        <a:pt x="125" y="37"/>
                      </a:lnTo>
                      <a:lnTo>
                        <a:pt x="130" y="47"/>
                      </a:lnTo>
                      <a:lnTo>
                        <a:pt x="134" y="58"/>
                      </a:lnTo>
                      <a:lnTo>
                        <a:pt x="137" y="70"/>
                      </a:lnTo>
                      <a:lnTo>
                        <a:pt x="141" y="83"/>
                      </a:lnTo>
                      <a:lnTo>
                        <a:pt x="143" y="96"/>
                      </a:lnTo>
                      <a:lnTo>
                        <a:pt x="144" y="110"/>
                      </a:lnTo>
                      <a:lnTo>
                        <a:pt x="145" y="125"/>
                      </a:lnTo>
                      <a:lnTo>
                        <a:pt x="145" y="140"/>
                      </a:lnTo>
                      <a:lnTo>
                        <a:pt x="145" y="155"/>
                      </a:lnTo>
                      <a:lnTo>
                        <a:pt x="144" y="171"/>
                      </a:lnTo>
                      <a:lnTo>
                        <a:pt x="142" y="186"/>
                      </a:lnTo>
                      <a:lnTo>
                        <a:pt x="140" y="200"/>
                      </a:lnTo>
                      <a:lnTo>
                        <a:pt x="136" y="215"/>
                      </a:lnTo>
                      <a:lnTo>
                        <a:pt x="132" y="228"/>
                      </a:lnTo>
                      <a:lnTo>
                        <a:pt x="128" y="240"/>
                      </a:lnTo>
                      <a:lnTo>
                        <a:pt x="123" y="252"/>
                      </a:lnTo>
                      <a:lnTo>
                        <a:pt x="118" y="262"/>
                      </a:lnTo>
                      <a:lnTo>
                        <a:pt x="112" y="272"/>
                      </a:lnTo>
                      <a:lnTo>
                        <a:pt x="107" y="280"/>
                      </a:lnTo>
                      <a:lnTo>
                        <a:pt x="100" y="287"/>
                      </a:lnTo>
                      <a:lnTo>
                        <a:pt x="94" y="294"/>
                      </a:lnTo>
                      <a:lnTo>
                        <a:pt x="86" y="298"/>
                      </a:lnTo>
                      <a:lnTo>
                        <a:pt x="79" y="301"/>
                      </a:lnTo>
                      <a:lnTo>
                        <a:pt x="72" y="303"/>
                      </a:lnTo>
                      <a:lnTo>
                        <a:pt x="65" y="303"/>
                      </a:lnTo>
                      <a:lnTo>
                        <a:pt x="57" y="302"/>
                      </a:lnTo>
                      <a:lnTo>
                        <a:pt x="50" y="300"/>
                      </a:lnTo>
                      <a:lnTo>
                        <a:pt x="43" y="296"/>
                      </a:lnTo>
                      <a:lnTo>
                        <a:pt x="37" y="290"/>
                      </a:lnTo>
                      <a:lnTo>
                        <a:pt x="31" y="284"/>
                      </a:lnTo>
                      <a:lnTo>
                        <a:pt x="26" y="276"/>
                      </a:lnTo>
                      <a:lnTo>
                        <a:pt x="20" y="266"/>
                      </a:lnTo>
                      <a:lnTo>
                        <a:pt x="16" y="256"/>
                      </a:lnTo>
                      <a:lnTo>
                        <a:pt x="11" y="245"/>
                      </a:lnTo>
                      <a:lnTo>
                        <a:pt x="8" y="233"/>
                      </a:lnTo>
                      <a:lnTo>
                        <a:pt x="5" y="221"/>
                      </a:lnTo>
                      <a:lnTo>
                        <a:pt x="3" y="207"/>
                      </a:lnTo>
                      <a:lnTo>
                        <a:pt x="1" y="193"/>
                      </a:lnTo>
                      <a:lnTo>
                        <a:pt x="0" y="178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1" y="132"/>
                      </a:lnTo>
                      <a:lnTo>
                        <a:pt x="4" y="117"/>
                      </a:lnTo>
                      <a:lnTo>
                        <a:pt x="6" y="103"/>
                      </a:lnTo>
                      <a:lnTo>
                        <a:pt x="9" y="88"/>
                      </a:lnTo>
                      <a:lnTo>
                        <a:pt x="14" y="75"/>
                      </a:lnTo>
                      <a:lnTo>
                        <a:pt x="18" y="63"/>
                      </a:lnTo>
                      <a:lnTo>
                        <a:pt x="22" y="52"/>
                      </a:lnTo>
                      <a:lnTo>
                        <a:pt x="28" y="41"/>
                      </a:lnTo>
                      <a:lnTo>
                        <a:pt x="33" y="31"/>
                      </a:lnTo>
                      <a:lnTo>
                        <a:pt x="39" y="24"/>
                      </a:lnTo>
                      <a:lnTo>
                        <a:pt x="45" y="16"/>
                      </a:lnTo>
                      <a:lnTo>
                        <a:pt x="52" y="11"/>
                      </a:lnTo>
                      <a:lnTo>
                        <a:pt x="60" y="5"/>
                      </a:lnTo>
                      <a:lnTo>
                        <a:pt x="66" y="2"/>
                      </a:lnTo>
                      <a:lnTo>
                        <a:pt x="74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5" name="Freeform 373"/>
                <p:cNvSpPr>
                  <a:spLocks/>
                </p:cNvSpPr>
                <p:nvPr/>
              </p:nvSpPr>
              <p:spPr bwMode="auto">
                <a:xfrm>
                  <a:off x="1162" y="1409"/>
                  <a:ext cx="72" cy="150"/>
                </a:xfrm>
                <a:custGeom>
                  <a:avLst/>
                  <a:gdLst>
                    <a:gd name="T0" fmla="*/ 1 w 144"/>
                    <a:gd name="T1" fmla="*/ 1 h 299"/>
                    <a:gd name="T2" fmla="*/ 1 w 144"/>
                    <a:gd name="T3" fmla="*/ 1 h 299"/>
                    <a:gd name="T4" fmla="*/ 1 w 144"/>
                    <a:gd name="T5" fmla="*/ 1 h 299"/>
                    <a:gd name="T6" fmla="*/ 1 w 144"/>
                    <a:gd name="T7" fmla="*/ 1 h 299"/>
                    <a:gd name="T8" fmla="*/ 1 w 144"/>
                    <a:gd name="T9" fmla="*/ 1 h 299"/>
                    <a:gd name="T10" fmla="*/ 1 w 144"/>
                    <a:gd name="T11" fmla="*/ 1 h 299"/>
                    <a:gd name="T12" fmla="*/ 1 w 144"/>
                    <a:gd name="T13" fmla="*/ 1 h 299"/>
                    <a:gd name="T14" fmla="*/ 1 w 144"/>
                    <a:gd name="T15" fmla="*/ 1 h 299"/>
                    <a:gd name="T16" fmla="*/ 1 w 144"/>
                    <a:gd name="T17" fmla="*/ 1 h 299"/>
                    <a:gd name="T18" fmla="*/ 1 w 144"/>
                    <a:gd name="T19" fmla="*/ 1 h 299"/>
                    <a:gd name="T20" fmla="*/ 1 w 144"/>
                    <a:gd name="T21" fmla="*/ 1 h 299"/>
                    <a:gd name="T22" fmla="*/ 1 w 144"/>
                    <a:gd name="T23" fmla="*/ 1 h 299"/>
                    <a:gd name="T24" fmla="*/ 1 w 144"/>
                    <a:gd name="T25" fmla="*/ 2 h 299"/>
                    <a:gd name="T26" fmla="*/ 1 w 144"/>
                    <a:gd name="T27" fmla="*/ 2 h 299"/>
                    <a:gd name="T28" fmla="*/ 1 w 144"/>
                    <a:gd name="T29" fmla="*/ 2 h 299"/>
                    <a:gd name="T30" fmla="*/ 1 w 144"/>
                    <a:gd name="T31" fmla="*/ 2 h 299"/>
                    <a:gd name="T32" fmla="*/ 1 w 144"/>
                    <a:gd name="T33" fmla="*/ 2 h 299"/>
                    <a:gd name="T34" fmla="*/ 1 w 144"/>
                    <a:gd name="T35" fmla="*/ 2 h 299"/>
                    <a:gd name="T36" fmla="*/ 1 w 144"/>
                    <a:gd name="T37" fmla="*/ 2 h 299"/>
                    <a:gd name="T38" fmla="*/ 1 w 144"/>
                    <a:gd name="T39" fmla="*/ 2 h 299"/>
                    <a:gd name="T40" fmla="*/ 1 w 144"/>
                    <a:gd name="T41" fmla="*/ 1 h 299"/>
                    <a:gd name="T42" fmla="*/ 1 w 144"/>
                    <a:gd name="T43" fmla="*/ 1 h 299"/>
                    <a:gd name="T44" fmla="*/ 1 w 144"/>
                    <a:gd name="T45" fmla="*/ 1 h 299"/>
                    <a:gd name="T46" fmla="*/ 0 w 144"/>
                    <a:gd name="T47" fmla="*/ 1 h 299"/>
                    <a:gd name="T48" fmla="*/ 1 w 144"/>
                    <a:gd name="T49" fmla="*/ 1 h 299"/>
                    <a:gd name="T50" fmla="*/ 1 w 144"/>
                    <a:gd name="T51" fmla="*/ 1 h 299"/>
                    <a:gd name="T52" fmla="*/ 1 w 144"/>
                    <a:gd name="T53" fmla="*/ 1 h 299"/>
                    <a:gd name="T54" fmla="*/ 1 w 144"/>
                    <a:gd name="T55" fmla="*/ 1 h 299"/>
                    <a:gd name="T56" fmla="*/ 1 w 144"/>
                    <a:gd name="T57" fmla="*/ 1 h 299"/>
                    <a:gd name="T58" fmla="*/ 1 w 144"/>
                    <a:gd name="T59" fmla="*/ 1 h 299"/>
                    <a:gd name="T60" fmla="*/ 1 w 144"/>
                    <a:gd name="T61" fmla="*/ 1 h 299"/>
                    <a:gd name="T62" fmla="*/ 1 w 144"/>
                    <a:gd name="T63" fmla="*/ 0 h 2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4"/>
                    <a:gd name="T97" fmla="*/ 0 h 299"/>
                    <a:gd name="T98" fmla="*/ 144 w 144"/>
                    <a:gd name="T99" fmla="*/ 299 h 2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4" h="299">
                      <a:moveTo>
                        <a:pt x="80" y="0"/>
                      </a:moveTo>
                      <a:lnTo>
                        <a:pt x="87" y="1"/>
                      </a:lnTo>
                      <a:lnTo>
                        <a:pt x="95" y="4"/>
                      </a:lnTo>
                      <a:lnTo>
                        <a:pt x="101" y="8"/>
                      </a:lnTo>
                      <a:lnTo>
                        <a:pt x="108" y="13"/>
                      </a:lnTo>
                      <a:lnTo>
                        <a:pt x="113" y="20"/>
                      </a:lnTo>
                      <a:lnTo>
                        <a:pt x="119" y="27"/>
                      </a:lnTo>
                      <a:lnTo>
                        <a:pt x="124" y="36"/>
                      </a:lnTo>
                      <a:lnTo>
                        <a:pt x="129" y="46"/>
                      </a:lnTo>
                      <a:lnTo>
                        <a:pt x="132" y="57"/>
                      </a:lnTo>
                      <a:lnTo>
                        <a:pt x="136" y="69"/>
                      </a:lnTo>
                      <a:lnTo>
                        <a:pt x="139" y="82"/>
                      </a:lnTo>
                      <a:lnTo>
                        <a:pt x="141" y="95"/>
                      </a:lnTo>
                      <a:lnTo>
                        <a:pt x="143" y="108"/>
                      </a:lnTo>
                      <a:lnTo>
                        <a:pt x="144" y="124"/>
                      </a:lnTo>
                      <a:lnTo>
                        <a:pt x="144" y="138"/>
                      </a:lnTo>
                      <a:lnTo>
                        <a:pt x="143" y="153"/>
                      </a:lnTo>
                      <a:lnTo>
                        <a:pt x="142" y="169"/>
                      </a:lnTo>
                      <a:lnTo>
                        <a:pt x="141" y="184"/>
                      </a:lnTo>
                      <a:lnTo>
                        <a:pt x="137" y="198"/>
                      </a:lnTo>
                      <a:lnTo>
                        <a:pt x="134" y="211"/>
                      </a:lnTo>
                      <a:lnTo>
                        <a:pt x="131" y="225"/>
                      </a:lnTo>
                      <a:lnTo>
                        <a:pt x="127" y="237"/>
                      </a:lnTo>
                      <a:lnTo>
                        <a:pt x="122" y="248"/>
                      </a:lnTo>
                      <a:lnTo>
                        <a:pt x="117" y="259"/>
                      </a:lnTo>
                      <a:lnTo>
                        <a:pt x="111" y="267"/>
                      </a:lnTo>
                      <a:lnTo>
                        <a:pt x="106" y="276"/>
                      </a:lnTo>
                      <a:lnTo>
                        <a:pt x="99" y="284"/>
                      </a:lnTo>
                      <a:lnTo>
                        <a:pt x="93" y="289"/>
                      </a:lnTo>
                      <a:lnTo>
                        <a:pt x="86" y="294"/>
                      </a:lnTo>
                      <a:lnTo>
                        <a:pt x="78" y="297"/>
                      </a:lnTo>
                      <a:lnTo>
                        <a:pt x="72" y="299"/>
                      </a:lnTo>
                      <a:lnTo>
                        <a:pt x="64" y="299"/>
                      </a:lnTo>
                      <a:lnTo>
                        <a:pt x="56" y="298"/>
                      </a:lnTo>
                      <a:lnTo>
                        <a:pt x="50" y="296"/>
                      </a:lnTo>
                      <a:lnTo>
                        <a:pt x="43" y="292"/>
                      </a:lnTo>
                      <a:lnTo>
                        <a:pt x="37" y="286"/>
                      </a:lnTo>
                      <a:lnTo>
                        <a:pt x="31" y="279"/>
                      </a:lnTo>
                      <a:lnTo>
                        <a:pt x="26" y="272"/>
                      </a:lnTo>
                      <a:lnTo>
                        <a:pt x="20" y="263"/>
                      </a:lnTo>
                      <a:lnTo>
                        <a:pt x="16" y="253"/>
                      </a:lnTo>
                      <a:lnTo>
                        <a:pt x="13" y="242"/>
                      </a:lnTo>
                      <a:lnTo>
                        <a:pt x="8" y="230"/>
                      </a:lnTo>
                      <a:lnTo>
                        <a:pt x="6" y="218"/>
                      </a:lnTo>
                      <a:lnTo>
                        <a:pt x="4" y="205"/>
                      </a:lnTo>
                      <a:lnTo>
                        <a:pt x="2" y="191"/>
                      </a:lnTo>
                      <a:lnTo>
                        <a:pt x="0" y="176"/>
                      </a:lnTo>
                      <a:lnTo>
                        <a:pt x="0" y="161"/>
                      </a:lnTo>
                      <a:lnTo>
                        <a:pt x="0" y="146"/>
                      </a:lnTo>
                      <a:lnTo>
                        <a:pt x="3" y="130"/>
                      </a:lnTo>
                      <a:lnTo>
                        <a:pt x="4" y="115"/>
                      </a:lnTo>
                      <a:lnTo>
                        <a:pt x="7" y="101"/>
                      </a:lnTo>
                      <a:lnTo>
                        <a:pt x="10" y="88"/>
                      </a:lnTo>
                      <a:lnTo>
                        <a:pt x="14" y="74"/>
                      </a:lnTo>
                      <a:lnTo>
                        <a:pt x="18" y="62"/>
                      </a:lnTo>
                      <a:lnTo>
                        <a:pt x="22" y="51"/>
                      </a:lnTo>
                      <a:lnTo>
                        <a:pt x="28" y="40"/>
                      </a:lnTo>
                      <a:lnTo>
                        <a:pt x="33" y="32"/>
                      </a:lnTo>
                      <a:lnTo>
                        <a:pt x="39" y="23"/>
                      </a:lnTo>
                      <a:lnTo>
                        <a:pt x="45" y="16"/>
                      </a:lnTo>
                      <a:lnTo>
                        <a:pt x="52" y="10"/>
                      </a:lnTo>
                      <a:lnTo>
                        <a:pt x="59" y="5"/>
                      </a:lnTo>
                      <a:lnTo>
                        <a:pt x="66" y="2"/>
                      </a:lnTo>
                      <a:lnTo>
                        <a:pt x="73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6" name="Freeform 374"/>
                <p:cNvSpPr>
                  <a:spLocks/>
                </p:cNvSpPr>
                <p:nvPr/>
              </p:nvSpPr>
              <p:spPr bwMode="auto">
                <a:xfrm>
                  <a:off x="1163" y="1410"/>
                  <a:ext cx="71" cy="147"/>
                </a:xfrm>
                <a:custGeom>
                  <a:avLst/>
                  <a:gdLst>
                    <a:gd name="T0" fmla="*/ 1 w 141"/>
                    <a:gd name="T1" fmla="*/ 0 h 295"/>
                    <a:gd name="T2" fmla="*/ 1 w 141"/>
                    <a:gd name="T3" fmla="*/ 0 h 295"/>
                    <a:gd name="T4" fmla="*/ 1 w 141"/>
                    <a:gd name="T5" fmla="*/ 0 h 295"/>
                    <a:gd name="T6" fmla="*/ 1 w 141"/>
                    <a:gd name="T7" fmla="*/ 0 h 295"/>
                    <a:gd name="T8" fmla="*/ 1 w 141"/>
                    <a:gd name="T9" fmla="*/ 0 h 295"/>
                    <a:gd name="T10" fmla="*/ 1 w 141"/>
                    <a:gd name="T11" fmla="*/ 0 h 295"/>
                    <a:gd name="T12" fmla="*/ 1 w 141"/>
                    <a:gd name="T13" fmla="*/ 0 h 295"/>
                    <a:gd name="T14" fmla="*/ 1 w 141"/>
                    <a:gd name="T15" fmla="*/ 0 h 295"/>
                    <a:gd name="T16" fmla="*/ 1 w 141"/>
                    <a:gd name="T17" fmla="*/ 0 h 295"/>
                    <a:gd name="T18" fmla="*/ 1 w 141"/>
                    <a:gd name="T19" fmla="*/ 0 h 295"/>
                    <a:gd name="T20" fmla="*/ 1 w 141"/>
                    <a:gd name="T21" fmla="*/ 0 h 295"/>
                    <a:gd name="T22" fmla="*/ 1 w 141"/>
                    <a:gd name="T23" fmla="*/ 0 h 295"/>
                    <a:gd name="T24" fmla="*/ 1 w 141"/>
                    <a:gd name="T25" fmla="*/ 1 h 295"/>
                    <a:gd name="T26" fmla="*/ 1 w 141"/>
                    <a:gd name="T27" fmla="*/ 1 h 295"/>
                    <a:gd name="T28" fmla="*/ 1 w 141"/>
                    <a:gd name="T29" fmla="*/ 1 h 295"/>
                    <a:gd name="T30" fmla="*/ 1 w 141"/>
                    <a:gd name="T31" fmla="*/ 1 h 295"/>
                    <a:gd name="T32" fmla="*/ 1 w 141"/>
                    <a:gd name="T33" fmla="*/ 1 h 295"/>
                    <a:gd name="T34" fmla="*/ 1 w 141"/>
                    <a:gd name="T35" fmla="*/ 1 h 295"/>
                    <a:gd name="T36" fmla="*/ 1 w 141"/>
                    <a:gd name="T37" fmla="*/ 1 h 295"/>
                    <a:gd name="T38" fmla="*/ 1 w 141"/>
                    <a:gd name="T39" fmla="*/ 1 h 295"/>
                    <a:gd name="T40" fmla="*/ 1 w 141"/>
                    <a:gd name="T41" fmla="*/ 0 h 295"/>
                    <a:gd name="T42" fmla="*/ 1 w 141"/>
                    <a:gd name="T43" fmla="*/ 0 h 295"/>
                    <a:gd name="T44" fmla="*/ 1 w 141"/>
                    <a:gd name="T45" fmla="*/ 0 h 295"/>
                    <a:gd name="T46" fmla="*/ 0 w 141"/>
                    <a:gd name="T47" fmla="*/ 0 h 295"/>
                    <a:gd name="T48" fmla="*/ 1 w 141"/>
                    <a:gd name="T49" fmla="*/ 0 h 295"/>
                    <a:gd name="T50" fmla="*/ 1 w 141"/>
                    <a:gd name="T51" fmla="*/ 0 h 295"/>
                    <a:gd name="T52" fmla="*/ 1 w 141"/>
                    <a:gd name="T53" fmla="*/ 0 h 295"/>
                    <a:gd name="T54" fmla="*/ 1 w 141"/>
                    <a:gd name="T55" fmla="*/ 0 h 295"/>
                    <a:gd name="T56" fmla="*/ 1 w 141"/>
                    <a:gd name="T57" fmla="*/ 0 h 295"/>
                    <a:gd name="T58" fmla="*/ 1 w 141"/>
                    <a:gd name="T59" fmla="*/ 0 h 295"/>
                    <a:gd name="T60" fmla="*/ 1 w 141"/>
                    <a:gd name="T61" fmla="*/ 0 h 295"/>
                    <a:gd name="T62" fmla="*/ 1 w 141"/>
                    <a:gd name="T63" fmla="*/ 0 h 29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1"/>
                    <a:gd name="T97" fmla="*/ 0 h 295"/>
                    <a:gd name="T98" fmla="*/ 141 w 141"/>
                    <a:gd name="T99" fmla="*/ 295 h 29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1" h="295">
                      <a:moveTo>
                        <a:pt x="77" y="0"/>
                      </a:moveTo>
                      <a:lnTo>
                        <a:pt x="85" y="1"/>
                      </a:lnTo>
                      <a:lnTo>
                        <a:pt x="92" y="3"/>
                      </a:lnTo>
                      <a:lnTo>
                        <a:pt x="98" y="8"/>
                      </a:lnTo>
                      <a:lnTo>
                        <a:pt x="105" y="13"/>
                      </a:lnTo>
                      <a:lnTo>
                        <a:pt x="110" y="20"/>
                      </a:lnTo>
                      <a:lnTo>
                        <a:pt x="116" y="27"/>
                      </a:lnTo>
                      <a:lnTo>
                        <a:pt x="120" y="36"/>
                      </a:lnTo>
                      <a:lnTo>
                        <a:pt x="126" y="46"/>
                      </a:lnTo>
                      <a:lnTo>
                        <a:pt x="129" y="56"/>
                      </a:lnTo>
                      <a:lnTo>
                        <a:pt x="132" y="68"/>
                      </a:lnTo>
                      <a:lnTo>
                        <a:pt x="136" y="80"/>
                      </a:lnTo>
                      <a:lnTo>
                        <a:pt x="138" y="93"/>
                      </a:lnTo>
                      <a:lnTo>
                        <a:pt x="139" y="108"/>
                      </a:lnTo>
                      <a:lnTo>
                        <a:pt x="140" y="122"/>
                      </a:lnTo>
                      <a:lnTo>
                        <a:pt x="141" y="136"/>
                      </a:lnTo>
                      <a:lnTo>
                        <a:pt x="140" y="151"/>
                      </a:lnTo>
                      <a:lnTo>
                        <a:pt x="139" y="167"/>
                      </a:lnTo>
                      <a:lnTo>
                        <a:pt x="137" y="181"/>
                      </a:lnTo>
                      <a:lnTo>
                        <a:pt x="134" y="195"/>
                      </a:lnTo>
                      <a:lnTo>
                        <a:pt x="131" y="208"/>
                      </a:lnTo>
                      <a:lnTo>
                        <a:pt x="128" y="222"/>
                      </a:lnTo>
                      <a:lnTo>
                        <a:pt x="124" y="234"/>
                      </a:lnTo>
                      <a:lnTo>
                        <a:pt x="119" y="245"/>
                      </a:lnTo>
                      <a:lnTo>
                        <a:pt x="114" y="254"/>
                      </a:lnTo>
                      <a:lnTo>
                        <a:pt x="108" y="264"/>
                      </a:lnTo>
                      <a:lnTo>
                        <a:pt x="103" y="272"/>
                      </a:lnTo>
                      <a:lnTo>
                        <a:pt x="96" y="280"/>
                      </a:lnTo>
                      <a:lnTo>
                        <a:pt x="90" y="285"/>
                      </a:lnTo>
                      <a:lnTo>
                        <a:pt x="83" y="290"/>
                      </a:lnTo>
                      <a:lnTo>
                        <a:pt x="76" y="293"/>
                      </a:lnTo>
                      <a:lnTo>
                        <a:pt x="69" y="295"/>
                      </a:lnTo>
                      <a:lnTo>
                        <a:pt x="62" y="295"/>
                      </a:lnTo>
                      <a:lnTo>
                        <a:pt x="54" y="294"/>
                      </a:lnTo>
                      <a:lnTo>
                        <a:pt x="48" y="292"/>
                      </a:lnTo>
                      <a:lnTo>
                        <a:pt x="41" y="287"/>
                      </a:lnTo>
                      <a:lnTo>
                        <a:pt x="35" y="282"/>
                      </a:lnTo>
                      <a:lnTo>
                        <a:pt x="29" y="275"/>
                      </a:lnTo>
                      <a:lnTo>
                        <a:pt x="24" y="268"/>
                      </a:lnTo>
                      <a:lnTo>
                        <a:pt x="19" y="259"/>
                      </a:lnTo>
                      <a:lnTo>
                        <a:pt x="14" y="249"/>
                      </a:lnTo>
                      <a:lnTo>
                        <a:pt x="11" y="239"/>
                      </a:lnTo>
                      <a:lnTo>
                        <a:pt x="7" y="227"/>
                      </a:lnTo>
                      <a:lnTo>
                        <a:pt x="4" y="215"/>
                      </a:lnTo>
                      <a:lnTo>
                        <a:pt x="2" y="202"/>
                      </a:lnTo>
                      <a:lnTo>
                        <a:pt x="1" y="188"/>
                      </a:lnTo>
                      <a:lnTo>
                        <a:pt x="0" y="173"/>
                      </a:lnTo>
                      <a:lnTo>
                        <a:pt x="0" y="159"/>
                      </a:lnTo>
                      <a:lnTo>
                        <a:pt x="0" y="144"/>
                      </a:lnTo>
                      <a:lnTo>
                        <a:pt x="1" y="128"/>
                      </a:lnTo>
                      <a:lnTo>
                        <a:pt x="3" y="114"/>
                      </a:lnTo>
                      <a:lnTo>
                        <a:pt x="5" y="100"/>
                      </a:lnTo>
                      <a:lnTo>
                        <a:pt x="8" y="87"/>
                      </a:lnTo>
                      <a:lnTo>
                        <a:pt x="12" y="74"/>
                      </a:lnTo>
                      <a:lnTo>
                        <a:pt x="16" y="61"/>
                      </a:lnTo>
                      <a:lnTo>
                        <a:pt x="20" y="50"/>
                      </a:lnTo>
                      <a:lnTo>
                        <a:pt x="26" y="41"/>
                      </a:lnTo>
                      <a:lnTo>
                        <a:pt x="31" y="31"/>
                      </a:lnTo>
                      <a:lnTo>
                        <a:pt x="37" y="23"/>
                      </a:lnTo>
                      <a:lnTo>
                        <a:pt x="43" y="15"/>
                      </a:lnTo>
                      <a:lnTo>
                        <a:pt x="50" y="10"/>
                      </a:lnTo>
                      <a:lnTo>
                        <a:pt x="57" y="6"/>
                      </a:lnTo>
                      <a:lnTo>
                        <a:pt x="63" y="2"/>
                      </a:lnTo>
                      <a:lnTo>
                        <a:pt x="71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7" name="Freeform 375"/>
                <p:cNvSpPr>
                  <a:spLocks/>
                </p:cNvSpPr>
                <p:nvPr/>
              </p:nvSpPr>
              <p:spPr bwMode="auto">
                <a:xfrm>
                  <a:off x="1163" y="1411"/>
                  <a:ext cx="70" cy="145"/>
                </a:xfrm>
                <a:custGeom>
                  <a:avLst/>
                  <a:gdLst>
                    <a:gd name="T0" fmla="*/ 1 w 139"/>
                    <a:gd name="T1" fmla="*/ 0 h 292"/>
                    <a:gd name="T2" fmla="*/ 1 w 139"/>
                    <a:gd name="T3" fmla="*/ 0 h 292"/>
                    <a:gd name="T4" fmla="*/ 1 w 139"/>
                    <a:gd name="T5" fmla="*/ 0 h 292"/>
                    <a:gd name="T6" fmla="*/ 1 w 139"/>
                    <a:gd name="T7" fmla="*/ 0 h 292"/>
                    <a:gd name="T8" fmla="*/ 1 w 139"/>
                    <a:gd name="T9" fmla="*/ 0 h 292"/>
                    <a:gd name="T10" fmla="*/ 1 w 139"/>
                    <a:gd name="T11" fmla="*/ 0 h 292"/>
                    <a:gd name="T12" fmla="*/ 1 w 139"/>
                    <a:gd name="T13" fmla="*/ 0 h 292"/>
                    <a:gd name="T14" fmla="*/ 1 w 139"/>
                    <a:gd name="T15" fmla="*/ 0 h 292"/>
                    <a:gd name="T16" fmla="*/ 1 w 139"/>
                    <a:gd name="T17" fmla="*/ 0 h 292"/>
                    <a:gd name="T18" fmla="*/ 1 w 139"/>
                    <a:gd name="T19" fmla="*/ 0 h 292"/>
                    <a:gd name="T20" fmla="*/ 1 w 139"/>
                    <a:gd name="T21" fmla="*/ 0 h 292"/>
                    <a:gd name="T22" fmla="*/ 1 w 139"/>
                    <a:gd name="T23" fmla="*/ 0 h 292"/>
                    <a:gd name="T24" fmla="*/ 1 w 139"/>
                    <a:gd name="T25" fmla="*/ 1 h 292"/>
                    <a:gd name="T26" fmla="*/ 1 w 139"/>
                    <a:gd name="T27" fmla="*/ 1 h 292"/>
                    <a:gd name="T28" fmla="*/ 1 w 139"/>
                    <a:gd name="T29" fmla="*/ 1 h 292"/>
                    <a:gd name="T30" fmla="*/ 1 w 139"/>
                    <a:gd name="T31" fmla="*/ 1 h 292"/>
                    <a:gd name="T32" fmla="*/ 1 w 139"/>
                    <a:gd name="T33" fmla="*/ 1 h 292"/>
                    <a:gd name="T34" fmla="*/ 1 w 139"/>
                    <a:gd name="T35" fmla="*/ 1 h 292"/>
                    <a:gd name="T36" fmla="*/ 1 w 139"/>
                    <a:gd name="T37" fmla="*/ 1 h 292"/>
                    <a:gd name="T38" fmla="*/ 1 w 139"/>
                    <a:gd name="T39" fmla="*/ 1 h 292"/>
                    <a:gd name="T40" fmla="*/ 1 w 139"/>
                    <a:gd name="T41" fmla="*/ 0 h 292"/>
                    <a:gd name="T42" fmla="*/ 1 w 139"/>
                    <a:gd name="T43" fmla="*/ 0 h 292"/>
                    <a:gd name="T44" fmla="*/ 1 w 139"/>
                    <a:gd name="T45" fmla="*/ 0 h 292"/>
                    <a:gd name="T46" fmla="*/ 0 w 139"/>
                    <a:gd name="T47" fmla="*/ 0 h 292"/>
                    <a:gd name="T48" fmla="*/ 1 w 139"/>
                    <a:gd name="T49" fmla="*/ 0 h 292"/>
                    <a:gd name="T50" fmla="*/ 1 w 139"/>
                    <a:gd name="T51" fmla="*/ 0 h 292"/>
                    <a:gd name="T52" fmla="*/ 1 w 139"/>
                    <a:gd name="T53" fmla="*/ 0 h 292"/>
                    <a:gd name="T54" fmla="*/ 1 w 139"/>
                    <a:gd name="T55" fmla="*/ 0 h 292"/>
                    <a:gd name="T56" fmla="*/ 1 w 139"/>
                    <a:gd name="T57" fmla="*/ 0 h 292"/>
                    <a:gd name="T58" fmla="*/ 1 w 139"/>
                    <a:gd name="T59" fmla="*/ 0 h 292"/>
                    <a:gd name="T60" fmla="*/ 1 w 139"/>
                    <a:gd name="T61" fmla="*/ 0 h 292"/>
                    <a:gd name="T62" fmla="*/ 1 w 139"/>
                    <a:gd name="T63" fmla="*/ 0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9"/>
                    <a:gd name="T97" fmla="*/ 0 h 292"/>
                    <a:gd name="T98" fmla="*/ 139 w 139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9" h="292">
                      <a:moveTo>
                        <a:pt x="78" y="0"/>
                      </a:moveTo>
                      <a:lnTo>
                        <a:pt x="84" y="1"/>
                      </a:lnTo>
                      <a:lnTo>
                        <a:pt x="91" y="5"/>
                      </a:lnTo>
                      <a:lnTo>
                        <a:pt x="97" y="8"/>
                      </a:lnTo>
                      <a:lnTo>
                        <a:pt x="104" y="13"/>
                      </a:lnTo>
                      <a:lnTo>
                        <a:pt x="109" y="20"/>
                      </a:lnTo>
                      <a:lnTo>
                        <a:pt x="115" y="28"/>
                      </a:lnTo>
                      <a:lnTo>
                        <a:pt x="119" y="36"/>
                      </a:lnTo>
                      <a:lnTo>
                        <a:pt x="124" y="46"/>
                      </a:lnTo>
                      <a:lnTo>
                        <a:pt x="128" y="56"/>
                      </a:lnTo>
                      <a:lnTo>
                        <a:pt x="131" y="68"/>
                      </a:lnTo>
                      <a:lnTo>
                        <a:pt x="133" y="80"/>
                      </a:lnTo>
                      <a:lnTo>
                        <a:pt x="137" y="93"/>
                      </a:lnTo>
                      <a:lnTo>
                        <a:pt x="138" y="107"/>
                      </a:lnTo>
                      <a:lnTo>
                        <a:pt x="139" y="121"/>
                      </a:lnTo>
                      <a:lnTo>
                        <a:pt x="139" y="135"/>
                      </a:lnTo>
                      <a:lnTo>
                        <a:pt x="139" y="150"/>
                      </a:lnTo>
                      <a:lnTo>
                        <a:pt x="138" y="165"/>
                      </a:lnTo>
                      <a:lnTo>
                        <a:pt x="136" y="180"/>
                      </a:lnTo>
                      <a:lnTo>
                        <a:pt x="133" y="193"/>
                      </a:lnTo>
                      <a:lnTo>
                        <a:pt x="130" y="206"/>
                      </a:lnTo>
                      <a:lnTo>
                        <a:pt x="127" y="219"/>
                      </a:lnTo>
                      <a:lnTo>
                        <a:pt x="123" y="231"/>
                      </a:lnTo>
                      <a:lnTo>
                        <a:pt x="118" y="242"/>
                      </a:lnTo>
                      <a:lnTo>
                        <a:pt x="113" y="252"/>
                      </a:lnTo>
                      <a:lnTo>
                        <a:pt x="107" y="261"/>
                      </a:lnTo>
                      <a:lnTo>
                        <a:pt x="102" y="270"/>
                      </a:lnTo>
                      <a:lnTo>
                        <a:pt x="95" y="276"/>
                      </a:lnTo>
                      <a:lnTo>
                        <a:pt x="89" y="282"/>
                      </a:lnTo>
                      <a:lnTo>
                        <a:pt x="82" y="286"/>
                      </a:lnTo>
                      <a:lnTo>
                        <a:pt x="75" y="290"/>
                      </a:lnTo>
                      <a:lnTo>
                        <a:pt x="69" y="292"/>
                      </a:lnTo>
                      <a:lnTo>
                        <a:pt x="61" y="292"/>
                      </a:lnTo>
                      <a:lnTo>
                        <a:pt x="55" y="291"/>
                      </a:lnTo>
                      <a:lnTo>
                        <a:pt x="47" y="289"/>
                      </a:lnTo>
                      <a:lnTo>
                        <a:pt x="41" y="284"/>
                      </a:lnTo>
                      <a:lnTo>
                        <a:pt x="35" y="280"/>
                      </a:lnTo>
                      <a:lnTo>
                        <a:pt x="29" y="273"/>
                      </a:lnTo>
                      <a:lnTo>
                        <a:pt x="24" y="265"/>
                      </a:lnTo>
                      <a:lnTo>
                        <a:pt x="19" y="257"/>
                      </a:lnTo>
                      <a:lnTo>
                        <a:pt x="15" y="247"/>
                      </a:lnTo>
                      <a:lnTo>
                        <a:pt x="11" y="236"/>
                      </a:lnTo>
                      <a:lnTo>
                        <a:pt x="7" y="225"/>
                      </a:lnTo>
                      <a:lnTo>
                        <a:pt x="4" y="213"/>
                      </a:lnTo>
                      <a:lnTo>
                        <a:pt x="2" y="200"/>
                      </a:lnTo>
                      <a:lnTo>
                        <a:pt x="1" y="187"/>
                      </a:lnTo>
                      <a:lnTo>
                        <a:pt x="0" y="172"/>
                      </a:lnTo>
                      <a:lnTo>
                        <a:pt x="0" y="158"/>
                      </a:lnTo>
                      <a:lnTo>
                        <a:pt x="0" y="143"/>
                      </a:lnTo>
                      <a:lnTo>
                        <a:pt x="1" y="127"/>
                      </a:lnTo>
                      <a:lnTo>
                        <a:pt x="3" y="113"/>
                      </a:lnTo>
                      <a:lnTo>
                        <a:pt x="5" y="100"/>
                      </a:lnTo>
                      <a:lnTo>
                        <a:pt x="9" y="86"/>
                      </a:lnTo>
                      <a:lnTo>
                        <a:pt x="12" y="74"/>
                      </a:lnTo>
                      <a:lnTo>
                        <a:pt x="16" y="62"/>
                      </a:lnTo>
                      <a:lnTo>
                        <a:pt x="21" y="51"/>
                      </a:lnTo>
                      <a:lnTo>
                        <a:pt x="26" y="41"/>
                      </a:lnTo>
                      <a:lnTo>
                        <a:pt x="32" y="32"/>
                      </a:lnTo>
                      <a:lnTo>
                        <a:pt x="37" y="23"/>
                      </a:lnTo>
                      <a:lnTo>
                        <a:pt x="44" y="17"/>
                      </a:lnTo>
                      <a:lnTo>
                        <a:pt x="50" y="11"/>
                      </a:lnTo>
                      <a:lnTo>
                        <a:pt x="57" y="6"/>
                      </a:lnTo>
                      <a:lnTo>
                        <a:pt x="63" y="2"/>
                      </a:lnTo>
                      <a:lnTo>
                        <a:pt x="70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8" name="Freeform 376"/>
                <p:cNvSpPr>
                  <a:spLocks/>
                </p:cNvSpPr>
                <p:nvPr/>
              </p:nvSpPr>
              <p:spPr bwMode="auto">
                <a:xfrm>
                  <a:off x="1164" y="1412"/>
                  <a:ext cx="69" cy="143"/>
                </a:xfrm>
                <a:custGeom>
                  <a:avLst/>
                  <a:gdLst>
                    <a:gd name="T0" fmla="*/ 1 w 138"/>
                    <a:gd name="T1" fmla="*/ 0 h 288"/>
                    <a:gd name="T2" fmla="*/ 1 w 138"/>
                    <a:gd name="T3" fmla="*/ 0 h 288"/>
                    <a:gd name="T4" fmla="*/ 1 w 138"/>
                    <a:gd name="T5" fmla="*/ 0 h 288"/>
                    <a:gd name="T6" fmla="*/ 1 w 138"/>
                    <a:gd name="T7" fmla="*/ 0 h 288"/>
                    <a:gd name="T8" fmla="*/ 1 w 138"/>
                    <a:gd name="T9" fmla="*/ 0 h 288"/>
                    <a:gd name="T10" fmla="*/ 1 w 138"/>
                    <a:gd name="T11" fmla="*/ 0 h 288"/>
                    <a:gd name="T12" fmla="*/ 1 w 138"/>
                    <a:gd name="T13" fmla="*/ 0 h 288"/>
                    <a:gd name="T14" fmla="*/ 1 w 138"/>
                    <a:gd name="T15" fmla="*/ 0 h 288"/>
                    <a:gd name="T16" fmla="*/ 1 w 138"/>
                    <a:gd name="T17" fmla="*/ 0 h 288"/>
                    <a:gd name="T18" fmla="*/ 1 w 138"/>
                    <a:gd name="T19" fmla="*/ 0 h 288"/>
                    <a:gd name="T20" fmla="*/ 1 w 138"/>
                    <a:gd name="T21" fmla="*/ 0 h 288"/>
                    <a:gd name="T22" fmla="*/ 1 w 138"/>
                    <a:gd name="T23" fmla="*/ 0 h 288"/>
                    <a:gd name="T24" fmla="*/ 1 w 138"/>
                    <a:gd name="T25" fmla="*/ 1 h 288"/>
                    <a:gd name="T26" fmla="*/ 1 w 138"/>
                    <a:gd name="T27" fmla="*/ 1 h 288"/>
                    <a:gd name="T28" fmla="*/ 1 w 138"/>
                    <a:gd name="T29" fmla="*/ 1 h 288"/>
                    <a:gd name="T30" fmla="*/ 1 w 138"/>
                    <a:gd name="T31" fmla="*/ 1 h 288"/>
                    <a:gd name="T32" fmla="*/ 1 w 138"/>
                    <a:gd name="T33" fmla="*/ 1 h 288"/>
                    <a:gd name="T34" fmla="*/ 1 w 138"/>
                    <a:gd name="T35" fmla="*/ 1 h 288"/>
                    <a:gd name="T36" fmla="*/ 1 w 138"/>
                    <a:gd name="T37" fmla="*/ 1 h 288"/>
                    <a:gd name="T38" fmla="*/ 1 w 138"/>
                    <a:gd name="T39" fmla="*/ 0 h 288"/>
                    <a:gd name="T40" fmla="*/ 1 w 138"/>
                    <a:gd name="T41" fmla="*/ 0 h 288"/>
                    <a:gd name="T42" fmla="*/ 1 w 138"/>
                    <a:gd name="T43" fmla="*/ 0 h 288"/>
                    <a:gd name="T44" fmla="*/ 1 w 138"/>
                    <a:gd name="T45" fmla="*/ 0 h 288"/>
                    <a:gd name="T46" fmla="*/ 0 w 138"/>
                    <a:gd name="T47" fmla="*/ 0 h 288"/>
                    <a:gd name="T48" fmla="*/ 1 w 138"/>
                    <a:gd name="T49" fmla="*/ 0 h 288"/>
                    <a:gd name="T50" fmla="*/ 1 w 138"/>
                    <a:gd name="T51" fmla="*/ 0 h 288"/>
                    <a:gd name="T52" fmla="*/ 1 w 138"/>
                    <a:gd name="T53" fmla="*/ 0 h 288"/>
                    <a:gd name="T54" fmla="*/ 1 w 138"/>
                    <a:gd name="T55" fmla="*/ 0 h 288"/>
                    <a:gd name="T56" fmla="*/ 1 w 138"/>
                    <a:gd name="T57" fmla="*/ 0 h 288"/>
                    <a:gd name="T58" fmla="*/ 1 w 138"/>
                    <a:gd name="T59" fmla="*/ 0 h 288"/>
                    <a:gd name="T60" fmla="*/ 1 w 138"/>
                    <a:gd name="T61" fmla="*/ 0 h 288"/>
                    <a:gd name="T62" fmla="*/ 1 w 138"/>
                    <a:gd name="T63" fmla="*/ 0 h 2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8"/>
                    <a:gd name="T97" fmla="*/ 0 h 288"/>
                    <a:gd name="T98" fmla="*/ 138 w 138"/>
                    <a:gd name="T99" fmla="*/ 288 h 28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8" h="288">
                      <a:moveTo>
                        <a:pt x="77" y="0"/>
                      </a:moveTo>
                      <a:lnTo>
                        <a:pt x="83" y="1"/>
                      </a:lnTo>
                      <a:lnTo>
                        <a:pt x="90" y="5"/>
                      </a:lnTo>
                      <a:lnTo>
                        <a:pt x="96" y="8"/>
                      </a:lnTo>
                      <a:lnTo>
                        <a:pt x="103" y="14"/>
                      </a:lnTo>
                      <a:lnTo>
                        <a:pt x="108" y="20"/>
                      </a:lnTo>
                      <a:lnTo>
                        <a:pt x="114" y="28"/>
                      </a:lnTo>
                      <a:lnTo>
                        <a:pt x="118" y="35"/>
                      </a:lnTo>
                      <a:lnTo>
                        <a:pt x="123" y="45"/>
                      </a:lnTo>
                      <a:lnTo>
                        <a:pt x="127" y="56"/>
                      </a:lnTo>
                      <a:lnTo>
                        <a:pt x="130" y="67"/>
                      </a:lnTo>
                      <a:lnTo>
                        <a:pt x="132" y="79"/>
                      </a:lnTo>
                      <a:lnTo>
                        <a:pt x="135" y="91"/>
                      </a:lnTo>
                      <a:lnTo>
                        <a:pt x="137" y="106"/>
                      </a:lnTo>
                      <a:lnTo>
                        <a:pt x="137" y="119"/>
                      </a:lnTo>
                      <a:lnTo>
                        <a:pt x="138" y="133"/>
                      </a:lnTo>
                      <a:lnTo>
                        <a:pt x="137" y="148"/>
                      </a:lnTo>
                      <a:lnTo>
                        <a:pt x="136" y="163"/>
                      </a:lnTo>
                      <a:lnTo>
                        <a:pt x="135" y="177"/>
                      </a:lnTo>
                      <a:lnTo>
                        <a:pt x="131" y="190"/>
                      </a:lnTo>
                      <a:lnTo>
                        <a:pt x="129" y="203"/>
                      </a:lnTo>
                      <a:lnTo>
                        <a:pt x="125" y="216"/>
                      </a:lnTo>
                      <a:lnTo>
                        <a:pt x="122" y="227"/>
                      </a:lnTo>
                      <a:lnTo>
                        <a:pt x="116" y="238"/>
                      </a:lnTo>
                      <a:lnTo>
                        <a:pt x="112" y="248"/>
                      </a:lnTo>
                      <a:lnTo>
                        <a:pt x="106" y="258"/>
                      </a:lnTo>
                      <a:lnTo>
                        <a:pt x="101" y="266"/>
                      </a:lnTo>
                      <a:lnTo>
                        <a:pt x="94" y="272"/>
                      </a:lnTo>
                      <a:lnTo>
                        <a:pt x="89" y="278"/>
                      </a:lnTo>
                      <a:lnTo>
                        <a:pt x="82" y="282"/>
                      </a:lnTo>
                      <a:lnTo>
                        <a:pt x="75" y="285"/>
                      </a:lnTo>
                      <a:lnTo>
                        <a:pt x="68" y="288"/>
                      </a:lnTo>
                      <a:lnTo>
                        <a:pt x="61" y="288"/>
                      </a:lnTo>
                      <a:lnTo>
                        <a:pt x="55" y="287"/>
                      </a:lnTo>
                      <a:lnTo>
                        <a:pt x="47" y="284"/>
                      </a:lnTo>
                      <a:lnTo>
                        <a:pt x="41" y="280"/>
                      </a:lnTo>
                      <a:lnTo>
                        <a:pt x="35" y="274"/>
                      </a:lnTo>
                      <a:lnTo>
                        <a:pt x="29" y="269"/>
                      </a:lnTo>
                      <a:lnTo>
                        <a:pt x="24" y="261"/>
                      </a:lnTo>
                      <a:lnTo>
                        <a:pt x="20" y="253"/>
                      </a:lnTo>
                      <a:lnTo>
                        <a:pt x="15" y="243"/>
                      </a:lnTo>
                      <a:lnTo>
                        <a:pt x="11" y="233"/>
                      </a:lnTo>
                      <a:lnTo>
                        <a:pt x="8" y="222"/>
                      </a:lnTo>
                      <a:lnTo>
                        <a:pt x="5" y="210"/>
                      </a:lnTo>
                      <a:lnTo>
                        <a:pt x="3" y="197"/>
                      </a:lnTo>
                      <a:lnTo>
                        <a:pt x="1" y="183"/>
                      </a:lnTo>
                      <a:lnTo>
                        <a:pt x="1" y="169"/>
                      </a:lnTo>
                      <a:lnTo>
                        <a:pt x="0" y="155"/>
                      </a:lnTo>
                      <a:lnTo>
                        <a:pt x="1" y="141"/>
                      </a:lnTo>
                      <a:lnTo>
                        <a:pt x="2" y="126"/>
                      </a:lnTo>
                      <a:lnTo>
                        <a:pt x="3" y="112"/>
                      </a:lnTo>
                      <a:lnTo>
                        <a:pt x="6" y="98"/>
                      </a:lnTo>
                      <a:lnTo>
                        <a:pt x="9" y="85"/>
                      </a:lnTo>
                      <a:lnTo>
                        <a:pt x="13" y="73"/>
                      </a:lnTo>
                      <a:lnTo>
                        <a:pt x="16" y="61"/>
                      </a:lnTo>
                      <a:lnTo>
                        <a:pt x="21" y="50"/>
                      </a:lnTo>
                      <a:lnTo>
                        <a:pt x="26" y="40"/>
                      </a:lnTo>
                      <a:lnTo>
                        <a:pt x="32" y="31"/>
                      </a:lnTo>
                      <a:lnTo>
                        <a:pt x="37" y="23"/>
                      </a:lnTo>
                      <a:lnTo>
                        <a:pt x="43" y="16"/>
                      </a:lnTo>
                      <a:lnTo>
                        <a:pt x="49" y="10"/>
                      </a:lnTo>
                      <a:lnTo>
                        <a:pt x="56" y="6"/>
                      </a:lnTo>
                      <a:lnTo>
                        <a:pt x="62" y="3"/>
                      </a:lnTo>
                      <a:lnTo>
                        <a:pt x="70" y="1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89" name="Freeform 377"/>
                <p:cNvSpPr>
                  <a:spLocks/>
                </p:cNvSpPr>
                <p:nvPr/>
              </p:nvSpPr>
              <p:spPr bwMode="auto">
                <a:xfrm>
                  <a:off x="1165" y="1413"/>
                  <a:ext cx="67" cy="141"/>
                </a:xfrm>
                <a:custGeom>
                  <a:avLst/>
                  <a:gdLst>
                    <a:gd name="T0" fmla="*/ 0 w 135"/>
                    <a:gd name="T1" fmla="*/ 1 h 282"/>
                    <a:gd name="T2" fmla="*/ 0 w 135"/>
                    <a:gd name="T3" fmla="*/ 1 h 282"/>
                    <a:gd name="T4" fmla="*/ 0 w 135"/>
                    <a:gd name="T5" fmla="*/ 1 h 282"/>
                    <a:gd name="T6" fmla="*/ 0 w 135"/>
                    <a:gd name="T7" fmla="*/ 1 h 282"/>
                    <a:gd name="T8" fmla="*/ 0 w 135"/>
                    <a:gd name="T9" fmla="*/ 1 h 282"/>
                    <a:gd name="T10" fmla="*/ 0 w 135"/>
                    <a:gd name="T11" fmla="*/ 1 h 282"/>
                    <a:gd name="T12" fmla="*/ 0 w 135"/>
                    <a:gd name="T13" fmla="*/ 1 h 282"/>
                    <a:gd name="T14" fmla="*/ 0 w 135"/>
                    <a:gd name="T15" fmla="*/ 1 h 282"/>
                    <a:gd name="T16" fmla="*/ 0 w 135"/>
                    <a:gd name="T17" fmla="*/ 1 h 282"/>
                    <a:gd name="T18" fmla="*/ 0 w 135"/>
                    <a:gd name="T19" fmla="*/ 1 h 282"/>
                    <a:gd name="T20" fmla="*/ 0 w 135"/>
                    <a:gd name="T21" fmla="*/ 1 h 282"/>
                    <a:gd name="T22" fmla="*/ 0 w 135"/>
                    <a:gd name="T23" fmla="*/ 1 h 282"/>
                    <a:gd name="T24" fmla="*/ 0 w 135"/>
                    <a:gd name="T25" fmla="*/ 1 h 282"/>
                    <a:gd name="T26" fmla="*/ 0 w 135"/>
                    <a:gd name="T27" fmla="*/ 1 h 282"/>
                    <a:gd name="T28" fmla="*/ 0 w 135"/>
                    <a:gd name="T29" fmla="*/ 1 h 282"/>
                    <a:gd name="T30" fmla="*/ 0 w 135"/>
                    <a:gd name="T31" fmla="*/ 1 h 282"/>
                    <a:gd name="T32" fmla="*/ 0 w 135"/>
                    <a:gd name="T33" fmla="*/ 1 h 282"/>
                    <a:gd name="T34" fmla="*/ 0 w 135"/>
                    <a:gd name="T35" fmla="*/ 1 h 282"/>
                    <a:gd name="T36" fmla="*/ 0 w 135"/>
                    <a:gd name="T37" fmla="*/ 1 h 282"/>
                    <a:gd name="T38" fmla="*/ 0 w 135"/>
                    <a:gd name="T39" fmla="*/ 1 h 282"/>
                    <a:gd name="T40" fmla="*/ 0 w 135"/>
                    <a:gd name="T41" fmla="*/ 1 h 282"/>
                    <a:gd name="T42" fmla="*/ 0 w 135"/>
                    <a:gd name="T43" fmla="*/ 1 h 282"/>
                    <a:gd name="T44" fmla="*/ 0 w 135"/>
                    <a:gd name="T45" fmla="*/ 1 h 282"/>
                    <a:gd name="T46" fmla="*/ 0 w 135"/>
                    <a:gd name="T47" fmla="*/ 1 h 282"/>
                    <a:gd name="T48" fmla="*/ 0 w 135"/>
                    <a:gd name="T49" fmla="*/ 1 h 282"/>
                    <a:gd name="T50" fmla="*/ 0 w 135"/>
                    <a:gd name="T51" fmla="*/ 1 h 282"/>
                    <a:gd name="T52" fmla="*/ 0 w 135"/>
                    <a:gd name="T53" fmla="*/ 1 h 282"/>
                    <a:gd name="T54" fmla="*/ 0 w 135"/>
                    <a:gd name="T55" fmla="*/ 1 h 282"/>
                    <a:gd name="T56" fmla="*/ 0 w 135"/>
                    <a:gd name="T57" fmla="*/ 1 h 282"/>
                    <a:gd name="T58" fmla="*/ 0 w 135"/>
                    <a:gd name="T59" fmla="*/ 1 h 282"/>
                    <a:gd name="T60" fmla="*/ 0 w 135"/>
                    <a:gd name="T61" fmla="*/ 1 h 282"/>
                    <a:gd name="T62" fmla="*/ 0 w 135"/>
                    <a:gd name="T63" fmla="*/ 0 h 28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5"/>
                    <a:gd name="T97" fmla="*/ 0 h 282"/>
                    <a:gd name="T98" fmla="*/ 135 w 135"/>
                    <a:gd name="T99" fmla="*/ 282 h 28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5" h="282">
                      <a:moveTo>
                        <a:pt x="75" y="0"/>
                      </a:moveTo>
                      <a:lnTo>
                        <a:pt x="82" y="1"/>
                      </a:lnTo>
                      <a:lnTo>
                        <a:pt x="89" y="3"/>
                      </a:lnTo>
                      <a:lnTo>
                        <a:pt x="94" y="7"/>
                      </a:lnTo>
                      <a:lnTo>
                        <a:pt x="101" y="12"/>
                      </a:lnTo>
                      <a:lnTo>
                        <a:pt x="106" y="18"/>
                      </a:lnTo>
                      <a:lnTo>
                        <a:pt x="112" y="26"/>
                      </a:lnTo>
                      <a:lnTo>
                        <a:pt x="116" y="35"/>
                      </a:lnTo>
                      <a:lnTo>
                        <a:pt x="121" y="43"/>
                      </a:lnTo>
                      <a:lnTo>
                        <a:pt x="124" y="54"/>
                      </a:lnTo>
                      <a:lnTo>
                        <a:pt x="127" y="65"/>
                      </a:lnTo>
                      <a:lnTo>
                        <a:pt x="130" y="76"/>
                      </a:lnTo>
                      <a:lnTo>
                        <a:pt x="133" y="89"/>
                      </a:lnTo>
                      <a:lnTo>
                        <a:pt x="134" y="103"/>
                      </a:lnTo>
                      <a:lnTo>
                        <a:pt x="135" y="116"/>
                      </a:lnTo>
                      <a:lnTo>
                        <a:pt x="135" y="130"/>
                      </a:lnTo>
                      <a:lnTo>
                        <a:pt x="135" y="144"/>
                      </a:lnTo>
                      <a:lnTo>
                        <a:pt x="134" y="160"/>
                      </a:lnTo>
                      <a:lnTo>
                        <a:pt x="132" y="173"/>
                      </a:lnTo>
                      <a:lnTo>
                        <a:pt x="129" y="187"/>
                      </a:lnTo>
                      <a:lnTo>
                        <a:pt x="126" y="199"/>
                      </a:lnTo>
                      <a:lnTo>
                        <a:pt x="123" y="212"/>
                      </a:lnTo>
                      <a:lnTo>
                        <a:pt x="118" y="223"/>
                      </a:lnTo>
                      <a:lnTo>
                        <a:pt x="114" y="234"/>
                      </a:lnTo>
                      <a:lnTo>
                        <a:pt x="110" y="244"/>
                      </a:lnTo>
                      <a:lnTo>
                        <a:pt x="104" y="253"/>
                      </a:lnTo>
                      <a:lnTo>
                        <a:pt x="99" y="260"/>
                      </a:lnTo>
                      <a:lnTo>
                        <a:pt x="92" y="267"/>
                      </a:lnTo>
                      <a:lnTo>
                        <a:pt x="87" y="273"/>
                      </a:lnTo>
                      <a:lnTo>
                        <a:pt x="80" y="277"/>
                      </a:lnTo>
                      <a:lnTo>
                        <a:pt x="73" y="280"/>
                      </a:lnTo>
                      <a:lnTo>
                        <a:pt x="67" y="282"/>
                      </a:lnTo>
                      <a:lnTo>
                        <a:pt x="59" y="282"/>
                      </a:lnTo>
                      <a:lnTo>
                        <a:pt x="53" y="281"/>
                      </a:lnTo>
                      <a:lnTo>
                        <a:pt x="46" y="279"/>
                      </a:lnTo>
                      <a:lnTo>
                        <a:pt x="39" y="275"/>
                      </a:lnTo>
                      <a:lnTo>
                        <a:pt x="34" y="270"/>
                      </a:lnTo>
                      <a:lnTo>
                        <a:pt x="29" y="264"/>
                      </a:lnTo>
                      <a:lnTo>
                        <a:pt x="23" y="256"/>
                      </a:lnTo>
                      <a:lnTo>
                        <a:pt x="19" y="248"/>
                      </a:lnTo>
                      <a:lnTo>
                        <a:pt x="14" y="239"/>
                      </a:lnTo>
                      <a:lnTo>
                        <a:pt x="11" y="229"/>
                      </a:lnTo>
                      <a:lnTo>
                        <a:pt x="8" y="218"/>
                      </a:lnTo>
                      <a:lnTo>
                        <a:pt x="4" y="206"/>
                      </a:lnTo>
                      <a:lnTo>
                        <a:pt x="2" y="193"/>
                      </a:lnTo>
                      <a:lnTo>
                        <a:pt x="1" y="179"/>
                      </a:lnTo>
                      <a:lnTo>
                        <a:pt x="0" y="166"/>
                      </a:lnTo>
                      <a:lnTo>
                        <a:pt x="0" y="152"/>
                      </a:lnTo>
                      <a:lnTo>
                        <a:pt x="0" y="138"/>
                      </a:lnTo>
                      <a:lnTo>
                        <a:pt x="1" y="122"/>
                      </a:lnTo>
                      <a:lnTo>
                        <a:pt x="3" y="109"/>
                      </a:lnTo>
                      <a:lnTo>
                        <a:pt x="6" y="95"/>
                      </a:lnTo>
                      <a:lnTo>
                        <a:pt x="8" y="83"/>
                      </a:lnTo>
                      <a:lnTo>
                        <a:pt x="12" y="71"/>
                      </a:lnTo>
                      <a:lnTo>
                        <a:pt x="15" y="59"/>
                      </a:lnTo>
                      <a:lnTo>
                        <a:pt x="20" y="48"/>
                      </a:lnTo>
                      <a:lnTo>
                        <a:pt x="25" y="38"/>
                      </a:lnTo>
                      <a:lnTo>
                        <a:pt x="31" y="29"/>
                      </a:lnTo>
                      <a:lnTo>
                        <a:pt x="36" y="21"/>
                      </a:lnTo>
                      <a:lnTo>
                        <a:pt x="42" y="15"/>
                      </a:lnTo>
                      <a:lnTo>
                        <a:pt x="48" y="9"/>
                      </a:lnTo>
                      <a:lnTo>
                        <a:pt x="55" y="5"/>
                      </a:lnTo>
                      <a:lnTo>
                        <a:pt x="61" y="2"/>
                      </a:lnTo>
                      <a:lnTo>
                        <a:pt x="68" y="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0" name="Freeform 378"/>
                <p:cNvSpPr>
                  <a:spLocks/>
                </p:cNvSpPr>
                <p:nvPr/>
              </p:nvSpPr>
              <p:spPr bwMode="auto">
                <a:xfrm>
                  <a:off x="1166" y="1414"/>
                  <a:ext cx="66" cy="139"/>
                </a:xfrm>
                <a:custGeom>
                  <a:avLst/>
                  <a:gdLst>
                    <a:gd name="T0" fmla="*/ 0 w 134"/>
                    <a:gd name="T1" fmla="*/ 1 h 278"/>
                    <a:gd name="T2" fmla="*/ 0 w 134"/>
                    <a:gd name="T3" fmla="*/ 1 h 278"/>
                    <a:gd name="T4" fmla="*/ 0 w 134"/>
                    <a:gd name="T5" fmla="*/ 1 h 278"/>
                    <a:gd name="T6" fmla="*/ 0 w 134"/>
                    <a:gd name="T7" fmla="*/ 1 h 278"/>
                    <a:gd name="T8" fmla="*/ 0 w 134"/>
                    <a:gd name="T9" fmla="*/ 1 h 278"/>
                    <a:gd name="T10" fmla="*/ 0 w 134"/>
                    <a:gd name="T11" fmla="*/ 1 h 278"/>
                    <a:gd name="T12" fmla="*/ 0 w 134"/>
                    <a:gd name="T13" fmla="*/ 1 h 278"/>
                    <a:gd name="T14" fmla="*/ 0 w 134"/>
                    <a:gd name="T15" fmla="*/ 1 h 278"/>
                    <a:gd name="T16" fmla="*/ 0 w 134"/>
                    <a:gd name="T17" fmla="*/ 1 h 278"/>
                    <a:gd name="T18" fmla="*/ 0 w 134"/>
                    <a:gd name="T19" fmla="*/ 1 h 278"/>
                    <a:gd name="T20" fmla="*/ 0 w 134"/>
                    <a:gd name="T21" fmla="*/ 1 h 278"/>
                    <a:gd name="T22" fmla="*/ 0 w 134"/>
                    <a:gd name="T23" fmla="*/ 1 h 278"/>
                    <a:gd name="T24" fmla="*/ 0 w 134"/>
                    <a:gd name="T25" fmla="*/ 1 h 278"/>
                    <a:gd name="T26" fmla="*/ 0 w 134"/>
                    <a:gd name="T27" fmla="*/ 1 h 278"/>
                    <a:gd name="T28" fmla="*/ 0 w 134"/>
                    <a:gd name="T29" fmla="*/ 1 h 278"/>
                    <a:gd name="T30" fmla="*/ 0 w 134"/>
                    <a:gd name="T31" fmla="*/ 1 h 278"/>
                    <a:gd name="T32" fmla="*/ 0 w 134"/>
                    <a:gd name="T33" fmla="*/ 1 h 278"/>
                    <a:gd name="T34" fmla="*/ 0 w 134"/>
                    <a:gd name="T35" fmla="*/ 1 h 278"/>
                    <a:gd name="T36" fmla="*/ 0 w 134"/>
                    <a:gd name="T37" fmla="*/ 1 h 278"/>
                    <a:gd name="T38" fmla="*/ 0 w 134"/>
                    <a:gd name="T39" fmla="*/ 1 h 278"/>
                    <a:gd name="T40" fmla="*/ 0 w 134"/>
                    <a:gd name="T41" fmla="*/ 1 h 278"/>
                    <a:gd name="T42" fmla="*/ 0 w 134"/>
                    <a:gd name="T43" fmla="*/ 1 h 278"/>
                    <a:gd name="T44" fmla="*/ 0 w 134"/>
                    <a:gd name="T45" fmla="*/ 1 h 278"/>
                    <a:gd name="T46" fmla="*/ 0 w 134"/>
                    <a:gd name="T47" fmla="*/ 1 h 278"/>
                    <a:gd name="T48" fmla="*/ 0 w 134"/>
                    <a:gd name="T49" fmla="*/ 1 h 278"/>
                    <a:gd name="T50" fmla="*/ 0 w 134"/>
                    <a:gd name="T51" fmla="*/ 1 h 278"/>
                    <a:gd name="T52" fmla="*/ 0 w 134"/>
                    <a:gd name="T53" fmla="*/ 1 h 278"/>
                    <a:gd name="T54" fmla="*/ 0 w 134"/>
                    <a:gd name="T55" fmla="*/ 1 h 278"/>
                    <a:gd name="T56" fmla="*/ 0 w 134"/>
                    <a:gd name="T57" fmla="*/ 1 h 278"/>
                    <a:gd name="T58" fmla="*/ 0 w 134"/>
                    <a:gd name="T59" fmla="*/ 1 h 278"/>
                    <a:gd name="T60" fmla="*/ 0 w 134"/>
                    <a:gd name="T61" fmla="*/ 1 h 278"/>
                    <a:gd name="T62" fmla="*/ 0 w 134"/>
                    <a:gd name="T63" fmla="*/ 0 h 27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4"/>
                    <a:gd name="T97" fmla="*/ 0 h 278"/>
                    <a:gd name="T98" fmla="*/ 134 w 134"/>
                    <a:gd name="T99" fmla="*/ 278 h 27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4" h="278">
                      <a:moveTo>
                        <a:pt x="75" y="0"/>
                      </a:moveTo>
                      <a:lnTo>
                        <a:pt x="81" y="1"/>
                      </a:lnTo>
                      <a:lnTo>
                        <a:pt x="88" y="3"/>
                      </a:lnTo>
                      <a:lnTo>
                        <a:pt x="94" y="6"/>
                      </a:lnTo>
                      <a:lnTo>
                        <a:pt x="100" y="12"/>
                      </a:lnTo>
                      <a:lnTo>
                        <a:pt x="105" y="18"/>
                      </a:lnTo>
                      <a:lnTo>
                        <a:pt x="110" y="25"/>
                      </a:lnTo>
                      <a:lnTo>
                        <a:pt x="115" y="34"/>
                      </a:lnTo>
                      <a:lnTo>
                        <a:pt x="120" y="42"/>
                      </a:lnTo>
                      <a:lnTo>
                        <a:pt x="123" y="53"/>
                      </a:lnTo>
                      <a:lnTo>
                        <a:pt x="126" y="64"/>
                      </a:lnTo>
                      <a:lnTo>
                        <a:pt x="128" y="75"/>
                      </a:lnTo>
                      <a:lnTo>
                        <a:pt x="131" y="89"/>
                      </a:lnTo>
                      <a:lnTo>
                        <a:pt x="133" y="101"/>
                      </a:lnTo>
                      <a:lnTo>
                        <a:pt x="134" y="115"/>
                      </a:lnTo>
                      <a:lnTo>
                        <a:pt x="134" y="128"/>
                      </a:lnTo>
                      <a:lnTo>
                        <a:pt x="133" y="142"/>
                      </a:lnTo>
                      <a:lnTo>
                        <a:pt x="132" y="157"/>
                      </a:lnTo>
                      <a:lnTo>
                        <a:pt x="131" y="171"/>
                      </a:lnTo>
                      <a:lnTo>
                        <a:pt x="128" y="184"/>
                      </a:lnTo>
                      <a:lnTo>
                        <a:pt x="125" y="197"/>
                      </a:lnTo>
                      <a:lnTo>
                        <a:pt x="122" y="209"/>
                      </a:lnTo>
                      <a:lnTo>
                        <a:pt x="117" y="220"/>
                      </a:lnTo>
                      <a:lnTo>
                        <a:pt x="113" y="231"/>
                      </a:lnTo>
                      <a:lnTo>
                        <a:pt x="109" y="240"/>
                      </a:lnTo>
                      <a:lnTo>
                        <a:pt x="103" y="249"/>
                      </a:lnTo>
                      <a:lnTo>
                        <a:pt x="98" y="256"/>
                      </a:lnTo>
                      <a:lnTo>
                        <a:pt x="92" y="263"/>
                      </a:lnTo>
                      <a:lnTo>
                        <a:pt x="86" y="268"/>
                      </a:lnTo>
                      <a:lnTo>
                        <a:pt x="79" y="273"/>
                      </a:lnTo>
                      <a:lnTo>
                        <a:pt x="72" y="276"/>
                      </a:lnTo>
                      <a:lnTo>
                        <a:pt x="66" y="278"/>
                      </a:lnTo>
                      <a:lnTo>
                        <a:pt x="59" y="278"/>
                      </a:lnTo>
                      <a:lnTo>
                        <a:pt x="53" y="277"/>
                      </a:lnTo>
                      <a:lnTo>
                        <a:pt x="46" y="275"/>
                      </a:lnTo>
                      <a:lnTo>
                        <a:pt x="40" y="271"/>
                      </a:lnTo>
                      <a:lnTo>
                        <a:pt x="34" y="266"/>
                      </a:lnTo>
                      <a:lnTo>
                        <a:pt x="29" y="260"/>
                      </a:lnTo>
                      <a:lnTo>
                        <a:pt x="23" y="253"/>
                      </a:lnTo>
                      <a:lnTo>
                        <a:pt x="19" y="244"/>
                      </a:lnTo>
                      <a:lnTo>
                        <a:pt x="14" y="235"/>
                      </a:lnTo>
                      <a:lnTo>
                        <a:pt x="11" y="224"/>
                      </a:lnTo>
                      <a:lnTo>
                        <a:pt x="8" y="214"/>
                      </a:lnTo>
                      <a:lnTo>
                        <a:pt x="5" y="203"/>
                      </a:lnTo>
                      <a:lnTo>
                        <a:pt x="2" y="189"/>
                      </a:lnTo>
                      <a:lnTo>
                        <a:pt x="1" y="177"/>
                      </a:lnTo>
                      <a:lnTo>
                        <a:pt x="0" y="163"/>
                      </a:lnTo>
                      <a:lnTo>
                        <a:pt x="0" y="150"/>
                      </a:lnTo>
                      <a:lnTo>
                        <a:pt x="0" y="136"/>
                      </a:lnTo>
                      <a:lnTo>
                        <a:pt x="1" y="121"/>
                      </a:lnTo>
                      <a:lnTo>
                        <a:pt x="3" y="107"/>
                      </a:lnTo>
                      <a:lnTo>
                        <a:pt x="6" y="94"/>
                      </a:lnTo>
                      <a:lnTo>
                        <a:pt x="9" y="81"/>
                      </a:lnTo>
                      <a:lnTo>
                        <a:pt x="12" y="69"/>
                      </a:lnTo>
                      <a:lnTo>
                        <a:pt x="17" y="58"/>
                      </a:lnTo>
                      <a:lnTo>
                        <a:pt x="21" y="47"/>
                      </a:lnTo>
                      <a:lnTo>
                        <a:pt x="25" y="38"/>
                      </a:lnTo>
                      <a:lnTo>
                        <a:pt x="31" y="29"/>
                      </a:lnTo>
                      <a:lnTo>
                        <a:pt x="36" y="22"/>
                      </a:lnTo>
                      <a:lnTo>
                        <a:pt x="42" y="15"/>
                      </a:lnTo>
                      <a:lnTo>
                        <a:pt x="48" y="9"/>
                      </a:lnTo>
                      <a:lnTo>
                        <a:pt x="55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1" name="Freeform 379"/>
                <p:cNvSpPr>
                  <a:spLocks/>
                </p:cNvSpPr>
                <p:nvPr/>
              </p:nvSpPr>
              <p:spPr bwMode="auto">
                <a:xfrm>
                  <a:off x="1166" y="1415"/>
                  <a:ext cx="66" cy="137"/>
                </a:xfrm>
                <a:custGeom>
                  <a:avLst/>
                  <a:gdLst>
                    <a:gd name="T0" fmla="*/ 1 w 132"/>
                    <a:gd name="T1" fmla="*/ 1 h 274"/>
                    <a:gd name="T2" fmla="*/ 1 w 132"/>
                    <a:gd name="T3" fmla="*/ 1 h 274"/>
                    <a:gd name="T4" fmla="*/ 1 w 132"/>
                    <a:gd name="T5" fmla="*/ 1 h 274"/>
                    <a:gd name="T6" fmla="*/ 1 w 132"/>
                    <a:gd name="T7" fmla="*/ 1 h 274"/>
                    <a:gd name="T8" fmla="*/ 1 w 132"/>
                    <a:gd name="T9" fmla="*/ 1 h 274"/>
                    <a:gd name="T10" fmla="*/ 1 w 132"/>
                    <a:gd name="T11" fmla="*/ 1 h 274"/>
                    <a:gd name="T12" fmla="*/ 1 w 132"/>
                    <a:gd name="T13" fmla="*/ 1 h 274"/>
                    <a:gd name="T14" fmla="*/ 1 w 132"/>
                    <a:gd name="T15" fmla="*/ 1 h 274"/>
                    <a:gd name="T16" fmla="*/ 1 w 132"/>
                    <a:gd name="T17" fmla="*/ 1 h 274"/>
                    <a:gd name="T18" fmla="*/ 1 w 132"/>
                    <a:gd name="T19" fmla="*/ 1 h 274"/>
                    <a:gd name="T20" fmla="*/ 1 w 132"/>
                    <a:gd name="T21" fmla="*/ 1 h 274"/>
                    <a:gd name="T22" fmla="*/ 1 w 132"/>
                    <a:gd name="T23" fmla="*/ 1 h 274"/>
                    <a:gd name="T24" fmla="*/ 1 w 132"/>
                    <a:gd name="T25" fmla="*/ 1 h 274"/>
                    <a:gd name="T26" fmla="*/ 1 w 132"/>
                    <a:gd name="T27" fmla="*/ 1 h 274"/>
                    <a:gd name="T28" fmla="*/ 1 w 132"/>
                    <a:gd name="T29" fmla="*/ 1 h 274"/>
                    <a:gd name="T30" fmla="*/ 1 w 132"/>
                    <a:gd name="T31" fmla="*/ 1 h 274"/>
                    <a:gd name="T32" fmla="*/ 1 w 132"/>
                    <a:gd name="T33" fmla="*/ 1 h 274"/>
                    <a:gd name="T34" fmla="*/ 1 w 132"/>
                    <a:gd name="T35" fmla="*/ 1 h 274"/>
                    <a:gd name="T36" fmla="*/ 1 w 132"/>
                    <a:gd name="T37" fmla="*/ 1 h 274"/>
                    <a:gd name="T38" fmla="*/ 1 w 132"/>
                    <a:gd name="T39" fmla="*/ 1 h 274"/>
                    <a:gd name="T40" fmla="*/ 1 w 132"/>
                    <a:gd name="T41" fmla="*/ 1 h 274"/>
                    <a:gd name="T42" fmla="*/ 1 w 132"/>
                    <a:gd name="T43" fmla="*/ 1 h 274"/>
                    <a:gd name="T44" fmla="*/ 1 w 132"/>
                    <a:gd name="T45" fmla="*/ 1 h 274"/>
                    <a:gd name="T46" fmla="*/ 0 w 132"/>
                    <a:gd name="T47" fmla="*/ 1 h 274"/>
                    <a:gd name="T48" fmla="*/ 1 w 132"/>
                    <a:gd name="T49" fmla="*/ 1 h 274"/>
                    <a:gd name="T50" fmla="*/ 1 w 132"/>
                    <a:gd name="T51" fmla="*/ 1 h 274"/>
                    <a:gd name="T52" fmla="*/ 1 w 132"/>
                    <a:gd name="T53" fmla="*/ 1 h 274"/>
                    <a:gd name="T54" fmla="*/ 1 w 132"/>
                    <a:gd name="T55" fmla="*/ 1 h 274"/>
                    <a:gd name="T56" fmla="*/ 1 w 132"/>
                    <a:gd name="T57" fmla="*/ 1 h 274"/>
                    <a:gd name="T58" fmla="*/ 1 w 132"/>
                    <a:gd name="T59" fmla="*/ 1 h 274"/>
                    <a:gd name="T60" fmla="*/ 1 w 132"/>
                    <a:gd name="T61" fmla="*/ 1 h 274"/>
                    <a:gd name="T62" fmla="*/ 1 w 132"/>
                    <a:gd name="T63" fmla="*/ 0 h 2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2"/>
                    <a:gd name="T97" fmla="*/ 0 h 274"/>
                    <a:gd name="T98" fmla="*/ 132 w 132"/>
                    <a:gd name="T99" fmla="*/ 274 h 2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2" h="274">
                      <a:moveTo>
                        <a:pt x="74" y="0"/>
                      </a:moveTo>
                      <a:lnTo>
                        <a:pt x="80" y="1"/>
                      </a:lnTo>
                      <a:lnTo>
                        <a:pt x="87" y="3"/>
                      </a:lnTo>
                      <a:lnTo>
                        <a:pt x="93" y="7"/>
                      </a:lnTo>
                      <a:lnTo>
                        <a:pt x="99" y="12"/>
                      </a:lnTo>
                      <a:lnTo>
                        <a:pt x="104" y="17"/>
                      </a:lnTo>
                      <a:lnTo>
                        <a:pt x="109" y="25"/>
                      </a:lnTo>
                      <a:lnTo>
                        <a:pt x="113" y="33"/>
                      </a:lnTo>
                      <a:lnTo>
                        <a:pt x="118" y="42"/>
                      </a:lnTo>
                      <a:lnTo>
                        <a:pt x="122" y="53"/>
                      </a:lnTo>
                      <a:lnTo>
                        <a:pt x="125" y="62"/>
                      </a:lnTo>
                      <a:lnTo>
                        <a:pt x="127" y="74"/>
                      </a:lnTo>
                      <a:lnTo>
                        <a:pt x="130" y="87"/>
                      </a:lnTo>
                      <a:lnTo>
                        <a:pt x="131" y="100"/>
                      </a:lnTo>
                      <a:lnTo>
                        <a:pt x="132" y="113"/>
                      </a:lnTo>
                      <a:lnTo>
                        <a:pt x="132" y="126"/>
                      </a:lnTo>
                      <a:lnTo>
                        <a:pt x="132" y="140"/>
                      </a:lnTo>
                      <a:lnTo>
                        <a:pt x="131" y="155"/>
                      </a:lnTo>
                      <a:lnTo>
                        <a:pt x="128" y="168"/>
                      </a:lnTo>
                      <a:lnTo>
                        <a:pt x="126" y="181"/>
                      </a:lnTo>
                      <a:lnTo>
                        <a:pt x="124" y="194"/>
                      </a:lnTo>
                      <a:lnTo>
                        <a:pt x="121" y="205"/>
                      </a:lnTo>
                      <a:lnTo>
                        <a:pt x="116" y="217"/>
                      </a:lnTo>
                      <a:lnTo>
                        <a:pt x="112" y="227"/>
                      </a:lnTo>
                      <a:lnTo>
                        <a:pt x="108" y="237"/>
                      </a:lnTo>
                      <a:lnTo>
                        <a:pt x="102" y="246"/>
                      </a:lnTo>
                      <a:lnTo>
                        <a:pt x="97" y="252"/>
                      </a:lnTo>
                      <a:lnTo>
                        <a:pt x="91" y="260"/>
                      </a:lnTo>
                      <a:lnTo>
                        <a:pt x="85" y="264"/>
                      </a:lnTo>
                      <a:lnTo>
                        <a:pt x="78" y="269"/>
                      </a:lnTo>
                      <a:lnTo>
                        <a:pt x="73" y="272"/>
                      </a:lnTo>
                      <a:lnTo>
                        <a:pt x="66" y="274"/>
                      </a:lnTo>
                      <a:lnTo>
                        <a:pt x="58" y="274"/>
                      </a:lnTo>
                      <a:lnTo>
                        <a:pt x="52" y="273"/>
                      </a:lnTo>
                      <a:lnTo>
                        <a:pt x="46" y="271"/>
                      </a:lnTo>
                      <a:lnTo>
                        <a:pt x="40" y="266"/>
                      </a:lnTo>
                      <a:lnTo>
                        <a:pt x="34" y="262"/>
                      </a:lnTo>
                      <a:lnTo>
                        <a:pt x="29" y="255"/>
                      </a:lnTo>
                      <a:lnTo>
                        <a:pt x="23" y="249"/>
                      </a:lnTo>
                      <a:lnTo>
                        <a:pt x="19" y="240"/>
                      </a:lnTo>
                      <a:lnTo>
                        <a:pt x="14" y="231"/>
                      </a:lnTo>
                      <a:lnTo>
                        <a:pt x="11" y="221"/>
                      </a:lnTo>
                      <a:lnTo>
                        <a:pt x="8" y="210"/>
                      </a:lnTo>
                      <a:lnTo>
                        <a:pt x="6" y="199"/>
                      </a:lnTo>
                      <a:lnTo>
                        <a:pt x="4" y="187"/>
                      </a:lnTo>
                      <a:lnTo>
                        <a:pt x="1" y="174"/>
                      </a:lnTo>
                      <a:lnTo>
                        <a:pt x="1" y="161"/>
                      </a:lnTo>
                      <a:lnTo>
                        <a:pt x="0" y="147"/>
                      </a:lnTo>
                      <a:lnTo>
                        <a:pt x="1" y="134"/>
                      </a:lnTo>
                      <a:lnTo>
                        <a:pt x="2" y="119"/>
                      </a:lnTo>
                      <a:lnTo>
                        <a:pt x="4" y="105"/>
                      </a:lnTo>
                      <a:lnTo>
                        <a:pt x="6" y="93"/>
                      </a:lnTo>
                      <a:lnTo>
                        <a:pt x="9" y="80"/>
                      </a:lnTo>
                      <a:lnTo>
                        <a:pt x="12" y="68"/>
                      </a:lnTo>
                      <a:lnTo>
                        <a:pt x="17" y="57"/>
                      </a:lnTo>
                      <a:lnTo>
                        <a:pt x="21" y="47"/>
                      </a:lnTo>
                      <a:lnTo>
                        <a:pt x="25" y="37"/>
                      </a:lnTo>
                      <a:lnTo>
                        <a:pt x="31" y="28"/>
                      </a:lnTo>
                      <a:lnTo>
                        <a:pt x="36" y="21"/>
                      </a:lnTo>
                      <a:lnTo>
                        <a:pt x="42" y="14"/>
                      </a:lnTo>
                      <a:lnTo>
                        <a:pt x="47" y="9"/>
                      </a:lnTo>
                      <a:lnTo>
                        <a:pt x="54" y="4"/>
                      </a:lnTo>
                      <a:lnTo>
                        <a:pt x="61" y="1"/>
                      </a:lnTo>
                      <a:lnTo>
                        <a:pt x="67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2" name="Freeform 380"/>
                <p:cNvSpPr>
                  <a:spLocks/>
                </p:cNvSpPr>
                <p:nvPr/>
              </p:nvSpPr>
              <p:spPr bwMode="auto">
                <a:xfrm>
                  <a:off x="1167" y="1416"/>
                  <a:ext cx="65" cy="135"/>
                </a:xfrm>
                <a:custGeom>
                  <a:avLst/>
                  <a:gdLst>
                    <a:gd name="T0" fmla="*/ 1 w 130"/>
                    <a:gd name="T1" fmla="*/ 0 h 271"/>
                    <a:gd name="T2" fmla="*/ 1 w 130"/>
                    <a:gd name="T3" fmla="*/ 0 h 271"/>
                    <a:gd name="T4" fmla="*/ 1 w 130"/>
                    <a:gd name="T5" fmla="*/ 0 h 271"/>
                    <a:gd name="T6" fmla="*/ 1 w 130"/>
                    <a:gd name="T7" fmla="*/ 0 h 271"/>
                    <a:gd name="T8" fmla="*/ 1 w 130"/>
                    <a:gd name="T9" fmla="*/ 0 h 271"/>
                    <a:gd name="T10" fmla="*/ 1 w 130"/>
                    <a:gd name="T11" fmla="*/ 0 h 271"/>
                    <a:gd name="T12" fmla="*/ 1 w 130"/>
                    <a:gd name="T13" fmla="*/ 0 h 271"/>
                    <a:gd name="T14" fmla="*/ 1 w 130"/>
                    <a:gd name="T15" fmla="*/ 0 h 271"/>
                    <a:gd name="T16" fmla="*/ 1 w 130"/>
                    <a:gd name="T17" fmla="*/ 0 h 271"/>
                    <a:gd name="T18" fmla="*/ 1 w 130"/>
                    <a:gd name="T19" fmla="*/ 0 h 271"/>
                    <a:gd name="T20" fmla="*/ 1 w 130"/>
                    <a:gd name="T21" fmla="*/ 0 h 271"/>
                    <a:gd name="T22" fmla="*/ 1 w 130"/>
                    <a:gd name="T23" fmla="*/ 0 h 271"/>
                    <a:gd name="T24" fmla="*/ 1 w 130"/>
                    <a:gd name="T25" fmla="*/ 0 h 271"/>
                    <a:gd name="T26" fmla="*/ 1 w 130"/>
                    <a:gd name="T27" fmla="*/ 1 h 271"/>
                    <a:gd name="T28" fmla="*/ 1 w 130"/>
                    <a:gd name="T29" fmla="*/ 1 h 271"/>
                    <a:gd name="T30" fmla="*/ 1 w 130"/>
                    <a:gd name="T31" fmla="*/ 1 h 271"/>
                    <a:gd name="T32" fmla="*/ 1 w 130"/>
                    <a:gd name="T33" fmla="*/ 1 h 271"/>
                    <a:gd name="T34" fmla="*/ 1 w 130"/>
                    <a:gd name="T35" fmla="*/ 1 h 271"/>
                    <a:gd name="T36" fmla="*/ 1 w 130"/>
                    <a:gd name="T37" fmla="*/ 0 h 271"/>
                    <a:gd name="T38" fmla="*/ 1 w 130"/>
                    <a:gd name="T39" fmla="*/ 0 h 271"/>
                    <a:gd name="T40" fmla="*/ 1 w 130"/>
                    <a:gd name="T41" fmla="*/ 0 h 271"/>
                    <a:gd name="T42" fmla="*/ 1 w 130"/>
                    <a:gd name="T43" fmla="*/ 0 h 271"/>
                    <a:gd name="T44" fmla="*/ 1 w 130"/>
                    <a:gd name="T45" fmla="*/ 0 h 271"/>
                    <a:gd name="T46" fmla="*/ 0 w 130"/>
                    <a:gd name="T47" fmla="*/ 0 h 271"/>
                    <a:gd name="T48" fmla="*/ 1 w 130"/>
                    <a:gd name="T49" fmla="*/ 0 h 271"/>
                    <a:gd name="T50" fmla="*/ 1 w 130"/>
                    <a:gd name="T51" fmla="*/ 0 h 271"/>
                    <a:gd name="T52" fmla="*/ 1 w 130"/>
                    <a:gd name="T53" fmla="*/ 0 h 271"/>
                    <a:gd name="T54" fmla="*/ 1 w 130"/>
                    <a:gd name="T55" fmla="*/ 0 h 271"/>
                    <a:gd name="T56" fmla="*/ 1 w 130"/>
                    <a:gd name="T57" fmla="*/ 0 h 271"/>
                    <a:gd name="T58" fmla="*/ 1 w 130"/>
                    <a:gd name="T59" fmla="*/ 0 h 271"/>
                    <a:gd name="T60" fmla="*/ 1 w 130"/>
                    <a:gd name="T61" fmla="*/ 0 h 271"/>
                    <a:gd name="T62" fmla="*/ 1 w 130"/>
                    <a:gd name="T63" fmla="*/ 0 h 2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0"/>
                    <a:gd name="T97" fmla="*/ 0 h 271"/>
                    <a:gd name="T98" fmla="*/ 130 w 130"/>
                    <a:gd name="T99" fmla="*/ 271 h 2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0" h="271">
                      <a:moveTo>
                        <a:pt x="73" y="0"/>
                      </a:moveTo>
                      <a:lnTo>
                        <a:pt x="78" y="1"/>
                      </a:lnTo>
                      <a:lnTo>
                        <a:pt x="85" y="3"/>
                      </a:lnTo>
                      <a:lnTo>
                        <a:pt x="91" y="8"/>
                      </a:lnTo>
                      <a:lnTo>
                        <a:pt x="97" y="12"/>
                      </a:lnTo>
                      <a:lnTo>
                        <a:pt x="102" y="19"/>
                      </a:lnTo>
                      <a:lnTo>
                        <a:pt x="107" y="25"/>
                      </a:lnTo>
                      <a:lnTo>
                        <a:pt x="111" y="33"/>
                      </a:lnTo>
                      <a:lnTo>
                        <a:pt x="116" y="43"/>
                      </a:lnTo>
                      <a:lnTo>
                        <a:pt x="119" y="53"/>
                      </a:lnTo>
                      <a:lnTo>
                        <a:pt x="122" y="63"/>
                      </a:lnTo>
                      <a:lnTo>
                        <a:pt x="125" y="75"/>
                      </a:lnTo>
                      <a:lnTo>
                        <a:pt x="128" y="87"/>
                      </a:lnTo>
                      <a:lnTo>
                        <a:pt x="129" y="99"/>
                      </a:lnTo>
                      <a:lnTo>
                        <a:pt x="130" y="112"/>
                      </a:lnTo>
                      <a:lnTo>
                        <a:pt x="130" y="125"/>
                      </a:lnTo>
                      <a:lnTo>
                        <a:pt x="129" y="139"/>
                      </a:lnTo>
                      <a:lnTo>
                        <a:pt x="128" y="154"/>
                      </a:lnTo>
                      <a:lnTo>
                        <a:pt x="126" y="167"/>
                      </a:lnTo>
                      <a:lnTo>
                        <a:pt x="124" y="179"/>
                      </a:lnTo>
                      <a:lnTo>
                        <a:pt x="121" y="192"/>
                      </a:lnTo>
                      <a:lnTo>
                        <a:pt x="118" y="203"/>
                      </a:lnTo>
                      <a:lnTo>
                        <a:pt x="114" y="214"/>
                      </a:lnTo>
                      <a:lnTo>
                        <a:pt x="110" y="225"/>
                      </a:lnTo>
                      <a:lnTo>
                        <a:pt x="105" y="234"/>
                      </a:lnTo>
                      <a:lnTo>
                        <a:pt x="100" y="242"/>
                      </a:lnTo>
                      <a:lnTo>
                        <a:pt x="95" y="250"/>
                      </a:lnTo>
                      <a:lnTo>
                        <a:pt x="89" y="257"/>
                      </a:lnTo>
                      <a:lnTo>
                        <a:pt x="83" y="262"/>
                      </a:lnTo>
                      <a:lnTo>
                        <a:pt x="77" y="265"/>
                      </a:lnTo>
                      <a:lnTo>
                        <a:pt x="71" y="269"/>
                      </a:lnTo>
                      <a:lnTo>
                        <a:pt x="64" y="271"/>
                      </a:lnTo>
                      <a:lnTo>
                        <a:pt x="57" y="271"/>
                      </a:lnTo>
                      <a:lnTo>
                        <a:pt x="51" y="270"/>
                      </a:lnTo>
                      <a:lnTo>
                        <a:pt x="45" y="268"/>
                      </a:lnTo>
                      <a:lnTo>
                        <a:pt x="39" y="264"/>
                      </a:lnTo>
                      <a:lnTo>
                        <a:pt x="33" y="259"/>
                      </a:lnTo>
                      <a:lnTo>
                        <a:pt x="28" y="253"/>
                      </a:lnTo>
                      <a:lnTo>
                        <a:pt x="23" y="246"/>
                      </a:lnTo>
                      <a:lnTo>
                        <a:pt x="18" y="238"/>
                      </a:lnTo>
                      <a:lnTo>
                        <a:pt x="15" y="229"/>
                      </a:lnTo>
                      <a:lnTo>
                        <a:pt x="10" y="219"/>
                      </a:lnTo>
                      <a:lnTo>
                        <a:pt x="7" y="208"/>
                      </a:lnTo>
                      <a:lnTo>
                        <a:pt x="5" y="197"/>
                      </a:lnTo>
                      <a:lnTo>
                        <a:pt x="3" y="185"/>
                      </a:lnTo>
                      <a:lnTo>
                        <a:pt x="2" y="172"/>
                      </a:lnTo>
                      <a:lnTo>
                        <a:pt x="0" y="159"/>
                      </a:lnTo>
                      <a:lnTo>
                        <a:pt x="0" y="146"/>
                      </a:lnTo>
                      <a:lnTo>
                        <a:pt x="0" y="132"/>
                      </a:lnTo>
                      <a:lnTo>
                        <a:pt x="2" y="118"/>
                      </a:lnTo>
                      <a:lnTo>
                        <a:pt x="4" y="105"/>
                      </a:lnTo>
                      <a:lnTo>
                        <a:pt x="6" y="92"/>
                      </a:lnTo>
                      <a:lnTo>
                        <a:pt x="8" y="80"/>
                      </a:lnTo>
                      <a:lnTo>
                        <a:pt x="11" y="68"/>
                      </a:lnTo>
                      <a:lnTo>
                        <a:pt x="16" y="57"/>
                      </a:lnTo>
                      <a:lnTo>
                        <a:pt x="20" y="47"/>
                      </a:lnTo>
                      <a:lnTo>
                        <a:pt x="25" y="37"/>
                      </a:lnTo>
                      <a:lnTo>
                        <a:pt x="30" y="29"/>
                      </a:lnTo>
                      <a:lnTo>
                        <a:pt x="35" y="22"/>
                      </a:lnTo>
                      <a:lnTo>
                        <a:pt x="41" y="15"/>
                      </a:lnTo>
                      <a:lnTo>
                        <a:pt x="46" y="10"/>
                      </a:lnTo>
                      <a:lnTo>
                        <a:pt x="53" y="6"/>
                      </a:lnTo>
                      <a:lnTo>
                        <a:pt x="60" y="2"/>
                      </a:lnTo>
                      <a:lnTo>
                        <a:pt x="65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3" name="Freeform 381"/>
                <p:cNvSpPr>
                  <a:spLocks/>
                </p:cNvSpPr>
                <p:nvPr/>
              </p:nvSpPr>
              <p:spPr bwMode="auto">
                <a:xfrm>
                  <a:off x="1168" y="1417"/>
                  <a:ext cx="63" cy="133"/>
                </a:xfrm>
                <a:custGeom>
                  <a:avLst/>
                  <a:gdLst>
                    <a:gd name="T0" fmla="*/ 0 w 127"/>
                    <a:gd name="T1" fmla="*/ 0 h 267"/>
                    <a:gd name="T2" fmla="*/ 0 w 127"/>
                    <a:gd name="T3" fmla="*/ 0 h 267"/>
                    <a:gd name="T4" fmla="*/ 0 w 127"/>
                    <a:gd name="T5" fmla="*/ 0 h 267"/>
                    <a:gd name="T6" fmla="*/ 0 w 127"/>
                    <a:gd name="T7" fmla="*/ 0 h 267"/>
                    <a:gd name="T8" fmla="*/ 0 w 127"/>
                    <a:gd name="T9" fmla="*/ 0 h 267"/>
                    <a:gd name="T10" fmla="*/ 0 w 127"/>
                    <a:gd name="T11" fmla="*/ 0 h 267"/>
                    <a:gd name="T12" fmla="*/ 0 w 127"/>
                    <a:gd name="T13" fmla="*/ 0 h 267"/>
                    <a:gd name="T14" fmla="*/ 0 w 127"/>
                    <a:gd name="T15" fmla="*/ 0 h 267"/>
                    <a:gd name="T16" fmla="*/ 0 w 127"/>
                    <a:gd name="T17" fmla="*/ 0 h 267"/>
                    <a:gd name="T18" fmla="*/ 0 w 127"/>
                    <a:gd name="T19" fmla="*/ 0 h 267"/>
                    <a:gd name="T20" fmla="*/ 0 w 127"/>
                    <a:gd name="T21" fmla="*/ 0 h 267"/>
                    <a:gd name="T22" fmla="*/ 0 w 127"/>
                    <a:gd name="T23" fmla="*/ 0 h 267"/>
                    <a:gd name="T24" fmla="*/ 0 w 127"/>
                    <a:gd name="T25" fmla="*/ 0 h 267"/>
                    <a:gd name="T26" fmla="*/ 0 w 127"/>
                    <a:gd name="T27" fmla="*/ 0 h 267"/>
                    <a:gd name="T28" fmla="*/ 0 w 127"/>
                    <a:gd name="T29" fmla="*/ 1 h 267"/>
                    <a:gd name="T30" fmla="*/ 0 w 127"/>
                    <a:gd name="T31" fmla="*/ 1 h 267"/>
                    <a:gd name="T32" fmla="*/ 0 w 127"/>
                    <a:gd name="T33" fmla="*/ 1 h 267"/>
                    <a:gd name="T34" fmla="*/ 0 w 127"/>
                    <a:gd name="T35" fmla="*/ 1 h 267"/>
                    <a:gd name="T36" fmla="*/ 0 w 127"/>
                    <a:gd name="T37" fmla="*/ 0 h 267"/>
                    <a:gd name="T38" fmla="*/ 0 w 127"/>
                    <a:gd name="T39" fmla="*/ 0 h 267"/>
                    <a:gd name="T40" fmla="*/ 0 w 127"/>
                    <a:gd name="T41" fmla="*/ 0 h 267"/>
                    <a:gd name="T42" fmla="*/ 0 w 127"/>
                    <a:gd name="T43" fmla="*/ 0 h 267"/>
                    <a:gd name="T44" fmla="*/ 0 w 127"/>
                    <a:gd name="T45" fmla="*/ 0 h 267"/>
                    <a:gd name="T46" fmla="*/ 0 w 127"/>
                    <a:gd name="T47" fmla="*/ 0 h 267"/>
                    <a:gd name="T48" fmla="*/ 0 w 127"/>
                    <a:gd name="T49" fmla="*/ 0 h 267"/>
                    <a:gd name="T50" fmla="*/ 0 w 127"/>
                    <a:gd name="T51" fmla="*/ 0 h 267"/>
                    <a:gd name="T52" fmla="*/ 0 w 127"/>
                    <a:gd name="T53" fmla="*/ 0 h 267"/>
                    <a:gd name="T54" fmla="*/ 0 w 127"/>
                    <a:gd name="T55" fmla="*/ 0 h 267"/>
                    <a:gd name="T56" fmla="*/ 0 w 127"/>
                    <a:gd name="T57" fmla="*/ 0 h 267"/>
                    <a:gd name="T58" fmla="*/ 0 w 127"/>
                    <a:gd name="T59" fmla="*/ 0 h 267"/>
                    <a:gd name="T60" fmla="*/ 0 w 127"/>
                    <a:gd name="T61" fmla="*/ 0 h 267"/>
                    <a:gd name="T62" fmla="*/ 0 w 127"/>
                    <a:gd name="T63" fmla="*/ 0 h 26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7"/>
                    <a:gd name="T97" fmla="*/ 0 h 267"/>
                    <a:gd name="T98" fmla="*/ 127 w 127"/>
                    <a:gd name="T99" fmla="*/ 267 h 26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7" h="267">
                      <a:moveTo>
                        <a:pt x="71" y="0"/>
                      </a:moveTo>
                      <a:lnTo>
                        <a:pt x="77" y="1"/>
                      </a:lnTo>
                      <a:lnTo>
                        <a:pt x="83" y="4"/>
                      </a:lnTo>
                      <a:lnTo>
                        <a:pt x="89" y="8"/>
                      </a:lnTo>
                      <a:lnTo>
                        <a:pt x="95" y="12"/>
                      </a:lnTo>
                      <a:lnTo>
                        <a:pt x="100" y="18"/>
                      </a:lnTo>
                      <a:lnTo>
                        <a:pt x="105" y="25"/>
                      </a:lnTo>
                      <a:lnTo>
                        <a:pt x="109" y="33"/>
                      </a:lnTo>
                      <a:lnTo>
                        <a:pt x="114" y="42"/>
                      </a:lnTo>
                      <a:lnTo>
                        <a:pt x="117" y="52"/>
                      </a:lnTo>
                      <a:lnTo>
                        <a:pt x="120" y="62"/>
                      </a:lnTo>
                      <a:lnTo>
                        <a:pt x="122" y="73"/>
                      </a:lnTo>
                      <a:lnTo>
                        <a:pt x="124" y="85"/>
                      </a:lnTo>
                      <a:lnTo>
                        <a:pt x="126" y="97"/>
                      </a:lnTo>
                      <a:lnTo>
                        <a:pt x="127" y="110"/>
                      </a:lnTo>
                      <a:lnTo>
                        <a:pt x="127" y="123"/>
                      </a:lnTo>
                      <a:lnTo>
                        <a:pt x="127" y="137"/>
                      </a:lnTo>
                      <a:lnTo>
                        <a:pt x="126" y="150"/>
                      </a:lnTo>
                      <a:lnTo>
                        <a:pt x="123" y="164"/>
                      </a:lnTo>
                      <a:lnTo>
                        <a:pt x="121" y="177"/>
                      </a:lnTo>
                      <a:lnTo>
                        <a:pt x="119" y="189"/>
                      </a:lnTo>
                      <a:lnTo>
                        <a:pt x="116" y="200"/>
                      </a:lnTo>
                      <a:lnTo>
                        <a:pt x="111" y="211"/>
                      </a:lnTo>
                      <a:lnTo>
                        <a:pt x="108" y="221"/>
                      </a:lnTo>
                      <a:lnTo>
                        <a:pt x="103" y="230"/>
                      </a:lnTo>
                      <a:lnTo>
                        <a:pt x="98" y="238"/>
                      </a:lnTo>
                      <a:lnTo>
                        <a:pt x="93" y="246"/>
                      </a:lnTo>
                      <a:lnTo>
                        <a:pt x="87" y="252"/>
                      </a:lnTo>
                      <a:lnTo>
                        <a:pt x="82" y="258"/>
                      </a:lnTo>
                      <a:lnTo>
                        <a:pt x="75" y="262"/>
                      </a:lnTo>
                      <a:lnTo>
                        <a:pt x="69" y="264"/>
                      </a:lnTo>
                      <a:lnTo>
                        <a:pt x="63" y="267"/>
                      </a:lnTo>
                      <a:lnTo>
                        <a:pt x="57" y="267"/>
                      </a:lnTo>
                      <a:lnTo>
                        <a:pt x="50" y="266"/>
                      </a:lnTo>
                      <a:lnTo>
                        <a:pt x="43" y="263"/>
                      </a:lnTo>
                      <a:lnTo>
                        <a:pt x="38" y="260"/>
                      </a:lnTo>
                      <a:lnTo>
                        <a:pt x="32" y="255"/>
                      </a:lnTo>
                      <a:lnTo>
                        <a:pt x="27" y="249"/>
                      </a:lnTo>
                      <a:lnTo>
                        <a:pt x="23" y="241"/>
                      </a:lnTo>
                      <a:lnTo>
                        <a:pt x="17" y="234"/>
                      </a:lnTo>
                      <a:lnTo>
                        <a:pt x="14" y="225"/>
                      </a:lnTo>
                      <a:lnTo>
                        <a:pt x="10" y="215"/>
                      </a:lnTo>
                      <a:lnTo>
                        <a:pt x="7" y="205"/>
                      </a:lnTo>
                      <a:lnTo>
                        <a:pt x="4" y="194"/>
                      </a:lnTo>
                      <a:lnTo>
                        <a:pt x="3" y="182"/>
                      </a:lnTo>
                      <a:lnTo>
                        <a:pt x="1" y="170"/>
                      </a:lnTo>
                      <a:lnTo>
                        <a:pt x="0" y="157"/>
                      </a:lnTo>
                      <a:lnTo>
                        <a:pt x="0" y="144"/>
                      </a:lnTo>
                      <a:lnTo>
                        <a:pt x="1" y="130"/>
                      </a:lnTo>
                      <a:lnTo>
                        <a:pt x="2" y="116"/>
                      </a:lnTo>
                      <a:lnTo>
                        <a:pt x="3" y="103"/>
                      </a:lnTo>
                      <a:lnTo>
                        <a:pt x="5" y="90"/>
                      </a:lnTo>
                      <a:lnTo>
                        <a:pt x="8" y="78"/>
                      </a:lnTo>
                      <a:lnTo>
                        <a:pt x="12" y="67"/>
                      </a:lnTo>
                      <a:lnTo>
                        <a:pt x="15" y="56"/>
                      </a:lnTo>
                      <a:lnTo>
                        <a:pt x="19" y="46"/>
                      </a:lnTo>
                      <a:lnTo>
                        <a:pt x="24" y="36"/>
                      </a:lnTo>
                      <a:lnTo>
                        <a:pt x="29" y="29"/>
                      </a:lnTo>
                      <a:lnTo>
                        <a:pt x="35" y="21"/>
                      </a:lnTo>
                      <a:lnTo>
                        <a:pt x="40" y="14"/>
                      </a:lnTo>
                      <a:lnTo>
                        <a:pt x="46" y="9"/>
                      </a:lnTo>
                      <a:lnTo>
                        <a:pt x="51" y="6"/>
                      </a:lnTo>
                      <a:lnTo>
                        <a:pt x="58" y="2"/>
                      </a:lnTo>
                      <a:lnTo>
                        <a:pt x="64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4" name="Freeform 382"/>
                <p:cNvSpPr>
                  <a:spLocks/>
                </p:cNvSpPr>
                <p:nvPr/>
              </p:nvSpPr>
              <p:spPr bwMode="auto">
                <a:xfrm>
                  <a:off x="1169" y="1418"/>
                  <a:ext cx="62" cy="131"/>
                </a:xfrm>
                <a:custGeom>
                  <a:avLst/>
                  <a:gdLst>
                    <a:gd name="T0" fmla="*/ 0 w 125"/>
                    <a:gd name="T1" fmla="*/ 1 h 262"/>
                    <a:gd name="T2" fmla="*/ 0 w 125"/>
                    <a:gd name="T3" fmla="*/ 1 h 262"/>
                    <a:gd name="T4" fmla="*/ 0 w 125"/>
                    <a:gd name="T5" fmla="*/ 1 h 262"/>
                    <a:gd name="T6" fmla="*/ 0 w 125"/>
                    <a:gd name="T7" fmla="*/ 1 h 262"/>
                    <a:gd name="T8" fmla="*/ 0 w 125"/>
                    <a:gd name="T9" fmla="*/ 1 h 262"/>
                    <a:gd name="T10" fmla="*/ 0 w 125"/>
                    <a:gd name="T11" fmla="*/ 1 h 262"/>
                    <a:gd name="T12" fmla="*/ 0 w 125"/>
                    <a:gd name="T13" fmla="*/ 1 h 262"/>
                    <a:gd name="T14" fmla="*/ 0 w 125"/>
                    <a:gd name="T15" fmla="*/ 1 h 262"/>
                    <a:gd name="T16" fmla="*/ 0 w 125"/>
                    <a:gd name="T17" fmla="*/ 1 h 262"/>
                    <a:gd name="T18" fmla="*/ 0 w 125"/>
                    <a:gd name="T19" fmla="*/ 1 h 262"/>
                    <a:gd name="T20" fmla="*/ 0 w 125"/>
                    <a:gd name="T21" fmla="*/ 1 h 262"/>
                    <a:gd name="T22" fmla="*/ 0 w 125"/>
                    <a:gd name="T23" fmla="*/ 1 h 262"/>
                    <a:gd name="T24" fmla="*/ 0 w 125"/>
                    <a:gd name="T25" fmla="*/ 1 h 262"/>
                    <a:gd name="T26" fmla="*/ 0 w 125"/>
                    <a:gd name="T27" fmla="*/ 1 h 262"/>
                    <a:gd name="T28" fmla="*/ 0 w 125"/>
                    <a:gd name="T29" fmla="*/ 1 h 262"/>
                    <a:gd name="T30" fmla="*/ 0 w 125"/>
                    <a:gd name="T31" fmla="*/ 1 h 262"/>
                    <a:gd name="T32" fmla="*/ 0 w 125"/>
                    <a:gd name="T33" fmla="*/ 1 h 262"/>
                    <a:gd name="T34" fmla="*/ 0 w 125"/>
                    <a:gd name="T35" fmla="*/ 1 h 262"/>
                    <a:gd name="T36" fmla="*/ 0 w 125"/>
                    <a:gd name="T37" fmla="*/ 1 h 262"/>
                    <a:gd name="T38" fmla="*/ 0 w 125"/>
                    <a:gd name="T39" fmla="*/ 1 h 262"/>
                    <a:gd name="T40" fmla="*/ 0 w 125"/>
                    <a:gd name="T41" fmla="*/ 1 h 262"/>
                    <a:gd name="T42" fmla="*/ 0 w 125"/>
                    <a:gd name="T43" fmla="*/ 1 h 262"/>
                    <a:gd name="T44" fmla="*/ 0 w 125"/>
                    <a:gd name="T45" fmla="*/ 1 h 262"/>
                    <a:gd name="T46" fmla="*/ 0 w 125"/>
                    <a:gd name="T47" fmla="*/ 1 h 262"/>
                    <a:gd name="T48" fmla="*/ 0 w 125"/>
                    <a:gd name="T49" fmla="*/ 1 h 262"/>
                    <a:gd name="T50" fmla="*/ 0 w 125"/>
                    <a:gd name="T51" fmla="*/ 1 h 262"/>
                    <a:gd name="T52" fmla="*/ 0 w 125"/>
                    <a:gd name="T53" fmla="*/ 1 h 262"/>
                    <a:gd name="T54" fmla="*/ 0 w 125"/>
                    <a:gd name="T55" fmla="*/ 1 h 262"/>
                    <a:gd name="T56" fmla="*/ 0 w 125"/>
                    <a:gd name="T57" fmla="*/ 1 h 262"/>
                    <a:gd name="T58" fmla="*/ 0 w 125"/>
                    <a:gd name="T59" fmla="*/ 1 h 262"/>
                    <a:gd name="T60" fmla="*/ 0 w 125"/>
                    <a:gd name="T61" fmla="*/ 1 h 262"/>
                    <a:gd name="T62" fmla="*/ 0 w 125"/>
                    <a:gd name="T63" fmla="*/ 0 h 26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5"/>
                    <a:gd name="T97" fmla="*/ 0 h 262"/>
                    <a:gd name="T98" fmla="*/ 125 w 125"/>
                    <a:gd name="T99" fmla="*/ 262 h 26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5" h="262">
                      <a:moveTo>
                        <a:pt x="69" y="0"/>
                      </a:moveTo>
                      <a:lnTo>
                        <a:pt x="75" y="2"/>
                      </a:lnTo>
                      <a:lnTo>
                        <a:pt x="82" y="4"/>
                      </a:lnTo>
                      <a:lnTo>
                        <a:pt x="87" y="7"/>
                      </a:lnTo>
                      <a:lnTo>
                        <a:pt x="93" y="11"/>
                      </a:lnTo>
                      <a:lnTo>
                        <a:pt x="98" y="18"/>
                      </a:lnTo>
                      <a:lnTo>
                        <a:pt x="103" y="25"/>
                      </a:lnTo>
                      <a:lnTo>
                        <a:pt x="107" y="32"/>
                      </a:lnTo>
                      <a:lnTo>
                        <a:pt x="112" y="41"/>
                      </a:lnTo>
                      <a:lnTo>
                        <a:pt x="115" y="51"/>
                      </a:lnTo>
                      <a:lnTo>
                        <a:pt x="118" y="61"/>
                      </a:lnTo>
                      <a:lnTo>
                        <a:pt x="120" y="72"/>
                      </a:lnTo>
                      <a:lnTo>
                        <a:pt x="122" y="84"/>
                      </a:lnTo>
                      <a:lnTo>
                        <a:pt x="124" y="96"/>
                      </a:lnTo>
                      <a:lnTo>
                        <a:pt x="125" y="108"/>
                      </a:lnTo>
                      <a:lnTo>
                        <a:pt x="125" y="121"/>
                      </a:lnTo>
                      <a:lnTo>
                        <a:pt x="125" y="135"/>
                      </a:lnTo>
                      <a:lnTo>
                        <a:pt x="124" y="148"/>
                      </a:lnTo>
                      <a:lnTo>
                        <a:pt x="121" y="162"/>
                      </a:lnTo>
                      <a:lnTo>
                        <a:pt x="119" y="174"/>
                      </a:lnTo>
                      <a:lnTo>
                        <a:pt x="117" y="186"/>
                      </a:lnTo>
                      <a:lnTo>
                        <a:pt x="114" y="197"/>
                      </a:lnTo>
                      <a:lnTo>
                        <a:pt x="109" y="208"/>
                      </a:lnTo>
                      <a:lnTo>
                        <a:pt x="105" y="217"/>
                      </a:lnTo>
                      <a:lnTo>
                        <a:pt x="101" y="226"/>
                      </a:lnTo>
                      <a:lnTo>
                        <a:pt x="96" y="235"/>
                      </a:lnTo>
                      <a:lnTo>
                        <a:pt x="91" y="242"/>
                      </a:lnTo>
                      <a:lnTo>
                        <a:pt x="85" y="248"/>
                      </a:lnTo>
                      <a:lnTo>
                        <a:pt x="80" y="254"/>
                      </a:lnTo>
                      <a:lnTo>
                        <a:pt x="73" y="258"/>
                      </a:lnTo>
                      <a:lnTo>
                        <a:pt x="68" y="260"/>
                      </a:lnTo>
                      <a:lnTo>
                        <a:pt x="61" y="262"/>
                      </a:lnTo>
                      <a:lnTo>
                        <a:pt x="55" y="262"/>
                      </a:lnTo>
                      <a:lnTo>
                        <a:pt x="48" y="261"/>
                      </a:lnTo>
                      <a:lnTo>
                        <a:pt x="42" y="259"/>
                      </a:lnTo>
                      <a:lnTo>
                        <a:pt x="37" y="256"/>
                      </a:lnTo>
                      <a:lnTo>
                        <a:pt x="31" y="250"/>
                      </a:lnTo>
                      <a:lnTo>
                        <a:pt x="26" y="245"/>
                      </a:lnTo>
                      <a:lnTo>
                        <a:pt x="22" y="238"/>
                      </a:lnTo>
                      <a:lnTo>
                        <a:pt x="17" y="231"/>
                      </a:lnTo>
                      <a:lnTo>
                        <a:pt x="13" y="222"/>
                      </a:lnTo>
                      <a:lnTo>
                        <a:pt x="10" y="212"/>
                      </a:lnTo>
                      <a:lnTo>
                        <a:pt x="6" y="202"/>
                      </a:lnTo>
                      <a:lnTo>
                        <a:pt x="4" y="191"/>
                      </a:lnTo>
                      <a:lnTo>
                        <a:pt x="2" y="179"/>
                      </a:lnTo>
                      <a:lnTo>
                        <a:pt x="1" y="167"/>
                      </a:lnTo>
                      <a:lnTo>
                        <a:pt x="0" y="155"/>
                      </a:lnTo>
                      <a:lnTo>
                        <a:pt x="0" y="142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5" y="89"/>
                      </a:lnTo>
                      <a:lnTo>
                        <a:pt x="7" y="77"/>
                      </a:lnTo>
                      <a:lnTo>
                        <a:pt x="11" y="66"/>
                      </a:lnTo>
                      <a:lnTo>
                        <a:pt x="14" y="55"/>
                      </a:lnTo>
                      <a:lnTo>
                        <a:pt x="18" y="45"/>
                      </a:lnTo>
                      <a:lnTo>
                        <a:pt x="23" y="37"/>
                      </a:lnTo>
                      <a:lnTo>
                        <a:pt x="28" y="28"/>
                      </a:lnTo>
                      <a:lnTo>
                        <a:pt x="33" y="20"/>
                      </a:lnTo>
                      <a:lnTo>
                        <a:pt x="38" y="15"/>
                      </a:lnTo>
                      <a:lnTo>
                        <a:pt x="45" y="9"/>
                      </a:lnTo>
                      <a:lnTo>
                        <a:pt x="50" y="5"/>
                      </a:lnTo>
                      <a:lnTo>
                        <a:pt x="57" y="3"/>
                      </a:lnTo>
                      <a:lnTo>
                        <a:pt x="63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5" name="Freeform 383"/>
                <p:cNvSpPr>
                  <a:spLocks/>
                </p:cNvSpPr>
                <p:nvPr/>
              </p:nvSpPr>
              <p:spPr bwMode="auto">
                <a:xfrm>
                  <a:off x="1169" y="1419"/>
                  <a:ext cx="62" cy="129"/>
                </a:xfrm>
                <a:custGeom>
                  <a:avLst/>
                  <a:gdLst>
                    <a:gd name="T0" fmla="*/ 1 w 124"/>
                    <a:gd name="T1" fmla="*/ 1 h 257"/>
                    <a:gd name="T2" fmla="*/ 1 w 124"/>
                    <a:gd name="T3" fmla="*/ 1 h 257"/>
                    <a:gd name="T4" fmla="*/ 1 w 124"/>
                    <a:gd name="T5" fmla="*/ 1 h 257"/>
                    <a:gd name="T6" fmla="*/ 1 w 124"/>
                    <a:gd name="T7" fmla="*/ 1 h 257"/>
                    <a:gd name="T8" fmla="*/ 1 w 124"/>
                    <a:gd name="T9" fmla="*/ 1 h 257"/>
                    <a:gd name="T10" fmla="*/ 1 w 124"/>
                    <a:gd name="T11" fmla="*/ 1 h 257"/>
                    <a:gd name="T12" fmla="*/ 1 w 124"/>
                    <a:gd name="T13" fmla="*/ 1 h 257"/>
                    <a:gd name="T14" fmla="*/ 1 w 124"/>
                    <a:gd name="T15" fmla="*/ 1 h 257"/>
                    <a:gd name="T16" fmla="*/ 1 w 124"/>
                    <a:gd name="T17" fmla="*/ 1 h 257"/>
                    <a:gd name="T18" fmla="*/ 1 w 124"/>
                    <a:gd name="T19" fmla="*/ 1 h 257"/>
                    <a:gd name="T20" fmla="*/ 1 w 124"/>
                    <a:gd name="T21" fmla="*/ 1 h 257"/>
                    <a:gd name="T22" fmla="*/ 1 w 124"/>
                    <a:gd name="T23" fmla="*/ 1 h 257"/>
                    <a:gd name="T24" fmla="*/ 1 w 124"/>
                    <a:gd name="T25" fmla="*/ 1 h 257"/>
                    <a:gd name="T26" fmla="*/ 1 w 124"/>
                    <a:gd name="T27" fmla="*/ 1 h 257"/>
                    <a:gd name="T28" fmla="*/ 1 w 124"/>
                    <a:gd name="T29" fmla="*/ 1 h 257"/>
                    <a:gd name="T30" fmla="*/ 1 w 124"/>
                    <a:gd name="T31" fmla="*/ 2 h 257"/>
                    <a:gd name="T32" fmla="*/ 1 w 124"/>
                    <a:gd name="T33" fmla="*/ 1 h 257"/>
                    <a:gd name="T34" fmla="*/ 1 w 124"/>
                    <a:gd name="T35" fmla="*/ 1 h 257"/>
                    <a:gd name="T36" fmla="*/ 1 w 124"/>
                    <a:gd name="T37" fmla="*/ 1 h 257"/>
                    <a:gd name="T38" fmla="*/ 1 w 124"/>
                    <a:gd name="T39" fmla="*/ 1 h 257"/>
                    <a:gd name="T40" fmla="*/ 1 w 124"/>
                    <a:gd name="T41" fmla="*/ 1 h 257"/>
                    <a:gd name="T42" fmla="*/ 1 w 124"/>
                    <a:gd name="T43" fmla="*/ 1 h 257"/>
                    <a:gd name="T44" fmla="*/ 1 w 124"/>
                    <a:gd name="T45" fmla="*/ 1 h 257"/>
                    <a:gd name="T46" fmla="*/ 0 w 124"/>
                    <a:gd name="T47" fmla="*/ 1 h 257"/>
                    <a:gd name="T48" fmla="*/ 1 w 124"/>
                    <a:gd name="T49" fmla="*/ 1 h 257"/>
                    <a:gd name="T50" fmla="*/ 1 w 124"/>
                    <a:gd name="T51" fmla="*/ 1 h 257"/>
                    <a:gd name="T52" fmla="*/ 1 w 124"/>
                    <a:gd name="T53" fmla="*/ 1 h 257"/>
                    <a:gd name="T54" fmla="*/ 1 w 124"/>
                    <a:gd name="T55" fmla="*/ 1 h 257"/>
                    <a:gd name="T56" fmla="*/ 1 w 124"/>
                    <a:gd name="T57" fmla="*/ 1 h 257"/>
                    <a:gd name="T58" fmla="*/ 1 w 124"/>
                    <a:gd name="T59" fmla="*/ 1 h 257"/>
                    <a:gd name="T60" fmla="*/ 1 w 124"/>
                    <a:gd name="T61" fmla="*/ 1 h 257"/>
                    <a:gd name="T62" fmla="*/ 1 w 124"/>
                    <a:gd name="T63" fmla="*/ 0 h 2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4"/>
                    <a:gd name="T97" fmla="*/ 0 h 257"/>
                    <a:gd name="T98" fmla="*/ 124 w 124"/>
                    <a:gd name="T99" fmla="*/ 257 h 2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4" h="257">
                      <a:moveTo>
                        <a:pt x="69" y="0"/>
                      </a:moveTo>
                      <a:lnTo>
                        <a:pt x="74" y="1"/>
                      </a:lnTo>
                      <a:lnTo>
                        <a:pt x="81" y="3"/>
                      </a:lnTo>
                      <a:lnTo>
                        <a:pt x="86" y="6"/>
                      </a:lnTo>
                      <a:lnTo>
                        <a:pt x="92" y="11"/>
                      </a:lnTo>
                      <a:lnTo>
                        <a:pt x="97" y="16"/>
                      </a:lnTo>
                      <a:lnTo>
                        <a:pt x="102" y="23"/>
                      </a:lnTo>
                      <a:lnTo>
                        <a:pt x="106" y="30"/>
                      </a:lnTo>
                      <a:lnTo>
                        <a:pt x="109" y="39"/>
                      </a:lnTo>
                      <a:lnTo>
                        <a:pt x="113" y="49"/>
                      </a:lnTo>
                      <a:lnTo>
                        <a:pt x="116" y="59"/>
                      </a:lnTo>
                      <a:lnTo>
                        <a:pt x="118" y="70"/>
                      </a:lnTo>
                      <a:lnTo>
                        <a:pt x="120" y="81"/>
                      </a:lnTo>
                      <a:lnTo>
                        <a:pt x="123" y="93"/>
                      </a:lnTo>
                      <a:lnTo>
                        <a:pt x="123" y="106"/>
                      </a:lnTo>
                      <a:lnTo>
                        <a:pt x="124" y="118"/>
                      </a:lnTo>
                      <a:lnTo>
                        <a:pt x="123" y="131"/>
                      </a:lnTo>
                      <a:lnTo>
                        <a:pt x="121" y="144"/>
                      </a:lnTo>
                      <a:lnTo>
                        <a:pt x="120" y="157"/>
                      </a:lnTo>
                      <a:lnTo>
                        <a:pt x="118" y="170"/>
                      </a:lnTo>
                      <a:lnTo>
                        <a:pt x="115" y="182"/>
                      </a:lnTo>
                      <a:lnTo>
                        <a:pt x="112" y="193"/>
                      </a:lnTo>
                      <a:lnTo>
                        <a:pt x="108" y="204"/>
                      </a:lnTo>
                      <a:lnTo>
                        <a:pt x="104" y="213"/>
                      </a:lnTo>
                      <a:lnTo>
                        <a:pt x="100" y="222"/>
                      </a:lnTo>
                      <a:lnTo>
                        <a:pt x="95" y="230"/>
                      </a:lnTo>
                      <a:lnTo>
                        <a:pt x="90" y="238"/>
                      </a:lnTo>
                      <a:lnTo>
                        <a:pt x="84" y="243"/>
                      </a:lnTo>
                      <a:lnTo>
                        <a:pt x="79" y="248"/>
                      </a:lnTo>
                      <a:lnTo>
                        <a:pt x="73" y="253"/>
                      </a:lnTo>
                      <a:lnTo>
                        <a:pt x="67" y="255"/>
                      </a:lnTo>
                      <a:lnTo>
                        <a:pt x="61" y="257"/>
                      </a:lnTo>
                      <a:lnTo>
                        <a:pt x="55" y="257"/>
                      </a:lnTo>
                      <a:lnTo>
                        <a:pt x="48" y="256"/>
                      </a:lnTo>
                      <a:lnTo>
                        <a:pt x="43" y="254"/>
                      </a:lnTo>
                      <a:lnTo>
                        <a:pt x="36" y="251"/>
                      </a:lnTo>
                      <a:lnTo>
                        <a:pt x="32" y="245"/>
                      </a:lnTo>
                      <a:lnTo>
                        <a:pt x="26" y="240"/>
                      </a:lnTo>
                      <a:lnTo>
                        <a:pt x="22" y="233"/>
                      </a:lnTo>
                      <a:lnTo>
                        <a:pt x="17" y="225"/>
                      </a:lnTo>
                      <a:lnTo>
                        <a:pt x="13" y="217"/>
                      </a:lnTo>
                      <a:lnTo>
                        <a:pt x="10" y="208"/>
                      </a:lnTo>
                      <a:lnTo>
                        <a:pt x="6" y="197"/>
                      </a:lnTo>
                      <a:lnTo>
                        <a:pt x="4" y="187"/>
                      </a:lnTo>
                      <a:lnTo>
                        <a:pt x="2" y="175"/>
                      </a:lnTo>
                      <a:lnTo>
                        <a:pt x="1" y="163"/>
                      </a:lnTo>
                      <a:lnTo>
                        <a:pt x="0" y="151"/>
                      </a:lnTo>
                      <a:lnTo>
                        <a:pt x="0" y="138"/>
                      </a:lnTo>
                      <a:lnTo>
                        <a:pt x="0" y="125"/>
                      </a:lnTo>
                      <a:lnTo>
                        <a:pt x="1" y="111"/>
                      </a:lnTo>
                      <a:lnTo>
                        <a:pt x="3" y="98"/>
                      </a:lnTo>
                      <a:lnTo>
                        <a:pt x="5" y="86"/>
                      </a:lnTo>
                      <a:lnTo>
                        <a:pt x="7" y="75"/>
                      </a:lnTo>
                      <a:lnTo>
                        <a:pt x="11" y="63"/>
                      </a:lnTo>
                      <a:lnTo>
                        <a:pt x="14" y="53"/>
                      </a:lnTo>
                      <a:lnTo>
                        <a:pt x="18" y="43"/>
                      </a:lnTo>
                      <a:lnTo>
                        <a:pt x="23" y="35"/>
                      </a:lnTo>
                      <a:lnTo>
                        <a:pt x="28" y="27"/>
                      </a:lnTo>
                      <a:lnTo>
                        <a:pt x="33" y="19"/>
                      </a:lnTo>
                      <a:lnTo>
                        <a:pt x="38" y="13"/>
                      </a:lnTo>
                      <a:lnTo>
                        <a:pt x="44" y="8"/>
                      </a:lnTo>
                      <a:lnTo>
                        <a:pt x="50" y="4"/>
                      </a:lnTo>
                      <a:lnTo>
                        <a:pt x="56" y="2"/>
                      </a:lnTo>
                      <a:lnTo>
                        <a:pt x="62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6" name="Freeform 384"/>
                <p:cNvSpPr>
                  <a:spLocks/>
                </p:cNvSpPr>
                <p:nvPr/>
              </p:nvSpPr>
              <p:spPr bwMode="auto">
                <a:xfrm>
                  <a:off x="1170" y="1419"/>
                  <a:ext cx="61" cy="128"/>
                </a:xfrm>
                <a:custGeom>
                  <a:avLst/>
                  <a:gdLst>
                    <a:gd name="T0" fmla="*/ 1 w 122"/>
                    <a:gd name="T1" fmla="*/ 1 h 254"/>
                    <a:gd name="T2" fmla="*/ 1 w 122"/>
                    <a:gd name="T3" fmla="*/ 1 h 254"/>
                    <a:gd name="T4" fmla="*/ 1 w 122"/>
                    <a:gd name="T5" fmla="*/ 1 h 254"/>
                    <a:gd name="T6" fmla="*/ 1 w 122"/>
                    <a:gd name="T7" fmla="*/ 1 h 254"/>
                    <a:gd name="T8" fmla="*/ 1 w 122"/>
                    <a:gd name="T9" fmla="*/ 1 h 254"/>
                    <a:gd name="T10" fmla="*/ 1 w 122"/>
                    <a:gd name="T11" fmla="*/ 1 h 254"/>
                    <a:gd name="T12" fmla="*/ 1 w 122"/>
                    <a:gd name="T13" fmla="*/ 1 h 254"/>
                    <a:gd name="T14" fmla="*/ 1 w 122"/>
                    <a:gd name="T15" fmla="*/ 1 h 254"/>
                    <a:gd name="T16" fmla="*/ 1 w 122"/>
                    <a:gd name="T17" fmla="*/ 1 h 254"/>
                    <a:gd name="T18" fmla="*/ 1 w 122"/>
                    <a:gd name="T19" fmla="*/ 1 h 254"/>
                    <a:gd name="T20" fmla="*/ 1 w 122"/>
                    <a:gd name="T21" fmla="*/ 1 h 254"/>
                    <a:gd name="T22" fmla="*/ 1 w 122"/>
                    <a:gd name="T23" fmla="*/ 1 h 254"/>
                    <a:gd name="T24" fmla="*/ 1 w 122"/>
                    <a:gd name="T25" fmla="*/ 1 h 254"/>
                    <a:gd name="T26" fmla="*/ 1 w 122"/>
                    <a:gd name="T27" fmla="*/ 1 h 254"/>
                    <a:gd name="T28" fmla="*/ 1 w 122"/>
                    <a:gd name="T29" fmla="*/ 1 h 254"/>
                    <a:gd name="T30" fmla="*/ 1 w 122"/>
                    <a:gd name="T31" fmla="*/ 2 h 254"/>
                    <a:gd name="T32" fmla="*/ 1 w 122"/>
                    <a:gd name="T33" fmla="*/ 1 h 254"/>
                    <a:gd name="T34" fmla="*/ 1 w 122"/>
                    <a:gd name="T35" fmla="*/ 1 h 254"/>
                    <a:gd name="T36" fmla="*/ 1 w 122"/>
                    <a:gd name="T37" fmla="*/ 1 h 254"/>
                    <a:gd name="T38" fmla="*/ 1 w 122"/>
                    <a:gd name="T39" fmla="*/ 1 h 254"/>
                    <a:gd name="T40" fmla="*/ 1 w 122"/>
                    <a:gd name="T41" fmla="*/ 1 h 254"/>
                    <a:gd name="T42" fmla="*/ 1 w 122"/>
                    <a:gd name="T43" fmla="*/ 1 h 254"/>
                    <a:gd name="T44" fmla="*/ 1 w 122"/>
                    <a:gd name="T45" fmla="*/ 1 h 254"/>
                    <a:gd name="T46" fmla="*/ 0 w 122"/>
                    <a:gd name="T47" fmla="*/ 1 h 254"/>
                    <a:gd name="T48" fmla="*/ 1 w 122"/>
                    <a:gd name="T49" fmla="*/ 1 h 254"/>
                    <a:gd name="T50" fmla="*/ 1 w 122"/>
                    <a:gd name="T51" fmla="*/ 1 h 254"/>
                    <a:gd name="T52" fmla="*/ 1 w 122"/>
                    <a:gd name="T53" fmla="*/ 1 h 254"/>
                    <a:gd name="T54" fmla="*/ 1 w 122"/>
                    <a:gd name="T55" fmla="*/ 1 h 254"/>
                    <a:gd name="T56" fmla="*/ 1 w 122"/>
                    <a:gd name="T57" fmla="*/ 1 h 254"/>
                    <a:gd name="T58" fmla="*/ 1 w 122"/>
                    <a:gd name="T59" fmla="*/ 1 h 254"/>
                    <a:gd name="T60" fmla="*/ 1 w 122"/>
                    <a:gd name="T61" fmla="*/ 1 h 254"/>
                    <a:gd name="T62" fmla="*/ 1 w 122"/>
                    <a:gd name="T63" fmla="*/ 1 h 25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2"/>
                    <a:gd name="T97" fmla="*/ 0 h 254"/>
                    <a:gd name="T98" fmla="*/ 122 w 122"/>
                    <a:gd name="T99" fmla="*/ 254 h 25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2" h="254">
                      <a:moveTo>
                        <a:pt x="68" y="0"/>
                      </a:moveTo>
                      <a:lnTo>
                        <a:pt x="74" y="1"/>
                      </a:lnTo>
                      <a:lnTo>
                        <a:pt x="80" y="3"/>
                      </a:lnTo>
                      <a:lnTo>
                        <a:pt x="85" y="6"/>
                      </a:lnTo>
                      <a:lnTo>
                        <a:pt x="91" y="12"/>
                      </a:lnTo>
                      <a:lnTo>
                        <a:pt x="96" y="17"/>
                      </a:lnTo>
                      <a:lnTo>
                        <a:pt x="101" y="24"/>
                      </a:lnTo>
                      <a:lnTo>
                        <a:pt x="105" y="31"/>
                      </a:lnTo>
                      <a:lnTo>
                        <a:pt x="108" y="39"/>
                      </a:lnTo>
                      <a:lnTo>
                        <a:pt x="112" y="49"/>
                      </a:lnTo>
                      <a:lnTo>
                        <a:pt x="115" y="59"/>
                      </a:lnTo>
                      <a:lnTo>
                        <a:pt x="117" y="70"/>
                      </a:lnTo>
                      <a:lnTo>
                        <a:pt x="119" y="81"/>
                      </a:lnTo>
                      <a:lnTo>
                        <a:pt x="120" y="93"/>
                      </a:lnTo>
                      <a:lnTo>
                        <a:pt x="122" y="105"/>
                      </a:lnTo>
                      <a:lnTo>
                        <a:pt x="122" y="117"/>
                      </a:lnTo>
                      <a:lnTo>
                        <a:pt x="122" y="130"/>
                      </a:lnTo>
                      <a:lnTo>
                        <a:pt x="120" y="143"/>
                      </a:lnTo>
                      <a:lnTo>
                        <a:pt x="118" y="155"/>
                      </a:lnTo>
                      <a:lnTo>
                        <a:pt x="116" y="167"/>
                      </a:lnTo>
                      <a:lnTo>
                        <a:pt x="114" y="180"/>
                      </a:lnTo>
                      <a:lnTo>
                        <a:pt x="111" y="190"/>
                      </a:lnTo>
                      <a:lnTo>
                        <a:pt x="107" y="200"/>
                      </a:lnTo>
                      <a:lnTo>
                        <a:pt x="103" y="210"/>
                      </a:lnTo>
                      <a:lnTo>
                        <a:pt x="99" y="219"/>
                      </a:lnTo>
                      <a:lnTo>
                        <a:pt x="94" y="227"/>
                      </a:lnTo>
                      <a:lnTo>
                        <a:pt x="89" y="234"/>
                      </a:lnTo>
                      <a:lnTo>
                        <a:pt x="83" y="240"/>
                      </a:lnTo>
                      <a:lnTo>
                        <a:pt x="78" y="245"/>
                      </a:lnTo>
                      <a:lnTo>
                        <a:pt x="72" y="250"/>
                      </a:lnTo>
                      <a:lnTo>
                        <a:pt x="67" y="252"/>
                      </a:lnTo>
                      <a:lnTo>
                        <a:pt x="60" y="254"/>
                      </a:lnTo>
                      <a:lnTo>
                        <a:pt x="54" y="254"/>
                      </a:lnTo>
                      <a:lnTo>
                        <a:pt x="48" y="253"/>
                      </a:lnTo>
                      <a:lnTo>
                        <a:pt x="42" y="251"/>
                      </a:lnTo>
                      <a:lnTo>
                        <a:pt x="36" y="247"/>
                      </a:lnTo>
                      <a:lnTo>
                        <a:pt x="32" y="243"/>
                      </a:lnTo>
                      <a:lnTo>
                        <a:pt x="26" y="237"/>
                      </a:lnTo>
                      <a:lnTo>
                        <a:pt x="22" y="230"/>
                      </a:lnTo>
                      <a:lnTo>
                        <a:pt x="17" y="222"/>
                      </a:lnTo>
                      <a:lnTo>
                        <a:pt x="13" y="215"/>
                      </a:lnTo>
                      <a:lnTo>
                        <a:pt x="10" y="205"/>
                      </a:lnTo>
                      <a:lnTo>
                        <a:pt x="8" y="195"/>
                      </a:lnTo>
                      <a:lnTo>
                        <a:pt x="4" y="185"/>
                      </a:lnTo>
                      <a:lnTo>
                        <a:pt x="2" y="173"/>
                      </a:lnTo>
                      <a:lnTo>
                        <a:pt x="1" y="162"/>
                      </a:lnTo>
                      <a:lnTo>
                        <a:pt x="0" y="149"/>
                      </a:lnTo>
                      <a:lnTo>
                        <a:pt x="0" y="137"/>
                      </a:lnTo>
                      <a:lnTo>
                        <a:pt x="0" y="124"/>
                      </a:lnTo>
                      <a:lnTo>
                        <a:pt x="1" y="110"/>
                      </a:lnTo>
                      <a:lnTo>
                        <a:pt x="3" y="98"/>
                      </a:lnTo>
                      <a:lnTo>
                        <a:pt x="5" y="86"/>
                      </a:lnTo>
                      <a:lnTo>
                        <a:pt x="8" y="74"/>
                      </a:lnTo>
                      <a:lnTo>
                        <a:pt x="11" y="63"/>
                      </a:lnTo>
                      <a:lnTo>
                        <a:pt x="15" y="53"/>
                      </a:lnTo>
                      <a:lnTo>
                        <a:pt x="19" y="44"/>
                      </a:lnTo>
                      <a:lnTo>
                        <a:pt x="23" y="35"/>
                      </a:lnTo>
                      <a:lnTo>
                        <a:pt x="28" y="27"/>
                      </a:lnTo>
                      <a:lnTo>
                        <a:pt x="33" y="19"/>
                      </a:lnTo>
                      <a:lnTo>
                        <a:pt x="38" y="14"/>
                      </a:lnTo>
                      <a:lnTo>
                        <a:pt x="44" y="8"/>
                      </a:lnTo>
                      <a:lnTo>
                        <a:pt x="49" y="5"/>
                      </a:lnTo>
                      <a:lnTo>
                        <a:pt x="56" y="2"/>
                      </a:lnTo>
                      <a:lnTo>
                        <a:pt x="61" y="1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7" name="Freeform 385"/>
                <p:cNvSpPr>
                  <a:spLocks/>
                </p:cNvSpPr>
                <p:nvPr/>
              </p:nvSpPr>
              <p:spPr bwMode="auto">
                <a:xfrm>
                  <a:off x="1171" y="1420"/>
                  <a:ext cx="60" cy="125"/>
                </a:xfrm>
                <a:custGeom>
                  <a:avLst/>
                  <a:gdLst>
                    <a:gd name="T0" fmla="*/ 1 w 120"/>
                    <a:gd name="T1" fmla="*/ 1 h 250"/>
                    <a:gd name="T2" fmla="*/ 1 w 120"/>
                    <a:gd name="T3" fmla="*/ 1 h 250"/>
                    <a:gd name="T4" fmla="*/ 1 w 120"/>
                    <a:gd name="T5" fmla="*/ 1 h 250"/>
                    <a:gd name="T6" fmla="*/ 1 w 120"/>
                    <a:gd name="T7" fmla="*/ 1 h 250"/>
                    <a:gd name="T8" fmla="*/ 1 w 120"/>
                    <a:gd name="T9" fmla="*/ 1 h 250"/>
                    <a:gd name="T10" fmla="*/ 1 w 120"/>
                    <a:gd name="T11" fmla="*/ 1 h 250"/>
                    <a:gd name="T12" fmla="*/ 1 w 120"/>
                    <a:gd name="T13" fmla="*/ 1 h 250"/>
                    <a:gd name="T14" fmla="*/ 1 w 120"/>
                    <a:gd name="T15" fmla="*/ 1 h 250"/>
                    <a:gd name="T16" fmla="*/ 1 w 120"/>
                    <a:gd name="T17" fmla="*/ 1 h 250"/>
                    <a:gd name="T18" fmla="*/ 1 w 120"/>
                    <a:gd name="T19" fmla="*/ 1 h 250"/>
                    <a:gd name="T20" fmla="*/ 1 w 120"/>
                    <a:gd name="T21" fmla="*/ 1 h 250"/>
                    <a:gd name="T22" fmla="*/ 1 w 120"/>
                    <a:gd name="T23" fmla="*/ 1 h 250"/>
                    <a:gd name="T24" fmla="*/ 1 w 120"/>
                    <a:gd name="T25" fmla="*/ 1 h 250"/>
                    <a:gd name="T26" fmla="*/ 1 w 120"/>
                    <a:gd name="T27" fmla="*/ 1 h 250"/>
                    <a:gd name="T28" fmla="*/ 1 w 120"/>
                    <a:gd name="T29" fmla="*/ 1 h 250"/>
                    <a:gd name="T30" fmla="*/ 1 w 120"/>
                    <a:gd name="T31" fmla="*/ 1 h 250"/>
                    <a:gd name="T32" fmla="*/ 1 w 120"/>
                    <a:gd name="T33" fmla="*/ 1 h 250"/>
                    <a:gd name="T34" fmla="*/ 1 w 120"/>
                    <a:gd name="T35" fmla="*/ 1 h 250"/>
                    <a:gd name="T36" fmla="*/ 1 w 120"/>
                    <a:gd name="T37" fmla="*/ 1 h 250"/>
                    <a:gd name="T38" fmla="*/ 1 w 120"/>
                    <a:gd name="T39" fmla="*/ 1 h 250"/>
                    <a:gd name="T40" fmla="*/ 1 w 120"/>
                    <a:gd name="T41" fmla="*/ 1 h 250"/>
                    <a:gd name="T42" fmla="*/ 1 w 120"/>
                    <a:gd name="T43" fmla="*/ 1 h 250"/>
                    <a:gd name="T44" fmla="*/ 1 w 120"/>
                    <a:gd name="T45" fmla="*/ 1 h 250"/>
                    <a:gd name="T46" fmla="*/ 0 w 120"/>
                    <a:gd name="T47" fmla="*/ 1 h 250"/>
                    <a:gd name="T48" fmla="*/ 1 w 120"/>
                    <a:gd name="T49" fmla="*/ 1 h 250"/>
                    <a:gd name="T50" fmla="*/ 1 w 120"/>
                    <a:gd name="T51" fmla="*/ 1 h 250"/>
                    <a:gd name="T52" fmla="*/ 1 w 120"/>
                    <a:gd name="T53" fmla="*/ 1 h 250"/>
                    <a:gd name="T54" fmla="*/ 1 w 120"/>
                    <a:gd name="T55" fmla="*/ 1 h 250"/>
                    <a:gd name="T56" fmla="*/ 1 w 120"/>
                    <a:gd name="T57" fmla="*/ 1 h 250"/>
                    <a:gd name="T58" fmla="*/ 1 w 120"/>
                    <a:gd name="T59" fmla="*/ 1 h 250"/>
                    <a:gd name="T60" fmla="*/ 1 w 120"/>
                    <a:gd name="T61" fmla="*/ 1 h 250"/>
                    <a:gd name="T62" fmla="*/ 1 w 120"/>
                    <a:gd name="T63" fmla="*/ 0 h 2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20"/>
                    <a:gd name="T97" fmla="*/ 0 h 250"/>
                    <a:gd name="T98" fmla="*/ 120 w 120"/>
                    <a:gd name="T99" fmla="*/ 250 h 25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20" h="250">
                      <a:moveTo>
                        <a:pt x="67" y="0"/>
                      </a:moveTo>
                      <a:lnTo>
                        <a:pt x="72" y="1"/>
                      </a:lnTo>
                      <a:lnTo>
                        <a:pt x="78" y="3"/>
                      </a:lnTo>
                      <a:lnTo>
                        <a:pt x="83" y="6"/>
                      </a:lnTo>
                      <a:lnTo>
                        <a:pt x="89" y="11"/>
                      </a:lnTo>
                      <a:lnTo>
                        <a:pt x="94" y="16"/>
                      </a:lnTo>
                      <a:lnTo>
                        <a:pt x="99" y="23"/>
                      </a:lnTo>
                      <a:lnTo>
                        <a:pt x="102" y="31"/>
                      </a:lnTo>
                      <a:lnTo>
                        <a:pt x="106" y="39"/>
                      </a:lnTo>
                      <a:lnTo>
                        <a:pt x="110" y="48"/>
                      </a:lnTo>
                      <a:lnTo>
                        <a:pt x="113" y="58"/>
                      </a:lnTo>
                      <a:lnTo>
                        <a:pt x="115" y="68"/>
                      </a:lnTo>
                      <a:lnTo>
                        <a:pt x="116" y="79"/>
                      </a:lnTo>
                      <a:lnTo>
                        <a:pt x="118" y="91"/>
                      </a:lnTo>
                      <a:lnTo>
                        <a:pt x="118" y="103"/>
                      </a:lnTo>
                      <a:lnTo>
                        <a:pt x="120" y="115"/>
                      </a:lnTo>
                      <a:lnTo>
                        <a:pt x="118" y="128"/>
                      </a:lnTo>
                      <a:lnTo>
                        <a:pt x="117" y="140"/>
                      </a:lnTo>
                      <a:lnTo>
                        <a:pt x="116" y="153"/>
                      </a:lnTo>
                      <a:lnTo>
                        <a:pt x="114" y="165"/>
                      </a:lnTo>
                      <a:lnTo>
                        <a:pt x="112" y="176"/>
                      </a:lnTo>
                      <a:lnTo>
                        <a:pt x="109" y="187"/>
                      </a:lnTo>
                      <a:lnTo>
                        <a:pt x="105" y="197"/>
                      </a:lnTo>
                      <a:lnTo>
                        <a:pt x="101" y="207"/>
                      </a:lnTo>
                      <a:lnTo>
                        <a:pt x="97" y="215"/>
                      </a:lnTo>
                      <a:lnTo>
                        <a:pt x="92" y="224"/>
                      </a:lnTo>
                      <a:lnTo>
                        <a:pt x="87" y="230"/>
                      </a:lnTo>
                      <a:lnTo>
                        <a:pt x="82" y="236"/>
                      </a:lnTo>
                      <a:lnTo>
                        <a:pt x="77" y="241"/>
                      </a:lnTo>
                      <a:lnTo>
                        <a:pt x="70" y="244"/>
                      </a:lnTo>
                      <a:lnTo>
                        <a:pt x="65" y="248"/>
                      </a:lnTo>
                      <a:lnTo>
                        <a:pt x="59" y="249"/>
                      </a:lnTo>
                      <a:lnTo>
                        <a:pt x="53" y="250"/>
                      </a:lnTo>
                      <a:lnTo>
                        <a:pt x="46" y="249"/>
                      </a:lnTo>
                      <a:lnTo>
                        <a:pt x="41" y="247"/>
                      </a:lnTo>
                      <a:lnTo>
                        <a:pt x="35" y="243"/>
                      </a:lnTo>
                      <a:lnTo>
                        <a:pt x="30" y="239"/>
                      </a:lnTo>
                      <a:lnTo>
                        <a:pt x="25" y="233"/>
                      </a:lnTo>
                      <a:lnTo>
                        <a:pt x="21" y="227"/>
                      </a:lnTo>
                      <a:lnTo>
                        <a:pt x="17" y="219"/>
                      </a:lnTo>
                      <a:lnTo>
                        <a:pt x="12" y="210"/>
                      </a:lnTo>
                      <a:lnTo>
                        <a:pt x="9" y="202"/>
                      </a:lnTo>
                      <a:lnTo>
                        <a:pt x="7" y="192"/>
                      </a:lnTo>
                      <a:lnTo>
                        <a:pt x="4" y="182"/>
                      </a:lnTo>
                      <a:lnTo>
                        <a:pt x="2" y="171"/>
                      </a:lnTo>
                      <a:lnTo>
                        <a:pt x="1" y="159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1" y="108"/>
                      </a:lnTo>
                      <a:lnTo>
                        <a:pt x="2" y="96"/>
                      </a:lnTo>
                      <a:lnTo>
                        <a:pt x="4" y="84"/>
                      </a:lnTo>
                      <a:lnTo>
                        <a:pt x="8" y="73"/>
                      </a:lnTo>
                      <a:lnTo>
                        <a:pt x="11" y="62"/>
                      </a:lnTo>
                      <a:lnTo>
                        <a:pt x="14" y="53"/>
                      </a:lnTo>
                      <a:lnTo>
                        <a:pt x="18" y="43"/>
                      </a:lnTo>
                      <a:lnTo>
                        <a:pt x="22" y="35"/>
                      </a:lnTo>
                      <a:lnTo>
                        <a:pt x="27" y="26"/>
                      </a:lnTo>
                      <a:lnTo>
                        <a:pt x="32" y="20"/>
                      </a:lnTo>
                      <a:lnTo>
                        <a:pt x="37" y="14"/>
                      </a:lnTo>
                      <a:lnTo>
                        <a:pt x="43" y="9"/>
                      </a:lnTo>
                      <a:lnTo>
                        <a:pt x="48" y="4"/>
                      </a:lnTo>
                      <a:lnTo>
                        <a:pt x="55" y="2"/>
                      </a:lnTo>
                      <a:lnTo>
                        <a:pt x="60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8" name="Freeform 386"/>
                <p:cNvSpPr>
                  <a:spLocks/>
                </p:cNvSpPr>
                <p:nvPr/>
              </p:nvSpPr>
              <p:spPr bwMode="auto">
                <a:xfrm>
                  <a:off x="1172" y="1422"/>
                  <a:ext cx="58" cy="122"/>
                </a:xfrm>
                <a:custGeom>
                  <a:avLst/>
                  <a:gdLst>
                    <a:gd name="T0" fmla="*/ 0 w 117"/>
                    <a:gd name="T1" fmla="*/ 0 h 246"/>
                    <a:gd name="T2" fmla="*/ 0 w 117"/>
                    <a:gd name="T3" fmla="*/ 0 h 246"/>
                    <a:gd name="T4" fmla="*/ 0 w 117"/>
                    <a:gd name="T5" fmla="*/ 0 h 246"/>
                    <a:gd name="T6" fmla="*/ 0 w 117"/>
                    <a:gd name="T7" fmla="*/ 0 h 246"/>
                    <a:gd name="T8" fmla="*/ 0 w 117"/>
                    <a:gd name="T9" fmla="*/ 0 h 246"/>
                    <a:gd name="T10" fmla="*/ 0 w 117"/>
                    <a:gd name="T11" fmla="*/ 0 h 246"/>
                    <a:gd name="T12" fmla="*/ 0 w 117"/>
                    <a:gd name="T13" fmla="*/ 0 h 246"/>
                    <a:gd name="T14" fmla="*/ 0 w 117"/>
                    <a:gd name="T15" fmla="*/ 0 h 246"/>
                    <a:gd name="T16" fmla="*/ 0 w 117"/>
                    <a:gd name="T17" fmla="*/ 0 h 246"/>
                    <a:gd name="T18" fmla="*/ 0 w 117"/>
                    <a:gd name="T19" fmla="*/ 0 h 246"/>
                    <a:gd name="T20" fmla="*/ 0 w 117"/>
                    <a:gd name="T21" fmla="*/ 0 h 246"/>
                    <a:gd name="T22" fmla="*/ 0 w 117"/>
                    <a:gd name="T23" fmla="*/ 0 h 246"/>
                    <a:gd name="T24" fmla="*/ 0 w 117"/>
                    <a:gd name="T25" fmla="*/ 0 h 246"/>
                    <a:gd name="T26" fmla="*/ 0 w 117"/>
                    <a:gd name="T27" fmla="*/ 0 h 246"/>
                    <a:gd name="T28" fmla="*/ 0 w 117"/>
                    <a:gd name="T29" fmla="*/ 0 h 246"/>
                    <a:gd name="T30" fmla="*/ 0 w 117"/>
                    <a:gd name="T31" fmla="*/ 0 h 246"/>
                    <a:gd name="T32" fmla="*/ 0 w 117"/>
                    <a:gd name="T33" fmla="*/ 0 h 246"/>
                    <a:gd name="T34" fmla="*/ 0 w 117"/>
                    <a:gd name="T35" fmla="*/ 0 h 246"/>
                    <a:gd name="T36" fmla="*/ 0 w 117"/>
                    <a:gd name="T37" fmla="*/ 0 h 246"/>
                    <a:gd name="T38" fmla="*/ 0 w 117"/>
                    <a:gd name="T39" fmla="*/ 0 h 246"/>
                    <a:gd name="T40" fmla="*/ 0 w 117"/>
                    <a:gd name="T41" fmla="*/ 0 h 246"/>
                    <a:gd name="T42" fmla="*/ 0 w 117"/>
                    <a:gd name="T43" fmla="*/ 0 h 246"/>
                    <a:gd name="T44" fmla="*/ 0 w 117"/>
                    <a:gd name="T45" fmla="*/ 0 h 246"/>
                    <a:gd name="T46" fmla="*/ 0 w 117"/>
                    <a:gd name="T47" fmla="*/ 0 h 246"/>
                    <a:gd name="T48" fmla="*/ 0 w 117"/>
                    <a:gd name="T49" fmla="*/ 0 h 246"/>
                    <a:gd name="T50" fmla="*/ 0 w 117"/>
                    <a:gd name="T51" fmla="*/ 0 h 246"/>
                    <a:gd name="T52" fmla="*/ 0 w 117"/>
                    <a:gd name="T53" fmla="*/ 0 h 246"/>
                    <a:gd name="T54" fmla="*/ 0 w 117"/>
                    <a:gd name="T55" fmla="*/ 0 h 246"/>
                    <a:gd name="T56" fmla="*/ 0 w 117"/>
                    <a:gd name="T57" fmla="*/ 0 h 246"/>
                    <a:gd name="T58" fmla="*/ 0 w 117"/>
                    <a:gd name="T59" fmla="*/ 0 h 246"/>
                    <a:gd name="T60" fmla="*/ 0 w 117"/>
                    <a:gd name="T61" fmla="*/ 0 h 246"/>
                    <a:gd name="T62" fmla="*/ 0 w 117"/>
                    <a:gd name="T63" fmla="*/ 0 h 2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7"/>
                    <a:gd name="T97" fmla="*/ 0 h 246"/>
                    <a:gd name="T98" fmla="*/ 117 w 117"/>
                    <a:gd name="T99" fmla="*/ 246 h 2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7" h="246">
                      <a:moveTo>
                        <a:pt x="66" y="0"/>
                      </a:moveTo>
                      <a:lnTo>
                        <a:pt x="71" y="1"/>
                      </a:lnTo>
                      <a:lnTo>
                        <a:pt x="77" y="3"/>
                      </a:lnTo>
                      <a:lnTo>
                        <a:pt x="82" y="7"/>
                      </a:lnTo>
                      <a:lnTo>
                        <a:pt x="88" y="11"/>
                      </a:lnTo>
                      <a:lnTo>
                        <a:pt x="92" y="17"/>
                      </a:lnTo>
                      <a:lnTo>
                        <a:pt x="97" y="23"/>
                      </a:lnTo>
                      <a:lnTo>
                        <a:pt x="101" y="30"/>
                      </a:lnTo>
                      <a:lnTo>
                        <a:pt x="105" y="38"/>
                      </a:lnTo>
                      <a:lnTo>
                        <a:pt x="109" y="47"/>
                      </a:lnTo>
                      <a:lnTo>
                        <a:pt x="111" y="57"/>
                      </a:lnTo>
                      <a:lnTo>
                        <a:pt x="113" y="67"/>
                      </a:lnTo>
                      <a:lnTo>
                        <a:pt x="115" y="78"/>
                      </a:lnTo>
                      <a:lnTo>
                        <a:pt x="116" y="89"/>
                      </a:lnTo>
                      <a:lnTo>
                        <a:pt x="117" y="101"/>
                      </a:lnTo>
                      <a:lnTo>
                        <a:pt x="117" y="113"/>
                      </a:lnTo>
                      <a:lnTo>
                        <a:pt x="117" y="126"/>
                      </a:lnTo>
                      <a:lnTo>
                        <a:pt x="116" y="138"/>
                      </a:lnTo>
                      <a:lnTo>
                        <a:pt x="114" y="150"/>
                      </a:lnTo>
                      <a:lnTo>
                        <a:pt x="113" y="162"/>
                      </a:lnTo>
                      <a:lnTo>
                        <a:pt x="110" y="173"/>
                      </a:lnTo>
                      <a:lnTo>
                        <a:pt x="107" y="184"/>
                      </a:lnTo>
                      <a:lnTo>
                        <a:pt x="103" y="194"/>
                      </a:lnTo>
                      <a:lnTo>
                        <a:pt x="100" y="203"/>
                      </a:lnTo>
                      <a:lnTo>
                        <a:pt x="96" y="212"/>
                      </a:lnTo>
                      <a:lnTo>
                        <a:pt x="91" y="219"/>
                      </a:lnTo>
                      <a:lnTo>
                        <a:pt x="86" y="226"/>
                      </a:lnTo>
                      <a:lnTo>
                        <a:pt x="81" y="233"/>
                      </a:lnTo>
                      <a:lnTo>
                        <a:pt x="76" y="237"/>
                      </a:lnTo>
                      <a:lnTo>
                        <a:pt x="70" y="241"/>
                      </a:lnTo>
                      <a:lnTo>
                        <a:pt x="64" y="243"/>
                      </a:lnTo>
                      <a:lnTo>
                        <a:pt x="58" y="245"/>
                      </a:lnTo>
                      <a:lnTo>
                        <a:pt x="53" y="246"/>
                      </a:lnTo>
                      <a:lnTo>
                        <a:pt x="46" y="245"/>
                      </a:lnTo>
                      <a:lnTo>
                        <a:pt x="41" y="242"/>
                      </a:lnTo>
                      <a:lnTo>
                        <a:pt x="35" y="239"/>
                      </a:lnTo>
                      <a:lnTo>
                        <a:pt x="30" y="235"/>
                      </a:lnTo>
                      <a:lnTo>
                        <a:pt x="25" y="229"/>
                      </a:lnTo>
                      <a:lnTo>
                        <a:pt x="21" y="223"/>
                      </a:lnTo>
                      <a:lnTo>
                        <a:pt x="17" y="215"/>
                      </a:lnTo>
                      <a:lnTo>
                        <a:pt x="13" y="207"/>
                      </a:lnTo>
                      <a:lnTo>
                        <a:pt x="10" y="199"/>
                      </a:lnTo>
                      <a:lnTo>
                        <a:pt x="7" y="189"/>
                      </a:lnTo>
                      <a:lnTo>
                        <a:pt x="5" y="179"/>
                      </a:lnTo>
                      <a:lnTo>
                        <a:pt x="2" y="168"/>
                      </a:lnTo>
                      <a:lnTo>
                        <a:pt x="1" y="156"/>
                      </a:lnTo>
                      <a:lnTo>
                        <a:pt x="0" y="144"/>
                      </a:lnTo>
                      <a:lnTo>
                        <a:pt x="0" y="132"/>
                      </a:lnTo>
                      <a:lnTo>
                        <a:pt x="0" y="120"/>
                      </a:lnTo>
                      <a:lnTo>
                        <a:pt x="1" y="106"/>
                      </a:lnTo>
                      <a:lnTo>
                        <a:pt x="3" y="94"/>
                      </a:lnTo>
                      <a:lnTo>
                        <a:pt x="6" y="83"/>
                      </a:lnTo>
                      <a:lnTo>
                        <a:pt x="8" y="72"/>
                      </a:lnTo>
                      <a:lnTo>
                        <a:pt x="11" y="61"/>
                      </a:lnTo>
                      <a:lnTo>
                        <a:pt x="14" y="52"/>
                      </a:lnTo>
                      <a:lnTo>
                        <a:pt x="18" y="42"/>
                      </a:lnTo>
                      <a:lnTo>
                        <a:pt x="22" y="34"/>
                      </a:lnTo>
                      <a:lnTo>
                        <a:pt x="28" y="26"/>
                      </a:lnTo>
                      <a:lnTo>
                        <a:pt x="32" y="19"/>
                      </a:lnTo>
                      <a:lnTo>
                        <a:pt x="37" y="13"/>
                      </a:lnTo>
                      <a:lnTo>
                        <a:pt x="43" y="9"/>
                      </a:lnTo>
                      <a:lnTo>
                        <a:pt x="48" y="4"/>
                      </a:lnTo>
                      <a:lnTo>
                        <a:pt x="54" y="2"/>
                      </a:lnTo>
                      <a:lnTo>
                        <a:pt x="59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399" name="Freeform 387"/>
                <p:cNvSpPr>
                  <a:spLocks/>
                </p:cNvSpPr>
                <p:nvPr/>
              </p:nvSpPr>
              <p:spPr bwMode="auto">
                <a:xfrm>
                  <a:off x="1173" y="1423"/>
                  <a:ext cx="57" cy="120"/>
                </a:xfrm>
                <a:custGeom>
                  <a:avLst/>
                  <a:gdLst>
                    <a:gd name="T0" fmla="*/ 0 w 115"/>
                    <a:gd name="T1" fmla="*/ 0 h 241"/>
                    <a:gd name="T2" fmla="*/ 0 w 115"/>
                    <a:gd name="T3" fmla="*/ 0 h 241"/>
                    <a:gd name="T4" fmla="*/ 0 w 115"/>
                    <a:gd name="T5" fmla="*/ 0 h 241"/>
                    <a:gd name="T6" fmla="*/ 0 w 115"/>
                    <a:gd name="T7" fmla="*/ 0 h 241"/>
                    <a:gd name="T8" fmla="*/ 0 w 115"/>
                    <a:gd name="T9" fmla="*/ 0 h 241"/>
                    <a:gd name="T10" fmla="*/ 0 w 115"/>
                    <a:gd name="T11" fmla="*/ 0 h 241"/>
                    <a:gd name="T12" fmla="*/ 0 w 115"/>
                    <a:gd name="T13" fmla="*/ 0 h 241"/>
                    <a:gd name="T14" fmla="*/ 0 w 115"/>
                    <a:gd name="T15" fmla="*/ 0 h 241"/>
                    <a:gd name="T16" fmla="*/ 0 w 115"/>
                    <a:gd name="T17" fmla="*/ 0 h 241"/>
                    <a:gd name="T18" fmla="*/ 0 w 115"/>
                    <a:gd name="T19" fmla="*/ 0 h 241"/>
                    <a:gd name="T20" fmla="*/ 0 w 115"/>
                    <a:gd name="T21" fmla="*/ 0 h 241"/>
                    <a:gd name="T22" fmla="*/ 0 w 115"/>
                    <a:gd name="T23" fmla="*/ 0 h 241"/>
                    <a:gd name="T24" fmla="*/ 0 w 115"/>
                    <a:gd name="T25" fmla="*/ 0 h 241"/>
                    <a:gd name="T26" fmla="*/ 0 w 115"/>
                    <a:gd name="T27" fmla="*/ 0 h 241"/>
                    <a:gd name="T28" fmla="*/ 0 w 115"/>
                    <a:gd name="T29" fmla="*/ 0 h 241"/>
                    <a:gd name="T30" fmla="*/ 0 w 115"/>
                    <a:gd name="T31" fmla="*/ 0 h 241"/>
                    <a:gd name="T32" fmla="*/ 0 w 115"/>
                    <a:gd name="T33" fmla="*/ 0 h 241"/>
                    <a:gd name="T34" fmla="*/ 0 w 115"/>
                    <a:gd name="T35" fmla="*/ 0 h 241"/>
                    <a:gd name="T36" fmla="*/ 0 w 115"/>
                    <a:gd name="T37" fmla="*/ 0 h 241"/>
                    <a:gd name="T38" fmla="*/ 0 w 115"/>
                    <a:gd name="T39" fmla="*/ 0 h 241"/>
                    <a:gd name="T40" fmla="*/ 0 w 115"/>
                    <a:gd name="T41" fmla="*/ 0 h 241"/>
                    <a:gd name="T42" fmla="*/ 0 w 115"/>
                    <a:gd name="T43" fmla="*/ 0 h 241"/>
                    <a:gd name="T44" fmla="*/ 0 w 115"/>
                    <a:gd name="T45" fmla="*/ 0 h 241"/>
                    <a:gd name="T46" fmla="*/ 0 w 115"/>
                    <a:gd name="T47" fmla="*/ 0 h 241"/>
                    <a:gd name="T48" fmla="*/ 0 w 115"/>
                    <a:gd name="T49" fmla="*/ 0 h 241"/>
                    <a:gd name="T50" fmla="*/ 0 w 115"/>
                    <a:gd name="T51" fmla="*/ 0 h 241"/>
                    <a:gd name="T52" fmla="*/ 0 w 115"/>
                    <a:gd name="T53" fmla="*/ 0 h 241"/>
                    <a:gd name="T54" fmla="*/ 0 w 115"/>
                    <a:gd name="T55" fmla="*/ 0 h 241"/>
                    <a:gd name="T56" fmla="*/ 0 w 115"/>
                    <a:gd name="T57" fmla="*/ 0 h 241"/>
                    <a:gd name="T58" fmla="*/ 0 w 115"/>
                    <a:gd name="T59" fmla="*/ 0 h 241"/>
                    <a:gd name="T60" fmla="*/ 0 w 115"/>
                    <a:gd name="T61" fmla="*/ 0 h 241"/>
                    <a:gd name="T62" fmla="*/ 0 w 115"/>
                    <a:gd name="T63" fmla="*/ 0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5"/>
                    <a:gd name="T97" fmla="*/ 0 h 241"/>
                    <a:gd name="T98" fmla="*/ 115 w 115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5" h="241">
                      <a:moveTo>
                        <a:pt x="64" y="0"/>
                      </a:moveTo>
                      <a:lnTo>
                        <a:pt x="71" y="1"/>
                      </a:lnTo>
                      <a:lnTo>
                        <a:pt x="76" y="4"/>
                      </a:lnTo>
                      <a:lnTo>
                        <a:pt x="80" y="7"/>
                      </a:lnTo>
                      <a:lnTo>
                        <a:pt x="86" y="11"/>
                      </a:lnTo>
                      <a:lnTo>
                        <a:pt x="90" y="16"/>
                      </a:lnTo>
                      <a:lnTo>
                        <a:pt x="95" y="22"/>
                      </a:lnTo>
                      <a:lnTo>
                        <a:pt x="99" y="30"/>
                      </a:lnTo>
                      <a:lnTo>
                        <a:pt x="102" y="38"/>
                      </a:lnTo>
                      <a:lnTo>
                        <a:pt x="106" y="46"/>
                      </a:lnTo>
                      <a:lnTo>
                        <a:pt x="109" y="56"/>
                      </a:lnTo>
                      <a:lnTo>
                        <a:pt x="111" y="66"/>
                      </a:lnTo>
                      <a:lnTo>
                        <a:pt x="113" y="77"/>
                      </a:lnTo>
                      <a:lnTo>
                        <a:pt x="114" y="88"/>
                      </a:lnTo>
                      <a:lnTo>
                        <a:pt x="115" y="99"/>
                      </a:lnTo>
                      <a:lnTo>
                        <a:pt x="115" y="111"/>
                      </a:lnTo>
                      <a:lnTo>
                        <a:pt x="114" y="124"/>
                      </a:lnTo>
                      <a:lnTo>
                        <a:pt x="114" y="136"/>
                      </a:lnTo>
                      <a:lnTo>
                        <a:pt x="112" y="148"/>
                      </a:lnTo>
                      <a:lnTo>
                        <a:pt x="110" y="159"/>
                      </a:lnTo>
                      <a:lnTo>
                        <a:pt x="108" y="170"/>
                      </a:lnTo>
                      <a:lnTo>
                        <a:pt x="105" y="181"/>
                      </a:lnTo>
                      <a:lnTo>
                        <a:pt x="101" y="191"/>
                      </a:lnTo>
                      <a:lnTo>
                        <a:pt x="98" y="200"/>
                      </a:lnTo>
                      <a:lnTo>
                        <a:pt x="94" y="209"/>
                      </a:lnTo>
                      <a:lnTo>
                        <a:pt x="89" y="215"/>
                      </a:lnTo>
                      <a:lnTo>
                        <a:pt x="84" y="223"/>
                      </a:lnTo>
                      <a:lnTo>
                        <a:pt x="79" y="228"/>
                      </a:lnTo>
                      <a:lnTo>
                        <a:pt x="74" y="233"/>
                      </a:lnTo>
                      <a:lnTo>
                        <a:pt x="68" y="237"/>
                      </a:lnTo>
                      <a:lnTo>
                        <a:pt x="63" y="239"/>
                      </a:lnTo>
                      <a:lnTo>
                        <a:pt x="57" y="240"/>
                      </a:lnTo>
                      <a:lnTo>
                        <a:pt x="51" y="241"/>
                      </a:lnTo>
                      <a:lnTo>
                        <a:pt x="45" y="240"/>
                      </a:lnTo>
                      <a:lnTo>
                        <a:pt x="40" y="238"/>
                      </a:lnTo>
                      <a:lnTo>
                        <a:pt x="34" y="235"/>
                      </a:lnTo>
                      <a:lnTo>
                        <a:pt x="29" y="231"/>
                      </a:lnTo>
                      <a:lnTo>
                        <a:pt x="24" y="225"/>
                      </a:lnTo>
                      <a:lnTo>
                        <a:pt x="20" y="218"/>
                      </a:lnTo>
                      <a:lnTo>
                        <a:pt x="16" y="212"/>
                      </a:lnTo>
                      <a:lnTo>
                        <a:pt x="12" y="203"/>
                      </a:lnTo>
                      <a:lnTo>
                        <a:pt x="9" y="194"/>
                      </a:lnTo>
                      <a:lnTo>
                        <a:pt x="6" y="186"/>
                      </a:lnTo>
                      <a:lnTo>
                        <a:pt x="4" y="176"/>
                      </a:lnTo>
                      <a:lnTo>
                        <a:pt x="3" y="165"/>
                      </a:lnTo>
                      <a:lnTo>
                        <a:pt x="1" y="154"/>
                      </a:lnTo>
                      <a:lnTo>
                        <a:pt x="0" y="142"/>
                      </a:lnTo>
                      <a:lnTo>
                        <a:pt x="0" y="130"/>
                      </a:lnTo>
                      <a:lnTo>
                        <a:pt x="0" y="118"/>
                      </a:lnTo>
                      <a:lnTo>
                        <a:pt x="1" y="106"/>
                      </a:lnTo>
                      <a:lnTo>
                        <a:pt x="3" y="93"/>
                      </a:lnTo>
                      <a:lnTo>
                        <a:pt x="5" y="81"/>
                      </a:lnTo>
                      <a:lnTo>
                        <a:pt x="7" y="70"/>
                      </a:lnTo>
                      <a:lnTo>
                        <a:pt x="10" y="61"/>
                      </a:lnTo>
                      <a:lnTo>
                        <a:pt x="14" y="51"/>
                      </a:lnTo>
                      <a:lnTo>
                        <a:pt x="18" y="42"/>
                      </a:lnTo>
                      <a:lnTo>
                        <a:pt x="21" y="33"/>
                      </a:lnTo>
                      <a:lnTo>
                        <a:pt x="27" y="25"/>
                      </a:lnTo>
                      <a:lnTo>
                        <a:pt x="31" y="19"/>
                      </a:lnTo>
                      <a:lnTo>
                        <a:pt x="35" y="13"/>
                      </a:lnTo>
                      <a:lnTo>
                        <a:pt x="41" y="8"/>
                      </a:lnTo>
                      <a:lnTo>
                        <a:pt x="46" y="5"/>
                      </a:lnTo>
                      <a:lnTo>
                        <a:pt x="52" y="1"/>
                      </a:lnTo>
                      <a:lnTo>
                        <a:pt x="58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0" name="Freeform 388"/>
                <p:cNvSpPr>
                  <a:spLocks/>
                </p:cNvSpPr>
                <p:nvPr/>
              </p:nvSpPr>
              <p:spPr bwMode="auto">
                <a:xfrm>
                  <a:off x="1173" y="1423"/>
                  <a:ext cx="57" cy="119"/>
                </a:xfrm>
                <a:custGeom>
                  <a:avLst/>
                  <a:gdLst>
                    <a:gd name="T0" fmla="*/ 1 w 113"/>
                    <a:gd name="T1" fmla="*/ 1 h 238"/>
                    <a:gd name="T2" fmla="*/ 1 w 113"/>
                    <a:gd name="T3" fmla="*/ 1 h 238"/>
                    <a:gd name="T4" fmla="*/ 1 w 113"/>
                    <a:gd name="T5" fmla="*/ 1 h 238"/>
                    <a:gd name="T6" fmla="*/ 1 w 113"/>
                    <a:gd name="T7" fmla="*/ 1 h 238"/>
                    <a:gd name="T8" fmla="*/ 1 w 113"/>
                    <a:gd name="T9" fmla="*/ 1 h 238"/>
                    <a:gd name="T10" fmla="*/ 1 w 113"/>
                    <a:gd name="T11" fmla="*/ 1 h 238"/>
                    <a:gd name="T12" fmla="*/ 1 w 113"/>
                    <a:gd name="T13" fmla="*/ 1 h 238"/>
                    <a:gd name="T14" fmla="*/ 1 w 113"/>
                    <a:gd name="T15" fmla="*/ 1 h 238"/>
                    <a:gd name="T16" fmla="*/ 1 w 113"/>
                    <a:gd name="T17" fmla="*/ 1 h 238"/>
                    <a:gd name="T18" fmla="*/ 1 w 113"/>
                    <a:gd name="T19" fmla="*/ 1 h 238"/>
                    <a:gd name="T20" fmla="*/ 1 w 113"/>
                    <a:gd name="T21" fmla="*/ 1 h 238"/>
                    <a:gd name="T22" fmla="*/ 1 w 113"/>
                    <a:gd name="T23" fmla="*/ 1 h 238"/>
                    <a:gd name="T24" fmla="*/ 1 w 113"/>
                    <a:gd name="T25" fmla="*/ 1 h 238"/>
                    <a:gd name="T26" fmla="*/ 1 w 113"/>
                    <a:gd name="T27" fmla="*/ 1 h 238"/>
                    <a:gd name="T28" fmla="*/ 1 w 113"/>
                    <a:gd name="T29" fmla="*/ 1 h 238"/>
                    <a:gd name="T30" fmla="*/ 1 w 113"/>
                    <a:gd name="T31" fmla="*/ 1 h 238"/>
                    <a:gd name="T32" fmla="*/ 1 w 113"/>
                    <a:gd name="T33" fmla="*/ 1 h 238"/>
                    <a:gd name="T34" fmla="*/ 1 w 113"/>
                    <a:gd name="T35" fmla="*/ 1 h 238"/>
                    <a:gd name="T36" fmla="*/ 1 w 113"/>
                    <a:gd name="T37" fmla="*/ 1 h 238"/>
                    <a:gd name="T38" fmla="*/ 1 w 113"/>
                    <a:gd name="T39" fmla="*/ 1 h 238"/>
                    <a:gd name="T40" fmla="*/ 1 w 113"/>
                    <a:gd name="T41" fmla="*/ 1 h 238"/>
                    <a:gd name="T42" fmla="*/ 1 w 113"/>
                    <a:gd name="T43" fmla="*/ 1 h 238"/>
                    <a:gd name="T44" fmla="*/ 1 w 113"/>
                    <a:gd name="T45" fmla="*/ 1 h 238"/>
                    <a:gd name="T46" fmla="*/ 0 w 113"/>
                    <a:gd name="T47" fmla="*/ 1 h 238"/>
                    <a:gd name="T48" fmla="*/ 1 w 113"/>
                    <a:gd name="T49" fmla="*/ 1 h 238"/>
                    <a:gd name="T50" fmla="*/ 1 w 113"/>
                    <a:gd name="T51" fmla="*/ 1 h 238"/>
                    <a:gd name="T52" fmla="*/ 1 w 113"/>
                    <a:gd name="T53" fmla="*/ 1 h 238"/>
                    <a:gd name="T54" fmla="*/ 1 w 113"/>
                    <a:gd name="T55" fmla="*/ 1 h 238"/>
                    <a:gd name="T56" fmla="*/ 1 w 113"/>
                    <a:gd name="T57" fmla="*/ 1 h 238"/>
                    <a:gd name="T58" fmla="*/ 1 w 113"/>
                    <a:gd name="T59" fmla="*/ 1 h 238"/>
                    <a:gd name="T60" fmla="*/ 1 w 113"/>
                    <a:gd name="T61" fmla="*/ 1 h 238"/>
                    <a:gd name="T62" fmla="*/ 1 w 113"/>
                    <a:gd name="T63" fmla="*/ 1 h 23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3"/>
                    <a:gd name="T97" fmla="*/ 0 h 238"/>
                    <a:gd name="T98" fmla="*/ 113 w 113"/>
                    <a:gd name="T99" fmla="*/ 238 h 23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3" h="238">
                      <a:moveTo>
                        <a:pt x="64" y="0"/>
                      </a:moveTo>
                      <a:lnTo>
                        <a:pt x="70" y="1"/>
                      </a:lnTo>
                      <a:lnTo>
                        <a:pt x="75" y="4"/>
                      </a:lnTo>
                      <a:lnTo>
                        <a:pt x="79" y="7"/>
                      </a:lnTo>
                      <a:lnTo>
                        <a:pt x="85" y="11"/>
                      </a:lnTo>
                      <a:lnTo>
                        <a:pt x="89" y="17"/>
                      </a:lnTo>
                      <a:lnTo>
                        <a:pt x="94" y="23"/>
                      </a:lnTo>
                      <a:lnTo>
                        <a:pt x="98" y="30"/>
                      </a:lnTo>
                      <a:lnTo>
                        <a:pt x="101" y="38"/>
                      </a:lnTo>
                      <a:lnTo>
                        <a:pt x="105" y="46"/>
                      </a:lnTo>
                      <a:lnTo>
                        <a:pt x="107" y="56"/>
                      </a:lnTo>
                      <a:lnTo>
                        <a:pt x="110" y="66"/>
                      </a:lnTo>
                      <a:lnTo>
                        <a:pt x="111" y="76"/>
                      </a:lnTo>
                      <a:lnTo>
                        <a:pt x="112" y="87"/>
                      </a:lnTo>
                      <a:lnTo>
                        <a:pt x="113" y="99"/>
                      </a:lnTo>
                      <a:lnTo>
                        <a:pt x="113" y="110"/>
                      </a:lnTo>
                      <a:lnTo>
                        <a:pt x="113" y="122"/>
                      </a:lnTo>
                      <a:lnTo>
                        <a:pt x="112" y="135"/>
                      </a:lnTo>
                      <a:lnTo>
                        <a:pt x="111" y="146"/>
                      </a:lnTo>
                      <a:lnTo>
                        <a:pt x="109" y="157"/>
                      </a:lnTo>
                      <a:lnTo>
                        <a:pt x="107" y="168"/>
                      </a:lnTo>
                      <a:lnTo>
                        <a:pt x="104" y="179"/>
                      </a:lnTo>
                      <a:lnTo>
                        <a:pt x="100" y="188"/>
                      </a:lnTo>
                      <a:lnTo>
                        <a:pt x="97" y="198"/>
                      </a:lnTo>
                      <a:lnTo>
                        <a:pt x="93" y="205"/>
                      </a:lnTo>
                      <a:lnTo>
                        <a:pt x="88" y="213"/>
                      </a:lnTo>
                      <a:lnTo>
                        <a:pt x="83" y="220"/>
                      </a:lnTo>
                      <a:lnTo>
                        <a:pt x="78" y="225"/>
                      </a:lnTo>
                      <a:lnTo>
                        <a:pt x="73" y="230"/>
                      </a:lnTo>
                      <a:lnTo>
                        <a:pt x="67" y="234"/>
                      </a:lnTo>
                      <a:lnTo>
                        <a:pt x="62" y="236"/>
                      </a:lnTo>
                      <a:lnTo>
                        <a:pt x="56" y="237"/>
                      </a:lnTo>
                      <a:lnTo>
                        <a:pt x="51" y="238"/>
                      </a:lnTo>
                      <a:lnTo>
                        <a:pt x="45" y="237"/>
                      </a:lnTo>
                      <a:lnTo>
                        <a:pt x="40" y="235"/>
                      </a:lnTo>
                      <a:lnTo>
                        <a:pt x="34" y="232"/>
                      </a:lnTo>
                      <a:lnTo>
                        <a:pt x="29" y="227"/>
                      </a:lnTo>
                      <a:lnTo>
                        <a:pt x="25" y="222"/>
                      </a:lnTo>
                      <a:lnTo>
                        <a:pt x="20" y="216"/>
                      </a:lnTo>
                      <a:lnTo>
                        <a:pt x="16" y="209"/>
                      </a:lnTo>
                      <a:lnTo>
                        <a:pt x="13" y="201"/>
                      </a:lnTo>
                      <a:lnTo>
                        <a:pt x="9" y="192"/>
                      </a:lnTo>
                      <a:lnTo>
                        <a:pt x="7" y="183"/>
                      </a:lnTo>
                      <a:lnTo>
                        <a:pt x="5" y="174"/>
                      </a:lnTo>
                      <a:lnTo>
                        <a:pt x="3" y="163"/>
                      </a:lnTo>
                      <a:lnTo>
                        <a:pt x="2" y="152"/>
                      </a:lnTo>
                      <a:lnTo>
                        <a:pt x="0" y="141"/>
                      </a:lnTo>
                      <a:lnTo>
                        <a:pt x="0" y="129"/>
                      </a:lnTo>
                      <a:lnTo>
                        <a:pt x="0" y="117"/>
                      </a:lnTo>
                      <a:lnTo>
                        <a:pt x="2" y="105"/>
                      </a:lnTo>
                      <a:lnTo>
                        <a:pt x="4" y="92"/>
                      </a:lnTo>
                      <a:lnTo>
                        <a:pt x="5" y="82"/>
                      </a:lnTo>
                      <a:lnTo>
                        <a:pt x="8" y="71"/>
                      </a:lnTo>
                      <a:lnTo>
                        <a:pt x="10" y="61"/>
                      </a:lnTo>
                      <a:lnTo>
                        <a:pt x="14" y="51"/>
                      </a:lnTo>
                      <a:lnTo>
                        <a:pt x="18" y="42"/>
                      </a:lnTo>
                      <a:lnTo>
                        <a:pt x="22" y="33"/>
                      </a:lnTo>
                      <a:lnTo>
                        <a:pt x="27" y="26"/>
                      </a:lnTo>
                      <a:lnTo>
                        <a:pt x="31" y="19"/>
                      </a:lnTo>
                      <a:lnTo>
                        <a:pt x="36" y="14"/>
                      </a:lnTo>
                      <a:lnTo>
                        <a:pt x="41" y="9"/>
                      </a:lnTo>
                      <a:lnTo>
                        <a:pt x="47" y="6"/>
                      </a:lnTo>
                      <a:lnTo>
                        <a:pt x="52" y="3"/>
                      </a:lnTo>
                      <a:lnTo>
                        <a:pt x="57" y="1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1" name="Freeform 389"/>
                <p:cNvSpPr>
                  <a:spLocks/>
                </p:cNvSpPr>
                <p:nvPr/>
              </p:nvSpPr>
              <p:spPr bwMode="auto">
                <a:xfrm>
                  <a:off x="1174" y="1424"/>
                  <a:ext cx="56" cy="117"/>
                </a:xfrm>
                <a:custGeom>
                  <a:avLst/>
                  <a:gdLst>
                    <a:gd name="T0" fmla="*/ 1 w 111"/>
                    <a:gd name="T1" fmla="*/ 1 h 233"/>
                    <a:gd name="T2" fmla="*/ 1 w 111"/>
                    <a:gd name="T3" fmla="*/ 1 h 233"/>
                    <a:gd name="T4" fmla="*/ 1 w 111"/>
                    <a:gd name="T5" fmla="*/ 1 h 233"/>
                    <a:gd name="T6" fmla="*/ 1 w 111"/>
                    <a:gd name="T7" fmla="*/ 1 h 233"/>
                    <a:gd name="T8" fmla="*/ 1 w 111"/>
                    <a:gd name="T9" fmla="*/ 1 h 233"/>
                    <a:gd name="T10" fmla="*/ 1 w 111"/>
                    <a:gd name="T11" fmla="*/ 1 h 233"/>
                    <a:gd name="T12" fmla="*/ 1 w 111"/>
                    <a:gd name="T13" fmla="*/ 1 h 233"/>
                    <a:gd name="T14" fmla="*/ 1 w 111"/>
                    <a:gd name="T15" fmla="*/ 1 h 233"/>
                    <a:gd name="T16" fmla="*/ 1 w 111"/>
                    <a:gd name="T17" fmla="*/ 1 h 233"/>
                    <a:gd name="T18" fmla="*/ 1 w 111"/>
                    <a:gd name="T19" fmla="*/ 1 h 233"/>
                    <a:gd name="T20" fmla="*/ 1 w 111"/>
                    <a:gd name="T21" fmla="*/ 1 h 233"/>
                    <a:gd name="T22" fmla="*/ 1 w 111"/>
                    <a:gd name="T23" fmla="*/ 1 h 233"/>
                    <a:gd name="T24" fmla="*/ 1 w 111"/>
                    <a:gd name="T25" fmla="*/ 1 h 233"/>
                    <a:gd name="T26" fmla="*/ 1 w 111"/>
                    <a:gd name="T27" fmla="*/ 1 h 233"/>
                    <a:gd name="T28" fmla="*/ 1 w 111"/>
                    <a:gd name="T29" fmla="*/ 1 h 233"/>
                    <a:gd name="T30" fmla="*/ 1 w 111"/>
                    <a:gd name="T31" fmla="*/ 1 h 233"/>
                    <a:gd name="T32" fmla="*/ 1 w 111"/>
                    <a:gd name="T33" fmla="*/ 1 h 233"/>
                    <a:gd name="T34" fmla="*/ 1 w 111"/>
                    <a:gd name="T35" fmla="*/ 1 h 233"/>
                    <a:gd name="T36" fmla="*/ 1 w 111"/>
                    <a:gd name="T37" fmla="*/ 1 h 233"/>
                    <a:gd name="T38" fmla="*/ 1 w 111"/>
                    <a:gd name="T39" fmla="*/ 1 h 233"/>
                    <a:gd name="T40" fmla="*/ 1 w 111"/>
                    <a:gd name="T41" fmla="*/ 1 h 233"/>
                    <a:gd name="T42" fmla="*/ 1 w 111"/>
                    <a:gd name="T43" fmla="*/ 1 h 233"/>
                    <a:gd name="T44" fmla="*/ 1 w 111"/>
                    <a:gd name="T45" fmla="*/ 1 h 233"/>
                    <a:gd name="T46" fmla="*/ 0 w 111"/>
                    <a:gd name="T47" fmla="*/ 1 h 233"/>
                    <a:gd name="T48" fmla="*/ 1 w 111"/>
                    <a:gd name="T49" fmla="*/ 1 h 233"/>
                    <a:gd name="T50" fmla="*/ 1 w 111"/>
                    <a:gd name="T51" fmla="*/ 1 h 233"/>
                    <a:gd name="T52" fmla="*/ 1 w 111"/>
                    <a:gd name="T53" fmla="*/ 1 h 233"/>
                    <a:gd name="T54" fmla="*/ 1 w 111"/>
                    <a:gd name="T55" fmla="*/ 1 h 233"/>
                    <a:gd name="T56" fmla="*/ 1 w 111"/>
                    <a:gd name="T57" fmla="*/ 1 h 233"/>
                    <a:gd name="T58" fmla="*/ 1 w 111"/>
                    <a:gd name="T59" fmla="*/ 1 h 233"/>
                    <a:gd name="T60" fmla="*/ 1 w 111"/>
                    <a:gd name="T61" fmla="*/ 1 h 233"/>
                    <a:gd name="T62" fmla="*/ 1 w 111"/>
                    <a:gd name="T63" fmla="*/ 1 h 23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1"/>
                    <a:gd name="T97" fmla="*/ 0 h 233"/>
                    <a:gd name="T98" fmla="*/ 111 w 111"/>
                    <a:gd name="T99" fmla="*/ 233 h 23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1" h="233">
                      <a:moveTo>
                        <a:pt x="62" y="0"/>
                      </a:moveTo>
                      <a:lnTo>
                        <a:pt x="68" y="1"/>
                      </a:lnTo>
                      <a:lnTo>
                        <a:pt x="73" y="3"/>
                      </a:lnTo>
                      <a:lnTo>
                        <a:pt x="78" y="6"/>
                      </a:lnTo>
                      <a:lnTo>
                        <a:pt x="83" y="11"/>
                      </a:lnTo>
                      <a:lnTo>
                        <a:pt x="87" y="15"/>
                      </a:lnTo>
                      <a:lnTo>
                        <a:pt x="92" y="21"/>
                      </a:lnTo>
                      <a:lnTo>
                        <a:pt x="96" y="28"/>
                      </a:lnTo>
                      <a:lnTo>
                        <a:pt x="99" y="36"/>
                      </a:lnTo>
                      <a:lnTo>
                        <a:pt x="103" y="45"/>
                      </a:lnTo>
                      <a:lnTo>
                        <a:pt x="105" y="53"/>
                      </a:lnTo>
                      <a:lnTo>
                        <a:pt x="107" y="63"/>
                      </a:lnTo>
                      <a:lnTo>
                        <a:pt x="109" y="74"/>
                      </a:lnTo>
                      <a:lnTo>
                        <a:pt x="110" y="85"/>
                      </a:lnTo>
                      <a:lnTo>
                        <a:pt x="111" y="96"/>
                      </a:lnTo>
                      <a:lnTo>
                        <a:pt x="111" y="107"/>
                      </a:lnTo>
                      <a:lnTo>
                        <a:pt x="111" y="119"/>
                      </a:lnTo>
                      <a:lnTo>
                        <a:pt x="110" y="131"/>
                      </a:lnTo>
                      <a:lnTo>
                        <a:pt x="108" y="143"/>
                      </a:lnTo>
                      <a:lnTo>
                        <a:pt x="107" y="154"/>
                      </a:lnTo>
                      <a:lnTo>
                        <a:pt x="104" y="164"/>
                      </a:lnTo>
                      <a:lnTo>
                        <a:pt x="102" y="175"/>
                      </a:lnTo>
                      <a:lnTo>
                        <a:pt x="98" y="184"/>
                      </a:lnTo>
                      <a:lnTo>
                        <a:pt x="94" y="193"/>
                      </a:lnTo>
                      <a:lnTo>
                        <a:pt x="91" y="201"/>
                      </a:lnTo>
                      <a:lnTo>
                        <a:pt x="86" y="208"/>
                      </a:lnTo>
                      <a:lnTo>
                        <a:pt x="82" y="214"/>
                      </a:lnTo>
                      <a:lnTo>
                        <a:pt x="76" y="220"/>
                      </a:lnTo>
                      <a:lnTo>
                        <a:pt x="71" y="224"/>
                      </a:lnTo>
                      <a:lnTo>
                        <a:pt x="66" y="229"/>
                      </a:lnTo>
                      <a:lnTo>
                        <a:pt x="61" y="231"/>
                      </a:lnTo>
                      <a:lnTo>
                        <a:pt x="54" y="232"/>
                      </a:lnTo>
                      <a:lnTo>
                        <a:pt x="49" y="233"/>
                      </a:lnTo>
                      <a:lnTo>
                        <a:pt x="43" y="232"/>
                      </a:lnTo>
                      <a:lnTo>
                        <a:pt x="38" y="230"/>
                      </a:lnTo>
                      <a:lnTo>
                        <a:pt x="32" y="227"/>
                      </a:lnTo>
                      <a:lnTo>
                        <a:pt x="28" y="222"/>
                      </a:lnTo>
                      <a:lnTo>
                        <a:pt x="24" y="218"/>
                      </a:lnTo>
                      <a:lnTo>
                        <a:pt x="19" y="211"/>
                      </a:lnTo>
                      <a:lnTo>
                        <a:pt x="16" y="205"/>
                      </a:lnTo>
                      <a:lnTo>
                        <a:pt x="12" y="197"/>
                      </a:lnTo>
                      <a:lnTo>
                        <a:pt x="8" y="188"/>
                      </a:lnTo>
                      <a:lnTo>
                        <a:pt x="6" y="179"/>
                      </a:lnTo>
                      <a:lnTo>
                        <a:pt x="4" y="170"/>
                      </a:lnTo>
                      <a:lnTo>
                        <a:pt x="2" y="159"/>
                      </a:lnTo>
                      <a:lnTo>
                        <a:pt x="1" y="149"/>
                      </a:lnTo>
                      <a:lnTo>
                        <a:pt x="1" y="137"/>
                      </a:lnTo>
                      <a:lnTo>
                        <a:pt x="0" y="126"/>
                      </a:lnTo>
                      <a:lnTo>
                        <a:pt x="1" y="114"/>
                      </a:lnTo>
                      <a:lnTo>
                        <a:pt x="2" y="102"/>
                      </a:lnTo>
                      <a:lnTo>
                        <a:pt x="3" y="89"/>
                      </a:lnTo>
                      <a:lnTo>
                        <a:pt x="5" y="79"/>
                      </a:lnTo>
                      <a:lnTo>
                        <a:pt x="7" y="69"/>
                      </a:lnTo>
                      <a:lnTo>
                        <a:pt x="11" y="58"/>
                      </a:lnTo>
                      <a:lnTo>
                        <a:pt x="14" y="49"/>
                      </a:lnTo>
                      <a:lnTo>
                        <a:pt x="17" y="40"/>
                      </a:lnTo>
                      <a:lnTo>
                        <a:pt x="21" y="31"/>
                      </a:lnTo>
                      <a:lnTo>
                        <a:pt x="26" y="25"/>
                      </a:lnTo>
                      <a:lnTo>
                        <a:pt x="30" y="18"/>
                      </a:lnTo>
                      <a:lnTo>
                        <a:pt x="35" y="13"/>
                      </a:lnTo>
                      <a:lnTo>
                        <a:pt x="40" y="8"/>
                      </a:lnTo>
                      <a:lnTo>
                        <a:pt x="46" y="4"/>
                      </a:lnTo>
                      <a:lnTo>
                        <a:pt x="51" y="2"/>
                      </a:lnTo>
                      <a:lnTo>
                        <a:pt x="57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2" name="Freeform 390"/>
                <p:cNvSpPr>
                  <a:spLocks/>
                </p:cNvSpPr>
                <p:nvPr/>
              </p:nvSpPr>
              <p:spPr bwMode="auto">
                <a:xfrm>
                  <a:off x="1175" y="1425"/>
                  <a:ext cx="55" cy="115"/>
                </a:xfrm>
                <a:custGeom>
                  <a:avLst/>
                  <a:gdLst>
                    <a:gd name="T0" fmla="*/ 1 w 109"/>
                    <a:gd name="T1" fmla="*/ 0 h 229"/>
                    <a:gd name="T2" fmla="*/ 1 w 109"/>
                    <a:gd name="T3" fmla="*/ 1 h 229"/>
                    <a:gd name="T4" fmla="*/ 1 w 109"/>
                    <a:gd name="T5" fmla="*/ 1 h 229"/>
                    <a:gd name="T6" fmla="*/ 1 w 109"/>
                    <a:gd name="T7" fmla="*/ 1 h 229"/>
                    <a:gd name="T8" fmla="*/ 1 w 109"/>
                    <a:gd name="T9" fmla="*/ 1 h 229"/>
                    <a:gd name="T10" fmla="*/ 1 w 109"/>
                    <a:gd name="T11" fmla="*/ 1 h 229"/>
                    <a:gd name="T12" fmla="*/ 1 w 109"/>
                    <a:gd name="T13" fmla="*/ 1 h 229"/>
                    <a:gd name="T14" fmla="*/ 1 w 109"/>
                    <a:gd name="T15" fmla="*/ 1 h 229"/>
                    <a:gd name="T16" fmla="*/ 1 w 109"/>
                    <a:gd name="T17" fmla="*/ 1 h 229"/>
                    <a:gd name="T18" fmla="*/ 1 w 109"/>
                    <a:gd name="T19" fmla="*/ 1 h 229"/>
                    <a:gd name="T20" fmla="*/ 1 w 109"/>
                    <a:gd name="T21" fmla="*/ 1 h 229"/>
                    <a:gd name="T22" fmla="*/ 1 w 109"/>
                    <a:gd name="T23" fmla="*/ 1 h 229"/>
                    <a:gd name="T24" fmla="*/ 1 w 109"/>
                    <a:gd name="T25" fmla="*/ 1 h 229"/>
                    <a:gd name="T26" fmla="*/ 1 w 109"/>
                    <a:gd name="T27" fmla="*/ 1 h 229"/>
                    <a:gd name="T28" fmla="*/ 1 w 109"/>
                    <a:gd name="T29" fmla="*/ 1 h 229"/>
                    <a:gd name="T30" fmla="*/ 1 w 109"/>
                    <a:gd name="T31" fmla="*/ 1 h 229"/>
                    <a:gd name="T32" fmla="*/ 1 w 109"/>
                    <a:gd name="T33" fmla="*/ 1 h 229"/>
                    <a:gd name="T34" fmla="*/ 1 w 109"/>
                    <a:gd name="T35" fmla="*/ 1 h 229"/>
                    <a:gd name="T36" fmla="*/ 1 w 109"/>
                    <a:gd name="T37" fmla="*/ 1 h 229"/>
                    <a:gd name="T38" fmla="*/ 1 w 109"/>
                    <a:gd name="T39" fmla="*/ 1 h 229"/>
                    <a:gd name="T40" fmla="*/ 1 w 109"/>
                    <a:gd name="T41" fmla="*/ 1 h 229"/>
                    <a:gd name="T42" fmla="*/ 1 w 109"/>
                    <a:gd name="T43" fmla="*/ 1 h 229"/>
                    <a:gd name="T44" fmla="*/ 1 w 109"/>
                    <a:gd name="T45" fmla="*/ 1 h 229"/>
                    <a:gd name="T46" fmla="*/ 1 w 109"/>
                    <a:gd name="T47" fmla="*/ 1 h 229"/>
                    <a:gd name="T48" fmla="*/ 1 w 109"/>
                    <a:gd name="T49" fmla="*/ 1 h 229"/>
                    <a:gd name="T50" fmla="*/ 1 w 109"/>
                    <a:gd name="T51" fmla="*/ 1 h 229"/>
                    <a:gd name="T52" fmla="*/ 1 w 109"/>
                    <a:gd name="T53" fmla="*/ 1 h 229"/>
                    <a:gd name="T54" fmla="*/ 1 w 109"/>
                    <a:gd name="T55" fmla="*/ 1 h 229"/>
                    <a:gd name="T56" fmla="*/ 1 w 109"/>
                    <a:gd name="T57" fmla="*/ 1 h 229"/>
                    <a:gd name="T58" fmla="*/ 1 w 109"/>
                    <a:gd name="T59" fmla="*/ 1 h 229"/>
                    <a:gd name="T60" fmla="*/ 1 w 109"/>
                    <a:gd name="T61" fmla="*/ 1 h 229"/>
                    <a:gd name="T62" fmla="*/ 1 w 109"/>
                    <a:gd name="T63" fmla="*/ 1 h 229"/>
                    <a:gd name="T64" fmla="*/ 1 w 109"/>
                    <a:gd name="T65" fmla="*/ 1 h 229"/>
                    <a:gd name="T66" fmla="*/ 1 w 109"/>
                    <a:gd name="T67" fmla="*/ 1 h 229"/>
                    <a:gd name="T68" fmla="*/ 1 w 109"/>
                    <a:gd name="T69" fmla="*/ 1 h 229"/>
                    <a:gd name="T70" fmla="*/ 1 w 109"/>
                    <a:gd name="T71" fmla="*/ 1 h 229"/>
                    <a:gd name="T72" fmla="*/ 1 w 109"/>
                    <a:gd name="T73" fmla="*/ 1 h 229"/>
                    <a:gd name="T74" fmla="*/ 1 w 109"/>
                    <a:gd name="T75" fmla="*/ 1 h 229"/>
                    <a:gd name="T76" fmla="*/ 1 w 109"/>
                    <a:gd name="T77" fmla="*/ 1 h 229"/>
                    <a:gd name="T78" fmla="*/ 1 w 109"/>
                    <a:gd name="T79" fmla="*/ 1 h 229"/>
                    <a:gd name="T80" fmla="*/ 1 w 109"/>
                    <a:gd name="T81" fmla="*/ 1 h 229"/>
                    <a:gd name="T82" fmla="*/ 1 w 109"/>
                    <a:gd name="T83" fmla="*/ 1 h 229"/>
                    <a:gd name="T84" fmla="*/ 1 w 109"/>
                    <a:gd name="T85" fmla="*/ 1 h 229"/>
                    <a:gd name="T86" fmla="*/ 0 w 109"/>
                    <a:gd name="T87" fmla="*/ 1 h 229"/>
                    <a:gd name="T88" fmla="*/ 0 w 109"/>
                    <a:gd name="T89" fmla="*/ 1 h 229"/>
                    <a:gd name="T90" fmla="*/ 0 w 109"/>
                    <a:gd name="T91" fmla="*/ 1 h 229"/>
                    <a:gd name="T92" fmla="*/ 0 w 109"/>
                    <a:gd name="T93" fmla="*/ 1 h 229"/>
                    <a:gd name="T94" fmla="*/ 1 w 109"/>
                    <a:gd name="T95" fmla="*/ 1 h 229"/>
                    <a:gd name="T96" fmla="*/ 1 w 109"/>
                    <a:gd name="T97" fmla="*/ 1 h 229"/>
                    <a:gd name="T98" fmla="*/ 1 w 109"/>
                    <a:gd name="T99" fmla="*/ 1 h 229"/>
                    <a:gd name="T100" fmla="*/ 1 w 109"/>
                    <a:gd name="T101" fmla="*/ 1 h 229"/>
                    <a:gd name="T102" fmla="*/ 1 w 109"/>
                    <a:gd name="T103" fmla="*/ 1 h 229"/>
                    <a:gd name="T104" fmla="*/ 1 w 109"/>
                    <a:gd name="T105" fmla="*/ 1 h 229"/>
                    <a:gd name="T106" fmla="*/ 1 w 109"/>
                    <a:gd name="T107" fmla="*/ 1 h 229"/>
                    <a:gd name="T108" fmla="*/ 1 w 109"/>
                    <a:gd name="T109" fmla="*/ 1 h 229"/>
                    <a:gd name="T110" fmla="*/ 1 w 109"/>
                    <a:gd name="T111" fmla="*/ 1 h 229"/>
                    <a:gd name="T112" fmla="*/ 1 w 109"/>
                    <a:gd name="T113" fmla="*/ 1 h 229"/>
                    <a:gd name="T114" fmla="*/ 1 w 109"/>
                    <a:gd name="T115" fmla="*/ 1 h 229"/>
                    <a:gd name="T116" fmla="*/ 1 w 109"/>
                    <a:gd name="T117" fmla="*/ 1 h 229"/>
                    <a:gd name="T118" fmla="*/ 1 w 109"/>
                    <a:gd name="T119" fmla="*/ 0 h 229"/>
                    <a:gd name="T120" fmla="*/ 1 w 109"/>
                    <a:gd name="T121" fmla="*/ 0 h 2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9"/>
                    <a:gd name="T184" fmla="*/ 0 h 229"/>
                    <a:gd name="T185" fmla="*/ 109 w 109"/>
                    <a:gd name="T186" fmla="*/ 229 h 2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9" h="229">
                      <a:moveTo>
                        <a:pt x="60" y="0"/>
                      </a:moveTo>
                      <a:lnTo>
                        <a:pt x="66" y="1"/>
                      </a:lnTo>
                      <a:lnTo>
                        <a:pt x="71" y="3"/>
                      </a:lnTo>
                      <a:lnTo>
                        <a:pt x="76" y="6"/>
                      </a:lnTo>
                      <a:lnTo>
                        <a:pt x="81" y="10"/>
                      </a:lnTo>
                      <a:lnTo>
                        <a:pt x="85" y="15"/>
                      </a:lnTo>
                      <a:lnTo>
                        <a:pt x="90" y="21"/>
                      </a:lnTo>
                      <a:lnTo>
                        <a:pt x="93" y="28"/>
                      </a:lnTo>
                      <a:lnTo>
                        <a:pt x="97" y="35"/>
                      </a:lnTo>
                      <a:lnTo>
                        <a:pt x="100" y="44"/>
                      </a:lnTo>
                      <a:lnTo>
                        <a:pt x="103" y="52"/>
                      </a:lnTo>
                      <a:lnTo>
                        <a:pt x="105" y="62"/>
                      </a:lnTo>
                      <a:lnTo>
                        <a:pt x="106" y="72"/>
                      </a:lnTo>
                      <a:lnTo>
                        <a:pt x="108" y="83"/>
                      </a:lnTo>
                      <a:lnTo>
                        <a:pt x="108" y="94"/>
                      </a:lnTo>
                      <a:lnTo>
                        <a:pt x="109" y="105"/>
                      </a:lnTo>
                      <a:lnTo>
                        <a:pt x="108" y="117"/>
                      </a:lnTo>
                      <a:lnTo>
                        <a:pt x="106" y="140"/>
                      </a:lnTo>
                      <a:lnTo>
                        <a:pt x="102" y="161"/>
                      </a:lnTo>
                      <a:lnTo>
                        <a:pt x="98" y="171"/>
                      </a:lnTo>
                      <a:lnTo>
                        <a:pt x="96" y="181"/>
                      </a:lnTo>
                      <a:lnTo>
                        <a:pt x="92" y="189"/>
                      </a:lnTo>
                      <a:lnTo>
                        <a:pt x="89" y="197"/>
                      </a:lnTo>
                      <a:lnTo>
                        <a:pt x="84" y="205"/>
                      </a:lnTo>
                      <a:lnTo>
                        <a:pt x="80" y="210"/>
                      </a:lnTo>
                      <a:lnTo>
                        <a:pt x="74" y="216"/>
                      </a:lnTo>
                      <a:lnTo>
                        <a:pt x="70" y="220"/>
                      </a:lnTo>
                      <a:lnTo>
                        <a:pt x="64" y="225"/>
                      </a:lnTo>
                      <a:lnTo>
                        <a:pt x="59" y="227"/>
                      </a:lnTo>
                      <a:lnTo>
                        <a:pt x="53" y="228"/>
                      </a:lnTo>
                      <a:lnTo>
                        <a:pt x="48" y="229"/>
                      </a:lnTo>
                      <a:lnTo>
                        <a:pt x="43" y="228"/>
                      </a:lnTo>
                      <a:lnTo>
                        <a:pt x="37" y="226"/>
                      </a:lnTo>
                      <a:lnTo>
                        <a:pt x="33" y="222"/>
                      </a:lnTo>
                      <a:lnTo>
                        <a:pt x="27" y="218"/>
                      </a:lnTo>
                      <a:lnTo>
                        <a:pt x="23" y="214"/>
                      </a:lnTo>
                      <a:lnTo>
                        <a:pt x="18" y="207"/>
                      </a:lnTo>
                      <a:lnTo>
                        <a:pt x="15" y="200"/>
                      </a:lnTo>
                      <a:lnTo>
                        <a:pt x="12" y="193"/>
                      </a:lnTo>
                      <a:lnTo>
                        <a:pt x="9" y="185"/>
                      </a:lnTo>
                      <a:lnTo>
                        <a:pt x="5" y="175"/>
                      </a:lnTo>
                      <a:lnTo>
                        <a:pt x="3" y="166"/>
                      </a:lnTo>
                      <a:lnTo>
                        <a:pt x="2" y="157"/>
                      </a:lnTo>
                      <a:lnTo>
                        <a:pt x="0" y="146"/>
                      </a:lnTo>
                      <a:lnTo>
                        <a:pt x="0" y="135"/>
                      </a:lnTo>
                      <a:lnTo>
                        <a:pt x="0" y="123"/>
                      </a:lnTo>
                      <a:lnTo>
                        <a:pt x="0" y="112"/>
                      </a:lnTo>
                      <a:lnTo>
                        <a:pt x="2" y="89"/>
                      </a:lnTo>
                      <a:lnTo>
                        <a:pt x="6" y="67"/>
                      </a:lnTo>
                      <a:lnTo>
                        <a:pt x="10" y="57"/>
                      </a:lnTo>
                      <a:lnTo>
                        <a:pt x="13" y="48"/>
                      </a:lnTo>
                      <a:lnTo>
                        <a:pt x="16" y="39"/>
                      </a:lnTo>
                      <a:lnTo>
                        <a:pt x="19" y="32"/>
                      </a:lnTo>
                      <a:lnTo>
                        <a:pt x="24" y="24"/>
                      </a:lnTo>
                      <a:lnTo>
                        <a:pt x="29" y="17"/>
                      </a:lnTo>
                      <a:lnTo>
                        <a:pt x="34" y="12"/>
                      </a:lnTo>
                      <a:lnTo>
                        <a:pt x="38" y="7"/>
                      </a:lnTo>
                      <a:lnTo>
                        <a:pt x="44" y="4"/>
                      </a:lnTo>
                      <a:lnTo>
                        <a:pt x="49" y="2"/>
                      </a:lnTo>
                      <a:lnTo>
                        <a:pt x="55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3" name="Freeform 391"/>
                <p:cNvSpPr>
                  <a:spLocks/>
                </p:cNvSpPr>
                <p:nvPr/>
              </p:nvSpPr>
              <p:spPr bwMode="auto">
                <a:xfrm>
                  <a:off x="1175" y="1426"/>
                  <a:ext cx="54" cy="112"/>
                </a:xfrm>
                <a:custGeom>
                  <a:avLst/>
                  <a:gdLst>
                    <a:gd name="T0" fmla="*/ 1 w 107"/>
                    <a:gd name="T1" fmla="*/ 0 h 224"/>
                    <a:gd name="T2" fmla="*/ 1 w 107"/>
                    <a:gd name="T3" fmla="*/ 1 h 224"/>
                    <a:gd name="T4" fmla="*/ 1 w 107"/>
                    <a:gd name="T5" fmla="*/ 1 h 224"/>
                    <a:gd name="T6" fmla="*/ 1 w 107"/>
                    <a:gd name="T7" fmla="*/ 1 h 224"/>
                    <a:gd name="T8" fmla="*/ 1 w 107"/>
                    <a:gd name="T9" fmla="*/ 1 h 224"/>
                    <a:gd name="T10" fmla="*/ 1 w 107"/>
                    <a:gd name="T11" fmla="*/ 1 h 224"/>
                    <a:gd name="T12" fmla="*/ 1 w 107"/>
                    <a:gd name="T13" fmla="*/ 1 h 224"/>
                    <a:gd name="T14" fmla="*/ 1 w 107"/>
                    <a:gd name="T15" fmla="*/ 1 h 224"/>
                    <a:gd name="T16" fmla="*/ 1 w 107"/>
                    <a:gd name="T17" fmla="*/ 1 h 224"/>
                    <a:gd name="T18" fmla="*/ 1 w 107"/>
                    <a:gd name="T19" fmla="*/ 1 h 224"/>
                    <a:gd name="T20" fmla="*/ 1 w 107"/>
                    <a:gd name="T21" fmla="*/ 1 h 224"/>
                    <a:gd name="T22" fmla="*/ 1 w 107"/>
                    <a:gd name="T23" fmla="*/ 1 h 224"/>
                    <a:gd name="T24" fmla="*/ 1 w 107"/>
                    <a:gd name="T25" fmla="*/ 1 h 224"/>
                    <a:gd name="T26" fmla="*/ 1 w 107"/>
                    <a:gd name="T27" fmla="*/ 1 h 224"/>
                    <a:gd name="T28" fmla="*/ 1 w 107"/>
                    <a:gd name="T29" fmla="*/ 1 h 224"/>
                    <a:gd name="T30" fmla="*/ 1 w 107"/>
                    <a:gd name="T31" fmla="*/ 1 h 224"/>
                    <a:gd name="T32" fmla="*/ 1 w 107"/>
                    <a:gd name="T33" fmla="*/ 1 h 224"/>
                    <a:gd name="T34" fmla="*/ 1 w 107"/>
                    <a:gd name="T35" fmla="*/ 1 h 224"/>
                    <a:gd name="T36" fmla="*/ 1 w 107"/>
                    <a:gd name="T37" fmla="*/ 1 h 224"/>
                    <a:gd name="T38" fmla="*/ 1 w 107"/>
                    <a:gd name="T39" fmla="*/ 1 h 224"/>
                    <a:gd name="T40" fmla="*/ 1 w 107"/>
                    <a:gd name="T41" fmla="*/ 1 h 224"/>
                    <a:gd name="T42" fmla="*/ 1 w 107"/>
                    <a:gd name="T43" fmla="*/ 1 h 224"/>
                    <a:gd name="T44" fmla="*/ 1 w 107"/>
                    <a:gd name="T45" fmla="*/ 1 h 224"/>
                    <a:gd name="T46" fmla="*/ 1 w 107"/>
                    <a:gd name="T47" fmla="*/ 1 h 224"/>
                    <a:gd name="T48" fmla="*/ 1 w 107"/>
                    <a:gd name="T49" fmla="*/ 1 h 224"/>
                    <a:gd name="T50" fmla="*/ 1 w 107"/>
                    <a:gd name="T51" fmla="*/ 1 h 224"/>
                    <a:gd name="T52" fmla="*/ 1 w 107"/>
                    <a:gd name="T53" fmla="*/ 1 h 224"/>
                    <a:gd name="T54" fmla="*/ 1 w 107"/>
                    <a:gd name="T55" fmla="*/ 1 h 224"/>
                    <a:gd name="T56" fmla="*/ 1 w 107"/>
                    <a:gd name="T57" fmla="*/ 1 h 224"/>
                    <a:gd name="T58" fmla="*/ 1 w 107"/>
                    <a:gd name="T59" fmla="*/ 1 h 224"/>
                    <a:gd name="T60" fmla="*/ 1 w 107"/>
                    <a:gd name="T61" fmla="*/ 1 h 224"/>
                    <a:gd name="T62" fmla="*/ 1 w 107"/>
                    <a:gd name="T63" fmla="*/ 1 h 224"/>
                    <a:gd name="T64" fmla="*/ 1 w 107"/>
                    <a:gd name="T65" fmla="*/ 1 h 224"/>
                    <a:gd name="T66" fmla="*/ 1 w 107"/>
                    <a:gd name="T67" fmla="*/ 1 h 224"/>
                    <a:gd name="T68" fmla="*/ 1 w 107"/>
                    <a:gd name="T69" fmla="*/ 1 h 224"/>
                    <a:gd name="T70" fmla="*/ 1 w 107"/>
                    <a:gd name="T71" fmla="*/ 1 h 224"/>
                    <a:gd name="T72" fmla="*/ 1 w 107"/>
                    <a:gd name="T73" fmla="*/ 1 h 224"/>
                    <a:gd name="T74" fmla="*/ 1 w 107"/>
                    <a:gd name="T75" fmla="*/ 1 h 224"/>
                    <a:gd name="T76" fmla="*/ 1 w 107"/>
                    <a:gd name="T77" fmla="*/ 1 h 224"/>
                    <a:gd name="T78" fmla="*/ 1 w 107"/>
                    <a:gd name="T79" fmla="*/ 1 h 224"/>
                    <a:gd name="T80" fmla="*/ 1 w 107"/>
                    <a:gd name="T81" fmla="*/ 1 h 224"/>
                    <a:gd name="T82" fmla="*/ 0 w 107"/>
                    <a:gd name="T83" fmla="*/ 1 h 224"/>
                    <a:gd name="T84" fmla="*/ 0 w 107"/>
                    <a:gd name="T85" fmla="*/ 1 h 224"/>
                    <a:gd name="T86" fmla="*/ 1 w 107"/>
                    <a:gd name="T87" fmla="*/ 1 h 224"/>
                    <a:gd name="T88" fmla="*/ 1 w 107"/>
                    <a:gd name="T89" fmla="*/ 1 h 224"/>
                    <a:gd name="T90" fmla="*/ 1 w 107"/>
                    <a:gd name="T91" fmla="*/ 1 h 224"/>
                    <a:gd name="T92" fmla="*/ 1 w 107"/>
                    <a:gd name="T93" fmla="*/ 1 h 224"/>
                    <a:gd name="T94" fmla="*/ 1 w 107"/>
                    <a:gd name="T95" fmla="*/ 1 h 224"/>
                    <a:gd name="T96" fmla="*/ 1 w 107"/>
                    <a:gd name="T97" fmla="*/ 1 h 224"/>
                    <a:gd name="T98" fmla="*/ 1 w 107"/>
                    <a:gd name="T99" fmla="*/ 1 h 224"/>
                    <a:gd name="T100" fmla="*/ 1 w 107"/>
                    <a:gd name="T101" fmla="*/ 1 h 224"/>
                    <a:gd name="T102" fmla="*/ 1 w 107"/>
                    <a:gd name="T103" fmla="*/ 1 h 224"/>
                    <a:gd name="T104" fmla="*/ 1 w 107"/>
                    <a:gd name="T105" fmla="*/ 1 h 224"/>
                    <a:gd name="T106" fmla="*/ 1 w 107"/>
                    <a:gd name="T107" fmla="*/ 1 h 224"/>
                    <a:gd name="T108" fmla="*/ 1 w 107"/>
                    <a:gd name="T109" fmla="*/ 1 h 224"/>
                    <a:gd name="T110" fmla="*/ 1 w 107"/>
                    <a:gd name="T111" fmla="*/ 0 h 224"/>
                    <a:gd name="T112" fmla="*/ 1 w 107"/>
                    <a:gd name="T113" fmla="*/ 0 h 22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7"/>
                    <a:gd name="T172" fmla="*/ 0 h 224"/>
                    <a:gd name="T173" fmla="*/ 107 w 107"/>
                    <a:gd name="T174" fmla="*/ 224 h 22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7" h="224">
                      <a:moveTo>
                        <a:pt x="60" y="0"/>
                      </a:moveTo>
                      <a:lnTo>
                        <a:pt x="66" y="1"/>
                      </a:lnTo>
                      <a:lnTo>
                        <a:pt x="70" y="3"/>
                      </a:lnTo>
                      <a:lnTo>
                        <a:pt x="75" y="5"/>
                      </a:lnTo>
                      <a:lnTo>
                        <a:pt x="80" y="10"/>
                      </a:lnTo>
                      <a:lnTo>
                        <a:pt x="84" y="14"/>
                      </a:lnTo>
                      <a:lnTo>
                        <a:pt x="89" y="21"/>
                      </a:lnTo>
                      <a:lnTo>
                        <a:pt x="92" y="27"/>
                      </a:lnTo>
                      <a:lnTo>
                        <a:pt x="95" y="35"/>
                      </a:lnTo>
                      <a:lnTo>
                        <a:pt x="99" y="43"/>
                      </a:lnTo>
                      <a:lnTo>
                        <a:pt x="101" y="51"/>
                      </a:lnTo>
                      <a:lnTo>
                        <a:pt x="103" y="61"/>
                      </a:lnTo>
                      <a:lnTo>
                        <a:pt x="105" y="71"/>
                      </a:lnTo>
                      <a:lnTo>
                        <a:pt x="107" y="92"/>
                      </a:lnTo>
                      <a:lnTo>
                        <a:pt x="107" y="115"/>
                      </a:lnTo>
                      <a:lnTo>
                        <a:pt x="105" y="137"/>
                      </a:lnTo>
                      <a:lnTo>
                        <a:pt x="101" y="158"/>
                      </a:lnTo>
                      <a:lnTo>
                        <a:pt x="97" y="168"/>
                      </a:lnTo>
                      <a:lnTo>
                        <a:pt x="94" y="178"/>
                      </a:lnTo>
                      <a:lnTo>
                        <a:pt x="91" y="185"/>
                      </a:lnTo>
                      <a:lnTo>
                        <a:pt x="86" y="193"/>
                      </a:lnTo>
                      <a:lnTo>
                        <a:pt x="83" y="201"/>
                      </a:lnTo>
                      <a:lnTo>
                        <a:pt x="79" y="206"/>
                      </a:lnTo>
                      <a:lnTo>
                        <a:pt x="73" y="212"/>
                      </a:lnTo>
                      <a:lnTo>
                        <a:pt x="69" y="216"/>
                      </a:lnTo>
                      <a:lnTo>
                        <a:pt x="63" y="220"/>
                      </a:lnTo>
                      <a:lnTo>
                        <a:pt x="58" y="223"/>
                      </a:lnTo>
                      <a:lnTo>
                        <a:pt x="52" y="224"/>
                      </a:lnTo>
                      <a:lnTo>
                        <a:pt x="47" y="224"/>
                      </a:lnTo>
                      <a:lnTo>
                        <a:pt x="42" y="224"/>
                      </a:lnTo>
                      <a:lnTo>
                        <a:pt x="37" y="221"/>
                      </a:lnTo>
                      <a:lnTo>
                        <a:pt x="32" y="218"/>
                      </a:lnTo>
                      <a:lnTo>
                        <a:pt x="27" y="214"/>
                      </a:lnTo>
                      <a:lnTo>
                        <a:pt x="23" y="209"/>
                      </a:lnTo>
                      <a:lnTo>
                        <a:pt x="18" y="204"/>
                      </a:lnTo>
                      <a:lnTo>
                        <a:pt x="15" y="196"/>
                      </a:lnTo>
                      <a:lnTo>
                        <a:pt x="12" y="190"/>
                      </a:lnTo>
                      <a:lnTo>
                        <a:pt x="9" y="181"/>
                      </a:lnTo>
                      <a:lnTo>
                        <a:pt x="6" y="172"/>
                      </a:lnTo>
                      <a:lnTo>
                        <a:pt x="4" y="163"/>
                      </a:lnTo>
                      <a:lnTo>
                        <a:pt x="2" y="153"/>
                      </a:lnTo>
                      <a:lnTo>
                        <a:pt x="0" y="132"/>
                      </a:lnTo>
                      <a:lnTo>
                        <a:pt x="0" y="108"/>
                      </a:lnTo>
                      <a:lnTo>
                        <a:pt x="3" y="87"/>
                      </a:lnTo>
                      <a:lnTo>
                        <a:pt x="6" y="66"/>
                      </a:lnTo>
                      <a:lnTo>
                        <a:pt x="10" y="56"/>
                      </a:lnTo>
                      <a:lnTo>
                        <a:pt x="13" y="47"/>
                      </a:lnTo>
                      <a:lnTo>
                        <a:pt x="16" y="38"/>
                      </a:lnTo>
                      <a:lnTo>
                        <a:pt x="21" y="31"/>
                      </a:lnTo>
                      <a:lnTo>
                        <a:pt x="24" y="24"/>
                      </a:lnTo>
                      <a:lnTo>
                        <a:pt x="29" y="17"/>
                      </a:lnTo>
                      <a:lnTo>
                        <a:pt x="34" y="12"/>
                      </a:lnTo>
                      <a:lnTo>
                        <a:pt x="38" y="8"/>
                      </a:lnTo>
                      <a:lnTo>
                        <a:pt x="44" y="4"/>
                      </a:lnTo>
                      <a:lnTo>
                        <a:pt x="49" y="1"/>
                      </a:lnTo>
                      <a:lnTo>
                        <a:pt x="55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4" name="Freeform 392"/>
                <p:cNvSpPr>
                  <a:spLocks/>
                </p:cNvSpPr>
                <p:nvPr/>
              </p:nvSpPr>
              <p:spPr bwMode="auto">
                <a:xfrm>
                  <a:off x="1177" y="1428"/>
                  <a:ext cx="52" cy="110"/>
                </a:xfrm>
                <a:custGeom>
                  <a:avLst/>
                  <a:gdLst>
                    <a:gd name="T0" fmla="*/ 1 w 104"/>
                    <a:gd name="T1" fmla="*/ 0 h 221"/>
                    <a:gd name="T2" fmla="*/ 1 w 104"/>
                    <a:gd name="T3" fmla="*/ 0 h 221"/>
                    <a:gd name="T4" fmla="*/ 1 w 104"/>
                    <a:gd name="T5" fmla="*/ 0 h 221"/>
                    <a:gd name="T6" fmla="*/ 1 w 104"/>
                    <a:gd name="T7" fmla="*/ 0 h 221"/>
                    <a:gd name="T8" fmla="*/ 1 w 104"/>
                    <a:gd name="T9" fmla="*/ 0 h 221"/>
                    <a:gd name="T10" fmla="*/ 1 w 104"/>
                    <a:gd name="T11" fmla="*/ 0 h 221"/>
                    <a:gd name="T12" fmla="*/ 1 w 104"/>
                    <a:gd name="T13" fmla="*/ 0 h 221"/>
                    <a:gd name="T14" fmla="*/ 1 w 104"/>
                    <a:gd name="T15" fmla="*/ 0 h 221"/>
                    <a:gd name="T16" fmla="*/ 1 w 104"/>
                    <a:gd name="T17" fmla="*/ 0 h 221"/>
                    <a:gd name="T18" fmla="*/ 1 w 104"/>
                    <a:gd name="T19" fmla="*/ 0 h 221"/>
                    <a:gd name="T20" fmla="*/ 1 w 104"/>
                    <a:gd name="T21" fmla="*/ 0 h 221"/>
                    <a:gd name="T22" fmla="*/ 1 w 104"/>
                    <a:gd name="T23" fmla="*/ 0 h 221"/>
                    <a:gd name="T24" fmla="*/ 1 w 104"/>
                    <a:gd name="T25" fmla="*/ 0 h 221"/>
                    <a:gd name="T26" fmla="*/ 1 w 104"/>
                    <a:gd name="T27" fmla="*/ 0 h 221"/>
                    <a:gd name="T28" fmla="*/ 1 w 104"/>
                    <a:gd name="T29" fmla="*/ 0 h 221"/>
                    <a:gd name="T30" fmla="*/ 1 w 104"/>
                    <a:gd name="T31" fmla="*/ 0 h 221"/>
                    <a:gd name="T32" fmla="*/ 1 w 104"/>
                    <a:gd name="T33" fmla="*/ 0 h 221"/>
                    <a:gd name="T34" fmla="*/ 1 w 104"/>
                    <a:gd name="T35" fmla="*/ 0 h 221"/>
                    <a:gd name="T36" fmla="*/ 1 w 104"/>
                    <a:gd name="T37" fmla="*/ 0 h 221"/>
                    <a:gd name="T38" fmla="*/ 1 w 104"/>
                    <a:gd name="T39" fmla="*/ 0 h 221"/>
                    <a:gd name="T40" fmla="*/ 1 w 104"/>
                    <a:gd name="T41" fmla="*/ 0 h 221"/>
                    <a:gd name="T42" fmla="*/ 1 w 104"/>
                    <a:gd name="T43" fmla="*/ 0 h 221"/>
                    <a:gd name="T44" fmla="*/ 1 w 104"/>
                    <a:gd name="T45" fmla="*/ 0 h 221"/>
                    <a:gd name="T46" fmla="*/ 1 w 104"/>
                    <a:gd name="T47" fmla="*/ 0 h 221"/>
                    <a:gd name="T48" fmla="*/ 1 w 104"/>
                    <a:gd name="T49" fmla="*/ 0 h 221"/>
                    <a:gd name="T50" fmla="*/ 1 w 104"/>
                    <a:gd name="T51" fmla="*/ 0 h 221"/>
                    <a:gd name="T52" fmla="*/ 1 w 104"/>
                    <a:gd name="T53" fmla="*/ 0 h 221"/>
                    <a:gd name="T54" fmla="*/ 1 w 104"/>
                    <a:gd name="T55" fmla="*/ 0 h 221"/>
                    <a:gd name="T56" fmla="*/ 1 w 104"/>
                    <a:gd name="T57" fmla="*/ 0 h 221"/>
                    <a:gd name="T58" fmla="*/ 1 w 104"/>
                    <a:gd name="T59" fmla="*/ 0 h 221"/>
                    <a:gd name="T60" fmla="*/ 1 w 104"/>
                    <a:gd name="T61" fmla="*/ 0 h 221"/>
                    <a:gd name="T62" fmla="*/ 1 w 104"/>
                    <a:gd name="T63" fmla="*/ 0 h 221"/>
                    <a:gd name="T64" fmla="*/ 1 w 104"/>
                    <a:gd name="T65" fmla="*/ 0 h 221"/>
                    <a:gd name="T66" fmla="*/ 1 w 104"/>
                    <a:gd name="T67" fmla="*/ 0 h 221"/>
                    <a:gd name="T68" fmla="*/ 1 w 104"/>
                    <a:gd name="T69" fmla="*/ 0 h 221"/>
                    <a:gd name="T70" fmla="*/ 1 w 104"/>
                    <a:gd name="T71" fmla="*/ 0 h 221"/>
                    <a:gd name="T72" fmla="*/ 1 w 104"/>
                    <a:gd name="T73" fmla="*/ 0 h 221"/>
                    <a:gd name="T74" fmla="*/ 1 w 104"/>
                    <a:gd name="T75" fmla="*/ 0 h 221"/>
                    <a:gd name="T76" fmla="*/ 1 w 104"/>
                    <a:gd name="T77" fmla="*/ 0 h 221"/>
                    <a:gd name="T78" fmla="*/ 1 w 104"/>
                    <a:gd name="T79" fmla="*/ 0 h 221"/>
                    <a:gd name="T80" fmla="*/ 1 w 104"/>
                    <a:gd name="T81" fmla="*/ 0 h 221"/>
                    <a:gd name="T82" fmla="*/ 1 w 104"/>
                    <a:gd name="T83" fmla="*/ 0 h 221"/>
                    <a:gd name="T84" fmla="*/ 0 w 104"/>
                    <a:gd name="T85" fmla="*/ 0 h 221"/>
                    <a:gd name="T86" fmla="*/ 0 w 104"/>
                    <a:gd name="T87" fmla="*/ 0 h 221"/>
                    <a:gd name="T88" fmla="*/ 1 w 104"/>
                    <a:gd name="T89" fmla="*/ 0 h 221"/>
                    <a:gd name="T90" fmla="*/ 1 w 104"/>
                    <a:gd name="T91" fmla="*/ 0 h 221"/>
                    <a:gd name="T92" fmla="*/ 1 w 104"/>
                    <a:gd name="T93" fmla="*/ 0 h 221"/>
                    <a:gd name="T94" fmla="*/ 1 w 104"/>
                    <a:gd name="T95" fmla="*/ 0 h 221"/>
                    <a:gd name="T96" fmla="*/ 1 w 104"/>
                    <a:gd name="T97" fmla="*/ 0 h 221"/>
                    <a:gd name="T98" fmla="*/ 1 w 104"/>
                    <a:gd name="T99" fmla="*/ 0 h 221"/>
                    <a:gd name="T100" fmla="*/ 1 w 104"/>
                    <a:gd name="T101" fmla="*/ 0 h 221"/>
                    <a:gd name="T102" fmla="*/ 1 w 104"/>
                    <a:gd name="T103" fmla="*/ 0 h 221"/>
                    <a:gd name="T104" fmla="*/ 1 w 104"/>
                    <a:gd name="T105" fmla="*/ 0 h 221"/>
                    <a:gd name="T106" fmla="*/ 1 w 104"/>
                    <a:gd name="T107" fmla="*/ 0 h 221"/>
                    <a:gd name="T108" fmla="*/ 1 w 104"/>
                    <a:gd name="T109" fmla="*/ 0 h 221"/>
                    <a:gd name="T110" fmla="*/ 1 w 104"/>
                    <a:gd name="T111" fmla="*/ 0 h 221"/>
                    <a:gd name="T112" fmla="*/ 1 w 104"/>
                    <a:gd name="T113" fmla="*/ 0 h 2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4"/>
                    <a:gd name="T172" fmla="*/ 0 h 221"/>
                    <a:gd name="T173" fmla="*/ 104 w 104"/>
                    <a:gd name="T174" fmla="*/ 221 h 2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4" h="221">
                      <a:moveTo>
                        <a:pt x="46" y="221"/>
                      </a:moveTo>
                      <a:lnTo>
                        <a:pt x="52" y="219"/>
                      </a:lnTo>
                      <a:lnTo>
                        <a:pt x="57" y="218"/>
                      </a:lnTo>
                      <a:lnTo>
                        <a:pt x="63" y="216"/>
                      </a:lnTo>
                      <a:lnTo>
                        <a:pt x="67" y="213"/>
                      </a:lnTo>
                      <a:lnTo>
                        <a:pt x="72" y="208"/>
                      </a:lnTo>
                      <a:lnTo>
                        <a:pt x="77" y="203"/>
                      </a:lnTo>
                      <a:lnTo>
                        <a:pt x="81" y="196"/>
                      </a:lnTo>
                      <a:lnTo>
                        <a:pt x="86" y="190"/>
                      </a:lnTo>
                      <a:lnTo>
                        <a:pt x="89" y="182"/>
                      </a:lnTo>
                      <a:lnTo>
                        <a:pt x="92" y="173"/>
                      </a:lnTo>
                      <a:lnTo>
                        <a:pt x="95" y="165"/>
                      </a:lnTo>
                      <a:lnTo>
                        <a:pt x="98" y="155"/>
                      </a:lnTo>
                      <a:lnTo>
                        <a:pt x="102" y="135"/>
                      </a:lnTo>
                      <a:lnTo>
                        <a:pt x="104" y="113"/>
                      </a:lnTo>
                      <a:lnTo>
                        <a:pt x="104" y="90"/>
                      </a:lnTo>
                      <a:lnTo>
                        <a:pt x="103" y="69"/>
                      </a:lnTo>
                      <a:lnTo>
                        <a:pt x="101" y="60"/>
                      </a:lnTo>
                      <a:lnTo>
                        <a:pt x="99" y="51"/>
                      </a:lnTo>
                      <a:lnTo>
                        <a:pt x="97" y="42"/>
                      </a:lnTo>
                      <a:lnTo>
                        <a:pt x="93" y="34"/>
                      </a:lnTo>
                      <a:lnTo>
                        <a:pt x="90" y="26"/>
                      </a:lnTo>
                      <a:lnTo>
                        <a:pt x="87" y="20"/>
                      </a:lnTo>
                      <a:lnTo>
                        <a:pt x="82" y="14"/>
                      </a:lnTo>
                      <a:lnTo>
                        <a:pt x="78" y="10"/>
                      </a:lnTo>
                      <a:lnTo>
                        <a:pt x="73" y="6"/>
                      </a:lnTo>
                      <a:lnTo>
                        <a:pt x="69" y="2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3" y="0"/>
                      </a:lnTo>
                      <a:lnTo>
                        <a:pt x="47" y="1"/>
                      </a:lnTo>
                      <a:lnTo>
                        <a:pt x="43" y="3"/>
                      </a:lnTo>
                      <a:lnTo>
                        <a:pt x="37" y="8"/>
                      </a:lnTo>
                      <a:lnTo>
                        <a:pt x="33" y="12"/>
                      </a:lnTo>
                      <a:lnTo>
                        <a:pt x="29" y="17"/>
                      </a:lnTo>
                      <a:lnTo>
                        <a:pt x="24" y="23"/>
                      </a:lnTo>
                      <a:lnTo>
                        <a:pt x="20" y="30"/>
                      </a:lnTo>
                      <a:lnTo>
                        <a:pt x="15" y="37"/>
                      </a:lnTo>
                      <a:lnTo>
                        <a:pt x="12" y="46"/>
                      </a:lnTo>
                      <a:lnTo>
                        <a:pt x="9" y="55"/>
                      </a:lnTo>
                      <a:lnTo>
                        <a:pt x="7" y="65"/>
                      </a:lnTo>
                      <a:lnTo>
                        <a:pt x="2" y="85"/>
                      </a:lnTo>
                      <a:lnTo>
                        <a:pt x="0" y="106"/>
                      </a:lnTo>
                      <a:lnTo>
                        <a:pt x="0" y="130"/>
                      </a:lnTo>
                      <a:lnTo>
                        <a:pt x="2" y="150"/>
                      </a:lnTo>
                      <a:lnTo>
                        <a:pt x="3" y="160"/>
                      </a:lnTo>
                      <a:lnTo>
                        <a:pt x="6" y="169"/>
                      </a:lnTo>
                      <a:lnTo>
                        <a:pt x="8" y="178"/>
                      </a:lnTo>
                      <a:lnTo>
                        <a:pt x="11" y="185"/>
                      </a:lnTo>
                      <a:lnTo>
                        <a:pt x="14" y="193"/>
                      </a:lnTo>
                      <a:lnTo>
                        <a:pt x="18" y="200"/>
                      </a:lnTo>
                      <a:lnTo>
                        <a:pt x="22" y="205"/>
                      </a:lnTo>
                      <a:lnTo>
                        <a:pt x="26" y="211"/>
                      </a:lnTo>
                      <a:lnTo>
                        <a:pt x="31" y="214"/>
                      </a:lnTo>
                      <a:lnTo>
                        <a:pt x="36" y="217"/>
                      </a:lnTo>
                      <a:lnTo>
                        <a:pt x="41" y="219"/>
                      </a:lnTo>
                      <a:lnTo>
                        <a:pt x="46" y="221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5" name="Freeform 393"/>
                <p:cNvSpPr>
                  <a:spLocks/>
                </p:cNvSpPr>
                <p:nvPr/>
              </p:nvSpPr>
              <p:spPr bwMode="auto">
                <a:xfrm>
                  <a:off x="1177" y="1440"/>
                  <a:ext cx="42" cy="88"/>
                </a:xfrm>
                <a:custGeom>
                  <a:avLst/>
                  <a:gdLst>
                    <a:gd name="T0" fmla="*/ 1 w 84"/>
                    <a:gd name="T1" fmla="*/ 0 h 177"/>
                    <a:gd name="T2" fmla="*/ 1 w 84"/>
                    <a:gd name="T3" fmla="*/ 0 h 177"/>
                    <a:gd name="T4" fmla="*/ 1 w 84"/>
                    <a:gd name="T5" fmla="*/ 0 h 177"/>
                    <a:gd name="T6" fmla="*/ 1 w 84"/>
                    <a:gd name="T7" fmla="*/ 0 h 177"/>
                    <a:gd name="T8" fmla="*/ 1 w 84"/>
                    <a:gd name="T9" fmla="*/ 0 h 177"/>
                    <a:gd name="T10" fmla="*/ 1 w 84"/>
                    <a:gd name="T11" fmla="*/ 0 h 177"/>
                    <a:gd name="T12" fmla="*/ 1 w 84"/>
                    <a:gd name="T13" fmla="*/ 0 h 177"/>
                    <a:gd name="T14" fmla="*/ 1 w 84"/>
                    <a:gd name="T15" fmla="*/ 0 h 177"/>
                    <a:gd name="T16" fmla="*/ 1 w 84"/>
                    <a:gd name="T17" fmla="*/ 0 h 177"/>
                    <a:gd name="T18" fmla="*/ 1 w 84"/>
                    <a:gd name="T19" fmla="*/ 0 h 177"/>
                    <a:gd name="T20" fmla="*/ 1 w 84"/>
                    <a:gd name="T21" fmla="*/ 0 h 177"/>
                    <a:gd name="T22" fmla="*/ 1 w 84"/>
                    <a:gd name="T23" fmla="*/ 0 h 177"/>
                    <a:gd name="T24" fmla="*/ 1 w 84"/>
                    <a:gd name="T25" fmla="*/ 0 h 177"/>
                    <a:gd name="T26" fmla="*/ 1 w 84"/>
                    <a:gd name="T27" fmla="*/ 0 h 177"/>
                    <a:gd name="T28" fmla="*/ 1 w 84"/>
                    <a:gd name="T29" fmla="*/ 0 h 177"/>
                    <a:gd name="T30" fmla="*/ 1 w 84"/>
                    <a:gd name="T31" fmla="*/ 0 h 177"/>
                    <a:gd name="T32" fmla="*/ 1 w 84"/>
                    <a:gd name="T33" fmla="*/ 0 h 177"/>
                    <a:gd name="T34" fmla="*/ 1 w 84"/>
                    <a:gd name="T35" fmla="*/ 0 h 177"/>
                    <a:gd name="T36" fmla="*/ 1 w 84"/>
                    <a:gd name="T37" fmla="*/ 0 h 177"/>
                    <a:gd name="T38" fmla="*/ 1 w 84"/>
                    <a:gd name="T39" fmla="*/ 0 h 177"/>
                    <a:gd name="T40" fmla="*/ 1 w 84"/>
                    <a:gd name="T41" fmla="*/ 0 h 177"/>
                    <a:gd name="T42" fmla="*/ 1 w 84"/>
                    <a:gd name="T43" fmla="*/ 0 h 177"/>
                    <a:gd name="T44" fmla="*/ 1 w 84"/>
                    <a:gd name="T45" fmla="*/ 0 h 177"/>
                    <a:gd name="T46" fmla="*/ 1 w 84"/>
                    <a:gd name="T47" fmla="*/ 0 h 177"/>
                    <a:gd name="T48" fmla="*/ 1 w 84"/>
                    <a:gd name="T49" fmla="*/ 0 h 177"/>
                    <a:gd name="T50" fmla="*/ 1 w 84"/>
                    <a:gd name="T51" fmla="*/ 0 h 177"/>
                    <a:gd name="T52" fmla="*/ 1 w 84"/>
                    <a:gd name="T53" fmla="*/ 0 h 177"/>
                    <a:gd name="T54" fmla="*/ 1 w 84"/>
                    <a:gd name="T55" fmla="*/ 0 h 177"/>
                    <a:gd name="T56" fmla="*/ 1 w 84"/>
                    <a:gd name="T57" fmla="*/ 0 h 177"/>
                    <a:gd name="T58" fmla="*/ 1 w 84"/>
                    <a:gd name="T59" fmla="*/ 0 h 177"/>
                    <a:gd name="T60" fmla="*/ 1 w 84"/>
                    <a:gd name="T61" fmla="*/ 0 h 177"/>
                    <a:gd name="T62" fmla="*/ 1 w 84"/>
                    <a:gd name="T63" fmla="*/ 0 h 177"/>
                    <a:gd name="T64" fmla="*/ 1 w 84"/>
                    <a:gd name="T65" fmla="*/ 0 h 177"/>
                    <a:gd name="T66" fmla="*/ 1 w 84"/>
                    <a:gd name="T67" fmla="*/ 0 h 177"/>
                    <a:gd name="T68" fmla="*/ 1 w 84"/>
                    <a:gd name="T69" fmla="*/ 0 h 177"/>
                    <a:gd name="T70" fmla="*/ 1 w 84"/>
                    <a:gd name="T71" fmla="*/ 0 h 177"/>
                    <a:gd name="T72" fmla="*/ 0 w 84"/>
                    <a:gd name="T73" fmla="*/ 0 h 177"/>
                    <a:gd name="T74" fmla="*/ 0 w 84"/>
                    <a:gd name="T75" fmla="*/ 0 h 177"/>
                    <a:gd name="T76" fmla="*/ 1 w 84"/>
                    <a:gd name="T77" fmla="*/ 0 h 177"/>
                    <a:gd name="T78" fmla="*/ 1 w 84"/>
                    <a:gd name="T79" fmla="*/ 0 h 177"/>
                    <a:gd name="T80" fmla="*/ 1 w 84"/>
                    <a:gd name="T81" fmla="*/ 0 h 177"/>
                    <a:gd name="T82" fmla="*/ 1 w 84"/>
                    <a:gd name="T83" fmla="*/ 0 h 177"/>
                    <a:gd name="T84" fmla="*/ 1 w 84"/>
                    <a:gd name="T85" fmla="*/ 0 h 177"/>
                    <a:gd name="T86" fmla="*/ 1 w 84"/>
                    <a:gd name="T87" fmla="*/ 0 h 177"/>
                    <a:gd name="T88" fmla="*/ 1 w 84"/>
                    <a:gd name="T89" fmla="*/ 0 h 177"/>
                    <a:gd name="T90" fmla="*/ 1 w 84"/>
                    <a:gd name="T91" fmla="*/ 0 h 177"/>
                    <a:gd name="T92" fmla="*/ 1 w 84"/>
                    <a:gd name="T93" fmla="*/ 0 h 177"/>
                    <a:gd name="T94" fmla="*/ 1 w 84"/>
                    <a:gd name="T95" fmla="*/ 0 h 177"/>
                    <a:gd name="T96" fmla="*/ 1 w 84"/>
                    <a:gd name="T97" fmla="*/ 0 h 1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"/>
                    <a:gd name="T148" fmla="*/ 0 h 177"/>
                    <a:gd name="T149" fmla="*/ 84 w 84"/>
                    <a:gd name="T150" fmla="*/ 177 h 1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" h="177">
                      <a:moveTo>
                        <a:pt x="37" y="177"/>
                      </a:moveTo>
                      <a:lnTo>
                        <a:pt x="42" y="177"/>
                      </a:lnTo>
                      <a:lnTo>
                        <a:pt x="46" y="176"/>
                      </a:lnTo>
                      <a:lnTo>
                        <a:pt x="50" y="173"/>
                      </a:lnTo>
                      <a:lnTo>
                        <a:pt x="54" y="171"/>
                      </a:lnTo>
                      <a:lnTo>
                        <a:pt x="58" y="167"/>
                      </a:lnTo>
                      <a:lnTo>
                        <a:pt x="61" y="164"/>
                      </a:lnTo>
                      <a:lnTo>
                        <a:pt x="65" y="158"/>
                      </a:lnTo>
                      <a:lnTo>
                        <a:pt x="68" y="153"/>
                      </a:lnTo>
                      <a:lnTo>
                        <a:pt x="75" y="140"/>
                      </a:lnTo>
                      <a:lnTo>
                        <a:pt x="79" y="125"/>
                      </a:lnTo>
                      <a:lnTo>
                        <a:pt x="82" y="109"/>
                      </a:lnTo>
                      <a:lnTo>
                        <a:pt x="83" y="91"/>
                      </a:lnTo>
                      <a:lnTo>
                        <a:pt x="84" y="74"/>
                      </a:lnTo>
                      <a:lnTo>
                        <a:pt x="82" y="56"/>
                      </a:lnTo>
                      <a:lnTo>
                        <a:pt x="80" y="42"/>
                      </a:lnTo>
                      <a:lnTo>
                        <a:pt x="76" y="28"/>
                      </a:lnTo>
                      <a:lnTo>
                        <a:pt x="72" y="22"/>
                      </a:lnTo>
                      <a:lnTo>
                        <a:pt x="69" y="17"/>
                      </a:lnTo>
                      <a:lnTo>
                        <a:pt x="66" y="12"/>
                      </a:lnTo>
                      <a:lnTo>
                        <a:pt x="63" y="8"/>
                      </a:lnTo>
                      <a:lnTo>
                        <a:pt x="59" y="5"/>
                      </a:lnTo>
                      <a:lnTo>
                        <a:pt x="55" y="2"/>
                      </a:lnTo>
                      <a:lnTo>
                        <a:pt x="52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6" y="10"/>
                      </a:lnTo>
                      <a:lnTo>
                        <a:pt x="23" y="15"/>
                      </a:lnTo>
                      <a:lnTo>
                        <a:pt x="20" y="19"/>
                      </a:lnTo>
                      <a:lnTo>
                        <a:pt x="16" y="24"/>
                      </a:lnTo>
                      <a:lnTo>
                        <a:pt x="10" y="38"/>
                      </a:lnTo>
                      <a:lnTo>
                        <a:pt x="6" y="52"/>
                      </a:lnTo>
                      <a:lnTo>
                        <a:pt x="2" y="68"/>
                      </a:lnTo>
                      <a:lnTo>
                        <a:pt x="0" y="86"/>
                      </a:lnTo>
                      <a:lnTo>
                        <a:pt x="0" y="104"/>
                      </a:lnTo>
                      <a:lnTo>
                        <a:pt x="1" y="121"/>
                      </a:lnTo>
                      <a:lnTo>
                        <a:pt x="4" y="136"/>
                      </a:lnTo>
                      <a:lnTo>
                        <a:pt x="9" y="149"/>
                      </a:lnTo>
                      <a:lnTo>
                        <a:pt x="12" y="155"/>
                      </a:lnTo>
                      <a:lnTo>
                        <a:pt x="14" y="160"/>
                      </a:lnTo>
                      <a:lnTo>
                        <a:pt x="18" y="165"/>
                      </a:lnTo>
                      <a:lnTo>
                        <a:pt x="21" y="169"/>
                      </a:lnTo>
                      <a:lnTo>
                        <a:pt x="25" y="172"/>
                      </a:lnTo>
                      <a:lnTo>
                        <a:pt x="29" y="175"/>
                      </a:lnTo>
                      <a:lnTo>
                        <a:pt x="33" y="176"/>
                      </a:lnTo>
                      <a:lnTo>
                        <a:pt x="37" y="177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6" name="Freeform 394"/>
                <p:cNvSpPr>
                  <a:spLocks/>
                </p:cNvSpPr>
                <p:nvPr/>
              </p:nvSpPr>
              <p:spPr bwMode="auto">
                <a:xfrm>
                  <a:off x="1177" y="1440"/>
                  <a:ext cx="42" cy="88"/>
                </a:xfrm>
                <a:custGeom>
                  <a:avLst/>
                  <a:gdLst>
                    <a:gd name="T0" fmla="*/ 1 w 84"/>
                    <a:gd name="T1" fmla="*/ 0 h 177"/>
                    <a:gd name="T2" fmla="*/ 1 w 84"/>
                    <a:gd name="T3" fmla="*/ 0 h 177"/>
                    <a:gd name="T4" fmla="*/ 1 w 84"/>
                    <a:gd name="T5" fmla="*/ 0 h 177"/>
                    <a:gd name="T6" fmla="*/ 1 w 84"/>
                    <a:gd name="T7" fmla="*/ 0 h 177"/>
                    <a:gd name="T8" fmla="*/ 1 w 84"/>
                    <a:gd name="T9" fmla="*/ 0 h 177"/>
                    <a:gd name="T10" fmla="*/ 1 w 84"/>
                    <a:gd name="T11" fmla="*/ 0 h 177"/>
                    <a:gd name="T12" fmla="*/ 1 w 84"/>
                    <a:gd name="T13" fmla="*/ 0 h 177"/>
                    <a:gd name="T14" fmla="*/ 1 w 84"/>
                    <a:gd name="T15" fmla="*/ 0 h 177"/>
                    <a:gd name="T16" fmla="*/ 1 w 84"/>
                    <a:gd name="T17" fmla="*/ 0 h 177"/>
                    <a:gd name="T18" fmla="*/ 1 w 84"/>
                    <a:gd name="T19" fmla="*/ 0 h 177"/>
                    <a:gd name="T20" fmla="*/ 1 w 84"/>
                    <a:gd name="T21" fmla="*/ 0 h 177"/>
                    <a:gd name="T22" fmla="*/ 1 w 84"/>
                    <a:gd name="T23" fmla="*/ 0 h 177"/>
                    <a:gd name="T24" fmla="*/ 1 w 84"/>
                    <a:gd name="T25" fmla="*/ 0 h 177"/>
                    <a:gd name="T26" fmla="*/ 1 w 84"/>
                    <a:gd name="T27" fmla="*/ 0 h 177"/>
                    <a:gd name="T28" fmla="*/ 1 w 84"/>
                    <a:gd name="T29" fmla="*/ 0 h 177"/>
                    <a:gd name="T30" fmla="*/ 1 w 84"/>
                    <a:gd name="T31" fmla="*/ 0 h 177"/>
                    <a:gd name="T32" fmla="*/ 1 w 84"/>
                    <a:gd name="T33" fmla="*/ 0 h 177"/>
                    <a:gd name="T34" fmla="*/ 1 w 84"/>
                    <a:gd name="T35" fmla="*/ 0 h 177"/>
                    <a:gd name="T36" fmla="*/ 1 w 84"/>
                    <a:gd name="T37" fmla="*/ 0 h 177"/>
                    <a:gd name="T38" fmla="*/ 1 w 84"/>
                    <a:gd name="T39" fmla="*/ 0 h 177"/>
                    <a:gd name="T40" fmla="*/ 1 w 84"/>
                    <a:gd name="T41" fmla="*/ 0 h 177"/>
                    <a:gd name="T42" fmla="*/ 1 w 84"/>
                    <a:gd name="T43" fmla="*/ 0 h 177"/>
                    <a:gd name="T44" fmla="*/ 1 w 84"/>
                    <a:gd name="T45" fmla="*/ 0 h 177"/>
                    <a:gd name="T46" fmla="*/ 1 w 84"/>
                    <a:gd name="T47" fmla="*/ 0 h 177"/>
                    <a:gd name="T48" fmla="*/ 1 w 84"/>
                    <a:gd name="T49" fmla="*/ 0 h 177"/>
                    <a:gd name="T50" fmla="*/ 1 w 84"/>
                    <a:gd name="T51" fmla="*/ 0 h 177"/>
                    <a:gd name="T52" fmla="*/ 1 w 84"/>
                    <a:gd name="T53" fmla="*/ 0 h 177"/>
                    <a:gd name="T54" fmla="*/ 1 w 84"/>
                    <a:gd name="T55" fmla="*/ 0 h 177"/>
                    <a:gd name="T56" fmla="*/ 1 w 84"/>
                    <a:gd name="T57" fmla="*/ 0 h 177"/>
                    <a:gd name="T58" fmla="*/ 1 w 84"/>
                    <a:gd name="T59" fmla="*/ 0 h 177"/>
                    <a:gd name="T60" fmla="*/ 1 w 84"/>
                    <a:gd name="T61" fmla="*/ 0 h 177"/>
                    <a:gd name="T62" fmla="*/ 1 w 84"/>
                    <a:gd name="T63" fmla="*/ 0 h 177"/>
                    <a:gd name="T64" fmla="*/ 1 w 84"/>
                    <a:gd name="T65" fmla="*/ 0 h 177"/>
                    <a:gd name="T66" fmla="*/ 1 w 84"/>
                    <a:gd name="T67" fmla="*/ 0 h 177"/>
                    <a:gd name="T68" fmla="*/ 1 w 84"/>
                    <a:gd name="T69" fmla="*/ 0 h 177"/>
                    <a:gd name="T70" fmla="*/ 1 w 84"/>
                    <a:gd name="T71" fmla="*/ 0 h 177"/>
                    <a:gd name="T72" fmla="*/ 0 w 84"/>
                    <a:gd name="T73" fmla="*/ 0 h 177"/>
                    <a:gd name="T74" fmla="*/ 0 w 84"/>
                    <a:gd name="T75" fmla="*/ 0 h 177"/>
                    <a:gd name="T76" fmla="*/ 1 w 84"/>
                    <a:gd name="T77" fmla="*/ 0 h 177"/>
                    <a:gd name="T78" fmla="*/ 1 w 84"/>
                    <a:gd name="T79" fmla="*/ 0 h 177"/>
                    <a:gd name="T80" fmla="*/ 1 w 84"/>
                    <a:gd name="T81" fmla="*/ 0 h 177"/>
                    <a:gd name="T82" fmla="*/ 1 w 84"/>
                    <a:gd name="T83" fmla="*/ 0 h 177"/>
                    <a:gd name="T84" fmla="*/ 1 w 84"/>
                    <a:gd name="T85" fmla="*/ 0 h 177"/>
                    <a:gd name="T86" fmla="*/ 1 w 84"/>
                    <a:gd name="T87" fmla="*/ 0 h 177"/>
                    <a:gd name="T88" fmla="*/ 1 w 84"/>
                    <a:gd name="T89" fmla="*/ 0 h 177"/>
                    <a:gd name="T90" fmla="*/ 1 w 84"/>
                    <a:gd name="T91" fmla="*/ 0 h 177"/>
                    <a:gd name="T92" fmla="*/ 1 w 84"/>
                    <a:gd name="T93" fmla="*/ 0 h 177"/>
                    <a:gd name="T94" fmla="*/ 1 w 84"/>
                    <a:gd name="T95" fmla="*/ 0 h 177"/>
                    <a:gd name="T96" fmla="*/ 1 w 84"/>
                    <a:gd name="T97" fmla="*/ 0 h 17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4"/>
                    <a:gd name="T148" fmla="*/ 0 h 177"/>
                    <a:gd name="T149" fmla="*/ 84 w 84"/>
                    <a:gd name="T150" fmla="*/ 177 h 17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4" h="177">
                      <a:moveTo>
                        <a:pt x="37" y="177"/>
                      </a:moveTo>
                      <a:lnTo>
                        <a:pt x="42" y="177"/>
                      </a:lnTo>
                      <a:lnTo>
                        <a:pt x="46" y="176"/>
                      </a:lnTo>
                      <a:lnTo>
                        <a:pt x="50" y="173"/>
                      </a:lnTo>
                      <a:lnTo>
                        <a:pt x="54" y="171"/>
                      </a:lnTo>
                      <a:lnTo>
                        <a:pt x="58" y="167"/>
                      </a:lnTo>
                      <a:lnTo>
                        <a:pt x="61" y="164"/>
                      </a:lnTo>
                      <a:lnTo>
                        <a:pt x="65" y="158"/>
                      </a:lnTo>
                      <a:lnTo>
                        <a:pt x="68" y="153"/>
                      </a:lnTo>
                      <a:lnTo>
                        <a:pt x="75" y="140"/>
                      </a:lnTo>
                      <a:lnTo>
                        <a:pt x="79" y="125"/>
                      </a:lnTo>
                      <a:lnTo>
                        <a:pt x="82" y="109"/>
                      </a:lnTo>
                      <a:lnTo>
                        <a:pt x="83" y="91"/>
                      </a:lnTo>
                      <a:lnTo>
                        <a:pt x="84" y="74"/>
                      </a:lnTo>
                      <a:lnTo>
                        <a:pt x="82" y="56"/>
                      </a:lnTo>
                      <a:lnTo>
                        <a:pt x="80" y="42"/>
                      </a:lnTo>
                      <a:lnTo>
                        <a:pt x="76" y="28"/>
                      </a:lnTo>
                      <a:lnTo>
                        <a:pt x="72" y="22"/>
                      </a:lnTo>
                      <a:lnTo>
                        <a:pt x="69" y="17"/>
                      </a:lnTo>
                      <a:lnTo>
                        <a:pt x="66" y="12"/>
                      </a:lnTo>
                      <a:lnTo>
                        <a:pt x="63" y="8"/>
                      </a:lnTo>
                      <a:lnTo>
                        <a:pt x="59" y="5"/>
                      </a:lnTo>
                      <a:lnTo>
                        <a:pt x="55" y="2"/>
                      </a:lnTo>
                      <a:lnTo>
                        <a:pt x="52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8" y="1"/>
                      </a:lnTo>
                      <a:lnTo>
                        <a:pt x="34" y="4"/>
                      </a:lnTo>
                      <a:lnTo>
                        <a:pt x="31" y="7"/>
                      </a:lnTo>
                      <a:lnTo>
                        <a:pt x="26" y="10"/>
                      </a:lnTo>
                      <a:lnTo>
                        <a:pt x="23" y="15"/>
                      </a:lnTo>
                      <a:lnTo>
                        <a:pt x="20" y="19"/>
                      </a:lnTo>
                      <a:lnTo>
                        <a:pt x="16" y="24"/>
                      </a:lnTo>
                      <a:lnTo>
                        <a:pt x="10" y="38"/>
                      </a:lnTo>
                      <a:lnTo>
                        <a:pt x="6" y="52"/>
                      </a:lnTo>
                      <a:lnTo>
                        <a:pt x="2" y="68"/>
                      </a:lnTo>
                      <a:lnTo>
                        <a:pt x="0" y="86"/>
                      </a:lnTo>
                      <a:lnTo>
                        <a:pt x="0" y="104"/>
                      </a:lnTo>
                      <a:lnTo>
                        <a:pt x="1" y="121"/>
                      </a:lnTo>
                      <a:lnTo>
                        <a:pt x="4" y="136"/>
                      </a:lnTo>
                      <a:lnTo>
                        <a:pt x="9" y="149"/>
                      </a:lnTo>
                      <a:lnTo>
                        <a:pt x="12" y="155"/>
                      </a:lnTo>
                      <a:lnTo>
                        <a:pt x="14" y="160"/>
                      </a:lnTo>
                      <a:lnTo>
                        <a:pt x="18" y="165"/>
                      </a:lnTo>
                      <a:lnTo>
                        <a:pt x="21" y="169"/>
                      </a:lnTo>
                      <a:lnTo>
                        <a:pt x="25" y="172"/>
                      </a:lnTo>
                      <a:lnTo>
                        <a:pt x="29" y="175"/>
                      </a:lnTo>
                      <a:lnTo>
                        <a:pt x="33" y="176"/>
                      </a:lnTo>
                      <a:lnTo>
                        <a:pt x="37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7" name="Freeform 395"/>
                <p:cNvSpPr>
                  <a:spLocks/>
                </p:cNvSpPr>
                <p:nvPr/>
              </p:nvSpPr>
              <p:spPr bwMode="auto">
                <a:xfrm>
                  <a:off x="1178" y="1443"/>
                  <a:ext cx="39" cy="82"/>
                </a:xfrm>
                <a:custGeom>
                  <a:avLst/>
                  <a:gdLst>
                    <a:gd name="T0" fmla="*/ 1 w 78"/>
                    <a:gd name="T1" fmla="*/ 1 h 164"/>
                    <a:gd name="T2" fmla="*/ 1 w 78"/>
                    <a:gd name="T3" fmla="*/ 1 h 164"/>
                    <a:gd name="T4" fmla="*/ 1 w 78"/>
                    <a:gd name="T5" fmla="*/ 1 h 164"/>
                    <a:gd name="T6" fmla="*/ 1 w 78"/>
                    <a:gd name="T7" fmla="*/ 1 h 164"/>
                    <a:gd name="T8" fmla="*/ 1 w 78"/>
                    <a:gd name="T9" fmla="*/ 1 h 164"/>
                    <a:gd name="T10" fmla="*/ 1 w 78"/>
                    <a:gd name="T11" fmla="*/ 1 h 164"/>
                    <a:gd name="T12" fmla="*/ 1 w 78"/>
                    <a:gd name="T13" fmla="*/ 1 h 164"/>
                    <a:gd name="T14" fmla="*/ 1 w 78"/>
                    <a:gd name="T15" fmla="*/ 1 h 164"/>
                    <a:gd name="T16" fmla="*/ 1 w 78"/>
                    <a:gd name="T17" fmla="*/ 1 h 164"/>
                    <a:gd name="T18" fmla="*/ 1 w 78"/>
                    <a:gd name="T19" fmla="*/ 1 h 164"/>
                    <a:gd name="T20" fmla="*/ 1 w 78"/>
                    <a:gd name="T21" fmla="*/ 1 h 164"/>
                    <a:gd name="T22" fmla="*/ 1 w 78"/>
                    <a:gd name="T23" fmla="*/ 1 h 164"/>
                    <a:gd name="T24" fmla="*/ 1 w 78"/>
                    <a:gd name="T25" fmla="*/ 1 h 164"/>
                    <a:gd name="T26" fmla="*/ 1 w 78"/>
                    <a:gd name="T27" fmla="*/ 1 h 164"/>
                    <a:gd name="T28" fmla="*/ 1 w 78"/>
                    <a:gd name="T29" fmla="*/ 1 h 164"/>
                    <a:gd name="T30" fmla="*/ 1 w 78"/>
                    <a:gd name="T31" fmla="*/ 1 h 164"/>
                    <a:gd name="T32" fmla="*/ 1 w 78"/>
                    <a:gd name="T33" fmla="*/ 1 h 164"/>
                    <a:gd name="T34" fmla="*/ 1 w 78"/>
                    <a:gd name="T35" fmla="*/ 1 h 164"/>
                    <a:gd name="T36" fmla="*/ 1 w 78"/>
                    <a:gd name="T37" fmla="*/ 1 h 164"/>
                    <a:gd name="T38" fmla="*/ 1 w 78"/>
                    <a:gd name="T39" fmla="*/ 0 h 164"/>
                    <a:gd name="T40" fmla="*/ 1 w 78"/>
                    <a:gd name="T41" fmla="*/ 0 h 164"/>
                    <a:gd name="T42" fmla="*/ 1 w 78"/>
                    <a:gd name="T43" fmla="*/ 0 h 164"/>
                    <a:gd name="T44" fmla="*/ 1 w 78"/>
                    <a:gd name="T45" fmla="*/ 1 h 164"/>
                    <a:gd name="T46" fmla="*/ 1 w 78"/>
                    <a:gd name="T47" fmla="*/ 1 h 164"/>
                    <a:gd name="T48" fmla="*/ 1 w 78"/>
                    <a:gd name="T49" fmla="*/ 1 h 164"/>
                    <a:gd name="T50" fmla="*/ 1 w 78"/>
                    <a:gd name="T51" fmla="*/ 1 h 164"/>
                    <a:gd name="T52" fmla="*/ 1 w 78"/>
                    <a:gd name="T53" fmla="*/ 1 h 164"/>
                    <a:gd name="T54" fmla="*/ 1 w 78"/>
                    <a:gd name="T55" fmla="*/ 1 h 164"/>
                    <a:gd name="T56" fmla="*/ 1 w 78"/>
                    <a:gd name="T57" fmla="*/ 1 h 164"/>
                    <a:gd name="T58" fmla="*/ 1 w 78"/>
                    <a:gd name="T59" fmla="*/ 1 h 164"/>
                    <a:gd name="T60" fmla="*/ 0 w 78"/>
                    <a:gd name="T61" fmla="*/ 1 h 164"/>
                    <a:gd name="T62" fmla="*/ 0 w 78"/>
                    <a:gd name="T63" fmla="*/ 1 h 164"/>
                    <a:gd name="T64" fmla="*/ 1 w 78"/>
                    <a:gd name="T65" fmla="*/ 1 h 164"/>
                    <a:gd name="T66" fmla="*/ 1 w 78"/>
                    <a:gd name="T67" fmla="*/ 1 h 164"/>
                    <a:gd name="T68" fmla="*/ 1 w 78"/>
                    <a:gd name="T69" fmla="*/ 1 h 164"/>
                    <a:gd name="T70" fmla="*/ 1 w 78"/>
                    <a:gd name="T71" fmla="*/ 1 h 164"/>
                    <a:gd name="T72" fmla="*/ 1 w 78"/>
                    <a:gd name="T73" fmla="*/ 1 h 164"/>
                    <a:gd name="T74" fmla="*/ 1 w 78"/>
                    <a:gd name="T75" fmla="*/ 1 h 164"/>
                    <a:gd name="T76" fmla="*/ 1 w 78"/>
                    <a:gd name="T77" fmla="*/ 1 h 164"/>
                    <a:gd name="T78" fmla="*/ 1 w 78"/>
                    <a:gd name="T79" fmla="*/ 1 h 164"/>
                    <a:gd name="T80" fmla="*/ 1 w 78"/>
                    <a:gd name="T81" fmla="*/ 1 h 16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8"/>
                    <a:gd name="T124" fmla="*/ 0 h 164"/>
                    <a:gd name="T125" fmla="*/ 78 w 78"/>
                    <a:gd name="T126" fmla="*/ 164 h 16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8" h="164">
                      <a:moveTo>
                        <a:pt x="34" y="164"/>
                      </a:moveTo>
                      <a:lnTo>
                        <a:pt x="39" y="163"/>
                      </a:lnTo>
                      <a:lnTo>
                        <a:pt x="42" y="162"/>
                      </a:lnTo>
                      <a:lnTo>
                        <a:pt x="46" y="161"/>
                      </a:lnTo>
                      <a:lnTo>
                        <a:pt x="50" y="158"/>
                      </a:lnTo>
                      <a:lnTo>
                        <a:pt x="57" y="151"/>
                      </a:lnTo>
                      <a:lnTo>
                        <a:pt x="64" y="141"/>
                      </a:lnTo>
                      <a:lnTo>
                        <a:pt x="68" y="129"/>
                      </a:lnTo>
                      <a:lnTo>
                        <a:pt x="73" y="116"/>
                      </a:lnTo>
                      <a:lnTo>
                        <a:pt x="76" y="101"/>
                      </a:lnTo>
                      <a:lnTo>
                        <a:pt x="78" y="84"/>
                      </a:lnTo>
                      <a:lnTo>
                        <a:pt x="78" y="68"/>
                      </a:lnTo>
                      <a:lnTo>
                        <a:pt x="77" y="51"/>
                      </a:lnTo>
                      <a:lnTo>
                        <a:pt x="74" y="37"/>
                      </a:lnTo>
                      <a:lnTo>
                        <a:pt x="69" y="25"/>
                      </a:lnTo>
                      <a:lnTo>
                        <a:pt x="65" y="15"/>
                      </a:lnTo>
                      <a:lnTo>
                        <a:pt x="58" y="6"/>
                      </a:lnTo>
                      <a:lnTo>
                        <a:pt x="55" y="4"/>
                      </a:lnTo>
                      <a:lnTo>
                        <a:pt x="51" y="2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5" y="1"/>
                      </a:lnTo>
                      <a:lnTo>
                        <a:pt x="32" y="3"/>
                      </a:lnTo>
                      <a:lnTo>
                        <a:pt x="28" y="5"/>
                      </a:lnTo>
                      <a:lnTo>
                        <a:pt x="21" y="13"/>
                      </a:lnTo>
                      <a:lnTo>
                        <a:pt x="15" y="22"/>
                      </a:lnTo>
                      <a:lnTo>
                        <a:pt x="9" y="34"/>
                      </a:lnTo>
                      <a:lnTo>
                        <a:pt x="5" y="48"/>
                      </a:lnTo>
                      <a:lnTo>
                        <a:pt x="1" y="63"/>
                      </a:lnTo>
                      <a:lnTo>
                        <a:pt x="0" y="80"/>
                      </a:lnTo>
                      <a:lnTo>
                        <a:pt x="0" y="96"/>
                      </a:lnTo>
                      <a:lnTo>
                        <a:pt x="1" y="112"/>
                      </a:lnTo>
                      <a:lnTo>
                        <a:pt x="5" y="126"/>
                      </a:lnTo>
                      <a:lnTo>
                        <a:pt x="8" y="138"/>
                      </a:lnTo>
                      <a:lnTo>
                        <a:pt x="13" y="149"/>
                      </a:lnTo>
                      <a:lnTo>
                        <a:pt x="20" y="157"/>
                      </a:lnTo>
                      <a:lnTo>
                        <a:pt x="23" y="160"/>
                      </a:lnTo>
                      <a:lnTo>
                        <a:pt x="27" y="162"/>
                      </a:lnTo>
                      <a:lnTo>
                        <a:pt x="31" y="163"/>
                      </a:lnTo>
                      <a:lnTo>
                        <a:pt x="34" y="16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8" name="Freeform 396"/>
                <p:cNvSpPr>
                  <a:spLocks/>
                </p:cNvSpPr>
                <p:nvPr/>
              </p:nvSpPr>
              <p:spPr bwMode="auto">
                <a:xfrm>
                  <a:off x="1178" y="1443"/>
                  <a:ext cx="39" cy="82"/>
                </a:xfrm>
                <a:custGeom>
                  <a:avLst/>
                  <a:gdLst>
                    <a:gd name="T0" fmla="*/ 1 w 77"/>
                    <a:gd name="T1" fmla="*/ 0 h 163"/>
                    <a:gd name="T2" fmla="*/ 1 w 77"/>
                    <a:gd name="T3" fmla="*/ 1 h 163"/>
                    <a:gd name="T4" fmla="*/ 1 w 77"/>
                    <a:gd name="T5" fmla="*/ 1 h 163"/>
                    <a:gd name="T6" fmla="*/ 1 w 77"/>
                    <a:gd name="T7" fmla="*/ 1 h 163"/>
                    <a:gd name="T8" fmla="*/ 1 w 77"/>
                    <a:gd name="T9" fmla="*/ 1 h 163"/>
                    <a:gd name="T10" fmla="*/ 1 w 77"/>
                    <a:gd name="T11" fmla="*/ 1 h 163"/>
                    <a:gd name="T12" fmla="*/ 1 w 77"/>
                    <a:gd name="T13" fmla="*/ 1 h 163"/>
                    <a:gd name="T14" fmla="*/ 1 w 77"/>
                    <a:gd name="T15" fmla="*/ 1 h 163"/>
                    <a:gd name="T16" fmla="*/ 1 w 77"/>
                    <a:gd name="T17" fmla="*/ 1 h 163"/>
                    <a:gd name="T18" fmla="*/ 1 w 77"/>
                    <a:gd name="T19" fmla="*/ 1 h 163"/>
                    <a:gd name="T20" fmla="*/ 1 w 77"/>
                    <a:gd name="T21" fmla="*/ 1 h 163"/>
                    <a:gd name="T22" fmla="*/ 1 w 77"/>
                    <a:gd name="T23" fmla="*/ 1 h 163"/>
                    <a:gd name="T24" fmla="*/ 1 w 77"/>
                    <a:gd name="T25" fmla="*/ 1 h 163"/>
                    <a:gd name="T26" fmla="*/ 1 w 77"/>
                    <a:gd name="T27" fmla="*/ 1 h 163"/>
                    <a:gd name="T28" fmla="*/ 1 w 77"/>
                    <a:gd name="T29" fmla="*/ 1 h 163"/>
                    <a:gd name="T30" fmla="*/ 1 w 77"/>
                    <a:gd name="T31" fmla="*/ 1 h 163"/>
                    <a:gd name="T32" fmla="*/ 1 w 77"/>
                    <a:gd name="T33" fmla="*/ 1 h 163"/>
                    <a:gd name="T34" fmla="*/ 1 w 77"/>
                    <a:gd name="T35" fmla="*/ 1 h 163"/>
                    <a:gd name="T36" fmla="*/ 1 w 77"/>
                    <a:gd name="T37" fmla="*/ 1 h 163"/>
                    <a:gd name="T38" fmla="*/ 1 w 77"/>
                    <a:gd name="T39" fmla="*/ 1 h 163"/>
                    <a:gd name="T40" fmla="*/ 1 w 77"/>
                    <a:gd name="T41" fmla="*/ 1 h 163"/>
                    <a:gd name="T42" fmla="*/ 1 w 77"/>
                    <a:gd name="T43" fmla="*/ 1 h 163"/>
                    <a:gd name="T44" fmla="*/ 1 w 77"/>
                    <a:gd name="T45" fmla="*/ 1 h 163"/>
                    <a:gd name="T46" fmla="*/ 1 w 77"/>
                    <a:gd name="T47" fmla="*/ 1 h 163"/>
                    <a:gd name="T48" fmla="*/ 1 w 77"/>
                    <a:gd name="T49" fmla="*/ 1 h 163"/>
                    <a:gd name="T50" fmla="*/ 1 w 77"/>
                    <a:gd name="T51" fmla="*/ 1 h 163"/>
                    <a:gd name="T52" fmla="*/ 1 w 77"/>
                    <a:gd name="T53" fmla="*/ 1 h 163"/>
                    <a:gd name="T54" fmla="*/ 1 w 77"/>
                    <a:gd name="T55" fmla="*/ 1 h 163"/>
                    <a:gd name="T56" fmla="*/ 1 w 77"/>
                    <a:gd name="T57" fmla="*/ 1 h 163"/>
                    <a:gd name="T58" fmla="*/ 0 w 77"/>
                    <a:gd name="T59" fmla="*/ 1 h 163"/>
                    <a:gd name="T60" fmla="*/ 0 w 77"/>
                    <a:gd name="T61" fmla="*/ 1 h 163"/>
                    <a:gd name="T62" fmla="*/ 1 w 77"/>
                    <a:gd name="T63" fmla="*/ 1 h 163"/>
                    <a:gd name="T64" fmla="*/ 1 w 77"/>
                    <a:gd name="T65" fmla="*/ 1 h 163"/>
                    <a:gd name="T66" fmla="*/ 1 w 77"/>
                    <a:gd name="T67" fmla="*/ 1 h 163"/>
                    <a:gd name="T68" fmla="*/ 1 w 77"/>
                    <a:gd name="T69" fmla="*/ 1 h 163"/>
                    <a:gd name="T70" fmla="*/ 1 w 77"/>
                    <a:gd name="T71" fmla="*/ 1 h 163"/>
                    <a:gd name="T72" fmla="*/ 1 w 77"/>
                    <a:gd name="T73" fmla="*/ 1 h 163"/>
                    <a:gd name="T74" fmla="*/ 1 w 77"/>
                    <a:gd name="T75" fmla="*/ 1 h 163"/>
                    <a:gd name="T76" fmla="*/ 1 w 77"/>
                    <a:gd name="T77" fmla="*/ 1 h 163"/>
                    <a:gd name="T78" fmla="*/ 1 w 77"/>
                    <a:gd name="T79" fmla="*/ 1 h 163"/>
                    <a:gd name="T80" fmla="*/ 1 w 77"/>
                    <a:gd name="T81" fmla="*/ 0 h 1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"/>
                    <a:gd name="T124" fmla="*/ 0 h 163"/>
                    <a:gd name="T125" fmla="*/ 77 w 77"/>
                    <a:gd name="T126" fmla="*/ 163 h 1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" h="163">
                      <a:moveTo>
                        <a:pt x="43" y="0"/>
                      </a:moveTo>
                      <a:lnTo>
                        <a:pt x="47" y="1"/>
                      </a:lnTo>
                      <a:lnTo>
                        <a:pt x="51" y="2"/>
                      </a:lnTo>
                      <a:lnTo>
                        <a:pt x="54" y="4"/>
                      </a:lnTo>
                      <a:lnTo>
                        <a:pt x="57" y="8"/>
                      </a:lnTo>
                      <a:lnTo>
                        <a:pt x="64" y="15"/>
                      </a:lnTo>
                      <a:lnTo>
                        <a:pt x="69" y="26"/>
                      </a:lnTo>
                      <a:lnTo>
                        <a:pt x="74" y="38"/>
                      </a:lnTo>
                      <a:lnTo>
                        <a:pt x="76" y="52"/>
                      </a:lnTo>
                      <a:lnTo>
                        <a:pt x="77" y="68"/>
                      </a:lnTo>
                      <a:lnTo>
                        <a:pt x="77" y="84"/>
                      </a:lnTo>
                      <a:lnTo>
                        <a:pt x="76" y="101"/>
                      </a:lnTo>
                      <a:lnTo>
                        <a:pt x="73" y="115"/>
                      </a:lnTo>
                      <a:lnTo>
                        <a:pt x="68" y="129"/>
                      </a:lnTo>
                      <a:lnTo>
                        <a:pt x="63" y="141"/>
                      </a:lnTo>
                      <a:lnTo>
                        <a:pt x="56" y="150"/>
                      </a:lnTo>
                      <a:lnTo>
                        <a:pt x="50" y="158"/>
                      </a:lnTo>
                      <a:lnTo>
                        <a:pt x="46" y="160"/>
                      </a:lnTo>
                      <a:lnTo>
                        <a:pt x="42" y="162"/>
                      </a:lnTo>
                      <a:lnTo>
                        <a:pt x="39" y="163"/>
                      </a:lnTo>
                      <a:lnTo>
                        <a:pt x="34" y="163"/>
                      </a:lnTo>
                      <a:lnTo>
                        <a:pt x="31" y="162"/>
                      </a:lnTo>
                      <a:lnTo>
                        <a:pt x="27" y="161"/>
                      </a:lnTo>
                      <a:lnTo>
                        <a:pt x="23" y="159"/>
                      </a:lnTo>
                      <a:lnTo>
                        <a:pt x="20" y="156"/>
                      </a:lnTo>
                      <a:lnTo>
                        <a:pt x="13" y="148"/>
                      </a:lnTo>
                      <a:lnTo>
                        <a:pt x="8" y="138"/>
                      </a:lnTo>
                      <a:lnTo>
                        <a:pt x="5" y="126"/>
                      </a:lnTo>
                      <a:lnTo>
                        <a:pt x="1" y="112"/>
                      </a:lnTo>
                      <a:lnTo>
                        <a:pt x="0" y="96"/>
                      </a:lnTo>
                      <a:lnTo>
                        <a:pt x="0" y="80"/>
                      </a:lnTo>
                      <a:lnTo>
                        <a:pt x="1" y="63"/>
                      </a:lnTo>
                      <a:lnTo>
                        <a:pt x="5" y="48"/>
                      </a:lnTo>
                      <a:lnTo>
                        <a:pt x="9" y="35"/>
                      </a:lnTo>
                      <a:lnTo>
                        <a:pt x="15" y="23"/>
                      </a:lnTo>
                      <a:lnTo>
                        <a:pt x="21" y="13"/>
                      </a:lnTo>
                      <a:lnTo>
                        <a:pt x="28" y="5"/>
                      </a:lnTo>
                      <a:lnTo>
                        <a:pt x="32" y="3"/>
                      </a:lnTo>
                      <a:lnTo>
                        <a:pt x="35" y="2"/>
                      </a:lnTo>
                      <a:lnTo>
                        <a:pt x="40" y="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09" name="Freeform 397"/>
                <p:cNvSpPr>
                  <a:spLocks/>
                </p:cNvSpPr>
                <p:nvPr/>
              </p:nvSpPr>
              <p:spPr bwMode="auto">
                <a:xfrm>
                  <a:off x="1178" y="1443"/>
                  <a:ext cx="39" cy="81"/>
                </a:xfrm>
                <a:custGeom>
                  <a:avLst/>
                  <a:gdLst>
                    <a:gd name="T0" fmla="*/ 1 w 77"/>
                    <a:gd name="T1" fmla="*/ 0 h 161"/>
                    <a:gd name="T2" fmla="*/ 1 w 77"/>
                    <a:gd name="T3" fmla="*/ 1 h 161"/>
                    <a:gd name="T4" fmla="*/ 1 w 77"/>
                    <a:gd name="T5" fmla="*/ 1 h 161"/>
                    <a:gd name="T6" fmla="*/ 1 w 77"/>
                    <a:gd name="T7" fmla="*/ 1 h 161"/>
                    <a:gd name="T8" fmla="*/ 1 w 77"/>
                    <a:gd name="T9" fmla="*/ 1 h 161"/>
                    <a:gd name="T10" fmla="*/ 1 w 77"/>
                    <a:gd name="T11" fmla="*/ 1 h 161"/>
                    <a:gd name="T12" fmla="*/ 1 w 77"/>
                    <a:gd name="T13" fmla="*/ 1 h 161"/>
                    <a:gd name="T14" fmla="*/ 1 w 77"/>
                    <a:gd name="T15" fmla="*/ 1 h 161"/>
                    <a:gd name="T16" fmla="*/ 1 w 77"/>
                    <a:gd name="T17" fmla="*/ 1 h 161"/>
                    <a:gd name="T18" fmla="*/ 1 w 77"/>
                    <a:gd name="T19" fmla="*/ 1 h 161"/>
                    <a:gd name="T20" fmla="*/ 1 w 77"/>
                    <a:gd name="T21" fmla="*/ 1 h 161"/>
                    <a:gd name="T22" fmla="*/ 1 w 77"/>
                    <a:gd name="T23" fmla="*/ 1 h 161"/>
                    <a:gd name="T24" fmla="*/ 1 w 77"/>
                    <a:gd name="T25" fmla="*/ 1 h 161"/>
                    <a:gd name="T26" fmla="*/ 1 w 77"/>
                    <a:gd name="T27" fmla="*/ 1 h 161"/>
                    <a:gd name="T28" fmla="*/ 1 w 77"/>
                    <a:gd name="T29" fmla="*/ 1 h 161"/>
                    <a:gd name="T30" fmla="*/ 1 w 77"/>
                    <a:gd name="T31" fmla="*/ 1 h 161"/>
                    <a:gd name="T32" fmla="*/ 1 w 77"/>
                    <a:gd name="T33" fmla="*/ 1 h 161"/>
                    <a:gd name="T34" fmla="*/ 1 w 77"/>
                    <a:gd name="T35" fmla="*/ 1 h 161"/>
                    <a:gd name="T36" fmla="*/ 1 w 77"/>
                    <a:gd name="T37" fmla="*/ 1 h 161"/>
                    <a:gd name="T38" fmla="*/ 1 w 77"/>
                    <a:gd name="T39" fmla="*/ 1 h 161"/>
                    <a:gd name="T40" fmla="*/ 1 w 77"/>
                    <a:gd name="T41" fmla="*/ 1 h 161"/>
                    <a:gd name="T42" fmla="*/ 1 w 77"/>
                    <a:gd name="T43" fmla="*/ 1 h 161"/>
                    <a:gd name="T44" fmla="*/ 1 w 77"/>
                    <a:gd name="T45" fmla="*/ 1 h 161"/>
                    <a:gd name="T46" fmla="*/ 1 w 77"/>
                    <a:gd name="T47" fmla="*/ 1 h 161"/>
                    <a:gd name="T48" fmla="*/ 1 w 77"/>
                    <a:gd name="T49" fmla="*/ 1 h 161"/>
                    <a:gd name="T50" fmla="*/ 1 w 77"/>
                    <a:gd name="T51" fmla="*/ 1 h 161"/>
                    <a:gd name="T52" fmla="*/ 1 w 77"/>
                    <a:gd name="T53" fmla="*/ 1 h 161"/>
                    <a:gd name="T54" fmla="*/ 1 w 77"/>
                    <a:gd name="T55" fmla="*/ 1 h 161"/>
                    <a:gd name="T56" fmla="*/ 1 w 77"/>
                    <a:gd name="T57" fmla="*/ 1 h 161"/>
                    <a:gd name="T58" fmla="*/ 0 w 77"/>
                    <a:gd name="T59" fmla="*/ 1 h 161"/>
                    <a:gd name="T60" fmla="*/ 0 w 77"/>
                    <a:gd name="T61" fmla="*/ 1 h 161"/>
                    <a:gd name="T62" fmla="*/ 1 w 77"/>
                    <a:gd name="T63" fmla="*/ 1 h 161"/>
                    <a:gd name="T64" fmla="*/ 1 w 77"/>
                    <a:gd name="T65" fmla="*/ 1 h 161"/>
                    <a:gd name="T66" fmla="*/ 1 w 77"/>
                    <a:gd name="T67" fmla="*/ 1 h 161"/>
                    <a:gd name="T68" fmla="*/ 1 w 77"/>
                    <a:gd name="T69" fmla="*/ 1 h 161"/>
                    <a:gd name="T70" fmla="*/ 1 w 77"/>
                    <a:gd name="T71" fmla="*/ 1 h 161"/>
                    <a:gd name="T72" fmla="*/ 1 w 77"/>
                    <a:gd name="T73" fmla="*/ 1 h 161"/>
                    <a:gd name="T74" fmla="*/ 1 w 77"/>
                    <a:gd name="T75" fmla="*/ 1 h 161"/>
                    <a:gd name="T76" fmla="*/ 1 w 77"/>
                    <a:gd name="T77" fmla="*/ 1 h 161"/>
                    <a:gd name="T78" fmla="*/ 1 w 77"/>
                    <a:gd name="T79" fmla="*/ 1 h 161"/>
                    <a:gd name="T80" fmla="*/ 1 w 77"/>
                    <a:gd name="T81" fmla="*/ 0 h 16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7"/>
                    <a:gd name="T124" fmla="*/ 0 h 161"/>
                    <a:gd name="T125" fmla="*/ 77 w 77"/>
                    <a:gd name="T126" fmla="*/ 161 h 16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7" h="161">
                      <a:moveTo>
                        <a:pt x="43" y="0"/>
                      </a:moveTo>
                      <a:lnTo>
                        <a:pt x="46" y="1"/>
                      </a:lnTo>
                      <a:lnTo>
                        <a:pt x="51" y="2"/>
                      </a:lnTo>
                      <a:lnTo>
                        <a:pt x="54" y="4"/>
                      </a:lnTo>
                      <a:lnTo>
                        <a:pt x="57" y="8"/>
                      </a:lnTo>
                      <a:lnTo>
                        <a:pt x="64" y="15"/>
                      </a:lnTo>
                      <a:lnTo>
                        <a:pt x="68" y="25"/>
                      </a:lnTo>
                      <a:lnTo>
                        <a:pt x="73" y="37"/>
                      </a:lnTo>
                      <a:lnTo>
                        <a:pt x="75" y="51"/>
                      </a:lnTo>
                      <a:lnTo>
                        <a:pt x="77" y="67"/>
                      </a:lnTo>
                      <a:lnTo>
                        <a:pt x="77" y="83"/>
                      </a:lnTo>
                      <a:lnTo>
                        <a:pt x="75" y="99"/>
                      </a:lnTo>
                      <a:lnTo>
                        <a:pt x="72" y="114"/>
                      </a:lnTo>
                      <a:lnTo>
                        <a:pt x="67" y="127"/>
                      </a:lnTo>
                      <a:lnTo>
                        <a:pt x="63" y="139"/>
                      </a:lnTo>
                      <a:lnTo>
                        <a:pt x="56" y="149"/>
                      </a:lnTo>
                      <a:lnTo>
                        <a:pt x="50" y="156"/>
                      </a:lnTo>
                      <a:lnTo>
                        <a:pt x="45" y="158"/>
                      </a:lnTo>
                      <a:lnTo>
                        <a:pt x="42" y="160"/>
                      </a:lnTo>
                      <a:lnTo>
                        <a:pt x="38" y="161"/>
                      </a:lnTo>
                      <a:lnTo>
                        <a:pt x="34" y="161"/>
                      </a:lnTo>
                      <a:lnTo>
                        <a:pt x="30" y="161"/>
                      </a:lnTo>
                      <a:lnTo>
                        <a:pt x="27" y="159"/>
                      </a:lnTo>
                      <a:lnTo>
                        <a:pt x="23" y="157"/>
                      </a:lnTo>
                      <a:lnTo>
                        <a:pt x="20" y="155"/>
                      </a:lnTo>
                      <a:lnTo>
                        <a:pt x="13" y="147"/>
                      </a:lnTo>
                      <a:lnTo>
                        <a:pt x="8" y="136"/>
                      </a:lnTo>
                      <a:lnTo>
                        <a:pt x="5" y="124"/>
                      </a:lnTo>
                      <a:lnTo>
                        <a:pt x="1" y="111"/>
                      </a:lnTo>
                      <a:lnTo>
                        <a:pt x="0" y="95"/>
                      </a:lnTo>
                      <a:lnTo>
                        <a:pt x="0" y="79"/>
                      </a:lnTo>
                      <a:lnTo>
                        <a:pt x="1" y="62"/>
                      </a:lnTo>
                      <a:lnTo>
                        <a:pt x="5" y="47"/>
                      </a:lnTo>
                      <a:lnTo>
                        <a:pt x="9" y="34"/>
                      </a:lnTo>
                      <a:lnTo>
                        <a:pt x="15" y="22"/>
                      </a:lnTo>
                      <a:lnTo>
                        <a:pt x="21" y="13"/>
                      </a:lnTo>
                      <a:lnTo>
                        <a:pt x="28" y="5"/>
                      </a:lnTo>
                      <a:lnTo>
                        <a:pt x="31" y="3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0" name="Freeform 398"/>
                <p:cNvSpPr>
                  <a:spLocks/>
                </p:cNvSpPr>
                <p:nvPr/>
              </p:nvSpPr>
              <p:spPr bwMode="auto">
                <a:xfrm>
                  <a:off x="1178" y="1444"/>
                  <a:ext cx="38" cy="80"/>
                </a:xfrm>
                <a:custGeom>
                  <a:avLst/>
                  <a:gdLst>
                    <a:gd name="T0" fmla="*/ 1 w 76"/>
                    <a:gd name="T1" fmla="*/ 0 h 159"/>
                    <a:gd name="T2" fmla="*/ 1 w 76"/>
                    <a:gd name="T3" fmla="*/ 0 h 159"/>
                    <a:gd name="T4" fmla="*/ 1 w 76"/>
                    <a:gd name="T5" fmla="*/ 1 h 159"/>
                    <a:gd name="T6" fmla="*/ 1 w 76"/>
                    <a:gd name="T7" fmla="*/ 1 h 159"/>
                    <a:gd name="T8" fmla="*/ 1 w 76"/>
                    <a:gd name="T9" fmla="*/ 1 h 159"/>
                    <a:gd name="T10" fmla="*/ 1 w 76"/>
                    <a:gd name="T11" fmla="*/ 1 h 159"/>
                    <a:gd name="T12" fmla="*/ 1 w 76"/>
                    <a:gd name="T13" fmla="*/ 1 h 159"/>
                    <a:gd name="T14" fmla="*/ 1 w 76"/>
                    <a:gd name="T15" fmla="*/ 1 h 159"/>
                    <a:gd name="T16" fmla="*/ 1 w 76"/>
                    <a:gd name="T17" fmla="*/ 1 h 159"/>
                    <a:gd name="T18" fmla="*/ 1 w 76"/>
                    <a:gd name="T19" fmla="*/ 1 h 159"/>
                    <a:gd name="T20" fmla="*/ 1 w 76"/>
                    <a:gd name="T21" fmla="*/ 1 h 159"/>
                    <a:gd name="T22" fmla="*/ 1 w 76"/>
                    <a:gd name="T23" fmla="*/ 1 h 159"/>
                    <a:gd name="T24" fmla="*/ 1 w 76"/>
                    <a:gd name="T25" fmla="*/ 1 h 159"/>
                    <a:gd name="T26" fmla="*/ 1 w 76"/>
                    <a:gd name="T27" fmla="*/ 1 h 159"/>
                    <a:gd name="T28" fmla="*/ 1 w 76"/>
                    <a:gd name="T29" fmla="*/ 1 h 159"/>
                    <a:gd name="T30" fmla="*/ 1 w 76"/>
                    <a:gd name="T31" fmla="*/ 1 h 159"/>
                    <a:gd name="T32" fmla="*/ 1 w 76"/>
                    <a:gd name="T33" fmla="*/ 1 h 159"/>
                    <a:gd name="T34" fmla="*/ 1 w 76"/>
                    <a:gd name="T35" fmla="*/ 1 h 159"/>
                    <a:gd name="T36" fmla="*/ 1 w 76"/>
                    <a:gd name="T37" fmla="*/ 1 h 159"/>
                    <a:gd name="T38" fmla="*/ 1 w 76"/>
                    <a:gd name="T39" fmla="*/ 1 h 159"/>
                    <a:gd name="T40" fmla="*/ 1 w 76"/>
                    <a:gd name="T41" fmla="*/ 1 h 159"/>
                    <a:gd name="T42" fmla="*/ 1 w 76"/>
                    <a:gd name="T43" fmla="*/ 1 h 159"/>
                    <a:gd name="T44" fmla="*/ 1 w 76"/>
                    <a:gd name="T45" fmla="*/ 1 h 159"/>
                    <a:gd name="T46" fmla="*/ 1 w 76"/>
                    <a:gd name="T47" fmla="*/ 1 h 159"/>
                    <a:gd name="T48" fmla="*/ 1 w 76"/>
                    <a:gd name="T49" fmla="*/ 1 h 159"/>
                    <a:gd name="T50" fmla="*/ 1 w 76"/>
                    <a:gd name="T51" fmla="*/ 1 h 159"/>
                    <a:gd name="T52" fmla="*/ 1 w 76"/>
                    <a:gd name="T53" fmla="*/ 1 h 159"/>
                    <a:gd name="T54" fmla="*/ 1 w 76"/>
                    <a:gd name="T55" fmla="*/ 1 h 159"/>
                    <a:gd name="T56" fmla="*/ 1 w 76"/>
                    <a:gd name="T57" fmla="*/ 1 h 159"/>
                    <a:gd name="T58" fmla="*/ 0 w 76"/>
                    <a:gd name="T59" fmla="*/ 1 h 159"/>
                    <a:gd name="T60" fmla="*/ 0 w 76"/>
                    <a:gd name="T61" fmla="*/ 1 h 159"/>
                    <a:gd name="T62" fmla="*/ 1 w 76"/>
                    <a:gd name="T63" fmla="*/ 1 h 159"/>
                    <a:gd name="T64" fmla="*/ 1 w 76"/>
                    <a:gd name="T65" fmla="*/ 1 h 159"/>
                    <a:gd name="T66" fmla="*/ 1 w 76"/>
                    <a:gd name="T67" fmla="*/ 1 h 159"/>
                    <a:gd name="T68" fmla="*/ 1 w 76"/>
                    <a:gd name="T69" fmla="*/ 1 h 159"/>
                    <a:gd name="T70" fmla="*/ 1 w 76"/>
                    <a:gd name="T71" fmla="*/ 1 h 159"/>
                    <a:gd name="T72" fmla="*/ 1 w 76"/>
                    <a:gd name="T73" fmla="*/ 1 h 159"/>
                    <a:gd name="T74" fmla="*/ 1 w 76"/>
                    <a:gd name="T75" fmla="*/ 1 h 159"/>
                    <a:gd name="T76" fmla="*/ 1 w 76"/>
                    <a:gd name="T77" fmla="*/ 1 h 159"/>
                    <a:gd name="T78" fmla="*/ 1 w 76"/>
                    <a:gd name="T79" fmla="*/ 0 h 159"/>
                    <a:gd name="T80" fmla="*/ 1 w 76"/>
                    <a:gd name="T81" fmla="*/ 0 h 15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6"/>
                    <a:gd name="T124" fmla="*/ 0 h 159"/>
                    <a:gd name="T125" fmla="*/ 76 w 76"/>
                    <a:gd name="T126" fmla="*/ 159 h 15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6" h="159"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50" y="2"/>
                      </a:lnTo>
                      <a:lnTo>
                        <a:pt x="53" y="4"/>
                      </a:lnTo>
                      <a:lnTo>
                        <a:pt x="57" y="7"/>
                      </a:lnTo>
                      <a:lnTo>
                        <a:pt x="63" y="14"/>
                      </a:lnTo>
                      <a:lnTo>
                        <a:pt x="68" y="24"/>
                      </a:lnTo>
                      <a:lnTo>
                        <a:pt x="72" y="36"/>
                      </a:lnTo>
                      <a:lnTo>
                        <a:pt x="75" y="50"/>
                      </a:lnTo>
                      <a:lnTo>
                        <a:pt x="76" y="66"/>
                      </a:lnTo>
                      <a:lnTo>
                        <a:pt x="76" y="82"/>
                      </a:lnTo>
                      <a:lnTo>
                        <a:pt x="75" y="98"/>
                      </a:lnTo>
                      <a:lnTo>
                        <a:pt x="72" y="113"/>
                      </a:lnTo>
                      <a:lnTo>
                        <a:pt x="67" y="126"/>
                      </a:lnTo>
                      <a:lnTo>
                        <a:pt x="62" y="137"/>
                      </a:lnTo>
                      <a:lnTo>
                        <a:pt x="56" y="147"/>
                      </a:lnTo>
                      <a:lnTo>
                        <a:pt x="49" y="155"/>
                      </a:lnTo>
                      <a:lnTo>
                        <a:pt x="45" y="157"/>
                      </a:lnTo>
                      <a:lnTo>
                        <a:pt x="42" y="158"/>
                      </a:lnTo>
                      <a:lnTo>
                        <a:pt x="38" y="159"/>
                      </a:lnTo>
                      <a:lnTo>
                        <a:pt x="34" y="159"/>
                      </a:lnTo>
                      <a:lnTo>
                        <a:pt x="30" y="159"/>
                      </a:lnTo>
                      <a:lnTo>
                        <a:pt x="27" y="158"/>
                      </a:lnTo>
                      <a:lnTo>
                        <a:pt x="22" y="156"/>
                      </a:lnTo>
                      <a:lnTo>
                        <a:pt x="19" y="152"/>
                      </a:lnTo>
                      <a:lnTo>
                        <a:pt x="13" y="145"/>
                      </a:lnTo>
                      <a:lnTo>
                        <a:pt x="8" y="135"/>
                      </a:lnTo>
                      <a:lnTo>
                        <a:pt x="4" y="123"/>
                      </a:lnTo>
                      <a:lnTo>
                        <a:pt x="1" y="109"/>
                      </a:lnTo>
                      <a:lnTo>
                        <a:pt x="0" y="93"/>
                      </a:lnTo>
                      <a:lnTo>
                        <a:pt x="0" y="78"/>
                      </a:lnTo>
                      <a:lnTo>
                        <a:pt x="1" y="61"/>
                      </a:lnTo>
                      <a:lnTo>
                        <a:pt x="5" y="47"/>
                      </a:lnTo>
                      <a:lnTo>
                        <a:pt x="9" y="33"/>
                      </a:lnTo>
                      <a:lnTo>
                        <a:pt x="15" y="22"/>
                      </a:lnTo>
                      <a:lnTo>
                        <a:pt x="20" y="12"/>
                      </a:lnTo>
                      <a:lnTo>
                        <a:pt x="28" y="6"/>
                      </a:lnTo>
                      <a:lnTo>
                        <a:pt x="31" y="2"/>
                      </a:lnTo>
                      <a:lnTo>
                        <a:pt x="34" y="1"/>
                      </a:lnTo>
                      <a:lnTo>
                        <a:pt x="39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1" name="Freeform 399"/>
                <p:cNvSpPr>
                  <a:spLocks/>
                </p:cNvSpPr>
                <p:nvPr/>
              </p:nvSpPr>
              <p:spPr bwMode="auto">
                <a:xfrm>
                  <a:off x="1178" y="1445"/>
                  <a:ext cx="37" cy="79"/>
                </a:xfrm>
                <a:custGeom>
                  <a:avLst/>
                  <a:gdLst>
                    <a:gd name="T0" fmla="*/ 0 w 75"/>
                    <a:gd name="T1" fmla="*/ 0 h 158"/>
                    <a:gd name="T2" fmla="*/ 0 w 75"/>
                    <a:gd name="T3" fmla="*/ 0 h 158"/>
                    <a:gd name="T4" fmla="*/ 0 w 75"/>
                    <a:gd name="T5" fmla="*/ 1 h 158"/>
                    <a:gd name="T6" fmla="*/ 0 w 75"/>
                    <a:gd name="T7" fmla="*/ 1 h 158"/>
                    <a:gd name="T8" fmla="*/ 0 w 75"/>
                    <a:gd name="T9" fmla="*/ 1 h 158"/>
                    <a:gd name="T10" fmla="*/ 0 w 75"/>
                    <a:gd name="T11" fmla="*/ 1 h 158"/>
                    <a:gd name="T12" fmla="*/ 0 w 75"/>
                    <a:gd name="T13" fmla="*/ 1 h 158"/>
                    <a:gd name="T14" fmla="*/ 0 w 75"/>
                    <a:gd name="T15" fmla="*/ 1 h 158"/>
                    <a:gd name="T16" fmla="*/ 0 w 75"/>
                    <a:gd name="T17" fmla="*/ 1 h 158"/>
                    <a:gd name="T18" fmla="*/ 0 w 75"/>
                    <a:gd name="T19" fmla="*/ 1 h 158"/>
                    <a:gd name="T20" fmla="*/ 0 w 75"/>
                    <a:gd name="T21" fmla="*/ 1 h 158"/>
                    <a:gd name="T22" fmla="*/ 0 w 75"/>
                    <a:gd name="T23" fmla="*/ 1 h 158"/>
                    <a:gd name="T24" fmla="*/ 0 w 75"/>
                    <a:gd name="T25" fmla="*/ 1 h 158"/>
                    <a:gd name="T26" fmla="*/ 0 w 75"/>
                    <a:gd name="T27" fmla="*/ 1 h 158"/>
                    <a:gd name="T28" fmla="*/ 0 w 75"/>
                    <a:gd name="T29" fmla="*/ 1 h 158"/>
                    <a:gd name="T30" fmla="*/ 0 w 75"/>
                    <a:gd name="T31" fmla="*/ 1 h 158"/>
                    <a:gd name="T32" fmla="*/ 0 w 75"/>
                    <a:gd name="T33" fmla="*/ 1 h 158"/>
                    <a:gd name="T34" fmla="*/ 0 w 75"/>
                    <a:gd name="T35" fmla="*/ 1 h 158"/>
                    <a:gd name="T36" fmla="*/ 0 w 75"/>
                    <a:gd name="T37" fmla="*/ 1 h 158"/>
                    <a:gd name="T38" fmla="*/ 0 w 75"/>
                    <a:gd name="T39" fmla="*/ 1 h 158"/>
                    <a:gd name="T40" fmla="*/ 0 w 75"/>
                    <a:gd name="T41" fmla="*/ 1 h 158"/>
                    <a:gd name="T42" fmla="*/ 0 w 75"/>
                    <a:gd name="T43" fmla="*/ 1 h 158"/>
                    <a:gd name="T44" fmla="*/ 0 w 75"/>
                    <a:gd name="T45" fmla="*/ 1 h 158"/>
                    <a:gd name="T46" fmla="*/ 0 w 75"/>
                    <a:gd name="T47" fmla="*/ 1 h 158"/>
                    <a:gd name="T48" fmla="*/ 0 w 75"/>
                    <a:gd name="T49" fmla="*/ 1 h 158"/>
                    <a:gd name="T50" fmla="*/ 0 w 75"/>
                    <a:gd name="T51" fmla="*/ 1 h 158"/>
                    <a:gd name="T52" fmla="*/ 0 w 75"/>
                    <a:gd name="T53" fmla="*/ 1 h 158"/>
                    <a:gd name="T54" fmla="*/ 0 w 75"/>
                    <a:gd name="T55" fmla="*/ 1 h 158"/>
                    <a:gd name="T56" fmla="*/ 0 w 75"/>
                    <a:gd name="T57" fmla="*/ 1 h 158"/>
                    <a:gd name="T58" fmla="*/ 0 w 75"/>
                    <a:gd name="T59" fmla="*/ 1 h 158"/>
                    <a:gd name="T60" fmla="*/ 0 w 75"/>
                    <a:gd name="T61" fmla="*/ 1 h 158"/>
                    <a:gd name="T62" fmla="*/ 0 w 75"/>
                    <a:gd name="T63" fmla="*/ 1 h 158"/>
                    <a:gd name="T64" fmla="*/ 0 w 75"/>
                    <a:gd name="T65" fmla="*/ 1 h 158"/>
                    <a:gd name="T66" fmla="*/ 0 w 75"/>
                    <a:gd name="T67" fmla="*/ 1 h 158"/>
                    <a:gd name="T68" fmla="*/ 0 w 75"/>
                    <a:gd name="T69" fmla="*/ 1 h 158"/>
                    <a:gd name="T70" fmla="*/ 0 w 75"/>
                    <a:gd name="T71" fmla="*/ 1 h 158"/>
                    <a:gd name="T72" fmla="*/ 0 w 75"/>
                    <a:gd name="T73" fmla="*/ 1 h 158"/>
                    <a:gd name="T74" fmla="*/ 0 w 75"/>
                    <a:gd name="T75" fmla="*/ 1 h 158"/>
                    <a:gd name="T76" fmla="*/ 0 w 75"/>
                    <a:gd name="T77" fmla="*/ 1 h 158"/>
                    <a:gd name="T78" fmla="*/ 0 w 75"/>
                    <a:gd name="T79" fmla="*/ 0 h 158"/>
                    <a:gd name="T80" fmla="*/ 0 w 75"/>
                    <a:gd name="T81" fmla="*/ 0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5"/>
                    <a:gd name="T124" fmla="*/ 0 h 158"/>
                    <a:gd name="T125" fmla="*/ 75 w 75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5" h="158">
                      <a:moveTo>
                        <a:pt x="42" y="0"/>
                      </a:moveTo>
                      <a:lnTo>
                        <a:pt x="46" y="0"/>
                      </a:lnTo>
                      <a:lnTo>
                        <a:pt x="50" y="1"/>
                      </a:lnTo>
                      <a:lnTo>
                        <a:pt x="53" y="3"/>
                      </a:lnTo>
                      <a:lnTo>
                        <a:pt x="56" y="7"/>
                      </a:lnTo>
                      <a:lnTo>
                        <a:pt x="63" y="14"/>
                      </a:lnTo>
                      <a:lnTo>
                        <a:pt x="67" y="24"/>
                      </a:lnTo>
                      <a:lnTo>
                        <a:pt x="72" y="36"/>
                      </a:lnTo>
                      <a:lnTo>
                        <a:pt x="74" y="49"/>
                      </a:lnTo>
                      <a:lnTo>
                        <a:pt x="75" y="65"/>
                      </a:lnTo>
                      <a:lnTo>
                        <a:pt x="75" y="81"/>
                      </a:lnTo>
                      <a:lnTo>
                        <a:pt x="74" y="97"/>
                      </a:lnTo>
                      <a:lnTo>
                        <a:pt x="70" y="112"/>
                      </a:lnTo>
                      <a:lnTo>
                        <a:pt x="66" y="125"/>
                      </a:lnTo>
                      <a:lnTo>
                        <a:pt x="62" y="136"/>
                      </a:lnTo>
                      <a:lnTo>
                        <a:pt x="55" y="146"/>
                      </a:lnTo>
                      <a:lnTo>
                        <a:pt x="49" y="153"/>
                      </a:lnTo>
                      <a:lnTo>
                        <a:pt x="45" y="155"/>
                      </a:lnTo>
                      <a:lnTo>
                        <a:pt x="41" y="157"/>
                      </a:lnTo>
                      <a:lnTo>
                        <a:pt x="38" y="158"/>
                      </a:lnTo>
                      <a:lnTo>
                        <a:pt x="33" y="158"/>
                      </a:lnTo>
                      <a:lnTo>
                        <a:pt x="30" y="157"/>
                      </a:lnTo>
                      <a:lnTo>
                        <a:pt x="26" y="156"/>
                      </a:lnTo>
                      <a:lnTo>
                        <a:pt x="22" y="154"/>
                      </a:lnTo>
                      <a:lnTo>
                        <a:pt x="19" y="150"/>
                      </a:lnTo>
                      <a:lnTo>
                        <a:pt x="13" y="143"/>
                      </a:lnTo>
                      <a:lnTo>
                        <a:pt x="8" y="133"/>
                      </a:lnTo>
                      <a:lnTo>
                        <a:pt x="4" y="121"/>
                      </a:lnTo>
                      <a:lnTo>
                        <a:pt x="1" y="108"/>
                      </a:lnTo>
                      <a:lnTo>
                        <a:pt x="0" y="92"/>
                      </a:lnTo>
                      <a:lnTo>
                        <a:pt x="0" y="77"/>
                      </a:lnTo>
                      <a:lnTo>
                        <a:pt x="1" y="60"/>
                      </a:lnTo>
                      <a:lnTo>
                        <a:pt x="5" y="46"/>
                      </a:lnTo>
                      <a:lnTo>
                        <a:pt x="9" y="33"/>
                      </a:lnTo>
                      <a:lnTo>
                        <a:pt x="15" y="21"/>
                      </a:lnTo>
                      <a:lnTo>
                        <a:pt x="20" y="12"/>
                      </a:lnTo>
                      <a:lnTo>
                        <a:pt x="27" y="5"/>
                      </a:lnTo>
                      <a:lnTo>
                        <a:pt x="31" y="2"/>
                      </a:lnTo>
                      <a:lnTo>
                        <a:pt x="34" y="1"/>
                      </a:lnTo>
                      <a:lnTo>
                        <a:pt x="38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2" name="Freeform 400"/>
                <p:cNvSpPr>
                  <a:spLocks/>
                </p:cNvSpPr>
                <p:nvPr/>
              </p:nvSpPr>
              <p:spPr bwMode="auto">
                <a:xfrm>
                  <a:off x="1178" y="1445"/>
                  <a:ext cx="37" cy="78"/>
                </a:xfrm>
                <a:custGeom>
                  <a:avLst/>
                  <a:gdLst>
                    <a:gd name="T0" fmla="*/ 0 w 75"/>
                    <a:gd name="T1" fmla="*/ 0 h 157"/>
                    <a:gd name="T2" fmla="*/ 0 w 75"/>
                    <a:gd name="T3" fmla="*/ 0 h 157"/>
                    <a:gd name="T4" fmla="*/ 0 w 75"/>
                    <a:gd name="T5" fmla="*/ 0 h 157"/>
                    <a:gd name="T6" fmla="*/ 0 w 75"/>
                    <a:gd name="T7" fmla="*/ 0 h 157"/>
                    <a:gd name="T8" fmla="*/ 0 w 75"/>
                    <a:gd name="T9" fmla="*/ 0 h 157"/>
                    <a:gd name="T10" fmla="*/ 0 w 75"/>
                    <a:gd name="T11" fmla="*/ 0 h 157"/>
                    <a:gd name="T12" fmla="*/ 0 w 75"/>
                    <a:gd name="T13" fmla="*/ 0 h 157"/>
                    <a:gd name="T14" fmla="*/ 0 w 75"/>
                    <a:gd name="T15" fmla="*/ 0 h 157"/>
                    <a:gd name="T16" fmla="*/ 0 w 75"/>
                    <a:gd name="T17" fmla="*/ 0 h 157"/>
                    <a:gd name="T18" fmla="*/ 0 w 75"/>
                    <a:gd name="T19" fmla="*/ 0 h 157"/>
                    <a:gd name="T20" fmla="*/ 0 w 75"/>
                    <a:gd name="T21" fmla="*/ 0 h 157"/>
                    <a:gd name="T22" fmla="*/ 0 w 75"/>
                    <a:gd name="T23" fmla="*/ 0 h 157"/>
                    <a:gd name="T24" fmla="*/ 0 w 75"/>
                    <a:gd name="T25" fmla="*/ 0 h 157"/>
                    <a:gd name="T26" fmla="*/ 0 w 75"/>
                    <a:gd name="T27" fmla="*/ 0 h 157"/>
                    <a:gd name="T28" fmla="*/ 0 w 75"/>
                    <a:gd name="T29" fmla="*/ 0 h 157"/>
                    <a:gd name="T30" fmla="*/ 0 w 75"/>
                    <a:gd name="T31" fmla="*/ 0 h 157"/>
                    <a:gd name="T32" fmla="*/ 0 w 75"/>
                    <a:gd name="T33" fmla="*/ 0 h 157"/>
                    <a:gd name="T34" fmla="*/ 0 w 75"/>
                    <a:gd name="T35" fmla="*/ 0 h 157"/>
                    <a:gd name="T36" fmla="*/ 0 w 75"/>
                    <a:gd name="T37" fmla="*/ 0 h 157"/>
                    <a:gd name="T38" fmla="*/ 0 w 75"/>
                    <a:gd name="T39" fmla="*/ 0 h 157"/>
                    <a:gd name="T40" fmla="*/ 0 w 75"/>
                    <a:gd name="T41" fmla="*/ 0 h 157"/>
                    <a:gd name="T42" fmla="*/ 0 w 75"/>
                    <a:gd name="T43" fmla="*/ 0 h 157"/>
                    <a:gd name="T44" fmla="*/ 0 w 75"/>
                    <a:gd name="T45" fmla="*/ 0 h 157"/>
                    <a:gd name="T46" fmla="*/ 0 w 75"/>
                    <a:gd name="T47" fmla="*/ 0 h 157"/>
                    <a:gd name="T48" fmla="*/ 0 w 75"/>
                    <a:gd name="T49" fmla="*/ 0 h 157"/>
                    <a:gd name="T50" fmla="*/ 0 w 75"/>
                    <a:gd name="T51" fmla="*/ 0 h 157"/>
                    <a:gd name="T52" fmla="*/ 0 w 75"/>
                    <a:gd name="T53" fmla="*/ 0 h 157"/>
                    <a:gd name="T54" fmla="*/ 0 w 75"/>
                    <a:gd name="T55" fmla="*/ 0 h 157"/>
                    <a:gd name="T56" fmla="*/ 0 w 75"/>
                    <a:gd name="T57" fmla="*/ 0 h 157"/>
                    <a:gd name="T58" fmla="*/ 0 w 75"/>
                    <a:gd name="T59" fmla="*/ 0 h 157"/>
                    <a:gd name="T60" fmla="*/ 0 w 75"/>
                    <a:gd name="T61" fmla="*/ 0 h 157"/>
                    <a:gd name="T62" fmla="*/ 0 w 75"/>
                    <a:gd name="T63" fmla="*/ 0 h 157"/>
                    <a:gd name="T64" fmla="*/ 0 w 75"/>
                    <a:gd name="T65" fmla="*/ 0 h 157"/>
                    <a:gd name="T66" fmla="*/ 0 w 75"/>
                    <a:gd name="T67" fmla="*/ 0 h 157"/>
                    <a:gd name="T68" fmla="*/ 0 w 75"/>
                    <a:gd name="T69" fmla="*/ 0 h 157"/>
                    <a:gd name="T70" fmla="*/ 0 w 75"/>
                    <a:gd name="T71" fmla="*/ 0 h 157"/>
                    <a:gd name="T72" fmla="*/ 0 w 75"/>
                    <a:gd name="T73" fmla="*/ 0 h 157"/>
                    <a:gd name="T74" fmla="*/ 0 w 75"/>
                    <a:gd name="T75" fmla="*/ 0 h 157"/>
                    <a:gd name="T76" fmla="*/ 0 w 75"/>
                    <a:gd name="T77" fmla="*/ 0 h 157"/>
                    <a:gd name="T78" fmla="*/ 0 w 75"/>
                    <a:gd name="T79" fmla="*/ 0 h 157"/>
                    <a:gd name="T80" fmla="*/ 0 w 75"/>
                    <a:gd name="T81" fmla="*/ 0 h 1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5"/>
                    <a:gd name="T124" fmla="*/ 0 h 157"/>
                    <a:gd name="T125" fmla="*/ 75 w 75"/>
                    <a:gd name="T126" fmla="*/ 157 h 15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5" h="157">
                      <a:moveTo>
                        <a:pt x="42" y="0"/>
                      </a:moveTo>
                      <a:lnTo>
                        <a:pt x="45" y="1"/>
                      </a:lnTo>
                      <a:lnTo>
                        <a:pt x="49" y="2"/>
                      </a:lnTo>
                      <a:lnTo>
                        <a:pt x="53" y="5"/>
                      </a:lnTo>
                      <a:lnTo>
                        <a:pt x="56" y="7"/>
                      </a:lnTo>
                      <a:lnTo>
                        <a:pt x="62" y="14"/>
                      </a:lnTo>
                      <a:lnTo>
                        <a:pt x="66" y="24"/>
                      </a:lnTo>
                      <a:lnTo>
                        <a:pt x="70" y="36"/>
                      </a:lnTo>
                      <a:lnTo>
                        <a:pt x="74" y="51"/>
                      </a:lnTo>
                      <a:lnTo>
                        <a:pt x="75" y="65"/>
                      </a:lnTo>
                      <a:lnTo>
                        <a:pt x="75" y="81"/>
                      </a:lnTo>
                      <a:lnTo>
                        <a:pt x="73" y="97"/>
                      </a:lnTo>
                      <a:lnTo>
                        <a:pt x="70" y="111"/>
                      </a:lnTo>
                      <a:lnTo>
                        <a:pt x="66" y="124"/>
                      </a:lnTo>
                      <a:lnTo>
                        <a:pt x="61" y="136"/>
                      </a:lnTo>
                      <a:lnTo>
                        <a:pt x="55" y="145"/>
                      </a:lnTo>
                      <a:lnTo>
                        <a:pt x="47" y="151"/>
                      </a:lnTo>
                      <a:lnTo>
                        <a:pt x="44" y="155"/>
                      </a:lnTo>
                      <a:lnTo>
                        <a:pt x="41" y="156"/>
                      </a:lnTo>
                      <a:lnTo>
                        <a:pt x="37" y="157"/>
                      </a:lnTo>
                      <a:lnTo>
                        <a:pt x="33" y="157"/>
                      </a:lnTo>
                      <a:lnTo>
                        <a:pt x="29" y="157"/>
                      </a:lnTo>
                      <a:lnTo>
                        <a:pt x="26" y="155"/>
                      </a:lnTo>
                      <a:lnTo>
                        <a:pt x="22" y="153"/>
                      </a:lnTo>
                      <a:lnTo>
                        <a:pt x="19" y="150"/>
                      </a:lnTo>
                      <a:lnTo>
                        <a:pt x="13" y="143"/>
                      </a:lnTo>
                      <a:lnTo>
                        <a:pt x="8" y="133"/>
                      </a:lnTo>
                      <a:lnTo>
                        <a:pt x="5" y="121"/>
                      </a:lnTo>
                      <a:lnTo>
                        <a:pt x="1" y="108"/>
                      </a:lnTo>
                      <a:lnTo>
                        <a:pt x="0" y="92"/>
                      </a:lnTo>
                      <a:lnTo>
                        <a:pt x="0" y="77"/>
                      </a:lnTo>
                      <a:lnTo>
                        <a:pt x="1" y="60"/>
                      </a:lnTo>
                      <a:lnTo>
                        <a:pt x="5" y="46"/>
                      </a:lnTo>
                      <a:lnTo>
                        <a:pt x="9" y="33"/>
                      </a:lnTo>
                      <a:lnTo>
                        <a:pt x="15" y="22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1" y="3"/>
                      </a:lnTo>
                      <a:lnTo>
                        <a:pt x="34" y="1"/>
                      </a:lnTo>
                      <a:lnTo>
                        <a:pt x="38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3" name="Freeform 401"/>
                <p:cNvSpPr>
                  <a:spLocks/>
                </p:cNvSpPr>
                <p:nvPr/>
              </p:nvSpPr>
              <p:spPr bwMode="auto">
                <a:xfrm>
                  <a:off x="1178" y="1445"/>
                  <a:ext cx="37" cy="77"/>
                </a:xfrm>
                <a:custGeom>
                  <a:avLst/>
                  <a:gdLst>
                    <a:gd name="T0" fmla="*/ 1 w 74"/>
                    <a:gd name="T1" fmla="*/ 0 h 155"/>
                    <a:gd name="T2" fmla="*/ 1 w 74"/>
                    <a:gd name="T3" fmla="*/ 0 h 155"/>
                    <a:gd name="T4" fmla="*/ 1 w 74"/>
                    <a:gd name="T5" fmla="*/ 0 h 155"/>
                    <a:gd name="T6" fmla="*/ 1 w 74"/>
                    <a:gd name="T7" fmla="*/ 0 h 155"/>
                    <a:gd name="T8" fmla="*/ 1 w 74"/>
                    <a:gd name="T9" fmla="*/ 0 h 155"/>
                    <a:gd name="T10" fmla="*/ 1 w 74"/>
                    <a:gd name="T11" fmla="*/ 0 h 155"/>
                    <a:gd name="T12" fmla="*/ 1 w 74"/>
                    <a:gd name="T13" fmla="*/ 0 h 155"/>
                    <a:gd name="T14" fmla="*/ 1 w 74"/>
                    <a:gd name="T15" fmla="*/ 0 h 155"/>
                    <a:gd name="T16" fmla="*/ 1 w 74"/>
                    <a:gd name="T17" fmla="*/ 0 h 155"/>
                    <a:gd name="T18" fmla="*/ 1 w 74"/>
                    <a:gd name="T19" fmla="*/ 0 h 155"/>
                    <a:gd name="T20" fmla="*/ 1 w 74"/>
                    <a:gd name="T21" fmla="*/ 0 h 155"/>
                    <a:gd name="T22" fmla="*/ 1 w 74"/>
                    <a:gd name="T23" fmla="*/ 0 h 155"/>
                    <a:gd name="T24" fmla="*/ 1 w 74"/>
                    <a:gd name="T25" fmla="*/ 0 h 155"/>
                    <a:gd name="T26" fmla="*/ 1 w 74"/>
                    <a:gd name="T27" fmla="*/ 0 h 155"/>
                    <a:gd name="T28" fmla="*/ 1 w 74"/>
                    <a:gd name="T29" fmla="*/ 0 h 155"/>
                    <a:gd name="T30" fmla="*/ 1 w 74"/>
                    <a:gd name="T31" fmla="*/ 0 h 155"/>
                    <a:gd name="T32" fmla="*/ 1 w 74"/>
                    <a:gd name="T33" fmla="*/ 0 h 155"/>
                    <a:gd name="T34" fmla="*/ 1 w 74"/>
                    <a:gd name="T35" fmla="*/ 0 h 155"/>
                    <a:gd name="T36" fmla="*/ 1 w 74"/>
                    <a:gd name="T37" fmla="*/ 0 h 155"/>
                    <a:gd name="T38" fmla="*/ 1 w 74"/>
                    <a:gd name="T39" fmla="*/ 0 h 155"/>
                    <a:gd name="T40" fmla="*/ 1 w 74"/>
                    <a:gd name="T41" fmla="*/ 0 h 155"/>
                    <a:gd name="T42" fmla="*/ 1 w 74"/>
                    <a:gd name="T43" fmla="*/ 0 h 155"/>
                    <a:gd name="T44" fmla="*/ 1 w 74"/>
                    <a:gd name="T45" fmla="*/ 0 h 155"/>
                    <a:gd name="T46" fmla="*/ 1 w 74"/>
                    <a:gd name="T47" fmla="*/ 0 h 155"/>
                    <a:gd name="T48" fmla="*/ 1 w 74"/>
                    <a:gd name="T49" fmla="*/ 0 h 155"/>
                    <a:gd name="T50" fmla="*/ 1 w 74"/>
                    <a:gd name="T51" fmla="*/ 0 h 155"/>
                    <a:gd name="T52" fmla="*/ 1 w 74"/>
                    <a:gd name="T53" fmla="*/ 0 h 155"/>
                    <a:gd name="T54" fmla="*/ 1 w 74"/>
                    <a:gd name="T55" fmla="*/ 0 h 155"/>
                    <a:gd name="T56" fmla="*/ 1 w 74"/>
                    <a:gd name="T57" fmla="*/ 0 h 155"/>
                    <a:gd name="T58" fmla="*/ 0 w 74"/>
                    <a:gd name="T59" fmla="*/ 0 h 155"/>
                    <a:gd name="T60" fmla="*/ 0 w 74"/>
                    <a:gd name="T61" fmla="*/ 0 h 155"/>
                    <a:gd name="T62" fmla="*/ 1 w 74"/>
                    <a:gd name="T63" fmla="*/ 0 h 155"/>
                    <a:gd name="T64" fmla="*/ 1 w 74"/>
                    <a:gd name="T65" fmla="*/ 0 h 155"/>
                    <a:gd name="T66" fmla="*/ 1 w 74"/>
                    <a:gd name="T67" fmla="*/ 0 h 155"/>
                    <a:gd name="T68" fmla="*/ 1 w 74"/>
                    <a:gd name="T69" fmla="*/ 0 h 155"/>
                    <a:gd name="T70" fmla="*/ 1 w 74"/>
                    <a:gd name="T71" fmla="*/ 0 h 155"/>
                    <a:gd name="T72" fmla="*/ 1 w 74"/>
                    <a:gd name="T73" fmla="*/ 0 h 155"/>
                    <a:gd name="T74" fmla="*/ 1 w 74"/>
                    <a:gd name="T75" fmla="*/ 0 h 155"/>
                    <a:gd name="T76" fmla="*/ 1 w 74"/>
                    <a:gd name="T77" fmla="*/ 0 h 155"/>
                    <a:gd name="T78" fmla="*/ 1 w 74"/>
                    <a:gd name="T79" fmla="*/ 0 h 155"/>
                    <a:gd name="T80" fmla="*/ 1 w 74"/>
                    <a:gd name="T81" fmla="*/ 0 h 1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"/>
                    <a:gd name="T124" fmla="*/ 0 h 155"/>
                    <a:gd name="T125" fmla="*/ 74 w 74"/>
                    <a:gd name="T126" fmla="*/ 155 h 1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" h="155">
                      <a:moveTo>
                        <a:pt x="41" y="0"/>
                      </a:moveTo>
                      <a:lnTo>
                        <a:pt x="45" y="0"/>
                      </a:lnTo>
                      <a:lnTo>
                        <a:pt x="49" y="2"/>
                      </a:lnTo>
                      <a:lnTo>
                        <a:pt x="52" y="5"/>
                      </a:lnTo>
                      <a:lnTo>
                        <a:pt x="55" y="7"/>
                      </a:lnTo>
                      <a:lnTo>
                        <a:pt x="62" y="14"/>
                      </a:lnTo>
                      <a:lnTo>
                        <a:pt x="66" y="24"/>
                      </a:lnTo>
                      <a:lnTo>
                        <a:pt x="70" y="36"/>
                      </a:lnTo>
                      <a:lnTo>
                        <a:pt x="73" y="50"/>
                      </a:lnTo>
                      <a:lnTo>
                        <a:pt x="74" y="64"/>
                      </a:lnTo>
                      <a:lnTo>
                        <a:pt x="74" y="80"/>
                      </a:lnTo>
                      <a:lnTo>
                        <a:pt x="73" y="96"/>
                      </a:lnTo>
                      <a:lnTo>
                        <a:pt x="69" y="110"/>
                      </a:lnTo>
                      <a:lnTo>
                        <a:pt x="65" y="123"/>
                      </a:lnTo>
                      <a:lnTo>
                        <a:pt x="61" y="134"/>
                      </a:lnTo>
                      <a:lnTo>
                        <a:pt x="54" y="143"/>
                      </a:lnTo>
                      <a:lnTo>
                        <a:pt x="47" y="150"/>
                      </a:lnTo>
                      <a:lnTo>
                        <a:pt x="44" y="153"/>
                      </a:lnTo>
                      <a:lnTo>
                        <a:pt x="41" y="154"/>
                      </a:lnTo>
                      <a:lnTo>
                        <a:pt x="37" y="155"/>
                      </a:lnTo>
                      <a:lnTo>
                        <a:pt x="33" y="155"/>
                      </a:lnTo>
                      <a:lnTo>
                        <a:pt x="29" y="155"/>
                      </a:lnTo>
                      <a:lnTo>
                        <a:pt x="26" y="154"/>
                      </a:lnTo>
                      <a:lnTo>
                        <a:pt x="22" y="152"/>
                      </a:lnTo>
                      <a:lnTo>
                        <a:pt x="19" y="148"/>
                      </a:lnTo>
                      <a:lnTo>
                        <a:pt x="13" y="141"/>
                      </a:lnTo>
                      <a:lnTo>
                        <a:pt x="8" y="131"/>
                      </a:lnTo>
                      <a:lnTo>
                        <a:pt x="4" y="120"/>
                      </a:lnTo>
                      <a:lnTo>
                        <a:pt x="1" y="105"/>
                      </a:lnTo>
                      <a:lnTo>
                        <a:pt x="0" y="91"/>
                      </a:lnTo>
                      <a:lnTo>
                        <a:pt x="0" y="76"/>
                      </a:lnTo>
                      <a:lnTo>
                        <a:pt x="1" y="61"/>
                      </a:lnTo>
                      <a:lnTo>
                        <a:pt x="5" y="45"/>
                      </a:lnTo>
                      <a:lnTo>
                        <a:pt x="9" y="33"/>
                      </a:lnTo>
                      <a:lnTo>
                        <a:pt x="15" y="21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0" y="2"/>
                      </a:lnTo>
                      <a:lnTo>
                        <a:pt x="34" y="1"/>
                      </a:lnTo>
                      <a:lnTo>
                        <a:pt x="38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4" name="Freeform 402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7" cy="76"/>
                </a:xfrm>
                <a:custGeom>
                  <a:avLst/>
                  <a:gdLst>
                    <a:gd name="T0" fmla="*/ 1 w 74"/>
                    <a:gd name="T1" fmla="*/ 0 h 154"/>
                    <a:gd name="T2" fmla="*/ 1 w 74"/>
                    <a:gd name="T3" fmla="*/ 0 h 154"/>
                    <a:gd name="T4" fmla="*/ 1 w 74"/>
                    <a:gd name="T5" fmla="*/ 0 h 154"/>
                    <a:gd name="T6" fmla="*/ 1 w 74"/>
                    <a:gd name="T7" fmla="*/ 0 h 154"/>
                    <a:gd name="T8" fmla="*/ 1 w 74"/>
                    <a:gd name="T9" fmla="*/ 0 h 154"/>
                    <a:gd name="T10" fmla="*/ 1 w 74"/>
                    <a:gd name="T11" fmla="*/ 0 h 154"/>
                    <a:gd name="T12" fmla="*/ 1 w 74"/>
                    <a:gd name="T13" fmla="*/ 0 h 154"/>
                    <a:gd name="T14" fmla="*/ 1 w 74"/>
                    <a:gd name="T15" fmla="*/ 0 h 154"/>
                    <a:gd name="T16" fmla="*/ 1 w 74"/>
                    <a:gd name="T17" fmla="*/ 0 h 154"/>
                    <a:gd name="T18" fmla="*/ 1 w 74"/>
                    <a:gd name="T19" fmla="*/ 0 h 154"/>
                    <a:gd name="T20" fmla="*/ 1 w 74"/>
                    <a:gd name="T21" fmla="*/ 0 h 154"/>
                    <a:gd name="T22" fmla="*/ 1 w 74"/>
                    <a:gd name="T23" fmla="*/ 0 h 154"/>
                    <a:gd name="T24" fmla="*/ 1 w 74"/>
                    <a:gd name="T25" fmla="*/ 0 h 154"/>
                    <a:gd name="T26" fmla="*/ 1 w 74"/>
                    <a:gd name="T27" fmla="*/ 0 h 154"/>
                    <a:gd name="T28" fmla="*/ 1 w 74"/>
                    <a:gd name="T29" fmla="*/ 0 h 154"/>
                    <a:gd name="T30" fmla="*/ 1 w 74"/>
                    <a:gd name="T31" fmla="*/ 0 h 154"/>
                    <a:gd name="T32" fmla="*/ 1 w 74"/>
                    <a:gd name="T33" fmla="*/ 0 h 154"/>
                    <a:gd name="T34" fmla="*/ 1 w 74"/>
                    <a:gd name="T35" fmla="*/ 0 h 154"/>
                    <a:gd name="T36" fmla="*/ 1 w 74"/>
                    <a:gd name="T37" fmla="*/ 0 h 154"/>
                    <a:gd name="T38" fmla="*/ 1 w 74"/>
                    <a:gd name="T39" fmla="*/ 0 h 154"/>
                    <a:gd name="T40" fmla="*/ 1 w 74"/>
                    <a:gd name="T41" fmla="*/ 0 h 154"/>
                    <a:gd name="T42" fmla="*/ 1 w 74"/>
                    <a:gd name="T43" fmla="*/ 0 h 154"/>
                    <a:gd name="T44" fmla="*/ 1 w 74"/>
                    <a:gd name="T45" fmla="*/ 0 h 154"/>
                    <a:gd name="T46" fmla="*/ 1 w 74"/>
                    <a:gd name="T47" fmla="*/ 0 h 154"/>
                    <a:gd name="T48" fmla="*/ 1 w 74"/>
                    <a:gd name="T49" fmla="*/ 0 h 154"/>
                    <a:gd name="T50" fmla="*/ 1 w 74"/>
                    <a:gd name="T51" fmla="*/ 0 h 154"/>
                    <a:gd name="T52" fmla="*/ 1 w 74"/>
                    <a:gd name="T53" fmla="*/ 0 h 154"/>
                    <a:gd name="T54" fmla="*/ 1 w 74"/>
                    <a:gd name="T55" fmla="*/ 0 h 154"/>
                    <a:gd name="T56" fmla="*/ 1 w 74"/>
                    <a:gd name="T57" fmla="*/ 0 h 154"/>
                    <a:gd name="T58" fmla="*/ 0 w 74"/>
                    <a:gd name="T59" fmla="*/ 0 h 154"/>
                    <a:gd name="T60" fmla="*/ 0 w 74"/>
                    <a:gd name="T61" fmla="*/ 0 h 154"/>
                    <a:gd name="T62" fmla="*/ 1 w 74"/>
                    <a:gd name="T63" fmla="*/ 0 h 154"/>
                    <a:gd name="T64" fmla="*/ 1 w 74"/>
                    <a:gd name="T65" fmla="*/ 0 h 154"/>
                    <a:gd name="T66" fmla="*/ 1 w 74"/>
                    <a:gd name="T67" fmla="*/ 0 h 154"/>
                    <a:gd name="T68" fmla="*/ 1 w 74"/>
                    <a:gd name="T69" fmla="*/ 0 h 154"/>
                    <a:gd name="T70" fmla="*/ 1 w 74"/>
                    <a:gd name="T71" fmla="*/ 0 h 154"/>
                    <a:gd name="T72" fmla="*/ 1 w 74"/>
                    <a:gd name="T73" fmla="*/ 0 h 154"/>
                    <a:gd name="T74" fmla="*/ 1 w 74"/>
                    <a:gd name="T75" fmla="*/ 0 h 154"/>
                    <a:gd name="T76" fmla="*/ 1 w 74"/>
                    <a:gd name="T77" fmla="*/ 0 h 154"/>
                    <a:gd name="T78" fmla="*/ 1 w 74"/>
                    <a:gd name="T79" fmla="*/ 0 h 154"/>
                    <a:gd name="T80" fmla="*/ 1 w 74"/>
                    <a:gd name="T81" fmla="*/ 0 h 15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4"/>
                    <a:gd name="T124" fmla="*/ 0 h 154"/>
                    <a:gd name="T125" fmla="*/ 74 w 74"/>
                    <a:gd name="T126" fmla="*/ 154 h 15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4" h="154">
                      <a:moveTo>
                        <a:pt x="41" y="0"/>
                      </a:moveTo>
                      <a:lnTo>
                        <a:pt x="44" y="0"/>
                      </a:lnTo>
                      <a:lnTo>
                        <a:pt x="49" y="1"/>
                      </a:lnTo>
                      <a:lnTo>
                        <a:pt x="52" y="4"/>
                      </a:lnTo>
                      <a:lnTo>
                        <a:pt x="55" y="7"/>
                      </a:lnTo>
                      <a:lnTo>
                        <a:pt x="61" y="15"/>
                      </a:lnTo>
                      <a:lnTo>
                        <a:pt x="65" y="23"/>
                      </a:lnTo>
                      <a:lnTo>
                        <a:pt x="69" y="35"/>
                      </a:lnTo>
                      <a:lnTo>
                        <a:pt x="72" y="49"/>
                      </a:lnTo>
                      <a:lnTo>
                        <a:pt x="74" y="63"/>
                      </a:lnTo>
                      <a:lnTo>
                        <a:pt x="74" y="79"/>
                      </a:lnTo>
                      <a:lnTo>
                        <a:pt x="72" y="95"/>
                      </a:lnTo>
                      <a:lnTo>
                        <a:pt x="68" y="109"/>
                      </a:lnTo>
                      <a:lnTo>
                        <a:pt x="65" y="121"/>
                      </a:lnTo>
                      <a:lnTo>
                        <a:pt x="60" y="133"/>
                      </a:lnTo>
                      <a:lnTo>
                        <a:pt x="54" y="142"/>
                      </a:lnTo>
                      <a:lnTo>
                        <a:pt x="47" y="148"/>
                      </a:lnTo>
                      <a:lnTo>
                        <a:pt x="43" y="151"/>
                      </a:lnTo>
                      <a:lnTo>
                        <a:pt x="40" y="153"/>
                      </a:lnTo>
                      <a:lnTo>
                        <a:pt x="37" y="154"/>
                      </a:lnTo>
                      <a:lnTo>
                        <a:pt x="32" y="154"/>
                      </a:lnTo>
                      <a:lnTo>
                        <a:pt x="29" y="153"/>
                      </a:lnTo>
                      <a:lnTo>
                        <a:pt x="26" y="152"/>
                      </a:lnTo>
                      <a:lnTo>
                        <a:pt x="22" y="149"/>
                      </a:lnTo>
                      <a:lnTo>
                        <a:pt x="19" y="147"/>
                      </a:lnTo>
                      <a:lnTo>
                        <a:pt x="12" y="140"/>
                      </a:lnTo>
                      <a:lnTo>
                        <a:pt x="8" y="130"/>
                      </a:lnTo>
                      <a:lnTo>
                        <a:pt x="4" y="118"/>
                      </a:lnTo>
                      <a:lnTo>
                        <a:pt x="1" y="104"/>
                      </a:lnTo>
                      <a:lnTo>
                        <a:pt x="0" y="90"/>
                      </a:lnTo>
                      <a:lnTo>
                        <a:pt x="0" y="75"/>
                      </a:lnTo>
                      <a:lnTo>
                        <a:pt x="1" y="60"/>
                      </a:lnTo>
                      <a:lnTo>
                        <a:pt x="5" y="45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0" y="3"/>
                      </a:lnTo>
                      <a:lnTo>
                        <a:pt x="33" y="1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5" name="Freeform 403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6" cy="76"/>
                </a:xfrm>
                <a:custGeom>
                  <a:avLst/>
                  <a:gdLst>
                    <a:gd name="T0" fmla="*/ 0 w 73"/>
                    <a:gd name="T1" fmla="*/ 0 h 153"/>
                    <a:gd name="T2" fmla="*/ 0 w 73"/>
                    <a:gd name="T3" fmla="*/ 0 h 153"/>
                    <a:gd name="T4" fmla="*/ 0 w 73"/>
                    <a:gd name="T5" fmla="*/ 0 h 153"/>
                    <a:gd name="T6" fmla="*/ 0 w 73"/>
                    <a:gd name="T7" fmla="*/ 0 h 153"/>
                    <a:gd name="T8" fmla="*/ 0 w 73"/>
                    <a:gd name="T9" fmla="*/ 0 h 153"/>
                    <a:gd name="T10" fmla="*/ 0 w 73"/>
                    <a:gd name="T11" fmla="*/ 0 h 153"/>
                    <a:gd name="T12" fmla="*/ 0 w 73"/>
                    <a:gd name="T13" fmla="*/ 0 h 153"/>
                    <a:gd name="T14" fmla="*/ 0 w 73"/>
                    <a:gd name="T15" fmla="*/ 0 h 153"/>
                    <a:gd name="T16" fmla="*/ 0 w 73"/>
                    <a:gd name="T17" fmla="*/ 0 h 153"/>
                    <a:gd name="T18" fmla="*/ 0 w 73"/>
                    <a:gd name="T19" fmla="*/ 0 h 153"/>
                    <a:gd name="T20" fmla="*/ 0 w 73"/>
                    <a:gd name="T21" fmla="*/ 0 h 153"/>
                    <a:gd name="T22" fmla="*/ 0 w 73"/>
                    <a:gd name="T23" fmla="*/ 0 h 153"/>
                    <a:gd name="T24" fmla="*/ 0 w 73"/>
                    <a:gd name="T25" fmla="*/ 0 h 153"/>
                    <a:gd name="T26" fmla="*/ 0 w 73"/>
                    <a:gd name="T27" fmla="*/ 0 h 153"/>
                    <a:gd name="T28" fmla="*/ 0 w 73"/>
                    <a:gd name="T29" fmla="*/ 0 h 153"/>
                    <a:gd name="T30" fmla="*/ 0 w 73"/>
                    <a:gd name="T31" fmla="*/ 0 h 153"/>
                    <a:gd name="T32" fmla="*/ 0 w 73"/>
                    <a:gd name="T33" fmla="*/ 0 h 153"/>
                    <a:gd name="T34" fmla="*/ 0 w 73"/>
                    <a:gd name="T35" fmla="*/ 0 h 153"/>
                    <a:gd name="T36" fmla="*/ 0 w 73"/>
                    <a:gd name="T37" fmla="*/ 0 h 153"/>
                    <a:gd name="T38" fmla="*/ 0 w 73"/>
                    <a:gd name="T39" fmla="*/ 0 h 153"/>
                    <a:gd name="T40" fmla="*/ 0 w 73"/>
                    <a:gd name="T41" fmla="*/ 0 h 153"/>
                    <a:gd name="T42" fmla="*/ 0 w 73"/>
                    <a:gd name="T43" fmla="*/ 0 h 153"/>
                    <a:gd name="T44" fmla="*/ 0 w 73"/>
                    <a:gd name="T45" fmla="*/ 0 h 153"/>
                    <a:gd name="T46" fmla="*/ 0 w 73"/>
                    <a:gd name="T47" fmla="*/ 0 h 153"/>
                    <a:gd name="T48" fmla="*/ 0 w 73"/>
                    <a:gd name="T49" fmla="*/ 0 h 153"/>
                    <a:gd name="T50" fmla="*/ 0 w 73"/>
                    <a:gd name="T51" fmla="*/ 0 h 153"/>
                    <a:gd name="T52" fmla="*/ 0 w 73"/>
                    <a:gd name="T53" fmla="*/ 0 h 153"/>
                    <a:gd name="T54" fmla="*/ 0 w 73"/>
                    <a:gd name="T55" fmla="*/ 0 h 153"/>
                    <a:gd name="T56" fmla="*/ 0 w 73"/>
                    <a:gd name="T57" fmla="*/ 0 h 153"/>
                    <a:gd name="T58" fmla="*/ 0 w 73"/>
                    <a:gd name="T59" fmla="*/ 0 h 153"/>
                    <a:gd name="T60" fmla="*/ 0 w 73"/>
                    <a:gd name="T61" fmla="*/ 0 h 153"/>
                    <a:gd name="T62" fmla="*/ 0 w 73"/>
                    <a:gd name="T63" fmla="*/ 0 h 153"/>
                    <a:gd name="T64" fmla="*/ 0 w 73"/>
                    <a:gd name="T65" fmla="*/ 0 h 153"/>
                    <a:gd name="T66" fmla="*/ 0 w 73"/>
                    <a:gd name="T67" fmla="*/ 0 h 153"/>
                    <a:gd name="T68" fmla="*/ 0 w 73"/>
                    <a:gd name="T69" fmla="*/ 0 h 153"/>
                    <a:gd name="T70" fmla="*/ 0 w 73"/>
                    <a:gd name="T71" fmla="*/ 0 h 153"/>
                    <a:gd name="T72" fmla="*/ 0 w 73"/>
                    <a:gd name="T73" fmla="*/ 0 h 153"/>
                    <a:gd name="T74" fmla="*/ 0 w 73"/>
                    <a:gd name="T75" fmla="*/ 0 h 153"/>
                    <a:gd name="T76" fmla="*/ 0 w 73"/>
                    <a:gd name="T77" fmla="*/ 0 h 153"/>
                    <a:gd name="T78" fmla="*/ 0 w 73"/>
                    <a:gd name="T79" fmla="*/ 0 h 153"/>
                    <a:gd name="T80" fmla="*/ 0 w 73"/>
                    <a:gd name="T81" fmla="*/ 0 h 1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"/>
                    <a:gd name="T124" fmla="*/ 0 h 153"/>
                    <a:gd name="T125" fmla="*/ 73 w 73"/>
                    <a:gd name="T126" fmla="*/ 153 h 1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" h="153">
                      <a:moveTo>
                        <a:pt x="41" y="0"/>
                      </a:moveTo>
                      <a:lnTo>
                        <a:pt x="44" y="1"/>
                      </a:lnTo>
                      <a:lnTo>
                        <a:pt x="47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60" y="15"/>
                      </a:lnTo>
                      <a:lnTo>
                        <a:pt x="65" y="24"/>
                      </a:lnTo>
                      <a:lnTo>
                        <a:pt x="68" y="35"/>
                      </a:lnTo>
                      <a:lnTo>
                        <a:pt x="72" y="49"/>
                      </a:lnTo>
                      <a:lnTo>
                        <a:pt x="73" y="63"/>
                      </a:lnTo>
                      <a:lnTo>
                        <a:pt x="73" y="78"/>
                      </a:lnTo>
                      <a:lnTo>
                        <a:pt x="70" y="94"/>
                      </a:lnTo>
                      <a:lnTo>
                        <a:pt x="68" y="108"/>
                      </a:lnTo>
                      <a:lnTo>
                        <a:pt x="64" y="121"/>
                      </a:lnTo>
                      <a:lnTo>
                        <a:pt x="60" y="132"/>
                      </a:lnTo>
                      <a:lnTo>
                        <a:pt x="53" y="141"/>
                      </a:lnTo>
                      <a:lnTo>
                        <a:pt x="46" y="147"/>
                      </a:lnTo>
                      <a:lnTo>
                        <a:pt x="43" y="151"/>
                      </a:lnTo>
                      <a:lnTo>
                        <a:pt x="40" y="152"/>
                      </a:lnTo>
                      <a:lnTo>
                        <a:pt x="35" y="153"/>
                      </a:lnTo>
                      <a:lnTo>
                        <a:pt x="32" y="153"/>
                      </a:lnTo>
                      <a:lnTo>
                        <a:pt x="29" y="153"/>
                      </a:lnTo>
                      <a:lnTo>
                        <a:pt x="24" y="151"/>
                      </a:lnTo>
                      <a:lnTo>
                        <a:pt x="21" y="148"/>
                      </a:lnTo>
                      <a:lnTo>
                        <a:pt x="18" y="146"/>
                      </a:lnTo>
                      <a:lnTo>
                        <a:pt x="12" y="138"/>
                      </a:lnTo>
                      <a:lnTo>
                        <a:pt x="8" y="129"/>
                      </a:lnTo>
                      <a:lnTo>
                        <a:pt x="4" y="118"/>
                      </a:lnTo>
                      <a:lnTo>
                        <a:pt x="1" y="104"/>
                      </a:lnTo>
                      <a:lnTo>
                        <a:pt x="0" y="90"/>
                      </a:lnTo>
                      <a:lnTo>
                        <a:pt x="0" y="75"/>
                      </a:lnTo>
                      <a:lnTo>
                        <a:pt x="1" y="60"/>
                      </a:lnTo>
                      <a:lnTo>
                        <a:pt x="5" y="45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20" y="12"/>
                      </a:lnTo>
                      <a:lnTo>
                        <a:pt x="27" y="6"/>
                      </a:lnTo>
                      <a:lnTo>
                        <a:pt x="30" y="4"/>
                      </a:lnTo>
                      <a:lnTo>
                        <a:pt x="33" y="1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6" name="Freeform 404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6" cy="75"/>
                </a:xfrm>
                <a:custGeom>
                  <a:avLst/>
                  <a:gdLst>
                    <a:gd name="T0" fmla="*/ 1 w 72"/>
                    <a:gd name="T1" fmla="*/ 0 h 151"/>
                    <a:gd name="T2" fmla="*/ 1 w 72"/>
                    <a:gd name="T3" fmla="*/ 0 h 151"/>
                    <a:gd name="T4" fmla="*/ 1 w 72"/>
                    <a:gd name="T5" fmla="*/ 0 h 151"/>
                    <a:gd name="T6" fmla="*/ 1 w 72"/>
                    <a:gd name="T7" fmla="*/ 0 h 151"/>
                    <a:gd name="T8" fmla="*/ 1 w 72"/>
                    <a:gd name="T9" fmla="*/ 0 h 151"/>
                    <a:gd name="T10" fmla="*/ 1 w 72"/>
                    <a:gd name="T11" fmla="*/ 0 h 151"/>
                    <a:gd name="T12" fmla="*/ 1 w 72"/>
                    <a:gd name="T13" fmla="*/ 0 h 151"/>
                    <a:gd name="T14" fmla="*/ 1 w 72"/>
                    <a:gd name="T15" fmla="*/ 0 h 151"/>
                    <a:gd name="T16" fmla="*/ 1 w 72"/>
                    <a:gd name="T17" fmla="*/ 0 h 151"/>
                    <a:gd name="T18" fmla="*/ 1 w 72"/>
                    <a:gd name="T19" fmla="*/ 0 h 151"/>
                    <a:gd name="T20" fmla="*/ 1 w 72"/>
                    <a:gd name="T21" fmla="*/ 0 h 151"/>
                    <a:gd name="T22" fmla="*/ 1 w 72"/>
                    <a:gd name="T23" fmla="*/ 0 h 151"/>
                    <a:gd name="T24" fmla="*/ 1 w 72"/>
                    <a:gd name="T25" fmla="*/ 0 h 151"/>
                    <a:gd name="T26" fmla="*/ 1 w 72"/>
                    <a:gd name="T27" fmla="*/ 0 h 151"/>
                    <a:gd name="T28" fmla="*/ 1 w 72"/>
                    <a:gd name="T29" fmla="*/ 0 h 151"/>
                    <a:gd name="T30" fmla="*/ 1 w 72"/>
                    <a:gd name="T31" fmla="*/ 0 h 151"/>
                    <a:gd name="T32" fmla="*/ 1 w 72"/>
                    <a:gd name="T33" fmla="*/ 0 h 151"/>
                    <a:gd name="T34" fmla="*/ 1 w 72"/>
                    <a:gd name="T35" fmla="*/ 0 h 151"/>
                    <a:gd name="T36" fmla="*/ 1 w 72"/>
                    <a:gd name="T37" fmla="*/ 0 h 151"/>
                    <a:gd name="T38" fmla="*/ 1 w 72"/>
                    <a:gd name="T39" fmla="*/ 0 h 151"/>
                    <a:gd name="T40" fmla="*/ 1 w 72"/>
                    <a:gd name="T41" fmla="*/ 0 h 151"/>
                    <a:gd name="T42" fmla="*/ 1 w 72"/>
                    <a:gd name="T43" fmla="*/ 0 h 151"/>
                    <a:gd name="T44" fmla="*/ 1 w 72"/>
                    <a:gd name="T45" fmla="*/ 0 h 151"/>
                    <a:gd name="T46" fmla="*/ 1 w 72"/>
                    <a:gd name="T47" fmla="*/ 0 h 151"/>
                    <a:gd name="T48" fmla="*/ 1 w 72"/>
                    <a:gd name="T49" fmla="*/ 0 h 151"/>
                    <a:gd name="T50" fmla="*/ 1 w 72"/>
                    <a:gd name="T51" fmla="*/ 0 h 151"/>
                    <a:gd name="T52" fmla="*/ 1 w 72"/>
                    <a:gd name="T53" fmla="*/ 0 h 151"/>
                    <a:gd name="T54" fmla="*/ 1 w 72"/>
                    <a:gd name="T55" fmla="*/ 0 h 151"/>
                    <a:gd name="T56" fmla="*/ 1 w 72"/>
                    <a:gd name="T57" fmla="*/ 0 h 151"/>
                    <a:gd name="T58" fmla="*/ 0 w 72"/>
                    <a:gd name="T59" fmla="*/ 0 h 151"/>
                    <a:gd name="T60" fmla="*/ 0 w 72"/>
                    <a:gd name="T61" fmla="*/ 0 h 151"/>
                    <a:gd name="T62" fmla="*/ 1 w 72"/>
                    <a:gd name="T63" fmla="*/ 0 h 151"/>
                    <a:gd name="T64" fmla="*/ 1 w 72"/>
                    <a:gd name="T65" fmla="*/ 0 h 151"/>
                    <a:gd name="T66" fmla="*/ 1 w 72"/>
                    <a:gd name="T67" fmla="*/ 0 h 151"/>
                    <a:gd name="T68" fmla="*/ 1 w 72"/>
                    <a:gd name="T69" fmla="*/ 0 h 151"/>
                    <a:gd name="T70" fmla="*/ 1 w 72"/>
                    <a:gd name="T71" fmla="*/ 0 h 151"/>
                    <a:gd name="T72" fmla="*/ 1 w 72"/>
                    <a:gd name="T73" fmla="*/ 0 h 151"/>
                    <a:gd name="T74" fmla="*/ 1 w 72"/>
                    <a:gd name="T75" fmla="*/ 0 h 151"/>
                    <a:gd name="T76" fmla="*/ 1 w 72"/>
                    <a:gd name="T77" fmla="*/ 0 h 151"/>
                    <a:gd name="T78" fmla="*/ 1 w 72"/>
                    <a:gd name="T79" fmla="*/ 0 h 151"/>
                    <a:gd name="T80" fmla="*/ 1 w 72"/>
                    <a:gd name="T81" fmla="*/ 0 h 1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2"/>
                    <a:gd name="T124" fmla="*/ 0 h 151"/>
                    <a:gd name="T125" fmla="*/ 72 w 72"/>
                    <a:gd name="T126" fmla="*/ 151 h 1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2" h="151">
                      <a:moveTo>
                        <a:pt x="41" y="0"/>
                      </a:moveTo>
                      <a:lnTo>
                        <a:pt x="44" y="0"/>
                      </a:lnTo>
                      <a:lnTo>
                        <a:pt x="47" y="3"/>
                      </a:lnTo>
                      <a:lnTo>
                        <a:pt x="51" y="5"/>
                      </a:lnTo>
                      <a:lnTo>
                        <a:pt x="54" y="7"/>
                      </a:lnTo>
                      <a:lnTo>
                        <a:pt x="60" y="15"/>
                      </a:lnTo>
                      <a:lnTo>
                        <a:pt x="64" y="23"/>
                      </a:lnTo>
                      <a:lnTo>
                        <a:pt x="68" y="36"/>
                      </a:lnTo>
                      <a:lnTo>
                        <a:pt x="70" y="49"/>
                      </a:lnTo>
                      <a:lnTo>
                        <a:pt x="72" y="63"/>
                      </a:lnTo>
                      <a:lnTo>
                        <a:pt x="72" y="77"/>
                      </a:lnTo>
                      <a:lnTo>
                        <a:pt x="70" y="93"/>
                      </a:lnTo>
                      <a:lnTo>
                        <a:pt x="67" y="107"/>
                      </a:lnTo>
                      <a:lnTo>
                        <a:pt x="64" y="120"/>
                      </a:lnTo>
                      <a:lnTo>
                        <a:pt x="58" y="131"/>
                      </a:lnTo>
                      <a:lnTo>
                        <a:pt x="53" y="140"/>
                      </a:lnTo>
                      <a:lnTo>
                        <a:pt x="46" y="146"/>
                      </a:lnTo>
                      <a:lnTo>
                        <a:pt x="43" y="148"/>
                      </a:lnTo>
                      <a:lnTo>
                        <a:pt x="39" y="150"/>
                      </a:lnTo>
                      <a:lnTo>
                        <a:pt x="35" y="151"/>
                      </a:lnTo>
                      <a:lnTo>
                        <a:pt x="32" y="151"/>
                      </a:lnTo>
                      <a:lnTo>
                        <a:pt x="28" y="151"/>
                      </a:lnTo>
                      <a:lnTo>
                        <a:pt x="24" y="150"/>
                      </a:lnTo>
                      <a:lnTo>
                        <a:pt x="21" y="147"/>
                      </a:lnTo>
                      <a:lnTo>
                        <a:pt x="18" y="144"/>
                      </a:lnTo>
                      <a:lnTo>
                        <a:pt x="12" y="137"/>
                      </a:lnTo>
                      <a:lnTo>
                        <a:pt x="8" y="128"/>
                      </a:lnTo>
                      <a:lnTo>
                        <a:pt x="4" y="117"/>
                      </a:lnTo>
                      <a:lnTo>
                        <a:pt x="1" y="103"/>
                      </a:lnTo>
                      <a:lnTo>
                        <a:pt x="0" y="89"/>
                      </a:lnTo>
                      <a:lnTo>
                        <a:pt x="0" y="74"/>
                      </a:lnTo>
                      <a:lnTo>
                        <a:pt x="1" y="59"/>
                      </a:lnTo>
                      <a:lnTo>
                        <a:pt x="5" y="44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20" y="12"/>
                      </a:lnTo>
                      <a:lnTo>
                        <a:pt x="26" y="6"/>
                      </a:lnTo>
                      <a:lnTo>
                        <a:pt x="30" y="3"/>
                      </a:lnTo>
                      <a:lnTo>
                        <a:pt x="33" y="2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7" name="Freeform 405"/>
                <p:cNvSpPr>
                  <a:spLocks/>
                </p:cNvSpPr>
                <p:nvPr/>
              </p:nvSpPr>
              <p:spPr bwMode="auto">
                <a:xfrm>
                  <a:off x="1178" y="1446"/>
                  <a:ext cx="36" cy="75"/>
                </a:xfrm>
                <a:custGeom>
                  <a:avLst/>
                  <a:gdLst>
                    <a:gd name="T0" fmla="*/ 1 w 72"/>
                    <a:gd name="T1" fmla="*/ 0 h 151"/>
                    <a:gd name="T2" fmla="*/ 1 w 72"/>
                    <a:gd name="T3" fmla="*/ 0 h 151"/>
                    <a:gd name="T4" fmla="*/ 1 w 72"/>
                    <a:gd name="T5" fmla="*/ 0 h 151"/>
                    <a:gd name="T6" fmla="*/ 1 w 72"/>
                    <a:gd name="T7" fmla="*/ 0 h 151"/>
                    <a:gd name="T8" fmla="*/ 1 w 72"/>
                    <a:gd name="T9" fmla="*/ 0 h 151"/>
                    <a:gd name="T10" fmla="*/ 1 w 72"/>
                    <a:gd name="T11" fmla="*/ 0 h 151"/>
                    <a:gd name="T12" fmla="*/ 1 w 72"/>
                    <a:gd name="T13" fmla="*/ 0 h 151"/>
                    <a:gd name="T14" fmla="*/ 1 w 72"/>
                    <a:gd name="T15" fmla="*/ 0 h 151"/>
                    <a:gd name="T16" fmla="*/ 1 w 72"/>
                    <a:gd name="T17" fmla="*/ 0 h 151"/>
                    <a:gd name="T18" fmla="*/ 1 w 72"/>
                    <a:gd name="T19" fmla="*/ 0 h 151"/>
                    <a:gd name="T20" fmla="*/ 1 w 72"/>
                    <a:gd name="T21" fmla="*/ 0 h 151"/>
                    <a:gd name="T22" fmla="*/ 1 w 72"/>
                    <a:gd name="T23" fmla="*/ 0 h 151"/>
                    <a:gd name="T24" fmla="*/ 1 w 72"/>
                    <a:gd name="T25" fmla="*/ 0 h 151"/>
                    <a:gd name="T26" fmla="*/ 1 w 72"/>
                    <a:gd name="T27" fmla="*/ 0 h 151"/>
                    <a:gd name="T28" fmla="*/ 1 w 72"/>
                    <a:gd name="T29" fmla="*/ 0 h 151"/>
                    <a:gd name="T30" fmla="*/ 1 w 72"/>
                    <a:gd name="T31" fmla="*/ 0 h 151"/>
                    <a:gd name="T32" fmla="*/ 1 w 72"/>
                    <a:gd name="T33" fmla="*/ 0 h 151"/>
                    <a:gd name="T34" fmla="*/ 1 w 72"/>
                    <a:gd name="T35" fmla="*/ 0 h 151"/>
                    <a:gd name="T36" fmla="*/ 1 w 72"/>
                    <a:gd name="T37" fmla="*/ 0 h 151"/>
                    <a:gd name="T38" fmla="*/ 1 w 72"/>
                    <a:gd name="T39" fmla="*/ 0 h 151"/>
                    <a:gd name="T40" fmla="*/ 1 w 72"/>
                    <a:gd name="T41" fmla="*/ 0 h 151"/>
                    <a:gd name="T42" fmla="*/ 1 w 72"/>
                    <a:gd name="T43" fmla="*/ 0 h 151"/>
                    <a:gd name="T44" fmla="*/ 1 w 72"/>
                    <a:gd name="T45" fmla="*/ 0 h 151"/>
                    <a:gd name="T46" fmla="*/ 1 w 72"/>
                    <a:gd name="T47" fmla="*/ 0 h 151"/>
                    <a:gd name="T48" fmla="*/ 1 w 72"/>
                    <a:gd name="T49" fmla="*/ 0 h 151"/>
                    <a:gd name="T50" fmla="*/ 1 w 72"/>
                    <a:gd name="T51" fmla="*/ 0 h 151"/>
                    <a:gd name="T52" fmla="*/ 1 w 72"/>
                    <a:gd name="T53" fmla="*/ 0 h 151"/>
                    <a:gd name="T54" fmla="*/ 1 w 72"/>
                    <a:gd name="T55" fmla="*/ 0 h 151"/>
                    <a:gd name="T56" fmla="*/ 1 w 72"/>
                    <a:gd name="T57" fmla="*/ 0 h 151"/>
                    <a:gd name="T58" fmla="*/ 0 w 72"/>
                    <a:gd name="T59" fmla="*/ 0 h 151"/>
                    <a:gd name="T60" fmla="*/ 0 w 72"/>
                    <a:gd name="T61" fmla="*/ 0 h 151"/>
                    <a:gd name="T62" fmla="*/ 1 w 72"/>
                    <a:gd name="T63" fmla="*/ 0 h 151"/>
                    <a:gd name="T64" fmla="*/ 1 w 72"/>
                    <a:gd name="T65" fmla="*/ 0 h 151"/>
                    <a:gd name="T66" fmla="*/ 1 w 72"/>
                    <a:gd name="T67" fmla="*/ 0 h 151"/>
                    <a:gd name="T68" fmla="*/ 1 w 72"/>
                    <a:gd name="T69" fmla="*/ 0 h 151"/>
                    <a:gd name="T70" fmla="*/ 1 w 72"/>
                    <a:gd name="T71" fmla="*/ 0 h 151"/>
                    <a:gd name="T72" fmla="*/ 1 w 72"/>
                    <a:gd name="T73" fmla="*/ 0 h 151"/>
                    <a:gd name="T74" fmla="*/ 1 w 72"/>
                    <a:gd name="T75" fmla="*/ 0 h 151"/>
                    <a:gd name="T76" fmla="*/ 1 w 72"/>
                    <a:gd name="T77" fmla="*/ 0 h 151"/>
                    <a:gd name="T78" fmla="*/ 1 w 72"/>
                    <a:gd name="T79" fmla="*/ 0 h 151"/>
                    <a:gd name="T80" fmla="*/ 1 w 72"/>
                    <a:gd name="T81" fmla="*/ 0 h 1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2"/>
                    <a:gd name="T124" fmla="*/ 0 h 151"/>
                    <a:gd name="T125" fmla="*/ 72 w 72"/>
                    <a:gd name="T126" fmla="*/ 151 h 1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2" h="151">
                      <a:moveTo>
                        <a:pt x="40" y="0"/>
                      </a:move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50" y="5"/>
                      </a:lnTo>
                      <a:lnTo>
                        <a:pt x="53" y="8"/>
                      </a:lnTo>
                      <a:lnTo>
                        <a:pt x="58" y="15"/>
                      </a:lnTo>
                      <a:lnTo>
                        <a:pt x="64" y="25"/>
                      </a:lnTo>
                      <a:lnTo>
                        <a:pt x="67" y="36"/>
                      </a:lnTo>
                      <a:lnTo>
                        <a:pt x="70" y="49"/>
                      </a:lnTo>
                      <a:lnTo>
                        <a:pt x="72" y="63"/>
                      </a:lnTo>
                      <a:lnTo>
                        <a:pt x="70" y="77"/>
                      </a:lnTo>
                      <a:lnTo>
                        <a:pt x="69" y="93"/>
                      </a:lnTo>
                      <a:lnTo>
                        <a:pt x="67" y="107"/>
                      </a:lnTo>
                      <a:lnTo>
                        <a:pt x="63" y="119"/>
                      </a:lnTo>
                      <a:lnTo>
                        <a:pt x="58" y="130"/>
                      </a:lnTo>
                      <a:lnTo>
                        <a:pt x="52" y="139"/>
                      </a:lnTo>
                      <a:lnTo>
                        <a:pt x="46" y="145"/>
                      </a:lnTo>
                      <a:lnTo>
                        <a:pt x="42" y="147"/>
                      </a:lnTo>
                      <a:lnTo>
                        <a:pt x="39" y="150"/>
                      </a:lnTo>
                      <a:lnTo>
                        <a:pt x="35" y="151"/>
                      </a:lnTo>
                      <a:lnTo>
                        <a:pt x="32" y="151"/>
                      </a:lnTo>
                      <a:lnTo>
                        <a:pt x="28" y="150"/>
                      </a:lnTo>
                      <a:lnTo>
                        <a:pt x="24" y="148"/>
                      </a:lnTo>
                      <a:lnTo>
                        <a:pt x="21" y="146"/>
                      </a:lnTo>
                      <a:lnTo>
                        <a:pt x="18" y="144"/>
                      </a:lnTo>
                      <a:lnTo>
                        <a:pt x="12" y="136"/>
                      </a:lnTo>
                      <a:lnTo>
                        <a:pt x="8" y="128"/>
                      </a:lnTo>
                      <a:lnTo>
                        <a:pt x="4" y="116"/>
                      </a:lnTo>
                      <a:lnTo>
                        <a:pt x="1" y="103"/>
                      </a:lnTo>
                      <a:lnTo>
                        <a:pt x="0" y="89"/>
                      </a:lnTo>
                      <a:lnTo>
                        <a:pt x="0" y="74"/>
                      </a:lnTo>
                      <a:lnTo>
                        <a:pt x="1" y="59"/>
                      </a:lnTo>
                      <a:lnTo>
                        <a:pt x="5" y="45"/>
                      </a:lnTo>
                      <a:lnTo>
                        <a:pt x="9" y="32"/>
                      </a:lnTo>
                      <a:lnTo>
                        <a:pt x="13" y="21"/>
                      </a:lnTo>
                      <a:lnTo>
                        <a:pt x="19" y="12"/>
                      </a:lnTo>
                      <a:lnTo>
                        <a:pt x="26" y="6"/>
                      </a:lnTo>
                      <a:lnTo>
                        <a:pt x="29" y="4"/>
                      </a:lnTo>
                      <a:lnTo>
                        <a:pt x="32" y="3"/>
                      </a:lnTo>
                      <a:lnTo>
                        <a:pt x="37" y="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8" name="Freeform 406"/>
                <p:cNvSpPr>
                  <a:spLocks/>
                </p:cNvSpPr>
                <p:nvPr/>
              </p:nvSpPr>
              <p:spPr bwMode="auto">
                <a:xfrm>
                  <a:off x="1178" y="1447"/>
                  <a:ext cx="35" cy="74"/>
                </a:xfrm>
                <a:custGeom>
                  <a:avLst/>
                  <a:gdLst>
                    <a:gd name="T0" fmla="*/ 1 w 70"/>
                    <a:gd name="T1" fmla="*/ 0 h 148"/>
                    <a:gd name="T2" fmla="*/ 1 w 70"/>
                    <a:gd name="T3" fmla="*/ 1 h 148"/>
                    <a:gd name="T4" fmla="*/ 1 w 70"/>
                    <a:gd name="T5" fmla="*/ 1 h 148"/>
                    <a:gd name="T6" fmla="*/ 1 w 70"/>
                    <a:gd name="T7" fmla="*/ 1 h 148"/>
                    <a:gd name="T8" fmla="*/ 1 w 70"/>
                    <a:gd name="T9" fmla="*/ 1 h 148"/>
                    <a:gd name="T10" fmla="*/ 1 w 70"/>
                    <a:gd name="T11" fmla="*/ 1 h 148"/>
                    <a:gd name="T12" fmla="*/ 1 w 70"/>
                    <a:gd name="T13" fmla="*/ 1 h 148"/>
                    <a:gd name="T14" fmla="*/ 1 w 70"/>
                    <a:gd name="T15" fmla="*/ 1 h 148"/>
                    <a:gd name="T16" fmla="*/ 1 w 70"/>
                    <a:gd name="T17" fmla="*/ 1 h 148"/>
                    <a:gd name="T18" fmla="*/ 1 w 70"/>
                    <a:gd name="T19" fmla="*/ 1 h 148"/>
                    <a:gd name="T20" fmla="*/ 1 w 70"/>
                    <a:gd name="T21" fmla="*/ 1 h 148"/>
                    <a:gd name="T22" fmla="*/ 1 w 70"/>
                    <a:gd name="T23" fmla="*/ 1 h 148"/>
                    <a:gd name="T24" fmla="*/ 1 w 70"/>
                    <a:gd name="T25" fmla="*/ 1 h 148"/>
                    <a:gd name="T26" fmla="*/ 1 w 70"/>
                    <a:gd name="T27" fmla="*/ 1 h 148"/>
                    <a:gd name="T28" fmla="*/ 1 w 70"/>
                    <a:gd name="T29" fmla="*/ 1 h 148"/>
                    <a:gd name="T30" fmla="*/ 1 w 70"/>
                    <a:gd name="T31" fmla="*/ 1 h 148"/>
                    <a:gd name="T32" fmla="*/ 1 w 70"/>
                    <a:gd name="T33" fmla="*/ 1 h 148"/>
                    <a:gd name="T34" fmla="*/ 1 w 70"/>
                    <a:gd name="T35" fmla="*/ 1 h 148"/>
                    <a:gd name="T36" fmla="*/ 1 w 70"/>
                    <a:gd name="T37" fmla="*/ 1 h 148"/>
                    <a:gd name="T38" fmla="*/ 1 w 70"/>
                    <a:gd name="T39" fmla="*/ 1 h 148"/>
                    <a:gd name="T40" fmla="*/ 1 w 70"/>
                    <a:gd name="T41" fmla="*/ 1 h 148"/>
                    <a:gd name="T42" fmla="*/ 1 w 70"/>
                    <a:gd name="T43" fmla="*/ 1 h 148"/>
                    <a:gd name="T44" fmla="*/ 1 w 70"/>
                    <a:gd name="T45" fmla="*/ 1 h 148"/>
                    <a:gd name="T46" fmla="*/ 1 w 70"/>
                    <a:gd name="T47" fmla="*/ 1 h 148"/>
                    <a:gd name="T48" fmla="*/ 1 w 70"/>
                    <a:gd name="T49" fmla="*/ 1 h 148"/>
                    <a:gd name="T50" fmla="*/ 1 w 70"/>
                    <a:gd name="T51" fmla="*/ 1 h 148"/>
                    <a:gd name="T52" fmla="*/ 1 w 70"/>
                    <a:gd name="T53" fmla="*/ 1 h 148"/>
                    <a:gd name="T54" fmla="*/ 1 w 70"/>
                    <a:gd name="T55" fmla="*/ 1 h 148"/>
                    <a:gd name="T56" fmla="*/ 1 w 70"/>
                    <a:gd name="T57" fmla="*/ 1 h 148"/>
                    <a:gd name="T58" fmla="*/ 0 w 70"/>
                    <a:gd name="T59" fmla="*/ 1 h 148"/>
                    <a:gd name="T60" fmla="*/ 0 w 70"/>
                    <a:gd name="T61" fmla="*/ 1 h 148"/>
                    <a:gd name="T62" fmla="*/ 1 w 70"/>
                    <a:gd name="T63" fmla="*/ 1 h 148"/>
                    <a:gd name="T64" fmla="*/ 1 w 70"/>
                    <a:gd name="T65" fmla="*/ 1 h 148"/>
                    <a:gd name="T66" fmla="*/ 1 w 70"/>
                    <a:gd name="T67" fmla="*/ 1 h 148"/>
                    <a:gd name="T68" fmla="*/ 1 w 70"/>
                    <a:gd name="T69" fmla="*/ 1 h 148"/>
                    <a:gd name="T70" fmla="*/ 1 w 70"/>
                    <a:gd name="T71" fmla="*/ 1 h 148"/>
                    <a:gd name="T72" fmla="*/ 1 w 70"/>
                    <a:gd name="T73" fmla="*/ 1 h 148"/>
                    <a:gd name="T74" fmla="*/ 1 w 70"/>
                    <a:gd name="T75" fmla="*/ 1 h 148"/>
                    <a:gd name="T76" fmla="*/ 1 w 70"/>
                    <a:gd name="T77" fmla="*/ 1 h 148"/>
                    <a:gd name="T78" fmla="*/ 1 w 70"/>
                    <a:gd name="T79" fmla="*/ 1 h 148"/>
                    <a:gd name="T80" fmla="*/ 1 w 70"/>
                    <a:gd name="T81" fmla="*/ 0 h 1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"/>
                    <a:gd name="T124" fmla="*/ 0 h 148"/>
                    <a:gd name="T125" fmla="*/ 70 w 70"/>
                    <a:gd name="T126" fmla="*/ 148 h 1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" h="148">
                      <a:moveTo>
                        <a:pt x="40" y="0"/>
                      </a:move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50" y="4"/>
                      </a:lnTo>
                      <a:lnTo>
                        <a:pt x="53" y="6"/>
                      </a:lnTo>
                      <a:lnTo>
                        <a:pt x="58" y="14"/>
                      </a:lnTo>
                      <a:lnTo>
                        <a:pt x="63" y="23"/>
                      </a:lnTo>
                      <a:lnTo>
                        <a:pt x="67" y="34"/>
                      </a:lnTo>
                      <a:lnTo>
                        <a:pt x="69" y="47"/>
                      </a:lnTo>
                      <a:lnTo>
                        <a:pt x="70" y="61"/>
                      </a:lnTo>
                      <a:lnTo>
                        <a:pt x="70" y="75"/>
                      </a:lnTo>
                      <a:lnTo>
                        <a:pt x="69" y="91"/>
                      </a:lnTo>
                      <a:lnTo>
                        <a:pt x="66" y="104"/>
                      </a:lnTo>
                      <a:lnTo>
                        <a:pt x="63" y="117"/>
                      </a:lnTo>
                      <a:lnTo>
                        <a:pt x="57" y="128"/>
                      </a:lnTo>
                      <a:lnTo>
                        <a:pt x="52" y="135"/>
                      </a:lnTo>
                      <a:lnTo>
                        <a:pt x="45" y="142"/>
                      </a:lnTo>
                      <a:lnTo>
                        <a:pt x="42" y="145"/>
                      </a:lnTo>
                      <a:lnTo>
                        <a:pt x="39" y="146"/>
                      </a:lnTo>
                      <a:lnTo>
                        <a:pt x="35" y="148"/>
                      </a:lnTo>
                      <a:lnTo>
                        <a:pt x="31" y="148"/>
                      </a:lnTo>
                      <a:lnTo>
                        <a:pt x="28" y="148"/>
                      </a:lnTo>
                      <a:lnTo>
                        <a:pt x="24" y="145"/>
                      </a:lnTo>
                      <a:lnTo>
                        <a:pt x="21" y="144"/>
                      </a:lnTo>
                      <a:lnTo>
                        <a:pt x="18" y="141"/>
                      </a:lnTo>
                      <a:lnTo>
                        <a:pt x="12" y="134"/>
                      </a:lnTo>
                      <a:lnTo>
                        <a:pt x="8" y="125"/>
                      </a:lnTo>
                      <a:lnTo>
                        <a:pt x="4" y="114"/>
                      </a:lnTo>
                      <a:lnTo>
                        <a:pt x="1" y="100"/>
                      </a:lnTo>
                      <a:lnTo>
                        <a:pt x="0" y="87"/>
                      </a:lnTo>
                      <a:lnTo>
                        <a:pt x="0" y="72"/>
                      </a:lnTo>
                      <a:lnTo>
                        <a:pt x="1" y="58"/>
                      </a:lnTo>
                      <a:lnTo>
                        <a:pt x="5" y="43"/>
                      </a:lnTo>
                      <a:lnTo>
                        <a:pt x="8" y="31"/>
                      </a:lnTo>
                      <a:lnTo>
                        <a:pt x="13" y="20"/>
                      </a:lnTo>
                      <a:lnTo>
                        <a:pt x="19" y="12"/>
                      </a:lnTo>
                      <a:lnTo>
                        <a:pt x="26" y="5"/>
                      </a:lnTo>
                      <a:lnTo>
                        <a:pt x="29" y="3"/>
                      </a:lnTo>
                      <a:lnTo>
                        <a:pt x="32" y="1"/>
                      </a:lnTo>
                      <a:lnTo>
                        <a:pt x="35" y="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19" name="Freeform 407"/>
                <p:cNvSpPr>
                  <a:spLocks/>
                </p:cNvSpPr>
                <p:nvPr/>
              </p:nvSpPr>
              <p:spPr bwMode="auto">
                <a:xfrm>
                  <a:off x="1178" y="1447"/>
                  <a:ext cx="35" cy="73"/>
                </a:xfrm>
                <a:custGeom>
                  <a:avLst/>
                  <a:gdLst>
                    <a:gd name="T0" fmla="*/ 1 w 69"/>
                    <a:gd name="T1" fmla="*/ 0 h 145"/>
                    <a:gd name="T2" fmla="*/ 1 w 69"/>
                    <a:gd name="T3" fmla="*/ 1 h 145"/>
                    <a:gd name="T4" fmla="*/ 1 w 69"/>
                    <a:gd name="T5" fmla="*/ 1 h 145"/>
                    <a:gd name="T6" fmla="*/ 1 w 69"/>
                    <a:gd name="T7" fmla="*/ 1 h 145"/>
                    <a:gd name="T8" fmla="*/ 1 w 69"/>
                    <a:gd name="T9" fmla="*/ 1 h 145"/>
                    <a:gd name="T10" fmla="*/ 1 w 69"/>
                    <a:gd name="T11" fmla="*/ 1 h 145"/>
                    <a:gd name="T12" fmla="*/ 1 w 69"/>
                    <a:gd name="T13" fmla="*/ 1 h 145"/>
                    <a:gd name="T14" fmla="*/ 1 w 69"/>
                    <a:gd name="T15" fmla="*/ 1 h 145"/>
                    <a:gd name="T16" fmla="*/ 1 w 69"/>
                    <a:gd name="T17" fmla="*/ 1 h 145"/>
                    <a:gd name="T18" fmla="*/ 1 w 69"/>
                    <a:gd name="T19" fmla="*/ 1 h 145"/>
                    <a:gd name="T20" fmla="*/ 1 w 69"/>
                    <a:gd name="T21" fmla="*/ 1 h 145"/>
                    <a:gd name="T22" fmla="*/ 1 w 69"/>
                    <a:gd name="T23" fmla="*/ 1 h 145"/>
                    <a:gd name="T24" fmla="*/ 1 w 69"/>
                    <a:gd name="T25" fmla="*/ 1 h 145"/>
                    <a:gd name="T26" fmla="*/ 1 w 69"/>
                    <a:gd name="T27" fmla="*/ 1 h 145"/>
                    <a:gd name="T28" fmla="*/ 1 w 69"/>
                    <a:gd name="T29" fmla="*/ 1 h 145"/>
                    <a:gd name="T30" fmla="*/ 1 w 69"/>
                    <a:gd name="T31" fmla="*/ 1 h 145"/>
                    <a:gd name="T32" fmla="*/ 1 w 69"/>
                    <a:gd name="T33" fmla="*/ 1 h 145"/>
                    <a:gd name="T34" fmla="*/ 1 w 69"/>
                    <a:gd name="T35" fmla="*/ 1 h 145"/>
                    <a:gd name="T36" fmla="*/ 1 w 69"/>
                    <a:gd name="T37" fmla="*/ 1 h 145"/>
                    <a:gd name="T38" fmla="*/ 1 w 69"/>
                    <a:gd name="T39" fmla="*/ 1 h 145"/>
                    <a:gd name="T40" fmla="*/ 1 w 69"/>
                    <a:gd name="T41" fmla="*/ 1 h 145"/>
                    <a:gd name="T42" fmla="*/ 1 w 69"/>
                    <a:gd name="T43" fmla="*/ 1 h 145"/>
                    <a:gd name="T44" fmla="*/ 1 w 69"/>
                    <a:gd name="T45" fmla="*/ 1 h 145"/>
                    <a:gd name="T46" fmla="*/ 1 w 69"/>
                    <a:gd name="T47" fmla="*/ 1 h 145"/>
                    <a:gd name="T48" fmla="*/ 1 w 69"/>
                    <a:gd name="T49" fmla="*/ 1 h 145"/>
                    <a:gd name="T50" fmla="*/ 1 w 69"/>
                    <a:gd name="T51" fmla="*/ 1 h 145"/>
                    <a:gd name="T52" fmla="*/ 1 w 69"/>
                    <a:gd name="T53" fmla="*/ 1 h 145"/>
                    <a:gd name="T54" fmla="*/ 1 w 69"/>
                    <a:gd name="T55" fmla="*/ 1 h 145"/>
                    <a:gd name="T56" fmla="*/ 1 w 69"/>
                    <a:gd name="T57" fmla="*/ 1 h 145"/>
                    <a:gd name="T58" fmla="*/ 0 w 69"/>
                    <a:gd name="T59" fmla="*/ 1 h 145"/>
                    <a:gd name="T60" fmla="*/ 0 w 69"/>
                    <a:gd name="T61" fmla="*/ 1 h 145"/>
                    <a:gd name="T62" fmla="*/ 1 w 69"/>
                    <a:gd name="T63" fmla="*/ 1 h 145"/>
                    <a:gd name="T64" fmla="*/ 1 w 69"/>
                    <a:gd name="T65" fmla="*/ 1 h 145"/>
                    <a:gd name="T66" fmla="*/ 1 w 69"/>
                    <a:gd name="T67" fmla="*/ 1 h 145"/>
                    <a:gd name="T68" fmla="*/ 1 w 69"/>
                    <a:gd name="T69" fmla="*/ 1 h 145"/>
                    <a:gd name="T70" fmla="*/ 1 w 69"/>
                    <a:gd name="T71" fmla="*/ 1 h 145"/>
                    <a:gd name="T72" fmla="*/ 1 w 69"/>
                    <a:gd name="T73" fmla="*/ 1 h 145"/>
                    <a:gd name="T74" fmla="*/ 1 w 69"/>
                    <a:gd name="T75" fmla="*/ 1 h 145"/>
                    <a:gd name="T76" fmla="*/ 1 w 69"/>
                    <a:gd name="T77" fmla="*/ 1 h 145"/>
                    <a:gd name="T78" fmla="*/ 1 w 69"/>
                    <a:gd name="T79" fmla="*/ 0 h 145"/>
                    <a:gd name="T80" fmla="*/ 1 w 69"/>
                    <a:gd name="T81" fmla="*/ 0 h 14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"/>
                    <a:gd name="T124" fmla="*/ 0 h 145"/>
                    <a:gd name="T125" fmla="*/ 69 w 69"/>
                    <a:gd name="T126" fmla="*/ 145 h 14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" h="145">
                      <a:moveTo>
                        <a:pt x="39" y="0"/>
                      </a:moveTo>
                      <a:lnTo>
                        <a:pt x="43" y="1"/>
                      </a:lnTo>
                      <a:lnTo>
                        <a:pt x="46" y="2"/>
                      </a:lnTo>
                      <a:lnTo>
                        <a:pt x="50" y="3"/>
                      </a:lnTo>
                      <a:lnTo>
                        <a:pt x="52" y="6"/>
                      </a:lnTo>
                      <a:lnTo>
                        <a:pt x="57" y="13"/>
                      </a:lnTo>
                      <a:lnTo>
                        <a:pt x="63" y="23"/>
                      </a:lnTo>
                      <a:lnTo>
                        <a:pt x="66" y="34"/>
                      </a:lnTo>
                      <a:lnTo>
                        <a:pt x="68" y="46"/>
                      </a:lnTo>
                      <a:lnTo>
                        <a:pt x="69" y="60"/>
                      </a:lnTo>
                      <a:lnTo>
                        <a:pt x="69" y="74"/>
                      </a:lnTo>
                      <a:lnTo>
                        <a:pt x="68" y="90"/>
                      </a:lnTo>
                      <a:lnTo>
                        <a:pt x="65" y="103"/>
                      </a:lnTo>
                      <a:lnTo>
                        <a:pt x="62" y="115"/>
                      </a:lnTo>
                      <a:lnTo>
                        <a:pt x="57" y="126"/>
                      </a:lnTo>
                      <a:lnTo>
                        <a:pt x="51" y="134"/>
                      </a:lnTo>
                      <a:lnTo>
                        <a:pt x="45" y="141"/>
                      </a:lnTo>
                      <a:lnTo>
                        <a:pt x="42" y="143"/>
                      </a:lnTo>
                      <a:lnTo>
                        <a:pt x="39" y="144"/>
                      </a:lnTo>
                      <a:lnTo>
                        <a:pt x="34" y="145"/>
                      </a:lnTo>
                      <a:lnTo>
                        <a:pt x="31" y="145"/>
                      </a:lnTo>
                      <a:lnTo>
                        <a:pt x="28" y="145"/>
                      </a:lnTo>
                      <a:lnTo>
                        <a:pt x="24" y="144"/>
                      </a:lnTo>
                      <a:lnTo>
                        <a:pt x="21" y="142"/>
                      </a:lnTo>
                      <a:lnTo>
                        <a:pt x="18" y="140"/>
                      </a:lnTo>
                      <a:lnTo>
                        <a:pt x="12" y="132"/>
                      </a:lnTo>
                      <a:lnTo>
                        <a:pt x="8" y="124"/>
                      </a:lnTo>
                      <a:lnTo>
                        <a:pt x="4" y="113"/>
                      </a:lnTo>
                      <a:lnTo>
                        <a:pt x="1" y="99"/>
                      </a:lnTo>
                      <a:lnTo>
                        <a:pt x="0" y="85"/>
                      </a:lnTo>
                      <a:lnTo>
                        <a:pt x="0" y="71"/>
                      </a:lnTo>
                      <a:lnTo>
                        <a:pt x="1" y="57"/>
                      </a:lnTo>
                      <a:lnTo>
                        <a:pt x="5" y="42"/>
                      </a:lnTo>
                      <a:lnTo>
                        <a:pt x="8" y="30"/>
                      </a:lnTo>
                      <a:lnTo>
                        <a:pt x="13" y="19"/>
                      </a:lnTo>
                      <a:lnTo>
                        <a:pt x="19" y="11"/>
                      </a:lnTo>
                      <a:lnTo>
                        <a:pt x="26" y="5"/>
                      </a:lnTo>
                      <a:lnTo>
                        <a:pt x="29" y="2"/>
                      </a:lnTo>
                      <a:lnTo>
                        <a:pt x="32" y="1"/>
                      </a:lnTo>
                      <a:lnTo>
                        <a:pt x="3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0" name="Freeform 408"/>
                <p:cNvSpPr>
                  <a:spLocks/>
                </p:cNvSpPr>
                <p:nvPr/>
              </p:nvSpPr>
              <p:spPr bwMode="auto">
                <a:xfrm>
                  <a:off x="1178" y="1448"/>
                  <a:ext cx="35" cy="72"/>
                </a:xfrm>
                <a:custGeom>
                  <a:avLst/>
                  <a:gdLst>
                    <a:gd name="T0" fmla="*/ 1 w 69"/>
                    <a:gd name="T1" fmla="*/ 1 h 144"/>
                    <a:gd name="T2" fmla="*/ 1 w 69"/>
                    <a:gd name="T3" fmla="*/ 1 h 144"/>
                    <a:gd name="T4" fmla="*/ 1 w 69"/>
                    <a:gd name="T5" fmla="*/ 1 h 144"/>
                    <a:gd name="T6" fmla="*/ 1 w 69"/>
                    <a:gd name="T7" fmla="*/ 1 h 144"/>
                    <a:gd name="T8" fmla="*/ 1 w 69"/>
                    <a:gd name="T9" fmla="*/ 1 h 144"/>
                    <a:gd name="T10" fmla="*/ 1 w 69"/>
                    <a:gd name="T11" fmla="*/ 1 h 144"/>
                    <a:gd name="T12" fmla="*/ 1 w 69"/>
                    <a:gd name="T13" fmla="*/ 1 h 144"/>
                    <a:gd name="T14" fmla="*/ 1 w 69"/>
                    <a:gd name="T15" fmla="*/ 1 h 144"/>
                    <a:gd name="T16" fmla="*/ 1 w 69"/>
                    <a:gd name="T17" fmla="*/ 1 h 144"/>
                    <a:gd name="T18" fmla="*/ 1 w 69"/>
                    <a:gd name="T19" fmla="*/ 1 h 144"/>
                    <a:gd name="T20" fmla="*/ 1 w 69"/>
                    <a:gd name="T21" fmla="*/ 1 h 144"/>
                    <a:gd name="T22" fmla="*/ 1 w 69"/>
                    <a:gd name="T23" fmla="*/ 1 h 144"/>
                    <a:gd name="T24" fmla="*/ 1 w 69"/>
                    <a:gd name="T25" fmla="*/ 1 h 144"/>
                    <a:gd name="T26" fmla="*/ 1 w 69"/>
                    <a:gd name="T27" fmla="*/ 1 h 144"/>
                    <a:gd name="T28" fmla="*/ 1 w 69"/>
                    <a:gd name="T29" fmla="*/ 1 h 144"/>
                    <a:gd name="T30" fmla="*/ 1 w 69"/>
                    <a:gd name="T31" fmla="*/ 1 h 144"/>
                    <a:gd name="T32" fmla="*/ 1 w 69"/>
                    <a:gd name="T33" fmla="*/ 1 h 144"/>
                    <a:gd name="T34" fmla="*/ 1 w 69"/>
                    <a:gd name="T35" fmla="*/ 1 h 144"/>
                    <a:gd name="T36" fmla="*/ 1 w 69"/>
                    <a:gd name="T37" fmla="*/ 1 h 144"/>
                    <a:gd name="T38" fmla="*/ 1 w 69"/>
                    <a:gd name="T39" fmla="*/ 0 h 144"/>
                    <a:gd name="T40" fmla="*/ 1 w 69"/>
                    <a:gd name="T41" fmla="*/ 0 h 144"/>
                    <a:gd name="T42" fmla="*/ 1 w 69"/>
                    <a:gd name="T43" fmla="*/ 0 h 144"/>
                    <a:gd name="T44" fmla="*/ 1 w 69"/>
                    <a:gd name="T45" fmla="*/ 1 h 144"/>
                    <a:gd name="T46" fmla="*/ 1 w 69"/>
                    <a:gd name="T47" fmla="*/ 1 h 144"/>
                    <a:gd name="T48" fmla="*/ 1 w 69"/>
                    <a:gd name="T49" fmla="*/ 1 h 144"/>
                    <a:gd name="T50" fmla="*/ 1 w 69"/>
                    <a:gd name="T51" fmla="*/ 1 h 144"/>
                    <a:gd name="T52" fmla="*/ 1 w 69"/>
                    <a:gd name="T53" fmla="*/ 1 h 144"/>
                    <a:gd name="T54" fmla="*/ 1 w 69"/>
                    <a:gd name="T55" fmla="*/ 1 h 144"/>
                    <a:gd name="T56" fmla="*/ 1 w 69"/>
                    <a:gd name="T57" fmla="*/ 1 h 144"/>
                    <a:gd name="T58" fmla="*/ 1 w 69"/>
                    <a:gd name="T59" fmla="*/ 1 h 144"/>
                    <a:gd name="T60" fmla="*/ 0 w 69"/>
                    <a:gd name="T61" fmla="*/ 1 h 144"/>
                    <a:gd name="T62" fmla="*/ 0 w 69"/>
                    <a:gd name="T63" fmla="*/ 1 h 144"/>
                    <a:gd name="T64" fmla="*/ 1 w 69"/>
                    <a:gd name="T65" fmla="*/ 1 h 144"/>
                    <a:gd name="T66" fmla="*/ 1 w 69"/>
                    <a:gd name="T67" fmla="*/ 1 h 144"/>
                    <a:gd name="T68" fmla="*/ 1 w 69"/>
                    <a:gd name="T69" fmla="*/ 1 h 144"/>
                    <a:gd name="T70" fmla="*/ 1 w 69"/>
                    <a:gd name="T71" fmla="*/ 1 h 144"/>
                    <a:gd name="T72" fmla="*/ 1 w 69"/>
                    <a:gd name="T73" fmla="*/ 1 h 144"/>
                    <a:gd name="T74" fmla="*/ 1 w 69"/>
                    <a:gd name="T75" fmla="*/ 1 h 144"/>
                    <a:gd name="T76" fmla="*/ 1 w 69"/>
                    <a:gd name="T77" fmla="*/ 1 h 144"/>
                    <a:gd name="T78" fmla="*/ 1 w 69"/>
                    <a:gd name="T79" fmla="*/ 1 h 144"/>
                    <a:gd name="T80" fmla="*/ 1 w 69"/>
                    <a:gd name="T81" fmla="*/ 1 h 1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9"/>
                    <a:gd name="T124" fmla="*/ 0 h 144"/>
                    <a:gd name="T125" fmla="*/ 69 w 69"/>
                    <a:gd name="T126" fmla="*/ 144 h 1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9" h="144">
                      <a:moveTo>
                        <a:pt x="31" y="144"/>
                      </a:moveTo>
                      <a:lnTo>
                        <a:pt x="34" y="143"/>
                      </a:lnTo>
                      <a:lnTo>
                        <a:pt x="38" y="143"/>
                      </a:lnTo>
                      <a:lnTo>
                        <a:pt x="41" y="141"/>
                      </a:lnTo>
                      <a:lnTo>
                        <a:pt x="44" y="139"/>
                      </a:lnTo>
                      <a:lnTo>
                        <a:pt x="51" y="132"/>
                      </a:lnTo>
                      <a:lnTo>
                        <a:pt x="56" y="125"/>
                      </a:lnTo>
                      <a:lnTo>
                        <a:pt x="61" y="114"/>
                      </a:lnTo>
                      <a:lnTo>
                        <a:pt x="65" y="102"/>
                      </a:lnTo>
                      <a:lnTo>
                        <a:pt x="68" y="89"/>
                      </a:lnTo>
                      <a:lnTo>
                        <a:pt x="69" y="73"/>
                      </a:lnTo>
                      <a:lnTo>
                        <a:pt x="69" y="59"/>
                      </a:lnTo>
                      <a:lnTo>
                        <a:pt x="68" y="46"/>
                      </a:lnTo>
                      <a:lnTo>
                        <a:pt x="65" y="33"/>
                      </a:lnTo>
                      <a:lnTo>
                        <a:pt x="62" y="22"/>
                      </a:lnTo>
                      <a:lnTo>
                        <a:pt x="57" y="13"/>
                      </a:lnTo>
                      <a:lnTo>
                        <a:pt x="52" y="6"/>
                      </a:lnTo>
                      <a:lnTo>
                        <a:pt x="49" y="3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5" y="0"/>
                      </a:lnTo>
                      <a:lnTo>
                        <a:pt x="32" y="1"/>
                      </a:lnTo>
                      <a:lnTo>
                        <a:pt x="29" y="2"/>
                      </a:lnTo>
                      <a:lnTo>
                        <a:pt x="26" y="4"/>
                      </a:lnTo>
                      <a:lnTo>
                        <a:pt x="19" y="11"/>
                      </a:lnTo>
                      <a:lnTo>
                        <a:pt x="13" y="19"/>
                      </a:lnTo>
                      <a:lnTo>
                        <a:pt x="8" y="29"/>
                      </a:lnTo>
                      <a:lnTo>
                        <a:pt x="5" y="41"/>
                      </a:lnTo>
                      <a:lnTo>
                        <a:pt x="1" y="56"/>
                      </a:lnTo>
                      <a:lnTo>
                        <a:pt x="0" y="70"/>
                      </a:lnTo>
                      <a:lnTo>
                        <a:pt x="0" y="84"/>
                      </a:lnTo>
                      <a:lnTo>
                        <a:pt x="1" y="98"/>
                      </a:lnTo>
                      <a:lnTo>
                        <a:pt x="4" y="110"/>
                      </a:lnTo>
                      <a:lnTo>
                        <a:pt x="8" y="121"/>
                      </a:lnTo>
                      <a:lnTo>
                        <a:pt x="12" y="130"/>
                      </a:lnTo>
                      <a:lnTo>
                        <a:pt x="18" y="138"/>
                      </a:lnTo>
                      <a:lnTo>
                        <a:pt x="21" y="140"/>
                      </a:lnTo>
                      <a:lnTo>
                        <a:pt x="24" y="142"/>
                      </a:lnTo>
                      <a:lnTo>
                        <a:pt x="28" y="143"/>
                      </a:lnTo>
                      <a:lnTo>
                        <a:pt x="31" y="14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1" name="Freeform 409"/>
                <p:cNvSpPr>
                  <a:spLocks/>
                </p:cNvSpPr>
                <p:nvPr/>
              </p:nvSpPr>
              <p:spPr bwMode="auto">
                <a:xfrm>
                  <a:off x="1210" y="1479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2" name="Freeform 410"/>
                <p:cNvSpPr>
                  <a:spLocks/>
                </p:cNvSpPr>
                <p:nvPr/>
              </p:nvSpPr>
              <p:spPr bwMode="auto">
                <a:xfrm>
                  <a:off x="1210" y="1479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3" name="Freeform 411"/>
                <p:cNvSpPr>
                  <a:spLocks/>
                </p:cNvSpPr>
                <p:nvPr/>
              </p:nvSpPr>
              <p:spPr bwMode="auto">
                <a:xfrm>
                  <a:off x="1210" y="1480"/>
                  <a:ext cx="6" cy="2"/>
                </a:xfrm>
                <a:custGeom>
                  <a:avLst/>
                  <a:gdLst>
                    <a:gd name="T0" fmla="*/ 0 w 12"/>
                    <a:gd name="T1" fmla="*/ 1 h 4"/>
                    <a:gd name="T2" fmla="*/ 1 w 12"/>
                    <a:gd name="T3" fmla="*/ 1 h 4"/>
                    <a:gd name="T4" fmla="*/ 1 w 12"/>
                    <a:gd name="T5" fmla="*/ 0 h 4"/>
                    <a:gd name="T6" fmla="*/ 0 w 12"/>
                    <a:gd name="T7" fmla="*/ 1 h 4"/>
                    <a:gd name="T8" fmla="*/ 0 w 12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4" name="Freeform 412"/>
                <p:cNvSpPr>
                  <a:spLocks/>
                </p:cNvSpPr>
                <p:nvPr/>
              </p:nvSpPr>
              <p:spPr bwMode="auto">
                <a:xfrm>
                  <a:off x="1210" y="1480"/>
                  <a:ext cx="6" cy="2"/>
                </a:xfrm>
                <a:custGeom>
                  <a:avLst/>
                  <a:gdLst>
                    <a:gd name="T0" fmla="*/ 0 w 12"/>
                    <a:gd name="T1" fmla="*/ 1 h 4"/>
                    <a:gd name="T2" fmla="*/ 1 w 12"/>
                    <a:gd name="T3" fmla="*/ 1 h 4"/>
                    <a:gd name="T4" fmla="*/ 1 w 12"/>
                    <a:gd name="T5" fmla="*/ 0 h 4"/>
                    <a:gd name="T6" fmla="*/ 0 w 12"/>
                    <a:gd name="T7" fmla="*/ 1 h 4"/>
                    <a:gd name="T8" fmla="*/ 0 w 12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5" name="Freeform 413"/>
                <p:cNvSpPr>
                  <a:spLocks/>
                </p:cNvSpPr>
                <p:nvPr/>
              </p:nvSpPr>
              <p:spPr bwMode="auto">
                <a:xfrm>
                  <a:off x="1208" y="1462"/>
                  <a:ext cx="5" cy="3"/>
                </a:xfrm>
                <a:custGeom>
                  <a:avLst/>
                  <a:gdLst>
                    <a:gd name="T0" fmla="*/ 0 w 10"/>
                    <a:gd name="T1" fmla="*/ 0 h 8"/>
                    <a:gd name="T2" fmla="*/ 1 w 10"/>
                    <a:gd name="T3" fmla="*/ 0 h 8"/>
                    <a:gd name="T4" fmla="*/ 1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"/>
                    <a:gd name="T17" fmla="*/ 10 w 1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6" name="Freeform 414"/>
                <p:cNvSpPr>
                  <a:spLocks/>
                </p:cNvSpPr>
                <p:nvPr/>
              </p:nvSpPr>
              <p:spPr bwMode="auto">
                <a:xfrm>
                  <a:off x="1208" y="1462"/>
                  <a:ext cx="5" cy="3"/>
                </a:xfrm>
                <a:custGeom>
                  <a:avLst/>
                  <a:gdLst>
                    <a:gd name="T0" fmla="*/ 0 w 10"/>
                    <a:gd name="T1" fmla="*/ 0 h 8"/>
                    <a:gd name="T2" fmla="*/ 1 w 10"/>
                    <a:gd name="T3" fmla="*/ 0 h 8"/>
                    <a:gd name="T4" fmla="*/ 1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8"/>
                    <a:gd name="T17" fmla="*/ 10 w 1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7" name="Freeform 415"/>
                <p:cNvSpPr>
                  <a:spLocks/>
                </p:cNvSpPr>
                <p:nvPr/>
              </p:nvSpPr>
              <p:spPr bwMode="auto">
                <a:xfrm>
                  <a:off x="1208" y="1464"/>
                  <a:ext cx="5" cy="1"/>
                </a:xfrm>
                <a:custGeom>
                  <a:avLst/>
                  <a:gdLst>
                    <a:gd name="T0" fmla="*/ 0 w 10"/>
                    <a:gd name="T1" fmla="*/ 0 h 3"/>
                    <a:gd name="T2" fmla="*/ 1 w 10"/>
                    <a:gd name="T3" fmla="*/ 0 h 3"/>
                    <a:gd name="T4" fmla="*/ 1 w 10"/>
                    <a:gd name="T5" fmla="*/ 0 h 3"/>
                    <a:gd name="T6" fmla="*/ 0 w 10"/>
                    <a:gd name="T7" fmla="*/ 0 h 3"/>
                    <a:gd name="T8" fmla="*/ 0 w 1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8" name="Freeform 416"/>
                <p:cNvSpPr>
                  <a:spLocks/>
                </p:cNvSpPr>
                <p:nvPr/>
              </p:nvSpPr>
              <p:spPr bwMode="auto">
                <a:xfrm>
                  <a:off x="1208" y="1464"/>
                  <a:ext cx="5" cy="1"/>
                </a:xfrm>
                <a:custGeom>
                  <a:avLst/>
                  <a:gdLst>
                    <a:gd name="T0" fmla="*/ 0 w 10"/>
                    <a:gd name="T1" fmla="*/ 0 h 3"/>
                    <a:gd name="T2" fmla="*/ 1 w 10"/>
                    <a:gd name="T3" fmla="*/ 0 h 3"/>
                    <a:gd name="T4" fmla="*/ 1 w 10"/>
                    <a:gd name="T5" fmla="*/ 0 h 3"/>
                    <a:gd name="T6" fmla="*/ 0 w 10"/>
                    <a:gd name="T7" fmla="*/ 0 h 3"/>
                    <a:gd name="T8" fmla="*/ 0 w 10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29" name="Freeform 417"/>
                <p:cNvSpPr>
                  <a:spLocks/>
                </p:cNvSpPr>
                <p:nvPr/>
              </p:nvSpPr>
              <p:spPr bwMode="auto">
                <a:xfrm>
                  <a:off x="1197" y="1450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0" name="Freeform 418"/>
                <p:cNvSpPr>
                  <a:spLocks/>
                </p:cNvSpPr>
                <p:nvPr/>
              </p:nvSpPr>
              <p:spPr bwMode="auto">
                <a:xfrm>
                  <a:off x="1197" y="1450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1" name="Freeform 419"/>
                <p:cNvSpPr>
                  <a:spLocks/>
                </p:cNvSpPr>
                <p:nvPr/>
              </p:nvSpPr>
              <p:spPr bwMode="auto">
                <a:xfrm>
                  <a:off x="1197" y="1452"/>
                  <a:ext cx="6" cy="1"/>
                </a:xfrm>
                <a:custGeom>
                  <a:avLst/>
                  <a:gdLst>
                    <a:gd name="T0" fmla="*/ 0 w 12"/>
                    <a:gd name="T1" fmla="*/ 0 h 4"/>
                    <a:gd name="T2" fmla="*/ 1 w 12"/>
                    <a:gd name="T3" fmla="*/ 0 h 4"/>
                    <a:gd name="T4" fmla="*/ 1 w 12"/>
                    <a:gd name="T5" fmla="*/ 0 h 4"/>
                    <a:gd name="T6" fmla="*/ 0 w 12"/>
                    <a:gd name="T7" fmla="*/ 0 h 4"/>
                    <a:gd name="T8" fmla="*/ 0 w 1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2" name="Freeform 420"/>
                <p:cNvSpPr>
                  <a:spLocks/>
                </p:cNvSpPr>
                <p:nvPr/>
              </p:nvSpPr>
              <p:spPr bwMode="auto">
                <a:xfrm>
                  <a:off x="1197" y="1452"/>
                  <a:ext cx="6" cy="1"/>
                </a:xfrm>
                <a:custGeom>
                  <a:avLst/>
                  <a:gdLst>
                    <a:gd name="T0" fmla="*/ 0 w 12"/>
                    <a:gd name="T1" fmla="*/ 0 h 4"/>
                    <a:gd name="T2" fmla="*/ 1 w 12"/>
                    <a:gd name="T3" fmla="*/ 0 h 4"/>
                    <a:gd name="T4" fmla="*/ 1 w 12"/>
                    <a:gd name="T5" fmla="*/ 0 h 4"/>
                    <a:gd name="T6" fmla="*/ 0 w 12"/>
                    <a:gd name="T7" fmla="*/ 0 h 4"/>
                    <a:gd name="T8" fmla="*/ 0 w 1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"/>
                    <a:gd name="T17" fmla="*/ 12 w 1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">
                      <a:moveTo>
                        <a:pt x="0" y="4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3" name="Freeform 421"/>
                <p:cNvSpPr>
                  <a:spLocks/>
                </p:cNvSpPr>
                <p:nvPr/>
              </p:nvSpPr>
              <p:spPr bwMode="auto">
                <a:xfrm>
                  <a:off x="1208" y="1499"/>
                  <a:ext cx="5" cy="4"/>
                </a:xfrm>
                <a:custGeom>
                  <a:avLst/>
                  <a:gdLst>
                    <a:gd name="T0" fmla="*/ 0 w 10"/>
                    <a:gd name="T1" fmla="*/ 0 h 6"/>
                    <a:gd name="T2" fmla="*/ 1 w 10"/>
                    <a:gd name="T3" fmla="*/ 1 h 6"/>
                    <a:gd name="T4" fmla="*/ 1 w 10"/>
                    <a:gd name="T5" fmla="*/ 1 h 6"/>
                    <a:gd name="T6" fmla="*/ 0 w 10"/>
                    <a:gd name="T7" fmla="*/ 1 h 6"/>
                    <a:gd name="T8" fmla="*/ 0 w 10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"/>
                    <a:gd name="T17" fmla="*/ 10 w 1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4" name="Freeform 422"/>
                <p:cNvSpPr>
                  <a:spLocks/>
                </p:cNvSpPr>
                <p:nvPr/>
              </p:nvSpPr>
              <p:spPr bwMode="auto">
                <a:xfrm>
                  <a:off x="1208" y="1499"/>
                  <a:ext cx="5" cy="4"/>
                </a:xfrm>
                <a:custGeom>
                  <a:avLst/>
                  <a:gdLst>
                    <a:gd name="T0" fmla="*/ 0 w 10"/>
                    <a:gd name="T1" fmla="*/ 0 h 6"/>
                    <a:gd name="T2" fmla="*/ 1 w 10"/>
                    <a:gd name="T3" fmla="*/ 1 h 6"/>
                    <a:gd name="T4" fmla="*/ 1 w 10"/>
                    <a:gd name="T5" fmla="*/ 1 h 6"/>
                    <a:gd name="T6" fmla="*/ 0 w 10"/>
                    <a:gd name="T7" fmla="*/ 1 h 6"/>
                    <a:gd name="T8" fmla="*/ 0 w 10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6"/>
                    <a:gd name="T17" fmla="*/ 10 w 10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6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5" name="Freeform 423"/>
                <p:cNvSpPr>
                  <a:spLocks/>
                </p:cNvSpPr>
                <p:nvPr/>
              </p:nvSpPr>
              <p:spPr bwMode="auto">
                <a:xfrm>
                  <a:off x="1208" y="1501"/>
                  <a:ext cx="5" cy="2"/>
                </a:xfrm>
                <a:custGeom>
                  <a:avLst/>
                  <a:gdLst>
                    <a:gd name="T0" fmla="*/ 0 w 10"/>
                    <a:gd name="T1" fmla="*/ 1 h 3"/>
                    <a:gd name="T2" fmla="*/ 1 w 10"/>
                    <a:gd name="T3" fmla="*/ 1 h 3"/>
                    <a:gd name="T4" fmla="*/ 1 w 10"/>
                    <a:gd name="T5" fmla="*/ 0 h 3"/>
                    <a:gd name="T6" fmla="*/ 0 w 10"/>
                    <a:gd name="T7" fmla="*/ 1 h 3"/>
                    <a:gd name="T8" fmla="*/ 0 w 10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6" name="Freeform 424"/>
                <p:cNvSpPr>
                  <a:spLocks/>
                </p:cNvSpPr>
                <p:nvPr/>
              </p:nvSpPr>
              <p:spPr bwMode="auto">
                <a:xfrm>
                  <a:off x="1208" y="1501"/>
                  <a:ext cx="5" cy="2"/>
                </a:xfrm>
                <a:custGeom>
                  <a:avLst/>
                  <a:gdLst>
                    <a:gd name="T0" fmla="*/ 0 w 10"/>
                    <a:gd name="T1" fmla="*/ 1 h 3"/>
                    <a:gd name="T2" fmla="*/ 1 w 10"/>
                    <a:gd name="T3" fmla="*/ 1 h 3"/>
                    <a:gd name="T4" fmla="*/ 1 w 10"/>
                    <a:gd name="T5" fmla="*/ 0 h 3"/>
                    <a:gd name="T6" fmla="*/ 0 w 10"/>
                    <a:gd name="T7" fmla="*/ 1 h 3"/>
                    <a:gd name="T8" fmla="*/ 0 w 10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3"/>
                    <a:gd name="T17" fmla="*/ 10 w 10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3">
                      <a:moveTo>
                        <a:pt x="0" y="3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7" name="Freeform 425"/>
                <p:cNvSpPr>
                  <a:spLocks/>
                </p:cNvSpPr>
                <p:nvPr/>
              </p:nvSpPr>
              <p:spPr bwMode="auto">
                <a:xfrm>
                  <a:off x="1194" y="1515"/>
                  <a:ext cx="6" cy="4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1 h 8"/>
                    <a:gd name="T4" fmla="*/ 1 w 12"/>
                    <a:gd name="T5" fmla="*/ 1 h 8"/>
                    <a:gd name="T6" fmla="*/ 1 w 12"/>
                    <a:gd name="T7" fmla="*/ 1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8" name="Freeform 426"/>
                <p:cNvSpPr>
                  <a:spLocks/>
                </p:cNvSpPr>
                <p:nvPr/>
              </p:nvSpPr>
              <p:spPr bwMode="auto">
                <a:xfrm>
                  <a:off x="1194" y="1515"/>
                  <a:ext cx="6" cy="4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1 h 8"/>
                    <a:gd name="T4" fmla="*/ 1 w 12"/>
                    <a:gd name="T5" fmla="*/ 1 h 8"/>
                    <a:gd name="T6" fmla="*/ 1 w 12"/>
                    <a:gd name="T7" fmla="*/ 1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39" name="Freeform 427"/>
                <p:cNvSpPr>
                  <a:spLocks/>
                </p:cNvSpPr>
                <p:nvPr/>
              </p:nvSpPr>
              <p:spPr bwMode="auto">
                <a:xfrm>
                  <a:off x="1194" y="1517"/>
                  <a:ext cx="6" cy="2"/>
                </a:xfrm>
                <a:custGeom>
                  <a:avLst/>
                  <a:gdLst>
                    <a:gd name="T0" fmla="*/ 1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0 h 3"/>
                    <a:gd name="T8" fmla="*/ 1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1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440" name="Freeform 428"/>
                <p:cNvSpPr>
                  <a:spLocks/>
                </p:cNvSpPr>
                <p:nvPr/>
              </p:nvSpPr>
              <p:spPr bwMode="auto">
                <a:xfrm>
                  <a:off x="1194" y="1517"/>
                  <a:ext cx="6" cy="2"/>
                </a:xfrm>
                <a:custGeom>
                  <a:avLst/>
                  <a:gdLst>
                    <a:gd name="T0" fmla="*/ 1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0 h 3"/>
                    <a:gd name="T8" fmla="*/ 1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1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6" name="Group 429"/>
              <p:cNvGrpSpPr>
                <a:grpSpLocks/>
              </p:cNvGrpSpPr>
              <p:nvPr/>
            </p:nvGrpSpPr>
            <p:grpSpPr bwMode="auto">
              <a:xfrm>
                <a:off x="1107" y="1489"/>
                <a:ext cx="99" cy="170"/>
                <a:chOff x="1107" y="1400"/>
                <a:chExt cx="99" cy="170"/>
              </a:xfrm>
            </p:grpSpPr>
            <p:sp>
              <p:nvSpPr>
                <p:cNvPr id="1041" name="Freeform 430"/>
                <p:cNvSpPr>
                  <a:spLocks/>
                </p:cNvSpPr>
                <p:nvPr/>
              </p:nvSpPr>
              <p:spPr bwMode="auto">
                <a:xfrm>
                  <a:off x="1181" y="1502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5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2" name="Freeform 431"/>
                <p:cNvSpPr>
                  <a:spLocks/>
                </p:cNvSpPr>
                <p:nvPr/>
              </p:nvSpPr>
              <p:spPr bwMode="auto">
                <a:xfrm>
                  <a:off x="1181" y="1502"/>
                  <a:ext cx="6" cy="3"/>
                </a:xfrm>
                <a:custGeom>
                  <a:avLst/>
                  <a:gdLst>
                    <a:gd name="T0" fmla="*/ 0 w 12"/>
                    <a:gd name="T1" fmla="*/ 0 h 7"/>
                    <a:gd name="T2" fmla="*/ 1 w 12"/>
                    <a:gd name="T3" fmla="*/ 0 h 7"/>
                    <a:gd name="T4" fmla="*/ 1 w 12"/>
                    <a:gd name="T5" fmla="*/ 0 h 7"/>
                    <a:gd name="T6" fmla="*/ 0 w 12"/>
                    <a:gd name="T7" fmla="*/ 0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7"/>
                    <a:gd name="T17" fmla="*/ 12 w 12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7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5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3" name="Freeform 432"/>
                <p:cNvSpPr>
                  <a:spLocks/>
                </p:cNvSpPr>
                <p:nvPr/>
              </p:nvSpPr>
              <p:spPr bwMode="auto">
                <a:xfrm>
                  <a:off x="1181" y="150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4" name="Freeform 433"/>
                <p:cNvSpPr>
                  <a:spLocks/>
                </p:cNvSpPr>
                <p:nvPr/>
              </p:nvSpPr>
              <p:spPr bwMode="auto">
                <a:xfrm>
                  <a:off x="1181" y="150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5" name="Freeform 434"/>
                <p:cNvSpPr>
                  <a:spLocks/>
                </p:cNvSpPr>
                <p:nvPr/>
              </p:nvSpPr>
              <p:spPr bwMode="auto">
                <a:xfrm>
                  <a:off x="1178" y="1482"/>
                  <a:ext cx="6" cy="3"/>
                </a:xfrm>
                <a:custGeom>
                  <a:avLst/>
                  <a:gdLst>
                    <a:gd name="T0" fmla="*/ 0 w 12"/>
                    <a:gd name="T1" fmla="*/ 0 h 6"/>
                    <a:gd name="T2" fmla="*/ 1 w 12"/>
                    <a:gd name="T3" fmla="*/ 1 h 6"/>
                    <a:gd name="T4" fmla="*/ 1 w 12"/>
                    <a:gd name="T5" fmla="*/ 1 h 6"/>
                    <a:gd name="T6" fmla="*/ 0 w 12"/>
                    <a:gd name="T7" fmla="*/ 1 h 6"/>
                    <a:gd name="T8" fmla="*/ 0 w 12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"/>
                    <a:gd name="T17" fmla="*/ 12 w 1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">
                      <a:moveTo>
                        <a:pt x="0" y="0"/>
                      </a:moveTo>
                      <a:lnTo>
                        <a:pt x="12" y="1"/>
                      </a:lnTo>
                      <a:lnTo>
                        <a:pt x="12" y="4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6" name="Freeform 435"/>
                <p:cNvSpPr>
                  <a:spLocks/>
                </p:cNvSpPr>
                <p:nvPr/>
              </p:nvSpPr>
              <p:spPr bwMode="auto">
                <a:xfrm>
                  <a:off x="1178" y="1482"/>
                  <a:ext cx="6" cy="3"/>
                </a:xfrm>
                <a:custGeom>
                  <a:avLst/>
                  <a:gdLst>
                    <a:gd name="T0" fmla="*/ 0 w 12"/>
                    <a:gd name="T1" fmla="*/ 0 h 6"/>
                    <a:gd name="T2" fmla="*/ 1 w 12"/>
                    <a:gd name="T3" fmla="*/ 1 h 6"/>
                    <a:gd name="T4" fmla="*/ 1 w 12"/>
                    <a:gd name="T5" fmla="*/ 1 h 6"/>
                    <a:gd name="T6" fmla="*/ 0 w 12"/>
                    <a:gd name="T7" fmla="*/ 1 h 6"/>
                    <a:gd name="T8" fmla="*/ 0 w 12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"/>
                    <a:gd name="T17" fmla="*/ 12 w 12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">
                      <a:moveTo>
                        <a:pt x="0" y="0"/>
                      </a:moveTo>
                      <a:lnTo>
                        <a:pt x="12" y="1"/>
                      </a:lnTo>
                      <a:lnTo>
                        <a:pt x="12" y="4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7" name="Freeform 436"/>
                <p:cNvSpPr>
                  <a:spLocks/>
                </p:cNvSpPr>
                <p:nvPr/>
              </p:nvSpPr>
              <p:spPr bwMode="auto">
                <a:xfrm>
                  <a:off x="1178" y="1483"/>
                  <a:ext cx="6" cy="2"/>
                </a:xfrm>
                <a:custGeom>
                  <a:avLst/>
                  <a:gdLst>
                    <a:gd name="T0" fmla="*/ 0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1 h 3"/>
                    <a:gd name="T8" fmla="*/ 0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8" name="Freeform 437"/>
                <p:cNvSpPr>
                  <a:spLocks/>
                </p:cNvSpPr>
                <p:nvPr/>
              </p:nvSpPr>
              <p:spPr bwMode="auto">
                <a:xfrm>
                  <a:off x="1178" y="1483"/>
                  <a:ext cx="6" cy="2"/>
                </a:xfrm>
                <a:custGeom>
                  <a:avLst/>
                  <a:gdLst>
                    <a:gd name="T0" fmla="*/ 0 w 12"/>
                    <a:gd name="T1" fmla="*/ 1 h 3"/>
                    <a:gd name="T2" fmla="*/ 1 w 12"/>
                    <a:gd name="T3" fmla="*/ 1 h 3"/>
                    <a:gd name="T4" fmla="*/ 1 w 12"/>
                    <a:gd name="T5" fmla="*/ 0 h 3"/>
                    <a:gd name="T6" fmla="*/ 0 w 12"/>
                    <a:gd name="T7" fmla="*/ 1 h 3"/>
                    <a:gd name="T8" fmla="*/ 0 w 12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9" name="Freeform 438"/>
                <p:cNvSpPr>
                  <a:spLocks/>
                </p:cNvSpPr>
                <p:nvPr/>
              </p:nvSpPr>
              <p:spPr bwMode="auto">
                <a:xfrm>
                  <a:off x="1183" y="1462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6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0" name="Freeform 439"/>
                <p:cNvSpPr>
                  <a:spLocks/>
                </p:cNvSpPr>
                <p:nvPr/>
              </p:nvSpPr>
              <p:spPr bwMode="auto">
                <a:xfrm>
                  <a:off x="1183" y="1462"/>
                  <a:ext cx="6" cy="3"/>
                </a:xfrm>
                <a:custGeom>
                  <a:avLst/>
                  <a:gdLst>
                    <a:gd name="T0" fmla="*/ 0 w 12"/>
                    <a:gd name="T1" fmla="*/ 0 h 8"/>
                    <a:gd name="T2" fmla="*/ 1 w 12"/>
                    <a:gd name="T3" fmla="*/ 0 h 8"/>
                    <a:gd name="T4" fmla="*/ 1 w 12"/>
                    <a:gd name="T5" fmla="*/ 0 h 8"/>
                    <a:gd name="T6" fmla="*/ 0 w 12"/>
                    <a:gd name="T7" fmla="*/ 0 h 8"/>
                    <a:gd name="T8" fmla="*/ 0 w 1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8"/>
                    <a:gd name="T17" fmla="*/ 12 w 1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8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2" y="6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1" name="Freeform 440"/>
                <p:cNvSpPr>
                  <a:spLocks/>
                </p:cNvSpPr>
                <p:nvPr/>
              </p:nvSpPr>
              <p:spPr bwMode="auto">
                <a:xfrm>
                  <a:off x="1183" y="146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2" name="Freeform 441"/>
                <p:cNvSpPr>
                  <a:spLocks/>
                </p:cNvSpPr>
                <p:nvPr/>
              </p:nvSpPr>
              <p:spPr bwMode="auto">
                <a:xfrm>
                  <a:off x="1183" y="1464"/>
                  <a:ext cx="6" cy="1"/>
                </a:xfrm>
                <a:custGeom>
                  <a:avLst/>
                  <a:gdLst>
                    <a:gd name="T0" fmla="*/ 0 w 12"/>
                    <a:gd name="T1" fmla="*/ 0 h 3"/>
                    <a:gd name="T2" fmla="*/ 1 w 12"/>
                    <a:gd name="T3" fmla="*/ 0 h 3"/>
                    <a:gd name="T4" fmla="*/ 1 w 12"/>
                    <a:gd name="T5" fmla="*/ 0 h 3"/>
                    <a:gd name="T6" fmla="*/ 0 w 12"/>
                    <a:gd name="T7" fmla="*/ 0 h 3"/>
                    <a:gd name="T8" fmla="*/ 0 w 12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3"/>
                    <a:gd name="T17" fmla="*/ 12 w 12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3">
                      <a:moveTo>
                        <a:pt x="0" y="3"/>
                      </a:move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3" name="Freeform 442"/>
                <p:cNvSpPr>
                  <a:spLocks/>
                </p:cNvSpPr>
                <p:nvPr/>
              </p:nvSpPr>
              <p:spPr bwMode="auto">
                <a:xfrm>
                  <a:off x="1191" y="1475"/>
                  <a:ext cx="9" cy="19"/>
                </a:xfrm>
                <a:custGeom>
                  <a:avLst/>
                  <a:gdLst>
                    <a:gd name="T0" fmla="*/ 1 w 17"/>
                    <a:gd name="T1" fmla="*/ 0 h 39"/>
                    <a:gd name="T2" fmla="*/ 1 w 17"/>
                    <a:gd name="T3" fmla="*/ 0 h 39"/>
                    <a:gd name="T4" fmla="*/ 1 w 17"/>
                    <a:gd name="T5" fmla="*/ 0 h 39"/>
                    <a:gd name="T6" fmla="*/ 1 w 17"/>
                    <a:gd name="T7" fmla="*/ 0 h 39"/>
                    <a:gd name="T8" fmla="*/ 1 w 17"/>
                    <a:gd name="T9" fmla="*/ 0 h 39"/>
                    <a:gd name="T10" fmla="*/ 1 w 17"/>
                    <a:gd name="T11" fmla="*/ 0 h 39"/>
                    <a:gd name="T12" fmla="*/ 1 w 17"/>
                    <a:gd name="T13" fmla="*/ 0 h 39"/>
                    <a:gd name="T14" fmla="*/ 1 w 17"/>
                    <a:gd name="T15" fmla="*/ 0 h 39"/>
                    <a:gd name="T16" fmla="*/ 1 w 17"/>
                    <a:gd name="T17" fmla="*/ 0 h 39"/>
                    <a:gd name="T18" fmla="*/ 1 w 17"/>
                    <a:gd name="T19" fmla="*/ 0 h 39"/>
                    <a:gd name="T20" fmla="*/ 1 w 17"/>
                    <a:gd name="T21" fmla="*/ 0 h 39"/>
                    <a:gd name="T22" fmla="*/ 1 w 17"/>
                    <a:gd name="T23" fmla="*/ 0 h 39"/>
                    <a:gd name="T24" fmla="*/ 1 w 17"/>
                    <a:gd name="T25" fmla="*/ 0 h 39"/>
                    <a:gd name="T26" fmla="*/ 1 w 17"/>
                    <a:gd name="T27" fmla="*/ 0 h 39"/>
                    <a:gd name="T28" fmla="*/ 1 w 17"/>
                    <a:gd name="T29" fmla="*/ 0 h 39"/>
                    <a:gd name="T30" fmla="*/ 1 w 17"/>
                    <a:gd name="T31" fmla="*/ 0 h 39"/>
                    <a:gd name="T32" fmla="*/ 1 w 17"/>
                    <a:gd name="T33" fmla="*/ 0 h 39"/>
                    <a:gd name="T34" fmla="*/ 1 w 17"/>
                    <a:gd name="T35" fmla="*/ 0 h 39"/>
                    <a:gd name="T36" fmla="*/ 1 w 17"/>
                    <a:gd name="T37" fmla="*/ 0 h 39"/>
                    <a:gd name="T38" fmla="*/ 1 w 17"/>
                    <a:gd name="T39" fmla="*/ 0 h 39"/>
                    <a:gd name="T40" fmla="*/ 1 w 17"/>
                    <a:gd name="T41" fmla="*/ 0 h 39"/>
                    <a:gd name="T42" fmla="*/ 1 w 17"/>
                    <a:gd name="T43" fmla="*/ 0 h 39"/>
                    <a:gd name="T44" fmla="*/ 1 w 17"/>
                    <a:gd name="T45" fmla="*/ 0 h 39"/>
                    <a:gd name="T46" fmla="*/ 0 w 17"/>
                    <a:gd name="T47" fmla="*/ 0 h 39"/>
                    <a:gd name="T48" fmla="*/ 0 w 17"/>
                    <a:gd name="T49" fmla="*/ 0 h 39"/>
                    <a:gd name="T50" fmla="*/ 0 w 17"/>
                    <a:gd name="T51" fmla="*/ 0 h 39"/>
                    <a:gd name="T52" fmla="*/ 0 w 17"/>
                    <a:gd name="T53" fmla="*/ 0 h 39"/>
                    <a:gd name="T54" fmla="*/ 1 w 17"/>
                    <a:gd name="T55" fmla="*/ 0 h 39"/>
                    <a:gd name="T56" fmla="*/ 1 w 17"/>
                    <a:gd name="T57" fmla="*/ 0 h 39"/>
                    <a:gd name="T58" fmla="*/ 1 w 17"/>
                    <a:gd name="T59" fmla="*/ 0 h 39"/>
                    <a:gd name="T60" fmla="*/ 1 w 17"/>
                    <a:gd name="T61" fmla="*/ 0 h 39"/>
                    <a:gd name="T62" fmla="*/ 1 w 17"/>
                    <a:gd name="T63" fmla="*/ 0 h 39"/>
                    <a:gd name="T64" fmla="*/ 1 w 17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39"/>
                    <a:gd name="T101" fmla="*/ 17 w 17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39">
                      <a:moveTo>
                        <a:pt x="7" y="39"/>
                      </a:moveTo>
                      <a:lnTo>
                        <a:pt x="10" y="38"/>
                      </a:lnTo>
                      <a:lnTo>
                        <a:pt x="11" y="37"/>
                      </a:lnTo>
                      <a:lnTo>
                        <a:pt x="13" y="36"/>
                      </a:lnTo>
                      <a:lnTo>
                        <a:pt x="14" y="33"/>
                      </a:lnTo>
                      <a:lnTo>
                        <a:pt x="15" y="30"/>
                      </a:lnTo>
                      <a:lnTo>
                        <a:pt x="16" y="27"/>
                      </a:lnTo>
                      <a:lnTo>
                        <a:pt x="17" y="23"/>
                      </a:lnTo>
                      <a:lnTo>
                        <a:pt x="17" y="20"/>
                      </a:lnTo>
                      <a:lnTo>
                        <a:pt x="17" y="16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3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7" y="39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4" name="Freeform 443"/>
                <p:cNvSpPr>
                  <a:spLocks/>
                </p:cNvSpPr>
                <p:nvPr/>
              </p:nvSpPr>
              <p:spPr bwMode="auto">
                <a:xfrm>
                  <a:off x="1195" y="1464"/>
                  <a:ext cx="4" cy="4"/>
                </a:xfrm>
                <a:custGeom>
                  <a:avLst/>
                  <a:gdLst>
                    <a:gd name="T0" fmla="*/ 0 w 8"/>
                    <a:gd name="T1" fmla="*/ 1 h 7"/>
                    <a:gd name="T2" fmla="*/ 1 w 8"/>
                    <a:gd name="T3" fmla="*/ 0 h 7"/>
                    <a:gd name="T4" fmla="*/ 1 w 8"/>
                    <a:gd name="T5" fmla="*/ 1 h 7"/>
                    <a:gd name="T6" fmla="*/ 1 w 8"/>
                    <a:gd name="T7" fmla="*/ 1 h 7"/>
                    <a:gd name="T8" fmla="*/ 1 w 8"/>
                    <a:gd name="T9" fmla="*/ 1 h 7"/>
                    <a:gd name="T10" fmla="*/ 0 w 8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1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5" name="Freeform 444"/>
                <p:cNvSpPr>
                  <a:spLocks/>
                </p:cNvSpPr>
                <p:nvPr/>
              </p:nvSpPr>
              <p:spPr bwMode="auto">
                <a:xfrm>
                  <a:off x="1195" y="1464"/>
                  <a:ext cx="4" cy="4"/>
                </a:xfrm>
                <a:custGeom>
                  <a:avLst/>
                  <a:gdLst>
                    <a:gd name="T0" fmla="*/ 0 w 8"/>
                    <a:gd name="T1" fmla="*/ 1 h 7"/>
                    <a:gd name="T2" fmla="*/ 1 w 8"/>
                    <a:gd name="T3" fmla="*/ 0 h 7"/>
                    <a:gd name="T4" fmla="*/ 1 w 8"/>
                    <a:gd name="T5" fmla="*/ 1 h 7"/>
                    <a:gd name="T6" fmla="*/ 1 w 8"/>
                    <a:gd name="T7" fmla="*/ 1 h 7"/>
                    <a:gd name="T8" fmla="*/ 1 w 8"/>
                    <a:gd name="T9" fmla="*/ 1 h 7"/>
                    <a:gd name="T10" fmla="*/ 0 w 8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1" y="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6" name="Freeform 445"/>
                <p:cNvSpPr>
                  <a:spLocks/>
                </p:cNvSpPr>
                <p:nvPr/>
              </p:nvSpPr>
              <p:spPr bwMode="auto">
                <a:xfrm>
                  <a:off x="1195" y="1466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0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7" name="Freeform 446"/>
                <p:cNvSpPr>
                  <a:spLocks/>
                </p:cNvSpPr>
                <p:nvPr/>
              </p:nvSpPr>
              <p:spPr bwMode="auto">
                <a:xfrm>
                  <a:off x="1195" y="1466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0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8" name="Freeform 447"/>
                <p:cNvSpPr>
                  <a:spLocks/>
                </p:cNvSpPr>
                <p:nvPr/>
              </p:nvSpPr>
              <p:spPr bwMode="auto">
                <a:xfrm>
                  <a:off x="1194" y="1500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7" y="1"/>
                      </a:lnTo>
                      <a:lnTo>
                        <a:pt x="7" y="4"/>
                      </a:lnTo>
                      <a:lnTo>
                        <a:pt x="1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9" name="Freeform 448"/>
                <p:cNvSpPr>
                  <a:spLocks/>
                </p:cNvSpPr>
                <p:nvPr/>
              </p:nvSpPr>
              <p:spPr bwMode="auto">
                <a:xfrm>
                  <a:off x="1194" y="1500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7" y="1"/>
                      </a:lnTo>
                      <a:lnTo>
                        <a:pt x="7" y="4"/>
                      </a:lnTo>
                      <a:lnTo>
                        <a:pt x="1" y="7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0" name="Freeform 449"/>
                <p:cNvSpPr>
                  <a:spLocks/>
                </p:cNvSpPr>
                <p:nvPr/>
              </p:nvSpPr>
              <p:spPr bwMode="auto">
                <a:xfrm>
                  <a:off x="1194" y="1502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1" name="Freeform 450"/>
                <p:cNvSpPr>
                  <a:spLocks/>
                </p:cNvSpPr>
                <p:nvPr/>
              </p:nvSpPr>
              <p:spPr bwMode="auto">
                <a:xfrm>
                  <a:off x="1194" y="1502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2" name="Freeform 451"/>
                <p:cNvSpPr>
                  <a:spLocks/>
                </p:cNvSpPr>
                <p:nvPr/>
              </p:nvSpPr>
              <p:spPr bwMode="auto">
                <a:xfrm>
                  <a:off x="1202" y="1483"/>
                  <a:ext cx="3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0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8"/>
                    <a:gd name="T20" fmla="*/ 7 w 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8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3" name="Freeform 452"/>
                <p:cNvSpPr>
                  <a:spLocks/>
                </p:cNvSpPr>
                <p:nvPr/>
              </p:nvSpPr>
              <p:spPr bwMode="auto">
                <a:xfrm>
                  <a:off x="1202" y="1483"/>
                  <a:ext cx="3" cy="4"/>
                </a:xfrm>
                <a:custGeom>
                  <a:avLst/>
                  <a:gdLst>
                    <a:gd name="T0" fmla="*/ 0 w 7"/>
                    <a:gd name="T1" fmla="*/ 1 h 8"/>
                    <a:gd name="T2" fmla="*/ 0 w 7"/>
                    <a:gd name="T3" fmla="*/ 0 h 8"/>
                    <a:gd name="T4" fmla="*/ 0 w 7"/>
                    <a:gd name="T5" fmla="*/ 1 h 8"/>
                    <a:gd name="T6" fmla="*/ 0 w 7"/>
                    <a:gd name="T7" fmla="*/ 1 h 8"/>
                    <a:gd name="T8" fmla="*/ 0 w 7"/>
                    <a:gd name="T9" fmla="*/ 1 h 8"/>
                    <a:gd name="T10" fmla="*/ 0 w 7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8"/>
                    <a:gd name="T20" fmla="*/ 7 w 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8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4" name="Freeform 453"/>
                <p:cNvSpPr>
                  <a:spLocks/>
                </p:cNvSpPr>
                <p:nvPr/>
              </p:nvSpPr>
              <p:spPr bwMode="auto">
                <a:xfrm>
                  <a:off x="1202" y="1485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2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5" name="Freeform 454"/>
                <p:cNvSpPr>
                  <a:spLocks/>
                </p:cNvSpPr>
                <p:nvPr/>
              </p:nvSpPr>
              <p:spPr bwMode="auto">
                <a:xfrm>
                  <a:off x="1202" y="1485"/>
                  <a:ext cx="3" cy="2"/>
                </a:xfrm>
                <a:custGeom>
                  <a:avLst/>
                  <a:gdLst>
                    <a:gd name="T0" fmla="*/ 0 w 7"/>
                    <a:gd name="T1" fmla="*/ 1 h 4"/>
                    <a:gd name="T2" fmla="*/ 0 w 7"/>
                    <a:gd name="T3" fmla="*/ 1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2" y="4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6" name="Freeform 455"/>
                <p:cNvSpPr>
                  <a:spLocks/>
                </p:cNvSpPr>
                <p:nvPr/>
              </p:nvSpPr>
              <p:spPr bwMode="auto">
                <a:xfrm>
                  <a:off x="1186" y="1482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1 w 7"/>
                    <a:gd name="T5" fmla="*/ 1 h 7"/>
                    <a:gd name="T6" fmla="*/ 1 w 7"/>
                    <a:gd name="T7" fmla="*/ 1 h 7"/>
                    <a:gd name="T8" fmla="*/ 1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7" name="Freeform 456"/>
                <p:cNvSpPr>
                  <a:spLocks/>
                </p:cNvSpPr>
                <p:nvPr/>
              </p:nvSpPr>
              <p:spPr bwMode="auto">
                <a:xfrm>
                  <a:off x="1186" y="1482"/>
                  <a:ext cx="4" cy="4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1 w 7"/>
                    <a:gd name="T5" fmla="*/ 1 h 7"/>
                    <a:gd name="T6" fmla="*/ 1 w 7"/>
                    <a:gd name="T7" fmla="*/ 1 h 7"/>
                    <a:gd name="T8" fmla="*/ 1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2" y="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8" name="Freeform 457"/>
                <p:cNvSpPr>
                  <a:spLocks/>
                </p:cNvSpPr>
                <p:nvPr/>
              </p:nvSpPr>
              <p:spPr bwMode="auto">
                <a:xfrm>
                  <a:off x="1186" y="1484"/>
                  <a:ext cx="4" cy="2"/>
                </a:xfrm>
                <a:custGeom>
                  <a:avLst/>
                  <a:gdLst>
                    <a:gd name="T0" fmla="*/ 1 w 7"/>
                    <a:gd name="T1" fmla="*/ 1 h 3"/>
                    <a:gd name="T2" fmla="*/ 1 w 7"/>
                    <a:gd name="T3" fmla="*/ 1 h 3"/>
                    <a:gd name="T4" fmla="*/ 1 w 7"/>
                    <a:gd name="T5" fmla="*/ 0 h 3"/>
                    <a:gd name="T6" fmla="*/ 0 w 7"/>
                    <a:gd name="T7" fmla="*/ 0 h 3"/>
                    <a:gd name="T8" fmla="*/ 1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2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69" name="Freeform 458"/>
                <p:cNvSpPr>
                  <a:spLocks/>
                </p:cNvSpPr>
                <p:nvPr/>
              </p:nvSpPr>
              <p:spPr bwMode="auto">
                <a:xfrm>
                  <a:off x="1186" y="1484"/>
                  <a:ext cx="4" cy="2"/>
                </a:xfrm>
                <a:custGeom>
                  <a:avLst/>
                  <a:gdLst>
                    <a:gd name="T0" fmla="*/ 1 w 7"/>
                    <a:gd name="T1" fmla="*/ 1 h 3"/>
                    <a:gd name="T2" fmla="*/ 1 w 7"/>
                    <a:gd name="T3" fmla="*/ 1 h 3"/>
                    <a:gd name="T4" fmla="*/ 1 w 7"/>
                    <a:gd name="T5" fmla="*/ 0 h 3"/>
                    <a:gd name="T6" fmla="*/ 0 w 7"/>
                    <a:gd name="T7" fmla="*/ 0 h 3"/>
                    <a:gd name="T8" fmla="*/ 1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2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0" name="Freeform 459"/>
                <p:cNvSpPr>
                  <a:spLocks/>
                </p:cNvSpPr>
                <p:nvPr/>
              </p:nvSpPr>
              <p:spPr bwMode="auto">
                <a:xfrm>
                  <a:off x="1189" y="1471"/>
                  <a:ext cx="4" cy="4"/>
                </a:xfrm>
                <a:custGeom>
                  <a:avLst/>
                  <a:gdLst>
                    <a:gd name="T0" fmla="*/ 0 w 8"/>
                    <a:gd name="T1" fmla="*/ 1 h 6"/>
                    <a:gd name="T2" fmla="*/ 1 w 8"/>
                    <a:gd name="T3" fmla="*/ 0 h 6"/>
                    <a:gd name="T4" fmla="*/ 1 w 8"/>
                    <a:gd name="T5" fmla="*/ 1 h 6"/>
                    <a:gd name="T6" fmla="*/ 1 w 8"/>
                    <a:gd name="T7" fmla="*/ 1 h 6"/>
                    <a:gd name="T8" fmla="*/ 1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1" name="Freeform 460"/>
                <p:cNvSpPr>
                  <a:spLocks/>
                </p:cNvSpPr>
                <p:nvPr/>
              </p:nvSpPr>
              <p:spPr bwMode="auto">
                <a:xfrm>
                  <a:off x="1189" y="1471"/>
                  <a:ext cx="4" cy="4"/>
                </a:xfrm>
                <a:custGeom>
                  <a:avLst/>
                  <a:gdLst>
                    <a:gd name="T0" fmla="*/ 0 w 8"/>
                    <a:gd name="T1" fmla="*/ 1 h 6"/>
                    <a:gd name="T2" fmla="*/ 1 w 8"/>
                    <a:gd name="T3" fmla="*/ 0 h 6"/>
                    <a:gd name="T4" fmla="*/ 1 w 8"/>
                    <a:gd name="T5" fmla="*/ 1 h 6"/>
                    <a:gd name="T6" fmla="*/ 1 w 8"/>
                    <a:gd name="T7" fmla="*/ 1 h 6"/>
                    <a:gd name="T8" fmla="*/ 1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5"/>
                      </a:lnTo>
                      <a:lnTo>
                        <a:pt x="2" y="6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2" name="Freeform 461"/>
                <p:cNvSpPr>
                  <a:spLocks/>
                </p:cNvSpPr>
                <p:nvPr/>
              </p:nvSpPr>
              <p:spPr bwMode="auto">
                <a:xfrm>
                  <a:off x="1189" y="1473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1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2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3" name="Freeform 462"/>
                <p:cNvSpPr>
                  <a:spLocks/>
                </p:cNvSpPr>
                <p:nvPr/>
              </p:nvSpPr>
              <p:spPr bwMode="auto">
                <a:xfrm>
                  <a:off x="1189" y="1473"/>
                  <a:ext cx="4" cy="2"/>
                </a:xfrm>
                <a:custGeom>
                  <a:avLst/>
                  <a:gdLst>
                    <a:gd name="T0" fmla="*/ 1 w 8"/>
                    <a:gd name="T1" fmla="*/ 1 h 3"/>
                    <a:gd name="T2" fmla="*/ 1 w 8"/>
                    <a:gd name="T3" fmla="*/ 1 h 3"/>
                    <a:gd name="T4" fmla="*/ 1 w 8"/>
                    <a:gd name="T5" fmla="*/ 0 h 3"/>
                    <a:gd name="T6" fmla="*/ 0 w 8"/>
                    <a:gd name="T7" fmla="*/ 1 h 3"/>
                    <a:gd name="T8" fmla="*/ 1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2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4" name="Freeform 463"/>
                <p:cNvSpPr>
                  <a:spLocks/>
                </p:cNvSpPr>
                <p:nvPr/>
              </p:nvSpPr>
              <p:spPr bwMode="auto">
                <a:xfrm>
                  <a:off x="1200" y="1492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1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5" name="Freeform 464"/>
                <p:cNvSpPr>
                  <a:spLocks/>
                </p:cNvSpPr>
                <p:nvPr/>
              </p:nvSpPr>
              <p:spPr bwMode="auto">
                <a:xfrm>
                  <a:off x="1200" y="1492"/>
                  <a:ext cx="3" cy="4"/>
                </a:xfrm>
                <a:custGeom>
                  <a:avLst/>
                  <a:gdLst>
                    <a:gd name="T0" fmla="*/ 0 w 7"/>
                    <a:gd name="T1" fmla="*/ 1 h 7"/>
                    <a:gd name="T2" fmla="*/ 0 w 7"/>
                    <a:gd name="T3" fmla="*/ 0 h 7"/>
                    <a:gd name="T4" fmla="*/ 0 w 7"/>
                    <a:gd name="T5" fmla="*/ 1 h 7"/>
                    <a:gd name="T6" fmla="*/ 0 w 7"/>
                    <a:gd name="T7" fmla="*/ 1 h 7"/>
                    <a:gd name="T8" fmla="*/ 0 w 7"/>
                    <a:gd name="T9" fmla="*/ 1 h 7"/>
                    <a:gd name="T10" fmla="*/ 0 w 7"/>
                    <a:gd name="T11" fmla="*/ 1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1" y="7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6" name="Freeform 465"/>
                <p:cNvSpPr>
                  <a:spLocks/>
                </p:cNvSpPr>
                <p:nvPr/>
              </p:nvSpPr>
              <p:spPr bwMode="auto">
                <a:xfrm>
                  <a:off x="1200" y="1494"/>
                  <a:ext cx="3" cy="2"/>
                </a:xfrm>
                <a:custGeom>
                  <a:avLst/>
                  <a:gdLst>
                    <a:gd name="T0" fmla="*/ 0 w 7"/>
                    <a:gd name="T1" fmla="*/ 1 h 3"/>
                    <a:gd name="T2" fmla="*/ 0 w 7"/>
                    <a:gd name="T3" fmla="*/ 1 h 3"/>
                    <a:gd name="T4" fmla="*/ 0 w 7"/>
                    <a:gd name="T5" fmla="*/ 0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1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7" name="Freeform 466"/>
                <p:cNvSpPr>
                  <a:spLocks/>
                </p:cNvSpPr>
                <p:nvPr/>
              </p:nvSpPr>
              <p:spPr bwMode="auto">
                <a:xfrm>
                  <a:off x="1200" y="1494"/>
                  <a:ext cx="3" cy="2"/>
                </a:xfrm>
                <a:custGeom>
                  <a:avLst/>
                  <a:gdLst>
                    <a:gd name="T0" fmla="*/ 0 w 7"/>
                    <a:gd name="T1" fmla="*/ 1 h 3"/>
                    <a:gd name="T2" fmla="*/ 0 w 7"/>
                    <a:gd name="T3" fmla="*/ 1 h 3"/>
                    <a:gd name="T4" fmla="*/ 0 w 7"/>
                    <a:gd name="T5" fmla="*/ 0 h 3"/>
                    <a:gd name="T6" fmla="*/ 0 w 7"/>
                    <a:gd name="T7" fmla="*/ 0 h 3"/>
                    <a:gd name="T8" fmla="*/ 0 w 7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"/>
                    <a:gd name="T17" fmla="*/ 7 w 7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">
                      <a:moveTo>
                        <a:pt x="1" y="3"/>
                      </a:move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8" name="Freeform 467"/>
                <p:cNvSpPr>
                  <a:spLocks/>
                </p:cNvSpPr>
                <p:nvPr/>
              </p:nvSpPr>
              <p:spPr bwMode="auto">
                <a:xfrm>
                  <a:off x="1200" y="1473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1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79" name="Freeform 468"/>
                <p:cNvSpPr>
                  <a:spLocks/>
                </p:cNvSpPr>
                <p:nvPr/>
              </p:nvSpPr>
              <p:spPr bwMode="auto">
                <a:xfrm>
                  <a:off x="1200" y="1473"/>
                  <a:ext cx="3" cy="3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0 h 7"/>
                    <a:gd name="T4" fmla="*/ 0 w 7"/>
                    <a:gd name="T5" fmla="*/ 0 h 7"/>
                    <a:gd name="T6" fmla="*/ 0 w 7"/>
                    <a:gd name="T7" fmla="*/ 0 h 7"/>
                    <a:gd name="T8" fmla="*/ 0 w 7"/>
                    <a:gd name="T9" fmla="*/ 0 h 7"/>
                    <a:gd name="T10" fmla="*/ 0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7" y="6"/>
                      </a:lnTo>
                      <a:lnTo>
                        <a:pt x="1" y="7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0" name="Freeform 469"/>
                <p:cNvSpPr>
                  <a:spLocks/>
                </p:cNvSpPr>
                <p:nvPr/>
              </p:nvSpPr>
              <p:spPr bwMode="auto">
                <a:xfrm>
                  <a:off x="1200" y="1475"/>
                  <a:ext cx="3" cy="1"/>
                </a:xfrm>
                <a:custGeom>
                  <a:avLst/>
                  <a:gdLst>
                    <a:gd name="T0" fmla="*/ 0 w 7"/>
                    <a:gd name="T1" fmla="*/ 0 h 4"/>
                    <a:gd name="T2" fmla="*/ 0 w 7"/>
                    <a:gd name="T3" fmla="*/ 0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1" name="Freeform 470"/>
                <p:cNvSpPr>
                  <a:spLocks/>
                </p:cNvSpPr>
                <p:nvPr/>
              </p:nvSpPr>
              <p:spPr bwMode="auto">
                <a:xfrm>
                  <a:off x="1200" y="1475"/>
                  <a:ext cx="3" cy="1"/>
                </a:xfrm>
                <a:custGeom>
                  <a:avLst/>
                  <a:gdLst>
                    <a:gd name="T0" fmla="*/ 0 w 7"/>
                    <a:gd name="T1" fmla="*/ 0 h 4"/>
                    <a:gd name="T2" fmla="*/ 0 w 7"/>
                    <a:gd name="T3" fmla="*/ 0 h 4"/>
                    <a:gd name="T4" fmla="*/ 0 w 7"/>
                    <a:gd name="T5" fmla="*/ 0 h 4"/>
                    <a:gd name="T6" fmla="*/ 0 w 7"/>
                    <a:gd name="T7" fmla="*/ 0 h 4"/>
                    <a:gd name="T8" fmla="*/ 0 w 7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4"/>
                    <a:gd name="T17" fmla="*/ 7 w 7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4">
                      <a:moveTo>
                        <a:pt x="1" y="4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2" name="Freeform 471"/>
                <p:cNvSpPr>
                  <a:spLocks/>
                </p:cNvSpPr>
                <p:nvPr/>
              </p:nvSpPr>
              <p:spPr bwMode="auto">
                <a:xfrm>
                  <a:off x="1189" y="1494"/>
                  <a:ext cx="3" cy="3"/>
                </a:xfrm>
                <a:custGeom>
                  <a:avLst/>
                  <a:gdLst>
                    <a:gd name="T0" fmla="*/ 0 w 8"/>
                    <a:gd name="T1" fmla="*/ 1 h 6"/>
                    <a:gd name="T2" fmla="*/ 0 w 8"/>
                    <a:gd name="T3" fmla="*/ 0 h 6"/>
                    <a:gd name="T4" fmla="*/ 0 w 8"/>
                    <a:gd name="T5" fmla="*/ 1 h 6"/>
                    <a:gd name="T6" fmla="*/ 0 w 8"/>
                    <a:gd name="T7" fmla="*/ 1 h 6"/>
                    <a:gd name="T8" fmla="*/ 0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1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3" name="Freeform 472"/>
                <p:cNvSpPr>
                  <a:spLocks/>
                </p:cNvSpPr>
                <p:nvPr/>
              </p:nvSpPr>
              <p:spPr bwMode="auto">
                <a:xfrm>
                  <a:off x="1189" y="1494"/>
                  <a:ext cx="3" cy="3"/>
                </a:xfrm>
                <a:custGeom>
                  <a:avLst/>
                  <a:gdLst>
                    <a:gd name="T0" fmla="*/ 0 w 8"/>
                    <a:gd name="T1" fmla="*/ 1 h 6"/>
                    <a:gd name="T2" fmla="*/ 0 w 8"/>
                    <a:gd name="T3" fmla="*/ 0 h 6"/>
                    <a:gd name="T4" fmla="*/ 0 w 8"/>
                    <a:gd name="T5" fmla="*/ 1 h 6"/>
                    <a:gd name="T6" fmla="*/ 0 w 8"/>
                    <a:gd name="T7" fmla="*/ 1 h 6"/>
                    <a:gd name="T8" fmla="*/ 0 w 8"/>
                    <a:gd name="T9" fmla="*/ 1 h 6"/>
                    <a:gd name="T10" fmla="*/ 0 w 8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6"/>
                    <a:gd name="T20" fmla="*/ 8 w 8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6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1" y="6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4" name="Freeform 473"/>
                <p:cNvSpPr>
                  <a:spLocks/>
                </p:cNvSpPr>
                <p:nvPr/>
              </p:nvSpPr>
              <p:spPr bwMode="auto">
                <a:xfrm>
                  <a:off x="1189" y="1496"/>
                  <a:ext cx="3" cy="1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0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5" name="Freeform 474"/>
                <p:cNvSpPr>
                  <a:spLocks/>
                </p:cNvSpPr>
                <p:nvPr/>
              </p:nvSpPr>
              <p:spPr bwMode="auto">
                <a:xfrm>
                  <a:off x="1189" y="1496"/>
                  <a:ext cx="3" cy="1"/>
                </a:xfrm>
                <a:custGeom>
                  <a:avLst/>
                  <a:gdLst>
                    <a:gd name="T0" fmla="*/ 0 w 8"/>
                    <a:gd name="T1" fmla="*/ 0 h 3"/>
                    <a:gd name="T2" fmla="*/ 0 w 8"/>
                    <a:gd name="T3" fmla="*/ 0 h 3"/>
                    <a:gd name="T4" fmla="*/ 0 w 8"/>
                    <a:gd name="T5" fmla="*/ 0 h 3"/>
                    <a:gd name="T6" fmla="*/ 0 w 8"/>
                    <a:gd name="T7" fmla="*/ 0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1" y="3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6" name="Freeform 475"/>
                <p:cNvSpPr>
                  <a:spLocks/>
                </p:cNvSpPr>
                <p:nvPr/>
              </p:nvSpPr>
              <p:spPr bwMode="auto">
                <a:xfrm>
                  <a:off x="1191" y="1475"/>
                  <a:ext cx="9" cy="19"/>
                </a:xfrm>
                <a:custGeom>
                  <a:avLst/>
                  <a:gdLst>
                    <a:gd name="T0" fmla="*/ 1 w 17"/>
                    <a:gd name="T1" fmla="*/ 0 h 39"/>
                    <a:gd name="T2" fmla="*/ 1 w 17"/>
                    <a:gd name="T3" fmla="*/ 0 h 39"/>
                    <a:gd name="T4" fmla="*/ 1 w 17"/>
                    <a:gd name="T5" fmla="*/ 0 h 39"/>
                    <a:gd name="T6" fmla="*/ 1 w 17"/>
                    <a:gd name="T7" fmla="*/ 0 h 39"/>
                    <a:gd name="T8" fmla="*/ 1 w 17"/>
                    <a:gd name="T9" fmla="*/ 0 h 39"/>
                    <a:gd name="T10" fmla="*/ 1 w 17"/>
                    <a:gd name="T11" fmla="*/ 0 h 39"/>
                    <a:gd name="T12" fmla="*/ 1 w 17"/>
                    <a:gd name="T13" fmla="*/ 0 h 39"/>
                    <a:gd name="T14" fmla="*/ 1 w 17"/>
                    <a:gd name="T15" fmla="*/ 0 h 39"/>
                    <a:gd name="T16" fmla="*/ 1 w 17"/>
                    <a:gd name="T17" fmla="*/ 0 h 39"/>
                    <a:gd name="T18" fmla="*/ 1 w 17"/>
                    <a:gd name="T19" fmla="*/ 0 h 39"/>
                    <a:gd name="T20" fmla="*/ 1 w 17"/>
                    <a:gd name="T21" fmla="*/ 0 h 39"/>
                    <a:gd name="T22" fmla="*/ 1 w 17"/>
                    <a:gd name="T23" fmla="*/ 0 h 39"/>
                    <a:gd name="T24" fmla="*/ 1 w 17"/>
                    <a:gd name="T25" fmla="*/ 0 h 39"/>
                    <a:gd name="T26" fmla="*/ 1 w 17"/>
                    <a:gd name="T27" fmla="*/ 0 h 39"/>
                    <a:gd name="T28" fmla="*/ 1 w 17"/>
                    <a:gd name="T29" fmla="*/ 0 h 39"/>
                    <a:gd name="T30" fmla="*/ 1 w 17"/>
                    <a:gd name="T31" fmla="*/ 0 h 39"/>
                    <a:gd name="T32" fmla="*/ 1 w 17"/>
                    <a:gd name="T33" fmla="*/ 0 h 39"/>
                    <a:gd name="T34" fmla="*/ 1 w 17"/>
                    <a:gd name="T35" fmla="*/ 0 h 39"/>
                    <a:gd name="T36" fmla="*/ 1 w 17"/>
                    <a:gd name="T37" fmla="*/ 0 h 39"/>
                    <a:gd name="T38" fmla="*/ 1 w 17"/>
                    <a:gd name="T39" fmla="*/ 0 h 39"/>
                    <a:gd name="T40" fmla="*/ 1 w 17"/>
                    <a:gd name="T41" fmla="*/ 0 h 39"/>
                    <a:gd name="T42" fmla="*/ 1 w 17"/>
                    <a:gd name="T43" fmla="*/ 0 h 39"/>
                    <a:gd name="T44" fmla="*/ 1 w 17"/>
                    <a:gd name="T45" fmla="*/ 0 h 39"/>
                    <a:gd name="T46" fmla="*/ 0 w 17"/>
                    <a:gd name="T47" fmla="*/ 0 h 39"/>
                    <a:gd name="T48" fmla="*/ 0 w 17"/>
                    <a:gd name="T49" fmla="*/ 0 h 39"/>
                    <a:gd name="T50" fmla="*/ 0 w 17"/>
                    <a:gd name="T51" fmla="*/ 0 h 39"/>
                    <a:gd name="T52" fmla="*/ 0 w 17"/>
                    <a:gd name="T53" fmla="*/ 0 h 39"/>
                    <a:gd name="T54" fmla="*/ 1 w 17"/>
                    <a:gd name="T55" fmla="*/ 0 h 39"/>
                    <a:gd name="T56" fmla="*/ 1 w 17"/>
                    <a:gd name="T57" fmla="*/ 0 h 39"/>
                    <a:gd name="T58" fmla="*/ 1 w 17"/>
                    <a:gd name="T59" fmla="*/ 0 h 39"/>
                    <a:gd name="T60" fmla="*/ 1 w 17"/>
                    <a:gd name="T61" fmla="*/ 0 h 39"/>
                    <a:gd name="T62" fmla="*/ 1 w 17"/>
                    <a:gd name="T63" fmla="*/ 0 h 39"/>
                    <a:gd name="T64" fmla="*/ 1 w 17"/>
                    <a:gd name="T65" fmla="*/ 0 h 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39"/>
                    <a:gd name="T101" fmla="*/ 17 w 17"/>
                    <a:gd name="T102" fmla="*/ 39 h 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39">
                      <a:moveTo>
                        <a:pt x="7" y="39"/>
                      </a:moveTo>
                      <a:lnTo>
                        <a:pt x="10" y="38"/>
                      </a:lnTo>
                      <a:lnTo>
                        <a:pt x="11" y="37"/>
                      </a:lnTo>
                      <a:lnTo>
                        <a:pt x="13" y="36"/>
                      </a:lnTo>
                      <a:lnTo>
                        <a:pt x="14" y="33"/>
                      </a:lnTo>
                      <a:lnTo>
                        <a:pt x="15" y="30"/>
                      </a:lnTo>
                      <a:lnTo>
                        <a:pt x="16" y="27"/>
                      </a:lnTo>
                      <a:lnTo>
                        <a:pt x="17" y="23"/>
                      </a:lnTo>
                      <a:lnTo>
                        <a:pt x="17" y="20"/>
                      </a:lnTo>
                      <a:lnTo>
                        <a:pt x="17" y="16"/>
                      </a:lnTo>
                      <a:lnTo>
                        <a:pt x="17" y="12"/>
                      </a:lnTo>
                      <a:lnTo>
                        <a:pt x="16" y="9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3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7" y="39"/>
                      </a:lnTo>
                    </a:path>
                  </a:pathLst>
                </a:custGeom>
                <a:noFill/>
                <a:ln w="0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7" name="Freeform 476"/>
                <p:cNvSpPr>
                  <a:spLocks/>
                </p:cNvSpPr>
                <p:nvPr/>
              </p:nvSpPr>
              <p:spPr bwMode="auto">
                <a:xfrm>
                  <a:off x="1130" y="1400"/>
                  <a:ext cx="51" cy="170"/>
                </a:xfrm>
                <a:custGeom>
                  <a:avLst/>
                  <a:gdLst>
                    <a:gd name="T0" fmla="*/ 1 w 101"/>
                    <a:gd name="T1" fmla="*/ 1 h 339"/>
                    <a:gd name="T2" fmla="*/ 1 w 101"/>
                    <a:gd name="T3" fmla="*/ 1 h 339"/>
                    <a:gd name="T4" fmla="*/ 1 w 101"/>
                    <a:gd name="T5" fmla="*/ 1 h 339"/>
                    <a:gd name="T6" fmla="*/ 1 w 101"/>
                    <a:gd name="T7" fmla="*/ 1 h 339"/>
                    <a:gd name="T8" fmla="*/ 1 w 101"/>
                    <a:gd name="T9" fmla="*/ 1 h 339"/>
                    <a:gd name="T10" fmla="*/ 1 w 101"/>
                    <a:gd name="T11" fmla="*/ 1 h 339"/>
                    <a:gd name="T12" fmla="*/ 1 w 101"/>
                    <a:gd name="T13" fmla="*/ 1 h 339"/>
                    <a:gd name="T14" fmla="*/ 1 w 101"/>
                    <a:gd name="T15" fmla="*/ 1 h 339"/>
                    <a:gd name="T16" fmla="*/ 1 w 101"/>
                    <a:gd name="T17" fmla="*/ 1 h 339"/>
                    <a:gd name="T18" fmla="*/ 1 w 101"/>
                    <a:gd name="T19" fmla="*/ 1 h 339"/>
                    <a:gd name="T20" fmla="*/ 1 w 101"/>
                    <a:gd name="T21" fmla="*/ 1 h 339"/>
                    <a:gd name="T22" fmla="*/ 1 w 101"/>
                    <a:gd name="T23" fmla="*/ 2 h 339"/>
                    <a:gd name="T24" fmla="*/ 1 w 101"/>
                    <a:gd name="T25" fmla="*/ 2 h 339"/>
                    <a:gd name="T26" fmla="*/ 1 w 101"/>
                    <a:gd name="T27" fmla="*/ 2 h 339"/>
                    <a:gd name="T28" fmla="*/ 1 w 101"/>
                    <a:gd name="T29" fmla="*/ 2 h 339"/>
                    <a:gd name="T30" fmla="*/ 1 w 101"/>
                    <a:gd name="T31" fmla="*/ 2 h 339"/>
                    <a:gd name="T32" fmla="*/ 1 w 101"/>
                    <a:gd name="T33" fmla="*/ 2 h 339"/>
                    <a:gd name="T34" fmla="*/ 1 w 101"/>
                    <a:gd name="T35" fmla="*/ 2 h 339"/>
                    <a:gd name="T36" fmla="*/ 1 w 101"/>
                    <a:gd name="T37" fmla="*/ 2 h 339"/>
                    <a:gd name="T38" fmla="*/ 1 w 101"/>
                    <a:gd name="T39" fmla="*/ 2 h 339"/>
                    <a:gd name="T40" fmla="*/ 1 w 101"/>
                    <a:gd name="T41" fmla="*/ 2 h 339"/>
                    <a:gd name="T42" fmla="*/ 1 w 101"/>
                    <a:gd name="T43" fmla="*/ 2 h 339"/>
                    <a:gd name="T44" fmla="*/ 1 w 101"/>
                    <a:gd name="T45" fmla="*/ 1 h 339"/>
                    <a:gd name="T46" fmla="*/ 0 w 101"/>
                    <a:gd name="T47" fmla="*/ 1 h 339"/>
                    <a:gd name="T48" fmla="*/ 0 w 101"/>
                    <a:gd name="T49" fmla="*/ 1 h 339"/>
                    <a:gd name="T50" fmla="*/ 1 w 101"/>
                    <a:gd name="T51" fmla="*/ 1 h 339"/>
                    <a:gd name="T52" fmla="*/ 1 w 101"/>
                    <a:gd name="T53" fmla="*/ 1 h 339"/>
                    <a:gd name="T54" fmla="*/ 1 w 101"/>
                    <a:gd name="T55" fmla="*/ 1 h 339"/>
                    <a:gd name="T56" fmla="*/ 1 w 101"/>
                    <a:gd name="T57" fmla="*/ 1 h 339"/>
                    <a:gd name="T58" fmla="*/ 1 w 101"/>
                    <a:gd name="T59" fmla="*/ 1 h 339"/>
                    <a:gd name="T60" fmla="*/ 1 w 101"/>
                    <a:gd name="T61" fmla="*/ 1 h 339"/>
                    <a:gd name="T62" fmla="*/ 1 w 101"/>
                    <a:gd name="T63" fmla="*/ 1 h 339"/>
                    <a:gd name="T64" fmla="*/ 1 w 101"/>
                    <a:gd name="T65" fmla="*/ 1 h 3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1"/>
                    <a:gd name="T100" fmla="*/ 0 h 339"/>
                    <a:gd name="T101" fmla="*/ 101 w 101"/>
                    <a:gd name="T102" fmla="*/ 339 h 3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1" h="339">
                      <a:moveTo>
                        <a:pt x="101" y="0"/>
                      </a:moveTo>
                      <a:lnTo>
                        <a:pt x="92" y="1"/>
                      </a:lnTo>
                      <a:lnTo>
                        <a:pt x="84" y="4"/>
                      </a:lnTo>
                      <a:lnTo>
                        <a:pt x="77" y="7"/>
                      </a:lnTo>
                      <a:lnTo>
                        <a:pt x="70" y="12"/>
                      </a:lnTo>
                      <a:lnTo>
                        <a:pt x="62" y="19"/>
                      </a:lnTo>
                      <a:lnTo>
                        <a:pt x="56" y="28"/>
                      </a:lnTo>
                      <a:lnTo>
                        <a:pt x="49" y="37"/>
                      </a:lnTo>
                      <a:lnTo>
                        <a:pt x="44" y="47"/>
                      </a:lnTo>
                      <a:lnTo>
                        <a:pt x="38" y="60"/>
                      </a:lnTo>
                      <a:lnTo>
                        <a:pt x="33" y="72"/>
                      </a:lnTo>
                      <a:lnTo>
                        <a:pt x="28" y="86"/>
                      </a:lnTo>
                      <a:lnTo>
                        <a:pt x="24" y="100"/>
                      </a:lnTo>
                      <a:lnTo>
                        <a:pt x="21" y="114"/>
                      </a:lnTo>
                      <a:lnTo>
                        <a:pt x="18" y="131"/>
                      </a:lnTo>
                      <a:lnTo>
                        <a:pt x="16" y="146"/>
                      </a:lnTo>
                      <a:lnTo>
                        <a:pt x="14" y="164"/>
                      </a:lnTo>
                      <a:lnTo>
                        <a:pt x="14" y="180"/>
                      </a:lnTo>
                      <a:lnTo>
                        <a:pt x="14" y="197"/>
                      </a:lnTo>
                      <a:lnTo>
                        <a:pt x="15" y="213"/>
                      </a:lnTo>
                      <a:lnTo>
                        <a:pt x="18" y="228"/>
                      </a:lnTo>
                      <a:lnTo>
                        <a:pt x="20" y="243"/>
                      </a:lnTo>
                      <a:lnTo>
                        <a:pt x="23" y="257"/>
                      </a:lnTo>
                      <a:lnTo>
                        <a:pt x="26" y="271"/>
                      </a:lnTo>
                      <a:lnTo>
                        <a:pt x="31" y="283"/>
                      </a:lnTo>
                      <a:lnTo>
                        <a:pt x="36" y="294"/>
                      </a:lnTo>
                      <a:lnTo>
                        <a:pt x="42" y="305"/>
                      </a:lnTo>
                      <a:lnTo>
                        <a:pt x="47" y="314"/>
                      </a:lnTo>
                      <a:lnTo>
                        <a:pt x="54" y="322"/>
                      </a:lnTo>
                      <a:lnTo>
                        <a:pt x="60" y="328"/>
                      </a:lnTo>
                      <a:lnTo>
                        <a:pt x="68" y="333"/>
                      </a:lnTo>
                      <a:lnTo>
                        <a:pt x="76" y="336"/>
                      </a:lnTo>
                      <a:lnTo>
                        <a:pt x="83" y="337"/>
                      </a:lnTo>
                      <a:lnTo>
                        <a:pt x="69" y="339"/>
                      </a:lnTo>
                      <a:lnTo>
                        <a:pt x="60" y="337"/>
                      </a:lnTo>
                      <a:lnTo>
                        <a:pt x="53" y="335"/>
                      </a:lnTo>
                      <a:lnTo>
                        <a:pt x="46" y="329"/>
                      </a:lnTo>
                      <a:lnTo>
                        <a:pt x="39" y="323"/>
                      </a:lnTo>
                      <a:lnTo>
                        <a:pt x="33" y="315"/>
                      </a:lnTo>
                      <a:lnTo>
                        <a:pt x="26" y="306"/>
                      </a:lnTo>
                      <a:lnTo>
                        <a:pt x="22" y="296"/>
                      </a:lnTo>
                      <a:lnTo>
                        <a:pt x="16" y="284"/>
                      </a:lnTo>
                      <a:lnTo>
                        <a:pt x="12" y="272"/>
                      </a:lnTo>
                      <a:lnTo>
                        <a:pt x="9" y="259"/>
                      </a:lnTo>
                      <a:lnTo>
                        <a:pt x="5" y="245"/>
                      </a:lnTo>
                      <a:lnTo>
                        <a:pt x="2" y="229"/>
                      </a:lnTo>
                      <a:lnTo>
                        <a:pt x="1" y="214"/>
                      </a:lnTo>
                      <a:lnTo>
                        <a:pt x="0" y="198"/>
                      </a:lnTo>
                      <a:lnTo>
                        <a:pt x="0" y="181"/>
                      </a:lnTo>
                      <a:lnTo>
                        <a:pt x="0" y="165"/>
                      </a:lnTo>
                      <a:lnTo>
                        <a:pt x="1" y="148"/>
                      </a:lnTo>
                      <a:lnTo>
                        <a:pt x="3" y="132"/>
                      </a:lnTo>
                      <a:lnTo>
                        <a:pt x="7" y="117"/>
                      </a:lnTo>
                      <a:lnTo>
                        <a:pt x="10" y="101"/>
                      </a:lnTo>
                      <a:lnTo>
                        <a:pt x="14" y="87"/>
                      </a:lnTo>
                      <a:lnTo>
                        <a:pt x="19" y="74"/>
                      </a:lnTo>
                      <a:lnTo>
                        <a:pt x="23" y="61"/>
                      </a:lnTo>
                      <a:lnTo>
                        <a:pt x="30" y="49"/>
                      </a:lnTo>
                      <a:lnTo>
                        <a:pt x="35" y="39"/>
                      </a:lnTo>
                      <a:lnTo>
                        <a:pt x="42" y="29"/>
                      </a:lnTo>
                      <a:lnTo>
                        <a:pt x="48" y="21"/>
                      </a:lnTo>
                      <a:lnTo>
                        <a:pt x="56" y="13"/>
                      </a:lnTo>
                      <a:lnTo>
                        <a:pt x="64" y="9"/>
                      </a:lnTo>
                      <a:lnTo>
                        <a:pt x="70" y="5"/>
                      </a:lnTo>
                      <a:lnTo>
                        <a:pt x="79" y="3"/>
                      </a:lnTo>
                      <a:lnTo>
                        <a:pt x="87" y="3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8" name="Freeform 477"/>
                <p:cNvSpPr>
                  <a:spLocks/>
                </p:cNvSpPr>
                <p:nvPr/>
              </p:nvSpPr>
              <p:spPr bwMode="auto">
                <a:xfrm>
                  <a:off x="1130" y="1400"/>
                  <a:ext cx="51" cy="170"/>
                </a:xfrm>
                <a:custGeom>
                  <a:avLst/>
                  <a:gdLst>
                    <a:gd name="T0" fmla="*/ 1 w 101"/>
                    <a:gd name="T1" fmla="*/ 1 h 339"/>
                    <a:gd name="T2" fmla="*/ 1 w 101"/>
                    <a:gd name="T3" fmla="*/ 1 h 339"/>
                    <a:gd name="T4" fmla="*/ 1 w 101"/>
                    <a:gd name="T5" fmla="*/ 1 h 339"/>
                    <a:gd name="T6" fmla="*/ 1 w 101"/>
                    <a:gd name="T7" fmla="*/ 1 h 339"/>
                    <a:gd name="T8" fmla="*/ 1 w 101"/>
                    <a:gd name="T9" fmla="*/ 1 h 339"/>
                    <a:gd name="T10" fmla="*/ 1 w 101"/>
                    <a:gd name="T11" fmla="*/ 1 h 339"/>
                    <a:gd name="T12" fmla="*/ 1 w 101"/>
                    <a:gd name="T13" fmla="*/ 1 h 339"/>
                    <a:gd name="T14" fmla="*/ 1 w 101"/>
                    <a:gd name="T15" fmla="*/ 1 h 339"/>
                    <a:gd name="T16" fmla="*/ 1 w 101"/>
                    <a:gd name="T17" fmla="*/ 1 h 339"/>
                    <a:gd name="T18" fmla="*/ 1 w 101"/>
                    <a:gd name="T19" fmla="*/ 1 h 339"/>
                    <a:gd name="T20" fmla="*/ 1 w 101"/>
                    <a:gd name="T21" fmla="*/ 1 h 339"/>
                    <a:gd name="T22" fmla="*/ 1 w 101"/>
                    <a:gd name="T23" fmla="*/ 2 h 339"/>
                    <a:gd name="T24" fmla="*/ 1 w 101"/>
                    <a:gd name="T25" fmla="*/ 2 h 339"/>
                    <a:gd name="T26" fmla="*/ 1 w 101"/>
                    <a:gd name="T27" fmla="*/ 2 h 339"/>
                    <a:gd name="T28" fmla="*/ 1 w 101"/>
                    <a:gd name="T29" fmla="*/ 2 h 339"/>
                    <a:gd name="T30" fmla="*/ 1 w 101"/>
                    <a:gd name="T31" fmla="*/ 2 h 339"/>
                    <a:gd name="T32" fmla="*/ 1 w 101"/>
                    <a:gd name="T33" fmla="*/ 2 h 339"/>
                    <a:gd name="T34" fmla="*/ 1 w 101"/>
                    <a:gd name="T35" fmla="*/ 2 h 339"/>
                    <a:gd name="T36" fmla="*/ 1 w 101"/>
                    <a:gd name="T37" fmla="*/ 2 h 339"/>
                    <a:gd name="T38" fmla="*/ 1 w 101"/>
                    <a:gd name="T39" fmla="*/ 2 h 339"/>
                    <a:gd name="T40" fmla="*/ 1 w 101"/>
                    <a:gd name="T41" fmla="*/ 2 h 339"/>
                    <a:gd name="T42" fmla="*/ 1 w 101"/>
                    <a:gd name="T43" fmla="*/ 2 h 339"/>
                    <a:gd name="T44" fmla="*/ 1 w 101"/>
                    <a:gd name="T45" fmla="*/ 1 h 339"/>
                    <a:gd name="T46" fmla="*/ 0 w 101"/>
                    <a:gd name="T47" fmla="*/ 1 h 339"/>
                    <a:gd name="T48" fmla="*/ 0 w 101"/>
                    <a:gd name="T49" fmla="*/ 1 h 339"/>
                    <a:gd name="T50" fmla="*/ 1 w 101"/>
                    <a:gd name="T51" fmla="*/ 1 h 339"/>
                    <a:gd name="T52" fmla="*/ 1 w 101"/>
                    <a:gd name="T53" fmla="*/ 1 h 339"/>
                    <a:gd name="T54" fmla="*/ 1 w 101"/>
                    <a:gd name="T55" fmla="*/ 1 h 339"/>
                    <a:gd name="T56" fmla="*/ 1 w 101"/>
                    <a:gd name="T57" fmla="*/ 1 h 339"/>
                    <a:gd name="T58" fmla="*/ 1 w 101"/>
                    <a:gd name="T59" fmla="*/ 1 h 339"/>
                    <a:gd name="T60" fmla="*/ 1 w 101"/>
                    <a:gd name="T61" fmla="*/ 1 h 339"/>
                    <a:gd name="T62" fmla="*/ 1 w 101"/>
                    <a:gd name="T63" fmla="*/ 1 h 339"/>
                    <a:gd name="T64" fmla="*/ 1 w 101"/>
                    <a:gd name="T65" fmla="*/ 1 h 3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1"/>
                    <a:gd name="T100" fmla="*/ 0 h 339"/>
                    <a:gd name="T101" fmla="*/ 101 w 101"/>
                    <a:gd name="T102" fmla="*/ 339 h 3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1" h="339">
                      <a:moveTo>
                        <a:pt x="101" y="0"/>
                      </a:moveTo>
                      <a:lnTo>
                        <a:pt x="92" y="1"/>
                      </a:lnTo>
                      <a:lnTo>
                        <a:pt x="84" y="4"/>
                      </a:lnTo>
                      <a:lnTo>
                        <a:pt x="77" y="7"/>
                      </a:lnTo>
                      <a:lnTo>
                        <a:pt x="70" y="12"/>
                      </a:lnTo>
                      <a:lnTo>
                        <a:pt x="62" y="19"/>
                      </a:lnTo>
                      <a:lnTo>
                        <a:pt x="56" y="28"/>
                      </a:lnTo>
                      <a:lnTo>
                        <a:pt x="49" y="37"/>
                      </a:lnTo>
                      <a:lnTo>
                        <a:pt x="44" y="47"/>
                      </a:lnTo>
                      <a:lnTo>
                        <a:pt x="38" y="60"/>
                      </a:lnTo>
                      <a:lnTo>
                        <a:pt x="33" y="72"/>
                      </a:lnTo>
                      <a:lnTo>
                        <a:pt x="28" y="86"/>
                      </a:lnTo>
                      <a:lnTo>
                        <a:pt x="24" y="100"/>
                      </a:lnTo>
                      <a:lnTo>
                        <a:pt x="21" y="114"/>
                      </a:lnTo>
                      <a:lnTo>
                        <a:pt x="18" y="131"/>
                      </a:lnTo>
                      <a:lnTo>
                        <a:pt x="16" y="146"/>
                      </a:lnTo>
                      <a:lnTo>
                        <a:pt x="14" y="164"/>
                      </a:lnTo>
                      <a:lnTo>
                        <a:pt x="14" y="180"/>
                      </a:lnTo>
                      <a:lnTo>
                        <a:pt x="14" y="197"/>
                      </a:lnTo>
                      <a:lnTo>
                        <a:pt x="15" y="213"/>
                      </a:lnTo>
                      <a:lnTo>
                        <a:pt x="18" y="228"/>
                      </a:lnTo>
                      <a:lnTo>
                        <a:pt x="20" y="243"/>
                      </a:lnTo>
                      <a:lnTo>
                        <a:pt x="23" y="257"/>
                      </a:lnTo>
                      <a:lnTo>
                        <a:pt x="26" y="271"/>
                      </a:lnTo>
                      <a:lnTo>
                        <a:pt x="31" y="283"/>
                      </a:lnTo>
                      <a:lnTo>
                        <a:pt x="36" y="294"/>
                      </a:lnTo>
                      <a:lnTo>
                        <a:pt x="42" y="305"/>
                      </a:lnTo>
                      <a:lnTo>
                        <a:pt x="47" y="314"/>
                      </a:lnTo>
                      <a:lnTo>
                        <a:pt x="54" y="322"/>
                      </a:lnTo>
                      <a:lnTo>
                        <a:pt x="60" y="328"/>
                      </a:lnTo>
                      <a:lnTo>
                        <a:pt x="68" y="333"/>
                      </a:lnTo>
                      <a:lnTo>
                        <a:pt x="76" y="336"/>
                      </a:lnTo>
                      <a:lnTo>
                        <a:pt x="83" y="337"/>
                      </a:lnTo>
                      <a:lnTo>
                        <a:pt x="69" y="339"/>
                      </a:lnTo>
                      <a:lnTo>
                        <a:pt x="60" y="337"/>
                      </a:lnTo>
                      <a:lnTo>
                        <a:pt x="53" y="335"/>
                      </a:lnTo>
                      <a:lnTo>
                        <a:pt x="46" y="329"/>
                      </a:lnTo>
                      <a:lnTo>
                        <a:pt x="39" y="323"/>
                      </a:lnTo>
                      <a:lnTo>
                        <a:pt x="33" y="315"/>
                      </a:lnTo>
                      <a:lnTo>
                        <a:pt x="26" y="306"/>
                      </a:lnTo>
                      <a:lnTo>
                        <a:pt x="22" y="296"/>
                      </a:lnTo>
                      <a:lnTo>
                        <a:pt x="16" y="284"/>
                      </a:lnTo>
                      <a:lnTo>
                        <a:pt x="12" y="272"/>
                      </a:lnTo>
                      <a:lnTo>
                        <a:pt x="9" y="259"/>
                      </a:lnTo>
                      <a:lnTo>
                        <a:pt x="5" y="245"/>
                      </a:lnTo>
                      <a:lnTo>
                        <a:pt x="2" y="229"/>
                      </a:lnTo>
                      <a:lnTo>
                        <a:pt x="1" y="214"/>
                      </a:lnTo>
                      <a:lnTo>
                        <a:pt x="0" y="198"/>
                      </a:lnTo>
                      <a:lnTo>
                        <a:pt x="0" y="181"/>
                      </a:lnTo>
                      <a:lnTo>
                        <a:pt x="0" y="165"/>
                      </a:lnTo>
                      <a:lnTo>
                        <a:pt x="1" y="148"/>
                      </a:lnTo>
                      <a:lnTo>
                        <a:pt x="3" y="132"/>
                      </a:lnTo>
                      <a:lnTo>
                        <a:pt x="7" y="117"/>
                      </a:lnTo>
                      <a:lnTo>
                        <a:pt x="10" y="101"/>
                      </a:lnTo>
                      <a:lnTo>
                        <a:pt x="14" y="87"/>
                      </a:lnTo>
                      <a:lnTo>
                        <a:pt x="19" y="74"/>
                      </a:lnTo>
                      <a:lnTo>
                        <a:pt x="23" y="61"/>
                      </a:lnTo>
                      <a:lnTo>
                        <a:pt x="30" y="49"/>
                      </a:lnTo>
                      <a:lnTo>
                        <a:pt x="35" y="39"/>
                      </a:lnTo>
                      <a:lnTo>
                        <a:pt x="42" y="29"/>
                      </a:lnTo>
                      <a:lnTo>
                        <a:pt x="48" y="21"/>
                      </a:lnTo>
                      <a:lnTo>
                        <a:pt x="56" y="13"/>
                      </a:lnTo>
                      <a:lnTo>
                        <a:pt x="64" y="9"/>
                      </a:lnTo>
                      <a:lnTo>
                        <a:pt x="70" y="5"/>
                      </a:lnTo>
                      <a:lnTo>
                        <a:pt x="79" y="3"/>
                      </a:lnTo>
                      <a:lnTo>
                        <a:pt x="87" y="3"/>
                      </a:lnTo>
                      <a:lnTo>
                        <a:pt x="101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89" name="Freeform 478"/>
                <p:cNvSpPr>
                  <a:spLocks/>
                </p:cNvSpPr>
                <p:nvPr/>
              </p:nvSpPr>
              <p:spPr bwMode="auto">
                <a:xfrm>
                  <a:off x="1140" y="1469"/>
                  <a:ext cx="9" cy="22"/>
                </a:xfrm>
                <a:custGeom>
                  <a:avLst/>
                  <a:gdLst>
                    <a:gd name="T0" fmla="*/ 1 w 16"/>
                    <a:gd name="T1" fmla="*/ 1 h 44"/>
                    <a:gd name="T2" fmla="*/ 1 w 16"/>
                    <a:gd name="T3" fmla="*/ 1 h 44"/>
                    <a:gd name="T4" fmla="*/ 1 w 16"/>
                    <a:gd name="T5" fmla="*/ 1 h 44"/>
                    <a:gd name="T6" fmla="*/ 1 w 16"/>
                    <a:gd name="T7" fmla="*/ 1 h 44"/>
                    <a:gd name="T8" fmla="*/ 1 w 16"/>
                    <a:gd name="T9" fmla="*/ 1 h 44"/>
                    <a:gd name="T10" fmla="*/ 1 w 16"/>
                    <a:gd name="T11" fmla="*/ 1 h 44"/>
                    <a:gd name="T12" fmla="*/ 1 w 16"/>
                    <a:gd name="T13" fmla="*/ 1 h 44"/>
                    <a:gd name="T14" fmla="*/ 1 w 16"/>
                    <a:gd name="T15" fmla="*/ 1 h 44"/>
                    <a:gd name="T16" fmla="*/ 1 w 16"/>
                    <a:gd name="T17" fmla="*/ 1 h 44"/>
                    <a:gd name="T18" fmla="*/ 1 w 16"/>
                    <a:gd name="T19" fmla="*/ 1 h 44"/>
                    <a:gd name="T20" fmla="*/ 1 w 16"/>
                    <a:gd name="T21" fmla="*/ 1 h 44"/>
                    <a:gd name="T22" fmla="*/ 1 w 16"/>
                    <a:gd name="T23" fmla="*/ 1 h 44"/>
                    <a:gd name="T24" fmla="*/ 1 w 16"/>
                    <a:gd name="T25" fmla="*/ 1 h 44"/>
                    <a:gd name="T26" fmla="*/ 1 w 16"/>
                    <a:gd name="T27" fmla="*/ 1 h 44"/>
                    <a:gd name="T28" fmla="*/ 1 w 16"/>
                    <a:gd name="T29" fmla="*/ 1 h 44"/>
                    <a:gd name="T30" fmla="*/ 1 w 16"/>
                    <a:gd name="T31" fmla="*/ 1 h 44"/>
                    <a:gd name="T32" fmla="*/ 1 w 16"/>
                    <a:gd name="T33" fmla="*/ 1 h 44"/>
                    <a:gd name="T34" fmla="*/ 1 w 16"/>
                    <a:gd name="T35" fmla="*/ 0 h 44"/>
                    <a:gd name="T36" fmla="*/ 1 w 16"/>
                    <a:gd name="T37" fmla="*/ 0 h 44"/>
                    <a:gd name="T38" fmla="*/ 1 w 16"/>
                    <a:gd name="T39" fmla="*/ 1 h 44"/>
                    <a:gd name="T40" fmla="*/ 1 w 16"/>
                    <a:gd name="T41" fmla="*/ 1 h 44"/>
                    <a:gd name="T42" fmla="*/ 1 w 16"/>
                    <a:gd name="T43" fmla="*/ 1 h 44"/>
                    <a:gd name="T44" fmla="*/ 1 w 16"/>
                    <a:gd name="T45" fmla="*/ 1 h 44"/>
                    <a:gd name="T46" fmla="*/ 1 w 16"/>
                    <a:gd name="T47" fmla="*/ 1 h 44"/>
                    <a:gd name="T48" fmla="*/ 1 w 16"/>
                    <a:gd name="T49" fmla="*/ 1 h 44"/>
                    <a:gd name="T50" fmla="*/ 1 w 16"/>
                    <a:gd name="T51" fmla="*/ 1 h 44"/>
                    <a:gd name="T52" fmla="*/ 1 w 16"/>
                    <a:gd name="T53" fmla="*/ 1 h 44"/>
                    <a:gd name="T54" fmla="*/ 1 w 16"/>
                    <a:gd name="T55" fmla="*/ 1 h 44"/>
                    <a:gd name="T56" fmla="*/ 1 w 16"/>
                    <a:gd name="T57" fmla="*/ 1 h 44"/>
                    <a:gd name="T58" fmla="*/ 0 w 16"/>
                    <a:gd name="T59" fmla="*/ 1 h 44"/>
                    <a:gd name="T60" fmla="*/ 1 w 16"/>
                    <a:gd name="T61" fmla="*/ 1 h 44"/>
                    <a:gd name="T62" fmla="*/ 1 w 16"/>
                    <a:gd name="T63" fmla="*/ 1 h 44"/>
                    <a:gd name="T64" fmla="*/ 1 w 16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44"/>
                    <a:gd name="T101" fmla="*/ 16 w 16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10" y="31"/>
                      </a:lnTo>
                      <a:lnTo>
                        <a:pt x="11" y="30"/>
                      </a:lnTo>
                      <a:lnTo>
                        <a:pt x="12" y="29"/>
                      </a:lnTo>
                      <a:lnTo>
                        <a:pt x="13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0" name="Freeform 479"/>
                <p:cNvSpPr>
                  <a:spLocks/>
                </p:cNvSpPr>
                <p:nvPr/>
              </p:nvSpPr>
              <p:spPr bwMode="auto">
                <a:xfrm>
                  <a:off x="1140" y="1469"/>
                  <a:ext cx="9" cy="22"/>
                </a:xfrm>
                <a:custGeom>
                  <a:avLst/>
                  <a:gdLst>
                    <a:gd name="T0" fmla="*/ 1 w 16"/>
                    <a:gd name="T1" fmla="*/ 1 h 44"/>
                    <a:gd name="T2" fmla="*/ 1 w 16"/>
                    <a:gd name="T3" fmla="*/ 1 h 44"/>
                    <a:gd name="T4" fmla="*/ 1 w 16"/>
                    <a:gd name="T5" fmla="*/ 1 h 44"/>
                    <a:gd name="T6" fmla="*/ 1 w 16"/>
                    <a:gd name="T7" fmla="*/ 1 h 44"/>
                    <a:gd name="T8" fmla="*/ 1 w 16"/>
                    <a:gd name="T9" fmla="*/ 1 h 44"/>
                    <a:gd name="T10" fmla="*/ 1 w 16"/>
                    <a:gd name="T11" fmla="*/ 1 h 44"/>
                    <a:gd name="T12" fmla="*/ 1 w 16"/>
                    <a:gd name="T13" fmla="*/ 1 h 44"/>
                    <a:gd name="T14" fmla="*/ 1 w 16"/>
                    <a:gd name="T15" fmla="*/ 1 h 44"/>
                    <a:gd name="T16" fmla="*/ 1 w 16"/>
                    <a:gd name="T17" fmla="*/ 1 h 44"/>
                    <a:gd name="T18" fmla="*/ 1 w 16"/>
                    <a:gd name="T19" fmla="*/ 1 h 44"/>
                    <a:gd name="T20" fmla="*/ 1 w 16"/>
                    <a:gd name="T21" fmla="*/ 1 h 44"/>
                    <a:gd name="T22" fmla="*/ 1 w 16"/>
                    <a:gd name="T23" fmla="*/ 1 h 44"/>
                    <a:gd name="T24" fmla="*/ 1 w 16"/>
                    <a:gd name="T25" fmla="*/ 1 h 44"/>
                    <a:gd name="T26" fmla="*/ 1 w 16"/>
                    <a:gd name="T27" fmla="*/ 1 h 44"/>
                    <a:gd name="T28" fmla="*/ 1 w 16"/>
                    <a:gd name="T29" fmla="*/ 1 h 44"/>
                    <a:gd name="T30" fmla="*/ 1 w 16"/>
                    <a:gd name="T31" fmla="*/ 1 h 44"/>
                    <a:gd name="T32" fmla="*/ 1 w 16"/>
                    <a:gd name="T33" fmla="*/ 1 h 44"/>
                    <a:gd name="T34" fmla="*/ 1 w 16"/>
                    <a:gd name="T35" fmla="*/ 1 h 44"/>
                    <a:gd name="T36" fmla="*/ 1 w 16"/>
                    <a:gd name="T37" fmla="*/ 1 h 44"/>
                    <a:gd name="T38" fmla="*/ 1 w 16"/>
                    <a:gd name="T39" fmla="*/ 1 h 44"/>
                    <a:gd name="T40" fmla="*/ 1 w 16"/>
                    <a:gd name="T41" fmla="*/ 1 h 44"/>
                    <a:gd name="T42" fmla="*/ 1 w 16"/>
                    <a:gd name="T43" fmla="*/ 1 h 44"/>
                    <a:gd name="T44" fmla="*/ 1 w 16"/>
                    <a:gd name="T45" fmla="*/ 1 h 44"/>
                    <a:gd name="T46" fmla="*/ 1 w 16"/>
                    <a:gd name="T47" fmla="*/ 1 h 44"/>
                    <a:gd name="T48" fmla="*/ 1 w 16"/>
                    <a:gd name="T49" fmla="*/ 1 h 44"/>
                    <a:gd name="T50" fmla="*/ 1 w 16"/>
                    <a:gd name="T51" fmla="*/ 1 h 44"/>
                    <a:gd name="T52" fmla="*/ 1 w 16"/>
                    <a:gd name="T53" fmla="*/ 1 h 44"/>
                    <a:gd name="T54" fmla="*/ 1 w 16"/>
                    <a:gd name="T55" fmla="*/ 1 h 44"/>
                    <a:gd name="T56" fmla="*/ 1 w 16"/>
                    <a:gd name="T57" fmla="*/ 1 h 44"/>
                    <a:gd name="T58" fmla="*/ 1 w 16"/>
                    <a:gd name="T59" fmla="*/ 1 h 44"/>
                    <a:gd name="T60" fmla="*/ 1 w 16"/>
                    <a:gd name="T61" fmla="*/ 1 h 44"/>
                    <a:gd name="T62" fmla="*/ 1 w 16"/>
                    <a:gd name="T63" fmla="*/ 0 h 44"/>
                    <a:gd name="T64" fmla="*/ 1 w 16"/>
                    <a:gd name="T65" fmla="*/ 0 h 44"/>
                    <a:gd name="T66" fmla="*/ 1 w 16"/>
                    <a:gd name="T67" fmla="*/ 1 h 44"/>
                    <a:gd name="T68" fmla="*/ 1 w 16"/>
                    <a:gd name="T69" fmla="*/ 1 h 44"/>
                    <a:gd name="T70" fmla="*/ 1 w 16"/>
                    <a:gd name="T71" fmla="*/ 1 h 44"/>
                    <a:gd name="T72" fmla="*/ 1 w 16"/>
                    <a:gd name="T73" fmla="*/ 1 h 44"/>
                    <a:gd name="T74" fmla="*/ 1 w 16"/>
                    <a:gd name="T75" fmla="*/ 1 h 44"/>
                    <a:gd name="T76" fmla="*/ 1 w 16"/>
                    <a:gd name="T77" fmla="*/ 1 h 44"/>
                    <a:gd name="T78" fmla="*/ 1 w 16"/>
                    <a:gd name="T79" fmla="*/ 1 h 44"/>
                    <a:gd name="T80" fmla="*/ 1 w 16"/>
                    <a:gd name="T81" fmla="*/ 1 h 44"/>
                    <a:gd name="T82" fmla="*/ 1 w 16"/>
                    <a:gd name="T83" fmla="*/ 1 h 44"/>
                    <a:gd name="T84" fmla="*/ 1 w 16"/>
                    <a:gd name="T85" fmla="*/ 1 h 44"/>
                    <a:gd name="T86" fmla="*/ 1 w 16"/>
                    <a:gd name="T87" fmla="*/ 1 h 44"/>
                    <a:gd name="T88" fmla="*/ 1 w 16"/>
                    <a:gd name="T89" fmla="*/ 1 h 44"/>
                    <a:gd name="T90" fmla="*/ 1 w 16"/>
                    <a:gd name="T91" fmla="*/ 1 h 44"/>
                    <a:gd name="T92" fmla="*/ 1 w 16"/>
                    <a:gd name="T93" fmla="*/ 1 h 44"/>
                    <a:gd name="T94" fmla="*/ 1 w 16"/>
                    <a:gd name="T95" fmla="*/ 1 h 44"/>
                    <a:gd name="T96" fmla="*/ 1 w 16"/>
                    <a:gd name="T97" fmla="*/ 1 h 44"/>
                    <a:gd name="T98" fmla="*/ 1 w 16"/>
                    <a:gd name="T99" fmla="*/ 1 h 44"/>
                    <a:gd name="T100" fmla="*/ 0 w 16"/>
                    <a:gd name="T101" fmla="*/ 1 h 44"/>
                    <a:gd name="T102" fmla="*/ 0 w 16"/>
                    <a:gd name="T103" fmla="*/ 1 h 44"/>
                    <a:gd name="T104" fmla="*/ 1 w 16"/>
                    <a:gd name="T105" fmla="*/ 1 h 44"/>
                    <a:gd name="T106" fmla="*/ 1 w 16"/>
                    <a:gd name="T107" fmla="*/ 1 h 44"/>
                    <a:gd name="T108" fmla="*/ 1 w 16"/>
                    <a:gd name="T109" fmla="*/ 1 h 44"/>
                    <a:gd name="T110" fmla="*/ 1 w 16"/>
                    <a:gd name="T111" fmla="*/ 1 h 44"/>
                    <a:gd name="T112" fmla="*/ 1 w 16"/>
                    <a:gd name="T113" fmla="*/ 1 h 44"/>
                    <a:gd name="T114" fmla="*/ 1 w 16"/>
                    <a:gd name="T115" fmla="*/ 1 h 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"/>
                    <a:gd name="T175" fmla="*/ 0 h 44"/>
                    <a:gd name="T176" fmla="*/ 16 w 16"/>
                    <a:gd name="T177" fmla="*/ 44 h 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10" y="31"/>
                      </a:lnTo>
                      <a:lnTo>
                        <a:pt x="11" y="30"/>
                      </a:lnTo>
                      <a:lnTo>
                        <a:pt x="12" y="29"/>
                      </a:lnTo>
                      <a:lnTo>
                        <a:pt x="13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6" y="12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4"/>
                      </a:lnTo>
                      <a:lnTo>
                        <a:pt x="16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1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1" name="Freeform 480"/>
                <p:cNvSpPr>
                  <a:spLocks/>
                </p:cNvSpPr>
                <p:nvPr/>
              </p:nvSpPr>
              <p:spPr bwMode="auto">
                <a:xfrm>
                  <a:off x="114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0 h 44"/>
                    <a:gd name="T36" fmla="*/ 1 w 15"/>
                    <a:gd name="T37" fmla="*/ 0 h 44"/>
                    <a:gd name="T38" fmla="*/ 1 w 15"/>
                    <a:gd name="T39" fmla="*/ 0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0 w 15"/>
                    <a:gd name="T57" fmla="*/ 1 h 44"/>
                    <a:gd name="T58" fmla="*/ 0 w 15"/>
                    <a:gd name="T59" fmla="*/ 1 h 44"/>
                    <a:gd name="T60" fmla="*/ 1 w 15"/>
                    <a:gd name="T61" fmla="*/ 1 h 44"/>
                    <a:gd name="T62" fmla="*/ 1 w 15"/>
                    <a:gd name="T63" fmla="*/ 1 h 44"/>
                    <a:gd name="T64" fmla="*/ 1 w 15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4"/>
                    <a:gd name="T101" fmla="*/ 15 w 15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4" y="40"/>
                      </a:lnTo>
                      <a:lnTo>
                        <a:pt x="4" y="39"/>
                      </a:lnTo>
                      <a:lnTo>
                        <a:pt x="5" y="36"/>
                      </a:lnTo>
                      <a:lnTo>
                        <a:pt x="5" y="34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2" name="Freeform 481"/>
                <p:cNvSpPr>
                  <a:spLocks/>
                </p:cNvSpPr>
                <p:nvPr/>
              </p:nvSpPr>
              <p:spPr bwMode="auto">
                <a:xfrm>
                  <a:off x="114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1 h 44"/>
                    <a:gd name="T36" fmla="*/ 1 w 15"/>
                    <a:gd name="T37" fmla="*/ 1 h 44"/>
                    <a:gd name="T38" fmla="*/ 1 w 15"/>
                    <a:gd name="T39" fmla="*/ 1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1 w 15"/>
                    <a:gd name="T57" fmla="*/ 1 h 44"/>
                    <a:gd name="T58" fmla="*/ 1 w 15"/>
                    <a:gd name="T59" fmla="*/ 1 h 44"/>
                    <a:gd name="T60" fmla="*/ 1 w 15"/>
                    <a:gd name="T61" fmla="*/ 0 h 44"/>
                    <a:gd name="T62" fmla="*/ 1 w 15"/>
                    <a:gd name="T63" fmla="*/ 0 h 44"/>
                    <a:gd name="T64" fmla="*/ 1 w 15"/>
                    <a:gd name="T65" fmla="*/ 0 h 44"/>
                    <a:gd name="T66" fmla="*/ 1 w 15"/>
                    <a:gd name="T67" fmla="*/ 1 h 44"/>
                    <a:gd name="T68" fmla="*/ 1 w 15"/>
                    <a:gd name="T69" fmla="*/ 1 h 44"/>
                    <a:gd name="T70" fmla="*/ 1 w 15"/>
                    <a:gd name="T71" fmla="*/ 1 h 44"/>
                    <a:gd name="T72" fmla="*/ 1 w 15"/>
                    <a:gd name="T73" fmla="*/ 1 h 44"/>
                    <a:gd name="T74" fmla="*/ 1 w 15"/>
                    <a:gd name="T75" fmla="*/ 1 h 44"/>
                    <a:gd name="T76" fmla="*/ 1 w 15"/>
                    <a:gd name="T77" fmla="*/ 1 h 44"/>
                    <a:gd name="T78" fmla="*/ 1 w 15"/>
                    <a:gd name="T79" fmla="*/ 1 h 44"/>
                    <a:gd name="T80" fmla="*/ 1 w 15"/>
                    <a:gd name="T81" fmla="*/ 1 h 44"/>
                    <a:gd name="T82" fmla="*/ 1 w 15"/>
                    <a:gd name="T83" fmla="*/ 1 h 44"/>
                    <a:gd name="T84" fmla="*/ 1 w 15"/>
                    <a:gd name="T85" fmla="*/ 1 h 44"/>
                    <a:gd name="T86" fmla="*/ 1 w 15"/>
                    <a:gd name="T87" fmla="*/ 1 h 44"/>
                    <a:gd name="T88" fmla="*/ 1 w 15"/>
                    <a:gd name="T89" fmla="*/ 1 h 44"/>
                    <a:gd name="T90" fmla="*/ 1 w 15"/>
                    <a:gd name="T91" fmla="*/ 1 h 44"/>
                    <a:gd name="T92" fmla="*/ 1 w 15"/>
                    <a:gd name="T93" fmla="*/ 1 h 44"/>
                    <a:gd name="T94" fmla="*/ 0 w 15"/>
                    <a:gd name="T95" fmla="*/ 1 h 44"/>
                    <a:gd name="T96" fmla="*/ 0 w 15"/>
                    <a:gd name="T97" fmla="*/ 1 h 44"/>
                    <a:gd name="T98" fmla="*/ 0 w 15"/>
                    <a:gd name="T99" fmla="*/ 1 h 44"/>
                    <a:gd name="T100" fmla="*/ 1 w 15"/>
                    <a:gd name="T101" fmla="*/ 1 h 44"/>
                    <a:gd name="T102" fmla="*/ 1 w 15"/>
                    <a:gd name="T103" fmla="*/ 1 h 44"/>
                    <a:gd name="T104" fmla="*/ 1 w 15"/>
                    <a:gd name="T105" fmla="*/ 1 h 44"/>
                    <a:gd name="T106" fmla="*/ 1 w 15"/>
                    <a:gd name="T107" fmla="*/ 1 h 44"/>
                    <a:gd name="T108" fmla="*/ 1 w 15"/>
                    <a:gd name="T109" fmla="*/ 1 h 44"/>
                    <a:gd name="T110" fmla="*/ 1 w 15"/>
                    <a:gd name="T111" fmla="*/ 1 h 44"/>
                    <a:gd name="T112" fmla="*/ 1 w 15"/>
                    <a:gd name="T113" fmla="*/ 1 h 4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"/>
                    <a:gd name="T172" fmla="*/ 0 h 44"/>
                    <a:gd name="T173" fmla="*/ 15 w 15"/>
                    <a:gd name="T174" fmla="*/ 44 h 4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" h="44">
                      <a:moveTo>
                        <a:pt x="1" y="41"/>
                      </a:moveTo>
                      <a:lnTo>
                        <a:pt x="1" y="43"/>
                      </a:ln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4" y="40"/>
                      </a:lnTo>
                      <a:lnTo>
                        <a:pt x="4" y="39"/>
                      </a:lnTo>
                      <a:lnTo>
                        <a:pt x="5" y="36"/>
                      </a:lnTo>
                      <a:lnTo>
                        <a:pt x="5" y="34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10" y="29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5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2" y="39"/>
                      </a:lnTo>
                      <a:lnTo>
                        <a:pt x="2" y="4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3" name="Freeform 482"/>
                <p:cNvSpPr>
                  <a:spLocks/>
                </p:cNvSpPr>
                <p:nvPr/>
              </p:nvSpPr>
              <p:spPr bwMode="auto">
                <a:xfrm>
                  <a:off x="1141" y="1499"/>
                  <a:ext cx="8" cy="23"/>
                </a:xfrm>
                <a:custGeom>
                  <a:avLst/>
                  <a:gdLst>
                    <a:gd name="T0" fmla="*/ 1 w 14"/>
                    <a:gd name="T1" fmla="*/ 1 h 45"/>
                    <a:gd name="T2" fmla="*/ 1 w 14"/>
                    <a:gd name="T3" fmla="*/ 1 h 45"/>
                    <a:gd name="T4" fmla="*/ 1 w 14"/>
                    <a:gd name="T5" fmla="*/ 1 h 45"/>
                    <a:gd name="T6" fmla="*/ 1 w 14"/>
                    <a:gd name="T7" fmla="*/ 1 h 45"/>
                    <a:gd name="T8" fmla="*/ 1 w 14"/>
                    <a:gd name="T9" fmla="*/ 1 h 45"/>
                    <a:gd name="T10" fmla="*/ 1 w 14"/>
                    <a:gd name="T11" fmla="*/ 1 h 45"/>
                    <a:gd name="T12" fmla="*/ 1 w 14"/>
                    <a:gd name="T13" fmla="*/ 1 h 45"/>
                    <a:gd name="T14" fmla="*/ 1 w 14"/>
                    <a:gd name="T15" fmla="*/ 1 h 45"/>
                    <a:gd name="T16" fmla="*/ 1 w 14"/>
                    <a:gd name="T17" fmla="*/ 1 h 45"/>
                    <a:gd name="T18" fmla="*/ 1 w 14"/>
                    <a:gd name="T19" fmla="*/ 1 h 45"/>
                    <a:gd name="T20" fmla="*/ 1 w 14"/>
                    <a:gd name="T21" fmla="*/ 1 h 45"/>
                    <a:gd name="T22" fmla="*/ 1 w 14"/>
                    <a:gd name="T23" fmla="*/ 1 h 45"/>
                    <a:gd name="T24" fmla="*/ 1 w 14"/>
                    <a:gd name="T25" fmla="*/ 1 h 45"/>
                    <a:gd name="T26" fmla="*/ 1 w 14"/>
                    <a:gd name="T27" fmla="*/ 1 h 45"/>
                    <a:gd name="T28" fmla="*/ 1 w 14"/>
                    <a:gd name="T29" fmla="*/ 1 h 45"/>
                    <a:gd name="T30" fmla="*/ 1 w 14"/>
                    <a:gd name="T31" fmla="*/ 1 h 45"/>
                    <a:gd name="T32" fmla="*/ 1 w 14"/>
                    <a:gd name="T33" fmla="*/ 1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1 h 45"/>
                    <a:gd name="T40" fmla="*/ 1 w 14"/>
                    <a:gd name="T41" fmla="*/ 1 h 45"/>
                    <a:gd name="T42" fmla="*/ 1 w 14"/>
                    <a:gd name="T43" fmla="*/ 1 h 45"/>
                    <a:gd name="T44" fmla="*/ 1 w 14"/>
                    <a:gd name="T45" fmla="*/ 1 h 45"/>
                    <a:gd name="T46" fmla="*/ 1 w 14"/>
                    <a:gd name="T47" fmla="*/ 1 h 45"/>
                    <a:gd name="T48" fmla="*/ 1 w 14"/>
                    <a:gd name="T49" fmla="*/ 1 h 45"/>
                    <a:gd name="T50" fmla="*/ 1 w 14"/>
                    <a:gd name="T51" fmla="*/ 1 h 45"/>
                    <a:gd name="T52" fmla="*/ 1 w 14"/>
                    <a:gd name="T53" fmla="*/ 1 h 45"/>
                    <a:gd name="T54" fmla="*/ 0 w 14"/>
                    <a:gd name="T55" fmla="*/ 1 h 45"/>
                    <a:gd name="T56" fmla="*/ 0 w 14"/>
                    <a:gd name="T57" fmla="*/ 1 h 45"/>
                    <a:gd name="T58" fmla="*/ 0 w 14"/>
                    <a:gd name="T59" fmla="*/ 1 h 45"/>
                    <a:gd name="T60" fmla="*/ 1 w 14"/>
                    <a:gd name="T61" fmla="*/ 1 h 45"/>
                    <a:gd name="T62" fmla="*/ 1 w 14"/>
                    <a:gd name="T63" fmla="*/ 1 h 45"/>
                    <a:gd name="T64" fmla="*/ 1 w 14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45"/>
                    <a:gd name="T101" fmla="*/ 14 w 1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45">
                      <a:moveTo>
                        <a:pt x="2" y="43"/>
                      </a:moveTo>
                      <a:lnTo>
                        <a:pt x="3" y="44"/>
                      </a:lnTo>
                      <a:lnTo>
                        <a:pt x="3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6" y="40"/>
                      </a:lnTo>
                      <a:lnTo>
                        <a:pt x="6" y="39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2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6" y="13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2" y="36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2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4" name="Freeform 483"/>
                <p:cNvSpPr>
                  <a:spLocks/>
                </p:cNvSpPr>
                <p:nvPr/>
              </p:nvSpPr>
              <p:spPr bwMode="auto">
                <a:xfrm>
                  <a:off x="1141" y="1499"/>
                  <a:ext cx="8" cy="23"/>
                </a:xfrm>
                <a:custGeom>
                  <a:avLst/>
                  <a:gdLst>
                    <a:gd name="T0" fmla="*/ 1 w 14"/>
                    <a:gd name="T1" fmla="*/ 1 h 45"/>
                    <a:gd name="T2" fmla="*/ 1 w 14"/>
                    <a:gd name="T3" fmla="*/ 1 h 45"/>
                    <a:gd name="T4" fmla="*/ 1 w 14"/>
                    <a:gd name="T5" fmla="*/ 1 h 45"/>
                    <a:gd name="T6" fmla="*/ 1 w 14"/>
                    <a:gd name="T7" fmla="*/ 1 h 45"/>
                    <a:gd name="T8" fmla="*/ 1 w 14"/>
                    <a:gd name="T9" fmla="*/ 1 h 45"/>
                    <a:gd name="T10" fmla="*/ 1 w 14"/>
                    <a:gd name="T11" fmla="*/ 1 h 45"/>
                    <a:gd name="T12" fmla="*/ 1 w 14"/>
                    <a:gd name="T13" fmla="*/ 1 h 45"/>
                    <a:gd name="T14" fmla="*/ 1 w 14"/>
                    <a:gd name="T15" fmla="*/ 1 h 45"/>
                    <a:gd name="T16" fmla="*/ 1 w 14"/>
                    <a:gd name="T17" fmla="*/ 1 h 45"/>
                    <a:gd name="T18" fmla="*/ 1 w 14"/>
                    <a:gd name="T19" fmla="*/ 1 h 45"/>
                    <a:gd name="T20" fmla="*/ 1 w 14"/>
                    <a:gd name="T21" fmla="*/ 1 h 45"/>
                    <a:gd name="T22" fmla="*/ 1 w 14"/>
                    <a:gd name="T23" fmla="*/ 1 h 45"/>
                    <a:gd name="T24" fmla="*/ 1 w 14"/>
                    <a:gd name="T25" fmla="*/ 1 h 45"/>
                    <a:gd name="T26" fmla="*/ 1 w 14"/>
                    <a:gd name="T27" fmla="*/ 1 h 45"/>
                    <a:gd name="T28" fmla="*/ 1 w 14"/>
                    <a:gd name="T29" fmla="*/ 1 h 45"/>
                    <a:gd name="T30" fmla="*/ 1 w 14"/>
                    <a:gd name="T31" fmla="*/ 1 h 45"/>
                    <a:gd name="T32" fmla="*/ 1 w 14"/>
                    <a:gd name="T33" fmla="*/ 1 h 45"/>
                    <a:gd name="T34" fmla="*/ 1 w 14"/>
                    <a:gd name="T35" fmla="*/ 1 h 45"/>
                    <a:gd name="T36" fmla="*/ 1 w 14"/>
                    <a:gd name="T37" fmla="*/ 1 h 45"/>
                    <a:gd name="T38" fmla="*/ 1 w 14"/>
                    <a:gd name="T39" fmla="*/ 1 h 45"/>
                    <a:gd name="T40" fmla="*/ 1 w 14"/>
                    <a:gd name="T41" fmla="*/ 1 h 45"/>
                    <a:gd name="T42" fmla="*/ 1 w 14"/>
                    <a:gd name="T43" fmla="*/ 1 h 45"/>
                    <a:gd name="T44" fmla="*/ 1 w 14"/>
                    <a:gd name="T45" fmla="*/ 1 h 45"/>
                    <a:gd name="T46" fmla="*/ 1 w 14"/>
                    <a:gd name="T47" fmla="*/ 1 h 45"/>
                    <a:gd name="T48" fmla="*/ 1 w 14"/>
                    <a:gd name="T49" fmla="*/ 1 h 45"/>
                    <a:gd name="T50" fmla="*/ 1 w 14"/>
                    <a:gd name="T51" fmla="*/ 1 h 45"/>
                    <a:gd name="T52" fmla="*/ 1 w 14"/>
                    <a:gd name="T53" fmla="*/ 1 h 45"/>
                    <a:gd name="T54" fmla="*/ 1 w 14"/>
                    <a:gd name="T55" fmla="*/ 1 h 45"/>
                    <a:gd name="T56" fmla="*/ 1 w 14"/>
                    <a:gd name="T57" fmla="*/ 1 h 45"/>
                    <a:gd name="T58" fmla="*/ 1 w 14"/>
                    <a:gd name="T59" fmla="*/ 1 h 45"/>
                    <a:gd name="T60" fmla="*/ 1 w 14"/>
                    <a:gd name="T61" fmla="*/ 1 h 45"/>
                    <a:gd name="T62" fmla="*/ 1 w 14"/>
                    <a:gd name="T63" fmla="*/ 0 h 45"/>
                    <a:gd name="T64" fmla="*/ 1 w 14"/>
                    <a:gd name="T65" fmla="*/ 0 h 45"/>
                    <a:gd name="T66" fmla="*/ 1 w 14"/>
                    <a:gd name="T67" fmla="*/ 1 h 45"/>
                    <a:gd name="T68" fmla="*/ 1 w 14"/>
                    <a:gd name="T69" fmla="*/ 1 h 45"/>
                    <a:gd name="T70" fmla="*/ 1 w 14"/>
                    <a:gd name="T71" fmla="*/ 1 h 45"/>
                    <a:gd name="T72" fmla="*/ 1 w 14"/>
                    <a:gd name="T73" fmla="*/ 1 h 45"/>
                    <a:gd name="T74" fmla="*/ 1 w 14"/>
                    <a:gd name="T75" fmla="*/ 1 h 45"/>
                    <a:gd name="T76" fmla="*/ 1 w 14"/>
                    <a:gd name="T77" fmla="*/ 1 h 45"/>
                    <a:gd name="T78" fmla="*/ 1 w 14"/>
                    <a:gd name="T79" fmla="*/ 1 h 45"/>
                    <a:gd name="T80" fmla="*/ 1 w 14"/>
                    <a:gd name="T81" fmla="*/ 1 h 45"/>
                    <a:gd name="T82" fmla="*/ 1 w 14"/>
                    <a:gd name="T83" fmla="*/ 1 h 45"/>
                    <a:gd name="T84" fmla="*/ 1 w 14"/>
                    <a:gd name="T85" fmla="*/ 1 h 45"/>
                    <a:gd name="T86" fmla="*/ 1 w 14"/>
                    <a:gd name="T87" fmla="*/ 1 h 45"/>
                    <a:gd name="T88" fmla="*/ 1 w 14"/>
                    <a:gd name="T89" fmla="*/ 1 h 45"/>
                    <a:gd name="T90" fmla="*/ 1 w 14"/>
                    <a:gd name="T91" fmla="*/ 1 h 45"/>
                    <a:gd name="T92" fmla="*/ 1 w 14"/>
                    <a:gd name="T93" fmla="*/ 1 h 45"/>
                    <a:gd name="T94" fmla="*/ 0 w 14"/>
                    <a:gd name="T95" fmla="*/ 1 h 45"/>
                    <a:gd name="T96" fmla="*/ 0 w 14"/>
                    <a:gd name="T97" fmla="*/ 1 h 45"/>
                    <a:gd name="T98" fmla="*/ 0 w 14"/>
                    <a:gd name="T99" fmla="*/ 1 h 45"/>
                    <a:gd name="T100" fmla="*/ 0 w 14"/>
                    <a:gd name="T101" fmla="*/ 1 h 45"/>
                    <a:gd name="T102" fmla="*/ 0 w 14"/>
                    <a:gd name="T103" fmla="*/ 1 h 45"/>
                    <a:gd name="T104" fmla="*/ 1 w 14"/>
                    <a:gd name="T105" fmla="*/ 1 h 45"/>
                    <a:gd name="T106" fmla="*/ 1 w 14"/>
                    <a:gd name="T107" fmla="*/ 1 h 45"/>
                    <a:gd name="T108" fmla="*/ 1 w 14"/>
                    <a:gd name="T109" fmla="*/ 1 h 45"/>
                    <a:gd name="T110" fmla="*/ 1 w 14"/>
                    <a:gd name="T111" fmla="*/ 1 h 45"/>
                    <a:gd name="T112" fmla="*/ 1 w 14"/>
                    <a:gd name="T113" fmla="*/ 1 h 45"/>
                    <a:gd name="T114" fmla="*/ 1 w 14"/>
                    <a:gd name="T115" fmla="*/ 1 h 45"/>
                    <a:gd name="T116" fmla="*/ 1 w 14"/>
                    <a:gd name="T117" fmla="*/ 1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"/>
                    <a:gd name="T178" fmla="*/ 0 h 45"/>
                    <a:gd name="T179" fmla="*/ 14 w 14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" h="45">
                      <a:moveTo>
                        <a:pt x="2" y="43"/>
                      </a:moveTo>
                      <a:lnTo>
                        <a:pt x="3" y="44"/>
                      </a:lnTo>
                      <a:lnTo>
                        <a:pt x="3" y="45"/>
                      </a:lnTo>
                      <a:lnTo>
                        <a:pt x="4" y="45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6" y="40"/>
                      </a:lnTo>
                      <a:lnTo>
                        <a:pt x="6" y="39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2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6" y="13"/>
                      </a:lnTo>
                      <a:lnTo>
                        <a:pt x="4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2" y="36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41"/>
                      </a:lnTo>
                      <a:lnTo>
                        <a:pt x="2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5" name="Freeform 484"/>
                <p:cNvSpPr>
                  <a:spLocks/>
                </p:cNvSpPr>
                <p:nvPr/>
              </p:nvSpPr>
              <p:spPr bwMode="auto">
                <a:xfrm>
                  <a:off x="1144" y="1514"/>
                  <a:ext cx="7" cy="23"/>
                </a:xfrm>
                <a:custGeom>
                  <a:avLst/>
                  <a:gdLst>
                    <a:gd name="T0" fmla="*/ 0 w 15"/>
                    <a:gd name="T1" fmla="*/ 1 h 46"/>
                    <a:gd name="T2" fmla="*/ 0 w 15"/>
                    <a:gd name="T3" fmla="*/ 1 h 46"/>
                    <a:gd name="T4" fmla="*/ 0 w 15"/>
                    <a:gd name="T5" fmla="*/ 1 h 46"/>
                    <a:gd name="T6" fmla="*/ 0 w 15"/>
                    <a:gd name="T7" fmla="*/ 1 h 46"/>
                    <a:gd name="T8" fmla="*/ 0 w 15"/>
                    <a:gd name="T9" fmla="*/ 1 h 46"/>
                    <a:gd name="T10" fmla="*/ 0 w 15"/>
                    <a:gd name="T11" fmla="*/ 1 h 46"/>
                    <a:gd name="T12" fmla="*/ 0 w 15"/>
                    <a:gd name="T13" fmla="*/ 1 h 46"/>
                    <a:gd name="T14" fmla="*/ 0 w 15"/>
                    <a:gd name="T15" fmla="*/ 1 h 46"/>
                    <a:gd name="T16" fmla="*/ 0 w 15"/>
                    <a:gd name="T17" fmla="*/ 1 h 46"/>
                    <a:gd name="T18" fmla="*/ 0 w 15"/>
                    <a:gd name="T19" fmla="*/ 1 h 46"/>
                    <a:gd name="T20" fmla="*/ 0 w 15"/>
                    <a:gd name="T21" fmla="*/ 1 h 46"/>
                    <a:gd name="T22" fmla="*/ 0 w 15"/>
                    <a:gd name="T23" fmla="*/ 1 h 46"/>
                    <a:gd name="T24" fmla="*/ 0 w 15"/>
                    <a:gd name="T25" fmla="*/ 1 h 46"/>
                    <a:gd name="T26" fmla="*/ 0 w 15"/>
                    <a:gd name="T27" fmla="*/ 1 h 46"/>
                    <a:gd name="T28" fmla="*/ 0 w 15"/>
                    <a:gd name="T29" fmla="*/ 1 h 46"/>
                    <a:gd name="T30" fmla="*/ 0 w 15"/>
                    <a:gd name="T31" fmla="*/ 1 h 46"/>
                    <a:gd name="T32" fmla="*/ 0 w 15"/>
                    <a:gd name="T33" fmla="*/ 1 h 46"/>
                    <a:gd name="T34" fmla="*/ 0 w 15"/>
                    <a:gd name="T35" fmla="*/ 0 h 46"/>
                    <a:gd name="T36" fmla="*/ 0 w 15"/>
                    <a:gd name="T37" fmla="*/ 0 h 46"/>
                    <a:gd name="T38" fmla="*/ 0 w 15"/>
                    <a:gd name="T39" fmla="*/ 1 h 46"/>
                    <a:gd name="T40" fmla="*/ 0 w 15"/>
                    <a:gd name="T41" fmla="*/ 1 h 46"/>
                    <a:gd name="T42" fmla="*/ 0 w 15"/>
                    <a:gd name="T43" fmla="*/ 1 h 46"/>
                    <a:gd name="T44" fmla="*/ 0 w 15"/>
                    <a:gd name="T45" fmla="*/ 1 h 46"/>
                    <a:gd name="T46" fmla="*/ 0 w 15"/>
                    <a:gd name="T47" fmla="*/ 1 h 46"/>
                    <a:gd name="T48" fmla="*/ 0 w 15"/>
                    <a:gd name="T49" fmla="*/ 1 h 46"/>
                    <a:gd name="T50" fmla="*/ 0 w 15"/>
                    <a:gd name="T51" fmla="*/ 1 h 46"/>
                    <a:gd name="T52" fmla="*/ 0 w 15"/>
                    <a:gd name="T53" fmla="*/ 1 h 46"/>
                    <a:gd name="T54" fmla="*/ 0 w 15"/>
                    <a:gd name="T55" fmla="*/ 1 h 46"/>
                    <a:gd name="T56" fmla="*/ 0 w 15"/>
                    <a:gd name="T57" fmla="*/ 1 h 46"/>
                    <a:gd name="T58" fmla="*/ 0 w 15"/>
                    <a:gd name="T59" fmla="*/ 1 h 46"/>
                    <a:gd name="T60" fmla="*/ 0 w 15"/>
                    <a:gd name="T61" fmla="*/ 1 h 46"/>
                    <a:gd name="T62" fmla="*/ 0 w 15"/>
                    <a:gd name="T63" fmla="*/ 1 h 46"/>
                    <a:gd name="T64" fmla="*/ 0 w 15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6"/>
                    <a:gd name="T101" fmla="*/ 15 w 1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6">
                      <a:moveTo>
                        <a:pt x="6" y="43"/>
                      </a:moveTo>
                      <a:lnTo>
                        <a:pt x="7" y="45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0"/>
                      </a:lnTo>
                      <a:lnTo>
                        <a:pt x="10" y="38"/>
                      </a:lnTo>
                      <a:lnTo>
                        <a:pt x="10" y="35"/>
                      </a:lnTo>
                      <a:lnTo>
                        <a:pt x="10" y="33"/>
                      </a:lnTo>
                      <a:lnTo>
                        <a:pt x="11" y="32"/>
                      </a:lnTo>
                      <a:lnTo>
                        <a:pt x="12" y="30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5" y="28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3" y="16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7" y="12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6" y="42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6" name="Freeform 485"/>
                <p:cNvSpPr>
                  <a:spLocks/>
                </p:cNvSpPr>
                <p:nvPr/>
              </p:nvSpPr>
              <p:spPr bwMode="auto">
                <a:xfrm>
                  <a:off x="1144" y="1514"/>
                  <a:ext cx="7" cy="23"/>
                </a:xfrm>
                <a:custGeom>
                  <a:avLst/>
                  <a:gdLst>
                    <a:gd name="T0" fmla="*/ 0 w 15"/>
                    <a:gd name="T1" fmla="*/ 1 h 46"/>
                    <a:gd name="T2" fmla="*/ 0 w 15"/>
                    <a:gd name="T3" fmla="*/ 1 h 46"/>
                    <a:gd name="T4" fmla="*/ 0 w 15"/>
                    <a:gd name="T5" fmla="*/ 1 h 46"/>
                    <a:gd name="T6" fmla="*/ 0 w 15"/>
                    <a:gd name="T7" fmla="*/ 1 h 46"/>
                    <a:gd name="T8" fmla="*/ 0 w 15"/>
                    <a:gd name="T9" fmla="*/ 1 h 46"/>
                    <a:gd name="T10" fmla="*/ 0 w 15"/>
                    <a:gd name="T11" fmla="*/ 1 h 46"/>
                    <a:gd name="T12" fmla="*/ 0 w 15"/>
                    <a:gd name="T13" fmla="*/ 1 h 46"/>
                    <a:gd name="T14" fmla="*/ 0 w 15"/>
                    <a:gd name="T15" fmla="*/ 1 h 46"/>
                    <a:gd name="T16" fmla="*/ 0 w 15"/>
                    <a:gd name="T17" fmla="*/ 1 h 46"/>
                    <a:gd name="T18" fmla="*/ 0 w 15"/>
                    <a:gd name="T19" fmla="*/ 1 h 46"/>
                    <a:gd name="T20" fmla="*/ 0 w 15"/>
                    <a:gd name="T21" fmla="*/ 1 h 46"/>
                    <a:gd name="T22" fmla="*/ 0 w 15"/>
                    <a:gd name="T23" fmla="*/ 1 h 46"/>
                    <a:gd name="T24" fmla="*/ 0 w 15"/>
                    <a:gd name="T25" fmla="*/ 1 h 46"/>
                    <a:gd name="T26" fmla="*/ 0 w 15"/>
                    <a:gd name="T27" fmla="*/ 1 h 46"/>
                    <a:gd name="T28" fmla="*/ 0 w 15"/>
                    <a:gd name="T29" fmla="*/ 1 h 46"/>
                    <a:gd name="T30" fmla="*/ 0 w 15"/>
                    <a:gd name="T31" fmla="*/ 1 h 46"/>
                    <a:gd name="T32" fmla="*/ 0 w 15"/>
                    <a:gd name="T33" fmla="*/ 1 h 46"/>
                    <a:gd name="T34" fmla="*/ 0 w 15"/>
                    <a:gd name="T35" fmla="*/ 1 h 46"/>
                    <a:gd name="T36" fmla="*/ 0 w 15"/>
                    <a:gd name="T37" fmla="*/ 1 h 46"/>
                    <a:gd name="T38" fmla="*/ 0 w 15"/>
                    <a:gd name="T39" fmla="*/ 1 h 46"/>
                    <a:gd name="T40" fmla="*/ 0 w 15"/>
                    <a:gd name="T41" fmla="*/ 1 h 46"/>
                    <a:gd name="T42" fmla="*/ 0 w 15"/>
                    <a:gd name="T43" fmla="*/ 1 h 46"/>
                    <a:gd name="T44" fmla="*/ 0 w 15"/>
                    <a:gd name="T45" fmla="*/ 1 h 46"/>
                    <a:gd name="T46" fmla="*/ 0 w 15"/>
                    <a:gd name="T47" fmla="*/ 1 h 46"/>
                    <a:gd name="T48" fmla="*/ 0 w 15"/>
                    <a:gd name="T49" fmla="*/ 1 h 46"/>
                    <a:gd name="T50" fmla="*/ 0 w 15"/>
                    <a:gd name="T51" fmla="*/ 1 h 46"/>
                    <a:gd name="T52" fmla="*/ 0 w 15"/>
                    <a:gd name="T53" fmla="*/ 1 h 46"/>
                    <a:gd name="T54" fmla="*/ 0 w 15"/>
                    <a:gd name="T55" fmla="*/ 1 h 46"/>
                    <a:gd name="T56" fmla="*/ 0 w 15"/>
                    <a:gd name="T57" fmla="*/ 1 h 46"/>
                    <a:gd name="T58" fmla="*/ 0 w 15"/>
                    <a:gd name="T59" fmla="*/ 1 h 46"/>
                    <a:gd name="T60" fmla="*/ 0 w 15"/>
                    <a:gd name="T61" fmla="*/ 0 h 46"/>
                    <a:gd name="T62" fmla="*/ 0 w 15"/>
                    <a:gd name="T63" fmla="*/ 0 h 46"/>
                    <a:gd name="T64" fmla="*/ 0 w 15"/>
                    <a:gd name="T65" fmla="*/ 0 h 46"/>
                    <a:gd name="T66" fmla="*/ 0 w 15"/>
                    <a:gd name="T67" fmla="*/ 1 h 46"/>
                    <a:gd name="T68" fmla="*/ 0 w 15"/>
                    <a:gd name="T69" fmla="*/ 1 h 46"/>
                    <a:gd name="T70" fmla="*/ 0 w 15"/>
                    <a:gd name="T71" fmla="*/ 1 h 46"/>
                    <a:gd name="T72" fmla="*/ 0 w 15"/>
                    <a:gd name="T73" fmla="*/ 1 h 46"/>
                    <a:gd name="T74" fmla="*/ 0 w 15"/>
                    <a:gd name="T75" fmla="*/ 1 h 46"/>
                    <a:gd name="T76" fmla="*/ 0 w 15"/>
                    <a:gd name="T77" fmla="*/ 1 h 46"/>
                    <a:gd name="T78" fmla="*/ 0 w 15"/>
                    <a:gd name="T79" fmla="*/ 1 h 46"/>
                    <a:gd name="T80" fmla="*/ 0 w 15"/>
                    <a:gd name="T81" fmla="*/ 1 h 46"/>
                    <a:gd name="T82" fmla="*/ 0 w 15"/>
                    <a:gd name="T83" fmla="*/ 1 h 46"/>
                    <a:gd name="T84" fmla="*/ 0 w 15"/>
                    <a:gd name="T85" fmla="*/ 1 h 46"/>
                    <a:gd name="T86" fmla="*/ 0 w 15"/>
                    <a:gd name="T87" fmla="*/ 1 h 46"/>
                    <a:gd name="T88" fmla="*/ 0 w 15"/>
                    <a:gd name="T89" fmla="*/ 1 h 46"/>
                    <a:gd name="T90" fmla="*/ 0 w 15"/>
                    <a:gd name="T91" fmla="*/ 1 h 46"/>
                    <a:gd name="T92" fmla="*/ 0 w 15"/>
                    <a:gd name="T93" fmla="*/ 1 h 46"/>
                    <a:gd name="T94" fmla="*/ 0 w 15"/>
                    <a:gd name="T95" fmla="*/ 1 h 46"/>
                    <a:gd name="T96" fmla="*/ 0 w 15"/>
                    <a:gd name="T97" fmla="*/ 1 h 46"/>
                    <a:gd name="T98" fmla="*/ 0 w 15"/>
                    <a:gd name="T99" fmla="*/ 1 h 46"/>
                    <a:gd name="T100" fmla="*/ 0 w 15"/>
                    <a:gd name="T101" fmla="*/ 1 h 46"/>
                    <a:gd name="T102" fmla="*/ 0 w 15"/>
                    <a:gd name="T103" fmla="*/ 1 h 46"/>
                    <a:gd name="T104" fmla="*/ 0 w 15"/>
                    <a:gd name="T105" fmla="*/ 1 h 46"/>
                    <a:gd name="T106" fmla="*/ 0 w 15"/>
                    <a:gd name="T107" fmla="*/ 1 h 46"/>
                    <a:gd name="T108" fmla="*/ 0 w 15"/>
                    <a:gd name="T109" fmla="*/ 1 h 46"/>
                    <a:gd name="T110" fmla="*/ 0 w 15"/>
                    <a:gd name="T111" fmla="*/ 1 h 46"/>
                    <a:gd name="T112" fmla="*/ 0 w 15"/>
                    <a:gd name="T113" fmla="*/ 1 h 46"/>
                    <a:gd name="T114" fmla="*/ 0 w 15"/>
                    <a:gd name="T115" fmla="*/ 1 h 46"/>
                    <a:gd name="T116" fmla="*/ 0 w 15"/>
                    <a:gd name="T117" fmla="*/ 1 h 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"/>
                    <a:gd name="T178" fmla="*/ 0 h 46"/>
                    <a:gd name="T179" fmla="*/ 15 w 15"/>
                    <a:gd name="T180" fmla="*/ 46 h 4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" h="46">
                      <a:moveTo>
                        <a:pt x="6" y="43"/>
                      </a:moveTo>
                      <a:lnTo>
                        <a:pt x="7" y="45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9" y="43"/>
                      </a:lnTo>
                      <a:lnTo>
                        <a:pt x="9" y="42"/>
                      </a:lnTo>
                      <a:lnTo>
                        <a:pt x="9" y="40"/>
                      </a:lnTo>
                      <a:lnTo>
                        <a:pt x="10" y="38"/>
                      </a:lnTo>
                      <a:lnTo>
                        <a:pt x="10" y="35"/>
                      </a:lnTo>
                      <a:lnTo>
                        <a:pt x="10" y="33"/>
                      </a:lnTo>
                      <a:lnTo>
                        <a:pt x="11" y="32"/>
                      </a:lnTo>
                      <a:lnTo>
                        <a:pt x="12" y="30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5" y="28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19"/>
                      </a:lnTo>
                      <a:lnTo>
                        <a:pt x="13" y="16"/>
                      </a:lnTo>
                      <a:lnTo>
                        <a:pt x="13" y="12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7" y="12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8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4" y="34"/>
                      </a:lnTo>
                      <a:lnTo>
                        <a:pt x="4" y="38"/>
                      </a:lnTo>
                      <a:lnTo>
                        <a:pt x="5" y="40"/>
                      </a:lnTo>
                      <a:lnTo>
                        <a:pt x="5" y="42"/>
                      </a:lnTo>
                      <a:lnTo>
                        <a:pt x="6" y="42"/>
                      </a:lnTo>
                      <a:lnTo>
                        <a:pt x="6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7" name="Freeform 486"/>
                <p:cNvSpPr>
                  <a:spLocks/>
                </p:cNvSpPr>
                <p:nvPr/>
              </p:nvSpPr>
              <p:spPr bwMode="auto">
                <a:xfrm>
                  <a:off x="1148" y="1530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0 w 14"/>
                    <a:gd name="T55" fmla="*/ 0 h 45"/>
                    <a:gd name="T56" fmla="*/ 1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45"/>
                    <a:gd name="T101" fmla="*/ 14 w 1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45">
                      <a:moveTo>
                        <a:pt x="8" y="43"/>
                      </a:move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11" y="45"/>
                      </a:lnTo>
                      <a:lnTo>
                        <a:pt x="11" y="44"/>
                      </a:lnTo>
                      <a:lnTo>
                        <a:pt x="12" y="44"/>
                      </a:lnTo>
                      <a:lnTo>
                        <a:pt x="12" y="43"/>
                      </a:lnTo>
                      <a:lnTo>
                        <a:pt x="12" y="42"/>
                      </a:lnTo>
                      <a:lnTo>
                        <a:pt x="12" y="41"/>
                      </a:lnTo>
                      <a:lnTo>
                        <a:pt x="11" y="38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2" y="33"/>
                      </a:lnTo>
                      <a:lnTo>
                        <a:pt x="12" y="31"/>
                      </a:lnTo>
                      <a:lnTo>
                        <a:pt x="13" y="29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4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3" y="17"/>
                      </a:lnTo>
                      <a:lnTo>
                        <a:pt x="13" y="14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2" y="29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1"/>
                      </a:lnTo>
                      <a:lnTo>
                        <a:pt x="8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8" name="Freeform 487"/>
                <p:cNvSpPr>
                  <a:spLocks/>
                </p:cNvSpPr>
                <p:nvPr/>
              </p:nvSpPr>
              <p:spPr bwMode="auto">
                <a:xfrm>
                  <a:off x="1148" y="1530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1 w 14"/>
                    <a:gd name="T55" fmla="*/ 0 h 45"/>
                    <a:gd name="T56" fmla="*/ 1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1 w 14"/>
                    <a:gd name="T67" fmla="*/ 0 h 45"/>
                    <a:gd name="T68" fmla="*/ 1 w 14"/>
                    <a:gd name="T69" fmla="*/ 0 h 45"/>
                    <a:gd name="T70" fmla="*/ 1 w 14"/>
                    <a:gd name="T71" fmla="*/ 0 h 45"/>
                    <a:gd name="T72" fmla="*/ 1 w 14"/>
                    <a:gd name="T73" fmla="*/ 0 h 45"/>
                    <a:gd name="T74" fmla="*/ 1 w 14"/>
                    <a:gd name="T75" fmla="*/ 0 h 45"/>
                    <a:gd name="T76" fmla="*/ 1 w 14"/>
                    <a:gd name="T77" fmla="*/ 0 h 45"/>
                    <a:gd name="T78" fmla="*/ 1 w 14"/>
                    <a:gd name="T79" fmla="*/ 0 h 45"/>
                    <a:gd name="T80" fmla="*/ 1 w 14"/>
                    <a:gd name="T81" fmla="*/ 0 h 45"/>
                    <a:gd name="T82" fmla="*/ 1 w 14"/>
                    <a:gd name="T83" fmla="*/ 0 h 45"/>
                    <a:gd name="T84" fmla="*/ 1 w 14"/>
                    <a:gd name="T85" fmla="*/ 0 h 45"/>
                    <a:gd name="T86" fmla="*/ 1 w 14"/>
                    <a:gd name="T87" fmla="*/ 0 h 45"/>
                    <a:gd name="T88" fmla="*/ 1 w 14"/>
                    <a:gd name="T89" fmla="*/ 0 h 45"/>
                    <a:gd name="T90" fmla="*/ 1 w 14"/>
                    <a:gd name="T91" fmla="*/ 0 h 45"/>
                    <a:gd name="T92" fmla="*/ 1 w 14"/>
                    <a:gd name="T93" fmla="*/ 0 h 45"/>
                    <a:gd name="T94" fmla="*/ 0 w 14"/>
                    <a:gd name="T95" fmla="*/ 0 h 45"/>
                    <a:gd name="T96" fmla="*/ 0 w 14"/>
                    <a:gd name="T97" fmla="*/ 0 h 45"/>
                    <a:gd name="T98" fmla="*/ 1 w 14"/>
                    <a:gd name="T99" fmla="*/ 0 h 45"/>
                    <a:gd name="T100" fmla="*/ 1 w 14"/>
                    <a:gd name="T101" fmla="*/ 0 h 45"/>
                    <a:gd name="T102" fmla="*/ 1 w 14"/>
                    <a:gd name="T103" fmla="*/ 0 h 45"/>
                    <a:gd name="T104" fmla="*/ 1 w 14"/>
                    <a:gd name="T105" fmla="*/ 0 h 45"/>
                    <a:gd name="T106" fmla="*/ 1 w 14"/>
                    <a:gd name="T107" fmla="*/ 0 h 45"/>
                    <a:gd name="T108" fmla="*/ 1 w 14"/>
                    <a:gd name="T109" fmla="*/ 0 h 45"/>
                    <a:gd name="T110" fmla="*/ 1 w 14"/>
                    <a:gd name="T111" fmla="*/ 0 h 45"/>
                    <a:gd name="T112" fmla="*/ 1 w 14"/>
                    <a:gd name="T113" fmla="*/ 0 h 45"/>
                    <a:gd name="T114" fmla="*/ 1 w 14"/>
                    <a:gd name="T115" fmla="*/ 0 h 4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4"/>
                    <a:gd name="T175" fmla="*/ 0 h 45"/>
                    <a:gd name="T176" fmla="*/ 14 w 14"/>
                    <a:gd name="T177" fmla="*/ 45 h 4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4" h="45">
                      <a:moveTo>
                        <a:pt x="8" y="43"/>
                      </a:moveTo>
                      <a:lnTo>
                        <a:pt x="9" y="44"/>
                      </a:lnTo>
                      <a:lnTo>
                        <a:pt x="10" y="44"/>
                      </a:lnTo>
                      <a:lnTo>
                        <a:pt x="11" y="45"/>
                      </a:lnTo>
                      <a:lnTo>
                        <a:pt x="11" y="44"/>
                      </a:lnTo>
                      <a:lnTo>
                        <a:pt x="12" y="44"/>
                      </a:lnTo>
                      <a:lnTo>
                        <a:pt x="12" y="43"/>
                      </a:lnTo>
                      <a:lnTo>
                        <a:pt x="12" y="42"/>
                      </a:lnTo>
                      <a:lnTo>
                        <a:pt x="12" y="41"/>
                      </a:lnTo>
                      <a:lnTo>
                        <a:pt x="11" y="38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2" y="33"/>
                      </a:lnTo>
                      <a:lnTo>
                        <a:pt x="12" y="31"/>
                      </a:lnTo>
                      <a:lnTo>
                        <a:pt x="13" y="29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4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3" y="17"/>
                      </a:lnTo>
                      <a:lnTo>
                        <a:pt x="13" y="14"/>
                      </a:ln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2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2" y="29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1"/>
                      </a:lnTo>
                      <a:lnTo>
                        <a:pt x="8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99" name="Freeform 488"/>
                <p:cNvSpPr>
                  <a:spLocks/>
                </p:cNvSpPr>
                <p:nvPr/>
              </p:nvSpPr>
              <p:spPr bwMode="auto">
                <a:xfrm>
                  <a:off x="1156" y="1544"/>
                  <a:ext cx="8" cy="21"/>
                </a:xfrm>
                <a:custGeom>
                  <a:avLst/>
                  <a:gdLst>
                    <a:gd name="T0" fmla="*/ 0 w 18"/>
                    <a:gd name="T1" fmla="*/ 1 h 42"/>
                    <a:gd name="T2" fmla="*/ 0 w 18"/>
                    <a:gd name="T3" fmla="*/ 1 h 42"/>
                    <a:gd name="T4" fmla="*/ 0 w 18"/>
                    <a:gd name="T5" fmla="*/ 1 h 42"/>
                    <a:gd name="T6" fmla="*/ 0 w 18"/>
                    <a:gd name="T7" fmla="*/ 1 h 42"/>
                    <a:gd name="T8" fmla="*/ 0 w 18"/>
                    <a:gd name="T9" fmla="*/ 1 h 42"/>
                    <a:gd name="T10" fmla="*/ 0 w 18"/>
                    <a:gd name="T11" fmla="*/ 1 h 42"/>
                    <a:gd name="T12" fmla="*/ 0 w 18"/>
                    <a:gd name="T13" fmla="*/ 1 h 42"/>
                    <a:gd name="T14" fmla="*/ 0 w 18"/>
                    <a:gd name="T15" fmla="*/ 1 h 42"/>
                    <a:gd name="T16" fmla="*/ 0 w 18"/>
                    <a:gd name="T17" fmla="*/ 1 h 42"/>
                    <a:gd name="T18" fmla="*/ 0 w 18"/>
                    <a:gd name="T19" fmla="*/ 1 h 42"/>
                    <a:gd name="T20" fmla="*/ 0 w 18"/>
                    <a:gd name="T21" fmla="*/ 1 h 42"/>
                    <a:gd name="T22" fmla="*/ 0 w 18"/>
                    <a:gd name="T23" fmla="*/ 1 h 42"/>
                    <a:gd name="T24" fmla="*/ 0 w 18"/>
                    <a:gd name="T25" fmla="*/ 1 h 42"/>
                    <a:gd name="T26" fmla="*/ 0 w 18"/>
                    <a:gd name="T27" fmla="*/ 1 h 42"/>
                    <a:gd name="T28" fmla="*/ 0 w 18"/>
                    <a:gd name="T29" fmla="*/ 1 h 42"/>
                    <a:gd name="T30" fmla="*/ 0 w 18"/>
                    <a:gd name="T31" fmla="*/ 1 h 42"/>
                    <a:gd name="T32" fmla="*/ 0 w 18"/>
                    <a:gd name="T33" fmla="*/ 1 h 42"/>
                    <a:gd name="T34" fmla="*/ 0 w 18"/>
                    <a:gd name="T35" fmla="*/ 0 h 42"/>
                    <a:gd name="T36" fmla="*/ 0 w 18"/>
                    <a:gd name="T37" fmla="*/ 1 h 42"/>
                    <a:gd name="T38" fmla="*/ 0 w 18"/>
                    <a:gd name="T39" fmla="*/ 1 h 42"/>
                    <a:gd name="T40" fmla="*/ 0 w 18"/>
                    <a:gd name="T41" fmla="*/ 1 h 42"/>
                    <a:gd name="T42" fmla="*/ 0 w 18"/>
                    <a:gd name="T43" fmla="*/ 1 h 42"/>
                    <a:gd name="T44" fmla="*/ 0 w 18"/>
                    <a:gd name="T45" fmla="*/ 1 h 42"/>
                    <a:gd name="T46" fmla="*/ 0 w 18"/>
                    <a:gd name="T47" fmla="*/ 1 h 42"/>
                    <a:gd name="T48" fmla="*/ 0 w 18"/>
                    <a:gd name="T49" fmla="*/ 1 h 42"/>
                    <a:gd name="T50" fmla="*/ 0 w 18"/>
                    <a:gd name="T51" fmla="*/ 1 h 42"/>
                    <a:gd name="T52" fmla="*/ 0 w 18"/>
                    <a:gd name="T53" fmla="*/ 1 h 42"/>
                    <a:gd name="T54" fmla="*/ 0 w 18"/>
                    <a:gd name="T55" fmla="*/ 1 h 42"/>
                    <a:gd name="T56" fmla="*/ 0 w 18"/>
                    <a:gd name="T57" fmla="*/ 1 h 42"/>
                    <a:gd name="T58" fmla="*/ 0 w 18"/>
                    <a:gd name="T59" fmla="*/ 1 h 42"/>
                    <a:gd name="T60" fmla="*/ 0 w 18"/>
                    <a:gd name="T61" fmla="*/ 1 h 42"/>
                    <a:gd name="T62" fmla="*/ 0 w 18"/>
                    <a:gd name="T63" fmla="*/ 1 h 42"/>
                    <a:gd name="T64" fmla="*/ 0 w 18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42"/>
                    <a:gd name="T101" fmla="*/ 18 w 18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42">
                      <a:moveTo>
                        <a:pt x="14" y="41"/>
                      </a:move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7" y="39"/>
                      </a:lnTo>
                      <a:lnTo>
                        <a:pt x="17" y="38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5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4" y="19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4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6" y="31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2" y="40"/>
                      </a:lnTo>
                      <a:lnTo>
                        <a:pt x="14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0" name="Freeform 489"/>
                <p:cNvSpPr>
                  <a:spLocks/>
                </p:cNvSpPr>
                <p:nvPr/>
              </p:nvSpPr>
              <p:spPr bwMode="auto">
                <a:xfrm>
                  <a:off x="1156" y="1544"/>
                  <a:ext cx="8" cy="21"/>
                </a:xfrm>
                <a:custGeom>
                  <a:avLst/>
                  <a:gdLst>
                    <a:gd name="T0" fmla="*/ 0 w 18"/>
                    <a:gd name="T1" fmla="*/ 1 h 42"/>
                    <a:gd name="T2" fmla="*/ 0 w 18"/>
                    <a:gd name="T3" fmla="*/ 1 h 42"/>
                    <a:gd name="T4" fmla="*/ 0 w 18"/>
                    <a:gd name="T5" fmla="*/ 1 h 42"/>
                    <a:gd name="T6" fmla="*/ 0 w 18"/>
                    <a:gd name="T7" fmla="*/ 1 h 42"/>
                    <a:gd name="T8" fmla="*/ 0 w 18"/>
                    <a:gd name="T9" fmla="*/ 1 h 42"/>
                    <a:gd name="T10" fmla="*/ 0 w 18"/>
                    <a:gd name="T11" fmla="*/ 1 h 42"/>
                    <a:gd name="T12" fmla="*/ 0 w 18"/>
                    <a:gd name="T13" fmla="*/ 1 h 42"/>
                    <a:gd name="T14" fmla="*/ 0 w 18"/>
                    <a:gd name="T15" fmla="*/ 1 h 42"/>
                    <a:gd name="T16" fmla="*/ 0 w 18"/>
                    <a:gd name="T17" fmla="*/ 1 h 42"/>
                    <a:gd name="T18" fmla="*/ 0 w 18"/>
                    <a:gd name="T19" fmla="*/ 1 h 42"/>
                    <a:gd name="T20" fmla="*/ 0 w 18"/>
                    <a:gd name="T21" fmla="*/ 1 h 42"/>
                    <a:gd name="T22" fmla="*/ 0 w 18"/>
                    <a:gd name="T23" fmla="*/ 1 h 42"/>
                    <a:gd name="T24" fmla="*/ 0 w 18"/>
                    <a:gd name="T25" fmla="*/ 1 h 42"/>
                    <a:gd name="T26" fmla="*/ 0 w 18"/>
                    <a:gd name="T27" fmla="*/ 1 h 42"/>
                    <a:gd name="T28" fmla="*/ 0 w 18"/>
                    <a:gd name="T29" fmla="*/ 1 h 42"/>
                    <a:gd name="T30" fmla="*/ 0 w 18"/>
                    <a:gd name="T31" fmla="*/ 1 h 42"/>
                    <a:gd name="T32" fmla="*/ 0 w 18"/>
                    <a:gd name="T33" fmla="*/ 1 h 42"/>
                    <a:gd name="T34" fmla="*/ 0 w 18"/>
                    <a:gd name="T35" fmla="*/ 1 h 42"/>
                    <a:gd name="T36" fmla="*/ 0 w 18"/>
                    <a:gd name="T37" fmla="*/ 1 h 42"/>
                    <a:gd name="T38" fmla="*/ 0 w 18"/>
                    <a:gd name="T39" fmla="*/ 1 h 42"/>
                    <a:gd name="T40" fmla="*/ 0 w 18"/>
                    <a:gd name="T41" fmla="*/ 1 h 42"/>
                    <a:gd name="T42" fmla="*/ 0 w 18"/>
                    <a:gd name="T43" fmla="*/ 1 h 42"/>
                    <a:gd name="T44" fmla="*/ 0 w 18"/>
                    <a:gd name="T45" fmla="*/ 1 h 42"/>
                    <a:gd name="T46" fmla="*/ 0 w 18"/>
                    <a:gd name="T47" fmla="*/ 1 h 42"/>
                    <a:gd name="T48" fmla="*/ 0 w 18"/>
                    <a:gd name="T49" fmla="*/ 1 h 42"/>
                    <a:gd name="T50" fmla="*/ 0 w 18"/>
                    <a:gd name="T51" fmla="*/ 1 h 42"/>
                    <a:gd name="T52" fmla="*/ 0 w 18"/>
                    <a:gd name="T53" fmla="*/ 1 h 42"/>
                    <a:gd name="T54" fmla="*/ 0 w 18"/>
                    <a:gd name="T55" fmla="*/ 1 h 42"/>
                    <a:gd name="T56" fmla="*/ 0 w 18"/>
                    <a:gd name="T57" fmla="*/ 1 h 42"/>
                    <a:gd name="T58" fmla="*/ 0 w 18"/>
                    <a:gd name="T59" fmla="*/ 1 h 42"/>
                    <a:gd name="T60" fmla="*/ 0 w 18"/>
                    <a:gd name="T61" fmla="*/ 1 h 42"/>
                    <a:gd name="T62" fmla="*/ 0 w 18"/>
                    <a:gd name="T63" fmla="*/ 1 h 42"/>
                    <a:gd name="T64" fmla="*/ 0 w 18"/>
                    <a:gd name="T65" fmla="*/ 0 h 42"/>
                    <a:gd name="T66" fmla="*/ 0 w 18"/>
                    <a:gd name="T67" fmla="*/ 1 h 42"/>
                    <a:gd name="T68" fmla="*/ 0 w 18"/>
                    <a:gd name="T69" fmla="*/ 1 h 42"/>
                    <a:gd name="T70" fmla="*/ 0 w 18"/>
                    <a:gd name="T71" fmla="*/ 1 h 42"/>
                    <a:gd name="T72" fmla="*/ 0 w 18"/>
                    <a:gd name="T73" fmla="*/ 1 h 42"/>
                    <a:gd name="T74" fmla="*/ 0 w 18"/>
                    <a:gd name="T75" fmla="*/ 1 h 42"/>
                    <a:gd name="T76" fmla="*/ 0 w 18"/>
                    <a:gd name="T77" fmla="*/ 1 h 42"/>
                    <a:gd name="T78" fmla="*/ 0 w 18"/>
                    <a:gd name="T79" fmla="*/ 1 h 42"/>
                    <a:gd name="T80" fmla="*/ 0 w 18"/>
                    <a:gd name="T81" fmla="*/ 1 h 42"/>
                    <a:gd name="T82" fmla="*/ 0 w 18"/>
                    <a:gd name="T83" fmla="*/ 1 h 42"/>
                    <a:gd name="T84" fmla="*/ 0 w 18"/>
                    <a:gd name="T85" fmla="*/ 1 h 42"/>
                    <a:gd name="T86" fmla="*/ 0 w 18"/>
                    <a:gd name="T87" fmla="*/ 1 h 42"/>
                    <a:gd name="T88" fmla="*/ 0 w 18"/>
                    <a:gd name="T89" fmla="*/ 1 h 42"/>
                    <a:gd name="T90" fmla="*/ 0 w 18"/>
                    <a:gd name="T91" fmla="*/ 1 h 42"/>
                    <a:gd name="T92" fmla="*/ 0 w 18"/>
                    <a:gd name="T93" fmla="*/ 1 h 42"/>
                    <a:gd name="T94" fmla="*/ 0 w 18"/>
                    <a:gd name="T95" fmla="*/ 1 h 42"/>
                    <a:gd name="T96" fmla="*/ 0 w 18"/>
                    <a:gd name="T97" fmla="*/ 1 h 42"/>
                    <a:gd name="T98" fmla="*/ 0 w 18"/>
                    <a:gd name="T99" fmla="*/ 1 h 42"/>
                    <a:gd name="T100" fmla="*/ 0 w 18"/>
                    <a:gd name="T101" fmla="*/ 1 h 42"/>
                    <a:gd name="T102" fmla="*/ 0 w 18"/>
                    <a:gd name="T103" fmla="*/ 1 h 42"/>
                    <a:gd name="T104" fmla="*/ 0 w 18"/>
                    <a:gd name="T105" fmla="*/ 1 h 42"/>
                    <a:gd name="T106" fmla="*/ 0 w 18"/>
                    <a:gd name="T107" fmla="*/ 1 h 42"/>
                    <a:gd name="T108" fmla="*/ 0 w 18"/>
                    <a:gd name="T109" fmla="*/ 1 h 42"/>
                    <a:gd name="T110" fmla="*/ 0 w 18"/>
                    <a:gd name="T111" fmla="*/ 1 h 42"/>
                    <a:gd name="T112" fmla="*/ 0 w 18"/>
                    <a:gd name="T113" fmla="*/ 1 h 42"/>
                    <a:gd name="T114" fmla="*/ 0 w 18"/>
                    <a:gd name="T115" fmla="*/ 1 h 42"/>
                    <a:gd name="T116" fmla="*/ 0 w 18"/>
                    <a:gd name="T117" fmla="*/ 1 h 4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"/>
                    <a:gd name="T178" fmla="*/ 0 h 42"/>
                    <a:gd name="T179" fmla="*/ 18 w 18"/>
                    <a:gd name="T180" fmla="*/ 42 h 4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" h="42">
                      <a:moveTo>
                        <a:pt x="14" y="41"/>
                      </a:moveTo>
                      <a:lnTo>
                        <a:pt x="15" y="42"/>
                      </a:lnTo>
                      <a:lnTo>
                        <a:pt x="16" y="42"/>
                      </a:lnTo>
                      <a:lnTo>
                        <a:pt x="17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7" y="39"/>
                      </a:lnTo>
                      <a:lnTo>
                        <a:pt x="17" y="38"/>
                      </a:lnTo>
                      <a:lnTo>
                        <a:pt x="16" y="36"/>
                      </a:lnTo>
                      <a:lnTo>
                        <a:pt x="15" y="34"/>
                      </a:lnTo>
                      <a:lnTo>
                        <a:pt x="15" y="32"/>
                      </a:lnTo>
                      <a:lnTo>
                        <a:pt x="15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6" y="24"/>
                      </a:lnTo>
                      <a:lnTo>
                        <a:pt x="16" y="23"/>
                      </a:lnTo>
                      <a:lnTo>
                        <a:pt x="15" y="23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4" y="19"/>
                      </a:lnTo>
                      <a:lnTo>
                        <a:pt x="12" y="18"/>
                      </a:lnTo>
                      <a:lnTo>
                        <a:pt x="12" y="16"/>
                      </a:lnTo>
                      <a:lnTo>
                        <a:pt x="10" y="14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3" y="9"/>
                      </a:lnTo>
                      <a:lnTo>
                        <a:pt x="4" y="12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3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6" y="31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2" y="40"/>
                      </a:lnTo>
                      <a:lnTo>
                        <a:pt x="14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1" name="Freeform 490"/>
                <p:cNvSpPr>
                  <a:spLocks/>
                </p:cNvSpPr>
                <p:nvPr/>
              </p:nvSpPr>
              <p:spPr bwMode="auto">
                <a:xfrm>
                  <a:off x="1164" y="1558"/>
                  <a:ext cx="13" cy="11"/>
                </a:xfrm>
                <a:custGeom>
                  <a:avLst/>
                  <a:gdLst>
                    <a:gd name="T0" fmla="*/ 1 w 25"/>
                    <a:gd name="T1" fmla="*/ 1 h 22"/>
                    <a:gd name="T2" fmla="*/ 1 w 25"/>
                    <a:gd name="T3" fmla="*/ 1 h 22"/>
                    <a:gd name="T4" fmla="*/ 1 w 25"/>
                    <a:gd name="T5" fmla="*/ 1 h 22"/>
                    <a:gd name="T6" fmla="*/ 1 w 25"/>
                    <a:gd name="T7" fmla="*/ 1 h 22"/>
                    <a:gd name="T8" fmla="*/ 1 w 25"/>
                    <a:gd name="T9" fmla="*/ 1 h 22"/>
                    <a:gd name="T10" fmla="*/ 1 w 25"/>
                    <a:gd name="T11" fmla="*/ 1 h 22"/>
                    <a:gd name="T12" fmla="*/ 1 w 25"/>
                    <a:gd name="T13" fmla="*/ 1 h 22"/>
                    <a:gd name="T14" fmla="*/ 1 w 25"/>
                    <a:gd name="T15" fmla="*/ 1 h 22"/>
                    <a:gd name="T16" fmla="*/ 1 w 25"/>
                    <a:gd name="T17" fmla="*/ 1 h 22"/>
                    <a:gd name="T18" fmla="*/ 1 w 25"/>
                    <a:gd name="T19" fmla="*/ 1 h 22"/>
                    <a:gd name="T20" fmla="*/ 1 w 25"/>
                    <a:gd name="T21" fmla="*/ 1 h 22"/>
                    <a:gd name="T22" fmla="*/ 1 w 25"/>
                    <a:gd name="T23" fmla="*/ 1 h 22"/>
                    <a:gd name="T24" fmla="*/ 1 w 25"/>
                    <a:gd name="T25" fmla="*/ 1 h 22"/>
                    <a:gd name="T26" fmla="*/ 1 w 25"/>
                    <a:gd name="T27" fmla="*/ 1 h 22"/>
                    <a:gd name="T28" fmla="*/ 1 w 25"/>
                    <a:gd name="T29" fmla="*/ 1 h 22"/>
                    <a:gd name="T30" fmla="*/ 1 w 25"/>
                    <a:gd name="T31" fmla="*/ 1 h 22"/>
                    <a:gd name="T32" fmla="*/ 1 w 25"/>
                    <a:gd name="T33" fmla="*/ 1 h 22"/>
                    <a:gd name="T34" fmla="*/ 1 w 25"/>
                    <a:gd name="T35" fmla="*/ 1 h 22"/>
                    <a:gd name="T36" fmla="*/ 1 w 25"/>
                    <a:gd name="T37" fmla="*/ 1 h 22"/>
                    <a:gd name="T38" fmla="*/ 1 w 25"/>
                    <a:gd name="T39" fmla="*/ 1 h 22"/>
                    <a:gd name="T40" fmla="*/ 1 w 25"/>
                    <a:gd name="T41" fmla="*/ 1 h 22"/>
                    <a:gd name="T42" fmla="*/ 1 w 25"/>
                    <a:gd name="T43" fmla="*/ 1 h 22"/>
                    <a:gd name="T44" fmla="*/ 1 w 25"/>
                    <a:gd name="T45" fmla="*/ 1 h 22"/>
                    <a:gd name="T46" fmla="*/ 1 w 25"/>
                    <a:gd name="T47" fmla="*/ 1 h 22"/>
                    <a:gd name="T48" fmla="*/ 1 w 25"/>
                    <a:gd name="T49" fmla="*/ 1 h 22"/>
                    <a:gd name="T50" fmla="*/ 1 w 25"/>
                    <a:gd name="T51" fmla="*/ 1 h 22"/>
                    <a:gd name="T52" fmla="*/ 1 w 25"/>
                    <a:gd name="T53" fmla="*/ 0 h 22"/>
                    <a:gd name="T54" fmla="*/ 1 w 25"/>
                    <a:gd name="T55" fmla="*/ 0 h 22"/>
                    <a:gd name="T56" fmla="*/ 0 w 25"/>
                    <a:gd name="T57" fmla="*/ 0 h 22"/>
                    <a:gd name="T58" fmla="*/ 0 w 25"/>
                    <a:gd name="T59" fmla="*/ 0 h 22"/>
                    <a:gd name="T60" fmla="*/ 0 w 25"/>
                    <a:gd name="T61" fmla="*/ 1 h 22"/>
                    <a:gd name="T62" fmla="*/ 0 w 25"/>
                    <a:gd name="T63" fmla="*/ 1 h 22"/>
                    <a:gd name="T64" fmla="*/ 0 w 25"/>
                    <a:gd name="T65" fmla="*/ 1 h 22"/>
                    <a:gd name="T66" fmla="*/ 0 w 25"/>
                    <a:gd name="T67" fmla="*/ 1 h 22"/>
                    <a:gd name="T68" fmla="*/ 0 w 25"/>
                    <a:gd name="T69" fmla="*/ 1 h 22"/>
                    <a:gd name="T70" fmla="*/ 1 w 25"/>
                    <a:gd name="T71" fmla="*/ 1 h 22"/>
                    <a:gd name="T72" fmla="*/ 1 w 25"/>
                    <a:gd name="T73" fmla="*/ 1 h 22"/>
                    <a:gd name="T74" fmla="*/ 1 w 25"/>
                    <a:gd name="T75" fmla="*/ 1 h 22"/>
                    <a:gd name="T76" fmla="*/ 1 w 25"/>
                    <a:gd name="T77" fmla="*/ 1 h 22"/>
                    <a:gd name="T78" fmla="*/ 1 w 25"/>
                    <a:gd name="T79" fmla="*/ 1 h 22"/>
                    <a:gd name="T80" fmla="*/ 1 w 25"/>
                    <a:gd name="T81" fmla="*/ 1 h 22"/>
                    <a:gd name="T82" fmla="*/ 1 w 25"/>
                    <a:gd name="T83" fmla="*/ 1 h 22"/>
                    <a:gd name="T84" fmla="*/ 1 w 25"/>
                    <a:gd name="T85" fmla="*/ 1 h 22"/>
                    <a:gd name="T86" fmla="*/ 1 w 25"/>
                    <a:gd name="T87" fmla="*/ 1 h 22"/>
                    <a:gd name="T88" fmla="*/ 1 w 25"/>
                    <a:gd name="T89" fmla="*/ 1 h 22"/>
                    <a:gd name="T90" fmla="*/ 1 w 25"/>
                    <a:gd name="T91" fmla="*/ 1 h 22"/>
                    <a:gd name="T92" fmla="*/ 1 w 25"/>
                    <a:gd name="T93" fmla="*/ 1 h 22"/>
                    <a:gd name="T94" fmla="*/ 1 w 25"/>
                    <a:gd name="T95" fmla="*/ 1 h 22"/>
                    <a:gd name="T96" fmla="*/ 1 w 25"/>
                    <a:gd name="T97" fmla="*/ 1 h 22"/>
                    <a:gd name="T98" fmla="*/ 1 w 25"/>
                    <a:gd name="T99" fmla="*/ 1 h 22"/>
                    <a:gd name="T100" fmla="*/ 1 w 25"/>
                    <a:gd name="T101" fmla="*/ 1 h 22"/>
                    <a:gd name="T102" fmla="*/ 1 w 25"/>
                    <a:gd name="T103" fmla="*/ 1 h 22"/>
                    <a:gd name="T104" fmla="*/ 1 w 25"/>
                    <a:gd name="T105" fmla="*/ 1 h 22"/>
                    <a:gd name="T106" fmla="*/ 1 w 25"/>
                    <a:gd name="T107" fmla="*/ 1 h 22"/>
                    <a:gd name="T108" fmla="*/ 1 w 25"/>
                    <a:gd name="T109" fmla="*/ 1 h 22"/>
                    <a:gd name="T110" fmla="*/ 1 w 25"/>
                    <a:gd name="T111" fmla="*/ 1 h 22"/>
                    <a:gd name="T112" fmla="*/ 1 w 25"/>
                    <a:gd name="T113" fmla="*/ 1 h 22"/>
                    <a:gd name="T114" fmla="*/ 1 w 25"/>
                    <a:gd name="T115" fmla="*/ 1 h 22"/>
                    <a:gd name="T116" fmla="*/ 1 w 25"/>
                    <a:gd name="T117" fmla="*/ 1 h 22"/>
                    <a:gd name="T118" fmla="*/ 1 w 25"/>
                    <a:gd name="T119" fmla="*/ 1 h 2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5"/>
                    <a:gd name="T181" fmla="*/ 0 h 22"/>
                    <a:gd name="T182" fmla="*/ 25 w 25"/>
                    <a:gd name="T183" fmla="*/ 22 h 2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5" h="22">
                      <a:moveTo>
                        <a:pt x="20" y="22"/>
                      </a:moveTo>
                      <a:lnTo>
                        <a:pt x="21" y="22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2" y="22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2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2" name="Freeform 491"/>
                <p:cNvSpPr>
                  <a:spLocks/>
                </p:cNvSpPr>
                <p:nvPr/>
              </p:nvSpPr>
              <p:spPr bwMode="auto">
                <a:xfrm>
                  <a:off x="1164" y="1558"/>
                  <a:ext cx="13" cy="11"/>
                </a:xfrm>
                <a:custGeom>
                  <a:avLst/>
                  <a:gdLst>
                    <a:gd name="T0" fmla="*/ 1 w 25"/>
                    <a:gd name="T1" fmla="*/ 1 h 22"/>
                    <a:gd name="T2" fmla="*/ 1 w 25"/>
                    <a:gd name="T3" fmla="*/ 1 h 22"/>
                    <a:gd name="T4" fmla="*/ 1 w 25"/>
                    <a:gd name="T5" fmla="*/ 1 h 22"/>
                    <a:gd name="T6" fmla="*/ 1 w 25"/>
                    <a:gd name="T7" fmla="*/ 1 h 22"/>
                    <a:gd name="T8" fmla="*/ 1 w 25"/>
                    <a:gd name="T9" fmla="*/ 1 h 22"/>
                    <a:gd name="T10" fmla="*/ 1 w 25"/>
                    <a:gd name="T11" fmla="*/ 1 h 22"/>
                    <a:gd name="T12" fmla="*/ 1 w 25"/>
                    <a:gd name="T13" fmla="*/ 1 h 22"/>
                    <a:gd name="T14" fmla="*/ 1 w 25"/>
                    <a:gd name="T15" fmla="*/ 1 h 22"/>
                    <a:gd name="T16" fmla="*/ 1 w 25"/>
                    <a:gd name="T17" fmla="*/ 1 h 22"/>
                    <a:gd name="T18" fmla="*/ 1 w 25"/>
                    <a:gd name="T19" fmla="*/ 1 h 22"/>
                    <a:gd name="T20" fmla="*/ 1 w 25"/>
                    <a:gd name="T21" fmla="*/ 1 h 22"/>
                    <a:gd name="T22" fmla="*/ 1 w 25"/>
                    <a:gd name="T23" fmla="*/ 1 h 22"/>
                    <a:gd name="T24" fmla="*/ 1 w 25"/>
                    <a:gd name="T25" fmla="*/ 1 h 22"/>
                    <a:gd name="T26" fmla="*/ 1 w 25"/>
                    <a:gd name="T27" fmla="*/ 1 h 22"/>
                    <a:gd name="T28" fmla="*/ 1 w 25"/>
                    <a:gd name="T29" fmla="*/ 1 h 22"/>
                    <a:gd name="T30" fmla="*/ 1 w 25"/>
                    <a:gd name="T31" fmla="*/ 1 h 22"/>
                    <a:gd name="T32" fmla="*/ 1 w 25"/>
                    <a:gd name="T33" fmla="*/ 1 h 22"/>
                    <a:gd name="T34" fmla="*/ 1 w 25"/>
                    <a:gd name="T35" fmla="*/ 1 h 22"/>
                    <a:gd name="T36" fmla="*/ 1 w 25"/>
                    <a:gd name="T37" fmla="*/ 1 h 22"/>
                    <a:gd name="T38" fmla="*/ 1 w 25"/>
                    <a:gd name="T39" fmla="*/ 1 h 22"/>
                    <a:gd name="T40" fmla="*/ 1 w 25"/>
                    <a:gd name="T41" fmla="*/ 1 h 22"/>
                    <a:gd name="T42" fmla="*/ 1 w 25"/>
                    <a:gd name="T43" fmla="*/ 0 h 22"/>
                    <a:gd name="T44" fmla="*/ 1 w 25"/>
                    <a:gd name="T45" fmla="*/ 0 h 22"/>
                    <a:gd name="T46" fmla="*/ 0 w 25"/>
                    <a:gd name="T47" fmla="*/ 0 h 22"/>
                    <a:gd name="T48" fmla="*/ 0 w 25"/>
                    <a:gd name="T49" fmla="*/ 1 h 22"/>
                    <a:gd name="T50" fmla="*/ 0 w 25"/>
                    <a:gd name="T51" fmla="*/ 1 h 22"/>
                    <a:gd name="T52" fmla="*/ 1 w 25"/>
                    <a:gd name="T53" fmla="*/ 1 h 22"/>
                    <a:gd name="T54" fmla="*/ 1 w 25"/>
                    <a:gd name="T55" fmla="*/ 1 h 22"/>
                    <a:gd name="T56" fmla="*/ 1 w 25"/>
                    <a:gd name="T57" fmla="*/ 1 h 22"/>
                    <a:gd name="T58" fmla="*/ 1 w 25"/>
                    <a:gd name="T59" fmla="*/ 1 h 22"/>
                    <a:gd name="T60" fmla="*/ 1 w 25"/>
                    <a:gd name="T61" fmla="*/ 1 h 22"/>
                    <a:gd name="T62" fmla="*/ 1 w 25"/>
                    <a:gd name="T63" fmla="*/ 1 h 22"/>
                    <a:gd name="T64" fmla="*/ 1 w 25"/>
                    <a:gd name="T65" fmla="*/ 1 h 22"/>
                    <a:gd name="T66" fmla="*/ 1 w 25"/>
                    <a:gd name="T67" fmla="*/ 1 h 22"/>
                    <a:gd name="T68" fmla="*/ 1 w 25"/>
                    <a:gd name="T69" fmla="*/ 1 h 22"/>
                    <a:gd name="T70" fmla="*/ 1 w 25"/>
                    <a:gd name="T71" fmla="*/ 1 h 22"/>
                    <a:gd name="T72" fmla="*/ 1 w 25"/>
                    <a:gd name="T73" fmla="*/ 1 h 22"/>
                    <a:gd name="T74" fmla="*/ 1 w 25"/>
                    <a:gd name="T75" fmla="*/ 1 h 22"/>
                    <a:gd name="T76" fmla="*/ 1 w 25"/>
                    <a:gd name="T77" fmla="*/ 1 h 22"/>
                    <a:gd name="T78" fmla="*/ 1 w 25"/>
                    <a:gd name="T79" fmla="*/ 1 h 22"/>
                    <a:gd name="T80" fmla="*/ 1 w 25"/>
                    <a:gd name="T81" fmla="*/ 1 h 22"/>
                    <a:gd name="T82" fmla="*/ 1 w 25"/>
                    <a:gd name="T83" fmla="*/ 1 h 22"/>
                    <a:gd name="T84" fmla="*/ 1 w 25"/>
                    <a:gd name="T85" fmla="*/ 1 h 22"/>
                    <a:gd name="T86" fmla="*/ 1 w 25"/>
                    <a:gd name="T87" fmla="*/ 1 h 22"/>
                    <a:gd name="T88" fmla="*/ 1 w 25"/>
                    <a:gd name="T89" fmla="*/ 1 h 22"/>
                    <a:gd name="T90" fmla="*/ 1 w 25"/>
                    <a:gd name="T91" fmla="*/ 1 h 2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5"/>
                    <a:gd name="T139" fmla="*/ 0 h 22"/>
                    <a:gd name="T140" fmla="*/ 25 w 25"/>
                    <a:gd name="T141" fmla="*/ 22 h 2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5" h="22">
                      <a:moveTo>
                        <a:pt x="20" y="22"/>
                      </a:moveTo>
                      <a:lnTo>
                        <a:pt x="21" y="22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4" y="21"/>
                      </a:lnTo>
                      <a:lnTo>
                        <a:pt x="25" y="21"/>
                      </a:lnTo>
                      <a:lnTo>
                        <a:pt x="22" y="22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7" y="14"/>
                      </a:lnTo>
                      <a:lnTo>
                        <a:pt x="16" y="13"/>
                      </a:lnTo>
                      <a:lnTo>
                        <a:pt x="15" y="12"/>
                      </a:lnTo>
                      <a:lnTo>
                        <a:pt x="13" y="1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4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6" y="15"/>
                      </a:lnTo>
                      <a:lnTo>
                        <a:pt x="6" y="17"/>
                      </a:lnTo>
                      <a:lnTo>
                        <a:pt x="6" y="18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3" y="22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2"/>
                      </a:lnTo>
                      <a:lnTo>
                        <a:pt x="20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3" name="Freeform 492"/>
                <p:cNvSpPr>
                  <a:spLocks/>
                </p:cNvSpPr>
                <p:nvPr/>
              </p:nvSpPr>
              <p:spPr bwMode="auto">
                <a:xfrm>
                  <a:off x="1141" y="1453"/>
                  <a:ext cx="10" cy="21"/>
                </a:xfrm>
                <a:custGeom>
                  <a:avLst/>
                  <a:gdLst>
                    <a:gd name="T0" fmla="*/ 0 w 20"/>
                    <a:gd name="T1" fmla="*/ 1 h 41"/>
                    <a:gd name="T2" fmla="*/ 0 w 20"/>
                    <a:gd name="T3" fmla="*/ 1 h 41"/>
                    <a:gd name="T4" fmla="*/ 1 w 20"/>
                    <a:gd name="T5" fmla="*/ 1 h 41"/>
                    <a:gd name="T6" fmla="*/ 1 w 20"/>
                    <a:gd name="T7" fmla="*/ 1 h 41"/>
                    <a:gd name="T8" fmla="*/ 1 w 20"/>
                    <a:gd name="T9" fmla="*/ 1 h 41"/>
                    <a:gd name="T10" fmla="*/ 1 w 20"/>
                    <a:gd name="T11" fmla="*/ 1 h 41"/>
                    <a:gd name="T12" fmla="*/ 1 w 20"/>
                    <a:gd name="T13" fmla="*/ 1 h 41"/>
                    <a:gd name="T14" fmla="*/ 1 w 20"/>
                    <a:gd name="T15" fmla="*/ 1 h 41"/>
                    <a:gd name="T16" fmla="*/ 1 w 20"/>
                    <a:gd name="T17" fmla="*/ 1 h 41"/>
                    <a:gd name="T18" fmla="*/ 1 w 20"/>
                    <a:gd name="T19" fmla="*/ 1 h 41"/>
                    <a:gd name="T20" fmla="*/ 1 w 20"/>
                    <a:gd name="T21" fmla="*/ 1 h 41"/>
                    <a:gd name="T22" fmla="*/ 1 w 20"/>
                    <a:gd name="T23" fmla="*/ 1 h 41"/>
                    <a:gd name="T24" fmla="*/ 1 w 20"/>
                    <a:gd name="T25" fmla="*/ 1 h 41"/>
                    <a:gd name="T26" fmla="*/ 1 w 20"/>
                    <a:gd name="T27" fmla="*/ 1 h 41"/>
                    <a:gd name="T28" fmla="*/ 1 w 20"/>
                    <a:gd name="T29" fmla="*/ 1 h 41"/>
                    <a:gd name="T30" fmla="*/ 1 w 20"/>
                    <a:gd name="T31" fmla="*/ 1 h 41"/>
                    <a:gd name="T32" fmla="*/ 1 w 20"/>
                    <a:gd name="T33" fmla="*/ 1 h 41"/>
                    <a:gd name="T34" fmla="*/ 1 w 20"/>
                    <a:gd name="T35" fmla="*/ 0 h 41"/>
                    <a:gd name="T36" fmla="*/ 1 w 20"/>
                    <a:gd name="T37" fmla="*/ 0 h 41"/>
                    <a:gd name="T38" fmla="*/ 1 w 20"/>
                    <a:gd name="T39" fmla="*/ 1 h 41"/>
                    <a:gd name="T40" fmla="*/ 1 w 20"/>
                    <a:gd name="T41" fmla="*/ 1 h 41"/>
                    <a:gd name="T42" fmla="*/ 1 w 20"/>
                    <a:gd name="T43" fmla="*/ 1 h 41"/>
                    <a:gd name="T44" fmla="*/ 1 w 20"/>
                    <a:gd name="T45" fmla="*/ 1 h 41"/>
                    <a:gd name="T46" fmla="*/ 1 w 20"/>
                    <a:gd name="T47" fmla="*/ 1 h 41"/>
                    <a:gd name="T48" fmla="*/ 1 w 20"/>
                    <a:gd name="T49" fmla="*/ 1 h 41"/>
                    <a:gd name="T50" fmla="*/ 1 w 20"/>
                    <a:gd name="T51" fmla="*/ 1 h 41"/>
                    <a:gd name="T52" fmla="*/ 1 w 20"/>
                    <a:gd name="T53" fmla="*/ 1 h 41"/>
                    <a:gd name="T54" fmla="*/ 1 w 20"/>
                    <a:gd name="T55" fmla="*/ 1 h 41"/>
                    <a:gd name="T56" fmla="*/ 1 w 20"/>
                    <a:gd name="T57" fmla="*/ 1 h 41"/>
                    <a:gd name="T58" fmla="*/ 1 w 20"/>
                    <a:gd name="T59" fmla="*/ 1 h 41"/>
                    <a:gd name="T60" fmla="*/ 0 w 20"/>
                    <a:gd name="T61" fmla="*/ 1 h 41"/>
                    <a:gd name="T62" fmla="*/ 0 w 20"/>
                    <a:gd name="T63" fmla="*/ 1 h 41"/>
                    <a:gd name="T64" fmla="*/ 0 w 20"/>
                    <a:gd name="T65" fmla="*/ 1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41"/>
                    <a:gd name="T101" fmla="*/ 20 w 20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41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8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3"/>
                      </a:ln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7" y="15"/>
                      </a:lnTo>
                      <a:lnTo>
                        <a:pt x="19" y="12"/>
                      </a:lnTo>
                      <a:lnTo>
                        <a:pt x="19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4" name="Freeform 493"/>
                <p:cNvSpPr>
                  <a:spLocks/>
                </p:cNvSpPr>
                <p:nvPr/>
              </p:nvSpPr>
              <p:spPr bwMode="auto">
                <a:xfrm>
                  <a:off x="1141" y="1453"/>
                  <a:ext cx="10" cy="21"/>
                </a:xfrm>
                <a:custGeom>
                  <a:avLst/>
                  <a:gdLst>
                    <a:gd name="T0" fmla="*/ 0 w 20"/>
                    <a:gd name="T1" fmla="*/ 1 h 41"/>
                    <a:gd name="T2" fmla="*/ 0 w 20"/>
                    <a:gd name="T3" fmla="*/ 1 h 41"/>
                    <a:gd name="T4" fmla="*/ 0 w 20"/>
                    <a:gd name="T5" fmla="*/ 1 h 41"/>
                    <a:gd name="T6" fmla="*/ 1 w 20"/>
                    <a:gd name="T7" fmla="*/ 1 h 41"/>
                    <a:gd name="T8" fmla="*/ 1 w 20"/>
                    <a:gd name="T9" fmla="*/ 1 h 41"/>
                    <a:gd name="T10" fmla="*/ 1 w 20"/>
                    <a:gd name="T11" fmla="*/ 1 h 41"/>
                    <a:gd name="T12" fmla="*/ 1 w 20"/>
                    <a:gd name="T13" fmla="*/ 1 h 41"/>
                    <a:gd name="T14" fmla="*/ 1 w 20"/>
                    <a:gd name="T15" fmla="*/ 1 h 41"/>
                    <a:gd name="T16" fmla="*/ 1 w 20"/>
                    <a:gd name="T17" fmla="*/ 1 h 41"/>
                    <a:gd name="T18" fmla="*/ 1 w 20"/>
                    <a:gd name="T19" fmla="*/ 1 h 41"/>
                    <a:gd name="T20" fmla="*/ 1 w 20"/>
                    <a:gd name="T21" fmla="*/ 1 h 41"/>
                    <a:gd name="T22" fmla="*/ 1 w 20"/>
                    <a:gd name="T23" fmla="*/ 1 h 41"/>
                    <a:gd name="T24" fmla="*/ 1 w 20"/>
                    <a:gd name="T25" fmla="*/ 1 h 41"/>
                    <a:gd name="T26" fmla="*/ 1 w 20"/>
                    <a:gd name="T27" fmla="*/ 1 h 41"/>
                    <a:gd name="T28" fmla="*/ 1 w 20"/>
                    <a:gd name="T29" fmla="*/ 1 h 41"/>
                    <a:gd name="T30" fmla="*/ 1 w 20"/>
                    <a:gd name="T31" fmla="*/ 1 h 41"/>
                    <a:gd name="T32" fmla="*/ 1 w 20"/>
                    <a:gd name="T33" fmla="*/ 1 h 41"/>
                    <a:gd name="T34" fmla="*/ 1 w 20"/>
                    <a:gd name="T35" fmla="*/ 1 h 41"/>
                    <a:gd name="T36" fmla="*/ 1 w 20"/>
                    <a:gd name="T37" fmla="*/ 1 h 41"/>
                    <a:gd name="T38" fmla="*/ 1 w 20"/>
                    <a:gd name="T39" fmla="*/ 1 h 41"/>
                    <a:gd name="T40" fmla="*/ 1 w 20"/>
                    <a:gd name="T41" fmla="*/ 1 h 41"/>
                    <a:gd name="T42" fmla="*/ 1 w 20"/>
                    <a:gd name="T43" fmla="*/ 1 h 41"/>
                    <a:gd name="T44" fmla="*/ 1 w 20"/>
                    <a:gd name="T45" fmla="*/ 1 h 41"/>
                    <a:gd name="T46" fmla="*/ 1 w 20"/>
                    <a:gd name="T47" fmla="*/ 1 h 41"/>
                    <a:gd name="T48" fmla="*/ 1 w 20"/>
                    <a:gd name="T49" fmla="*/ 1 h 41"/>
                    <a:gd name="T50" fmla="*/ 1 w 20"/>
                    <a:gd name="T51" fmla="*/ 1 h 41"/>
                    <a:gd name="T52" fmla="*/ 1 w 20"/>
                    <a:gd name="T53" fmla="*/ 1 h 41"/>
                    <a:gd name="T54" fmla="*/ 1 w 20"/>
                    <a:gd name="T55" fmla="*/ 1 h 41"/>
                    <a:gd name="T56" fmla="*/ 1 w 20"/>
                    <a:gd name="T57" fmla="*/ 1 h 41"/>
                    <a:gd name="T58" fmla="*/ 1 w 20"/>
                    <a:gd name="T59" fmla="*/ 1 h 41"/>
                    <a:gd name="T60" fmla="*/ 1 w 20"/>
                    <a:gd name="T61" fmla="*/ 0 h 41"/>
                    <a:gd name="T62" fmla="*/ 1 w 20"/>
                    <a:gd name="T63" fmla="*/ 0 h 41"/>
                    <a:gd name="T64" fmla="*/ 1 w 20"/>
                    <a:gd name="T65" fmla="*/ 0 h 41"/>
                    <a:gd name="T66" fmla="*/ 1 w 20"/>
                    <a:gd name="T67" fmla="*/ 1 h 41"/>
                    <a:gd name="T68" fmla="*/ 1 w 20"/>
                    <a:gd name="T69" fmla="*/ 1 h 41"/>
                    <a:gd name="T70" fmla="*/ 1 w 20"/>
                    <a:gd name="T71" fmla="*/ 1 h 41"/>
                    <a:gd name="T72" fmla="*/ 1 w 20"/>
                    <a:gd name="T73" fmla="*/ 1 h 41"/>
                    <a:gd name="T74" fmla="*/ 1 w 20"/>
                    <a:gd name="T75" fmla="*/ 1 h 41"/>
                    <a:gd name="T76" fmla="*/ 1 w 20"/>
                    <a:gd name="T77" fmla="*/ 1 h 41"/>
                    <a:gd name="T78" fmla="*/ 1 w 20"/>
                    <a:gd name="T79" fmla="*/ 1 h 41"/>
                    <a:gd name="T80" fmla="*/ 1 w 20"/>
                    <a:gd name="T81" fmla="*/ 1 h 41"/>
                    <a:gd name="T82" fmla="*/ 1 w 20"/>
                    <a:gd name="T83" fmla="*/ 1 h 41"/>
                    <a:gd name="T84" fmla="*/ 1 w 20"/>
                    <a:gd name="T85" fmla="*/ 1 h 41"/>
                    <a:gd name="T86" fmla="*/ 1 w 20"/>
                    <a:gd name="T87" fmla="*/ 1 h 41"/>
                    <a:gd name="T88" fmla="*/ 1 w 20"/>
                    <a:gd name="T89" fmla="*/ 1 h 41"/>
                    <a:gd name="T90" fmla="*/ 1 w 20"/>
                    <a:gd name="T91" fmla="*/ 1 h 41"/>
                    <a:gd name="T92" fmla="*/ 1 w 20"/>
                    <a:gd name="T93" fmla="*/ 1 h 41"/>
                    <a:gd name="T94" fmla="*/ 1 w 20"/>
                    <a:gd name="T95" fmla="*/ 1 h 41"/>
                    <a:gd name="T96" fmla="*/ 1 w 20"/>
                    <a:gd name="T97" fmla="*/ 1 h 41"/>
                    <a:gd name="T98" fmla="*/ 1 w 20"/>
                    <a:gd name="T99" fmla="*/ 1 h 41"/>
                    <a:gd name="T100" fmla="*/ 1 w 20"/>
                    <a:gd name="T101" fmla="*/ 1 h 41"/>
                    <a:gd name="T102" fmla="*/ 1 w 20"/>
                    <a:gd name="T103" fmla="*/ 1 h 41"/>
                    <a:gd name="T104" fmla="*/ 0 w 20"/>
                    <a:gd name="T105" fmla="*/ 1 h 41"/>
                    <a:gd name="T106" fmla="*/ 0 w 20"/>
                    <a:gd name="T107" fmla="*/ 1 h 41"/>
                    <a:gd name="T108" fmla="*/ 0 w 20"/>
                    <a:gd name="T109" fmla="*/ 1 h 41"/>
                    <a:gd name="T110" fmla="*/ 0 w 20"/>
                    <a:gd name="T111" fmla="*/ 1 h 41"/>
                    <a:gd name="T112" fmla="*/ 0 w 20"/>
                    <a:gd name="T113" fmla="*/ 1 h 41"/>
                    <a:gd name="T114" fmla="*/ 0 w 20"/>
                    <a:gd name="T115" fmla="*/ 1 h 4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0"/>
                    <a:gd name="T175" fmla="*/ 0 h 41"/>
                    <a:gd name="T176" fmla="*/ 20 w 20"/>
                    <a:gd name="T177" fmla="*/ 41 h 4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0" h="41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8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3"/>
                      </a:ln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7" y="15"/>
                      </a:lnTo>
                      <a:lnTo>
                        <a:pt x="19" y="12"/>
                      </a:lnTo>
                      <a:lnTo>
                        <a:pt x="19" y="8"/>
                      </a:lnTo>
                      <a:lnTo>
                        <a:pt x="20" y="6"/>
                      </a:lnTo>
                      <a:lnTo>
                        <a:pt x="20" y="5"/>
                      </a:lnTo>
                      <a:lnTo>
                        <a:pt x="20" y="4"/>
                      </a:lnTo>
                      <a:lnTo>
                        <a:pt x="20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7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5" name="Freeform 494"/>
                <p:cNvSpPr>
                  <a:spLocks/>
                </p:cNvSpPr>
                <p:nvPr/>
              </p:nvSpPr>
              <p:spPr bwMode="auto">
                <a:xfrm>
                  <a:off x="1144" y="1439"/>
                  <a:ext cx="12" cy="19"/>
                </a:xfrm>
                <a:custGeom>
                  <a:avLst/>
                  <a:gdLst>
                    <a:gd name="T0" fmla="*/ 0 w 24"/>
                    <a:gd name="T1" fmla="*/ 1 h 38"/>
                    <a:gd name="T2" fmla="*/ 1 w 24"/>
                    <a:gd name="T3" fmla="*/ 1 h 38"/>
                    <a:gd name="T4" fmla="*/ 1 w 24"/>
                    <a:gd name="T5" fmla="*/ 1 h 38"/>
                    <a:gd name="T6" fmla="*/ 1 w 24"/>
                    <a:gd name="T7" fmla="*/ 1 h 38"/>
                    <a:gd name="T8" fmla="*/ 1 w 24"/>
                    <a:gd name="T9" fmla="*/ 1 h 38"/>
                    <a:gd name="T10" fmla="*/ 1 w 24"/>
                    <a:gd name="T11" fmla="*/ 1 h 38"/>
                    <a:gd name="T12" fmla="*/ 1 w 24"/>
                    <a:gd name="T13" fmla="*/ 1 h 38"/>
                    <a:gd name="T14" fmla="*/ 1 w 24"/>
                    <a:gd name="T15" fmla="*/ 1 h 38"/>
                    <a:gd name="T16" fmla="*/ 1 w 24"/>
                    <a:gd name="T17" fmla="*/ 1 h 38"/>
                    <a:gd name="T18" fmla="*/ 1 w 24"/>
                    <a:gd name="T19" fmla="*/ 1 h 38"/>
                    <a:gd name="T20" fmla="*/ 1 w 24"/>
                    <a:gd name="T21" fmla="*/ 1 h 38"/>
                    <a:gd name="T22" fmla="*/ 1 w 24"/>
                    <a:gd name="T23" fmla="*/ 1 h 38"/>
                    <a:gd name="T24" fmla="*/ 1 w 24"/>
                    <a:gd name="T25" fmla="*/ 1 h 38"/>
                    <a:gd name="T26" fmla="*/ 1 w 24"/>
                    <a:gd name="T27" fmla="*/ 1 h 38"/>
                    <a:gd name="T28" fmla="*/ 1 w 24"/>
                    <a:gd name="T29" fmla="*/ 1 h 38"/>
                    <a:gd name="T30" fmla="*/ 1 w 24"/>
                    <a:gd name="T31" fmla="*/ 1 h 38"/>
                    <a:gd name="T32" fmla="*/ 1 w 24"/>
                    <a:gd name="T33" fmla="*/ 1 h 38"/>
                    <a:gd name="T34" fmla="*/ 1 w 24"/>
                    <a:gd name="T35" fmla="*/ 0 h 38"/>
                    <a:gd name="T36" fmla="*/ 1 w 24"/>
                    <a:gd name="T37" fmla="*/ 0 h 38"/>
                    <a:gd name="T38" fmla="*/ 1 w 24"/>
                    <a:gd name="T39" fmla="*/ 0 h 38"/>
                    <a:gd name="T40" fmla="*/ 1 w 24"/>
                    <a:gd name="T41" fmla="*/ 1 h 38"/>
                    <a:gd name="T42" fmla="*/ 1 w 24"/>
                    <a:gd name="T43" fmla="*/ 1 h 38"/>
                    <a:gd name="T44" fmla="*/ 1 w 24"/>
                    <a:gd name="T45" fmla="*/ 1 h 38"/>
                    <a:gd name="T46" fmla="*/ 1 w 24"/>
                    <a:gd name="T47" fmla="*/ 1 h 38"/>
                    <a:gd name="T48" fmla="*/ 1 w 24"/>
                    <a:gd name="T49" fmla="*/ 1 h 38"/>
                    <a:gd name="T50" fmla="*/ 1 w 24"/>
                    <a:gd name="T51" fmla="*/ 1 h 38"/>
                    <a:gd name="T52" fmla="*/ 1 w 24"/>
                    <a:gd name="T53" fmla="*/ 1 h 38"/>
                    <a:gd name="T54" fmla="*/ 1 w 24"/>
                    <a:gd name="T55" fmla="*/ 1 h 38"/>
                    <a:gd name="T56" fmla="*/ 1 w 24"/>
                    <a:gd name="T57" fmla="*/ 1 h 38"/>
                    <a:gd name="T58" fmla="*/ 1 w 24"/>
                    <a:gd name="T59" fmla="*/ 1 h 38"/>
                    <a:gd name="T60" fmla="*/ 1 w 24"/>
                    <a:gd name="T61" fmla="*/ 1 h 38"/>
                    <a:gd name="T62" fmla="*/ 1 w 24"/>
                    <a:gd name="T63" fmla="*/ 1 h 38"/>
                    <a:gd name="T64" fmla="*/ 0 w 24"/>
                    <a:gd name="T65" fmla="*/ 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38"/>
                    <a:gd name="T101" fmla="*/ 24 w 24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38">
                      <a:moveTo>
                        <a:pt x="0" y="36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4" y="37"/>
                      </a:lnTo>
                      <a:lnTo>
                        <a:pt x="5" y="36"/>
                      </a:lnTo>
                      <a:lnTo>
                        <a:pt x="6" y="34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3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20" y="18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1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7"/>
                      </a:lnTo>
                      <a:lnTo>
                        <a:pt x="18" y="8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6" name="Freeform 495"/>
                <p:cNvSpPr>
                  <a:spLocks/>
                </p:cNvSpPr>
                <p:nvPr/>
              </p:nvSpPr>
              <p:spPr bwMode="auto">
                <a:xfrm>
                  <a:off x="1144" y="1439"/>
                  <a:ext cx="12" cy="19"/>
                </a:xfrm>
                <a:custGeom>
                  <a:avLst/>
                  <a:gdLst>
                    <a:gd name="T0" fmla="*/ 0 w 24"/>
                    <a:gd name="T1" fmla="*/ 1 h 38"/>
                    <a:gd name="T2" fmla="*/ 0 w 24"/>
                    <a:gd name="T3" fmla="*/ 1 h 38"/>
                    <a:gd name="T4" fmla="*/ 0 w 24"/>
                    <a:gd name="T5" fmla="*/ 1 h 38"/>
                    <a:gd name="T6" fmla="*/ 1 w 24"/>
                    <a:gd name="T7" fmla="*/ 1 h 38"/>
                    <a:gd name="T8" fmla="*/ 1 w 24"/>
                    <a:gd name="T9" fmla="*/ 1 h 38"/>
                    <a:gd name="T10" fmla="*/ 1 w 24"/>
                    <a:gd name="T11" fmla="*/ 1 h 38"/>
                    <a:gd name="T12" fmla="*/ 1 w 24"/>
                    <a:gd name="T13" fmla="*/ 1 h 38"/>
                    <a:gd name="T14" fmla="*/ 1 w 24"/>
                    <a:gd name="T15" fmla="*/ 1 h 38"/>
                    <a:gd name="T16" fmla="*/ 1 w 24"/>
                    <a:gd name="T17" fmla="*/ 1 h 38"/>
                    <a:gd name="T18" fmla="*/ 1 w 24"/>
                    <a:gd name="T19" fmla="*/ 1 h 38"/>
                    <a:gd name="T20" fmla="*/ 1 w 24"/>
                    <a:gd name="T21" fmla="*/ 1 h 38"/>
                    <a:gd name="T22" fmla="*/ 1 w 24"/>
                    <a:gd name="T23" fmla="*/ 1 h 38"/>
                    <a:gd name="T24" fmla="*/ 1 w 24"/>
                    <a:gd name="T25" fmla="*/ 1 h 38"/>
                    <a:gd name="T26" fmla="*/ 1 w 24"/>
                    <a:gd name="T27" fmla="*/ 1 h 38"/>
                    <a:gd name="T28" fmla="*/ 1 w 24"/>
                    <a:gd name="T29" fmla="*/ 1 h 38"/>
                    <a:gd name="T30" fmla="*/ 1 w 24"/>
                    <a:gd name="T31" fmla="*/ 1 h 38"/>
                    <a:gd name="T32" fmla="*/ 1 w 24"/>
                    <a:gd name="T33" fmla="*/ 1 h 38"/>
                    <a:gd name="T34" fmla="*/ 1 w 24"/>
                    <a:gd name="T35" fmla="*/ 1 h 38"/>
                    <a:gd name="T36" fmla="*/ 1 w 24"/>
                    <a:gd name="T37" fmla="*/ 1 h 38"/>
                    <a:gd name="T38" fmla="*/ 1 w 24"/>
                    <a:gd name="T39" fmla="*/ 1 h 38"/>
                    <a:gd name="T40" fmla="*/ 1 w 24"/>
                    <a:gd name="T41" fmla="*/ 1 h 38"/>
                    <a:gd name="T42" fmla="*/ 1 w 24"/>
                    <a:gd name="T43" fmla="*/ 1 h 38"/>
                    <a:gd name="T44" fmla="*/ 1 w 24"/>
                    <a:gd name="T45" fmla="*/ 1 h 38"/>
                    <a:gd name="T46" fmla="*/ 1 w 24"/>
                    <a:gd name="T47" fmla="*/ 1 h 38"/>
                    <a:gd name="T48" fmla="*/ 1 w 24"/>
                    <a:gd name="T49" fmla="*/ 1 h 38"/>
                    <a:gd name="T50" fmla="*/ 1 w 24"/>
                    <a:gd name="T51" fmla="*/ 1 h 38"/>
                    <a:gd name="T52" fmla="*/ 1 w 24"/>
                    <a:gd name="T53" fmla="*/ 1 h 38"/>
                    <a:gd name="T54" fmla="*/ 1 w 24"/>
                    <a:gd name="T55" fmla="*/ 1 h 38"/>
                    <a:gd name="T56" fmla="*/ 1 w 24"/>
                    <a:gd name="T57" fmla="*/ 1 h 38"/>
                    <a:gd name="T58" fmla="*/ 1 w 24"/>
                    <a:gd name="T59" fmla="*/ 0 h 38"/>
                    <a:gd name="T60" fmla="*/ 1 w 24"/>
                    <a:gd name="T61" fmla="*/ 0 h 38"/>
                    <a:gd name="T62" fmla="*/ 1 w 24"/>
                    <a:gd name="T63" fmla="*/ 0 h 38"/>
                    <a:gd name="T64" fmla="*/ 1 w 24"/>
                    <a:gd name="T65" fmla="*/ 1 h 38"/>
                    <a:gd name="T66" fmla="*/ 1 w 24"/>
                    <a:gd name="T67" fmla="*/ 1 h 38"/>
                    <a:gd name="T68" fmla="*/ 1 w 24"/>
                    <a:gd name="T69" fmla="*/ 1 h 38"/>
                    <a:gd name="T70" fmla="*/ 1 w 24"/>
                    <a:gd name="T71" fmla="*/ 1 h 38"/>
                    <a:gd name="T72" fmla="*/ 1 w 24"/>
                    <a:gd name="T73" fmla="*/ 1 h 38"/>
                    <a:gd name="T74" fmla="*/ 1 w 24"/>
                    <a:gd name="T75" fmla="*/ 1 h 38"/>
                    <a:gd name="T76" fmla="*/ 1 w 24"/>
                    <a:gd name="T77" fmla="*/ 1 h 38"/>
                    <a:gd name="T78" fmla="*/ 1 w 24"/>
                    <a:gd name="T79" fmla="*/ 1 h 38"/>
                    <a:gd name="T80" fmla="*/ 1 w 24"/>
                    <a:gd name="T81" fmla="*/ 1 h 38"/>
                    <a:gd name="T82" fmla="*/ 1 w 24"/>
                    <a:gd name="T83" fmla="*/ 1 h 38"/>
                    <a:gd name="T84" fmla="*/ 1 w 24"/>
                    <a:gd name="T85" fmla="*/ 1 h 38"/>
                    <a:gd name="T86" fmla="*/ 1 w 24"/>
                    <a:gd name="T87" fmla="*/ 1 h 38"/>
                    <a:gd name="T88" fmla="*/ 1 w 24"/>
                    <a:gd name="T89" fmla="*/ 1 h 38"/>
                    <a:gd name="T90" fmla="*/ 1 w 24"/>
                    <a:gd name="T91" fmla="*/ 1 h 38"/>
                    <a:gd name="T92" fmla="*/ 1 w 24"/>
                    <a:gd name="T93" fmla="*/ 1 h 38"/>
                    <a:gd name="T94" fmla="*/ 1 w 24"/>
                    <a:gd name="T95" fmla="*/ 1 h 38"/>
                    <a:gd name="T96" fmla="*/ 1 w 24"/>
                    <a:gd name="T97" fmla="*/ 1 h 38"/>
                    <a:gd name="T98" fmla="*/ 1 w 24"/>
                    <a:gd name="T99" fmla="*/ 1 h 38"/>
                    <a:gd name="T100" fmla="*/ 1 w 24"/>
                    <a:gd name="T101" fmla="*/ 1 h 38"/>
                    <a:gd name="T102" fmla="*/ 1 w 24"/>
                    <a:gd name="T103" fmla="*/ 1 h 38"/>
                    <a:gd name="T104" fmla="*/ 1 w 24"/>
                    <a:gd name="T105" fmla="*/ 1 h 38"/>
                    <a:gd name="T106" fmla="*/ 1 w 24"/>
                    <a:gd name="T107" fmla="*/ 1 h 38"/>
                    <a:gd name="T108" fmla="*/ 1 w 24"/>
                    <a:gd name="T109" fmla="*/ 1 h 38"/>
                    <a:gd name="T110" fmla="*/ 0 w 24"/>
                    <a:gd name="T111" fmla="*/ 1 h 38"/>
                    <a:gd name="T112" fmla="*/ 0 w 24"/>
                    <a:gd name="T113" fmla="*/ 1 h 3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4"/>
                    <a:gd name="T172" fmla="*/ 0 h 38"/>
                    <a:gd name="T173" fmla="*/ 24 w 24"/>
                    <a:gd name="T174" fmla="*/ 38 h 3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4" h="38">
                      <a:moveTo>
                        <a:pt x="0" y="36"/>
                      </a:move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1" y="38"/>
                      </a:lnTo>
                      <a:lnTo>
                        <a:pt x="2" y="38"/>
                      </a:lnTo>
                      <a:lnTo>
                        <a:pt x="4" y="38"/>
                      </a:lnTo>
                      <a:lnTo>
                        <a:pt x="4" y="37"/>
                      </a:lnTo>
                      <a:lnTo>
                        <a:pt x="5" y="36"/>
                      </a:lnTo>
                      <a:lnTo>
                        <a:pt x="6" y="34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3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9" y="21"/>
                      </a:lnTo>
                      <a:lnTo>
                        <a:pt x="20" y="18"/>
                      </a:lnTo>
                      <a:lnTo>
                        <a:pt x="21" y="15"/>
                      </a:lnTo>
                      <a:lnTo>
                        <a:pt x="21" y="12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21" y="2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9" y="7"/>
                      </a:lnTo>
                      <a:lnTo>
                        <a:pt x="18" y="8"/>
                      </a:lnTo>
                      <a:lnTo>
                        <a:pt x="16" y="9"/>
                      </a:lnTo>
                      <a:lnTo>
                        <a:pt x="15" y="10"/>
                      </a:lnTo>
                      <a:lnTo>
                        <a:pt x="12" y="11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7" name="Freeform 496"/>
                <p:cNvSpPr>
                  <a:spLocks/>
                </p:cNvSpPr>
                <p:nvPr/>
              </p:nvSpPr>
              <p:spPr bwMode="auto">
                <a:xfrm>
                  <a:off x="1147" y="1424"/>
                  <a:ext cx="15" cy="19"/>
                </a:xfrm>
                <a:custGeom>
                  <a:avLst/>
                  <a:gdLst>
                    <a:gd name="T0" fmla="*/ 0 w 28"/>
                    <a:gd name="T1" fmla="*/ 1 h 37"/>
                    <a:gd name="T2" fmla="*/ 1 w 28"/>
                    <a:gd name="T3" fmla="*/ 1 h 37"/>
                    <a:gd name="T4" fmla="*/ 1 w 28"/>
                    <a:gd name="T5" fmla="*/ 1 h 37"/>
                    <a:gd name="T6" fmla="*/ 1 w 28"/>
                    <a:gd name="T7" fmla="*/ 1 h 37"/>
                    <a:gd name="T8" fmla="*/ 1 w 28"/>
                    <a:gd name="T9" fmla="*/ 1 h 37"/>
                    <a:gd name="T10" fmla="*/ 1 w 28"/>
                    <a:gd name="T11" fmla="*/ 1 h 37"/>
                    <a:gd name="T12" fmla="*/ 1 w 28"/>
                    <a:gd name="T13" fmla="*/ 1 h 37"/>
                    <a:gd name="T14" fmla="*/ 1 w 28"/>
                    <a:gd name="T15" fmla="*/ 1 h 37"/>
                    <a:gd name="T16" fmla="*/ 1 w 28"/>
                    <a:gd name="T17" fmla="*/ 1 h 37"/>
                    <a:gd name="T18" fmla="*/ 1 w 28"/>
                    <a:gd name="T19" fmla="*/ 1 h 37"/>
                    <a:gd name="T20" fmla="*/ 1 w 28"/>
                    <a:gd name="T21" fmla="*/ 1 h 37"/>
                    <a:gd name="T22" fmla="*/ 1 w 28"/>
                    <a:gd name="T23" fmla="*/ 1 h 37"/>
                    <a:gd name="T24" fmla="*/ 1 w 28"/>
                    <a:gd name="T25" fmla="*/ 1 h 37"/>
                    <a:gd name="T26" fmla="*/ 1 w 28"/>
                    <a:gd name="T27" fmla="*/ 1 h 37"/>
                    <a:gd name="T28" fmla="*/ 1 w 28"/>
                    <a:gd name="T29" fmla="*/ 1 h 37"/>
                    <a:gd name="T30" fmla="*/ 1 w 28"/>
                    <a:gd name="T31" fmla="*/ 1 h 37"/>
                    <a:gd name="T32" fmla="*/ 1 w 28"/>
                    <a:gd name="T33" fmla="*/ 1 h 37"/>
                    <a:gd name="T34" fmla="*/ 1 w 28"/>
                    <a:gd name="T35" fmla="*/ 1 h 37"/>
                    <a:gd name="T36" fmla="*/ 1 w 28"/>
                    <a:gd name="T37" fmla="*/ 0 h 37"/>
                    <a:gd name="T38" fmla="*/ 1 w 28"/>
                    <a:gd name="T39" fmla="*/ 1 h 37"/>
                    <a:gd name="T40" fmla="*/ 1 w 28"/>
                    <a:gd name="T41" fmla="*/ 1 h 37"/>
                    <a:gd name="T42" fmla="*/ 1 w 28"/>
                    <a:gd name="T43" fmla="*/ 1 h 37"/>
                    <a:gd name="T44" fmla="*/ 1 w 28"/>
                    <a:gd name="T45" fmla="*/ 1 h 37"/>
                    <a:gd name="T46" fmla="*/ 1 w 28"/>
                    <a:gd name="T47" fmla="*/ 1 h 37"/>
                    <a:gd name="T48" fmla="*/ 1 w 28"/>
                    <a:gd name="T49" fmla="*/ 1 h 37"/>
                    <a:gd name="T50" fmla="*/ 1 w 28"/>
                    <a:gd name="T51" fmla="*/ 1 h 37"/>
                    <a:gd name="T52" fmla="*/ 1 w 28"/>
                    <a:gd name="T53" fmla="*/ 1 h 37"/>
                    <a:gd name="T54" fmla="*/ 1 w 28"/>
                    <a:gd name="T55" fmla="*/ 1 h 37"/>
                    <a:gd name="T56" fmla="*/ 1 w 28"/>
                    <a:gd name="T57" fmla="*/ 1 h 37"/>
                    <a:gd name="T58" fmla="*/ 1 w 28"/>
                    <a:gd name="T59" fmla="*/ 1 h 37"/>
                    <a:gd name="T60" fmla="*/ 1 w 28"/>
                    <a:gd name="T61" fmla="*/ 1 h 37"/>
                    <a:gd name="T62" fmla="*/ 1 w 28"/>
                    <a:gd name="T63" fmla="*/ 1 h 37"/>
                    <a:gd name="T64" fmla="*/ 1 w 28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37"/>
                    <a:gd name="T101" fmla="*/ 28 w 28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37">
                      <a:moveTo>
                        <a:pt x="0" y="34"/>
                      </a:move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3" y="36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7" y="31"/>
                      </a:lnTo>
                      <a:lnTo>
                        <a:pt x="8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7" y="25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27" y="4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8" name="Freeform 497"/>
                <p:cNvSpPr>
                  <a:spLocks/>
                </p:cNvSpPr>
                <p:nvPr/>
              </p:nvSpPr>
              <p:spPr bwMode="auto">
                <a:xfrm>
                  <a:off x="1147" y="1424"/>
                  <a:ext cx="15" cy="19"/>
                </a:xfrm>
                <a:custGeom>
                  <a:avLst/>
                  <a:gdLst>
                    <a:gd name="T0" fmla="*/ 0 w 28"/>
                    <a:gd name="T1" fmla="*/ 1 h 37"/>
                    <a:gd name="T2" fmla="*/ 0 w 28"/>
                    <a:gd name="T3" fmla="*/ 1 h 37"/>
                    <a:gd name="T4" fmla="*/ 1 w 28"/>
                    <a:gd name="T5" fmla="*/ 1 h 37"/>
                    <a:gd name="T6" fmla="*/ 1 w 28"/>
                    <a:gd name="T7" fmla="*/ 1 h 37"/>
                    <a:gd name="T8" fmla="*/ 1 w 28"/>
                    <a:gd name="T9" fmla="*/ 1 h 37"/>
                    <a:gd name="T10" fmla="*/ 1 w 28"/>
                    <a:gd name="T11" fmla="*/ 1 h 37"/>
                    <a:gd name="T12" fmla="*/ 1 w 28"/>
                    <a:gd name="T13" fmla="*/ 1 h 37"/>
                    <a:gd name="T14" fmla="*/ 1 w 28"/>
                    <a:gd name="T15" fmla="*/ 1 h 37"/>
                    <a:gd name="T16" fmla="*/ 1 w 28"/>
                    <a:gd name="T17" fmla="*/ 1 h 37"/>
                    <a:gd name="T18" fmla="*/ 1 w 28"/>
                    <a:gd name="T19" fmla="*/ 1 h 37"/>
                    <a:gd name="T20" fmla="*/ 1 w 28"/>
                    <a:gd name="T21" fmla="*/ 1 h 37"/>
                    <a:gd name="T22" fmla="*/ 1 w 28"/>
                    <a:gd name="T23" fmla="*/ 1 h 37"/>
                    <a:gd name="T24" fmla="*/ 1 w 28"/>
                    <a:gd name="T25" fmla="*/ 1 h 37"/>
                    <a:gd name="T26" fmla="*/ 1 w 28"/>
                    <a:gd name="T27" fmla="*/ 1 h 37"/>
                    <a:gd name="T28" fmla="*/ 1 w 28"/>
                    <a:gd name="T29" fmla="*/ 1 h 37"/>
                    <a:gd name="T30" fmla="*/ 1 w 28"/>
                    <a:gd name="T31" fmla="*/ 1 h 37"/>
                    <a:gd name="T32" fmla="*/ 1 w 28"/>
                    <a:gd name="T33" fmla="*/ 1 h 37"/>
                    <a:gd name="T34" fmla="*/ 1 w 28"/>
                    <a:gd name="T35" fmla="*/ 1 h 37"/>
                    <a:gd name="T36" fmla="*/ 1 w 28"/>
                    <a:gd name="T37" fmla="*/ 1 h 37"/>
                    <a:gd name="T38" fmla="*/ 1 w 28"/>
                    <a:gd name="T39" fmla="*/ 1 h 37"/>
                    <a:gd name="T40" fmla="*/ 1 w 28"/>
                    <a:gd name="T41" fmla="*/ 1 h 37"/>
                    <a:gd name="T42" fmla="*/ 1 w 28"/>
                    <a:gd name="T43" fmla="*/ 1 h 37"/>
                    <a:gd name="T44" fmla="*/ 1 w 28"/>
                    <a:gd name="T45" fmla="*/ 1 h 37"/>
                    <a:gd name="T46" fmla="*/ 1 w 28"/>
                    <a:gd name="T47" fmla="*/ 1 h 37"/>
                    <a:gd name="T48" fmla="*/ 1 w 28"/>
                    <a:gd name="T49" fmla="*/ 1 h 37"/>
                    <a:gd name="T50" fmla="*/ 1 w 28"/>
                    <a:gd name="T51" fmla="*/ 1 h 37"/>
                    <a:gd name="T52" fmla="*/ 1 w 28"/>
                    <a:gd name="T53" fmla="*/ 1 h 37"/>
                    <a:gd name="T54" fmla="*/ 1 w 28"/>
                    <a:gd name="T55" fmla="*/ 1 h 37"/>
                    <a:gd name="T56" fmla="*/ 1 w 28"/>
                    <a:gd name="T57" fmla="*/ 1 h 37"/>
                    <a:gd name="T58" fmla="*/ 1 w 28"/>
                    <a:gd name="T59" fmla="*/ 1 h 37"/>
                    <a:gd name="T60" fmla="*/ 1 w 28"/>
                    <a:gd name="T61" fmla="*/ 0 h 37"/>
                    <a:gd name="T62" fmla="*/ 1 w 28"/>
                    <a:gd name="T63" fmla="*/ 0 h 37"/>
                    <a:gd name="T64" fmla="*/ 1 w 28"/>
                    <a:gd name="T65" fmla="*/ 1 h 37"/>
                    <a:gd name="T66" fmla="*/ 1 w 28"/>
                    <a:gd name="T67" fmla="*/ 1 h 37"/>
                    <a:gd name="T68" fmla="*/ 1 w 28"/>
                    <a:gd name="T69" fmla="*/ 1 h 37"/>
                    <a:gd name="T70" fmla="*/ 1 w 28"/>
                    <a:gd name="T71" fmla="*/ 1 h 37"/>
                    <a:gd name="T72" fmla="*/ 1 w 28"/>
                    <a:gd name="T73" fmla="*/ 1 h 37"/>
                    <a:gd name="T74" fmla="*/ 1 w 28"/>
                    <a:gd name="T75" fmla="*/ 1 h 37"/>
                    <a:gd name="T76" fmla="*/ 1 w 28"/>
                    <a:gd name="T77" fmla="*/ 1 h 37"/>
                    <a:gd name="T78" fmla="*/ 1 w 28"/>
                    <a:gd name="T79" fmla="*/ 1 h 37"/>
                    <a:gd name="T80" fmla="*/ 1 w 28"/>
                    <a:gd name="T81" fmla="*/ 1 h 37"/>
                    <a:gd name="T82" fmla="*/ 1 w 28"/>
                    <a:gd name="T83" fmla="*/ 1 h 37"/>
                    <a:gd name="T84" fmla="*/ 1 w 28"/>
                    <a:gd name="T85" fmla="*/ 1 h 37"/>
                    <a:gd name="T86" fmla="*/ 1 w 28"/>
                    <a:gd name="T87" fmla="*/ 1 h 37"/>
                    <a:gd name="T88" fmla="*/ 1 w 28"/>
                    <a:gd name="T89" fmla="*/ 1 h 37"/>
                    <a:gd name="T90" fmla="*/ 1 w 28"/>
                    <a:gd name="T91" fmla="*/ 1 h 37"/>
                    <a:gd name="T92" fmla="*/ 1 w 28"/>
                    <a:gd name="T93" fmla="*/ 1 h 37"/>
                    <a:gd name="T94" fmla="*/ 1 w 28"/>
                    <a:gd name="T95" fmla="*/ 1 h 37"/>
                    <a:gd name="T96" fmla="*/ 1 w 28"/>
                    <a:gd name="T97" fmla="*/ 1 h 37"/>
                    <a:gd name="T98" fmla="*/ 1 w 28"/>
                    <a:gd name="T99" fmla="*/ 1 h 37"/>
                    <a:gd name="T100" fmla="*/ 1 w 28"/>
                    <a:gd name="T101" fmla="*/ 1 h 37"/>
                    <a:gd name="T102" fmla="*/ 1 w 28"/>
                    <a:gd name="T103" fmla="*/ 1 h 37"/>
                    <a:gd name="T104" fmla="*/ 1 w 28"/>
                    <a:gd name="T105" fmla="*/ 1 h 37"/>
                    <a:gd name="T106" fmla="*/ 1 w 28"/>
                    <a:gd name="T107" fmla="*/ 1 h 37"/>
                    <a:gd name="T108" fmla="*/ 1 w 28"/>
                    <a:gd name="T109" fmla="*/ 1 h 37"/>
                    <a:gd name="T110" fmla="*/ 1 w 28"/>
                    <a:gd name="T111" fmla="*/ 1 h 37"/>
                    <a:gd name="T112" fmla="*/ 1 w 28"/>
                    <a:gd name="T113" fmla="*/ 1 h 37"/>
                    <a:gd name="T114" fmla="*/ 0 w 28"/>
                    <a:gd name="T115" fmla="*/ 1 h 3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8"/>
                    <a:gd name="T175" fmla="*/ 0 h 37"/>
                    <a:gd name="T176" fmla="*/ 28 w 28"/>
                    <a:gd name="T177" fmla="*/ 37 h 3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8" h="37">
                      <a:moveTo>
                        <a:pt x="0" y="34"/>
                      </a:move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3" y="36"/>
                      </a:lnTo>
                      <a:lnTo>
                        <a:pt x="3" y="35"/>
                      </a:lnTo>
                      <a:lnTo>
                        <a:pt x="4" y="34"/>
                      </a:lnTo>
                      <a:lnTo>
                        <a:pt x="5" y="32"/>
                      </a:lnTo>
                      <a:lnTo>
                        <a:pt x="7" y="31"/>
                      </a:lnTo>
                      <a:lnTo>
                        <a:pt x="8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3" y="26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7" y="25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1" y="20"/>
                      </a:lnTo>
                      <a:lnTo>
                        <a:pt x="22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27" y="4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7" y="1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4" y="2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9"/>
                      </a:ln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09" name="Freeform 498"/>
                <p:cNvSpPr>
                  <a:spLocks/>
                </p:cNvSpPr>
                <p:nvPr/>
              </p:nvSpPr>
              <p:spPr bwMode="auto">
                <a:xfrm>
                  <a:off x="1154" y="1411"/>
                  <a:ext cx="16" cy="17"/>
                </a:xfrm>
                <a:custGeom>
                  <a:avLst/>
                  <a:gdLst>
                    <a:gd name="T0" fmla="*/ 0 w 32"/>
                    <a:gd name="T1" fmla="*/ 1 h 34"/>
                    <a:gd name="T2" fmla="*/ 1 w 32"/>
                    <a:gd name="T3" fmla="*/ 1 h 34"/>
                    <a:gd name="T4" fmla="*/ 1 w 32"/>
                    <a:gd name="T5" fmla="*/ 1 h 34"/>
                    <a:gd name="T6" fmla="*/ 1 w 32"/>
                    <a:gd name="T7" fmla="*/ 1 h 34"/>
                    <a:gd name="T8" fmla="*/ 1 w 32"/>
                    <a:gd name="T9" fmla="*/ 1 h 34"/>
                    <a:gd name="T10" fmla="*/ 1 w 32"/>
                    <a:gd name="T11" fmla="*/ 1 h 34"/>
                    <a:gd name="T12" fmla="*/ 1 w 32"/>
                    <a:gd name="T13" fmla="*/ 1 h 34"/>
                    <a:gd name="T14" fmla="*/ 1 w 32"/>
                    <a:gd name="T15" fmla="*/ 1 h 34"/>
                    <a:gd name="T16" fmla="*/ 1 w 32"/>
                    <a:gd name="T17" fmla="*/ 1 h 34"/>
                    <a:gd name="T18" fmla="*/ 1 w 32"/>
                    <a:gd name="T19" fmla="*/ 1 h 34"/>
                    <a:gd name="T20" fmla="*/ 1 w 32"/>
                    <a:gd name="T21" fmla="*/ 1 h 34"/>
                    <a:gd name="T22" fmla="*/ 1 w 32"/>
                    <a:gd name="T23" fmla="*/ 1 h 34"/>
                    <a:gd name="T24" fmla="*/ 1 w 32"/>
                    <a:gd name="T25" fmla="*/ 1 h 34"/>
                    <a:gd name="T26" fmla="*/ 1 w 32"/>
                    <a:gd name="T27" fmla="*/ 1 h 34"/>
                    <a:gd name="T28" fmla="*/ 1 w 32"/>
                    <a:gd name="T29" fmla="*/ 1 h 34"/>
                    <a:gd name="T30" fmla="*/ 1 w 32"/>
                    <a:gd name="T31" fmla="*/ 1 h 34"/>
                    <a:gd name="T32" fmla="*/ 1 w 32"/>
                    <a:gd name="T33" fmla="*/ 1 h 34"/>
                    <a:gd name="T34" fmla="*/ 1 w 32"/>
                    <a:gd name="T35" fmla="*/ 1 h 34"/>
                    <a:gd name="T36" fmla="*/ 1 w 32"/>
                    <a:gd name="T37" fmla="*/ 1 h 34"/>
                    <a:gd name="T38" fmla="*/ 1 w 32"/>
                    <a:gd name="T39" fmla="*/ 1 h 34"/>
                    <a:gd name="T40" fmla="*/ 1 w 32"/>
                    <a:gd name="T41" fmla="*/ 1 h 34"/>
                    <a:gd name="T42" fmla="*/ 1 w 32"/>
                    <a:gd name="T43" fmla="*/ 1 h 34"/>
                    <a:gd name="T44" fmla="*/ 1 w 32"/>
                    <a:gd name="T45" fmla="*/ 1 h 34"/>
                    <a:gd name="T46" fmla="*/ 1 w 32"/>
                    <a:gd name="T47" fmla="*/ 1 h 34"/>
                    <a:gd name="T48" fmla="*/ 1 w 32"/>
                    <a:gd name="T49" fmla="*/ 1 h 34"/>
                    <a:gd name="T50" fmla="*/ 1 w 32"/>
                    <a:gd name="T51" fmla="*/ 1 h 34"/>
                    <a:gd name="T52" fmla="*/ 1 w 32"/>
                    <a:gd name="T53" fmla="*/ 1 h 34"/>
                    <a:gd name="T54" fmla="*/ 1 w 32"/>
                    <a:gd name="T55" fmla="*/ 1 h 34"/>
                    <a:gd name="T56" fmla="*/ 1 w 32"/>
                    <a:gd name="T57" fmla="*/ 1 h 34"/>
                    <a:gd name="T58" fmla="*/ 1 w 32"/>
                    <a:gd name="T59" fmla="*/ 1 h 34"/>
                    <a:gd name="T60" fmla="*/ 1 w 32"/>
                    <a:gd name="T61" fmla="*/ 1 h 34"/>
                    <a:gd name="T62" fmla="*/ 1 w 32"/>
                    <a:gd name="T63" fmla="*/ 1 h 34"/>
                    <a:gd name="T64" fmla="*/ 1 w 32"/>
                    <a:gd name="T65" fmla="*/ 1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4"/>
                    <a:gd name="T101" fmla="*/ 32 w 32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4">
                      <a:moveTo>
                        <a:pt x="1" y="31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3" y="33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5"/>
                      </a:lnTo>
                      <a:lnTo>
                        <a:pt x="15" y="23"/>
                      </a:lnTo>
                      <a:lnTo>
                        <a:pt x="18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31" y="2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1" y="6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7"/>
                      </a:lnTo>
                      <a:lnTo>
                        <a:pt x="7" y="19"/>
                      </a:lnTo>
                      <a:lnTo>
                        <a:pt x="4" y="22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29"/>
                      </a:lnTo>
                      <a:lnTo>
                        <a:pt x="1" y="3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0" name="Freeform 499"/>
                <p:cNvSpPr>
                  <a:spLocks/>
                </p:cNvSpPr>
                <p:nvPr/>
              </p:nvSpPr>
              <p:spPr bwMode="auto">
                <a:xfrm>
                  <a:off x="1154" y="1411"/>
                  <a:ext cx="16" cy="17"/>
                </a:xfrm>
                <a:custGeom>
                  <a:avLst/>
                  <a:gdLst>
                    <a:gd name="T0" fmla="*/ 1 w 32"/>
                    <a:gd name="T1" fmla="*/ 1 h 34"/>
                    <a:gd name="T2" fmla="*/ 0 w 32"/>
                    <a:gd name="T3" fmla="*/ 1 h 34"/>
                    <a:gd name="T4" fmla="*/ 0 w 32"/>
                    <a:gd name="T5" fmla="*/ 1 h 34"/>
                    <a:gd name="T6" fmla="*/ 1 w 32"/>
                    <a:gd name="T7" fmla="*/ 1 h 34"/>
                    <a:gd name="T8" fmla="*/ 1 w 32"/>
                    <a:gd name="T9" fmla="*/ 1 h 34"/>
                    <a:gd name="T10" fmla="*/ 1 w 32"/>
                    <a:gd name="T11" fmla="*/ 1 h 34"/>
                    <a:gd name="T12" fmla="*/ 1 w 32"/>
                    <a:gd name="T13" fmla="*/ 1 h 34"/>
                    <a:gd name="T14" fmla="*/ 1 w 32"/>
                    <a:gd name="T15" fmla="*/ 1 h 34"/>
                    <a:gd name="T16" fmla="*/ 1 w 32"/>
                    <a:gd name="T17" fmla="*/ 1 h 34"/>
                    <a:gd name="T18" fmla="*/ 1 w 32"/>
                    <a:gd name="T19" fmla="*/ 1 h 34"/>
                    <a:gd name="T20" fmla="*/ 1 w 32"/>
                    <a:gd name="T21" fmla="*/ 1 h 34"/>
                    <a:gd name="T22" fmla="*/ 1 w 32"/>
                    <a:gd name="T23" fmla="*/ 1 h 34"/>
                    <a:gd name="T24" fmla="*/ 1 w 32"/>
                    <a:gd name="T25" fmla="*/ 1 h 34"/>
                    <a:gd name="T26" fmla="*/ 1 w 32"/>
                    <a:gd name="T27" fmla="*/ 1 h 34"/>
                    <a:gd name="T28" fmla="*/ 1 w 32"/>
                    <a:gd name="T29" fmla="*/ 1 h 34"/>
                    <a:gd name="T30" fmla="*/ 1 w 32"/>
                    <a:gd name="T31" fmla="*/ 1 h 34"/>
                    <a:gd name="T32" fmla="*/ 1 w 32"/>
                    <a:gd name="T33" fmla="*/ 1 h 34"/>
                    <a:gd name="T34" fmla="*/ 1 w 32"/>
                    <a:gd name="T35" fmla="*/ 1 h 34"/>
                    <a:gd name="T36" fmla="*/ 1 w 32"/>
                    <a:gd name="T37" fmla="*/ 1 h 34"/>
                    <a:gd name="T38" fmla="*/ 1 w 32"/>
                    <a:gd name="T39" fmla="*/ 1 h 34"/>
                    <a:gd name="T40" fmla="*/ 1 w 32"/>
                    <a:gd name="T41" fmla="*/ 1 h 34"/>
                    <a:gd name="T42" fmla="*/ 1 w 32"/>
                    <a:gd name="T43" fmla="*/ 1 h 34"/>
                    <a:gd name="T44" fmla="*/ 1 w 32"/>
                    <a:gd name="T45" fmla="*/ 1 h 34"/>
                    <a:gd name="T46" fmla="*/ 1 w 32"/>
                    <a:gd name="T47" fmla="*/ 1 h 34"/>
                    <a:gd name="T48" fmla="*/ 1 w 32"/>
                    <a:gd name="T49" fmla="*/ 1 h 34"/>
                    <a:gd name="T50" fmla="*/ 1 w 32"/>
                    <a:gd name="T51" fmla="*/ 1 h 34"/>
                    <a:gd name="T52" fmla="*/ 1 w 32"/>
                    <a:gd name="T53" fmla="*/ 1 h 34"/>
                    <a:gd name="T54" fmla="*/ 1 w 32"/>
                    <a:gd name="T55" fmla="*/ 1 h 34"/>
                    <a:gd name="T56" fmla="*/ 1 w 32"/>
                    <a:gd name="T57" fmla="*/ 1 h 34"/>
                    <a:gd name="T58" fmla="*/ 1 w 32"/>
                    <a:gd name="T59" fmla="*/ 0 h 34"/>
                    <a:gd name="T60" fmla="*/ 1 w 32"/>
                    <a:gd name="T61" fmla="*/ 1 h 34"/>
                    <a:gd name="T62" fmla="*/ 1 w 32"/>
                    <a:gd name="T63" fmla="*/ 1 h 34"/>
                    <a:gd name="T64" fmla="*/ 1 w 32"/>
                    <a:gd name="T65" fmla="*/ 1 h 34"/>
                    <a:gd name="T66" fmla="*/ 1 w 32"/>
                    <a:gd name="T67" fmla="*/ 1 h 34"/>
                    <a:gd name="T68" fmla="*/ 1 w 32"/>
                    <a:gd name="T69" fmla="*/ 1 h 34"/>
                    <a:gd name="T70" fmla="*/ 1 w 32"/>
                    <a:gd name="T71" fmla="*/ 1 h 34"/>
                    <a:gd name="T72" fmla="*/ 1 w 32"/>
                    <a:gd name="T73" fmla="*/ 1 h 34"/>
                    <a:gd name="T74" fmla="*/ 1 w 32"/>
                    <a:gd name="T75" fmla="*/ 1 h 34"/>
                    <a:gd name="T76" fmla="*/ 1 w 32"/>
                    <a:gd name="T77" fmla="*/ 1 h 34"/>
                    <a:gd name="T78" fmla="*/ 1 w 32"/>
                    <a:gd name="T79" fmla="*/ 1 h 34"/>
                    <a:gd name="T80" fmla="*/ 1 w 32"/>
                    <a:gd name="T81" fmla="*/ 1 h 34"/>
                    <a:gd name="T82" fmla="*/ 1 w 32"/>
                    <a:gd name="T83" fmla="*/ 1 h 34"/>
                    <a:gd name="T84" fmla="*/ 1 w 32"/>
                    <a:gd name="T85" fmla="*/ 1 h 34"/>
                    <a:gd name="T86" fmla="*/ 1 w 32"/>
                    <a:gd name="T87" fmla="*/ 1 h 34"/>
                    <a:gd name="T88" fmla="*/ 1 w 32"/>
                    <a:gd name="T89" fmla="*/ 1 h 34"/>
                    <a:gd name="T90" fmla="*/ 1 w 32"/>
                    <a:gd name="T91" fmla="*/ 1 h 34"/>
                    <a:gd name="T92" fmla="*/ 1 w 32"/>
                    <a:gd name="T93" fmla="*/ 1 h 34"/>
                    <a:gd name="T94" fmla="*/ 1 w 32"/>
                    <a:gd name="T95" fmla="*/ 1 h 34"/>
                    <a:gd name="T96" fmla="*/ 1 w 32"/>
                    <a:gd name="T97" fmla="*/ 1 h 34"/>
                    <a:gd name="T98" fmla="*/ 1 w 32"/>
                    <a:gd name="T99" fmla="*/ 1 h 34"/>
                    <a:gd name="T100" fmla="*/ 1 w 32"/>
                    <a:gd name="T101" fmla="*/ 1 h 34"/>
                    <a:gd name="T102" fmla="*/ 1 w 32"/>
                    <a:gd name="T103" fmla="*/ 1 h 34"/>
                    <a:gd name="T104" fmla="*/ 1 w 32"/>
                    <a:gd name="T105" fmla="*/ 1 h 34"/>
                    <a:gd name="T106" fmla="*/ 1 w 32"/>
                    <a:gd name="T107" fmla="*/ 1 h 34"/>
                    <a:gd name="T108" fmla="*/ 1 w 32"/>
                    <a:gd name="T109" fmla="*/ 1 h 34"/>
                    <a:gd name="T110" fmla="*/ 1 w 32"/>
                    <a:gd name="T111" fmla="*/ 1 h 3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2"/>
                    <a:gd name="T169" fmla="*/ 0 h 34"/>
                    <a:gd name="T170" fmla="*/ 32 w 32"/>
                    <a:gd name="T171" fmla="*/ 34 h 3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2" h="34">
                      <a:moveTo>
                        <a:pt x="1" y="31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3" y="33"/>
                      </a:lnTo>
                      <a:lnTo>
                        <a:pt x="6" y="32"/>
                      </a:lnTo>
                      <a:lnTo>
                        <a:pt x="7" y="31"/>
                      </a:lnTo>
                      <a:lnTo>
                        <a:pt x="9" y="29"/>
                      </a:lnTo>
                      <a:lnTo>
                        <a:pt x="11" y="28"/>
                      </a:lnTo>
                      <a:lnTo>
                        <a:pt x="12" y="27"/>
                      </a:lnTo>
                      <a:lnTo>
                        <a:pt x="13" y="25"/>
                      </a:lnTo>
                      <a:lnTo>
                        <a:pt x="15" y="23"/>
                      </a:lnTo>
                      <a:lnTo>
                        <a:pt x="18" y="22"/>
                      </a:lnTo>
                      <a:lnTo>
                        <a:pt x="19" y="21"/>
                      </a:lnTo>
                      <a:lnTo>
                        <a:pt x="20" y="20"/>
                      </a:lnTo>
                      <a:lnTo>
                        <a:pt x="20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4" y="12"/>
                      </a:lnTo>
                      <a:lnTo>
                        <a:pt x="25" y="10"/>
                      </a:lnTo>
                      <a:lnTo>
                        <a:pt x="26" y="8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29" y="5"/>
                      </a:lnTo>
                      <a:lnTo>
                        <a:pt x="31" y="2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9" y="1"/>
                      </a:lnTo>
                      <a:lnTo>
                        <a:pt x="28" y="1"/>
                      </a:lnTo>
                      <a:lnTo>
                        <a:pt x="26" y="2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4" y="4"/>
                      </a:lnTo>
                      <a:lnTo>
                        <a:pt x="23" y="5"/>
                      </a:lnTo>
                      <a:lnTo>
                        <a:pt x="22" y="5"/>
                      </a:lnTo>
                      <a:lnTo>
                        <a:pt x="21" y="6"/>
                      </a:lnTo>
                      <a:lnTo>
                        <a:pt x="19" y="7"/>
                      </a:lnTo>
                      <a:lnTo>
                        <a:pt x="17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9" y="13"/>
                      </a:lnTo>
                      <a:lnTo>
                        <a:pt x="8" y="17"/>
                      </a:lnTo>
                      <a:lnTo>
                        <a:pt x="7" y="19"/>
                      </a:lnTo>
                      <a:lnTo>
                        <a:pt x="4" y="22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29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1" name="Freeform 500"/>
                <p:cNvSpPr>
                  <a:spLocks/>
                </p:cNvSpPr>
                <p:nvPr/>
              </p:nvSpPr>
              <p:spPr bwMode="auto">
                <a:xfrm>
                  <a:off x="1163" y="1401"/>
                  <a:ext cx="21" cy="12"/>
                </a:xfrm>
                <a:custGeom>
                  <a:avLst/>
                  <a:gdLst>
                    <a:gd name="T0" fmla="*/ 1 w 41"/>
                    <a:gd name="T1" fmla="*/ 0 h 25"/>
                    <a:gd name="T2" fmla="*/ 1 w 41"/>
                    <a:gd name="T3" fmla="*/ 0 h 25"/>
                    <a:gd name="T4" fmla="*/ 0 w 41"/>
                    <a:gd name="T5" fmla="*/ 0 h 25"/>
                    <a:gd name="T6" fmla="*/ 0 w 41"/>
                    <a:gd name="T7" fmla="*/ 0 h 25"/>
                    <a:gd name="T8" fmla="*/ 1 w 41"/>
                    <a:gd name="T9" fmla="*/ 0 h 25"/>
                    <a:gd name="T10" fmla="*/ 1 w 41"/>
                    <a:gd name="T11" fmla="*/ 0 h 25"/>
                    <a:gd name="T12" fmla="*/ 1 w 41"/>
                    <a:gd name="T13" fmla="*/ 0 h 25"/>
                    <a:gd name="T14" fmla="*/ 1 w 41"/>
                    <a:gd name="T15" fmla="*/ 0 h 25"/>
                    <a:gd name="T16" fmla="*/ 1 w 41"/>
                    <a:gd name="T17" fmla="*/ 0 h 25"/>
                    <a:gd name="T18" fmla="*/ 1 w 41"/>
                    <a:gd name="T19" fmla="*/ 0 h 25"/>
                    <a:gd name="T20" fmla="*/ 1 w 41"/>
                    <a:gd name="T21" fmla="*/ 0 h 25"/>
                    <a:gd name="T22" fmla="*/ 1 w 41"/>
                    <a:gd name="T23" fmla="*/ 0 h 25"/>
                    <a:gd name="T24" fmla="*/ 1 w 41"/>
                    <a:gd name="T25" fmla="*/ 0 h 25"/>
                    <a:gd name="T26" fmla="*/ 1 w 41"/>
                    <a:gd name="T27" fmla="*/ 0 h 25"/>
                    <a:gd name="T28" fmla="*/ 1 w 41"/>
                    <a:gd name="T29" fmla="*/ 0 h 25"/>
                    <a:gd name="T30" fmla="*/ 1 w 41"/>
                    <a:gd name="T31" fmla="*/ 0 h 25"/>
                    <a:gd name="T32" fmla="*/ 1 w 41"/>
                    <a:gd name="T33" fmla="*/ 0 h 25"/>
                    <a:gd name="T34" fmla="*/ 1 w 41"/>
                    <a:gd name="T35" fmla="*/ 0 h 25"/>
                    <a:gd name="T36" fmla="*/ 1 w 41"/>
                    <a:gd name="T37" fmla="*/ 0 h 25"/>
                    <a:gd name="T38" fmla="*/ 1 w 41"/>
                    <a:gd name="T39" fmla="*/ 0 h 25"/>
                    <a:gd name="T40" fmla="*/ 1 w 41"/>
                    <a:gd name="T41" fmla="*/ 0 h 25"/>
                    <a:gd name="T42" fmla="*/ 1 w 41"/>
                    <a:gd name="T43" fmla="*/ 0 h 25"/>
                    <a:gd name="T44" fmla="*/ 1 w 41"/>
                    <a:gd name="T45" fmla="*/ 0 h 25"/>
                    <a:gd name="T46" fmla="*/ 1 w 41"/>
                    <a:gd name="T47" fmla="*/ 0 h 25"/>
                    <a:gd name="T48" fmla="*/ 1 w 41"/>
                    <a:gd name="T49" fmla="*/ 0 h 25"/>
                    <a:gd name="T50" fmla="*/ 1 w 41"/>
                    <a:gd name="T51" fmla="*/ 0 h 25"/>
                    <a:gd name="T52" fmla="*/ 1 w 41"/>
                    <a:gd name="T53" fmla="*/ 0 h 25"/>
                    <a:gd name="T54" fmla="*/ 1 w 41"/>
                    <a:gd name="T55" fmla="*/ 0 h 25"/>
                    <a:gd name="T56" fmla="*/ 1 w 41"/>
                    <a:gd name="T57" fmla="*/ 0 h 25"/>
                    <a:gd name="T58" fmla="*/ 1 w 41"/>
                    <a:gd name="T59" fmla="*/ 0 h 25"/>
                    <a:gd name="T60" fmla="*/ 1 w 41"/>
                    <a:gd name="T61" fmla="*/ 0 h 25"/>
                    <a:gd name="T62" fmla="*/ 1 w 41"/>
                    <a:gd name="T63" fmla="*/ 0 h 25"/>
                    <a:gd name="T64" fmla="*/ 1 w 41"/>
                    <a:gd name="T65" fmla="*/ 0 h 25"/>
                    <a:gd name="T66" fmla="*/ 1 w 41"/>
                    <a:gd name="T67" fmla="*/ 0 h 25"/>
                    <a:gd name="T68" fmla="*/ 1 w 41"/>
                    <a:gd name="T69" fmla="*/ 0 h 25"/>
                    <a:gd name="T70" fmla="*/ 1 w 41"/>
                    <a:gd name="T71" fmla="*/ 0 h 25"/>
                    <a:gd name="T72" fmla="*/ 1 w 41"/>
                    <a:gd name="T73" fmla="*/ 0 h 25"/>
                    <a:gd name="T74" fmla="*/ 1 w 41"/>
                    <a:gd name="T75" fmla="*/ 0 h 25"/>
                    <a:gd name="T76" fmla="*/ 1 w 41"/>
                    <a:gd name="T77" fmla="*/ 0 h 25"/>
                    <a:gd name="T78" fmla="*/ 1 w 41"/>
                    <a:gd name="T79" fmla="*/ 0 h 25"/>
                    <a:gd name="T80" fmla="*/ 1 w 41"/>
                    <a:gd name="T81" fmla="*/ 0 h 25"/>
                    <a:gd name="T82" fmla="*/ 1 w 41"/>
                    <a:gd name="T83" fmla="*/ 0 h 25"/>
                    <a:gd name="T84" fmla="*/ 1 w 41"/>
                    <a:gd name="T85" fmla="*/ 0 h 25"/>
                    <a:gd name="T86" fmla="*/ 1 w 41"/>
                    <a:gd name="T87" fmla="*/ 0 h 25"/>
                    <a:gd name="T88" fmla="*/ 1 w 41"/>
                    <a:gd name="T89" fmla="*/ 0 h 25"/>
                    <a:gd name="T90" fmla="*/ 1 w 41"/>
                    <a:gd name="T91" fmla="*/ 0 h 25"/>
                    <a:gd name="T92" fmla="*/ 1 w 41"/>
                    <a:gd name="T93" fmla="*/ 0 h 25"/>
                    <a:gd name="T94" fmla="*/ 1 w 41"/>
                    <a:gd name="T95" fmla="*/ 0 h 25"/>
                    <a:gd name="T96" fmla="*/ 1 w 41"/>
                    <a:gd name="T97" fmla="*/ 0 h 25"/>
                    <a:gd name="T98" fmla="*/ 1 w 41"/>
                    <a:gd name="T99" fmla="*/ 0 h 25"/>
                    <a:gd name="T100" fmla="*/ 1 w 41"/>
                    <a:gd name="T101" fmla="*/ 0 h 25"/>
                    <a:gd name="T102" fmla="*/ 1 w 41"/>
                    <a:gd name="T103" fmla="*/ 0 h 25"/>
                    <a:gd name="T104" fmla="*/ 1 w 41"/>
                    <a:gd name="T105" fmla="*/ 0 h 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1"/>
                    <a:gd name="T160" fmla="*/ 0 h 25"/>
                    <a:gd name="T161" fmla="*/ 41 w 41"/>
                    <a:gd name="T162" fmla="*/ 25 h 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1" h="25">
                      <a:moveTo>
                        <a:pt x="2" y="20"/>
                      </a:move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2" y="23"/>
                      </a:lnTo>
                      <a:lnTo>
                        <a:pt x="10" y="19"/>
                      </a:lnTo>
                      <a:lnTo>
                        <a:pt x="19" y="16"/>
                      </a:lnTo>
                      <a:lnTo>
                        <a:pt x="22" y="12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9" y="8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9" y="3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6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5" y="9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2" name="Freeform 501"/>
                <p:cNvSpPr>
                  <a:spLocks/>
                </p:cNvSpPr>
                <p:nvPr/>
              </p:nvSpPr>
              <p:spPr bwMode="auto">
                <a:xfrm>
                  <a:off x="1163" y="1401"/>
                  <a:ext cx="21" cy="12"/>
                </a:xfrm>
                <a:custGeom>
                  <a:avLst/>
                  <a:gdLst>
                    <a:gd name="T0" fmla="*/ 1 w 41"/>
                    <a:gd name="T1" fmla="*/ 0 h 25"/>
                    <a:gd name="T2" fmla="*/ 1 w 41"/>
                    <a:gd name="T3" fmla="*/ 0 h 25"/>
                    <a:gd name="T4" fmla="*/ 0 w 41"/>
                    <a:gd name="T5" fmla="*/ 0 h 25"/>
                    <a:gd name="T6" fmla="*/ 1 w 41"/>
                    <a:gd name="T7" fmla="*/ 0 h 25"/>
                    <a:gd name="T8" fmla="*/ 1 w 41"/>
                    <a:gd name="T9" fmla="*/ 0 h 25"/>
                    <a:gd name="T10" fmla="*/ 1 w 41"/>
                    <a:gd name="T11" fmla="*/ 0 h 25"/>
                    <a:gd name="T12" fmla="*/ 1 w 41"/>
                    <a:gd name="T13" fmla="*/ 0 h 25"/>
                    <a:gd name="T14" fmla="*/ 1 w 41"/>
                    <a:gd name="T15" fmla="*/ 0 h 25"/>
                    <a:gd name="T16" fmla="*/ 1 w 41"/>
                    <a:gd name="T17" fmla="*/ 0 h 25"/>
                    <a:gd name="T18" fmla="*/ 1 w 41"/>
                    <a:gd name="T19" fmla="*/ 0 h 25"/>
                    <a:gd name="T20" fmla="*/ 1 w 41"/>
                    <a:gd name="T21" fmla="*/ 0 h 25"/>
                    <a:gd name="T22" fmla="*/ 1 w 41"/>
                    <a:gd name="T23" fmla="*/ 0 h 25"/>
                    <a:gd name="T24" fmla="*/ 1 w 41"/>
                    <a:gd name="T25" fmla="*/ 0 h 25"/>
                    <a:gd name="T26" fmla="*/ 1 w 41"/>
                    <a:gd name="T27" fmla="*/ 0 h 25"/>
                    <a:gd name="T28" fmla="*/ 1 w 41"/>
                    <a:gd name="T29" fmla="*/ 0 h 25"/>
                    <a:gd name="T30" fmla="*/ 1 w 41"/>
                    <a:gd name="T31" fmla="*/ 0 h 25"/>
                    <a:gd name="T32" fmla="*/ 1 w 41"/>
                    <a:gd name="T33" fmla="*/ 0 h 25"/>
                    <a:gd name="T34" fmla="*/ 1 w 41"/>
                    <a:gd name="T35" fmla="*/ 0 h 25"/>
                    <a:gd name="T36" fmla="*/ 1 w 41"/>
                    <a:gd name="T37" fmla="*/ 0 h 25"/>
                    <a:gd name="T38" fmla="*/ 1 w 41"/>
                    <a:gd name="T39" fmla="*/ 0 h 25"/>
                    <a:gd name="T40" fmla="*/ 1 w 41"/>
                    <a:gd name="T41" fmla="*/ 0 h 25"/>
                    <a:gd name="T42" fmla="*/ 1 w 41"/>
                    <a:gd name="T43" fmla="*/ 0 h 25"/>
                    <a:gd name="T44" fmla="*/ 1 w 41"/>
                    <a:gd name="T45" fmla="*/ 0 h 25"/>
                    <a:gd name="T46" fmla="*/ 1 w 41"/>
                    <a:gd name="T47" fmla="*/ 0 h 25"/>
                    <a:gd name="T48" fmla="*/ 1 w 41"/>
                    <a:gd name="T49" fmla="*/ 0 h 25"/>
                    <a:gd name="T50" fmla="*/ 1 w 41"/>
                    <a:gd name="T51" fmla="*/ 0 h 25"/>
                    <a:gd name="T52" fmla="*/ 1 w 41"/>
                    <a:gd name="T53" fmla="*/ 0 h 25"/>
                    <a:gd name="T54" fmla="*/ 1 w 41"/>
                    <a:gd name="T55" fmla="*/ 0 h 25"/>
                    <a:gd name="T56" fmla="*/ 1 w 41"/>
                    <a:gd name="T57" fmla="*/ 0 h 25"/>
                    <a:gd name="T58" fmla="*/ 1 w 41"/>
                    <a:gd name="T59" fmla="*/ 0 h 25"/>
                    <a:gd name="T60" fmla="*/ 1 w 41"/>
                    <a:gd name="T61" fmla="*/ 0 h 25"/>
                    <a:gd name="T62" fmla="*/ 1 w 41"/>
                    <a:gd name="T63" fmla="*/ 0 h 25"/>
                    <a:gd name="T64" fmla="*/ 1 w 41"/>
                    <a:gd name="T65" fmla="*/ 0 h 25"/>
                    <a:gd name="T66" fmla="*/ 1 w 41"/>
                    <a:gd name="T67" fmla="*/ 0 h 25"/>
                    <a:gd name="T68" fmla="*/ 1 w 41"/>
                    <a:gd name="T69" fmla="*/ 0 h 25"/>
                    <a:gd name="T70" fmla="*/ 1 w 41"/>
                    <a:gd name="T71" fmla="*/ 0 h 25"/>
                    <a:gd name="T72" fmla="*/ 1 w 41"/>
                    <a:gd name="T73" fmla="*/ 0 h 25"/>
                    <a:gd name="T74" fmla="*/ 1 w 41"/>
                    <a:gd name="T75" fmla="*/ 0 h 25"/>
                    <a:gd name="T76" fmla="*/ 1 w 41"/>
                    <a:gd name="T77" fmla="*/ 0 h 25"/>
                    <a:gd name="T78" fmla="*/ 1 w 41"/>
                    <a:gd name="T79" fmla="*/ 0 h 25"/>
                    <a:gd name="T80" fmla="*/ 1 w 41"/>
                    <a:gd name="T81" fmla="*/ 0 h 25"/>
                    <a:gd name="T82" fmla="*/ 1 w 41"/>
                    <a:gd name="T83" fmla="*/ 0 h 25"/>
                    <a:gd name="T84" fmla="*/ 1 w 41"/>
                    <a:gd name="T85" fmla="*/ 0 h 25"/>
                    <a:gd name="T86" fmla="*/ 1 w 41"/>
                    <a:gd name="T87" fmla="*/ 0 h 2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1"/>
                    <a:gd name="T133" fmla="*/ 0 h 25"/>
                    <a:gd name="T134" fmla="*/ 41 w 41"/>
                    <a:gd name="T135" fmla="*/ 25 h 2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1" h="25">
                      <a:moveTo>
                        <a:pt x="2" y="20"/>
                      </a:move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2" y="23"/>
                      </a:lnTo>
                      <a:lnTo>
                        <a:pt x="10" y="19"/>
                      </a:lnTo>
                      <a:lnTo>
                        <a:pt x="19" y="16"/>
                      </a:lnTo>
                      <a:lnTo>
                        <a:pt x="22" y="12"/>
                      </a:lnTo>
                      <a:lnTo>
                        <a:pt x="25" y="11"/>
                      </a:lnTo>
                      <a:lnTo>
                        <a:pt x="27" y="9"/>
                      </a:lnTo>
                      <a:lnTo>
                        <a:pt x="29" y="8"/>
                      </a:lnTo>
                      <a:lnTo>
                        <a:pt x="32" y="6"/>
                      </a:lnTo>
                      <a:lnTo>
                        <a:pt x="33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9" y="3"/>
                      </a:lnTo>
                      <a:lnTo>
                        <a:pt x="41" y="2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30" y="3"/>
                      </a:lnTo>
                      <a:lnTo>
                        <a:pt x="28" y="3"/>
                      </a:lnTo>
                      <a:lnTo>
                        <a:pt x="27" y="4"/>
                      </a:lnTo>
                      <a:lnTo>
                        <a:pt x="26" y="4"/>
                      </a:lnTo>
                      <a:lnTo>
                        <a:pt x="25" y="5"/>
                      </a:lnTo>
                      <a:lnTo>
                        <a:pt x="24" y="5"/>
                      </a:lnTo>
                      <a:lnTo>
                        <a:pt x="23" y="5"/>
                      </a:lnTo>
                      <a:lnTo>
                        <a:pt x="22" y="6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5" y="9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3" name="Freeform 502"/>
                <p:cNvSpPr>
                  <a:spLocks/>
                </p:cNvSpPr>
                <p:nvPr/>
              </p:nvSpPr>
              <p:spPr bwMode="auto">
                <a:xfrm>
                  <a:off x="1121" y="1469"/>
                  <a:ext cx="8" cy="22"/>
                </a:xfrm>
                <a:custGeom>
                  <a:avLst/>
                  <a:gdLst>
                    <a:gd name="T0" fmla="*/ 0 w 17"/>
                    <a:gd name="T1" fmla="*/ 1 h 44"/>
                    <a:gd name="T2" fmla="*/ 0 w 17"/>
                    <a:gd name="T3" fmla="*/ 1 h 44"/>
                    <a:gd name="T4" fmla="*/ 0 w 17"/>
                    <a:gd name="T5" fmla="*/ 1 h 44"/>
                    <a:gd name="T6" fmla="*/ 0 w 17"/>
                    <a:gd name="T7" fmla="*/ 1 h 44"/>
                    <a:gd name="T8" fmla="*/ 0 w 17"/>
                    <a:gd name="T9" fmla="*/ 1 h 44"/>
                    <a:gd name="T10" fmla="*/ 0 w 17"/>
                    <a:gd name="T11" fmla="*/ 1 h 44"/>
                    <a:gd name="T12" fmla="*/ 0 w 17"/>
                    <a:gd name="T13" fmla="*/ 1 h 44"/>
                    <a:gd name="T14" fmla="*/ 0 w 17"/>
                    <a:gd name="T15" fmla="*/ 1 h 44"/>
                    <a:gd name="T16" fmla="*/ 0 w 17"/>
                    <a:gd name="T17" fmla="*/ 1 h 44"/>
                    <a:gd name="T18" fmla="*/ 0 w 17"/>
                    <a:gd name="T19" fmla="*/ 1 h 44"/>
                    <a:gd name="T20" fmla="*/ 0 w 17"/>
                    <a:gd name="T21" fmla="*/ 1 h 44"/>
                    <a:gd name="T22" fmla="*/ 0 w 17"/>
                    <a:gd name="T23" fmla="*/ 1 h 44"/>
                    <a:gd name="T24" fmla="*/ 0 w 17"/>
                    <a:gd name="T25" fmla="*/ 1 h 44"/>
                    <a:gd name="T26" fmla="*/ 0 w 17"/>
                    <a:gd name="T27" fmla="*/ 1 h 44"/>
                    <a:gd name="T28" fmla="*/ 0 w 17"/>
                    <a:gd name="T29" fmla="*/ 1 h 44"/>
                    <a:gd name="T30" fmla="*/ 0 w 17"/>
                    <a:gd name="T31" fmla="*/ 1 h 44"/>
                    <a:gd name="T32" fmla="*/ 0 w 17"/>
                    <a:gd name="T33" fmla="*/ 1 h 44"/>
                    <a:gd name="T34" fmla="*/ 0 w 17"/>
                    <a:gd name="T35" fmla="*/ 0 h 44"/>
                    <a:gd name="T36" fmla="*/ 0 w 17"/>
                    <a:gd name="T37" fmla="*/ 0 h 44"/>
                    <a:gd name="T38" fmla="*/ 0 w 17"/>
                    <a:gd name="T39" fmla="*/ 1 h 44"/>
                    <a:gd name="T40" fmla="*/ 0 w 17"/>
                    <a:gd name="T41" fmla="*/ 1 h 44"/>
                    <a:gd name="T42" fmla="*/ 0 w 17"/>
                    <a:gd name="T43" fmla="*/ 1 h 44"/>
                    <a:gd name="T44" fmla="*/ 0 w 17"/>
                    <a:gd name="T45" fmla="*/ 1 h 44"/>
                    <a:gd name="T46" fmla="*/ 0 w 17"/>
                    <a:gd name="T47" fmla="*/ 1 h 44"/>
                    <a:gd name="T48" fmla="*/ 0 w 17"/>
                    <a:gd name="T49" fmla="*/ 1 h 44"/>
                    <a:gd name="T50" fmla="*/ 0 w 17"/>
                    <a:gd name="T51" fmla="*/ 1 h 44"/>
                    <a:gd name="T52" fmla="*/ 0 w 17"/>
                    <a:gd name="T53" fmla="*/ 1 h 44"/>
                    <a:gd name="T54" fmla="*/ 0 w 17"/>
                    <a:gd name="T55" fmla="*/ 1 h 44"/>
                    <a:gd name="T56" fmla="*/ 0 w 17"/>
                    <a:gd name="T57" fmla="*/ 1 h 44"/>
                    <a:gd name="T58" fmla="*/ 0 w 17"/>
                    <a:gd name="T59" fmla="*/ 1 h 44"/>
                    <a:gd name="T60" fmla="*/ 0 w 17"/>
                    <a:gd name="T61" fmla="*/ 1 h 44"/>
                    <a:gd name="T62" fmla="*/ 0 w 17"/>
                    <a:gd name="T63" fmla="*/ 1 h 44"/>
                    <a:gd name="T64" fmla="*/ 0 w 17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44"/>
                    <a:gd name="T101" fmla="*/ 17 w 17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44">
                      <a:moveTo>
                        <a:pt x="0" y="41"/>
                      </a:move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6" y="37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3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4" name="Freeform 503"/>
                <p:cNvSpPr>
                  <a:spLocks/>
                </p:cNvSpPr>
                <p:nvPr/>
              </p:nvSpPr>
              <p:spPr bwMode="auto">
                <a:xfrm>
                  <a:off x="1121" y="1469"/>
                  <a:ext cx="8" cy="22"/>
                </a:xfrm>
                <a:custGeom>
                  <a:avLst/>
                  <a:gdLst>
                    <a:gd name="T0" fmla="*/ 0 w 17"/>
                    <a:gd name="T1" fmla="*/ 1 h 44"/>
                    <a:gd name="T2" fmla="*/ 0 w 17"/>
                    <a:gd name="T3" fmla="*/ 1 h 44"/>
                    <a:gd name="T4" fmla="*/ 0 w 17"/>
                    <a:gd name="T5" fmla="*/ 1 h 44"/>
                    <a:gd name="T6" fmla="*/ 0 w 17"/>
                    <a:gd name="T7" fmla="*/ 1 h 44"/>
                    <a:gd name="T8" fmla="*/ 0 w 17"/>
                    <a:gd name="T9" fmla="*/ 1 h 44"/>
                    <a:gd name="T10" fmla="*/ 0 w 17"/>
                    <a:gd name="T11" fmla="*/ 1 h 44"/>
                    <a:gd name="T12" fmla="*/ 0 w 17"/>
                    <a:gd name="T13" fmla="*/ 1 h 44"/>
                    <a:gd name="T14" fmla="*/ 0 w 17"/>
                    <a:gd name="T15" fmla="*/ 1 h 44"/>
                    <a:gd name="T16" fmla="*/ 0 w 17"/>
                    <a:gd name="T17" fmla="*/ 1 h 44"/>
                    <a:gd name="T18" fmla="*/ 0 w 17"/>
                    <a:gd name="T19" fmla="*/ 1 h 44"/>
                    <a:gd name="T20" fmla="*/ 0 w 17"/>
                    <a:gd name="T21" fmla="*/ 1 h 44"/>
                    <a:gd name="T22" fmla="*/ 0 w 17"/>
                    <a:gd name="T23" fmla="*/ 1 h 44"/>
                    <a:gd name="T24" fmla="*/ 0 w 17"/>
                    <a:gd name="T25" fmla="*/ 1 h 44"/>
                    <a:gd name="T26" fmla="*/ 0 w 17"/>
                    <a:gd name="T27" fmla="*/ 1 h 44"/>
                    <a:gd name="T28" fmla="*/ 0 w 17"/>
                    <a:gd name="T29" fmla="*/ 1 h 44"/>
                    <a:gd name="T30" fmla="*/ 0 w 17"/>
                    <a:gd name="T31" fmla="*/ 1 h 44"/>
                    <a:gd name="T32" fmla="*/ 0 w 17"/>
                    <a:gd name="T33" fmla="*/ 1 h 44"/>
                    <a:gd name="T34" fmla="*/ 0 w 17"/>
                    <a:gd name="T35" fmla="*/ 1 h 44"/>
                    <a:gd name="T36" fmla="*/ 0 w 17"/>
                    <a:gd name="T37" fmla="*/ 1 h 44"/>
                    <a:gd name="T38" fmla="*/ 0 w 17"/>
                    <a:gd name="T39" fmla="*/ 1 h 44"/>
                    <a:gd name="T40" fmla="*/ 0 w 17"/>
                    <a:gd name="T41" fmla="*/ 1 h 44"/>
                    <a:gd name="T42" fmla="*/ 0 w 17"/>
                    <a:gd name="T43" fmla="*/ 1 h 44"/>
                    <a:gd name="T44" fmla="*/ 0 w 17"/>
                    <a:gd name="T45" fmla="*/ 1 h 44"/>
                    <a:gd name="T46" fmla="*/ 0 w 17"/>
                    <a:gd name="T47" fmla="*/ 1 h 44"/>
                    <a:gd name="T48" fmla="*/ 0 w 17"/>
                    <a:gd name="T49" fmla="*/ 1 h 44"/>
                    <a:gd name="T50" fmla="*/ 0 w 17"/>
                    <a:gd name="T51" fmla="*/ 1 h 44"/>
                    <a:gd name="T52" fmla="*/ 0 w 17"/>
                    <a:gd name="T53" fmla="*/ 1 h 44"/>
                    <a:gd name="T54" fmla="*/ 0 w 17"/>
                    <a:gd name="T55" fmla="*/ 1 h 44"/>
                    <a:gd name="T56" fmla="*/ 0 w 17"/>
                    <a:gd name="T57" fmla="*/ 1 h 44"/>
                    <a:gd name="T58" fmla="*/ 0 w 17"/>
                    <a:gd name="T59" fmla="*/ 1 h 44"/>
                    <a:gd name="T60" fmla="*/ 0 w 17"/>
                    <a:gd name="T61" fmla="*/ 1 h 44"/>
                    <a:gd name="T62" fmla="*/ 0 w 17"/>
                    <a:gd name="T63" fmla="*/ 1 h 44"/>
                    <a:gd name="T64" fmla="*/ 0 w 17"/>
                    <a:gd name="T65" fmla="*/ 1 h 44"/>
                    <a:gd name="T66" fmla="*/ 0 w 17"/>
                    <a:gd name="T67" fmla="*/ 0 h 44"/>
                    <a:gd name="T68" fmla="*/ 0 w 17"/>
                    <a:gd name="T69" fmla="*/ 0 h 44"/>
                    <a:gd name="T70" fmla="*/ 0 w 17"/>
                    <a:gd name="T71" fmla="*/ 0 h 44"/>
                    <a:gd name="T72" fmla="*/ 0 w 17"/>
                    <a:gd name="T73" fmla="*/ 1 h 44"/>
                    <a:gd name="T74" fmla="*/ 0 w 17"/>
                    <a:gd name="T75" fmla="*/ 1 h 44"/>
                    <a:gd name="T76" fmla="*/ 0 w 17"/>
                    <a:gd name="T77" fmla="*/ 1 h 44"/>
                    <a:gd name="T78" fmla="*/ 0 w 17"/>
                    <a:gd name="T79" fmla="*/ 1 h 44"/>
                    <a:gd name="T80" fmla="*/ 0 w 17"/>
                    <a:gd name="T81" fmla="*/ 1 h 44"/>
                    <a:gd name="T82" fmla="*/ 0 w 17"/>
                    <a:gd name="T83" fmla="*/ 1 h 44"/>
                    <a:gd name="T84" fmla="*/ 0 w 17"/>
                    <a:gd name="T85" fmla="*/ 1 h 44"/>
                    <a:gd name="T86" fmla="*/ 0 w 17"/>
                    <a:gd name="T87" fmla="*/ 1 h 44"/>
                    <a:gd name="T88" fmla="*/ 0 w 17"/>
                    <a:gd name="T89" fmla="*/ 1 h 44"/>
                    <a:gd name="T90" fmla="*/ 0 w 17"/>
                    <a:gd name="T91" fmla="*/ 1 h 44"/>
                    <a:gd name="T92" fmla="*/ 0 w 17"/>
                    <a:gd name="T93" fmla="*/ 1 h 44"/>
                    <a:gd name="T94" fmla="*/ 0 w 17"/>
                    <a:gd name="T95" fmla="*/ 1 h 44"/>
                    <a:gd name="T96" fmla="*/ 0 w 17"/>
                    <a:gd name="T97" fmla="*/ 1 h 44"/>
                    <a:gd name="T98" fmla="*/ 0 w 17"/>
                    <a:gd name="T99" fmla="*/ 1 h 44"/>
                    <a:gd name="T100" fmla="*/ 0 w 17"/>
                    <a:gd name="T101" fmla="*/ 1 h 44"/>
                    <a:gd name="T102" fmla="*/ 0 w 17"/>
                    <a:gd name="T103" fmla="*/ 1 h 44"/>
                    <a:gd name="T104" fmla="*/ 0 w 17"/>
                    <a:gd name="T105" fmla="*/ 1 h 44"/>
                    <a:gd name="T106" fmla="*/ 0 w 17"/>
                    <a:gd name="T107" fmla="*/ 1 h 44"/>
                    <a:gd name="T108" fmla="*/ 0 w 17"/>
                    <a:gd name="T109" fmla="*/ 1 h 44"/>
                    <a:gd name="T110" fmla="*/ 0 w 17"/>
                    <a:gd name="T111" fmla="*/ 1 h 44"/>
                    <a:gd name="T112" fmla="*/ 0 w 17"/>
                    <a:gd name="T113" fmla="*/ 1 h 44"/>
                    <a:gd name="T114" fmla="*/ 0 w 17"/>
                    <a:gd name="T115" fmla="*/ 1 h 44"/>
                    <a:gd name="T116" fmla="*/ 0 w 17"/>
                    <a:gd name="T117" fmla="*/ 1 h 44"/>
                    <a:gd name="T118" fmla="*/ 0 w 17"/>
                    <a:gd name="T119" fmla="*/ 1 h 44"/>
                    <a:gd name="T120" fmla="*/ 0 w 17"/>
                    <a:gd name="T121" fmla="*/ 1 h 44"/>
                    <a:gd name="T122" fmla="*/ 0 w 17"/>
                    <a:gd name="T123" fmla="*/ 1 h 4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7"/>
                    <a:gd name="T187" fmla="*/ 0 h 44"/>
                    <a:gd name="T188" fmla="*/ 17 w 17"/>
                    <a:gd name="T189" fmla="*/ 44 h 4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7" h="44">
                      <a:moveTo>
                        <a:pt x="0" y="41"/>
                      </a:moveTo>
                      <a:lnTo>
                        <a:pt x="0" y="42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2" y="44"/>
                      </a:lnTo>
                      <a:lnTo>
                        <a:pt x="2" y="43"/>
                      </a:lnTo>
                      <a:lnTo>
                        <a:pt x="4" y="43"/>
                      </a:lnTo>
                      <a:lnTo>
                        <a:pt x="4" y="42"/>
                      </a:lnTo>
                      <a:lnTo>
                        <a:pt x="4" y="41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6" y="37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9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3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4" y="18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7" y="14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5" name="Freeform 504"/>
                <p:cNvSpPr>
                  <a:spLocks/>
                </p:cNvSpPr>
                <p:nvPr/>
              </p:nvSpPr>
              <p:spPr bwMode="auto">
                <a:xfrm>
                  <a:off x="112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1 h 44"/>
                    <a:gd name="T36" fmla="*/ 1 w 15"/>
                    <a:gd name="T37" fmla="*/ 0 h 44"/>
                    <a:gd name="T38" fmla="*/ 1 w 15"/>
                    <a:gd name="T39" fmla="*/ 1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1 w 15"/>
                    <a:gd name="T57" fmla="*/ 1 h 44"/>
                    <a:gd name="T58" fmla="*/ 1 w 15"/>
                    <a:gd name="T59" fmla="*/ 1 h 44"/>
                    <a:gd name="T60" fmla="*/ 1 w 15"/>
                    <a:gd name="T61" fmla="*/ 1 h 44"/>
                    <a:gd name="T62" fmla="*/ 1 w 15"/>
                    <a:gd name="T63" fmla="*/ 1 h 44"/>
                    <a:gd name="T64" fmla="*/ 1 w 15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4"/>
                    <a:gd name="T101" fmla="*/ 15 w 15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4">
                      <a:moveTo>
                        <a:pt x="1" y="41"/>
                      </a:move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6" name="Freeform 505"/>
                <p:cNvSpPr>
                  <a:spLocks/>
                </p:cNvSpPr>
                <p:nvPr/>
              </p:nvSpPr>
              <p:spPr bwMode="auto">
                <a:xfrm>
                  <a:off x="1120" y="1485"/>
                  <a:ext cx="8" cy="22"/>
                </a:xfrm>
                <a:custGeom>
                  <a:avLst/>
                  <a:gdLst>
                    <a:gd name="T0" fmla="*/ 1 w 15"/>
                    <a:gd name="T1" fmla="*/ 1 h 44"/>
                    <a:gd name="T2" fmla="*/ 1 w 15"/>
                    <a:gd name="T3" fmla="*/ 1 h 44"/>
                    <a:gd name="T4" fmla="*/ 1 w 15"/>
                    <a:gd name="T5" fmla="*/ 1 h 44"/>
                    <a:gd name="T6" fmla="*/ 1 w 15"/>
                    <a:gd name="T7" fmla="*/ 1 h 44"/>
                    <a:gd name="T8" fmla="*/ 1 w 15"/>
                    <a:gd name="T9" fmla="*/ 1 h 44"/>
                    <a:gd name="T10" fmla="*/ 1 w 15"/>
                    <a:gd name="T11" fmla="*/ 1 h 44"/>
                    <a:gd name="T12" fmla="*/ 1 w 15"/>
                    <a:gd name="T13" fmla="*/ 1 h 44"/>
                    <a:gd name="T14" fmla="*/ 1 w 15"/>
                    <a:gd name="T15" fmla="*/ 1 h 44"/>
                    <a:gd name="T16" fmla="*/ 1 w 15"/>
                    <a:gd name="T17" fmla="*/ 1 h 44"/>
                    <a:gd name="T18" fmla="*/ 1 w 15"/>
                    <a:gd name="T19" fmla="*/ 1 h 44"/>
                    <a:gd name="T20" fmla="*/ 1 w 15"/>
                    <a:gd name="T21" fmla="*/ 1 h 44"/>
                    <a:gd name="T22" fmla="*/ 1 w 15"/>
                    <a:gd name="T23" fmla="*/ 1 h 44"/>
                    <a:gd name="T24" fmla="*/ 1 w 15"/>
                    <a:gd name="T25" fmla="*/ 1 h 44"/>
                    <a:gd name="T26" fmla="*/ 1 w 15"/>
                    <a:gd name="T27" fmla="*/ 1 h 44"/>
                    <a:gd name="T28" fmla="*/ 1 w 15"/>
                    <a:gd name="T29" fmla="*/ 1 h 44"/>
                    <a:gd name="T30" fmla="*/ 1 w 15"/>
                    <a:gd name="T31" fmla="*/ 1 h 44"/>
                    <a:gd name="T32" fmla="*/ 1 w 15"/>
                    <a:gd name="T33" fmla="*/ 1 h 44"/>
                    <a:gd name="T34" fmla="*/ 1 w 15"/>
                    <a:gd name="T35" fmla="*/ 1 h 44"/>
                    <a:gd name="T36" fmla="*/ 1 w 15"/>
                    <a:gd name="T37" fmla="*/ 1 h 44"/>
                    <a:gd name="T38" fmla="*/ 1 w 15"/>
                    <a:gd name="T39" fmla="*/ 1 h 44"/>
                    <a:gd name="T40" fmla="*/ 1 w 15"/>
                    <a:gd name="T41" fmla="*/ 1 h 44"/>
                    <a:gd name="T42" fmla="*/ 1 w 15"/>
                    <a:gd name="T43" fmla="*/ 1 h 44"/>
                    <a:gd name="T44" fmla="*/ 1 w 15"/>
                    <a:gd name="T45" fmla="*/ 1 h 44"/>
                    <a:gd name="T46" fmla="*/ 1 w 15"/>
                    <a:gd name="T47" fmla="*/ 1 h 44"/>
                    <a:gd name="T48" fmla="*/ 1 w 15"/>
                    <a:gd name="T49" fmla="*/ 1 h 44"/>
                    <a:gd name="T50" fmla="*/ 1 w 15"/>
                    <a:gd name="T51" fmla="*/ 1 h 44"/>
                    <a:gd name="T52" fmla="*/ 1 w 15"/>
                    <a:gd name="T53" fmla="*/ 1 h 44"/>
                    <a:gd name="T54" fmla="*/ 1 w 15"/>
                    <a:gd name="T55" fmla="*/ 1 h 44"/>
                    <a:gd name="T56" fmla="*/ 1 w 15"/>
                    <a:gd name="T57" fmla="*/ 1 h 44"/>
                    <a:gd name="T58" fmla="*/ 1 w 15"/>
                    <a:gd name="T59" fmla="*/ 1 h 44"/>
                    <a:gd name="T60" fmla="*/ 1 w 15"/>
                    <a:gd name="T61" fmla="*/ 1 h 44"/>
                    <a:gd name="T62" fmla="*/ 1 w 15"/>
                    <a:gd name="T63" fmla="*/ 0 h 44"/>
                    <a:gd name="T64" fmla="*/ 1 w 15"/>
                    <a:gd name="T65" fmla="*/ 0 h 44"/>
                    <a:gd name="T66" fmla="*/ 1 w 15"/>
                    <a:gd name="T67" fmla="*/ 1 h 44"/>
                    <a:gd name="T68" fmla="*/ 1 w 15"/>
                    <a:gd name="T69" fmla="*/ 1 h 44"/>
                    <a:gd name="T70" fmla="*/ 1 w 15"/>
                    <a:gd name="T71" fmla="*/ 1 h 44"/>
                    <a:gd name="T72" fmla="*/ 1 w 15"/>
                    <a:gd name="T73" fmla="*/ 1 h 44"/>
                    <a:gd name="T74" fmla="*/ 1 w 15"/>
                    <a:gd name="T75" fmla="*/ 1 h 44"/>
                    <a:gd name="T76" fmla="*/ 1 w 15"/>
                    <a:gd name="T77" fmla="*/ 1 h 44"/>
                    <a:gd name="T78" fmla="*/ 1 w 15"/>
                    <a:gd name="T79" fmla="*/ 1 h 44"/>
                    <a:gd name="T80" fmla="*/ 1 w 15"/>
                    <a:gd name="T81" fmla="*/ 1 h 44"/>
                    <a:gd name="T82" fmla="*/ 1 w 15"/>
                    <a:gd name="T83" fmla="*/ 1 h 44"/>
                    <a:gd name="T84" fmla="*/ 1 w 15"/>
                    <a:gd name="T85" fmla="*/ 1 h 44"/>
                    <a:gd name="T86" fmla="*/ 1 w 15"/>
                    <a:gd name="T87" fmla="*/ 1 h 44"/>
                    <a:gd name="T88" fmla="*/ 1 w 15"/>
                    <a:gd name="T89" fmla="*/ 1 h 44"/>
                    <a:gd name="T90" fmla="*/ 1 w 15"/>
                    <a:gd name="T91" fmla="*/ 1 h 44"/>
                    <a:gd name="T92" fmla="*/ 1 w 15"/>
                    <a:gd name="T93" fmla="*/ 1 h 44"/>
                    <a:gd name="T94" fmla="*/ 1 w 15"/>
                    <a:gd name="T95" fmla="*/ 1 h 44"/>
                    <a:gd name="T96" fmla="*/ 1 w 15"/>
                    <a:gd name="T97" fmla="*/ 1 h 44"/>
                    <a:gd name="T98" fmla="*/ 1 w 15"/>
                    <a:gd name="T99" fmla="*/ 1 h 44"/>
                    <a:gd name="T100" fmla="*/ 1 w 15"/>
                    <a:gd name="T101" fmla="*/ 1 h 44"/>
                    <a:gd name="T102" fmla="*/ 0 w 15"/>
                    <a:gd name="T103" fmla="*/ 1 h 44"/>
                    <a:gd name="T104" fmla="*/ 1 w 15"/>
                    <a:gd name="T105" fmla="*/ 1 h 44"/>
                    <a:gd name="T106" fmla="*/ 1 w 15"/>
                    <a:gd name="T107" fmla="*/ 1 h 44"/>
                    <a:gd name="T108" fmla="*/ 1 w 15"/>
                    <a:gd name="T109" fmla="*/ 1 h 44"/>
                    <a:gd name="T110" fmla="*/ 1 w 15"/>
                    <a:gd name="T111" fmla="*/ 1 h 44"/>
                    <a:gd name="T112" fmla="*/ 1 w 15"/>
                    <a:gd name="T113" fmla="*/ 1 h 44"/>
                    <a:gd name="T114" fmla="*/ 1 w 15"/>
                    <a:gd name="T115" fmla="*/ 1 h 44"/>
                    <a:gd name="T116" fmla="*/ 1 w 15"/>
                    <a:gd name="T117" fmla="*/ 1 h 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5"/>
                    <a:gd name="T178" fmla="*/ 0 h 44"/>
                    <a:gd name="T179" fmla="*/ 15 w 15"/>
                    <a:gd name="T180" fmla="*/ 44 h 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5" h="44">
                      <a:moveTo>
                        <a:pt x="1" y="41"/>
                      </a:moveTo>
                      <a:lnTo>
                        <a:pt x="2" y="43"/>
                      </a:lnTo>
                      <a:lnTo>
                        <a:pt x="2" y="44"/>
                      </a:lnTo>
                      <a:lnTo>
                        <a:pt x="3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6" y="38"/>
                      </a:lnTo>
                      <a:lnTo>
                        <a:pt x="6" y="35"/>
                      </a:lnTo>
                      <a:lnTo>
                        <a:pt x="7" y="33"/>
                      </a:lnTo>
                      <a:lnTo>
                        <a:pt x="8" y="31"/>
                      </a:lnTo>
                      <a:lnTo>
                        <a:pt x="10" y="30"/>
                      </a:lnTo>
                      <a:lnTo>
                        <a:pt x="11" y="29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19"/>
                      </a:lnTo>
                      <a:lnTo>
                        <a:pt x="15" y="16"/>
                      </a:lnTo>
                      <a:lnTo>
                        <a:pt x="15" y="12"/>
                      </a:lnTo>
                      <a:lnTo>
                        <a:pt x="15" y="10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9" y="11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3" y="17"/>
                      </a:lnTo>
                      <a:lnTo>
                        <a:pt x="2" y="17"/>
                      </a:lnTo>
                      <a:lnTo>
                        <a:pt x="2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7" name="Freeform 506"/>
                <p:cNvSpPr>
                  <a:spLocks/>
                </p:cNvSpPr>
                <p:nvPr/>
              </p:nvSpPr>
              <p:spPr bwMode="auto">
                <a:xfrm>
                  <a:off x="1121" y="1500"/>
                  <a:ext cx="8" cy="22"/>
                </a:xfrm>
                <a:custGeom>
                  <a:avLst/>
                  <a:gdLst>
                    <a:gd name="T0" fmla="*/ 1 w 16"/>
                    <a:gd name="T1" fmla="*/ 0 h 45"/>
                    <a:gd name="T2" fmla="*/ 1 w 16"/>
                    <a:gd name="T3" fmla="*/ 0 h 45"/>
                    <a:gd name="T4" fmla="*/ 1 w 16"/>
                    <a:gd name="T5" fmla="*/ 0 h 45"/>
                    <a:gd name="T6" fmla="*/ 1 w 16"/>
                    <a:gd name="T7" fmla="*/ 0 h 45"/>
                    <a:gd name="T8" fmla="*/ 1 w 16"/>
                    <a:gd name="T9" fmla="*/ 0 h 45"/>
                    <a:gd name="T10" fmla="*/ 1 w 16"/>
                    <a:gd name="T11" fmla="*/ 0 h 45"/>
                    <a:gd name="T12" fmla="*/ 1 w 16"/>
                    <a:gd name="T13" fmla="*/ 0 h 45"/>
                    <a:gd name="T14" fmla="*/ 1 w 16"/>
                    <a:gd name="T15" fmla="*/ 0 h 45"/>
                    <a:gd name="T16" fmla="*/ 1 w 16"/>
                    <a:gd name="T17" fmla="*/ 0 h 45"/>
                    <a:gd name="T18" fmla="*/ 1 w 16"/>
                    <a:gd name="T19" fmla="*/ 0 h 45"/>
                    <a:gd name="T20" fmla="*/ 1 w 16"/>
                    <a:gd name="T21" fmla="*/ 0 h 45"/>
                    <a:gd name="T22" fmla="*/ 1 w 16"/>
                    <a:gd name="T23" fmla="*/ 0 h 45"/>
                    <a:gd name="T24" fmla="*/ 1 w 16"/>
                    <a:gd name="T25" fmla="*/ 0 h 45"/>
                    <a:gd name="T26" fmla="*/ 1 w 16"/>
                    <a:gd name="T27" fmla="*/ 0 h 45"/>
                    <a:gd name="T28" fmla="*/ 1 w 16"/>
                    <a:gd name="T29" fmla="*/ 0 h 45"/>
                    <a:gd name="T30" fmla="*/ 1 w 16"/>
                    <a:gd name="T31" fmla="*/ 0 h 45"/>
                    <a:gd name="T32" fmla="*/ 1 w 16"/>
                    <a:gd name="T33" fmla="*/ 0 h 45"/>
                    <a:gd name="T34" fmla="*/ 1 w 16"/>
                    <a:gd name="T35" fmla="*/ 0 h 45"/>
                    <a:gd name="T36" fmla="*/ 1 w 16"/>
                    <a:gd name="T37" fmla="*/ 0 h 45"/>
                    <a:gd name="T38" fmla="*/ 1 w 16"/>
                    <a:gd name="T39" fmla="*/ 0 h 45"/>
                    <a:gd name="T40" fmla="*/ 1 w 16"/>
                    <a:gd name="T41" fmla="*/ 0 h 45"/>
                    <a:gd name="T42" fmla="*/ 1 w 16"/>
                    <a:gd name="T43" fmla="*/ 0 h 45"/>
                    <a:gd name="T44" fmla="*/ 1 w 16"/>
                    <a:gd name="T45" fmla="*/ 0 h 45"/>
                    <a:gd name="T46" fmla="*/ 1 w 16"/>
                    <a:gd name="T47" fmla="*/ 0 h 45"/>
                    <a:gd name="T48" fmla="*/ 1 w 16"/>
                    <a:gd name="T49" fmla="*/ 0 h 45"/>
                    <a:gd name="T50" fmla="*/ 1 w 16"/>
                    <a:gd name="T51" fmla="*/ 0 h 45"/>
                    <a:gd name="T52" fmla="*/ 1 w 16"/>
                    <a:gd name="T53" fmla="*/ 0 h 45"/>
                    <a:gd name="T54" fmla="*/ 1 w 16"/>
                    <a:gd name="T55" fmla="*/ 0 h 45"/>
                    <a:gd name="T56" fmla="*/ 0 w 16"/>
                    <a:gd name="T57" fmla="*/ 0 h 45"/>
                    <a:gd name="T58" fmla="*/ 1 w 16"/>
                    <a:gd name="T59" fmla="*/ 0 h 45"/>
                    <a:gd name="T60" fmla="*/ 1 w 16"/>
                    <a:gd name="T61" fmla="*/ 0 h 45"/>
                    <a:gd name="T62" fmla="*/ 1 w 16"/>
                    <a:gd name="T63" fmla="*/ 0 h 45"/>
                    <a:gd name="T64" fmla="*/ 1 w 16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"/>
                    <a:gd name="T100" fmla="*/ 0 h 45"/>
                    <a:gd name="T101" fmla="*/ 16 w 16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" h="45">
                      <a:moveTo>
                        <a:pt x="4" y="42"/>
                      </a:moveTo>
                      <a:lnTo>
                        <a:pt x="4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2"/>
                      </a:lnTo>
                      <a:lnTo>
                        <a:pt x="7" y="40"/>
                      </a:lnTo>
                      <a:lnTo>
                        <a:pt x="7" y="38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1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6" y="23"/>
                      </a:lnTo>
                      <a:lnTo>
                        <a:pt x="15" y="21"/>
                      </a:lnTo>
                      <a:lnTo>
                        <a:pt x="15" y="17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8" name="Freeform 507"/>
                <p:cNvSpPr>
                  <a:spLocks/>
                </p:cNvSpPr>
                <p:nvPr/>
              </p:nvSpPr>
              <p:spPr bwMode="auto">
                <a:xfrm>
                  <a:off x="1121" y="1500"/>
                  <a:ext cx="8" cy="22"/>
                </a:xfrm>
                <a:custGeom>
                  <a:avLst/>
                  <a:gdLst>
                    <a:gd name="T0" fmla="*/ 1 w 16"/>
                    <a:gd name="T1" fmla="*/ 0 h 45"/>
                    <a:gd name="T2" fmla="*/ 1 w 16"/>
                    <a:gd name="T3" fmla="*/ 0 h 45"/>
                    <a:gd name="T4" fmla="*/ 1 w 16"/>
                    <a:gd name="T5" fmla="*/ 0 h 45"/>
                    <a:gd name="T6" fmla="*/ 1 w 16"/>
                    <a:gd name="T7" fmla="*/ 0 h 45"/>
                    <a:gd name="T8" fmla="*/ 1 w 16"/>
                    <a:gd name="T9" fmla="*/ 0 h 45"/>
                    <a:gd name="T10" fmla="*/ 1 w 16"/>
                    <a:gd name="T11" fmla="*/ 0 h 45"/>
                    <a:gd name="T12" fmla="*/ 1 w 16"/>
                    <a:gd name="T13" fmla="*/ 0 h 45"/>
                    <a:gd name="T14" fmla="*/ 1 w 16"/>
                    <a:gd name="T15" fmla="*/ 0 h 45"/>
                    <a:gd name="T16" fmla="*/ 1 w 16"/>
                    <a:gd name="T17" fmla="*/ 0 h 45"/>
                    <a:gd name="T18" fmla="*/ 1 w 16"/>
                    <a:gd name="T19" fmla="*/ 0 h 45"/>
                    <a:gd name="T20" fmla="*/ 1 w 16"/>
                    <a:gd name="T21" fmla="*/ 0 h 45"/>
                    <a:gd name="T22" fmla="*/ 1 w 16"/>
                    <a:gd name="T23" fmla="*/ 0 h 45"/>
                    <a:gd name="T24" fmla="*/ 1 w 16"/>
                    <a:gd name="T25" fmla="*/ 0 h 45"/>
                    <a:gd name="T26" fmla="*/ 1 w 16"/>
                    <a:gd name="T27" fmla="*/ 0 h 45"/>
                    <a:gd name="T28" fmla="*/ 1 w 16"/>
                    <a:gd name="T29" fmla="*/ 0 h 45"/>
                    <a:gd name="T30" fmla="*/ 1 w 16"/>
                    <a:gd name="T31" fmla="*/ 0 h 45"/>
                    <a:gd name="T32" fmla="*/ 1 w 16"/>
                    <a:gd name="T33" fmla="*/ 0 h 45"/>
                    <a:gd name="T34" fmla="*/ 1 w 16"/>
                    <a:gd name="T35" fmla="*/ 0 h 45"/>
                    <a:gd name="T36" fmla="*/ 1 w 16"/>
                    <a:gd name="T37" fmla="*/ 0 h 45"/>
                    <a:gd name="T38" fmla="*/ 1 w 16"/>
                    <a:gd name="T39" fmla="*/ 0 h 45"/>
                    <a:gd name="T40" fmla="*/ 1 w 16"/>
                    <a:gd name="T41" fmla="*/ 0 h 45"/>
                    <a:gd name="T42" fmla="*/ 1 w 16"/>
                    <a:gd name="T43" fmla="*/ 0 h 45"/>
                    <a:gd name="T44" fmla="*/ 1 w 16"/>
                    <a:gd name="T45" fmla="*/ 0 h 45"/>
                    <a:gd name="T46" fmla="*/ 1 w 16"/>
                    <a:gd name="T47" fmla="*/ 0 h 45"/>
                    <a:gd name="T48" fmla="*/ 1 w 16"/>
                    <a:gd name="T49" fmla="*/ 0 h 45"/>
                    <a:gd name="T50" fmla="*/ 1 w 16"/>
                    <a:gd name="T51" fmla="*/ 0 h 45"/>
                    <a:gd name="T52" fmla="*/ 1 w 16"/>
                    <a:gd name="T53" fmla="*/ 0 h 45"/>
                    <a:gd name="T54" fmla="*/ 1 w 16"/>
                    <a:gd name="T55" fmla="*/ 0 h 45"/>
                    <a:gd name="T56" fmla="*/ 1 w 16"/>
                    <a:gd name="T57" fmla="*/ 0 h 45"/>
                    <a:gd name="T58" fmla="*/ 1 w 16"/>
                    <a:gd name="T59" fmla="*/ 0 h 45"/>
                    <a:gd name="T60" fmla="*/ 1 w 16"/>
                    <a:gd name="T61" fmla="*/ 0 h 45"/>
                    <a:gd name="T62" fmla="*/ 1 w 16"/>
                    <a:gd name="T63" fmla="*/ 0 h 45"/>
                    <a:gd name="T64" fmla="*/ 1 w 16"/>
                    <a:gd name="T65" fmla="*/ 0 h 45"/>
                    <a:gd name="T66" fmla="*/ 1 w 16"/>
                    <a:gd name="T67" fmla="*/ 0 h 45"/>
                    <a:gd name="T68" fmla="*/ 1 w 16"/>
                    <a:gd name="T69" fmla="*/ 0 h 45"/>
                    <a:gd name="T70" fmla="*/ 1 w 16"/>
                    <a:gd name="T71" fmla="*/ 0 h 45"/>
                    <a:gd name="T72" fmla="*/ 1 w 16"/>
                    <a:gd name="T73" fmla="*/ 0 h 45"/>
                    <a:gd name="T74" fmla="*/ 1 w 16"/>
                    <a:gd name="T75" fmla="*/ 0 h 45"/>
                    <a:gd name="T76" fmla="*/ 1 w 16"/>
                    <a:gd name="T77" fmla="*/ 0 h 45"/>
                    <a:gd name="T78" fmla="*/ 1 w 16"/>
                    <a:gd name="T79" fmla="*/ 0 h 45"/>
                    <a:gd name="T80" fmla="*/ 1 w 16"/>
                    <a:gd name="T81" fmla="*/ 0 h 45"/>
                    <a:gd name="T82" fmla="*/ 1 w 16"/>
                    <a:gd name="T83" fmla="*/ 0 h 45"/>
                    <a:gd name="T84" fmla="*/ 1 w 16"/>
                    <a:gd name="T85" fmla="*/ 0 h 45"/>
                    <a:gd name="T86" fmla="*/ 1 w 16"/>
                    <a:gd name="T87" fmla="*/ 0 h 45"/>
                    <a:gd name="T88" fmla="*/ 1 w 16"/>
                    <a:gd name="T89" fmla="*/ 0 h 45"/>
                    <a:gd name="T90" fmla="*/ 1 w 16"/>
                    <a:gd name="T91" fmla="*/ 0 h 45"/>
                    <a:gd name="T92" fmla="*/ 1 w 16"/>
                    <a:gd name="T93" fmla="*/ 0 h 45"/>
                    <a:gd name="T94" fmla="*/ 1 w 16"/>
                    <a:gd name="T95" fmla="*/ 0 h 45"/>
                    <a:gd name="T96" fmla="*/ 1 w 16"/>
                    <a:gd name="T97" fmla="*/ 0 h 45"/>
                    <a:gd name="T98" fmla="*/ 0 w 16"/>
                    <a:gd name="T99" fmla="*/ 0 h 45"/>
                    <a:gd name="T100" fmla="*/ 0 w 16"/>
                    <a:gd name="T101" fmla="*/ 0 h 45"/>
                    <a:gd name="T102" fmla="*/ 0 w 16"/>
                    <a:gd name="T103" fmla="*/ 0 h 45"/>
                    <a:gd name="T104" fmla="*/ 1 w 16"/>
                    <a:gd name="T105" fmla="*/ 0 h 45"/>
                    <a:gd name="T106" fmla="*/ 1 w 16"/>
                    <a:gd name="T107" fmla="*/ 0 h 45"/>
                    <a:gd name="T108" fmla="*/ 1 w 16"/>
                    <a:gd name="T109" fmla="*/ 0 h 45"/>
                    <a:gd name="T110" fmla="*/ 1 w 16"/>
                    <a:gd name="T111" fmla="*/ 0 h 45"/>
                    <a:gd name="T112" fmla="*/ 1 w 16"/>
                    <a:gd name="T113" fmla="*/ 0 h 45"/>
                    <a:gd name="T114" fmla="*/ 1 w 16"/>
                    <a:gd name="T115" fmla="*/ 0 h 45"/>
                    <a:gd name="T116" fmla="*/ 1 w 16"/>
                    <a:gd name="T117" fmla="*/ 0 h 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"/>
                    <a:gd name="T178" fmla="*/ 0 h 45"/>
                    <a:gd name="T179" fmla="*/ 16 w 16"/>
                    <a:gd name="T180" fmla="*/ 45 h 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" h="45">
                      <a:moveTo>
                        <a:pt x="4" y="42"/>
                      </a:moveTo>
                      <a:lnTo>
                        <a:pt x="4" y="44"/>
                      </a:ln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7" y="42"/>
                      </a:lnTo>
                      <a:lnTo>
                        <a:pt x="7" y="40"/>
                      </a:lnTo>
                      <a:lnTo>
                        <a:pt x="7" y="38"/>
                      </a:lnTo>
                      <a:lnTo>
                        <a:pt x="8" y="37"/>
                      </a:lnTo>
                      <a:lnTo>
                        <a:pt x="8" y="35"/>
                      </a:lnTo>
                      <a:lnTo>
                        <a:pt x="9" y="33"/>
                      </a:lnTo>
                      <a:lnTo>
                        <a:pt x="10" y="31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4"/>
                      </a:lnTo>
                      <a:lnTo>
                        <a:pt x="16" y="23"/>
                      </a:lnTo>
                      <a:lnTo>
                        <a:pt x="15" y="21"/>
                      </a:lnTo>
                      <a:lnTo>
                        <a:pt x="15" y="17"/>
                      </a:lnTo>
                      <a:lnTo>
                        <a:pt x="15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5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6" y="15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1" y="17"/>
                      </a:lnTo>
                      <a:lnTo>
                        <a:pt x="1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3" y="36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19" name="Freeform 508"/>
                <p:cNvSpPr>
                  <a:spLocks/>
                </p:cNvSpPr>
                <p:nvPr/>
              </p:nvSpPr>
              <p:spPr bwMode="auto">
                <a:xfrm>
                  <a:off x="1124" y="1515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0 w 14"/>
                    <a:gd name="T55" fmla="*/ 0 h 45"/>
                    <a:gd name="T56" fmla="*/ 0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45"/>
                    <a:gd name="T101" fmla="*/ 14 w 1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45">
                      <a:moveTo>
                        <a:pt x="4" y="43"/>
                      </a:move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7" y="45"/>
                      </a:lnTo>
                      <a:lnTo>
                        <a:pt x="7" y="44"/>
                      </a:lnTo>
                      <a:lnTo>
                        <a:pt x="9" y="44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9" y="40"/>
                      </a:lnTo>
                      <a:lnTo>
                        <a:pt x="9" y="38"/>
                      </a:lnTo>
                      <a:lnTo>
                        <a:pt x="9" y="36"/>
                      </a:lnTo>
                      <a:lnTo>
                        <a:pt x="10" y="33"/>
                      </a:lnTo>
                      <a:lnTo>
                        <a:pt x="11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3" y="18"/>
                      </a:lnTo>
                      <a:lnTo>
                        <a:pt x="13" y="15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0" name="Freeform 509"/>
                <p:cNvSpPr>
                  <a:spLocks/>
                </p:cNvSpPr>
                <p:nvPr/>
              </p:nvSpPr>
              <p:spPr bwMode="auto">
                <a:xfrm>
                  <a:off x="1124" y="1515"/>
                  <a:ext cx="7" cy="22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0 h 45"/>
                    <a:gd name="T6" fmla="*/ 1 w 14"/>
                    <a:gd name="T7" fmla="*/ 0 h 45"/>
                    <a:gd name="T8" fmla="*/ 1 w 14"/>
                    <a:gd name="T9" fmla="*/ 0 h 45"/>
                    <a:gd name="T10" fmla="*/ 1 w 14"/>
                    <a:gd name="T11" fmla="*/ 0 h 45"/>
                    <a:gd name="T12" fmla="*/ 1 w 14"/>
                    <a:gd name="T13" fmla="*/ 0 h 45"/>
                    <a:gd name="T14" fmla="*/ 1 w 14"/>
                    <a:gd name="T15" fmla="*/ 0 h 45"/>
                    <a:gd name="T16" fmla="*/ 1 w 14"/>
                    <a:gd name="T17" fmla="*/ 0 h 45"/>
                    <a:gd name="T18" fmla="*/ 1 w 14"/>
                    <a:gd name="T19" fmla="*/ 0 h 45"/>
                    <a:gd name="T20" fmla="*/ 1 w 14"/>
                    <a:gd name="T21" fmla="*/ 0 h 45"/>
                    <a:gd name="T22" fmla="*/ 1 w 14"/>
                    <a:gd name="T23" fmla="*/ 0 h 45"/>
                    <a:gd name="T24" fmla="*/ 1 w 14"/>
                    <a:gd name="T25" fmla="*/ 0 h 45"/>
                    <a:gd name="T26" fmla="*/ 1 w 14"/>
                    <a:gd name="T27" fmla="*/ 0 h 45"/>
                    <a:gd name="T28" fmla="*/ 1 w 14"/>
                    <a:gd name="T29" fmla="*/ 0 h 45"/>
                    <a:gd name="T30" fmla="*/ 1 w 14"/>
                    <a:gd name="T31" fmla="*/ 0 h 45"/>
                    <a:gd name="T32" fmla="*/ 1 w 14"/>
                    <a:gd name="T33" fmla="*/ 0 h 45"/>
                    <a:gd name="T34" fmla="*/ 1 w 14"/>
                    <a:gd name="T35" fmla="*/ 0 h 45"/>
                    <a:gd name="T36" fmla="*/ 1 w 14"/>
                    <a:gd name="T37" fmla="*/ 0 h 45"/>
                    <a:gd name="T38" fmla="*/ 1 w 14"/>
                    <a:gd name="T39" fmla="*/ 0 h 45"/>
                    <a:gd name="T40" fmla="*/ 1 w 14"/>
                    <a:gd name="T41" fmla="*/ 0 h 45"/>
                    <a:gd name="T42" fmla="*/ 1 w 14"/>
                    <a:gd name="T43" fmla="*/ 0 h 45"/>
                    <a:gd name="T44" fmla="*/ 1 w 14"/>
                    <a:gd name="T45" fmla="*/ 0 h 45"/>
                    <a:gd name="T46" fmla="*/ 1 w 14"/>
                    <a:gd name="T47" fmla="*/ 0 h 45"/>
                    <a:gd name="T48" fmla="*/ 1 w 14"/>
                    <a:gd name="T49" fmla="*/ 0 h 45"/>
                    <a:gd name="T50" fmla="*/ 1 w 14"/>
                    <a:gd name="T51" fmla="*/ 0 h 45"/>
                    <a:gd name="T52" fmla="*/ 1 w 14"/>
                    <a:gd name="T53" fmla="*/ 0 h 45"/>
                    <a:gd name="T54" fmla="*/ 1 w 14"/>
                    <a:gd name="T55" fmla="*/ 0 h 45"/>
                    <a:gd name="T56" fmla="*/ 1 w 14"/>
                    <a:gd name="T57" fmla="*/ 0 h 45"/>
                    <a:gd name="T58" fmla="*/ 1 w 14"/>
                    <a:gd name="T59" fmla="*/ 0 h 45"/>
                    <a:gd name="T60" fmla="*/ 1 w 14"/>
                    <a:gd name="T61" fmla="*/ 0 h 45"/>
                    <a:gd name="T62" fmla="*/ 1 w 14"/>
                    <a:gd name="T63" fmla="*/ 0 h 45"/>
                    <a:gd name="T64" fmla="*/ 1 w 14"/>
                    <a:gd name="T65" fmla="*/ 0 h 45"/>
                    <a:gd name="T66" fmla="*/ 1 w 14"/>
                    <a:gd name="T67" fmla="*/ 0 h 45"/>
                    <a:gd name="T68" fmla="*/ 1 w 14"/>
                    <a:gd name="T69" fmla="*/ 0 h 45"/>
                    <a:gd name="T70" fmla="*/ 1 w 14"/>
                    <a:gd name="T71" fmla="*/ 0 h 45"/>
                    <a:gd name="T72" fmla="*/ 1 w 14"/>
                    <a:gd name="T73" fmla="*/ 0 h 45"/>
                    <a:gd name="T74" fmla="*/ 1 w 14"/>
                    <a:gd name="T75" fmla="*/ 0 h 45"/>
                    <a:gd name="T76" fmla="*/ 1 w 14"/>
                    <a:gd name="T77" fmla="*/ 0 h 45"/>
                    <a:gd name="T78" fmla="*/ 1 w 14"/>
                    <a:gd name="T79" fmla="*/ 0 h 45"/>
                    <a:gd name="T80" fmla="*/ 1 w 14"/>
                    <a:gd name="T81" fmla="*/ 0 h 45"/>
                    <a:gd name="T82" fmla="*/ 1 w 14"/>
                    <a:gd name="T83" fmla="*/ 0 h 45"/>
                    <a:gd name="T84" fmla="*/ 1 w 14"/>
                    <a:gd name="T85" fmla="*/ 0 h 45"/>
                    <a:gd name="T86" fmla="*/ 1 w 14"/>
                    <a:gd name="T87" fmla="*/ 0 h 45"/>
                    <a:gd name="T88" fmla="*/ 1 w 14"/>
                    <a:gd name="T89" fmla="*/ 0 h 45"/>
                    <a:gd name="T90" fmla="*/ 1 w 14"/>
                    <a:gd name="T91" fmla="*/ 0 h 45"/>
                    <a:gd name="T92" fmla="*/ 1 w 14"/>
                    <a:gd name="T93" fmla="*/ 0 h 45"/>
                    <a:gd name="T94" fmla="*/ 1 w 14"/>
                    <a:gd name="T95" fmla="*/ 0 h 45"/>
                    <a:gd name="T96" fmla="*/ 0 w 14"/>
                    <a:gd name="T97" fmla="*/ 0 h 45"/>
                    <a:gd name="T98" fmla="*/ 0 w 14"/>
                    <a:gd name="T99" fmla="*/ 0 h 45"/>
                    <a:gd name="T100" fmla="*/ 0 w 14"/>
                    <a:gd name="T101" fmla="*/ 0 h 45"/>
                    <a:gd name="T102" fmla="*/ 0 w 14"/>
                    <a:gd name="T103" fmla="*/ 0 h 45"/>
                    <a:gd name="T104" fmla="*/ 0 w 14"/>
                    <a:gd name="T105" fmla="*/ 0 h 45"/>
                    <a:gd name="T106" fmla="*/ 1 w 14"/>
                    <a:gd name="T107" fmla="*/ 0 h 45"/>
                    <a:gd name="T108" fmla="*/ 1 w 14"/>
                    <a:gd name="T109" fmla="*/ 0 h 45"/>
                    <a:gd name="T110" fmla="*/ 1 w 14"/>
                    <a:gd name="T111" fmla="*/ 0 h 45"/>
                    <a:gd name="T112" fmla="*/ 1 w 14"/>
                    <a:gd name="T113" fmla="*/ 0 h 45"/>
                    <a:gd name="T114" fmla="*/ 1 w 14"/>
                    <a:gd name="T115" fmla="*/ 0 h 45"/>
                    <a:gd name="T116" fmla="*/ 1 w 14"/>
                    <a:gd name="T117" fmla="*/ 0 h 45"/>
                    <a:gd name="T118" fmla="*/ 1 w 14"/>
                    <a:gd name="T119" fmla="*/ 0 h 4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"/>
                    <a:gd name="T181" fmla="*/ 0 h 45"/>
                    <a:gd name="T182" fmla="*/ 14 w 14"/>
                    <a:gd name="T183" fmla="*/ 45 h 4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" h="45">
                      <a:moveTo>
                        <a:pt x="4" y="43"/>
                      </a:moveTo>
                      <a:lnTo>
                        <a:pt x="5" y="44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7" y="45"/>
                      </a:lnTo>
                      <a:lnTo>
                        <a:pt x="7" y="44"/>
                      </a:lnTo>
                      <a:lnTo>
                        <a:pt x="9" y="44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9" y="40"/>
                      </a:lnTo>
                      <a:lnTo>
                        <a:pt x="9" y="38"/>
                      </a:lnTo>
                      <a:lnTo>
                        <a:pt x="9" y="36"/>
                      </a:lnTo>
                      <a:lnTo>
                        <a:pt x="10" y="33"/>
                      </a:lnTo>
                      <a:lnTo>
                        <a:pt x="11" y="31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3" y="28"/>
                      </a:lnTo>
                      <a:lnTo>
                        <a:pt x="14" y="27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3" y="18"/>
                      </a:lnTo>
                      <a:lnTo>
                        <a:pt x="13" y="15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6"/>
                      </a:lnTo>
                      <a:lnTo>
                        <a:pt x="11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5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5"/>
                      </a:lnTo>
                      <a:lnTo>
                        <a:pt x="4" y="16"/>
                      </a:lnTo>
                      <a:lnTo>
                        <a:pt x="3" y="17"/>
                      </a:lnTo>
                      <a:lnTo>
                        <a:pt x="2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3" y="38"/>
                      </a:lnTo>
                      <a:lnTo>
                        <a:pt x="3" y="40"/>
                      </a:lnTo>
                      <a:lnTo>
                        <a:pt x="4" y="42"/>
                      </a:lnTo>
                      <a:lnTo>
                        <a:pt x="4" y="4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1" name="Freeform 510"/>
                <p:cNvSpPr>
                  <a:spLocks/>
                </p:cNvSpPr>
                <p:nvPr/>
              </p:nvSpPr>
              <p:spPr bwMode="auto">
                <a:xfrm>
                  <a:off x="1128" y="1530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0 w 15"/>
                    <a:gd name="T5" fmla="*/ 0 h 45"/>
                    <a:gd name="T6" fmla="*/ 0 w 15"/>
                    <a:gd name="T7" fmla="*/ 0 h 45"/>
                    <a:gd name="T8" fmla="*/ 0 w 15"/>
                    <a:gd name="T9" fmla="*/ 0 h 45"/>
                    <a:gd name="T10" fmla="*/ 0 w 15"/>
                    <a:gd name="T11" fmla="*/ 0 h 45"/>
                    <a:gd name="T12" fmla="*/ 0 w 15"/>
                    <a:gd name="T13" fmla="*/ 0 h 45"/>
                    <a:gd name="T14" fmla="*/ 0 w 15"/>
                    <a:gd name="T15" fmla="*/ 0 h 45"/>
                    <a:gd name="T16" fmla="*/ 0 w 15"/>
                    <a:gd name="T17" fmla="*/ 0 h 45"/>
                    <a:gd name="T18" fmla="*/ 0 w 15"/>
                    <a:gd name="T19" fmla="*/ 0 h 45"/>
                    <a:gd name="T20" fmla="*/ 0 w 15"/>
                    <a:gd name="T21" fmla="*/ 0 h 45"/>
                    <a:gd name="T22" fmla="*/ 0 w 15"/>
                    <a:gd name="T23" fmla="*/ 0 h 45"/>
                    <a:gd name="T24" fmla="*/ 0 w 15"/>
                    <a:gd name="T25" fmla="*/ 0 h 45"/>
                    <a:gd name="T26" fmla="*/ 0 w 15"/>
                    <a:gd name="T27" fmla="*/ 0 h 45"/>
                    <a:gd name="T28" fmla="*/ 0 w 15"/>
                    <a:gd name="T29" fmla="*/ 0 h 45"/>
                    <a:gd name="T30" fmla="*/ 0 w 15"/>
                    <a:gd name="T31" fmla="*/ 0 h 45"/>
                    <a:gd name="T32" fmla="*/ 0 w 15"/>
                    <a:gd name="T33" fmla="*/ 0 h 45"/>
                    <a:gd name="T34" fmla="*/ 0 w 15"/>
                    <a:gd name="T35" fmla="*/ 0 h 45"/>
                    <a:gd name="T36" fmla="*/ 0 w 15"/>
                    <a:gd name="T37" fmla="*/ 0 h 45"/>
                    <a:gd name="T38" fmla="*/ 0 w 15"/>
                    <a:gd name="T39" fmla="*/ 0 h 45"/>
                    <a:gd name="T40" fmla="*/ 0 w 15"/>
                    <a:gd name="T41" fmla="*/ 0 h 45"/>
                    <a:gd name="T42" fmla="*/ 0 w 15"/>
                    <a:gd name="T43" fmla="*/ 0 h 45"/>
                    <a:gd name="T44" fmla="*/ 0 w 15"/>
                    <a:gd name="T45" fmla="*/ 0 h 45"/>
                    <a:gd name="T46" fmla="*/ 0 w 15"/>
                    <a:gd name="T47" fmla="*/ 0 h 45"/>
                    <a:gd name="T48" fmla="*/ 0 w 15"/>
                    <a:gd name="T49" fmla="*/ 0 h 45"/>
                    <a:gd name="T50" fmla="*/ 0 w 15"/>
                    <a:gd name="T51" fmla="*/ 0 h 45"/>
                    <a:gd name="T52" fmla="*/ 0 w 15"/>
                    <a:gd name="T53" fmla="*/ 0 h 45"/>
                    <a:gd name="T54" fmla="*/ 0 w 15"/>
                    <a:gd name="T55" fmla="*/ 0 h 45"/>
                    <a:gd name="T56" fmla="*/ 0 w 15"/>
                    <a:gd name="T57" fmla="*/ 0 h 45"/>
                    <a:gd name="T58" fmla="*/ 0 w 15"/>
                    <a:gd name="T59" fmla="*/ 0 h 45"/>
                    <a:gd name="T60" fmla="*/ 0 w 15"/>
                    <a:gd name="T61" fmla="*/ 0 h 45"/>
                    <a:gd name="T62" fmla="*/ 0 w 15"/>
                    <a:gd name="T63" fmla="*/ 0 h 45"/>
                    <a:gd name="T64" fmla="*/ 0 w 1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45"/>
                    <a:gd name="T101" fmla="*/ 15 w 1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45">
                      <a:moveTo>
                        <a:pt x="9" y="44"/>
                      </a:move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3" y="42"/>
                      </a:lnTo>
                      <a:lnTo>
                        <a:pt x="13" y="41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13" y="35"/>
                      </a:lnTo>
                      <a:lnTo>
                        <a:pt x="13" y="33"/>
                      </a:lnTo>
                      <a:lnTo>
                        <a:pt x="13" y="31"/>
                      </a:lnTo>
                      <a:lnTo>
                        <a:pt x="14" y="29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9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2" name="Freeform 511"/>
                <p:cNvSpPr>
                  <a:spLocks/>
                </p:cNvSpPr>
                <p:nvPr/>
              </p:nvSpPr>
              <p:spPr bwMode="auto">
                <a:xfrm>
                  <a:off x="1128" y="1530"/>
                  <a:ext cx="7" cy="22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0 w 15"/>
                    <a:gd name="T5" fmla="*/ 0 h 45"/>
                    <a:gd name="T6" fmla="*/ 0 w 15"/>
                    <a:gd name="T7" fmla="*/ 0 h 45"/>
                    <a:gd name="T8" fmla="*/ 0 w 15"/>
                    <a:gd name="T9" fmla="*/ 0 h 45"/>
                    <a:gd name="T10" fmla="*/ 0 w 15"/>
                    <a:gd name="T11" fmla="*/ 0 h 45"/>
                    <a:gd name="T12" fmla="*/ 0 w 15"/>
                    <a:gd name="T13" fmla="*/ 0 h 45"/>
                    <a:gd name="T14" fmla="*/ 0 w 15"/>
                    <a:gd name="T15" fmla="*/ 0 h 45"/>
                    <a:gd name="T16" fmla="*/ 0 w 15"/>
                    <a:gd name="T17" fmla="*/ 0 h 45"/>
                    <a:gd name="T18" fmla="*/ 0 w 15"/>
                    <a:gd name="T19" fmla="*/ 0 h 45"/>
                    <a:gd name="T20" fmla="*/ 0 w 15"/>
                    <a:gd name="T21" fmla="*/ 0 h 45"/>
                    <a:gd name="T22" fmla="*/ 0 w 15"/>
                    <a:gd name="T23" fmla="*/ 0 h 45"/>
                    <a:gd name="T24" fmla="*/ 0 w 15"/>
                    <a:gd name="T25" fmla="*/ 0 h 45"/>
                    <a:gd name="T26" fmla="*/ 0 w 15"/>
                    <a:gd name="T27" fmla="*/ 0 h 45"/>
                    <a:gd name="T28" fmla="*/ 0 w 15"/>
                    <a:gd name="T29" fmla="*/ 0 h 45"/>
                    <a:gd name="T30" fmla="*/ 0 w 15"/>
                    <a:gd name="T31" fmla="*/ 0 h 45"/>
                    <a:gd name="T32" fmla="*/ 0 w 15"/>
                    <a:gd name="T33" fmla="*/ 0 h 45"/>
                    <a:gd name="T34" fmla="*/ 0 w 15"/>
                    <a:gd name="T35" fmla="*/ 0 h 45"/>
                    <a:gd name="T36" fmla="*/ 0 w 15"/>
                    <a:gd name="T37" fmla="*/ 0 h 45"/>
                    <a:gd name="T38" fmla="*/ 0 w 15"/>
                    <a:gd name="T39" fmla="*/ 0 h 45"/>
                    <a:gd name="T40" fmla="*/ 0 w 15"/>
                    <a:gd name="T41" fmla="*/ 0 h 45"/>
                    <a:gd name="T42" fmla="*/ 0 w 15"/>
                    <a:gd name="T43" fmla="*/ 0 h 45"/>
                    <a:gd name="T44" fmla="*/ 0 w 15"/>
                    <a:gd name="T45" fmla="*/ 0 h 45"/>
                    <a:gd name="T46" fmla="*/ 0 w 15"/>
                    <a:gd name="T47" fmla="*/ 0 h 45"/>
                    <a:gd name="T48" fmla="*/ 0 w 15"/>
                    <a:gd name="T49" fmla="*/ 0 h 45"/>
                    <a:gd name="T50" fmla="*/ 0 w 15"/>
                    <a:gd name="T51" fmla="*/ 0 h 45"/>
                    <a:gd name="T52" fmla="*/ 0 w 15"/>
                    <a:gd name="T53" fmla="*/ 0 h 45"/>
                    <a:gd name="T54" fmla="*/ 0 w 15"/>
                    <a:gd name="T55" fmla="*/ 0 h 45"/>
                    <a:gd name="T56" fmla="*/ 0 w 15"/>
                    <a:gd name="T57" fmla="*/ 0 h 45"/>
                    <a:gd name="T58" fmla="*/ 0 w 15"/>
                    <a:gd name="T59" fmla="*/ 0 h 45"/>
                    <a:gd name="T60" fmla="*/ 0 w 15"/>
                    <a:gd name="T61" fmla="*/ 0 h 45"/>
                    <a:gd name="T62" fmla="*/ 0 w 15"/>
                    <a:gd name="T63" fmla="*/ 0 h 45"/>
                    <a:gd name="T64" fmla="*/ 0 w 15"/>
                    <a:gd name="T65" fmla="*/ 0 h 45"/>
                    <a:gd name="T66" fmla="*/ 0 w 15"/>
                    <a:gd name="T67" fmla="*/ 0 h 45"/>
                    <a:gd name="T68" fmla="*/ 0 w 15"/>
                    <a:gd name="T69" fmla="*/ 0 h 45"/>
                    <a:gd name="T70" fmla="*/ 0 w 15"/>
                    <a:gd name="T71" fmla="*/ 0 h 45"/>
                    <a:gd name="T72" fmla="*/ 0 w 15"/>
                    <a:gd name="T73" fmla="*/ 0 h 45"/>
                    <a:gd name="T74" fmla="*/ 0 w 15"/>
                    <a:gd name="T75" fmla="*/ 0 h 45"/>
                    <a:gd name="T76" fmla="*/ 0 w 15"/>
                    <a:gd name="T77" fmla="*/ 0 h 45"/>
                    <a:gd name="T78" fmla="*/ 0 w 15"/>
                    <a:gd name="T79" fmla="*/ 0 h 45"/>
                    <a:gd name="T80" fmla="*/ 0 w 15"/>
                    <a:gd name="T81" fmla="*/ 0 h 45"/>
                    <a:gd name="T82" fmla="*/ 0 w 15"/>
                    <a:gd name="T83" fmla="*/ 0 h 45"/>
                    <a:gd name="T84" fmla="*/ 0 w 15"/>
                    <a:gd name="T85" fmla="*/ 0 h 45"/>
                    <a:gd name="T86" fmla="*/ 0 w 15"/>
                    <a:gd name="T87" fmla="*/ 0 h 45"/>
                    <a:gd name="T88" fmla="*/ 0 w 15"/>
                    <a:gd name="T89" fmla="*/ 0 h 45"/>
                    <a:gd name="T90" fmla="*/ 0 w 15"/>
                    <a:gd name="T91" fmla="*/ 0 h 45"/>
                    <a:gd name="T92" fmla="*/ 0 w 15"/>
                    <a:gd name="T93" fmla="*/ 0 h 45"/>
                    <a:gd name="T94" fmla="*/ 0 w 15"/>
                    <a:gd name="T95" fmla="*/ 0 h 45"/>
                    <a:gd name="T96" fmla="*/ 0 w 15"/>
                    <a:gd name="T97" fmla="*/ 0 h 45"/>
                    <a:gd name="T98" fmla="*/ 0 w 15"/>
                    <a:gd name="T99" fmla="*/ 0 h 45"/>
                    <a:gd name="T100" fmla="*/ 0 w 15"/>
                    <a:gd name="T101" fmla="*/ 0 h 45"/>
                    <a:gd name="T102" fmla="*/ 0 w 15"/>
                    <a:gd name="T103" fmla="*/ 0 h 45"/>
                    <a:gd name="T104" fmla="*/ 0 w 15"/>
                    <a:gd name="T105" fmla="*/ 0 h 45"/>
                    <a:gd name="T106" fmla="*/ 0 w 15"/>
                    <a:gd name="T107" fmla="*/ 0 h 45"/>
                    <a:gd name="T108" fmla="*/ 0 w 15"/>
                    <a:gd name="T109" fmla="*/ 0 h 45"/>
                    <a:gd name="T110" fmla="*/ 0 w 15"/>
                    <a:gd name="T111" fmla="*/ 0 h 45"/>
                    <a:gd name="T112" fmla="*/ 0 w 15"/>
                    <a:gd name="T113" fmla="*/ 0 h 45"/>
                    <a:gd name="T114" fmla="*/ 0 w 15"/>
                    <a:gd name="T115" fmla="*/ 0 h 4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5"/>
                    <a:gd name="T175" fmla="*/ 0 h 45"/>
                    <a:gd name="T176" fmla="*/ 15 w 15"/>
                    <a:gd name="T177" fmla="*/ 45 h 4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5" h="45">
                      <a:moveTo>
                        <a:pt x="9" y="44"/>
                      </a:moveTo>
                      <a:lnTo>
                        <a:pt x="10" y="45"/>
                      </a:lnTo>
                      <a:lnTo>
                        <a:pt x="11" y="45"/>
                      </a:lnTo>
                      <a:lnTo>
                        <a:pt x="13" y="45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3" y="42"/>
                      </a:lnTo>
                      <a:lnTo>
                        <a:pt x="13" y="41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13" y="35"/>
                      </a:lnTo>
                      <a:lnTo>
                        <a:pt x="13" y="33"/>
                      </a:lnTo>
                      <a:lnTo>
                        <a:pt x="13" y="31"/>
                      </a:lnTo>
                      <a:lnTo>
                        <a:pt x="14" y="29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5" y="21"/>
                      </a:lnTo>
                      <a:lnTo>
                        <a:pt x="15" y="20"/>
                      </a:lnTo>
                      <a:lnTo>
                        <a:pt x="14" y="18"/>
                      </a:lnTo>
                      <a:lnTo>
                        <a:pt x="14" y="15"/>
                      </a:lnTo>
                      <a:lnTo>
                        <a:pt x="13" y="12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6" y="13"/>
                      </a:lnTo>
                      <a:lnTo>
                        <a:pt x="5" y="14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3" y="19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6" y="37"/>
                      </a:lnTo>
                      <a:lnTo>
                        <a:pt x="7" y="40"/>
                      </a:lnTo>
                      <a:lnTo>
                        <a:pt x="8" y="42"/>
                      </a:lnTo>
                      <a:lnTo>
                        <a:pt x="9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3" name="Freeform 512"/>
                <p:cNvSpPr>
                  <a:spLocks/>
                </p:cNvSpPr>
                <p:nvPr/>
              </p:nvSpPr>
              <p:spPr bwMode="auto">
                <a:xfrm>
                  <a:off x="1135" y="1544"/>
                  <a:ext cx="9" cy="21"/>
                </a:xfrm>
                <a:custGeom>
                  <a:avLst/>
                  <a:gdLst>
                    <a:gd name="T0" fmla="*/ 1 w 17"/>
                    <a:gd name="T1" fmla="*/ 1 h 41"/>
                    <a:gd name="T2" fmla="*/ 1 w 17"/>
                    <a:gd name="T3" fmla="*/ 1 h 41"/>
                    <a:gd name="T4" fmla="*/ 1 w 17"/>
                    <a:gd name="T5" fmla="*/ 1 h 41"/>
                    <a:gd name="T6" fmla="*/ 1 w 17"/>
                    <a:gd name="T7" fmla="*/ 1 h 41"/>
                    <a:gd name="T8" fmla="*/ 1 w 17"/>
                    <a:gd name="T9" fmla="*/ 1 h 41"/>
                    <a:gd name="T10" fmla="*/ 1 w 17"/>
                    <a:gd name="T11" fmla="*/ 1 h 41"/>
                    <a:gd name="T12" fmla="*/ 1 w 17"/>
                    <a:gd name="T13" fmla="*/ 1 h 41"/>
                    <a:gd name="T14" fmla="*/ 1 w 17"/>
                    <a:gd name="T15" fmla="*/ 1 h 41"/>
                    <a:gd name="T16" fmla="*/ 1 w 17"/>
                    <a:gd name="T17" fmla="*/ 1 h 41"/>
                    <a:gd name="T18" fmla="*/ 1 w 17"/>
                    <a:gd name="T19" fmla="*/ 1 h 41"/>
                    <a:gd name="T20" fmla="*/ 1 w 17"/>
                    <a:gd name="T21" fmla="*/ 1 h 41"/>
                    <a:gd name="T22" fmla="*/ 1 w 17"/>
                    <a:gd name="T23" fmla="*/ 1 h 41"/>
                    <a:gd name="T24" fmla="*/ 1 w 17"/>
                    <a:gd name="T25" fmla="*/ 1 h 41"/>
                    <a:gd name="T26" fmla="*/ 1 w 17"/>
                    <a:gd name="T27" fmla="*/ 1 h 41"/>
                    <a:gd name="T28" fmla="*/ 1 w 17"/>
                    <a:gd name="T29" fmla="*/ 1 h 41"/>
                    <a:gd name="T30" fmla="*/ 1 w 17"/>
                    <a:gd name="T31" fmla="*/ 1 h 41"/>
                    <a:gd name="T32" fmla="*/ 1 w 17"/>
                    <a:gd name="T33" fmla="*/ 1 h 41"/>
                    <a:gd name="T34" fmla="*/ 1 w 17"/>
                    <a:gd name="T35" fmla="*/ 0 h 41"/>
                    <a:gd name="T36" fmla="*/ 0 w 17"/>
                    <a:gd name="T37" fmla="*/ 0 h 41"/>
                    <a:gd name="T38" fmla="*/ 0 w 17"/>
                    <a:gd name="T39" fmla="*/ 1 h 41"/>
                    <a:gd name="T40" fmla="*/ 0 w 17"/>
                    <a:gd name="T41" fmla="*/ 1 h 41"/>
                    <a:gd name="T42" fmla="*/ 1 w 17"/>
                    <a:gd name="T43" fmla="*/ 1 h 41"/>
                    <a:gd name="T44" fmla="*/ 1 w 17"/>
                    <a:gd name="T45" fmla="*/ 1 h 41"/>
                    <a:gd name="T46" fmla="*/ 1 w 17"/>
                    <a:gd name="T47" fmla="*/ 1 h 41"/>
                    <a:gd name="T48" fmla="*/ 1 w 17"/>
                    <a:gd name="T49" fmla="*/ 1 h 41"/>
                    <a:gd name="T50" fmla="*/ 1 w 17"/>
                    <a:gd name="T51" fmla="*/ 1 h 41"/>
                    <a:gd name="T52" fmla="*/ 1 w 17"/>
                    <a:gd name="T53" fmla="*/ 1 h 41"/>
                    <a:gd name="T54" fmla="*/ 0 w 17"/>
                    <a:gd name="T55" fmla="*/ 1 h 41"/>
                    <a:gd name="T56" fmla="*/ 1 w 17"/>
                    <a:gd name="T57" fmla="*/ 1 h 41"/>
                    <a:gd name="T58" fmla="*/ 1 w 17"/>
                    <a:gd name="T59" fmla="*/ 1 h 41"/>
                    <a:gd name="T60" fmla="*/ 1 w 17"/>
                    <a:gd name="T61" fmla="*/ 1 h 41"/>
                    <a:gd name="T62" fmla="*/ 1 w 17"/>
                    <a:gd name="T63" fmla="*/ 1 h 41"/>
                    <a:gd name="T64" fmla="*/ 1 w 17"/>
                    <a:gd name="T65" fmla="*/ 1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41"/>
                    <a:gd name="T101" fmla="*/ 17 w 17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41">
                      <a:moveTo>
                        <a:pt x="13" y="40"/>
                      </a:moveTo>
                      <a:lnTo>
                        <a:pt x="14" y="41"/>
                      </a:lnTo>
                      <a:lnTo>
                        <a:pt x="15" y="41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9"/>
                      </a:lnTo>
                      <a:lnTo>
                        <a:pt x="16" y="39"/>
                      </a:lnTo>
                      <a:lnTo>
                        <a:pt x="16" y="37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4" y="31"/>
                      </a:lnTo>
                      <a:lnTo>
                        <a:pt x="14" y="29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6"/>
                      </a:lnTo>
                      <a:lnTo>
                        <a:pt x="11" y="14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6" y="7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4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3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4" name="Freeform 513"/>
                <p:cNvSpPr>
                  <a:spLocks/>
                </p:cNvSpPr>
                <p:nvPr/>
              </p:nvSpPr>
              <p:spPr bwMode="auto">
                <a:xfrm>
                  <a:off x="1135" y="1544"/>
                  <a:ext cx="9" cy="21"/>
                </a:xfrm>
                <a:custGeom>
                  <a:avLst/>
                  <a:gdLst>
                    <a:gd name="T0" fmla="*/ 1 w 17"/>
                    <a:gd name="T1" fmla="*/ 1 h 41"/>
                    <a:gd name="T2" fmla="*/ 1 w 17"/>
                    <a:gd name="T3" fmla="*/ 1 h 41"/>
                    <a:gd name="T4" fmla="*/ 1 w 17"/>
                    <a:gd name="T5" fmla="*/ 1 h 41"/>
                    <a:gd name="T6" fmla="*/ 1 w 17"/>
                    <a:gd name="T7" fmla="*/ 1 h 41"/>
                    <a:gd name="T8" fmla="*/ 1 w 17"/>
                    <a:gd name="T9" fmla="*/ 1 h 41"/>
                    <a:gd name="T10" fmla="*/ 1 w 17"/>
                    <a:gd name="T11" fmla="*/ 1 h 41"/>
                    <a:gd name="T12" fmla="*/ 1 w 17"/>
                    <a:gd name="T13" fmla="*/ 1 h 41"/>
                    <a:gd name="T14" fmla="*/ 1 w 17"/>
                    <a:gd name="T15" fmla="*/ 1 h 41"/>
                    <a:gd name="T16" fmla="*/ 1 w 17"/>
                    <a:gd name="T17" fmla="*/ 1 h 41"/>
                    <a:gd name="T18" fmla="*/ 1 w 17"/>
                    <a:gd name="T19" fmla="*/ 1 h 41"/>
                    <a:gd name="T20" fmla="*/ 1 w 17"/>
                    <a:gd name="T21" fmla="*/ 1 h 41"/>
                    <a:gd name="T22" fmla="*/ 1 w 17"/>
                    <a:gd name="T23" fmla="*/ 1 h 41"/>
                    <a:gd name="T24" fmla="*/ 1 w 17"/>
                    <a:gd name="T25" fmla="*/ 1 h 41"/>
                    <a:gd name="T26" fmla="*/ 1 w 17"/>
                    <a:gd name="T27" fmla="*/ 1 h 41"/>
                    <a:gd name="T28" fmla="*/ 1 w 17"/>
                    <a:gd name="T29" fmla="*/ 1 h 41"/>
                    <a:gd name="T30" fmla="*/ 1 w 17"/>
                    <a:gd name="T31" fmla="*/ 1 h 41"/>
                    <a:gd name="T32" fmla="*/ 1 w 17"/>
                    <a:gd name="T33" fmla="*/ 1 h 41"/>
                    <a:gd name="T34" fmla="*/ 1 w 17"/>
                    <a:gd name="T35" fmla="*/ 1 h 41"/>
                    <a:gd name="T36" fmla="*/ 1 w 17"/>
                    <a:gd name="T37" fmla="*/ 1 h 41"/>
                    <a:gd name="T38" fmla="*/ 1 w 17"/>
                    <a:gd name="T39" fmla="*/ 1 h 41"/>
                    <a:gd name="T40" fmla="*/ 1 w 17"/>
                    <a:gd name="T41" fmla="*/ 1 h 41"/>
                    <a:gd name="T42" fmla="*/ 1 w 17"/>
                    <a:gd name="T43" fmla="*/ 1 h 41"/>
                    <a:gd name="T44" fmla="*/ 1 w 17"/>
                    <a:gd name="T45" fmla="*/ 1 h 41"/>
                    <a:gd name="T46" fmla="*/ 1 w 17"/>
                    <a:gd name="T47" fmla="*/ 1 h 41"/>
                    <a:gd name="T48" fmla="*/ 1 w 17"/>
                    <a:gd name="T49" fmla="*/ 1 h 41"/>
                    <a:gd name="T50" fmla="*/ 1 w 17"/>
                    <a:gd name="T51" fmla="*/ 1 h 41"/>
                    <a:gd name="T52" fmla="*/ 1 w 17"/>
                    <a:gd name="T53" fmla="*/ 1 h 41"/>
                    <a:gd name="T54" fmla="*/ 1 w 17"/>
                    <a:gd name="T55" fmla="*/ 1 h 41"/>
                    <a:gd name="T56" fmla="*/ 1 w 17"/>
                    <a:gd name="T57" fmla="*/ 1 h 41"/>
                    <a:gd name="T58" fmla="*/ 1 w 17"/>
                    <a:gd name="T59" fmla="*/ 0 h 41"/>
                    <a:gd name="T60" fmla="*/ 1 w 17"/>
                    <a:gd name="T61" fmla="*/ 0 h 41"/>
                    <a:gd name="T62" fmla="*/ 0 w 17"/>
                    <a:gd name="T63" fmla="*/ 0 h 41"/>
                    <a:gd name="T64" fmla="*/ 0 w 17"/>
                    <a:gd name="T65" fmla="*/ 1 h 41"/>
                    <a:gd name="T66" fmla="*/ 0 w 17"/>
                    <a:gd name="T67" fmla="*/ 1 h 41"/>
                    <a:gd name="T68" fmla="*/ 1 w 17"/>
                    <a:gd name="T69" fmla="*/ 1 h 41"/>
                    <a:gd name="T70" fmla="*/ 1 w 17"/>
                    <a:gd name="T71" fmla="*/ 1 h 41"/>
                    <a:gd name="T72" fmla="*/ 1 w 17"/>
                    <a:gd name="T73" fmla="*/ 1 h 41"/>
                    <a:gd name="T74" fmla="*/ 1 w 17"/>
                    <a:gd name="T75" fmla="*/ 1 h 41"/>
                    <a:gd name="T76" fmla="*/ 1 w 17"/>
                    <a:gd name="T77" fmla="*/ 1 h 41"/>
                    <a:gd name="T78" fmla="*/ 1 w 17"/>
                    <a:gd name="T79" fmla="*/ 1 h 41"/>
                    <a:gd name="T80" fmla="*/ 1 w 17"/>
                    <a:gd name="T81" fmla="*/ 1 h 41"/>
                    <a:gd name="T82" fmla="*/ 1 w 17"/>
                    <a:gd name="T83" fmla="*/ 1 h 41"/>
                    <a:gd name="T84" fmla="*/ 1 w 17"/>
                    <a:gd name="T85" fmla="*/ 1 h 41"/>
                    <a:gd name="T86" fmla="*/ 1 w 17"/>
                    <a:gd name="T87" fmla="*/ 1 h 41"/>
                    <a:gd name="T88" fmla="*/ 1 w 17"/>
                    <a:gd name="T89" fmla="*/ 1 h 41"/>
                    <a:gd name="T90" fmla="*/ 0 w 17"/>
                    <a:gd name="T91" fmla="*/ 1 h 41"/>
                    <a:gd name="T92" fmla="*/ 0 w 17"/>
                    <a:gd name="T93" fmla="*/ 1 h 41"/>
                    <a:gd name="T94" fmla="*/ 1 w 17"/>
                    <a:gd name="T95" fmla="*/ 1 h 41"/>
                    <a:gd name="T96" fmla="*/ 1 w 17"/>
                    <a:gd name="T97" fmla="*/ 1 h 41"/>
                    <a:gd name="T98" fmla="*/ 1 w 17"/>
                    <a:gd name="T99" fmla="*/ 1 h 41"/>
                    <a:gd name="T100" fmla="*/ 1 w 17"/>
                    <a:gd name="T101" fmla="*/ 1 h 41"/>
                    <a:gd name="T102" fmla="*/ 1 w 17"/>
                    <a:gd name="T103" fmla="*/ 1 h 41"/>
                    <a:gd name="T104" fmla="*/ 1 w 17"/>
                    <a:gd name="T105" fmla="*/ 1 h 41"/>
                    <a:gd name="T106" fmla="*/ 1 w 17"/>
                    <a:gd name="T107" fmla="*/ 1 h 41"/>
                    <a:gd name="T108" fmla="*/ 1 w 17"/>
                    <a:gd name="T109" fmla="*/ 1 h 41"/>
                    <a:gd name="T110" fmla="*/ 1 w 17"/>
                    <a:gd name="T111" fmla="*/ 1 h 41"/>
                    <a:gd name="T112" fmla="*/ 1 w 17"/>
                    <a:gd name="T113" fmla="*/ 1 h 4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7"/>
                    <a:gd name="T172" fmla="*/ 0 h 41"/>
                    <a:gd name="T173" fmla="*/ 17 w 17"/>
                    <a:gd name="T174" fmla="*/ 41 h 4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7" h="41">
                      <a:moveTo>
                        <a:pt x="13" y="40"/>
                      </a:moveTo>
                      <a:lnTo>
                        <a:pt x="14" y="41"/>
                      </a:lnTo>
                      <a:lnTo>
                        <a:pt x="15" y="41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9"/>
                      </a:lnTo>
                      <a:lnTo>
                        <a:pt x="16" y="39"/>
                      </a:lnTo>
                      <a:lnTo>
                        <a:pt x="16" y="37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4" y="31"/>
                      </a:lnTo>
                      <a:lnTo>
                        <a:pt x="14" y="29"/>
                      </a:lnTo>
                      <a:lnTo>
                        <a:pt x="14" y="27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5" y="23"/>
                      </a:lnTo>
                      <a:lnTo>
                        <a:pt x="14" y="22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6"/>
                      </a:lnTo>
                      <a:lnTo>
                        <a:pt x="11" y="14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6" y="7"/>
                      </a:lnTo>
                      <a:lnTo>
                        <a:pt x="5" y="5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4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8" y="34"/>
                      </a:lnTo>
                      <a:lnTo>
                        <a:pt x="10" y="36"/>
                      </a:lnTo>
                      <a:lnTo>
                        <a:pt x="11" y="38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3" y="4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5" name="Freeform 514"/>
                <p:cNvSpPr>
                  <a:spLocks/>
                </p:cNvSpPr>
                <p:nvPr/>
              </p:nvSpPr>
              <p:spPr bwMode="auto">
                <a:xfrm>
                  <a:off x="1144" y="1559"/>
                  <a:ext cx="12" cy="10"/>
                </a:xfrm>
                <a:custGeom>
                  <a:avLst/>
                  <a:gdLst>
                    <a:gd name="T0" fmla="*/ 0 w 25"/>
                    <a:gd name="T1" fmla="*/ 0 h 21"/>
                    <a:gd name="T2" fmla="*/ 0 w 25"/>
                    <a:gd name="T3" fmla="*/ 0 h 21"/>
                    <a:gd name="T4" fmla="*/ 0 w 25"/>
                    <a:gd name="T5" fmla="*/ 0 h 21"/>
                    <a:gd name="T6" fmla="*/ 0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w 25"/>
                    <a:gd name="T13" fmla="*/ 0 h 21"/>
                    <a:gd name="T14" fmla="*/ 0 w 25"/>
                    <a:gd name="T15" fmla="*/ 0 h 21"/>
                    <a:gd name="T16" fmla="*/ 0 w 25"/>
                    <a:gd name="T17" fmla="*/ 0 h 21"/>
                    <a:gd name="T18" fmla="*/ 0 w 25"/>
                    <a:gd name="T19" fmla="*/ 0 h 21"/>
                    <a:gd name="T20" fmla="*/ 0 w 25"/>
                    <a:gd name="T21" fmla="*/ 0 h 21"/>
                    <a:gd name="T22" fmla="*/ 0 w 25"/>
                    <a:gd name="T23" fmla="*/ 0 h 21"/>
                    <a:gd name="T24" fmla="*/ 0 w 25"/>
                    <a:gd name="T25" fmla="*/ 0 h 21"/>
                    <a:gd name="T26" fmla="*/ 0 w 25"/>
                    <a:gd name="T27" fmla="*/ 0 h 21"/>
                    <a:gd name="T28" fmla="*/ 0 w 25"/>
                    <a:gd name="T29" fmla="*/ 0 h 21"/>
                    <a:gd name="T30" fmla="*/ 0 w 25"/>
                    <a:gd name="T31" fmla="*/ 0 h 21"/>
                    <a:gd name="T32" fmla="*/ 0 w 25"/>
                    <a:gd name="T33" fmla="*/ 0 h 21"/>
                    <a:gd name="T34" fmla="*/ 0 w 25"/>
                    <a:gd name="T35" fmla="*/ 0 h 21"/>
                    <a:gd name="T36" fmla="*/ 0 w 25"/>
                    <a:gd name="T37" fmla="*/ 0 h 21"/>
                    <a:gd name="T38" fmla="*/ 0 w 25"/>
                    <a:gd name="T39" fmla="*/ 0 h 21"/>
                    <a:gd name="T40" fmla="*/ 0 w 25"/>
                    <a:gd name="T41" fmla="*/ 0 h 21"/>
                    <a:gd name="T42" fmla="*/ 0 w 25"/>
                    <a:gd name="T43" fmla="*/ 0 h 21"/>
                    <a:gd name="T44" fmla="*/ 0 w 25"/>
                    <a:gd name="T45" fmla="*/ 0 h 21"/>
                    <a:gd name="T46" fmla="*/ 0 w 25"/>
                    <a:gd name="T47" fmla="*/ 0 h 21"/>
                    <a:gd name="T48" fmla="*/ 0 w 25"/>
                    <a:gd name="T49" fmla="*/ 0 h 21"/>
                    <a:gd name="T50" fmla="*/ 0 w 25"/>
                    <a:gd name="T51" fmla="*/ 0 h 21"/>
                    <a:gd name="T52" fmla="*/ 0 w 25"/>
                    <a:gd name="T53" fmla="*/ 0 h 21"/>
                    <a:gd name="T54" fmla="*/ 0 w 25"/>
                    <a:gd name="T55" fmla="*/ 0 h 21"/>
                    <a:gd name="T56" fmla="*/ 0 w 25"/>
                    <a:gd name="T57" fmla="*/ 0 h 21"/>
                    <a:gd name="T58" fmla="*/ 0 w 25"/>
                    <a:gd name="T59" fmla="*/ 0 h 21"/>
                    <a:gd name="T60" fmla="*/ 0 w 25"/>
                    <a:gd name="T61" fmla="*/ 0 h 21"/>
                    <a:gd name="T62" fmla="*/ 0 w 25"/>
                    <a:gd name="T63" fmla="*/ 0 h 21"/>
                    <a:gd name="T64" fmla="*/ 0 w 25"/>
                    <a:gd name="T65" fmla="*/ 0 h 21"/>
                    <a:gd name="T66" fmla="*/ 0 w 25"/>
                    <a:gd name="T67" fmla="*/ 0 h 21"/>
                    <a:gd name="T68" fmla="*/ 0 w 25"/>
                    <a:gd name="T69" fmla="*/ 0 h 21"/>
                    <a:gd name="T70" fmla="*/ 0 w 25"/>
                    <a:gd name="T71" fmla="*/ 0 h 21"/>
                    <a:gd name="T72" fmla="*/ 0 w 25"/>
                    <a:gd name="T73" fmla="*/ 0 h 21"/>
                    <a:gd name="T74" fmla="*/ 0 w 25"/>
                    <a:gd name="T75" fmla="*/ 0 h 21"/>
                    <a:gd name="T76" fmla="*/ 0 w 25"/>
                    <a:gd name="T77" fmla="*/ 0 h 21"/>
                    <a:gd name="T78" fmla="*/ 0 w 25"/>
                    <a:gd name="T79" fmla="*/ 0 h 21"/>
                    <a:gd name="T80" fmla="*/ 0 w 25"/>
                    <a:gd name="T81" fmla="*/ 0 h 21"/>
                    <a:gd name="T82" fmla="*/ 0 w 25"/>
                    <a:gd name="T83" fmla="*/ 0 h 21"/>
                    <a:gd name="T84" fmla="*/ 0 w 25"/>
                    <a:gd name="T85" fmla="*/ 0 h 21"/>
                    <a:gd name="T86" fmla="*/ 0 w 25"/>
                    <a:gd name="T87" fmla="*/ 0 h 21"/>
                    <a:gd name="T88" fmla="*/ 0 w 25"/>
                    <a:gd name="T89" fmla="*/ 0 h 21"/>
                    <a:gd name="T90" fmla="*/ 0 w 25"/>
                    <a:gd name="T91" fmla="*/ 0 h 21"/>
                    <a:gd name="T92" fmla="*/ 0 w 25"/>
                    <a:gd name="T93" fmla="*/ 0 h 21"/>
                    <a:gd name="T94" fmla="*/ 0 w 25"/>
                    <a:gd name="T95" fmla="*/ 0 h 21"/>
                    <a:gd name="T96" fmla="*/ 0 w 25"/>
                    <a:gd name="T97" fmla="*/ 0 h 21"/>
                    <a:gd name="T98" fmla="*/ 0 w 25"/>
                    <a:gd name="T99" fmla="*/ 0 h 21"/>
                    <a:gd name="T100" fmla="*/ 0 w 25"/>
                    <a:gd name="T101" fmla="*/ 0 h 21"/>
                    <a:gd name="T102" fmla="*/ 0 w 25"/>
                    <a:gd name="T103" fmla="*/ 0 h 21"/>
                    <a:gd name="T104" fmla="*/ 0 w 25"/>
                    <a:gd name="T105" fmla="*/ 0 h 21"/>
                    <a:gd name="T106" fmla="*/ 0 w 25"/>
                    <a:gd name="T107" fmla="*/ 0 h 21"/>
                    <a:gd name="T108" fmla="*/ 0 w 25"/>
                    <a:gd name="T109" fmla="*/ 0 h 21"/>
                    <a:gd name="T110" fmla="*/ 0 w 25"/>
                    <a:gd name="T111" fmla="*/ 0 h 21"/>
                    <a:gd name="T112" fmla="*/ 0 w 25"/>
                    <a:gd name="T113" fmla="*/ 0 h 21"/>
                    <a:gd name="T114" fmla="*/ 0 w 25"/>
                    <a:gd name="T115" fmla="*/ 0 h 21"/>
                    <a:gd name="T116" fmla="*/ 0 w 25"/>
                    <a:gd name="T117" fmla="*/ 0 h 21"/>
                    <a:gd name="T118" fmla="*/ 0 w 25"/>
                    <a:gd name="T119" fmla="*/ 0 h 2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5"/>
                    <a:gd name="T181" fmla="*/ 0 h 21"/>
                    <a:gd name="T182" fmla="*/ 25 w 25"/>
                    <a:gd name="T183" fmla="*/ 21 h 2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5" h="21">
                      <a:moveTo>
                        <a:pt x="18" y="19"/>
                      </a:move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3" y="19"/>
                      </a:lnTo>
                      <a:lnTo>
                        <a:pt x="24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8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6" name="Freeform 515"/>
                <p:cNvSpPr>
                  <a:spLocks/>
                </p:cNvSpPr>
                <p:nvPr/>
              </p:nvSpPr>
              <p:spPr bwMode="auto">
                <a:xfrm>
                  <a:off x="1144" y="1559"/>
                  <a:ext cx="12" cy="10"/>
                </a:xfrm>
                <a:custGeom>
                  <a:avLst/>
                  <a:gdLst>
                    <a:gd name="T0" fmla="*/ 0 w 25"/>
                    <a:gd name="T1" fmla="*/ 0 h 21"/>
                    <a:gd name="T2" fmla="*/ 0 w 25"/>
                    <a:gd name="T3" fmla="*/ 0 h 21"/>
                    <a:gd name="T4" fmla="*/ 0 w 25"/>
                    <a:gd name="T5" fmla="*/ 0 h 21"/>
                    <a:gd name="T6" fmla="*/ 0 w 25"/>
                    <a:gd name="T7" fmla="*/ 0 h 21"/>
                    <a:gd name="T8" fmla="*/ 0 w 25"/>
                    <a:gd name="T9" fmla="*/ 0 h 21"/>
                    <a:gd name="T10" fmla="*/ 0 w 25"/>
                    <a:gd name="T11" fmla="*/ 0 h 21"/>
                    <a:gd name="T12" fmla="*/ 0 w 25"/>
                    <a:gd name="T13" fmla="*/ 0 h 21"/>
                    <a:gd name="T14" fmla="*/ 0 w 25"/>
                    <a:gd name="T15" fmla="*/ 0 h 21"/>
                    <a:gd name="T16" fmla="*/ 0 w 25"/>
                    <a:gd name="T17" fmla="*/ 0 h 21"/>
                    <a:gd name="T18" fmla="*/ 0 w 25"/>
                    <a:gd name="T19" fmla="*/ 0 h 21"/>
                    <a:gd name="T20" fmla="*/ 0 w 25"/>
                    <a:gd name="T21" fmla="*/ 0 h 21"/>
                    <a:gd name="T22" fmla="*/ 0 w 25"/>
                    <a:gd name="T23" fmla="*/ 0 h 21"/>
                    <a:gd name="T24" fmla="*/ 0 w 25"/>
                    <a:gd name="T25" fmla="*/ 0 h 21"/>
                    <a:gd name="T26" fmla="*/ 0 w 25"/>
                    <a:gd name="T27" fmla="*/ 0 h 21"/>
                    <a:gd name="T28" fmla="*/ 0 w 25"/>
                    <a:gd name="T29" fmla="*/ 0 h 21"/>
                    <a:gd name="T30" fmla="*/ 0 w 25"/>
                    <a:gd name="T31" fmla="*/ 0 h 21"/>
                    <a:gd name="T32" fmla="*/ 0 w 25"/>
                    <a:gd name="T33" fmla="*/ 0 h 21"/>
                    <a:gd name="T34" fmla="*/ 0 w 25"/>
                    <a:gd name="T35" fmla="*/ 0 h 21"/>
                    <a:gd name="T36" fmla="*/ 0 w 25"/>
                    <a:gd name="T37" fmla="*/ 0 h 21"/>
                    <a:gd name="T38" fmla="*/ 0 w 25"/>
                    <a:gd name="T39" fmla="*/ 0 h 21"/>
                    <a:gd name="T40" fmla="*/ 0 w 25"/>
                    <a:gd name="T41" fmla="*/ 0 h 21"/>
                    <a:gd name="T42" fmla="*/ 0 w 25"/>
                    <a:gd name="T43" fmla="*/ 0 h 21"/>
                    <a:gd name="T44" fmla="*/ 0 w 25"/>
                    <a:gd name="T45" fmla="*/ 0 h 21"/>
                    <a:gd name="T46" fmla="*/ 0 w 25"/>
                    <a:gd name="T47" fmla="*/ 0 h 21"/>
                    <a:gd name="T48" fmla="*/ 0 w 25"/>
                    <a:gd name="T49" fmla="*/ 0 h 21"/>
                    <a:gd name="T50" fmla="*/ 0 w 25"/>
                    <a:gd name="T51" fmla="*/ 0 h 21"/>
                    <a:gd name="T52" fmla="*/ 0 w 25"/>
                    <a:gd name="T53" fmla="*/ 0 h 21"/>
                    <a:gd name="T54" fmla="*/ 0 w 25"/>
                    <a:gd name="T55" fmla="*/ 0 h 21"/>
                    <a:gd name="T56" fmla="*/ 0 w 25"/>
                    <a:gd name="T57" fmla="*/ 0 h 21"/>
                    <a:gd name="T58" fmla="*/ 0 w 25"/>
                    <a:gd name="T59" fmla="*/ 0 h 21"/>
                    <a:gd name="T60" fmla="*/ 0 w 25"/>
                    <a:gd name="T61" fmla="*/ 0 h 21"/>
                    <a:gd name="T62" fmla="*/ 0 w 25"/>
                    <a:gd name="T63" fmla="*/ 0 h 21"/>
                    <a:gd name="T64" fmla="*/ 0 w 25"/>
                    <a:gd name="T65" fmla="*/ 0 h 21"/>
                    <a:gd name="T66" fmla="*/ 0 w 25"/>
                    <a:gd name="T67" fmla="*/ 0 h 21"/>
                    <a:gd name="T68" fmla="*/ 0 w 25"/>
                    <a:gd name="T69" fmla="*/ 0 h 21"/>
                    <a:gd name="T70" fmla="*/ 0 w 25"/>
                    <a:gd name="T71" fmla="*/ 0 h 21"/>
                    <a:gd name="T72" fmla="*/ 0 w 25"/>
                    <a:gd name="T73" fmla="*/ 0 h 21"/>
                    <a:gd name="T74" fmla="*/ 0 w 25"/>
                    <a:gd name="T75" fmla="*/ 0 h 21"/>
                    <a:gd name="T76" fmla="*/ 0 w 25"/>
                    <a:gd name="T77" fmla="*/ 0 h 21"/>
                    <a:gd name="T78" fmla="*/ 0 w 25"/>
                    <a:gd name="T79" fmla="*/ 0 h 21"/>
                    <a:gd name="T80" fmla="*/ 0 w 25"/>
                    <a:gd name="T81" fmla="*/ 0 h 21"/>
                    <a:gd name="T82" fmla="*/ 0 w 25"/>
                    <a:gd name="T83" fmla="*/ 0 h 21"/>
                    <a:gd name="T84" fmla="*/ 0 w 25"/>
                    <a:gd name="T85" fmla="*/ 0 h 21"/>
                    <a:gd name="T86" fmla="*/ 0 w 25"/>
                    <a:gd name="T87" fmla="*/ 0 h 21"/>
                    <a:gd name="T88" fmla="*/ 0 w 25"/>
                    <a:gd name="T89" fmla="*/ 0 h 21"/>
                    <a:gd name="T90" fmla="*/ 0 w 25"/>
                    <a:gd name="T91" fmla="*/ 0 h 21"/>
                    <a:gd name="T92" fmla="*/ 0 w 25"/>
                    <a:gd name="T93" fmla="*/ 0 h 21"/>
                    <a:gd name="T94" fmla="*/ 0 w 25"/>
                    <a:gd name="T95" fmla="*/ 0 h 21"/>
                    <a:gd name="T96" fmla="*/ 0 w 25"/>
                    <a:gd name="T97" fmla="*/ 0 h 21"/>
                    <a:gd name="T98" fmla="*/ 0 w 25"/>
                    <a:gd name="T99" fmla="*/ 0 h 21"/>
                    <a:gd name="T100" fmla="*/ 0 w 25"/>
                    <a:gd name="T101" fmla="*/ 0 h 2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5"/>
                    <a:gd name="T154" fmla="*/ 0 h 21"/>
                    <a:gd name="T155" fmla="*/ 25 w 25"/>
                    <a:gd name="T156" fmla="*/ 21 h 2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5" h="21">
                      <a:moveTo>
                        <a:pt x="18" y="19"/>
                      </a:moveTo>
                      <a:lnTo>
                        <a:pt x="19" y="18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3" y="19"/>
                      </a:lnTo>
                      <a:lnTo>
                        <a:pt x="24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2" y="20"/>
                      </a:lnTo>
                      <a:lnTo>
                        <a:pt x="21" y="18"/>
                      </a:lnTo>
                      <a:lnTo>
                        <a:pt x="21" y="17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4"/>
                      </a:lnTo>
                      <a:lnTo>
                        <a:pt x="17" y="13"/>
                      </a:lnTo>
                      <a:lnTo>
                        <a:pt x="16" y="12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5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10" y="13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8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7" name="Freeform 516"/>
                <p:cNvSpPr>
                  <a:spLocks/>
                </p:cNvSpPr>
                <p:nvPr/>
              </p:nvSpPr>
              <p:spPr bwMode="auto">
                <a:xfrm>
                  <a:off x="1121" y="1454"/>
                  <a:ext cx="11" cy="20"/>
                </a:xfrm>
                <a:custGeom>
                  <a:avLst/>
                  <a:gdLst>
                    <a:gd name="T0" fmla="*/ 1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1 h 40"/>
                    <a:gd name="T34" fmla="*/ 1 w 22"/>
                    <a:gd name="T35" fmla="*/ 0 h 40"/>
                    <a:gd name="T36" fmla="*/ 1 w 22"/>
                    <a:gd name="T37" fmla="*/ 0 h 40"/>
                    <a:gd name="T38" fmla="*/ 1 w 22"/>
                    <a:gd name="T39" fmla="*/ 0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1 w 22"/>
                    <a:gd name="T47" fmla="*/ 1 h 40"/>
                    <a:gd name="T48" fmla="*/ 1 w 22"/>
                    <a:gd name="T49" fmla="*/ 1 h 40"/>
                    <a:gd name="T50" fmla="*/ 1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1 h 40"/>
                    <a:gd name="T62" fmla="*/ 1 w 22"/>
                    <a:gd name="T63" fmla="*/ 1 h 40"/>
                    <a:gd name="T64" fmla="*/ 1 w 22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40"/>
                    <a:gd name="T101" fmla="*/ 22 w 2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40">
                      <a:moveTo>
                        <a:pt x="0" y="38"/>
                      </a:move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8" y="33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7" y="4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28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8" name="Freeform 517"/>
                <p:cNvSpPr>
                  <a:spLocks/>
                </p:cNvSpPr>
                <p:nvPr/>
              </p:nvSpPr>
              <p:spPr bwMode="auto">
                <a:xfrm>
                  <a:off x="1121" y="1454"/>
                  <a:ext cx="11" cy="20"/>
                </a:xfrm>
                <a:custGeom>
                  <a:avLst/>
                  <a:gdLst>
                    <a:gd name="T0" fmla="*/ 0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1 h 40"/>
                    <a:gd name="T34" fmla="*/ 1 w 22"/>
                    <a:gd name="T35" fmla="*/ 1 h 40"/>
                    <a:gd name="T36" fmla="*/ 1 w 22"/>
                    <a:gd name="T37" fmla="*/ 1 h 40"/>
                    <a:gd name="T38" fmla="*/ 1 w 22"/>
                    <a:gd name="T39" fmla="*/ 1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1 w 22"/>
                    <a:gd name="T47" fmla="*/ 1 h 40"/>
                    <a:gd name="T48" fmla="*/ 1 w 22"/>
                    <a:gd name="T49" fmla="*/ 1 h 40"/>
                    <a:gd name="T50" fmla="*/ 1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0 h 40"/>
                    <a:gd name="T62" fmla="*/ 1 w 22"/>
                    <a:gd name="T63" fmla="*/ 0 h 40"/>
                    <a:gd name="T64" fmla="*/ 1 w 22"/>
                    <a:gd name="T65" fmla="*/ 0 h 40"/>
                    <a:gd name="T66" fmla="*/ 1 w 22"/>
                    <a:gd name="T67" fmla="*/ 0 h 40"/>
                    <a:gd name="T68" fmla="*/ 1 w 22"/>
                    <a:gd name="T69" fmla="*/ 1 h 40"/>
                    <a:gd name="T70" fmla="*/ 1 w 22"/>
                    <a:gd name="T71" fmla="*/ 1 h 40"/>
                    <a:gd name="T72" fmla="*/ 1 w 22"/>
                    <a:gd name="T73" fmla="*/ 1 h 40"/>
                    <a:gd name="T74" fmla="*/ 1 w 22"/>
                    <a:gd name="T75" fmla="*/ 1 h 40"/>
                    <a:gd name="T76" fmla="*/ 1 w 22"/>
                    <a:gd name="T77" fmla="*/ 1 h 40"/>
                    <a:gd name="T78" fmla="*/ 1 w 22"/>
                    <a:gd name="T79" fmla="*/ 1 h 40"/>
                    <a:gd name="T80" fmla="*/ 1 w 22"/>
                    <a:gd name="T81" fmla="*/ 1 h 40"/>
                    <a:gd name="T82" fmla="*/ 1 w 22"/>
                    <a:gd name="T83" fmla="*/ 1 h 40"/>
                    <a:gd name="T84" fmla="*/ 1 w 22"/>
                    <a:gd name="T85" fmla="*/ 1 h 40"/>
                    <a:gd name="T86" fmla="*/ 1 w 22"/>
                    <a:gd name="T87" fmla="*/ 1 h 40"/>
                    <a:gd name="T88" fmla="*/ 1 w 22"/>
                    <a:gd name="T89" fmla="*/ 1 h 40"/>
                    <a:gd name="T90" fmla="*/ 1 w 22"/>
                    <a:gd name="T91" fmla="*/ 1 h 40"/>
                    <a:gd name="T92" fmla="*/ 1 w 22"/>
                    <a:gd name="T93" fmla="*/ 1 h 40"/>
                    <a:gd name="T94" fmla="*/ 1 w 22"/>
                    <a:gd name="T95" fmla="*/ 1 h 40"/>
                    <a:gd name="T96" fmla="*/ 1 w 22"/>
                    <a:gd name="T97" fmla="*/ 1 h 40"/>
                    <a:gd name="T98" fmla="*/ 1 w 22"/>
                    <a:gd name="T99" fmla="*/ 1 h 40"/>
                    <a:gd name="T100" fmla="*/ 1 w 22"/>
                    <a:gd name="T101" fmla="*/ 1 h 40"/>
                    <a:gd name="T102" fmla="*/ 1 w 22"/>
                    <a:gd name="T103" fmla="*/ 1 h 40"/>
                    <a:gd name="T104" fmla="*/ 1 w 22"/>
                    <a:gd name="T105" fmla="*/ 1 h 40"/>
                    <a:gd name="T106" fmla="*/ 1 w 22"/>
                    <a:gd name="T107" fmla="*/ 1 h 40"/>
                    <a:gd name="T108" fmla="*/ 1 w 22"/>
                    <a:gd name="T109" fmla="*/ 1 h 40"/>
                    <a:gd name="T110" fmla="*/ 1 w 22"/>
                    <a:gd name="T111" fmla="*/ 1 h 40"/>
                    <a:gd name="T112" fmla="*/ 1 w 22"/>
                    <a:gd name="T113" fmla="*/ 1 h 40"/>
                    <a:gd name="T114" fmla="*/ 1 w 22"/>
                    <a:gd name="T115" fmla="*/ 1 h 40"/>
                    <a:gd name="T116" fmla="*/ 0 w 22"/>
                    <a:gd name="T117" fmla="*/ 1 h 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2"/>
                    <a:gd name="T178" fmla="*/ 0 h 40"/>
                    <a:gd name="T179" fmla="*/ 22 w 22"/>
                    <a:gd name="T180" fmla="*/ 40 h 4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2" h="40">
                      <a:moveTo>
                        <a:pt x="0" y="38"/>
                      </a:moveTo>
                      <a:lnTo>
                        <a:pt x="1" y="39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5" y="40"/>
                      </a:lnTo>
                      <a:lnTo>
                        <a:pt x="5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7" y="34"/>
                      </a:lnTo>
                      <a:lnTo>
                        <a:pt x="8" y="33"/>
                      </a:lnTo>
                      <a:lnTo>
                        <a:pt x="9" y="30"/>
                      </a:lnTo>
                      <a:lnTo>
                        <a:pt x="11" y="29"/>
                      </a:lnTo>
                      <a:lnTo>
                        <a:pt x="12" y="28"/>
                      </a:lnTo>
                      <a:lnTo>
                        <a:pt x="13" y="27"/>
                      </a:lnTo>
                      <a:lnTo>
                        <a:pt x="14" y="27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0" y="12"/>
                      </a:lnTo>
                      <a:lnTo>
                        <a:pt x="21" y="9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8" y="2"/>
                      </a:lnTo>
                      <a:lnTo>
                        <a:pt x="18" y="3"/>
                      </a:lnTo>
                      <a:lnTo>
                        <a:pt x="17" y="4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0" y="12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1" y="28"/>
                      </a:lnTo>
                      <a:lnTo>
                        <a:pt x="1" y="32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1" y="37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29" name="Freeform 518"/>
                <p:cNvSpPr>
                  <a:spLocks/>
                </p:cNvSpPr>
                <p:nvPr/>
              </p:nvSpPr>
              <p:spPr bwMode="auto">
                <a:xfrm>
                  <a:off x="1123" y="1439"/>
                  <a:ext cx="12" cy="19"/>
                </a:xfrm>
                <a:custGeom>
                  <a:avLst/>
                  <a:gdLst>
                    <a:gd name="T0" fmla="*/ 0 w 24"/>
                    <a:gd name="T1" fmla="*/ 0 h 40"/>
                    <a:gd name="T2" fmla="*/ 1 w 24"/>
                    <a:gd name="T3" fmla="*/ 0 h 40"/>
                    <a:gd name="T4" fmla="*/ 1 w 24"/>
                    <a:gd name="T5" fmla="*/ 0 h 40"/>
                    <a:gd name="T6" fmla="*/ 1 w 24"/>
                    <a:gd name="T7" fmla="*/ 0 h 40"/>
                    <a:gd name="T8" fmla="*/ 1 w 24"/>
                    <a:gd name="T9" fmla="*/ 0 h 40"/>
                    <a:gd name="T10" fmla="*/ 1 w 24"/>
                    <a:gd name="T11" fmla="*/ 0 h 40"/>
                    <a:gd name="T12" fmla="*/ 1 w 24"/>
                    <a:gd name="T13" fmla="*/ 0 h 40"/>
                    <a:gd name="T14" fmla="*/ 1 w 24"/>
                    <a:gd name="T15" fmla="*/ 0 h 40"/>
                    <a:gd name="T16" fmla="*/ 1 w 24"/>
                    <a:gd name="T17" fmla="*/ 0 h 40"/>
                    <a:gd name="T18" fmla="*/ 1 w 24"/>
                    <a:gd name="T19" fmla="*/ 0 h 40"/>
                    <a:gd name="T20" fmla="*/ 1 w 24"/>
                    <a:gd name="T21" fmla="*/ 0 h 40"/>
                    <a:gd name="T22" fmla="*/ 1 w 24"/>
                    <a:gd name="T23" fmla="*/ 0 h 40"/>
                    <a:gd name="T24" fmla="*/ 1 w 24"/>
                    <a:gd name="T25" fmla="*/ 0 h 40"/>
                    <a:gd name="T26" fmla="*/ 1 w 24"/>
                    <a:gd name="T27" fmla="*/ 0 h 40"/>
                    <a:gd name="T28" fmla="*/ 1 w 24"/>
                    <a:gd name="T29" fmla="*/ 0 h 40"/>
                    <a:gd name="T30" fmla="*/ 1 w 24"/>
                    <a:gd name="T31" fmla="*/ 0 h 40"/>
                    <a:gd name="T32" fmla="*/ 1 w 24"/>
                    <a:gd name="T33" fmla="*/ 0 h 40"/>
                    <a:gd name="T34" fmla="*/ 1 w 24"/>
                    <a:gd name="T35" fmla="*/ 0 h 40"/>
                    <a:gd name="T36" fmla="*/ 1 w 24"/>
                    <a:gd name="T37" fmla="*/ 0 h 40"/>
                    <a:gd name="T38" fmla="*/ 1 w 24"/>
                    <a:gd name="T39" fmla="*/ 0 h 40"/>
                    <a:gd name="T40" fmla="*/ 1 w 24"/>
                    <a:gd name="T41" fmla="*/ 0 h 40"/>
                    <a:gd name="T42" fmla="*/ 1 w 24"/>
                    <a:gd name="T43" fmla="*/ 0 h 40"/>
                    <a:gd name="T44" fmla="*/ 1 w 24"/>
                    <a:gd name="T45" fmla="*/ 0 h 40"/>
                    <a:gd name="T46" fmla="*/ 1 w 24"/>
                    <a:gd name="T47" fmla="*/ 0 h 40"/>
                    <a:gd name="T48" fmla="*/ 1 w 24"/>
                    <a:gd name="T49" fmla="*/ 0 h 40"/>
                    <a:gd name="T50" fmla="*/ 1 w 24"/>
                    <a:gd name="T51" fmla="*/ 0 h 40"/>
                    <a:gd name="T52" fmla="*/ 1 w 24"/>
                    <a:gd name="T53" fmla="*/ 0 h 40"/>
                    <a:gd name="T54" fmla="*/ 1 w 24"/>
                    <a:gd name="T55" fmla="*/ 0 h 40"/>
                    <a:gd name="T56" fmla="*/ 1 w 24"/>
                    <a:gd name="T57" fmla="*/ 0 h 40"/>
                    <a:gd name="T58" fmla="*/ 1 w 24"/>
                    <a:gd name="T59" fmla="*/ 0 h 40"/>
                    <a:gd name="T60" fmla="*/ 1 w 24"/>
                    <a:gd name="T61" fmla="*/ 0 h 40"/>
                    <a:gd name="T62" fmla="*/ 1 w 24"/>
                    <a:gd name="T63" fmla="*/ 0 h 40"/>
                    <a:gd name="T64" fmla="*/ 1 w 24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40"/>
                    <a:gd name="T101" fmla="*/ 24 w 24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40">
                      <a:moveTo>
                        <a:pt x="0" y="36"/>
                      </a:move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3" y="40"/>
                      </a:lnTo>
                      <a:lnTo>
                        <a:pt x="3" y="38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8" y="31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4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3"/>
                      </a:lnTo>
                      <a:lnTo>
                        <a:pt x="18" y="21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19" y="6"/>
                      </a:lnTo>
                      <a:lnTo>
                        <a:pt x="18" y="7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1" y="35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0" name="Freeform 519"/>
                <p:cNvSpPr>
                  <a:spLocks/>
                </p:cNvSpPr>
                <p:nvPr/>
              </p:nvSpPr>
              <p:spPr bwMode="auto">
                <a:xfrm>
                  <a:off x="1123" y="1439"/>
                  <a:ext cx="12" cy="19"/>
                </a:xfrm>
                <a:custGeom>
                  <a:avLst/>
                  <a:gdLst>
                    <a:gd name="T0" fmla="*/ 0 w 24"/>
                    <a:gd name="T1" fmla="*/ 0 h 40"/>
                    <a:gd name="T2" fmla="*/ 0 w 24"/>
                    <a:gd name="T3" fmla="*/ 0 h 40"/>
                    <a:gd name="T4" fmla="*/ 0 w 24"/>
                    <a:gd name="T5" fmla="*/ 0 h 40"/>
                    <a:gd name="T6" fmla="*/ 1 w 24"/>
                    <a:gd name="T7" fmla="*/ 0 h 40"/>
                    <a:gd name="T8" fmla="*/ 1 w 24"/>
                    <a:gd name="T9" fmla="*/ 0 h 40"/>
                    <a:gd name="T10" fmla="*/ 1 w 24"/>
                    <a:gd name="T11" fmla="*/ 0 h 40"/>
                    <a:gd name="T12" fmla="*/ 1 w 24"/>
                    <a:gd name="T13" fmla="*/ 0 h 40"/>
                    <a:gd name="T14" fmla="*/ 1 w 24"/>
                    <a:gd name="T15" fmla="*/ 0 h 40"/>
                    <a:gd name="T16" fmla="*/ 1 w 24"/>
                    <a:gd name="T17" fmla="*/ 0 h 40"/>
                    <a:gd name="T18" fmla="*/ 1 w 24"/>
                    <a:gd name="T19" fmla="*/ 0 h 40"/>
                    <a:gd name="T20" fmla="*/ 1 w 24"/>
                    <a:gd name="T21" fmla="*/ 0 h 40"/>
                    <a:gd name="T22" fmla="*/ 1 w 24"/>
                    <a:gd name="T23" fmla="*/ 0 h 40"/>
                    <a:gd name="T24" fmla="*/ 1 w 24"/>
                    <a:gd name="T25" fmla="*/ 0 h 40"/>
                    <a:gd name="T26" fmla="*/ 1 w 24"/>
                    <a:gd name="T27" fmla="*/ 0 h 40"/>
                    <a:gd name="T28" fmla="*/ 1 w 24"/>
                    <a:gd name="T29" fmla="*/ 0 h 40"/>
                    <a:gd name="T30" fmla="*/ 1 w 24"/>
                    <a:gd name="T31" fmla="*/ 0 h 40"/>
                    <a:gd name="T32" fmla="*/ 1 w 24"/>
                    <a:gd name="T33" fmla="*/ 0 h 40"/>
                    <a:gd name="T34" fmla="*/ 1 w 24"/>
                    <a:gd name="T35" fmla="*/ 0 h 40"/>
                    <a:gd name="T36" fmla="*/ 1 w 24"/>
                    <a:gd name="T37" fmla="*/ 0 h 40"/>
                    <a:gd name="T38" fmla="*/ 1 w 24"/>
                    <a:gd name="T39" fmla="*/ 0 h 40"/>
                    <a:gd name="T40" fmla="*/ 1 w 24"/>
                    <a:gd name="T41" fmla="*/ 0 h 40"/>
                    <a:gd name="T42" fmla="*/ 1 w 24"/>
                    <a:gd name="T43" fmla="*/ 0 h 40"/>
                    <a:gd name="T44" fmla="*/ 1 w 24"/>
                    <a:gd name="T45" fmla="*/ 0 h 40"/>
                    <a:gd name="T46" fmla="*/ 1 w 24"/>
                    <a:gd name="T47" fmla="*/ 0 h 40"/>
                    <a:gd name="T48" fmla="*/ 1 w 24"/>
                    <a:gd name="T49" fmla="*/ 0 h 40"/>
                    <a:gd name="T50" fmla="*/ 1 w 24"/>
                    <a:gd name="T51" fmla="*/ 0 h 40"/>
                    <a:gd name="T52" fmla="*/ 1 w 24"/>
                    <a:gd name="T53" fmla="*/ 0 h 40"/>
                    <a:gd name="T54" fmla="*/ 1 w 24"/>
                    <a:gd name="T55" fmla="*/ 0 h 40"/>
                    <a:gd name="T56" fmla="*/ 1 w 24"/>
                    <a:gd name="T57" fmla="*/ 0 h 40"/>
                    <a:gd name="T58" fmla="*/ 1 w 24"/>
                    <a:gd name="T59" fmla="*/ 0 h 40"/>
                    <a:gd name="T60" fmla="*/ 1 w 24"/>
                    <a:gd name="T61" fmla="*/ 0 h 40"/>
                    <a:gd name="T62" fmla="*/ 1 w 24"/>
                    <a:gd name="T63" fmla="*/ 0 h 40"/>
                    <a:gd name="T64" fmla="*/ 1 w 24"/>
                    <a:gd name="T65" fmla="*/ 0 h 40"/>
                    <a:gd name="T66" fmla="*/ 1 w 24"/>
                    <a:gd name="T67" fmla="*/ 0 h 40"/>
                    <a:gd name="T68" fmla="*/ 1 w 24"/>
                    <a:gd name="T69" fmla="*/ 0 h 40"/>
                    <a:gd name="T70" fmla="*/ 1 w 24"/>
                    <a:gd name="T71" fmla="*/ 0 h 40"/>
                    <a:gd name="T72" fmla="*/ 1 w 24"/>
                    <a:gd name="T73" fmla="*/ 0 h 40"/>
                    <a:gd name="T74" fmla="*/ 1 w 24"/>
                    <a:gd name="T75" fmla="*/ 0 h 40"/>
                    <a:gd name="T76" fmla="*/ 1 w 24"/>
                    <a:gd name="T77" fmla="*/ 0 h 40"/>
                    <a:gd name="T78" fmla="*/ 1 w 24"/>
                    <a:gd name="T79" fmla="*/ 0 h 40"/>
                    <a:gd name="T80" fmla="*/ 1 w 24"/>
                    <a:gd name="T81" fmla="*/ 0 h 40"/>
                    <a:gd name="T82" fmla="*/ 1 w 24"/>
                    <a:gd name="T83" fmla="*/ 0 h 40"/>
                    <a:gd name="T84" fmla="*/ 1 w 24"/>
                    <a:gd name="T85" fmla="*/ 0 h 40"/>
                    <a:gd name="T86" fmla="*/ 1 w 24"/>
                    <a:gd name="T87" fmla="*/ 0 h 40"/>
                    <a:gd name="T88" fmla="*/ 1 w 24"/>
                    <a:gd name="T89" fmla="*/ 0 h 40"/>
                    <a:gd name="T90" fmla="*/ 1 w 24"/>
                    <a:gd name="T91" fmla="*/ 0 h 40"/>
                    <a:gd name="T92" fmla="*/ 1 w 24"/>
                    <a:gd name="T93" fmla="*/ 0 h 40"/>
                    <a:gd name="T94" fmla="*/ 1 w 24"/>
                    <a:gd name="T95" fmla="*/ 0 h 40"/>
                    <a:gd name="T96" fmla="*/ 1 w 24"/>
                    <a:gd name="T97" fmla="*/ 0 h 40"/>
                    <a:gd name="T98" fmla="*/ 1 w 24"/>
                    <a:gd name="T99" fmla="*/ 0 h 40"/>
                    <a:gd name="T100" fmla="*/ 1 w 24"/>
                    <a:gd name="T101" fmla="*/ 0 h 40"/>
                    <a:gd name="T102" fmla="*/ 1 w 24"/>
                    <a:gd name="T103" fmla="*/ 0 h 40"/>
                    <a:gd name="T104" fmla="*/ 1 w 24"/>
                    <a:gd name="T105" fmla="*/ 0 h 40"/>
                    <a:gd name="T106" fmla="*/ 1 w 24"/>
                    <a:gd name="T107" fmla="*/ 0 h 40"/>
                    <a:gd name="T108" fmla="*/ 1 w 24"/>
                    <a:gd name="T109" fmla="*/ 0 h 40"/>
                    <a:gd name="T110" fmla="*/ 1 w 24"/>
                    <a:gd name="T111" fmla="*/ 0 h 40"/>
                    <a:gd name="T112" fmla="*/ 0 w 24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4"/>
                    <a:gd name="T172" fmla="*/ 0 h 40"/>
                    <a:gd name="T173" fmla="*/ 24 w 24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4" h="40">
                      <a:moveTo>
                        <a:pt x="0" y="36"/>
                      </a:move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2" y="40"/>
                      </a:lnTo>
                      <a:lnTo>
                        <a:pt x="3" y="40"/>
                      </a:lnTo>
                      <a:lnTo>
                        <a:pt x="3" y="38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6" y="34"/>
                      </a:lnTo>
                      <a:lnTo>
                        <a:pt x="7" y="32"/>
                      </a:lnTo>
                      <a:lnTo>
                        <a:pt x="8" y="31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4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7" y="23"/>
                      </a:lnTo>
                      <a:lnTo>
                        <a:pt x="18" y="21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2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3"/>
                      </a:lnTo>
                      <a:lnTo>
                        <a:pt x="19" y="6"/>
                      </a:lnTo>
                      <a:lnTo>
                        <a:pt x="18" y="7"/>
                      </a:lnTo>
                      <a:lnTo>
                        <a:pt x="17" y="9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1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1" y="35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1" name="Freeform 520"/>
                <p:cNvSpPr>
                  <a:spLocks/>
                </p:cNvSpPr>
                <p:nvPr/>
              </p:nvSpPr>
              <p:spPr bwMode="auto">
                <a:xfrm>
                  <a:off x="1127" y="1425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0 w 29"/>
                    <a:gd name="T11" fmla="*/ 0 h 37"/>
                    <a:gd name="T12" fmla="*/ 0 w 29"/>
                    <a:gd name="T13" fmla="*/ 0 h 37"/>
                    <a:gd name="T14" fmla="*/ 0 w 29"/>
                    <a:gd name="T15" fmla="*/ 0 h 37"/>
                    <a:gd name="T16" fmla="*/ 0 w 29"/>
                    <a:gd name="T17" fmla="*/ 0 h 37"/>
                    <a:gd name="T18" fmla="*/ 0 w 29"/>
                    <a:gd name="T19" fmla="*/ 0 h 37"/>
                    <a:gd name="T20" fmla="*/ 0 w 29"/>
                    <a:gd name="T21" fmla="*/ 0 h 37"/>
                    <a:gd name="T22" fmla="*/ 0 w 29"/>
                    <a:gd name="T23" fmla="*/ 0 h 37"/>
                    <a:gd name="T24" fmla="*/ 0 w 29"/>
                    <a:gd name="T25" fmla="*/ 0 h 37"/>
                    <a:gd name="T26" fmla="*/ 0 w 29"/>
                    <a:gd name="T27" fmla="*/ 0 h 37"/>
                    <a:gd name="T28" fmla="*/ 0 w 29"/>
                    <a:gd name="T29" fmla="*/ 0 h 37"/>
                    <a:gd name="T30" fmla="*/ 0 w 29"/>
                    <a:gd name="T31" fmla="*/ 0 h 37"/>
                    <a:gd name="T32" fmla="*/ 0 w 29"/>
                    <a:gd name="T33" fmla="*/ 0 h 37"/>
                    <a:gd name="T34" fmla="*/ 0 w 29"/>
                    <a:gd name="T35" fmla="*/ 0 h 37"/>
                    <a:gd name="T36" fmla="*/ 0 w 29"/>
                    <a:gd name="T37" fmla="*/ 0 h 37"/>
                    <a:gd name="T38" fmla="*/ 0 w 29"/>
                    <a:gd name="T39" fmla="*/ 0 h 37"/>
                    <a:gd name="T40" fmla="*/ 0 w 29"/>
                    <a:gd name="T41" fmla="*/ 0 h 37"/>
                    <a:gd name="T42" fmla="*/ 0 w 29"/>
                    <a:gd name="T43" fmla="*/ 0 h 37"/>
                    <a:gd name="T44" fmla="*/ 0 w 29"/>
                    <a:gd name="T45" fmla="*/ 0 h 37"/>
                    <a:gd name="T46" fmla="*/ 0 w 29"/>
                    <a:gd name="T47" fmla="*/ 0 h 37"/>
                    <a:gd name="T48" fmla="*/ 0 w 29"/>
                    <a:gd name="T49" fmla="*/ 0 h 37"/>
                    <a:gd name="T50" fmla="*/ 0 w 29"/>
                    <a:gd name="T51" fmla="*/ 0 h 37"/>
                    <a:gd name="T52" fmla="*/ 0 w 29"/>
                    <a:gd name="T53" fmla="*/ 0 h 37"/>
                    <a:gd name="T54" fmla="*/ 0 w 29"/>
                    <a:gd name="T55" fmla="*/ 0 h 37"/>
                    <a:gd name="T56" fmla="*/ 0 w 29"/>
                    <a:gd name="T57" fmla="*/ 0 h 37"/>
                    <a:gd name="T58" fmla="*/ 0 w 29"/>
                    <a:gd name="T59" fmla="*/ 0 h 37"/>
                    <a:gd name="T60" fmla="*/ 0 w 29"/>
                    <a:gd name="T61" fmla="*/ 0 h 37"/>
                    <a:gd name="T62" fmla="*/ 0 w 29"/>
                    <a:gd name="T63" fmla="*/ 0 h 37"/>
                    <a:gd name="T64" fmla="*/ 0 w 29"/>
                    <a:gd name="T65" fmla="*/ 0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37"/>
                    <a:gd name="T101" fmla="*/ 29 w 29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6" y="33"/>
                      </a:lnTo>
                      <a:lnTo>
                        <a:pt x="7" y="30"/>
                      </a:lnTo>
                      <a:lnTo>
                        <a:pt x="9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5"/>
                      </a:lnTo>
                      <a:lnTo>
                        <a:pt x="19" y="24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6" y="12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2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2" name="Freeform 521"/>
                <p:cNvSpPr>
                  <a:spLocks/>
                </p:cNvSpPr>
                <p:nvPr/>
              </p:nvSpPr>
              <p:spPr bwMode="auto">
                <a:xfrm>
                  <a:off x="1127" y="1425"/>
                  <a:ext cx="14" cy="18"/>
                </a:xfrm>
                <a:custGeom>
                  <a:avLst/>
                  <a:gdLst>
                    <a:gd name="T0" fmla="*/ 0 w 29"/>
                    <a:gd name="T1" fmla="*/ 0 h 37"/>
                    <a:gd name="T2" fmla="*/ 0 w 29"/>
                    <a:gd name="T3" fmla="*/ 0 h 37"/>
                    <a:gd name="T4" fmla="*/ 0 w 29"/>
                    <a:gd name="T5" fmla="*/ 0 h 37"/>
                    <a:gd name="T6" fmla="*/ 0 w 29"/>
                    <a:gd name="T7" fmla="*/ 0 h 37"/>
                    <a:gd name="T8" fmla="*/ 0 w 29"/>
                    <a:gd name="T9" fmla="*/ 0 h 37"/>
                    <a:gd name="T10" fmla="*/ 0 w 29"/>
                    <a:gd name="T11" fmla="*/ 0 h 37"/>
                    <a:gd name="T12" fmla="*/ 0 w 29"/>
                    <a:gd name="T13" fmla="*/ 0 h 37"/>
                    <a:gd name="T14" fmla="*/ 0 w 29"/>
                    <a:gd name="T15" fmla="*/ 0 h 37"/>
                    <a:gd name="T16" fmla="*/ 0 w 29"/>
                    <a:gd name="T17" fmla="*/ 0 h 37"/>
                    <a:gd name="T18" fmla="*/ 0 w 29"/>
                    <a:gd name="T19" fmla="*/ 0 h 37"/>
                    <a:gd name="T20" fmla="*/ 0 w 29"/>
                    <a:gd name="T21" fmla="*/ 0 h 37"/>
                    <a:gd name="T22" fmla="*/ 0 w 29"/>
                    <a:gd name="T23" fmla="*/ 0 h 37"/>
                    <a:gd name="T24" fmla="*/ 0 w 29"/>
                    <a:gd name="T25" fmla="*/ 0 h 37"/>
                    <a:gd name="T26" fmla="*/ 0 w 29"/>
                    <a:gd name="T27" fmla="*/ 0 h 37"/>
                    <a:gd name="T28" fmla="*/ 0 w 29"/>
                    <a:gd name="T29" fmla="*/ 0 h 37"/>
                    <a:gd name="T30" fmla="*/ 0 w 29"/>
                    <a:gd name="T31" fmla="*/ 0 h 37"/>
                    <a:gd name="T32" fmla="*/ 0 w 29"/>
                    <a:gd name="T33" fmla="*/ 0 h 37"/>
                    <a:gd name="T34" fmla="*/ 0 w 29"/>
                    <a:gd name="T35" fmla="*/ 0 h 37"/>
                    <a:gd name="T36" fmla="*/ 0 w 29"/>
                    <a:gd name="T37" fmla="*/ 0 h 37"/>
                    <a:gd name="T38" fmla="*/ 0 w 29"/>
                    <a:gd name="T39" fmla="*/ 0 h 37"/>
                    <a:gd name="T40" fmla="*/ 0 w 29"/>
                    <a:gd name="T41" fmla="*/ 0 h 37"/>
                    <a:gd name="T42" fmla="*/ 0 w 29"/>
                    <a:gd name="T43" fmla="*/ 0 h 37"/>
                    <a:gd name="T44" fmla="*/ 0 w 29"/>
                    <a:gd name="T45" fmla="*/ 0 h 37"/>
                    <a:gd name="T46" fmla="*/ 0 w 29"/>
                    <a:gd name="T47" fmla="*/ 0 h 37"/>
                    <a:gd name="T48" fmla="*/ 0 w 29"/>
                    <a:gd name="T49" fmla="*/ 0 h 37"/>
                    <a:gd name="T50" fmla="*/ 0 w 29"/>
                    <a:gd name="T51" fmla="*/ 0 h 37"/>
                    <a:gd name="T52" fmla="*/ 0 w 29"/>
                    <a:gd name="T53" fmla="*/ 0 h 37"/>
                    <a:gd name="T54" fmla="*/ 0 w 29"/>
                    <a:gd name="T55" fmla="*/ 0 h 37"/>
                    <a:gd name="T56" fmla="*/ 0 w 29"/>
                    <a:gd name="T57" fmla="*/ 0 h 37"/>
                    <a:gd name="T58" fmla="*/ 0 w 29"/>
                    <a:gd name="T59" fmla="*/ 0 h 37"/>
                    <a:gd name="T60" fmla="*/ 0 w 29"/>
                    <a:gd name="T61" fmla="*/ 0 h 37"/>
                    <a:gd name="T62" fmla="*/ 0 w 29"/>
                    <a:gd name="T63" fmla="*/ 0 h 37"/>
                    <a:gd name="T64" fmla="*/ 0 w 29"/>
                    <a:gd name="T65" fmla="*/ 0 h 37"/>
                    <a:gd name="T66" fmla="*/ 0 w 29"/>
                    <a:gd name="T67" fmla="*/ 0 h 37"/>
                    <a:gd name="T68" fmla="*/ 0 w 29"/>
                    <a:gd name="T69" fmla="*/ 0 h 37"/>
                    <a:gd name="T70" fmla="*/ 0 w 29"/>
                    <a:gd name="T71" fmla="*/ 0 h 37"/>
                    <a:gd name="T72" fmla="*/ 0 w 29"/>
                    <a:gd name="T73" fmla="*/ 0 h 37"/>
                    <a:gd name="T74" fmla="*/ 0 w 29"/>
                    <a:gd name="T75" fmla="*/ 0 h 37"/>
                    <a:gd name="T76" fmla="*/ 0 w 29"/>
                    <a:gd name="T77" fmla="*/ 0 h 37"/>
                    <a:gd name="T78" fmla="*/ 0 w 29"/>
                    <a:gd name="T79" fmla="*/ 0 h 37"/>
                    <a:gd name="T80" fmla="*/ 0 w 29"/>
                    <a:gd name="T81" fmla="*/ 0 h 37"/>
                    <a:gd name="T82" fmla="*/ 0 w 29"/>
                    <a:gd name="T83" fmla="*/ 0 h 37"/>
                    <a:gd name="T84" fmla="*/ 0 w 29"/>
                    <a:gd name="T85" fmla="*/ 0 h 37"/>
                    <a:gd name="T86" fmla="*/ 0 w 29"/>
                    <a:gd name="T87" fmla="*/ 0 h 37"/>
                    <a:gd name="T88" fmla="*/ 0 w 29"/>
                    <a:gd name="T89" fmla="*/ 0 h 37"/>
                    <a:gd name="T90" fmla="*/ 0 w 29"/>
                    <a:gd name="T91" fmla="*/ 0 h 37"/>
                    <a:gd name="T92" fmla="*/ 0 w 29"/>
                    <a:gd name="T93" fmla="*/ 0 h 37"/>
                    <a:gd name="T94" fmla="*/ 0 w 29"/>
                    <a:gd name="T95" fmla="*/ 0 h 37"/>
                    <a:gd name="T96" fmla="*/ 0 w 29"/>
                    <a:gd name="T97" fmla="*/ 0 h 37"/>
                    <a:gd name="T98" fmla="*/ 0 w 29"/>
                    <a:gd name="T99" fmla="*/ 0 h 37"/>
                    <a:gd name="T100" fmla="*/ 0 w 29"/>
                    <a:gd name="T101" fmla="*/ 0 h 37"/>
                    <a:gd name="T102" fmla="*/ 0 w 29"/>
                    <a:gd name="T103" fmla="*/ 0 h 37"/>
                    <a:gd name="T104" fmla="*/ 0 w 29"/>
                    <a:gd name="T105" fmla="*/ 0 h 37"/>
                    <a:gd name="T106" fmla="*/ 0 w 29"/>
                    <a:gd name="T107" fmla="*/ 0 h 37"/>
                    <a:gd name="T108" fmla="*/ 0 w 29"/>
                    <a:gd name="T109" fmla="*/ 0 h 37"/>
                    <a:gd name="T110" fmla="*/ 0 w 29"/>
                    <a:gd name="T111" fmla="*/ 0 h 37"/>
                    <a:gd name="T112" fmla="*/ 0 w 29"/>
                    <a:gd name="T113" fmla="*/ 0 h 3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"/>
                    <a:gd name="T172" fmla="*/ 0 h 37"/>
                    <a:gd name="T173" fmla="*/ 29 w 29"/>
                    <a:gd name="T174" fmla="*/ 37 h 3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" h="37">
                      <a:moveTo>
                        <a:pt x="0" y="34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1" y="37"/>
                      </a:lnTo>
                      <a:lnTo>
                        <a:pt x="3" y="37"/>
                      </a:lnTo>
                      <a:lnTo>
                        <a:pt x="4" y="36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6" y="33"/>
                      </a:lnTo>
                      <a:lnTo>
                        <a:pt x="7" y="30"/>
                      </a:lnTo>
                      <a:lnTo>
                        <a:pt x="9" y="29"/>
                      </a:lnTo>
                      <a:lnTo>
                        <a:pt x="10" y="28"/>
                      </a:lnTo>
                      <a:lnTo>
                        <a:pt x="12" y="27"/>
                      </a:lnTo>
                      <a:lnTo>
                        <a:pt x="15" y="26"/>
                      </a:lnTo>
                      <a:lnTo>
                        <a:pt x="16" y="26"/>
                      </a:lnTo>
                      <a:lnTo>
                        <a:pt x="17" y="25"/>
                      </a:lnTo>
                      <a:lnTo>
                        <a:pt x="18" y="25"/>
                      </a:lnTo>
                      <a:lnTo>
                        <a:pt x="19" y="24"/>
                      </a:lnTo>
                      <a:lnTo>
                        <a:pt x="20" y="22"/>
                      </a:lnTo>
                      <a:lnTo>
                        <a:pt x="21" y="19"/>
                      </a:lnTo>
                      <a:lnTo>
                        <a:pt x="22" y="17"/>
                      </a:lnTo>
                      <a:lnTo>
                        <a:pt x="23" y="14"/>
                      </a:lnTo>
                      <a:lnTo>
                        <a:pt x="26" y="12"/>
                      </a:lnTo>
                      <a:lnTo>
                        <a:pt x="27" y="8"/>
                      </a:lnTo>
                      <a:lnTo>
                        <a:pt x="28" y="6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3"/>
                      </a:lnTo>
                      <a:lnTo>
                        <a:pt x="29" y="1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3" y="4"/>
                      </a:lnTo>
                      <a:lnTo>
                        <a:pt x="22" y="5"/>
                      </a:lnTo>
                      <a:lnTo>
                        <a:pt x="20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5" y="11"/>
                      </a:lnTo>
                      <a:lnTo>
                        <a:pt x="14" y="11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2"/>
                      </a:lnTo>
                      <a:lnTo>
                        <a:pt x="4" y="25"/>
                      </a:lnTo>
                      <a:lnTo>
                        <a:pt x="3" y="27"/>
                      </a:lnTo>
                      <a:lnTo>
                        <a:pt x="1" y="30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3" name="Freeform 522"/>
                <p:cNvSpPr>
                  <a:spLocks/>
                </p:cNvSpPr>
                <p:nvPr/>
              </p:nvSpPr>
              <p:spPr bwMode="auto">
                <a:xfrm>
                  <a:off x="1150" y="1475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4" name="Freeform 523"/>
                <p:cNvSpPr>
                  <a:spLocks/>
                </p:cNvSpPr>
                <p:nvPr/>
              </p:nvSpPr>
              <p:spPr bwMode="auto">
                <a:xfrm>
                  <a:off x="1150" y="1475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5" name="Freeform 524"/>
                <p:cNvSpPr>
                  <a:spLocks/>
                </p:cNvSpPr>
                <p:nvPr/>
              </p:nvSpPr>
              <p:spPr bwMode="auto">
                <a:xfrm>
                  <a:off x="1151" y="1460"/>
                  <a:ext cx="10" cy="17"/>
                </a:xfrm>
                <a:custGeom>
                  <a:avLst/>
                  <a:gdLst>
                    <a:gd name="T0" fmla="*/ 0 w 18"/>
                    <a:gd name="T1" fmla="*/ 1 h 34"/>
                    <a:gd name="T2" fmla="*/ 1 w 18"/>
                    <a:gd name="T3" fmla="*/ 0 h 34"/>
                    <a:gd name="T4" fmla="*/ 1 w 18"/>
                    <a:gd name="T5" fmla="*/ 1 h 34"/>
                    <a:gd name="T6" fmla="*/ 1 w 18"/>
                    <a:gd name="T7" fmla="*/ 1 h 34"/>
                    <a:gd name="T8" fmla="*/ 0 w 18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0" y="20"/>
                      </a:moveTo>
                      <a:lnTo>
                        <a:pt x="2" y="0"/>
                      </a:lnTo>
                      <a:lnTo>
                        <a:pt x="18" y="17"/>
                      </a:lnTo>
                      <a:lnTo>
                        <a:pt x="17" y="3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6" name="Freeform 525"/>
                <p:cNvSpPr>
                  <a:spLocks/>
                </p:cNvSpPr>
                <p:nvPr/>
              </p:nvSpPr>
              <p:spPr bwMode="auto">
                <a:xfrm>
                  <a:off x="1151" y="1460"/>
                  <a:ext cx="10" cy="17"/>
                </a:xfrm>
                <a:custGeom>
                  <a:avLst/>
                  <a:gdLst>
                    <a:gd name="T0" fmla="*/ 0 w 18"/>
                    <a:gd name="T1" fmla="*/ 1 h 34"/>
                    <a:gd name="T2" fmla="*/ 1 w 18"/>
                    <a:gd name="T3" fmla="*/ 0 h 34"/>
                    <a:gd name="T4" fmla="*/ 1 w 18"/>
                    <a:gd name="T5" fmla="*/ 1 h 34"/>
                    <a:gd name="T6" fmla="*/ 1 w 18"/>
                    <a:gd name="T7" fmla="*/ 1 h 34"/>
                    <a:gd name="T8" fmla="*/ 0 w 18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4"/>
                    <a:gd name="T17" fmla="*/ 18 w 18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4">
                      <a:moveTo>
                        <a:pt x="0" y="20"/>
                      </a:moveTo>
                      <a:lnTo>
                        <a:pt x="2" y="0"/>
                      </a:lnTo>
                      <a:lnTo>
                        <a:pt x="18" y="17"/>
                      </a:lnTo>
                      <a:lnTo>
                        <a:pt x="17" y="34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7" name="Freeform 526"/>
                <p:cNvSpPr>
                  <a:spLocks/>
                </p:cNvSpPr>
                <p:nvPr/>
              </p:nvSpPr>
              <p:spPr bwMode="auto">
                <a:xfrm>
                  <a:off x="1154" y="1448"/>
                  <a:ext cx="9" cy="16"/>
                </a:xfrm>
                <a:custGeom>
                  <a:avLst/>
                  <a:gdLst>
                    <a:gd name="T0" fmla="*/ 0 w 20"/>
                    <a:gd name="T1" fmla="*/ 0 h 33"/>
                    <a:gd name="T2" fmla="*/ 0 w 20"/>
                    <a:gd name="T3" fmla="*/ 0 h 33"/>
                    <a:gd name="T4" fmla="*/ 0 w 20"/>
                    <a:gd name="T5" fmla="*/ 0 h 33"/>
                    <a:gd name="T6" fmla="*/ 0 w 20"/>
                    <a:gd name="T7" fmla="*/ 0 h 33"/>
                    <a:gd name="T8" fmla="*/ 0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0" y="17"/>
                      </a:moveTo>
                      <a:lnTo>
                        <a:pt x="4" y="0"/>
                      </a:lnTo>
                      <a:lnTo>
                        <a:pt x="20" y="18"/>
                      </a:lnTo>
                      <a:lnTo>
                        <a:pt x="16" y="3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8" name="Freeform 527"/>
                <p:cNvSpPr>
                  <a:spLocks/>
                </p:cNvSpPr>
                <p:nvPr/>
              </p:nvSpPr>
              <p:spPr bwMode="auto">
                <a:xfrm>
                  <a:off x="1154" y="1448"/>
                  <a:ext cx="9" cy="16"/>
                </a:xfrm>
                <a:custGeom>
                  <a:avLst/>
                  <a:gdLst>
                    <a:gd name="T0" fmla="*/ 0 w 20"/>
                    <a:gd name="T1" fmla="*/ 0 h 33"/>
                    <a:gd name="T2" fmla="*/ 0 w 20"/>
                    <a:gd name="T3" fmla="*/ 0 h 33"/>
                    <a:gd name="T4" fmla="*/ 0 w 20"/>
                    <a:gd name="T5" fmla="*/ 0 h 33"/>
                    <a:gd name="T6" fmla="*/ 0 w 20"/>
                    <a:gd name="T7" fmla="*/ 0 h 33"/>
                    <a:gd name="T8" fmla="*/ 0 w 2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3"/>
                    <a:gd name="T17" fmla="*/ 20 w 2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3">
                      <a:moveTo>
                        <a:pt x="0" y="17"/>
                      </a:moveTo>
                      <a:lnTo>
                        <a:pt x="4" y="0"/>
                      </a:lnTo>
                      <a:lnTo>
                        <a:pt x="20" y="18"/>
                      </a:lnTo>
                      <a:lnTo>
                        <a:pt x="16" y="33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39" name="Freeform 528"/>
                <p:cNvSpPr>
                  <a:spLocks/>
                </p:cNvSpPr>
                <p:nvPr/>
              </p:nvSpPr>
              <p:spPr bwMode="auto">
                <a:xfrm>
                  <a:off x="1157" y="1435"/>
                  <a:ext cx="9" cy="17"/>
                </a:xfrm>
                <a:custGeom>
                  <a:avLst/>
                  <a:gdLst>
                    <a:gd name="T0" fmla="*/ 0 w 17"/>
                    <a:gd name="T1" fmla="*/ 0 h 35"/>
                    <a:gd name="T2" fmla="*/ 1 w 17"/>
                    <a:gd name="T3" fmla="*/ 0 h 35"/>
                    <a:gd name="T4" fmla="*/ 1 w 17"/>
                    <a:gd name="T5" fmla="*/ 0 h 35"/>
                    <a:gd name="T6" fmla="*/ 1 w 17"/>
                    <a:gd name="T7" fmla="*/ 0 h 35"/>
                    <a:gd name="T8" fmla="*/ 0 w 17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7" y="18"/>
                      </a:lnTo>
                      <a:lnTo>
                        <a:pt x="14" y="35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0" name="Freeform 529"/>
                <p:cNvSpPr>
                  <a:spLocks/>
                </p:cNvSpPr>
                <p:nvPr/>
              </p:nvSpPr>
              <p:spPr bwMode="auto">
                <a:xfrm>
                  <a:off x="1157" y="1435"/>
                  <a:ext cx="9" cy="17"/>
                </a:xfrm>
                <a:custGeom>
                  <a:avLst/>
                  <a:gdLst>
                    <a:gd name="T0" fmla="*/ 0 w 17"/>
                    <a:gd name="T1" fmla="*/ 0 h 35"/>
                    <a:gd name="T2" fmla="*/ 1 w 17"/>
                    <a:gd name="T3" fmla="*/ 0 h 35"/>
                    <a:gd name="T4" fmla="*/ 1 w 17"/>
                    <a:gd name="T5" fmla="*/ 0 h 35"/>
                    <a:gd name="T6" fmla="*/ 1 w 17"/>
                    <a:gd name="T7" fmla="*/ 0 h 35"/>
                    <a:gd name="T8" fmla="*/ 0 w 17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5"/>
                    <a:gd name="T17" fmla="*/ 17 w 1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5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7" y="18"/>
                      </a:lnTo>
                      <a:lnTo>
                        <a:pt x="14" y="35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1" name="Freeform 530"/>
                <p:cNvSpPr>
                  <a:spLocks/>
                </p:cNvSpPr>
                <p:nvPr/>
              </p:nvSpPr>
              <p:spPr bwMode="auto">
                <a:xfrm>
                  <a:off x="1161" y="1424"/>
                  <a:ext cx="8" cy="16"/>
                </a:xfrm>
                <a:custGeom>
                  <a:avLst/>
                  <a:gdLst>
                    <a:gd name="T0" fmla="*/ 0 w 17"/>
                    <a:gd name="T1" fmla="*/ 1 h 32"/>
                    <a:gd name="T2" fmla="*/ 0 w 17"/>
                    <a:gd name="T3" fmla="*/ 0 h 32"/>
                    <a:gd name="T4" fmla="*/ 0 w 17"/>
                    <a:gd name="T5" fmla="*/ 1 h 32"/>
                    <a:gd name="T6" fmla="*/ 0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6"/>
                      </a:moveTo>
                      <a:lnTo>
                        <a:pt x="8" y="0"/>
                      </a:lnTo>
                      <a:lnTo>
                        <a:pt x="17" y="19"/>
                      </a:lnTo>
                      <a:lnTo>
                        <a:pt x="12" y="3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2" name="Freeform 531"/>
                <p:cNvSpPr>
                  <a:spLocks/>
                </p:cNvSpPr>
                <p:nvPr/>
              </p:nvSpPr>
              <p:spPr bwMode="auto">
                <a:xfrm>
                  <a:off x="1161" y="1424"/>
                  <a:ext cx="8" cy="16"/>
                </a:xfrm>
                <a:custGeom>
                  <a:avLst/>
                  <a:gdLst>
                    <a:gd name="T0" fmla="*/ 0 w 17"/>
                    <a:gd name="T1" fmla="*/ 1 h 32"/>
                    <a:gd name="T2" fmla="*/ 0 w 17"/>
                    <a:gd name="T3" fmla="*/ 0 h 32"/>
                    <a:gd name="T4" fmla="*/ 0 w 17"/>
                    <a:gd name="T5" fmla="*/ 1 h 32"/>
                    <a:gd name="T6" fmla="*/ 0 w 17"/>
                    <a:gd name="T7" fmla="*/ 1 h 32"/>
                    <a:gd name="T8" fmla="*/ 0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0" y="16"/>
                      </a:moveTo>
                      <a:lnTo>
                        <a:pt x="8" y="0"/>
                      </a:lnTo>
                      <a:lnTo>
                        <a:pt x="17" y="19"/>
                      </a:lnTo>
                      <a:lnTo>
                        <a:pt x="12" y="32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3" name="Freeform 532"/>
                <p:cNvSpPr>
                  <a:spLocks/>
                </p:cNvSpPr>
                <p:nvPr/>
              </p:nvSpPr>
              <p:spPr bwMode="auto">
                <a:xfrm>
                  <a:off x="1167" y="1414"/>
                  <a:ext cx="7" cy="16"/>
                </a:xfrm>
                <a:custGeom>
                  <a:avLst/>
                  <a:gdLst>
                    <a:gd name="T0" fmla="*/ 0 w 16"/>
                    <a:gd name="T1" fmla="*/ 0 h 33"/>
                    <a:gd name="T2" fmla="*/ 0 w 16"/>
                    <a:gd name="T3" fmla="*/ 0 h 33"/>
                    <a:gd name="T4" fmla="*/ 0 w 16"/>
                    <a:gd name="T5" fmla="*/ 0 h 33"/>
                    <a:gd name="T6" fmla="*/ 0 w 16"/>
                    <a:gd name="T7" fmla="*/ 0 h 33"/>
                    <a:gd name="T8" fmla="*/ 0 w 16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4"/>
                      </a:moveTo>
                      <a:lnTo>
                        <a:pt x="9" y="0"/>
                      </a:lnTo>
                      <a:lnTo>
                        <a:pt x="16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4" name="Freeform 533"/>
                <p:cNvSpPr>
                  <a:spLocks/>
                </p:cNvSpPr>
                <p:nvPr/>
              </p:nvSpPr>
              <p:spPr bwMode="auto">
                <a:xfrm>
                  <a:off x="1167" y="1414"/>
                  <a:ext cx="7" cy="16"/>
                </a:xfrm>
                <a:custGeom>
                  <a:avLst/>
                  <a:gdLst>
                    <a:gd name="T0" fmla="*/ 0 w 16"/>
                    <a:gd name="T1" fmla="*/ 0 h 33"/>
                    <a:gd name="T2" fmla="*/ 0 w 16"/>
                    <a:gd name="T3" fmla="*/ 0 h 33"/>
                    <a:gd name="T4" fmla="*/ 0 w 16"/>
                    <a:gd name="T5" fmla="*/ 0 h 33"/>
                    <a:gd name="T6" fmla="*/ 0 w 16"/>
                    <a:gd name="T7" fmla="*/ 0 h 33"/>
                    <a:gd name="T8" fmla="*/ 0 w 16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4"/>
                      </a:moveTo>
                      <a:lnTo>
                        <a:pt x="9" y="0"/>
                      </a:lnTo>
                      <a:lnTo>
                        <a:pt x="16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5" name="Freeform 534"/>
                <p:cNvSpPr>
                  <a:spLocks/>
                </p:cNvSpPr>
                <p:nvPr/>
              </p:nvSpPr>
              <p:spPr bwMode="auto">
                <a:xfrm>
                  <a:off x="1150" y="1490"/>
                  <a:ext cx="10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1 w 20"/>
                    <a:gd name="T5" fmla="*/ 1 h 36"/>
                    <a:gd name="T6" fmla="*/ 1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0" y="36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6" name="Freeform 535"/>
                <p:cNvSpPr>
                  <a:spLocks/>
                </p:cNvSpPr>
                <p:nvPr/>
              </p:nvSpPr>
              <p:spPr bwMode="auto">
                <a:xfrm>
                  <a:off x="1150" y="1490"/>
                  <a:ext cx="10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1 w 20"/>
                    <a:gd name="T5" fmla="*/ 1 h 36"/>
                    <a:gd name="T6" fmla="*/ 1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0" y="36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7" name="Freeform 536"/>
                <p:cNvSpPr>
                  <a:spLocks/>
                </p:cNvSpPr>
                <p:nvPr/>
              </p:nvSpPr>
              <p:spPr bwMode="auto">
                <a:xfrm>
                  <a:off x="1150" y="1505"/>
                  <a:ext cx="12" cy="17"/>
                </a:xfrm>
                <a:custGeom>
                  <a:avLst/>
                  <a:gdLst>
                    <a:gd name="T0" fmla="*/ 0 w 25"/>
                    <a:gd name="T1" fmla="*/ 1 h 33"/>
                    <a:gd name="T2" fmla="*/ 0 w 25"/>
                    <a:gd name="T3" fmla="*/ 0 h 33"/>
                    <a:gd name="T4" fmla="*/ 0 w 25"/>
                    <a:gd name="T5" fmla="*/ 1 h 33"/>
                    <a:gd name="T6" fmla="*/ 0 w 25"/>
                    <a:gd name="T7" fmla="*/ 1 h 33"/>
                    <a:gd name="T8" fmla="*/ 0 w 25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3"/>
                    <a:gd name="T17" fmla="*/ 25 w 25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3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1" y="15"/>
                      </a:lnTo>
                      <a:lnTo>
                        <a:pt x="25" y="33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8" name="Freeform 537"/>
                <p:cNvSpPr>
                  <a:spLocks/>
                </p:cNvSpPr>
                <p:nvPr/>
              </p:nvSpPr>
              <p:spPr bwMode="auto">
                <a:xfrm>
                  <a:off x="1150" y="1505"/>
                  <a:ext cx="12" cy="17"/>
                </a:xfrm>
                <a:custGeom>
                  <a:avLst/>
                  <a:gdLst>
                    <a:gd name="T0" fmla="*/ 0 w 25"/>
                    <a:gd name="T1" fmla="*/ 1 h 33"/>
                    <a:gd name="T2" fmla="*/ 0 w 25"/>
                    <a:gd name="T3" fmla="*/ 0 h 33"/>
                    <a:gd name="T4" fmla="*/ 0 w 25"/>
                    <a:gd name="T5" fmla="*/ 1 h 33"/>
                    <a:gd name="T6" fmla="*/ 0 w 25"/>
                    <a:gd name="T7" fmla="*/ 1 h 33"/>
                    <a:gd name="T8" fmla="*/ 0 w 25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3"/>
                    <a:gd name="T17" fmla="*/ 25 w 25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3">
                      <a:moveTo>
                        <a:pt x="4" y="20"/>
                      </a:moveTo>
                      <a:lnTo>
                        <a:pt x="0" y="0"/>
                      </a:lnTo>
                      <a:lnTo>
                        <a:pt x="21" y="15"/>
                      </a:lnTo>
                      <a:lnTo>
                        <a:pt x="25" y="33"/>
                      </a:lnTo>
                      <a:lnTo>
                        <a:pt x="4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49" name="Freeform 538"/>
                <p:cNvSpPr>
                  <a:spLocks/>
                </p:cNvSpPr>
                <p:nvPr/>
              </p:nvSpPr>
              <p:spPr bwMode="auto">
                <a:xfrm>
                  <a:off x="1152" y="1519"/>
                  <a:ext cx="14" cy="14"/>
                </a:xfrm>
                <a:custGeom>
                  <a:avLst/>
                  <a:gdLst>
                    <a:gd name="T0" fmla="*/ 1 w 26"/>
                    <a:gd name="T1" fmla="*/ 1 h 28"/>
                    <a:gd name="T2" fmla="*/ 0 w 26"/>
                    <a:gd name="T3" fmla="*/ 0 h 28"/>
                    <a:gd name="T4" fmla="*/ 1 w 26"/>
                    <a:gd name="T5" fmla="*/ 1 h 28"/>
                    <a:gd name="T6" fmla="*/ 1 w 26"/>
                    <a:gd name="T7" fmla="*/ 1 h 28"/>
                    <a:gd name="T8" fmla="*/ 1 w 26"/>
                    <a:gd name="T9" fmla="*/ 1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8"/>
                    <a:gd name="T17" fmla="*/ 26 w 2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8">
                      <a:moveTo>
                        <a:pt x="3" y="18"/>
                      </a:moveTo>
                      <a:lnTo>
                        <a:pt x="0" y="0"/>
                      </a:lnTo>
                      <a:lnTo>
                        <a:pt x="22" y="13"/>
                      </a:lnTo>
                      <a:lnTo>
                        <a:pt x="26" y="28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0" name="Freeform 539"/>
                <p:cNvSpPr>
                  <a:spLocks/>
                </p:cNvSpPr>
                <p:nvPr/>
              </p:nvSpPr>
              <p:spPr bwMode="auto">
                <a:xfrm>
                  <a:off x="1152" y="1519"/>
                  <a:ext cx="14" cy="14"/>
                </a:xfrm>
                <a:custGeom>
                  <a:avLst/>
                  <a:gdLst>
                    <a:gd name="T0" fmla="*/ 1 w 26"/>
                    <a:gd name="T1" fmla="*/ 1 h 28"/>
                    <a:gd name="T2" fmla="*/ 0 w 26"/>
                    <a:gd name="T3" fmla="*/ 0 h 28"/>
                    <a:gd name="T4" fmla="*/ 1 w 26"/>
                    <a:gd name="T5" fmla="*/ 1 h 28"/>
                    <a:gd name="T6" fmla="*/ 1 w 26"/>
                    <a:gd name="T7" fmla="*/ 1 h 28"/>
                    <a:gd name="T8" fmla="*/ 1 w 26"/>
                    <a:gd name="T9" fmla="*/ 1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28"/>
                    <a:gd name="T17" fmla="*/ 26 w 2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28">
                      <a:moveTo>
                        <a:pt x="3" y="18"/>
                      </a:moveTo>
                      <a:lnTo>
                        <a:pt x="0" y="0"/>
                      </a:lnTo>
                      <a:lnTo>
                        <a:pt x="22" y="13"/>
                      </a:lnTo>
                      <a:lnTo>
                        <a:pt x="26" y="28"/>
                      </a:lnTo>
                      <a:lnTo>
                        <a:pt x="3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1" name="Freeform 540"/>
                <p:cNvSpPr>
                  <a:spLocks/>
                </p:cNvSpPr>
                <p:nvPr/>
              </p:nvSpPr>
              <p:spPr bwMode="auto">
                <a:xfrm>
                  <a:off x="1155" y="1532"/>
                  <a:ext cx="14" cy="11"/>
                </a:xfrm>
                <a:custGeom>
                  <a:avLst/>
                  <a:gdLst>
                    <a:gd name="T0" fmla="*/ 0 w 29"/>
                    <a:gd name="T1" fmla="*/ 1 h 20"/>
                    <a:gd name="T2" fmla="*/ 0 w 29"/>
                    <a:gd name="T3" fmla="*/ 0 h 20"/>
                    <a:gd name="T4" fmla="*/ 0 w 29"/>
                    <a:gd name="T5" fmla="*/ 1 h 20"/>
                    <a:gd name="T6" fmla="*/ 0 w 29"/>
                    <a:gd name="T7" fmla="*/ 1 h 20"/>
                    <a:gd name="T8" fmla="*/ 0 w 29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20"/>
                    <a:gd name="T17" fmla="*/ 29 w 2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20">
                      <a:moveTo>
                        <a:pt x="6" y="15"/>
                      </a:moveTo>
                      <a:lnTo>
                        <a:pt x="0" y="0"/>
                      </a:lnTo>
                      <a:lnTo>
                        <a:pt x="22" y="8"/>
                      </a:lnTo>
                      <a:lnTo>
                        <a:pt x="29" y="20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2" name="Freeform 541"/>
                <p:cNvSpPr>
                  <a:spLocks/>
                </p:cNvSpPr>
                <p:nvPr/>
              </p:nvSpPr>
              <p:spPr bwMode="auto">
                <a:xfrm>
                  <a:off x="1155" y="1532"/>
                  <a:ext cx="14" cy="11"/>
                </a:xfrm>
                <a:custGeom>
                  <a:avLst/>
                  <a:gdLst>
                    <a:gd name="T0" fmla="*/ 0 w 29"/>
                    <a:gd name="T1" fmla="*/ 1 h 20"/>
                    <a:gd name="T2" fmla="*/ 0 w 29"/>
                    <a:gd name="T3" fmla="*/ 0 h 20"/>
                    <a:gd name="T4" fmla="*/ 0 w 29"/>
                    <a:gd name="T5" fmla="*/ 1 h 20"/>
                    <a:gd name="T6" fmla="*/ 0 w 29"/>
                    <a:gd name="T7" fmla="*/ 1 h 20"/>
                    <a:gd name="T8" fmla="*/ 0 w 29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20"/>
                    <a:gd name="T17" fmla="*/ 29 w 29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20">
                      <a:moveTo>
                        <a:pt x="6" y="15"/>
                      </a:moveTo>
                      <a:lnTo>
                        <a:pt x="0" y="0"/>
                      </a:lnTo>
                      <a:lnTo>
                        <a:pt x="22" y="8"/>
                      </a:lnTo>
                      <a:lnTo>
                        <a:pt x="29" y="20"/>
                      </a:lnTo>
                      <a:lnTo>
                        <a:pt x="6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3" name="Freeform 542"/>
                <p:cNvSpPr>
                  <a:spLocks/>
                </p:cNvSpPr>
                <p:nvPr/>
              </p:nvSpPr>
              <p:spPr bwMode="auto">
                <a:xfrm>
                  <a:off x="1160" y="1545"/>
                  <a:ext cx="13" cy="6"/>
                </a:xfrm>
                <a:custGeom>
                  <a:avLst/>
                  <a:gdLst>
                    <a:gd name="T0" fmla="*/ 1 w 26"/>
                    <a:gd name="T1" fmla="*/ 0 h 13"/>
                    <a:gd name="T2" fmla="*/ 0 w 26"/>
                    <a:gd name="T3" fmla="*/ 0 h 13"/>
                    <a:gd name="T4" fmla="*/ 1 w 26"/>
                    <a:gd name="T5" fmla="*/ 0 h 13"/>
                    <a:gd name="T6" fmla="*/ 1 w 26"/>
                    <a:gd name="T7" fmla="*/ 0 h 13"/>
                    <a:gd name="T8" fmla="*/ 1 w 2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3"/>
                    <a:gd name="T17" fmla="*/ 26 w 2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3">
                      <a:moveTo>
                        <a:pt x="6" y="13"/>
                      </a:moveTo>
                      <a:lnTo>
                        <a:pt x="0" y="0"/>
                      </a:lnTo>
                      <a:lnTo>
                        <a:pt x="22" y="3"/>
                      </a:lnTo>
                      <a:lnTo>
                        <a:pt x="26" y="13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4" name="Freeform 543"/>
                <p:cNvSpPr>
                  <a:spLocks/>
                </p:cNvSpPr>
                <p:nvPr/>
              </p:nvSpPr>
              <p:spPr bwMode="auto">
                <a:xfrm>
                  <a:off x="1160" y="1545"/>
                  <a:ext cx="13" cy="6"/>
                </a:xfrm>
                <a:custGeom>
                  <a:avLst/>
                  <a:gdLst>
                    <a:gd name="T0" fmla="*/ 1 w 26"/>
                    <a:gd name="T1" fmla="*/ 0 h 13"/>
                    <a:gd name="T2" fmla="*/ 0 w 26"/>
                    <a:gd name="T3" fmla="*/ 0 h 13"/>
                    <a:gd name="T4" fmla="*/ 1 w 26"/>
                    <a:gd name="T5" fmla="*/ 0 h 13"/>
                    <a:gd name="T6" fmla="*/ 1 w 26"/>
                    <a:gd name="T7" fmla="*/ 0 h 13"/>
                    <a:gd name="T8" fmla="*/ 1 w 26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3"/>
                    <a:gd name="T17" fmla="*/ 26 w 26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3">
                      <a:moveTo>
                        <a:pt x="6" y="13"/>
                      </a:moveTo>
                      <a:lnTo>
                        <a:pt x="0" y="0"/>
                      </a:lnTo>
                      <a:lnTo>
                        <a:pt x="22" y="3"/>
                      </a:lnTo>
                      <a:lnTo>
                        <a:pt x="26" y="13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5" name="Freeform 544"/>
                <p:cNvSpPr>
                  <a:spLocks/>
                </p:cNvSpPr>
                <p:nvPr/>
              </p:nvSpPr>
              <p:spPr bwMode="auto">
                <a:xfrm>
                  <a:off x="1164" y="1554"/>
                  <a:ext cx="15" cy="6"/>
                </a:xfrm>
                <a:custGeom>
                  <a:avLst/>
                  <a:gdLst>
                    <a:gd name="T0" fmla="*/ 1 w 30"/>
                    <a:gd name="T1" fmla="*/ 1 h 12"/>
                    <a:gd name="T2" fmla="*/ 0 w 30"/>
                    <a:gd name="T3" fmla="*/ 0 h 12"/>
                    <a:gd name="T4" fmla="*/ 1 w 30"/>
                    <a:gd name="T5" fmla="*/ 1 h 12"/>
                    <a:gd name="T6" fmla="*/ 1 w 30"/>
                    <a:gd name="T7" fmla="*/ 1 h 12"/>
                    <a:gd name="T8" fmla="*/ 1 w 30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2"/>
                    <a:gd name="T17" fmla="*/ 30 w 3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2">
                      <a:moveTo>
                        <a:pt x="9" y="12"/>
                      </a:moveTo>
                      <a:lnTo>
                        <a:pt x="0" y="0"/>
                      </a:lnTo>
                      <a:lnTo>
                        <a:pt x="23" y="2"/>
                      </a:lnTo>
                      <a:lnTo>
                        <a:pt x="30" y="9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6" name="Freeform 545"/>
                <p:cNvSpPr>
                  <a:spLocks/>
                </p:cNvSpPr>
                <p:nvPr/>
              </p:nvSpPr>
              <p:spPr bwMode="auto">
                <a:xfrm>
                  <a:off x="1164" y="1554"/>
                  <a:ext cx="15" cy="6"/>
                </a:xfrm>
                <a:custGeom>
                  <a:avLst/>
                  <a:gdLst>
                    <a:gd name="T0" fmla="*/ 1 w 30"/>
                    <a:gd name="T1" fmla="*/ 1 h 12"/>
                    <a:gd name="T2" fmla="*/ 0 w 30"/>
                    <a:gd name="T3" fmla="*/ 0 h 12"/>
                    <a:gd name="T4" fmla="*/ 1 w 30"/>
                    <a:gd name="T5" fmla="*/ 1 h 12"/>
                    <a:gd name="T6" fmla="*/ 1 w 30"/>
                    <a:gd name="T7" fmla="*/ 1 h 12"/>
                    <a:gd name="T8" fmla="*/ 1 w 30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2"/>
                    <a:gd name="T17" fmla="*/ 30 w 3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2">
                      <a:moveTo>
                        <a:pt x="9" y="12"/>
                      </a:moveTo>
                      <a:lnTo>
                        <a:pt x="0" y="0"/>
                      </a:lnTo>
                      <a:lnTo>
                        <a:pt x="23" y="2"/>
                      </a:lnTo>
                      <a:lnTo>
                        <a:pt x="30" y="9"/>
                      </a:lnTo>
                      <a:lnTo>
                        <a:pt x="9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7" name="Freeform 546"/>
                <p:cNvSpPr>
                  <a:spLocks/>
                </p:cNvSpPr>
                <p:nvPr/>
              </p:nvSpPr>
              <p:spPr bwMode="auto">
                <a:xfrm>
                  <a:off x="1172" y="1561"/>
                  <a:ext cx="15" cy="7"/>
                </a:xfrm>
                <a:custGeom>
                  <a:avLst/>
                  <a:gdLst>
                    <a:gd name="T0" fmla="*/ 1 w 30"/>
                    <a:gd name="T1" fmla="*/ 1 h 14"/>
                    <a:gd name="T2" fmla="*/ 0 w 30"/>
                    <a:gd name="T3" fmla="*/ 1 h 14"/>
                    <a:gd name="T4" fmla="*/ 1 w 30"/>
                    <a:gd name="T5" fmla="*/ 0 h 14"/>
                    <a:gd name="T6" fmla="*/ 1 w 30"/>
                    <a:gd name="T7" fmla="*/ 1 h 14"/>
                    <a:gd name="T8" fmla="*/ 1 w 30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4"/>
                    <a:gd name="T17" fmla="*/ 30 w 30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4">
                      <a:moveTo>
                        <a:pt x="12" y="14"/>
                      </a:moveTo>
                      <a:lnTo>
                        <a:pt x="0" y="4"/>
                      </a:lnTo>
                      <a:lnTo>
                        <a:pt x="20" y="0"/>
                      </a:lnTo>
                      <a:lnTo>
                        <a:pt x="30" y="5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8" name="Freeform 547"/>
                <p:cNvSpPr>
                  <a:spLocks/>
                </p:cNvSpPr>
                <p:nvPr/>
              </p:nvSpPr>
              <p:spPr bwMode="auto">
                <a:xfrm>
                  <a:off x="1172" y="1561"/>
                  <a:ext cx="15" cy="7"/>
                </a:xfrm>
                <a:custGeom>
                  <a:avLst/>
                  <a:gdLst>
                    <a:gd name="T0" fmla="*/ 1 w 30"/>
                    <a:gd name="T1" fmla="*/ 1 h 14"/>
                    <a:gd name="T2" fmla="*/ 0 w 30"/>
                    <a:gd name="T3" fmla="*/ 1 h 14"/>
                    <a:gd name="T4" fmla="*/ 1 w 30"/>
                    <a:gd name="T5" fmla="*/ 0 h 14"/>
                    <a:gd name="T6" fmla="*/ 1 w 30"/>
                    <a:gd name="T7" fmla="*/ 1 h 14"/>
                    <a:gd name="T8" fmla="*/ 1 w 30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4"/>
                    <a:gd name="T17" fmla="*/ 30 w 30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4">
                      <a:moveTo>
                        <a:pt x="12" y="14"/>
                      </a:moveTo>
                      <a:lnTo>
                        <a:pt x="0" y="4"/>
                      </a:lnTo>
                      <a:lnTo>
                        <a:pt x="20" y="0"/>
                      </a:lnTo>
                      <a:lnTo>
                        <a:pt x="30" y="5"/>
                      </a:lnTo>
                      <a:lnTo>
                        <a:pt x="12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59" name="Freeform 548"/>
                <p:cNvSpPr>
                  <a:spLocks/>
                </p:cNvSpPr>
                <p:nvPr/>
              </p:nvSpPr>
              <p:spPr bwMode="auto">
                <a:xfrm>
                  <a:off x="1173" y="1407"/>
                  <a:ext cx="7" cy="14"/>
                </a:xfrm>
                <a:custGeom>
                  <a:avLst/>
                  <a:gdLst>
                    <a:gd name="T0" fmla="*/ 0 w 15"/>
                    <a:gd name="T1" fmla="*/ 1 h 27"/>
                    <a:gd name="T2" fmla="*/ 0 w 15"/>
                    <a:gd name="T3" fmla="*/ 0 h 27"/>
                    <a:gd name="T4" fmla="*/ 0 w 15"/>
                    <a:gd name="T5" fmla="*/ 1 h 27"/>
                    <a:gd name="T6" fmla="*/ 0 w 15"/>
                    <a:gd name="T7" fmla="*/ 1 h 27"/>
                    <a:gd name="T8" fmla="*/ 0 w 15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7"/>
                      </a:lnTo>
                      <a:lnTo>
                        <a:pt x="7" y="2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0" name="Freeform 549"/>
                <p:cNvSpPr>
                  <a:spLocks/>
                </p:cNvSpPr>
                <p:nvPr/>
              </p:nvSpPr>
              <p:spPr bwMode="auto">
                <a:xfrm>
                  <a:off x="1173" y="1407"/>
                  <a:ext cx="7" cy="14"/>
                </a:xfrm>
                <a:custGeom>
                  <a:avLst/>
                  <a:gdLst>
                    <a:gd name="T0" fmla="*/ 0 w 15"/>
                    <a:gd name="T1" fmla="*/ 1 h 27"/>
                    <a:gd name="T2" fmla="*/ 0 w 15"/>
                    <a:gd name="T3" fmla="*/ 0 h 27"/>
                    <a:gd name="T4" fmla="*/ 0 w 15"/>
                    <a:gd name="T5" fmla="*/ 1 h 27"/>
                    <a:gd name="T6" fmla="*/ 0 w 15"/>
                    <a:gd name="T7" fmla="*/ 1 h 27"/>
                    <a:gd name="T8" fmla="*/ 0 w 15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7"/>
                      </a:lnTo>
                      <a:lnTo>
                        <a:pt x="7" y="27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1" name="Freeform 550"/>
                <p:cNvSpPr>
                  <a:spLocks/>
                </p:cNvSpPr>
                <p:nvPr/>
              </p:nvSpPr>
              <p:spPr bwMode="auto">
                <a:xfrm>
                  <a:off x="1179" y="1403"/>
                  <a:ext cx="7" cy="10"/>
                </a:xfrm>
                <a:custGeom>
                  <a:avLst/>
                  <a:gdLst>
                    <a:gd name="T0" fmla="*/ 0 w 14"/>
                    <a:gd name="T1" fmla="*/ 0 h 21"/>
                    <a:gd name="T2" fmla="*/ 1 w 14"/>
                    <a:gd name="T3" fmla="*/ 0 h 21"/>
                    <a:gd name="T4" fmla="*/ 1 w 14"/>
                    <a:gd name="T5" fmla="*/ 0 h 21"/>
                    <a:gd name="T6" fmla="*/ 1 w 14"/>
                    <a:gd name="T7" fmla="*/ 0 h 21"/>
                    <a:gd name="T8" fmla="*/ 0 w 1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1"/>
                    <a:gd name="T17" fmla="*/ 14 w 1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1">
                      <a:moveTo>
                        <a:pt x="0" y="5"/>
                      </a:moveTo>
                      <a:lnTo>
                        <a:pt x="10" y="0"/>
                      </a:lnTo>
                      <a:lnTo>
                        <a:pt x="14" y="13"/>
                      </a:lnTo>
                      <a:lnTo>
                        <a:pt x="7" y="2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2" name="Freeform 551"/>
                <p:cNvSpPr>
                  <a:spLocks/>
                </p:cNvSpPr>
                <p:nvPr/>
              </p:nvSpPr>
              <p:spPr bwMode="auto">
                <a:xfrm>
                  <a:off x="1179" y="1403"/>
                  <a:ext cx="7" cy="10"/>
                </a:xfrm>
                <a:custGeom>
                  <a:avLst/>
                  <a:gdLst>
                    <a:gd name="T0" fmla="*/ 0 w 14"/>
                    <a:gd name="T1" fmla="*/ 0 h 21"/>
                    <a:gd name="T2" fmla="*/ 1 w 14"/>
                    <a:gd name="T3" fmla="*/ 0 h 21"/>
                    <a:gd name="T4" fmla="*/ 1 w 14"/>
                    <a:gd name="T5" fmla="*/ 0 h 21"/>
                    <a:gd name="T6" fmla="*/ 1 w 14"/>
                    <a:gd name="T7" fmla="*/ 0 h 21"/>
                    <a:gd name="T8" fmla="*/ 0 w 1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21"/>
                    <a:gd name="T17" fmla="*/ 14 w 1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21">
                      <a:moveTo>
                        <a:pt x="0" y="5"/>
                      </a:moveTo>
                      <a:lnTo>
                        <a:pt x="10" y="0"/>
                      </a:lnTo>
                      <a:lnTo>
                        <a:pt x="14" y="13"/>
                      </a:lnTo>
                      <a:lnTo>
                        <a:pt x="7" y="2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3" name="Freeform 552"/>
                <p:cNvSpPr>
                  <a:spLocks/>
                </p:cNvSpPr>
                <p:nvPr/>
              </p:nvSpPr>
              <p:spPr bwMode="auto">
                <a:xfrm>
                  <a:off x="1187" y="1401"/>
                  <a:ext cx="7" cy="7"/>
                </a:xfrm>
                <a:custGeom>
                  <a:avLst/>
                  <a:gdLst>
                    <a:gd name="T0" fmla="*/ 0 w 13"/>
                    <a:gd name="T1" fmla="*/ 1 h 13"/>
                    <a:gd name="T2" fmla="*/ 1 w 13"/>
                    <a:gd name="T3" fmla="*/ 0 h 13"/>
                    <a:gd name="T4" fmla="*/ 1 w 13"/>
                    <a:gd name="T5" fmla="*/ 1 h 13"/>
                    <a:gd name="T6" fmla="*/ 1 w 13"/>
                    <a:gd name="T7" fmla="*/ 1 h 13"/>
                    <a:gd name="T8" fmla="*/ 0 w 13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3"/>
                    <a:gd name="T17" fmla="*/ 13 w 1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3">
                      <a:moveTo>
                        <a:pt x="0" y="2"/>
                      </a:moveTo>
                      <a:lnTo>
                        <a:pt x="11" y="0"/>
                      </a:lnTo>
                      <a:lnTo>
                        <a:pt x="13" y="7"/>
                      </a:lnTo>
                      <a:lnTo>
                        <a:pt x="4" y="1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4" name="Freeform 553"/>
                <p:cNvSpPr>
                  <a:spLocks/>
                </p:cNvSpPr>
                <p:nvPr/>
              </p:nvSpPr>
              <p:spPr bwMode="auto">
                <a:xfrm>
                  <a:off x="1187" y="1401"/>
                  <a:ext cx="7" cy="7"/>
                </a:xfrm>
                <a:custGeom>
                  <a:avLst/>
                  <a:gdLst>
                    <a:gd name="T0" fmla="*/ 0 w 13"/>
                    <a:gd name="T1" fmla="*/ 1 h 13"/>
                    <a:gd name="T2" fmla="*/ 1 w 13"/>
                    <a:gd name="T3" fmla="*/ 0 h 13"/>
                    <a:gd name="T4" fmla="*/ 1 w 13"/>
                    <a:gd name="T5" fmla="*/ 1 h 13"/>
                    <a:gd name="T6" fmla="*/ 1 w 13"/>
                    <a:gd name="T7" fmla="*/ 1 h 13"/>
                    <a:gd name="T8" fmla="*/ 0 w 13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13"/>
                    <a:gd name="T17" fmla="*/ 13 w 1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13">
                      <a:moveTo>
                        <a:pt x="0" y="2"/>
                      </a:moveTo>
                      <a:lnTo>
                        <a:pt x="11" y="0"/>
                      </a:lnTo>
                      <a:lnTo>
                        <a:pt x="13" y="7"/>
                      </a:lnTo>
                      <a:lnTo>
                        <a:pt x="4" y="13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5" name="Freeform 554"/>
                <p:cNvSpPr>
                  <a:spLocks/>
                </p:cNvSpPr>
                <p:nvPr/>
              </p:nvSpPr>
              <p:spPr bwMode="auto">
                <a:xfrm>
                  <a:off x="1195" y="1401"/>
                  <a:ext cx="7" cy="3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1 h 5"/>
                    <a:gd name="T4" fmla="*/ 0 w 15"/>
                    <a:gd name="T5" fmla="*/ 1 h 5"/>
                    <a:gd name="T6" fmla="*/ 0 w 15"/>
                    <a:gd name="T7" fmla="*/ 1 h 5"/>
                    <a:gd name="T8" fmla="*/ 0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5" y="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6" name="Freeform 555"/>
                <p:cNvSpPr>
                  <a:spLocks/>
                </p:cNvSpPr>
                <p:nvPr/>
              </p:nvSpPr>
              <p:spPr bwMode="auto">
                <a:xfrm>
                  <a:off x="1195" y="1401"/>
                  <a:ext cx="7" cy="3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1 h 5"/>
                    <a:gd name="T4" fmla="*/ 0 w 15"/>
                    <a:gd name="T5" fmla="*/ 1 h 5"/>
                    <a:gd name="T6" fmla="*/ 0 w 15"/>
                    <a:gd name="T7" fmla="*/ 1 h 5"/>
                    <a:gd name="T8" fmla="*/ 0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15" y="5"/>
                      </a:lnTo>
                      <a:lnTo>
                        <a:pt x="4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7" name="Freeform 556"/>
                <p:cNvSpPr>
                  <a:spLocks/>
                </p:cNvSpPr>
                <p:nvPr/>
              </p:nvSpPr>
              <p:spPr bwMode="auto">
                <a:xfrm>
                  <a:off x="1160" y="1477"/>
                  <a:ext cx="6" cy="5"/>
                </a:xfrm>
                <a:custGeom>
                  <a:avLst/>
                  <a:gdLst>
                    <a:gd name="T0" fmla="*/ 0 w 11"/>
                    <a:gd name="T1" fmla="*/ 0 h 10"/>
                    <a:gd name="T2" fmla="*/ 1 w 11"/>
                    <a:gd name="T3" fmla="*/ 0 h 10"/>
                    <a:gd name="T4" fmla="*/ 1 w 11"/>
                    <a:gd name="T5" fmla="*/ 0 h 10"/>
                    <a:gd name="T6" fmla="*/ 1 w 11"/>
                    <a:gd name="T7" fmla="*/ 0 h 10"/>
                    <a:gd name="T8" fmla="*/ 1 w 11"/>
                    <a:gd name="T9" fmla="*/ 0 h 10"/>
                    <a:gd name="T10" fmla="*/ 1 w 11"/>
                    <a:gd name="T11" fmla="*/ 0 h 10"/>
                    <a:gd name="T12" fmla="*/ 1 w 11"/>
                    <a:gd name="T13" fmla="*/ 0 h 10"/>
                    <a:gd name="T14" fmla="*/ 1 w 11"/>
                    <a:gd name="T15" fmla="*/ 1 h 10"/>
                    <a:gd name="T16" fmla="*/ 1 w 11"/>
                    <a:gd name="T17" fmla="*/ 1 h 10"/>
                    <a:gd name="T18" fmla="*/ 1 w 11"/>
                    <a:gd name="T19" fmla="*/ 1 h 10"/>
                    <a:gd name="T20" fmla="*/ 1 w 11"/>
                    <a:gd name="T21" fmla="*/ 1 h 10"/>
                    <a:gd name="T22" fmla="*/ 1 w 11"/>
                    <a:gd name="T23" fmla="*/ 1 h 10"/>
                    <a:gd name="T24" fmla="*/ 1 w 11"/>
                    <a:gd name="T25" fmla="*/ 1 h 10"/>
                    <a:gd name="T26" fmla="*/ 1 w 11"/>
                    <a:gd name="T27" fmla="*/ 1 h 10"/>
                    <a:gd name="T28" fmla="*/ 1 w 11"/>
                    <a:gd name="T29" fmla="*/ 1 h 10"/>
                    <a:gd name="T30" fmla="*/ 1 w 11"/>
                    <a:gd name="T31" fmla="*/ 1 h 10"/>
                    <a:gd name="T32" fmla="*/ 1 w 11"/>
                    <a:gd name="T33" fmla="*/ 1 h 10"/>
                    <a:gd name="T34" fmla="*/ 1 w 11"/>
                    <a:gd name="T35" fmla="*/ 1 h 10"/>
                    <a:gd name="T36" fmla="*/ 1 w 11"/>
                    <a:gd name="T37" fmla="*/ 1 h 10"/>
                    <a:gd name="T38" fmla="*/ 0 w 11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0"/>
                    <a:gd name="T62" fmla="*/ 11 w 11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8" name="Freeform 557"/>
                <p:cNvSpPr>
                  <a:spLocks/>
                </p:cNvSpPr>
                <p:nvPr/>
              </p:nvSpPr>
              <p:spPr bwMode="auto">
                <a:xfrm>
                  <a:off x="1160" y="1492"/>
                  <a:ext cx="6" cy="6"/>
                </a:xfrm>
                <a:custGeom>
                  <a:avLst/>
                  <a:gdLst>
                    <a:gd name="T0" fmla="*/ 0 w 12"/>
                    <a:gd name="T1" fmla="*/ 0 h 10"/>
                    <a:gd name="T2" fmla="*/ 1 w 12"/>
                    <a:gd name="T3" fmla="*/ 0 h 10"/>
                    <a:gd name="T4" fmla="*/ 1 w 12"/>
                    <a:gd name="T5" fmla="*/ 0 h 10"/>
                    <a:gd name="T6" fmla="*/ 1 w 12"/>
                    <a:gd name="T7" fmla="*/ 0 h 10"/>
                    <a:gd name="T8" fmla="*/ 1 w 12"/>
                    <a:gd name="T9" fmla="*/ 0 h 10"/>
                    <a:gd name="T10" fmla="*/ 1 w 12"/>
                    <a:gd name="T11" fmla="*/ 0 h 10"/>
                    <a:gd name="T12" fmla="*/ 1 w 12"/>
                    <a:gd name="T13" fmla="*/ 0 h 10"/>
                    <a:gd name="T14" fmla="*/ 1 w 12"/>
                    <a:gd name="T15" fmla="*/ 1 h 10"/>
                    <a:gd name="T16" fmla="*/ 1 w 12"/>
                    <a:gd name="T17" fmla="*/ 1 h 10"/>
                    <a:gd name="T18" fmla="*/ 1 w 12"/>
                    <a:gd name="T19" fmla="*/ 1 h 10"/>
                    <a:gd name="T20" fmla="*/ 1 w 12"/>
                    <a:gd name="T21" fmla="*/ 1 h 10"/>
                    <a:gd name="T22" fmla="*/ 1 w 12"/>
                    <a:gd name="T23" fmla="*/ 1 h 10"/>
                    <a:gd name="T24" fmla="*/ 1 w 12"/>
                    <a:gd name="T25" fmla="*/ 1 h 10"/>
                    <a:gd name="T26" fmla="*/ 1 w 12"/>
                    <a:gd name="T27" fmla="*/ 1 h 10"/>
                    <a:gd name="T28" fmla="*/ 1 w 12"/>
                    <a:gd name="T29" fmla="*/ 1 h 10"/>
                    <a:gd name="T30" fmla="*/ 1 w 12"/>
                    <a:gd name="T31" fmla="*/ 1 h 10"/>
                    <a:gd name="T32" fmla="*/ 1 w 12"/>
                    <a:gd name="T33" fmla="*/ 1 h 10"/>
                    <a:gd name="T34" fmla="*/ 1 w 12"/>
                    <a:gd name="T35" fmla="*/ 1 h 10"/>
                    <a:gd name="T36" fmla="*/ 1 w 12"/>
                    <a:gd name="T37" fmla="*/ 1 h 10"/>
                    <a:gd name="T38" fmla="*/ 1 w 12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0"/>
                    <a:gd name="T62" fmla="*/ 12 w 12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1" y="2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8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69" name="Freeform 558"/>
                <p:cNvSpPr>
                  <a:spLocks/>
                </p:cNvSpPr>
                <p:nvPr/>
              </p:nvSpPr>
              <p:spPr bwMode="auto">
                <a:xfrm>
                  <a:off x="1161" y="1464"/>
                  <a:ext cx="6" cy="6"/>
                </a:xfrm>
                <a:custGeom>
                  <a:avLst/>
                  <a:gdLst>
                    <a:gd name="T0" fmla="*/ 1 w 11"/>
                    <a:gd name="T1" fmla="*/ 0 h 11"/>
                    <a:gd name="T2" fmla="*/ 1 w 11"/>
                    <a:gd name="T3" fmla="*/ 0 h 11"/>
                    <a:gd name="T4" fmla="*/ 1 w 11"/>
                    <a:gd name="T5" fmla="*/ 0 h 11"/>
                    <a:gd name="T6" fmla="*/ 1 w 11"/>
                    <a:gd name="T7" fmla="*/ 0 h 11"/>
                    <a:gd name="T8" fmla="*/ 1 w 11"/>
                    <a:gd name="T9" fmla="*/ 0 h 11"/>
                    <a:gd name="T10" fmla="*/ 1 w 11"/>
                    <a:gd name="T11" fmla="*/ 1 h 11"/>
                    <a:gd name="T12" fmla="*/ 1 w 11"/>
                    <a:gd name="T13" fmla="*/ 1 h 11"/>
                    <a:gd name="T14" fmla="*/ 1 w 11"/>
                    <a:gd name="T15" fmla="*/ 1 h 11"/>
                    <a:gd name="T16" fmla="*/ 1 w 11"/>
                    <a:gd name="T17" fmla="*/ 1 h 11"/>
                    <a:gd name="T18" fmla="*/ 1 w 11"/>
                    <a:gd name="T19" fmla="*/ 1 h 11"/>
                    <a:gd name="T20" fmla="*/ 1 w 11"/>
                    <a:gd name="T21" fmla="*/ 1 h 11"/>
                    <a:gd name="T22" fmla="*/ 1 w 11"/>
                    <a:gd name="T23" fmla="*/ 1 h 11"/>
                    <a:gd name="T24" fmla="*/ 1 w 11"/>
                    <a:gd name="T25" fmla="*/ 1 h 11"/>
                    <a:gd name="T26" fmla="*/ 1 w 11"/>
                    <a:gd name="T27" fmla="*/ 1 h 11"/>
                    <a:gd name="T28" fmla="*/ 1 w 11"/>
                    <a:gd name="T29" fmla="*/ 1 h 11"/>
                    <a:gd name="T30" fmla="*/ 1 w 11"/>
                    <a:gd name="T31" fmla="*/ 1 h 11"/>
                    <a:gd name="T32" fmla="*/ 1 w 11"/>
                    <a:gd name="T33" fmla="*/ 1 h 11"/>
                    <a:gd name="T34" fmla="*/ 1 w 11"/>
                    <a:gd name="T35" fmla="*/ 1 h 11"/>
                    <a:gd name="T36" fmla="*/ 1 w 11"/>
                    <a:gd name="T37" fmla="*/ 1 h 11"/>
                    <a:gd name="T38" fmla="*/ 0 w 11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1"/>
                    <a:gd name="T62" fmla="*/ 11 w 11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1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8" y="11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3" y="9"/>
                      </a:lnTo>
                      <a:lnTo>
                        <a:pt x="1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0" name="Freeform 559"/>
                <p:cNvSpPr>
                  <a:spLocks/>
                </p:cNvSpPr>
                <p:nvPr/>
              </p:nvSpPr>
              <p:spPr bwMode="auto">
                <a:xfrm>
                  <a:off x="1163" y="1452"/>
                  <a:ext cx="6" cy="6"/>
                </a:xfrm>
                <a:custGeom>
                  <a:avLst/>
                  <a:gdLst>
                    <a:gd name="T0" fmla="*/ 1 w 12"/>
                    <a:gd name="T1" fmla="*/ 0 h 13"/>
                    <a:gd name="T2" fmla="*/ 1 w 12"/>
                    <a:gd name="T3" fmla="*/ 0 h 13"/>
                    <a:gd name="T4" fmla="*/ 1 w 12"/>
                    <a:gd name="T5" fmla="*/ 0 h 13"/>
                    <a:gd name="T6" fmla="*/ 1 w 12"/>
                    <a:gd name="T7" fmla="*/ 0 h 13"/>
                    <a:gd name="T8" fmla="*/ 1 w 12"/>
                    <a:gd name="T9" fmla="*/ 0 h 13"/>
                    <a:gd name="T10" fmla="*/ 1 w 12"/>
                    <a:gd name="T11" fmla="*/ 0 h 13"/>
                    <a:gd name="T12" fmla="*/ 1 w 12"/>
                    <a:gd name="T13" fmla="*/ 0 h 13"/>
                    <a:gd name="T14" fmla="*/ 1 w 12"/>
                    <a:gd name="T15" fmla="*/ 0 h 13"/>
                    <a:gd name="T16" fmla="*/ 1 w 12"/>
                    <a:gd name="T17" fmla="*/ 0 h 13"/>
                    <a:gd name="T18" fmla="*/ 1 w 12"/>
                    <a:gd name="T19" fmla="*/ 0 h 13"/>
                    <a:gd name="T20" fmla="*/ 1 w 12"/>
                    <a:gd name="T21" fmla="*/ 0 h 13"/>
                    <a:gd name="T22" fmla="*/ 1 w 12"/>
                    <a:gd name="T23" fmla="*/ 0 h 13"/>
                    <a:gd name="T24" fmla="*/ 1 w 12"/>
                    <a:gd name="T25" fmla="*/ 0 h 13"/>
                    <a:gd name="T26" fmla="*/ 1 w 12"/>
                    <a:gd name="T27" fmla="*/ 0 h 13"/>
                    <a:gd name="T28" fmla="*/ 1 w 12"/>
                    <a:gd name="T29" fmla="*/ 0 h 13"/>
                    <a:gd name="T30" fmla="*/ 1 w 12"/>
                    <a:gd name="T31" fmla="*/ 0 h 13"/>
                    <a:gd name="T32" fmla="*/ 1 w 12"/>
                    <a:gd name="T33" fmla="*/ 0 h 13"/>
                    <a:gd name="T34" fmla="*/ 1 w 12"/>
                    <a:gd name="T35" fmla="*/ 0 h 13"/>
                    <a:gd name="T36" fmla="*/ 0 w 12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3"/>
                    <a:gd name="T59" fmla="*/ 12 w 12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1"/>
                      </a:lnTo>
                      <a:lnTo>
                        <a:pt x="7" y="13"/>
                      </a:lnTo>
                      <a:lnTo>
                        <a:pt x="5" y="11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1" name="Freeform 560"/>
                <p:cNvSpPr>
                  <a:spLocks/>
                </p:cNvSpPr>
                <p:nvPr/>
              </p:nvSpPr>
              <p:spPr bwMode="auto">
                <a:xfrm>
                  <a:off x="1166" y="1440"/>
                  <a:ext cx="6" cy="6"/>
                </a:xfrm>
                <a:custGeom>
                  <a:avLst/>
                  <a:gdLst>
                    <a:gd name="T0" fmla="*/ 1 w 12"/>
                    <a:gd name="T1" fmla="*/ 0 h 12"/>
                    <a:gd name="T2" fmla="*/ 1 w 12"/>
                    <a:gd name="T3" fmla="*/ 1 h 12"/>
                    <a:gd name="T4" fmla="*/ 1 w 12"/>
                    <a:gd name="T5" fmla="*/ 1 h 12"/>
                    <a:gd name="T6" fmla="*/ 1 w 12"/>
                    <a:gd name="T7" fmla="*/ 1 h 12"/>
                    <a:gd name="T8" fmla="*/ 1 w 12"/>
                    <a:gd name="T9" fmla="*/ 1 h 12"/>
                    <a:gd name="T10" fmla="*/ 1 w 12"/>
                    <a:gd name="T11" fmla="*/ 1 h 12"/>
                    <a:gd name="T12" fmla="*/ 1 w 12"/>
                    <a:gd name="T13" fmla="*/ 1 h 12"/>
                    <a:gd name="T14" fmla="*/ 1 w 12"/>
                    <a:gd name="T15" fmla="*/ 1 h 12"/>
                    <a:gd name="T16" fmla="*/ 1 w 12"/>
                    <a:gd name="T17" fmla="*/ 1 h 12"/>
                    <a:gd name="T18" fmla="*/ 1 w 12"/>
                    <a:gd name="T19" fmla="*/ 1 h 12"/>
                    <a:gd name="T20" fmla="*/ 1 w 12"/>
                    <a:gd name="T21" fmla="*/ 1 h 12"/>
                    <a:gd name="T22" fmla="*/ 1 w 12"/>
                    <a:gd name="T23" fmla="*/ 1 h 12"/>
                    <a:gd name="T24" fmla="*/ 1 w 12"/>
                    <a:gd name="T25" fmla="*/ 1 h 12"/>
                    <a:gd name="T26" fmla="*/ 1 w 12"/>
                    <a:gd name="T27" fmla="*/ 1 h 12"/>
                    <a:gd name="T28" fmla="*/ 1 w 12"/>
                    <a:gd name="T29" fmla="*/ 1 h 12"/>
                    <a:gd name="T30" fmla="*/ 1 w 12"/>
                    <a:gd name="T31" fmla="*/ 1 h 12"/>
                    <a:gd name="T32" fmla="*/ 1 w 12"/>
                    <a:gd name="T33" fmla="*/ 1 h 12"/>
                    <a:gd name="T34" fmla="*/ 1 w 12"/>
                    <a:gd name="T35" fmla="*/ 1 h 12"/>
                    <a:gd name="T36" fmla="*/ 0 w 12"/>
                    <a:gd name="T37" fmla="*/ 1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2"/>
                    <a:gd name="T59" fmla="*/ 12 w 12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2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2" name="Freeform 561"/>
                <p:cNvSpPr>
                  <a:spLocks/>
                </p:cNvSpPr>
                <p:nvPr/>
              </p:nvSpPr>
              <p:spPr bwMode="auto">
                <a:xfrm>
                  <a:off x="1170" y="1430"/>
                  <a:ext cx="5" cy="6"/>
                </a:xfrm>
                <a:custGeom>
                  <a:avLst/>
                  <a:gdLst>
                    <a:gd name="T0" fmla="*/ 0 w 11"/>
                    <a:gd name="T1" fmla="*/ 0 h 12"/>
                    <a:gd name="T2" fmla="*/ 0 w 11"/>
                    <a:gd name="T3" fmla="*/ 0 h 12"/>
                    <a:gd name="T4" fmla="*/ 0 w 11"/>
                    <a:gd name="T5" fmla="*/ 1 h 12"/>
                    <a:gd name="T6" fmla="*/ 0 w 11"/>
                    <a:gd name="T7" fmla="*/ 1 h 12"/>
                    <a:gd name="T8" fmla="*/ 0 w 11"/>
                    <a:gd name="T9" fmla="*/ 1 h 12"/>
                    <a:gd name="T10" fmla="*/ 0 w 11"/>
                    <a:gd name="T11" fmla="*/ 1 h 12"/>
                    <a:gd name="T12" fmla="*/ 0 w 11"/>
                    <a:gd name="T13" fmla="*/ 1 h 12"/>
                    <a:gd name="T14" fmla="*/ 0 w 11"/>
                    <a:gd name="T15" fmla="*/ 1 h 12"/>
                    <a:gd name="T16" fmla="*/ 0 w 11"/>
                    <a:gd name="T17" fmla="*/ 1 h 12"/>
                    <a:gd name="T18" fmla="*/ 0 w 11"/>
                    <a:gd name="T19" fmla="*/ 1 h 12"/>
                    <a:gd name="T20" fmla="*/ 0 w 11"/>
                    <a:gd name="T21" fmla="*/ 1 h 12"/>
                    <a:gd name="T22" fmla="*/ 0 w 11"/>
                    <a:gd name="T23" fmla="*/ 1 h 12"/>
                    <a:gd name="T24" fmla="*/ 0 w 11"/>
                    <a:gd name="T25" fmla="*/ 1 h 12"/>
                    <a:gd name="T26" fmla="*/ 0 w 11"/>
                    <a:gd name="T27" fmla="*/ 1 h 12"/>
                    <a:gd name="T28" fmla="*/ 0 w 11"/>
                    <a:gd name="T29" fmla="*/ 1 h 12"/>
                    <a:gd name="T30" fmla="*/ 0 w 11"/>
                    <a:gd name="T31" fmla="*/ 1 h 12"/>
                    <a:gd name="T32" fmla="*/ 0 w 11"/>
                    <a:gd name="T33" fmla="*/ 1 h 12"/>
                    <a:gd name="T34" fmla="*/ 0 w 11"/>
                    <a:gd name="T35" fmla="*/ 1 h 12"/>
                    <a:gd name="T36" fmla="*/ 0 w 11"/>
                    <a:gd name="T37" fmla="*/ 1 h 12"/>
                    <a:gd name="T38" fmla="*/ 0 w 11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2"/>
                    <a:gd name="T62" fmla="*/ 11 w 11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2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0" y="6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3" name="Freeform 562"/>
                <p:cNvSpPr>
                  <a:spLocks/>
                </p:cNvSpPr>
                <p:nvPr/>
              </p:nvSpPr>
              <p:spPr bwMode="auto">
                <a:xfrm>
                  <a:off x="1175" y="1421"/>
                  <a:ext cx="5" cy="6"/>
                </a:xfrm>
                <a:custGeom>
                  <a:avLst/>
                  <a:gdLst>
                    <a:gd name="T0" fmla="*/ 1 w 10"/>
                    <a:gd name="T1" fmla="*/ 0 h 12"/>
                    <a:gd name="T2" fmla="*/ 1 w 10"/>
                    <a:gd name="T3" fmla="*/ 0 h 12"/>
                    <a:gd name="T4" fmla="*/ 1 w 10"/>
                    <a:gd name="T5" fmla="*/ 1 h 12"/>
                    <a:gd name="T6" fmla="*/ 1 w 10"/>
                    <a:gd name="T7" fmla="*/ 1 h 12"/>
                    <a:gd name="T8" fmla="*/ 1 w 10"/>
                    <a:gd name="T9" fmla="*/ 1 h 12"/>
                    <a:gd name="T10" fmla="*/ 1 w 10"/>
                    <a:gd name="T11" fmla="*/ 1 h 12"/>
                    <a:gd name="T12" fmla="*/ 1 w 10"/>
                    <a:gd name="T13" fmla="*/ 1 h 12"/>
                    <a:gd name="T14" fmla="*/ 1 w 10"/>
                    <a:gd name="T15" fmla="*/ 1 h 12"/>
                    <a:gd name="T16" fmla="*/ 1 w 10"/>
                    <a:gd name="T17" fmla="*/ 1 h 12"/>
                    <a:gd name="T18" fmla="*/ 1 w 10"/>
                    <a:gd name="T19" fmla="*/ 1 h 12"/>
                    <a:gd name="T20" fmla="*/ 1 w 10"/>
                    <a:gd name="T21" fmla="*/ 1 h 12"/>
                    <a:gd name="T22" fmla="*/ 1 w 10"/>
                    <a:gd name="T23" fmla="*/ 1 h 12"/>
                    <a:gd name="T24" fmla="*/ 1 w 10"/>
                    <a:gd name="T25" fmla="*/ 1 h 12"/>
                    <a:gd name="T26" fmla="*/ 1 w 10"/>
                    <a:gd name="T27" fmla="*/ 1 h 12"/>
                    <a:gd name="T28" fmla="*/ 1 w 10"/>
                    <a:gd name="T29" fmla="*/ 1 h 12"/>
                    <a:gd name="T30" fmla="*/ 1 w 10"/>
                    <a:gd name="T31" fmla="*/ 1 h 12"/>
                    <a:gd name="T32" fmla="*/ 1 w 10"/>
                    <a:gd name="T33" fmla="*/ 1 h 12"/>
                    <a:gd name="T34" fmla="*/ 1 w 10"/>
                    <a:gd name="T35" fmla="*/ 1 h 12"/>
                    <a:gd name="T36" fmla="*/ 1 w 10"/>
                    <a:gd name="T37" fmla="*/ 1 h 12"/>
                    <a:gd name="T38" fmla="*/ 0 w 10"/>
                    <a:gd name="T39" fmla="*/ 1 h 12"/>
                    <a:gd name="T40" fmla="*/ 0 w 10"/>
                    <a:gd name="T41" fmla="*/ 1 h 1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"/>
                    <a:gd name="T64" fmla="*/ 0 h 12"/>
                    <a:gd name="T65" fmla="*/ 10 w 10"/>
                    <a:gd name="T66" fmla="*/ 12 h 1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" h="1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10" y="5"/>
                      </a:lnTo>
                      <a:lnTo>
                        <a:pt x="10" y="8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4" y="11"/>
                      </a:lnTo>
                      <a:lnTo>
                        <a:pt x="3" y="10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4" name="Freeform 563"/>
                <p:cNvSpPr>
                  <a:spLocks/>
                </p:cNvSpPr>
                <p:nvPr/>
              </p:nvSpPr>
              <p:spPr bwMode="auto">
                <a:xfrm>
                  <a:off x="1180" y="1413"/>
                  <a:ext cx="5" cy="6"/>
                </a:xfrm>
                <a:custGeom>
                  <a:avLst/>
                  <a:gdLst>
                    <a:gd name="T0" fmla="*/ 1 w 10"/>
                    <a:gd name="T1" fmla="*/ 0 h 12"/>
                    <a:gd name="T2" fmla="*/ 1 w 10"/>
                    <a:gd name="T3" fmla="*/ 1 h 12"/>
                    <a:gd name="T4" fmla="*/ 1 w 10"/>
                    <a:gd name="T5" fmla="*/ 1 h 12"/>
                    <a:gd name="T6" fmla="*/ 1 w 10"/>
                    <a:gd name="T7" fmla="*/ 1 h 12"/>
                    <a:gd name="T8" fmla="*/ 1 w 10"/>
                    <a:gd name="T9" fmla="*/ 1 h 12"/>
                    <a:gd name="T10" fmla="*/ 1 w 10"/>
                    <a:gd name="T11" fmla="*/ 1 h 12"/>
                    <a:gd name="T12" fmla="*/ 1 w 10"/>
                    <a:gd name="T13" fmla="*/ 1 h 12"/>
                    <a:gd name="T14" fmla="*/ 1 w 10"/>
                    <a:gd name="T15" fmla="*/ 1 h 12"/>
                    <a:gd name="T16" fmla="*/ 1 w 10"/>
                    <a:gd name="T17" fmla="*/ 1 h 12"/>
                    <a:gd name="T18" fmla="*/ 1 w 10"/>
                    <a:gd name="T19" fmla="*/ 1 h 12"/>
                    <a:gd name="T20" fmla="*/ 1 w 10"/>
                    <a:gd name="T21" fmla="*/ 1 h 12"/>
                    <a:gd name="T22" fmla="*/ 1 w 10"/>
                    <a:gd name="T23" fmla="*/ 1 h 12"/>
                    <a:gd name="T24" fmla="*/ 1 w 10"/>
                    <a:gd name="T25" fmla="*/ 1 h 12"/>
                    <a:gd name="T26" fmla="*/ 1 w 10"/>
                    <a:gd name="T27" fmla="*/ 1 h 12"/>
                    <a:gd name="T28" fmla="*/ 1 w 10"/>
                    <a:gd name="T29" fmla="*/ 1 h 12"/>
                    <a:gd name="T30" fmla="*/ 1 w 10"/>
                    <a:gd name="T31" fmla="*/ 1 h 12"/>
                    <a:gd name="T32" fmla="*/ 1 w 10"/>
                    <a:gd name="T33" fmla="*/ 1 h 12"/>
                    <a:gd name="T34" fmla="*/ 1 w 10"/>
                    <a:gd name="T35" fmla="*/ 1 h 12"/>
                    <a:gd name="T36" fmla="*/ 0 w 10"/>
                    <a:gd name="T37" fmla="*/ 1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"/>
                    <a:gd name="T58" fmla="*/ 0 h 12"/>
                    <a:gd name="T59" fmla="*/ 10 w 10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" h="12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8" y="12"/>
                      </a:lnTo>
                      <a:lnTo>
                        <a:pt x="7" y="12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3" y="10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5" name="Freeform 564"/>
                <p:cNvSpPr>
                  <a:spLocks/>
                </p:cNvSpPr>
                <p:nvPr/>
              </p:nvSpPr>
              <p:spPr bwMode="auto">
                <a:xfrm>
                  <a:off x="1187" y="1407"/>
                  <a:ext cx="4" cy="7"/>
                </a:xfrm>
                <a:custGeom>
                  <a:avLst/>
                  <a:gdLst>
                    <a:gd name="T0" fmla="*/ 0 w 9"/>
                    <a:gd name="T1" fmla="*/ 0 h 13"/>
                    <a:gd name="T2" fmla="*/ 0 w 9"/>
                    <a:gd name="T3" fmla="*/ 1 h 13"/>
                    <a:gd name="T4" fmla="*/ 0 w 9"/>
                    <a:gd name="T5" fmla="*/ 1 h 13"/>
                    <a:gd name="T6" fmla="*/ 0 w 9"/>
                    <a:gd name="T7" fmla="*/ 1 h 13"/>
                    <a:gd name="T8" fmla="*/ 0 w 9"/>
                    <a:gd name="T9" fmla="*/ 1 h 13"/>
                    <a:gd name="T10" fmla="*/ 0 w 9"/>
                    <a:gd name="T11" fmla="*/ 1 h 13"/>
                    <a:gd name="T12" fmla="*/ 0 w 9"/>
                    <a:gd name="T13" fmla="*/ 1 h 13"/>
                    <a:gd name="T14" fmla="*/ 0 w 9"/>
                    <a:gd name="T15" fmla="*/ 1 h 13"/>
                    <a:gd name="T16" fmla="*/ 0 w 9"/>
                    <a:gd name="T17" fmla="*/ 1 h 13"/>
                    <a:gd name="T18" fmla="*/ 0 w 9"/>
                    <a:gd name="T19" fmla="*/ 1 h 13"/>
                    <a:gd name="T20" fmla="*/ 0 w 9"/>
                    <a:gd name="T21" fmla="*/ 1 h 13"/>
                    <a:gd name="T22" fmla="*/ 0 w 9"/>
                    <a:gd name="T23" fmla="*/ 1 h 13"/>
                    <a:gd name="T24" fmla="*/ 0 w 9"/>
                    <a:gd name="T25" fmla="*/ 1 h 13"/>
                    <a:gd name="T26" fmla="*/ 0 w 9"/>
                    <a:gd name="T27" fmla="*/ 1 h 13"/>
                    <a:gd name="T28" fmla="*/ 0 w 9"/>
                    <a:gd name="T29" fmla="*/ 1 h 13"/>
                    <a:gd name="T30" fmla="*/ 0 w 9"/>
                    <a:gd name="T31" fmla="*/ 1 h 13"/>
                    <a:gd name="T32" fmla="*/ 0 w 9"/>
                    <a:gd name="T33" fmla="*/ 1 h 13"/>
                    <a:gd name="T34" fmla="*/ 0 w 9"/>
                    <a:gd name="T35" fmla="*/ 1 h 13"/>
                    <a:gd name="T36" fmla="*/ 0 w 9"/>
                    <a:gd name="T37" fmla="*/ 1 h 13"/>
                    <a:gd name="T38" fmla="*/ 0 w 9"/>
                    <a:gd name="T39" fmla="*/ 1 h 13"/>
                    <a:gd name="T40" fmla="*/ 0 w 9"/>
                    <a:gd name="T41" fmla="*/ 1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"/>
                    <a:gd name="T64" fmla="*/ 0 h 13"/>
                    <a:gd name="T65" fmla="*/ 9 w 9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" h="13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3" y="12"/>
                      </a:lnTo>
                      <a:lnTo>
                        <a:pt x="2" y="11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6" name="Freeform 565"/>
                <p:cNvSpPr>
                  <a:spLocks/>
                </p:cNvSpPr>
                <p:nvPr/>
              </p:nvSpPr>
              <p:spPr bwMode="auto">
                <a:xfrm>
                  <a:off x="1194" y="1403"/>
                  <a:ext cx="4" cy="7"/>
                </a:xfrm>
                <a:custGeom>
                  <a:avLst/>
                  <a:gdLst>
                    <a:gd name="T0" fmla="*/ 1 w 8"/>
                    <a:gd name="T1" fmla="*/ 0 h 13"/>
                    <a:gd name="T2" fmla="*/ 1 w 8"/>
                    <a:gd name="T3" fmla="*/ 1 h 13"/>
                    <a:gd name="T4" fmla="*/ 1 w 8"/>
                    <a:gd name="T5" fmla="*/ 1 h 13"/>
                    <a:gd name="T6" fmla="*/ 1 w 8"/>
                    <a:gd name="T7" fmla="*/ 1 h 13"/>
                    <a:gd name="T8" fmla="*/ 1 w 8"/>
                    <a:gd name="T9" fmla="*/ 1 h 13"/>
                    <a:gd name="T10" fmla="*/ 1 w 8"/>
                    <a:gd name="T11" fmla="*/ 1 h 13"/>
                    <a:gd name="T12" fmla="*/ 1 w 8"/>
                    <a:gd name="T13" fmla="*/ 1 h 13"/>
                    <a:gd name="T14" fmla="*/ 1 w 8"/>
                    <a:gd name="T15" fmla="*/ 1 h 13"/>
                    <a:gd name="T16" fmla="*/ 1 w 8"/>
                    <a:gd name="T17" fmla="*/ 1 h 13"/>
                    <a:gd name="T18" fmla="*/ 1 w 8"/>
                    <a:gd name="T19" fmla="*/ 1 h 13"/>
                    <a:gd name="T20" fmla="*/ 1 w 8"/>
                    <a:gd name="T21" fmla="*/ 1 h 13"/>
                    <a:gd name="T22" fmla="*/ 1 w 8"/>
                    <a:gd name="T23" fmla="*/ 1 h 13"/>
                    <a:gd name="T24" fmla="*/ 1 w 8"/>
                    <a:gd name="T25" fmla="*/ 1 h 13"/>
                    <a:gd name="T26" fmla="*/ 1 w 8"/>
                    <a:gd name="T27" fmla="*/ 1 h 13"/>
                    <a:gd name="T28" fmla="*/ 1 w 8"/>
                    <a:gd name="T29" fmla="*/ 1 h 13"/>
                    <a:gd name="T30" fmla="*/ 1 w 8"/>
                    <a:gd name="T31" fmla="*/ 1 h 13"/>
                    <a:gd name="T32" fmla="*/ 1 w 8"/>
                    <a:gd name="T33" fmla="*/ 1 h 13"/>
                    <a:gd name="T34" fmla="*/ 0 w 8"/>
                    <a:gd name="T35" fmla="*/ 1 h 13"/>
                    <a:gd name="T36" fmla="*/ 0 w 8"/>
                    <a:gd name="T37" fmla="*/ 1 h 13"/>
                    <a:gd name="T38" fmla="*/ 0 w 8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"/>
                    <a:gd name="T61" fmla="*/ 0 h 13"/>
                    <a:gd name="T62" fmla="*/ 8 w 8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" h="13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8" y="11"/>
                      </a:lnTo>
                      <a:lnTo>
                        <a:pt x="7" y="12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7" name="Freeform 566"/>
                <p:cNvSpPr>
                  <a:spLocks/>
                </p:cNvSpPr>
                <p:nvPr/>
              </p:nvSpPr>
              <p:spPr bwMode="auto">
                <a:xfrm>
                  <a:off x="1202" y="1403"/>
                  <a:ext cx="4" cy="4"/>
                </a:xfrm>
                <a:custGeom>
                  <a:avLst/>
                  <a:gdLst>
                    <a:gd name="T0" fmla="*/ 1 w 7"/>
                    <a:gd name="T1" fmla="*/ 0 h 9"/>
                    <a:gd name="T2" fmla="*/ 1 w 7"/>
                    <a:gd name="T3" fmla="*/ 0 h 9"/>
                    <a:gd name="T4" fmla="*/ 1 w 7"/>
                    <a:gd name="T5" fmla="*/ 0 h 9"/>
                    <a:gd name="T6" fmla="*/ 1 w 7"/>
                    <a:gd name="T7" fmla="*/ 0 h 9"/>
                    <a:gd name="T8" fmla="*/ 1 w 7"/>
                    <a:gd name="T9" fmla="*/ 0 h 9"/>
                    <a:gd name="T10" fmla="*/ 1 w 7"/>
                    <a:gd name="T11" fmla="*/ 0 h 9"/>
                    <a:gd name="T12" fmla="*/ 1 w 7"/>
                    <a:gd name="T13" fmla="*/ 0 h 9"/>
                    <a:gd name="T14" fmla="*/ 1 w 7"/>
                    <a:gd name="T15" fmla="*/ 0 h 9"/>
                    <a:gd name="T16" fmla="*/ 1 w 7"/>
                    <a:gd name="T17" fmla="*/ 0 h 9"/>
                    <a:gd name="T18" fmla="*/ 0 w 7"/>
                    <a:gd name="T19" fmla="*/ 0 h 9"/>
                    <a:gd name="T20" fmla="*/ 0 w 7"/>
                    <a:gd name="T21" fmla="*/ 0 h 9"/>
                    <a:gd name="T22" fmla="*/ 0 w 7"/>
                    <a:gd name="T23" fmla="*/ 0 h 9"/>
                    <a:gd name="T24" fmla="*/ 0 w 7"/>
                    <a:gd name="T25" fmla="*/ 0 h 9"/>
                    <a:gd name="T26" fmla="*/ 0 w 7"/>
                    <a:gd name="T27" fmla="*/ 0 h 9"/>
                    <a:gd name="T28" fmla="*/ 0 w 7"/>
                    <a:gd name="T29" fmla="*/ 0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"/>
                    <a:gd name="T46" fmla="*/ 0 h 9"/>
                    <a:gd name="T47" fmla="*/ 7 w 7"/>
                    <a:gd name="T48" fmla="*/ 9 h 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" h="9">
                      <a:moveTo>
                        <a:pt x="7" y="3"/>
                      </a:move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2" y="9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8" name="Freeform 567"/>
                <p:cNvSpPr>
                  <a:spLocks/>
                </p:cNvSpPr>
                <p:nvPr/>
              </p:nvSpPr>
              <p:spPr bwMode="auto">
                <a:xfrm>
                  <a:off x="1160" y="1507"/>
                  <a:ext cx="6" cy="6"/>
                </a:xfrm>
                <a:custGeom>
                  <a:avLst/>
                  <a:gdLst>
                    <a:gd name="T0" fmla="*/ 0 w 12"/>
                    <a:gd name="T1" fmla="*/ 1 h 11"/>
                    <a:gd name="T2" fmla="*/ 1 w 12"/>
                    <a:gd name="T3" fmla="*/ 1 h 11"/>
                    <a:gd name="T4" fmla="*/ 1 w 12"/>
                    <a:gd name="T5" fmla="*/ 1 h 11"/>
                    <a:gd name="T6" fmla="*/ 1 w 12"/>
                    <a:gd name="T7" fmla="*/ 0 h 11"/>
                    <a:gd name="T8" fmla="*/ 1 w 12"/>
                    <a:gd name="T9" fmla="*/ 0 h 11"/>
                    <a:gd name="T10" fmla="*/ 1 w 12"/>
                    <a:gd name="T11" fmla="*/ 0 h 11"/>
                    <a:gd name="T12" fmla="*/ 1 w 12"/>
                    <a:gd name="T13" fmla="*/ 0 h 11"/>
                    <a:gd name="T14" fmla="*/ 1 w 12"/>
                    <a:gd name="T15" fmla="*/ 0 h 11"/>
                    <a:gd name="T16" fmla="*/ 1 w 12"/>
                    <a:gd name="T17" fmla="*/ 1 h 11"/>
                    <a:gd name="T18" fmla="*/ 1 w 12"/>
                    <a:gd name="T19" fmla="*/ 1 h 11"/>
                    <a:gd name="T20" fmla="*/ 1 w 12"/>
                    <a:gd name="T21" fmla="*/ 1 h 11"/>
                    <a:gd name="T22" fmla="*/ 1 w 12"/>
                    <a:gd name="T23" fmla="*/ 1 h 11"/>
                    <a:gd name="T24" fmla="*/ 1 w 12"/>
                    <a:gd name="T25" fmla="*/ 1 h 11"/>
                    <a:gd name="T26" fmla="*/ 1 w 12"/>
                    <a:gd name="T27" fmla="*/ 1 h 11"/>
                    <a:gd name="T28" fmla="*/ 1 w 12"/>
                    <a:gd name="T29" fmla="*/ 1 h 11"/>
                    <a:gd name="T30" fmla="*/ 1 w 12"/>
                    <a:gd name="T31" fmla="*/ 1 h 11"/>
                    <a:gd name="T32" fmla="*/ 1 w 12"/>
                    <a:gd name="T33" fmla="*/ 1 h 11"/>
                    <a:gd name="T34" fmla="*/ 1 w 12"/>
                    <a:gd name="T35" fmla="*/ 1 h 11"/>
                    <a:gd name="T36" fmla="*/ 1 w 12"/>
                    <a:gd name="T37" fmla="*/ 1 h 11"/>
                    <a:gd name="T38" fmla="*/ 1 w 12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1"/>
                    <a:gd name="T62" fmla="*/ 12 w 12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8" y="10"/>
                      </a:lnTo>
                      <a:lnTo>
                        <a:pt x="7" y="10"/>
                      </a:lnTo>
                      <a:lnTo>
                        <a:pt x="6" y="10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79" name="Freeform 568"/>
                <p:cNvSpPr>
                  <a:spLocks/>
                </p:cNvSpPr>
                <p:nvPr/>
              </p:nvSpPr>
              <p:spPr bwMode="auto">
                <a:xfrm>
                  <a:off x="1162" y="1521"/>
                  <a:ext cx="7" cy="5"/>
                </a:xfrm>
                <a:custGeom>
                  <a:avLst/>
                  <a:gdLst>
                    <a:gd name="T0" fmla="*/ 0 w 13"/>
                    <a:gd name="T1" fmla="*/ 1 h 8"/>
                    <a:gd name="T2" fmla="*/ 1 w 13"/>
                    <a:gd name="T3" fmla="*/ 1 h 8"/>
                    <a:gd name="T4" fmla="*/ 1 w 13"/>
                    <a:gd name="T5" fmla="*/ 1 h 8"/>
                    <a:gd name="T6" fmla="*/ 1 w 13"/>
                    <a:gd name="T7" fmla="*/ 1 h 8"/>
                    <a:gd name="T8" fmla="*/ 1 w 13"/>
                    <a:gd name="T9" fmla="*/ 0 h 8"/>
                    <a:gd name="T10" fmla="*/ 1 w 13"/>
                    <a:gd name="T11" fmla="*/ 0 h 8"/>
                    <a:gd name="T12" fmla="*/ 1 w 13"/>
                    <a:gd name="T13" fmla="*/ 0 h 8"/>
                    <a:gd name="T14" fmla="*/ 1 w 13"/>
                    <a:gd name="T15" fmla="*/ 0 h 8"/>
                    <a:gd name="T16" fmla="*/ 1 w 13"/>
                    <a:gd name="T17" fmla="*/ 0 h 8"/>
                    <a:gd name="T18" fmla="*/ 1 w 13"/>
                    <a:gd name="T19" fmla="*/ 1 h 8"/>
                    <a:gd name="T20" fmla="*/ 1 w 13"/>
                    <a:gd name="T21" fmla="*/ 1 h 8"/>
                    <a:gd name="T22" fmla="*/ 1 w 13"/>
                    <a:gd name="T23" fmla="*/ 1 h 8"/>
                    <a:gd name="T24" fmla="*/ 1 w 13"/>
                    <a:gd name="T25" fmla="*/ 1 h 8"/>
                    <a:gd name="T26" fmla="*/ 1 w 13"/>
                    <a:gd name="T27" fmla="*/ 1 h 8"/>
                    <a:gd name="T28" fmla="*/ 1 w 13"/>
                    <a:gd name="T29" fmla="*/ 1 h 8"/>
                    <a:gd name="T30" fmla="*/ 1 w 13"/>
                    <a:gd name="T31" fmla="*/ 1 h 8"/>
                    <a:gd name="T32" fmla="*/ 1 w 13"/>
                    <a:gd name="T33" fmla="*/ 1 h 8"/>
                    <a:gd name="T34" fmla="*/ 1 w 13"/>
                    <a:gd name="T35" fmla="*/ 1 h 8"/>
                    <a:gd name="T36" fmla="*/ 1 w 13"/>
                    <a:gd name="T37" fmla="*/ 1 h 8"/>
                    <a:gd name="T38" fmla="*/ 1 w 13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8"/>
                    <a:gd name="T62" fmla="*/ 13 w 13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8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3" y="4"/>
                      </a:lnTo>
                      <a:lnTo>
                        <a:pt x="12" y="5"/>
                      </a:lnTo>
                      <a:lnTo>
                        <a:pt x="11" y="6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0" name="Freeform 569"/>
                <p:cNvSpPr>
                  <a:spLocks/>
                </p:cNvSpPr>
                <p:nvPr/>
              </p:nvSpPr>
              <p:spPr bwMode="auto">
                <a:xfrm>
                  <a:off x="1166" y="1532"/>
                  <a:ext cx="6" cy="5"/>
                </a:xfrm>
                <a:custGeom>
                  <a:avLst/>
                  <a:gdLst>
                    <a:gd name="T0" fmla="*/ 0 w 12"/>
                    <a:gd name="T1" fmla="*/ 1 h 10"/>
                    <a:gd name="T2" fmla="*/ 1 w 12"/>
                    <a:gd name="T3" fmla="*/ 1 h 10"/>
                    <a:gd name="T4" fmla="*/ 1 w 12"/>
                    <a:gd name="T5" fmla="*/ 1 h 10"/>
                    <a:gd name="T6" fmla="*/ 1 w 12"/>
                    <a:gd name="T7" fmla="*/ 1 h 10"/>
                    <a:gd name="T8" fmla="*/ 1 w 12"/>
                    <a:gd name="T9" fmla="*/ 1 h 10"/>
                    <a:gd name="T10" fmla="*/ 1 w 12"/>
                    <a:gd name="T11" fmla="*/ 0 h 10"/>
                    <a:gd name="T12" fmla="*/ 1 w 12"/>
                    <a:gd name="T13" fmla="*/ 0 h 10"/>
                    <a:gd name="T14" fmla="*/ 1 w 12"/>
                    <a:gd name="T15" fmla="*/ 0 h 10"/>
                    <a:gd name="T16" fmla="*/ 1 w 12"/>
                    <a:gd name="T17" fmla="*/ 1 h 10"/>
                    <a:gd name="T18" fmla="*/ 1 w 12"/>
                    <a:gd name="T19" fmla="*/ 1 h 10"/>
                    <a:gd name="T20" fmla="*/ 1 w 12"/>
                    <a:gd name="T21" fmla="*/ 1 h 10"/>
                    <a:gd name="T22" fmla="*/ 1 w 12"/>
                    <a:gd name="T23" fmla="*/ 1 h 10"/>
                    <a:gd name="T24" fmla="*/ 1 w 12"/>
                    <a:gd name="T25" fmla="*/ 1 h 10"/>
                    <a:gd name="T26" fmla="*/ 1 w 12"/>
                    <a:gd name="T27" fmla="*/ 1 h 10"/>
                    <a:gd name="T28" fmla="*/ 1 w 12"/>
                    <a:gd name="T29" fmla="*/ 1 h 10"/>
                    <a:gd name="T30" fmla="*/ 1 w 12"/>
                    <a:gd name="T31" fmla="*/ 1 h 10"/>
                    <a:gd name="T32" fmla="*/ 1 w 12"/>
                    <a:gd name="T33" fmla="*/ 1 h 10"/>
                    <a:gd name="T34" fmla="*/ 1 w 12"/>
                    <a:gd name="T35" fmla="*/ 1 h 10"/>
                    <a:gd name="T36" fmla="*/ 1 w 12"/>
                    <a:gd name="T37" fmla="*/ 1 h 10"/>
                    <a:gd name="T38" fmla="*/ 1 w 12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"/>
                    <a:gd name="T61" fmla="*/ 0 h 10"/>
                    <a:gd name="T62" fmla="*/ 12 w 12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" h="10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1" y="7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1" name="Freeform 570"/>
                <p:cNvSpPr>
                  <a:spLocks/>
                </p:cNvSpPr>
                <p:nvPr/>
              </p:nvSpPr>
              <p:spPr bwMode="auto">
                <a:xfrm>
                  <a:off x="1169" y="1541"/>
                  <a:ext cx="6" cy="6"/>
                </a:xfrm>
                <a:custGeom>
                  <a:avLst/>
                  <a:gdLst>
                    <a:gd name="T0" fmla="*/ 0 w 13"/>
                    <a:gd name="T1" fmla="*/ 1 h 11"/>
                    <a:gd name="T2" fmla="*/ 0 w 13"/>
                    <a:gd name="T3" fmla="*/ 1 h 11"/>
                    <a:gd name="T4" fmla="*/ 0 w 13"/>
                    <a:gd name="T5" fmla="*/ 1 h 11"/>
                    <a:gd name="T6" fmla="*/ 0 w 13"/>
                    <a:gd name="T7" fmla="*/ 1 h 11"/>
                    <a:gd name="T8" fmla="*/ 0 w 13"/>
                    <a:gd name="T9" fmla="*/ 1 h 11"/>
                    <a:gd name="T10" fmla="*/ 0 w 13"/>
                    <a:gd name="T11" fmla="*/ 1 h 11"/>
                    <a:gd name="T12" fmla="*/ 0 w 13"/>
                    <a:gd name="T13" fmla="*/ 0 h 11"/>
                    <a:gd name="T14" fmla="*/ 0 w 13"/>
                    <a:gd name="T15" fmla="*/ 0 h 11"/>
                    <a:gd name="T16" fmla="*/ 0 w 13"/>
                    <a:gd name="T17" fmla="*/ 1 h 11"/>
                    <a:gd name="T18" fmla="*/ 0 w 13"/>
                    <a:gd name="T19" fmla="*/ 1 h 11"/>
                    <a:gd name="T20" fmla="*/ 0 w 13"/>
                    <a:gd name="T21" fmla="*/ 1 h 11"/>
                    <a:gd name="T22" fmla="*/ 0 w 13"/>
                    <a:gd name="T23" fmla="*/ 1 h 11"/>
                    <a:gd name="T24" fmla="*/ 0 w 13"/>
                    <a:gd name="T25" fmla="*/ 1 h 11"/>
                    <a:gd name="T26" fmla="*/ 0 w 13"/>
                    <a:gd name="T27" fmla="*/ 1 h 11"/>
                    <a:gd name="T28" fmla="*/ 0 w 13"/>
                    <a:gd name="T29" fmla="*/ 1 h 11"/>
                    <a:gd name="T30" fmla="*/ 0 w 13"/>
                    <a:gd name="T31" fmla="*/ 1 h 11"/>
                    <a:gd name="T32" fmla="*/ 0 w 13"/>
                    <a:gd name="T33" fmla="*/ 1 h 11"/>
                    <a:gd name="T34" fmla="*/ 0 w 13"/>
                    <a:gd name="T35" fmla="*/ 1 h 11"/>
                    <a:gd name="T36" fmla="*/ 0 w 13"/>
                    <a:gd name="T37" fmla="*/ 1 h 11"/>
                    <a:gd name="T38" fmla="*/ 0 w 13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1"/>
                    <a:gd name="T62" fmla="*/ 13 w 13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1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3" y="4"/>
                      </a:lnTo>
                      <a:lnTo>
                        <a:pt x="12" y="6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2" name="Freeform 571"/>
                <p:cNvSpPr>
                  <a:spLocks/>
                </p:cNvSpPr>
                <p:nvPr/>
              </p:nvSpPr>
              <p:spPr bwMode="auto">
                <a:xfrm>
                  <a:off x="1173" y="1549"/>
                  <a:ext cx="6" cy="6"/>
                </a:xfrm>
                <a:custGeom>
                  <a:avLst/>
                  <a:gdLst>
                    <a:gd name="T0" fmla="*/ 0 w 14"/>
                    <a:gd name="T1" fmla="*/ 0 h 13"/>
                    <a:gd name="T2" fmla="*/ 0 w 14"/>
                    <a:gd name="T3" fmla="*/ 0 h 13"/>
                    <a:gd name="T4" fmla="*/ 0 w 14"/>
                    <a:gd name="T5" fmla="*/ 0 h 13"/>
                    <a:gd name="T6" fmla="*/ 0 w 14"/>
                    <a:gd name="T7" fmla="*/ 0 h 13"/>
                    <a:gd name="T8" fmla="*/ 0 w 14"/>
                    <a:gd name="T9" fmla="*/ 0 h 13"/>
                    <a:gd name="T10" fmla="*/ 0 w 14"/>
                    <a:gd name="T11" fmla="*/ 0 h 13"/>
                    <a:gd name="T12" fmla="*/ 0 w 14"/>
                    <a:gd name="T13" fmla="*/ 0 h 13"/>
                    <a:gd name="T14" fmla="*/ 0 w 14"/>
                    <a:gd name="T15" fmla="*/ 0 h 13"/>
                    <a:gd name="T16" fmla="*/ 0 w 14"/>
                    <a:gd name="T17" fmla="*/ 0 h 13"/>
                    <a:gd name="T18" fmla="*/ 0 w 14"/>
                    <a:gd name="T19" fmla="*/ 0 h 13"/>
                    <a:gd name="T20" fmla="*/ 0 w 14"/>
                    <a:gd name="T21" fmla="*/ 0 h 13"/>
                    <a:gd name="T22" fmla="*/ 0 w 14"/>
                    <a:gd name="T23" fmla="*/ 0 h 13"/>
                    <a:gd name="T24" fmla="*/ 0 w 14"/>
                    <a:gd name="T25" fmla="*/ 0 h 13"/>
                    <a:gd name="T26" fmla="*/ 0 w 14"/>
                    <a:gd name="T27" fmla="*/ 0 h 13"/>
                    <a:gd name="T28" fmla="*/ 0 w 14"/>
                    <a:gd name="T29" fmla="*/ 0 h 13"/>
                    <a:gd name="T30" fmla="*/ 0 w 14"/>
                    <a:gd name="T31" fmla="*/ 0 h 13"/>
                    <a:gd name="T32" fmla="*/ 0 w 14"/>
                    <a:gd name="T33" fmla="*/ 0 h 13"/>
                    <a:gd name="T34" fmla="*/ 0 w 14"/>
                    <a:gd name="T35" fmla="*/ 0 h 13"/>
                    <a:gd name="T36" fmla="*/ 0 w 14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13"/>
                    <a:gd name="T59" fmla="*/ 14 w 1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13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2" y="6"/>
                      </a:lnTo>
                      <a:lnTo>
                        <a:pt x="11" y="7"/>
                      </a:lnTo>
                      <a:lnTo>
                        <a:pt x="10" y="8"/>
                      </a:lnTo>
                      <a:lnTo>
                        <a:pt x="9" y="9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6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3" name="Freeform 572"/>
                <p:cNvSpPr>
                  <a:spLocks/>
                </p:cNvSpPr>
                <p:nvPr/>
              </p:nvSpPr>
              <p:spPr bwMode="auto">
                <a:xfrm>
                  <a:off x="1179" y="1555"/>
                  <a:ext cx="5" cy="6"/>
                </a:xfrm>
                <a:custGeom>
                  <a:avLst/>
                  <a:gdLst>
                    <a:gd name="T0" fmla="*/ 0 w 9"/>
                    <a:gd name="T1" fmla="*/ 1 h 11"/>
                    <a:gd name="T2" fmla="*/ 1 w 9"/>
                    <a:gd name="T3" fmla="*/ 1 h 11"/>
                    <a:gd name="T4" fmla="*/ 1 w 9"/>
                    <a:gd name="T5" fmla="*/ 1 h 11"/>
                    <a:gd name="T6" fmla="*/ 1 w 9"/>
                    <a:gd name="T7" fmla="*/ 1 h 11"/>
                    <a:gd name="T8" fmla="*/ 1 w 9"/>
                    <a:gd name="T9" fmla="*/ 1 h 11"/>
                    <a:gd name="T10" fmla="*/ 1 w 9"/>
                    <a:gd name="T11" fmla="*/ 1 h 11"/>
                    <a:gd name="T12" fmla="*/ 1 w 9"/>
                    <a:gd name="T13" fmla="*/ 1 h 11"/>
                    <a:gd name="T14" fmla="*/ 1 w 9"/>
                    <a:gd name="T15" fmla="*/ 0 h 11"/>
                    <a:gd name="T16" fmla="*/ 1 w 9"/>
                    <a:gd name="T17" fmla="*/ 1 h 11"/>
                    <a:gd name="T18" fmla="*/ 1 w 9"/>
                    <a:gd name="T19" fmla="*/ 1 h 11"/>
                    <a:gd name="T20" fmla="*/ 1 w 9"/>
                    <a:gd name="T21" fmla="*/ 1 h 11"/>
                    <a:gd name="T22" fmla="*/ 1 w 9"/>
                    <a:gd name="T23" fmla="*/ 1 h 11"/>
                    <a:gd name="T24" fmla="*/ 1 w 9"/>
                    <a:gd name="T25" fmla="*/ 1 h 11"/>
                    <a:gd name="T26" fmla="*/ 1 w 9"/>
                    <a:gd name="T27" fmla="*/ 1 h 11"/>
                    <a:gd name="T28" fmla="*/ 1 w 9"/>
                    <a:gd name="T29" fmla="*/ 1 h 11"/>
                    <a:gd name="T30" fmla="*/ 1 w 9"/>
                    <a:gd name="T31" fmla="*/ 1 h 11"/>
                    <a:gd name="T32" fmla="*/ 1 w 9"/>
                    <a:gd name="T33" fmla="*/ 1 h 11"/>
                    <a:gd name="T34" fmla="*/ 1 w 9"/>
                    <a:gd name="T35" fmla="*/ 1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11"/>
                    <a:gd name="T56" fmla="*/ 9 w 9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11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5" y="9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4" name="Freeform 573"/>
                <p:cNvSpPr>
                  <a:spLocks/>
                </p:cNvSpPr>
                <p:nvPr/>
              </p:nvSpPr>
              <p:spPr bwMode="auto">
                <a:xfrm>
                  <a:off x="1186" y="1560"/>
                  <a:ext cx="4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1 w 7"/>
                    <a:gd name="T5" fmla="*/ 1 h 10"/>
                    <a:gd name="T6" fmla="*/ 1 w 7"/>
                    <a:gd name="T7" fmla="*/ 1 h 10"/>
                    <a:gd name="T8" fmla="*/ 1 w 7"/>
                    <a:gd name="T9" fmla="*/ 1 h 10"/>
                    <a:gd name="T10" fmla="*/ 1 w 7"/>
                    <a:gd name="T11" fmla="*/ 1 h 10"/>
                    <a:gd name="T12" fmla="*/ 1 w 7"/>
                    <a:gd name="T13" fmla="*/ 0 h 10"/>
                    <a:gd name="T14" fmla="*/ 1 w 7"/>
                    <a:gd name="T15" fmla="*/ 0 h 10"/>
                    <a:gd name="T16" fmla="*/ 1 w 7"/>
                    <a:gd name="T17" fmla="*/ 1 h 10"/>
                    <a:gd name="T18" fmla="*/ 1 w 7"/>
                    <a:gd name="T19" fmla="*/ 1 h 10"/>
                    <a:gd name="T20" fmla="*/ 1 w 7"/>
                    <a:gd name="T21" fmla="*/ 1 h 10"/>
                    <a:gd name="T22" fmla="*/ 1 w 7"/>
                    <a:gd name="T23" fmla="*/ 1 h 10"/>
                    <a:gd name="T24" fmla="*/ 1 w 7"/>
                    <a:gd name="T25" fmla="*/ 1 h 10"/>
                    <a:gd name="T26" fmla="*/ 1 w 7"/>
                    <a:gd name="T27" fmla="*/ 1 h 10"/>
                    <a:gd name="T28" fmla="*/ 1 w 7"/>
                    <a:gd name="T29" fmla="*/ 1 h 10"/>
                    <a:gd name="T30" fmla="*/ 1 w 7"/>
                    <a:gd name="T31" fmla="*/ 1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"/>
                    <a:gd name="T49" fmla="*/ 0 h 10"/>
                    <a:gd name="T50" fmla="*/ 7 w 7"/>
                    <a:gd name="T51" fmla="*/ 10 h 1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" h="10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6" y="8"/>
                      </a:lnTo>
                      <a:lnTo>
                        <a:pt x="6" y="9"/>
                      </a:lnTo>
                      <a:lnTo>
                        <a:pt x="6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5" name="Freeform 574"/>
                <p:cNvSpPr>
                  <a:spLocks/>
                </p:cNvSpPr>
                <p:nvPr/>
              </p:nvSpPr>
              <p:spPr bwMode="auto">
                <a:xfrm>
                  <a:off x="1194" y="1562"/>
                  <a:ext cx="3" cy="5"/>
                </a:xfrm>
                <a:custGeom>
                  <a:avLst/>
                  <a:gdLst>
                    <a:gd name="T0" fmla="*/ 0 w 7"/>
                    <a:gd name="T1" fmla="*/ 1 h 10"/>
                    <a:gd name="T2" fmla="*/ 0 w 7"/>
                    <a:gd name="T3" fmla="*/ 1 h 10"/>
                    <a:gd name="T4" fmla="*/ 0 w 7"/>
                    <a:gd name="T5" fmla="*/ 1 h 10"/>
                    <a:gd name="T6" fmla="*/ 0 w 7"/>
                    <a:gd name="T7" fmla="*/ 1 h 10"/>
                    <a:gd name="T8" fmla="*/ 0 w 7"/>
                    <a:gd name="T9" fmla="*/ 1 h 10"/>
                    <a:gd name="T10" fmla="*/ 0 w 7"/>
                    <a:gd name="T11" fmla="*/ 1 h 10"/>
                    <a:gd name="T12" fmla="*/ 0 w 7"/>
                    <a:gd name="T13" fmla="*/ 1 h 10"/>
                    <a:gd name="T14" fmla="*/ 0 w 7"/>
                    <a:gd name="T15" fmla="*/ 1 h 10"/>
                    <a:gd name="T16" fmla="*/ 0 w 7"/>
                    <a:gd name="T17" fmla="*/ 0 h 10"/>
                    <a:gd name="T18" fmla="*/ 0 w 7"/>
                    <a:gd name="T19" fmla="*/ 0 h 10"/>
                    <a:gd name="T20" fmla="*/ 0 w 7"/>
                    <a:gd name="T21" fmla="*/ 1 h 10"/>
                    <a:gd name="T22" fmla="*/ 0 w 7"/>
                    <a:gd name="T23" fmla="*/ 1 h 10"/>
                    <a:gd name="T24" fmla="*/ 0 w 7"/>
                    <a:gd name="T25" fmla="*/ 1 h 10"/>
                    <a:gd name="T26" fmla="*/ 0 w 7"/>
                    <a:gd name="T27" fmla="*/ 1 h 10"/>
                    <a:gd name="T28" fmla="*/ 0 w 7"/>
                    <a:gd name="T29" fmla="*/ 1 h 10"/>
                    <a:gd name="T30" fmla="*/ 0 w 7"/>
                    <a:gd name="T31" fmla="*/ 1 h 10"/>
                    <a:gd name="T32" fmla="*/ 0 w 7"/>
                    <a:gd name="T33" fmla="*/ 1 h 10"/>
                    <a:gd name="T34" fmla="*/ 0 w 7"/>
                    <a:gd name="T35" fmla="*/ 1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10"/>
                    <a:gd name="T56" fmla="*/ 7 w 7"/>
                    <a:gd name="T57" fmla="*/ 10 h 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10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6" name="Freeform 575"/>
                <p:cNvSpPr>
                  <a:spLocks/>
                </p:cNvSpPr>
                <p:nvPr/>
              </p:nvSpPr>
              <p:spPr bwMode="auto">
                <a:xfrm>
                  <a:off x="1109" y="1476"/>
                  <a:ext cx="9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0 w 20"/>
                    <a:gd name="T5" fmla="*/ 1 h 36"/>
                    <a:gd name="T6" fmla="*/ 0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7" name="Freeform 576"/>
                <p:cNvSpPr>
                  <a:spLocks/>
                </p:cNvSpPr>
                <p:nvPr/>
              </p:nvSpPr>
              <p:spPr bwMode="auto">
                <a:xfrm>
                  <a:off x="1109" y="1476"/>
                  <a:ext cx="9" cy="18"/>
                </a:xfrm>
                <a:custGeom>
                  <a:avLst/>
                  <a:gdLst>
                    <a:gd name="T0" fmla="*/ 0 w 20"/>
                    <a:gd name="T1" fmla="*/ 1 h 36"/>
                    <a:gd name="T2" fmla="*/ 0 w 20"/>
                    <a:gd name="T3" fmla="*/ 0 h 36"/>
                    <a:gd name="T4" fmla="*/ 0 w 20"/>
                    <a:gd name="T5" fmla="*/ 1 h 36"/>
                    <a:gd name="T6" fmla="*/ 0 w 20"/>
                    <a:gd name="T7" fmla="*/ 1 h 36"/>
                    <a:gd name="T8" fmla="*/ 0 w 20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6"/>
                    <a:gd name="T17" fmla="*/ 20 w 20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6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6"/>
                      </a:lnTo>
                      <a:lnTo>
                        <a:pt x="20" y="3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8" name="Freeform 577"/>
                <p:cNvSpPr>
                  <a:spLocks/>
                </p:cNvSpPr>
                <p:nvPr/>
              </p:nvSpPr>
              <p:spPr bwMode="auto">
                <a:xfrm>
                  <a:off x="1109" y="1462"/>
                  <a:ext cx="10" cy="17"/>
                </a:xfrm>
                <a:custGeom>
                  <a:avLst/>
                  <a:gdLst>
                    <a:gd name="T0" fmla="*/ 0 w 20"/>
                    <a:gd name="T1" fmla="*/ 1 h 34"/>
                    <a:gd name="T2" fmla="*/ 1 w 20"/>
                    <a:gd name="T3" fmla="*/ 0 h 34"/>
                    <a:gd name="T4" fmla="*/ 1 w 20"/>
                    <a:gd name="T5" fmla="*/ 1 h 34"/>
                    <a:gd name="T6" fmla="*/ 1 w 20"/>
                    <a:gd name="T7" fmla="*/ 1 h 34"/>
                    <a:gd name="T8" fmla="*/ 0 w 20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4"/>
                    <a:gd name="T17" fmla="*/ 20 w 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4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20" y="18"/>
                      </a:lnTo>
                      <a:lnTo>
                        <a:pt x="18" y="3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89" name="Freeform 578"/>
                <p:cNvSpPr>
                  <a:spLocks/>
                </p:cNvSpPr>
                <p:nvPr/>
              </p:nvSpPr>
              <p:spPr bwMode="auto">
                <a:xfrm>
                  <a:off x="1109" y="1462"/>
                  <a:ext cx="10" cy="17"/>
                </a:xfrm>
                <a:custGeom>
                  <a:avLst/>
                  <a:gdLst>
                    <a:gd name="T0" fmla="*/ 0 w 20"/>
                    <a:gd name="T1" fmla="*/ 1 h 34"/>
                    <a:gd name="T2" fmla="*/ 1 w 20"/>
                    <a:gd name="T3" fmla="*/ 0 h 34"/>
                    <a:gd name="T4" fmla="*/ 1 w 20"/>
                    <a:gd name="T5" fmla="*/ 1 h 34"/>
                    <a:gd name="T6" fmla="*/ 1 w 20"/>
                    <a:gd name="T7" fmla="*/ 1 h 34"/>
                    <a:gd name="T8" fmla="*/ 0 w 20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4"/>
                    <a:gd name="T17" fmla="*/ 20 w 20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4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20" y="18"/>
                      </a:lnTo>
                      <a:lnTo>
                        <a:pt x="18" y="34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0" name="Freeform 579"/>
                <p:cNvSpPr>
                  <a:spLocks/>
                </p:cNvSpPr>
                <p:nvPr/>
              </p:nvSpPr>
              <p:spPr bwMode="auto">
                <a:xfrm>
                  <a:off x="1112" y="1450"/>
                  <a:ext cx="9" cy="16"/>
                </a:xfrm>
                <a:custGeom>
                  <a:avLst/>
                  <a:gdLst>
                    <a:gd name="T0" fmla="*/ 0 w 18"/>
                    <a:gd name="T1" fmla="*/ 0 h 33"/>
                    <a:gd name="T2" fmla="*/ 1 w 18"/>
                    <a:gd name="T3" fmla="*/ 0 h 33"/>
                    <a:gd name="T4" fmla="*/ 1 w 18"/>
                    <a:gd name="T5" fmla="*/ 0 h 33"/>
                    <a:gd name="T6" fmla="*/ 1 w 18"/>
                    <a:gd name="T7" fmla="*/ 0 h 33"/>
                    <a:gd name="T8" fmla="*/ 0 w 18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3"/>
                    <a:gd name="T17" fmla="*/ 18 w 18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3">
                      <a:moveTo>
                        <a:pt x="0" y="18"/>
                      </a:moveTo>
                      <a:lnTo>
                        <a:pt x="3" y="0"/>
                      </a:lnTo>
                      <a:lnTo>
                        <a:pt x="18" y="19"/>
                      </a:lnTo>
                      <a:lnTo>
                        <a:pt x="15" y="33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1" name="Freeform 580"/>
                <p:cNvSpPr>
                  <a:spLocks/>
                </p:cNvSpPr>
                <p:nvPr/>
              </p:nvSpPr>
              <p:spPr bwMode="auto">
                <a:xfrm>
                  <a:off x="1112" y="1450"/>
                  <a:ext cx="9" cy="16"/>
                </a:xfrm>
                <a:custGeom>
                  <a:avLst/>
                  <a:gdLst>
                    <a:gd name="T0" fmla="*/ 0 w 18"/>
                    <a:gd name="T1" fmla="*/ 0 h 33"/>
                    <a:gd name="T2" fmla="*/ 1 w 18"/>
                    <a:gd name="T3" fmla="*/ 0 h 33"/>
                    <a:gd name="T4" fmla="*/ 1 w 18"/>
                    <a:gd name="T5" fmla="*/ 0 h 33"/>
                    <a:gd name="T6" fmla="*/ 1 w 18"/>
                    <a:gd name="T7" fmla="*/ 0 h 33"/>
                    <a:gd name="T8" fmla="*/ 0 w 18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3"/>
                    <a:gd name="T17" fmla="*/ 18 w 18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3">
                      <a:moveTo>
                        <a:pt x="0" y="18"/>
                      </a:moveTo>
                      <a:lnTo>
                        <a:pt x="3" y="0"/>
                      </a:lnTo>
                      <a:lnTo>
                        <a:pt x="18" y="19"/>
                      </a:lnTo>
                      <a:lnTo>
                        <a:pt x="15" y="3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2" name="Freeform 581"/>
                <p:cNvSpPr>
                  <a:spLocks/>
                </p:cNvSpPr>
                <p:nvPr/>
              </p:nvSpPr>
              <p:spPr bwMode="auto">
                <a:xfrm>
                  <a:off x="1115" y="1436"/>
                  <a:ext cx="9" cy="18"/>
                </a:xfrm>
                <a:custGeom>
                  <a:avLst/>
                  <a:gdLst>
                    <a:gd name="T0" fmla="*/ 0 w 18"/>
                    <a:gd name="T1" fmla="*/ 1 h 36"/>
                    <a:gd name="T2" fmla="*/ 1 w 18"/>
                    <a:gd name="T3" fmla="*/ 0 h 36"/>
                    <a:gd name="T4" fmla="*/ 1 w 18"/>
                    <a:gd name="T5" fmla="*/ 1 h 36"/>
                    <a:gd name="T6" fmla="*/ 1 w 18"/>
                    <a:gd name="T7" fmla="*/ 1 h 36"/>
                    <a:gd name="T8" fmla="*/ 0 w 18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6"/>
                    <a:gd name="T17" fmla="*/ 18 w 18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6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8" y="18"/>
                      </a:lnTo>
                      <a:lnTo>
                        <a:pt x="13" y="3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3" name="Freeform 582"/>
                <p:cNvSpPr>
                  <a:spLocks/>
                </p:cNvSpPr>
                <p:nvPr/>
              </p:nvSpPr>
              <p:spPr bwMode="auto">
                <a:xfrm>
                  <a:off x="1115" y="1436"/>
                  <a:ext cx="9" cy="18"/>
                </a:xfrm>
                <a:custGeom>
                  <a:avLst/>
                  <a:gdLst>
                    <a:gd name="T0" fmla="*/ 0 w 18"/>
                    <a:gd name="T1" fmla="*/ 1 h 36"/>
                    <a:gd name="T2" fmla="*/ 1 w 18"/>
                    <a:gd name="T3" fmla="*/ 0 h 36"/>
                    <a:gd name="T4" fmla="*/ 1 w 18"/>
                    <a:gd name="T5" fmla="*/ 1 h 36"/>
                    <a:gd name="T6" fmla="*/ 1 w 18"/>
                    <a:gd name="T7" fmla="*/ 1 h 36"/>
                    <a:gd name="T8" fmla="*/ 0 w 18"/>
                    <a:gd name="T9" fmla="*/ 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6"/>
                    <a:gd name="T17" fmla="*/ 18 w 18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6">
                      <a:moveTo>
                        <a:pt x="0" y="16"/>
                      </a:moveTo>
                      <a:lnTo>
                        <a:pt x="5" y="0"/>
                      </a:lnTo>
                      <a:lnTo>
                        <a:pt x="18" y="18"/>
                      </a:lnTo>
                      <a:lnTo>
                        <a:pt x="13" y="3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4" name="Freeform 583"/>
                <p:cNvSpPr>
                  <a:spLocks/>
                </p:cNvSpPr>
                <p:nvPr/>
              </p:nvSpPr>
              <p:spPr bwMode="auto">
                <a:xfrm>
                  <a:off x="1119" y="1425"/>
                  <a:ext cx="8" cy="17"/>
                </a:xfrm>
                <a:custGeom>
                  <a:avLst/>
                  <a:gdLst>
                    <a:gd name="T0" fmla="*/ 0 w 16"/>
                    <a:gd name="T1" fmla="*/ 1 h 33"/>
                    <a:gd name="T2" fmla="*/ 1 w 16"/>
                    <a:gd name="T3" fmla="*/ 0 h 33"/>
                    <a:gd name="T4" fmla="*/ 1 w 16"/>
                    <a:gd name="T5" fmla="*/ 1 h 33"/>
                    <a:gd name="T6" fmla="*/ 1 w 16"/>
                    <a:gd name="T7" fmla="*/ 1 h 33"/>
                    <a:gd name="T8" fmla="*/ 0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5"/>
                      </a:moveTo>
                      <a:lnTo>
                        <a:pt x="8" y="0"/>
                      </a:lnTo>
                      <a:lnTo>
                        <a:pt x="16" y="19"/>
                      </a:lnTo>
                      <a:lnTo>
                        <a:pt x="13" y="33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5" name="Freeform 584"/>
                <p:cNvSpPr>
                  <a:spLocks/>
                </p:cNvSpPr>
                <p:nvPr/>
              </p:nvSpPr>
              <p:spPr bwMode="auto">
                <a:xfrm>
                  <a:off x="1119" y="1425"/>
                  <a:ext cx="8" cy="17"/>
                </a:xfrm>
                <a:custGeom>
                  <a:avLst/>
                  <a:gdLst>
                    <a:gd name="T0" fmla="*/ 0 w 16"/>
                    <a:gd name="T1" fmla="*/ 1 h 33"/>
                    <a:gd name="T2" fmla="*/ 1 w 16"/>
                    <a:gd name="T3" fmla="*/ 0 h 33"/>
                    <a:gd name="T4" fmla="*/ 1 w 16"/>
                    <a:gd name="T5" fmla="*/ 1 h 33"/>
                    <a:gd name="T6" fmla="*/ 1 w 16"/>
                    <a:gd name="T7" fmla="*/ 1 h 33"/>
                    <a:gd name="T8" fmla="*/ 0 w 16"/>
                    <a:gd name="T9" fmla="*/ 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3"/>
                    <a:gd name="T17" fmla="*/ 16 w 16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3">
                      <a:moveTo>
                        <a:pt x="0" y="15"/>
                      </a:moveTo>
                      <a:lnTo>
                        <a:pt x="8" y="0"/>
                      </a:lnTo>
                      <a:lnTo>
                        <a:pt x="16" y="19"/>
                      </a:lnTo>
                      <a:lnTo>
                        <a:pt x="13" y="33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6" name="Freeform 585"/>
                <p:cNvSpPr>
                  <a:spLocks/>
                </p:cNvSpPr>
                <p:nvPr/>
              </p:nvSpPr>
              <p:spPr bwMode="auto">
                <a:xfrm>
                  <a:off x="1125" y="1416"/>
                  <a:ext cx="7" cy="16"/>
                </a:xfrm>
                <a:custGeom>
                  <a:avLst/>
                  <a:gdLst>
                    <a:gd name="T0" fmla="*/ 0 w 14"/>
                    <a:gd name="T1" fmla="*/ 0 h 33"/>
                    <a:gd name="T2" fmla="*/ 1 w 14"/>
                    <a:gd name="T3" fmla="*/ 0 h 33"/>
                    <a:gd name="T4" fmla="*/ 1 w 14"/>
                    <a:gd name="T5" fmla="*/ 0 h 33"/>
                    <a:gd name="T6" fmla="*/ 1 w 14"/>
                    <a:gd name="T7" fmla="*/ 0 h 33"/>
                    <a:gd name="T8" fmla="*/ 0 w 1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33"/>
                    <a:gd name="T17" fmla="*/ 14 w 14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33">
                      <a:moveTo>
                        <a:pt x="0" y="14"/>
                      </a:moveTo>
                      <a:lnTo>
                        <a:pt x="8" y="0"/>
                      </a:lnTo>
                      <a:lnTo>
                        <a:pt x="14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7" name="Freeform 586"/>
                <p:cNvSpPr>
                  <a:spLocks/>
                </p:cNvSpPr>
                <p:nvPr/>
              </p:nvSpPr>
              <p:spPr bwMode="auto">
                <a:xfrm>
                  <a:off x="1125" y="1416"/>
                  <a:ext cx="7" cy="16"/>
                </a:xfrm>
                <a:custGeom>
                  <a:avLst/>
                  <a:gdLst>
                    <a:gd name="T0" fmla="*/ 0 w 14"/>
                    <a:gd name="T1" fmla="*/ 0 h 33"/>
                    <a:gd name="T2" fmla="*/ 1 w 14"/>
                    <a:gd name="T3" fmla="*/ 0 h 33"/>
                    <a:gd name="T4" fmla="*/ 1 w 14"/>
                    <a:gd name="T5" fmla="*/ 0 h 33"/>
                    <a:gd name="T6" fmla="*/ 1 w 14"/>
                    <a:gd name="T7" fmla="*/ 0 h 33"/>
                    <a:gd name="T8" fmla="*/ 0 w 14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33"/>
                    <a:gd name="T17" fmla="*/ 14 w 14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33">
                      <a:moveTo>
                        <a:pt x="0" y="14"/>
                      </a:moveTo>
                      <a:lnTo>
                        <a:pt x="8" y="0"/>
                      </a:lnTo>
                      <a:lnTo>
                        <a:pt x="14" y="22"/>
                      </a:lnTo>
                      <a:lnTo>
                        <a:pt x="10" y="33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8" name="Freeform 587"/>
                <p:cNvSpPr>
                  <a:spLocks/>
                </p:cNvSpPr>
                <p:nvPr/>
              </p:nvSpPr>
              <p:spPr bwMode="auto">
                <a:xfrm>
                  <a:off x="1107" y="1491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7"/>
                      </a:lnTo>
                      <a:lnTo>
                        <a:pt x="20" y="3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199" name="Freeform 588"/>
                <p:cNvSpPr>
                  <a:spLocks/>
                </p:cNvSpPr>
                <p:nvPr/>
              </p:nvSpPr>
              <p:spPr bwMode="auto">
                <a:xfrm>
                  <a:off x="1107" y="1491"/>
                  <a:ext cx="10" cy="18"/>
                </a:xfrm>
                <a:custGeom>
                  <a:avLst/>
                  <a:gdLst>
                    <a:gd name="T0" fmla="*/ 0 w 20"/>
                    <a:gd name="T1" fmla="*/ 0 h 37"/>
                    <a:gd name="T2" fmla="*/ 0 w 20"/>
                    <a:gd name="T3" fmla="*/ 0 h 37"/>
                    <a:gd name="T4" fmla="*/ 1 w 20"/>
                    <a:gd name="T5" fmla="*/ 0 h 37"/>
                    <a:gd name="T6" fmla="*/ 1 w 20"/>
                    <a:gd name="T7" fmla="*/ 0 h 37"/>
                    <a:gd name="T8" fmla="*/ 0 w 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37"/>
                    <a:gd name="T17" fmla="*/ 20 w 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3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0" y="17"/>
                      </a:lnTo>
                      <a:lnTo>
                        <a:pt x="20" y="37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0" name="Freeform 589"/>
                <p:cNvSpPr>
                  <a:spLocks/>
                </p:cNvSpPr>
                <p:nvPr/>
              </p:nvSpPr>
              <p:spPr bwMode="auto">
                <a:xfrm>
                  <a:off x="1109" y="1507"/>
                  <a:ext cx="11" cy="17"/>
                </a:xfrm>
                <a:custGeom>
                  <a:avLst/>
                  <a:gdLst>
                    <a:gd name="T0" fmla="*/ 0 w 23"/>
                    <a:gd name="T1" fmla="*/ 1 h 34"/>
                    <a:gd name="T2" fmla="*/ 0 w 23"/>
                    <a:gd name="T3" fmla="*/ 0 h 34"/>
                    <a:gd name="T4" fmla="*/ 0 w 23"/>
                    <a:gd name="T5" fmla="*/ 1 h 34"/>
                    <a:gd name="T6" fmla="*/ 0 w 23"/>
                    <a:gd name="T7" fmla="*/ 1 h 34"/>
                    <a:gd name="T8" fmla="*/ 0 w 23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4"/>
                    <a:gd name="T17" fmla="*/ 23 w 23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4">
                      <a:moveTo>
                        <a:pt x="2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3" y="3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1" name="Freeform 590"/>
                <p:cNvSpPr>
                  <a:spLocks/>
                </p:cNvSpPr>
                <p:nvPr/>
              </p:nvSpPr>
              <p:spPr bwMode="auto">
                <a:xfrm>
                  <a:off x="1109" y="1507"/>
                  <a:ext cx="11" cy="17"/>
                </a:xfrm>
                <a:custGeom>
                  <a:avLst/>
                  <a:gdLst>
                    <a:gd name="T0" fmla="*/ 0 w 23"/>
                    <a:gd name="T1" fmla="*/ 1 h 34"/>
                    <a:gd name="T2" fmla="*/ 0 w 23"/>
                    <a:gd name="T3" fmla="*/ 0 h 34"/>
                    <a:gd name="T4" fmla="*/ 0 w 23"/>
                    <a:gd name="T5" fmla="*/ 1 h 34"/>
                    <a:gd name="T6" fmla="*/ 0 w 23"/>
                    <a:gd name="T7" fmla="*/ 1 h 34"/>
                    <a:gd name="T8" fmla="*/ 0 w 23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34"/>
                    <a:gd name="T17" fmla="*/ 23 w 23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34">
                      <a:moveTo>
                        <a:pt x="2" y="20"/>
                      </a:moveTo>
                      <a:lnTo>
                        <a:pt x="0" y="0"/>
                      </a:lnTo>
                      <a:lnTo>
                        <a:pt x="20" y="15"/>
                      </a:lnTo>
                      <a:lnTo>
                        <a:pt x="23" y="34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2" name="Freeform 591"/>
                <p:cNvSpPr>
                  <a:spLocks/>
                </p:cNvSpPr>
                <p:nvPr/>
              </p:nvSpPr>
              <p:spPr bwMode="auto">
                <a:xfrm>
                  <a:off x="1110" y="1521"/>
                  <a:ext cx="13" cy="14"/>
                </a:xfrm>
                <a:custGeom>
                  <a:avLst/>
                  <a:gdLst>
                    <a:gd name="T0" fmla="*/ 0 w 27"/>
                    <a:gd name="T1" fmla="*/ 1 h 27"/>
                    <a:gd name="T2" fmla="*/ 0 w 27"/>
                    <a:gd name="T3" fmla="*/ 0 h 27"/>
                    <a:gd name="T4" fmla="*/ 0 w 27"/>
                    <a:gd name="T5" fmla="*/ 1 h 27"/>
                    <a:gd name="T6" fmla="*/ 0 w 27"/>
                    <a:gd name="T7" fmla="*/ 1 h 27"/>
                    <a:gd name="T8" fmla="*/ 0 w 27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4" y="16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7" y="27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3" name="Freeform 592"/>
                <p:cNvSpPr>
                  <a:spLocks/>
                </p:cNvSpPr>
                <p:nvPr/>
              </p:nvSpPr>
              <p:spPr bwMode="auto">
                <a:xfrm>
                  <a:off x="1110" y="1521"/>
                  <a:ext cx="13" cy="14"/>
                </a:xfrm>
                <a:custGeom>
                  <a:avLst/>
                  <a:gdLst>
                    <a:gd name="T0" fmla="*/ 0 w 27"/>
                    <a:gd name="T1" fmla="*/ 1 h 27"/>
                    <a:gd name="T2" fmla="*/ 0 w 27"/>
                    <a:gd name="T3" fmla="*/ 0 h 27"/>
                    <a:gd name="T4" fmla="*/ 0 w 27"/>
                    <a:gd name="T5" fmla="*/ 1 h 27"/>
                    <a:gd name="T6" fmla="*/ 0 w 27"/>
                    <a:gd name="T7" fmla="*/ 1 h 27"/>
                    <a:gd name="T8" fmla="*/ 0 w 27"/>
                    <a:gd name="T9" fmla="*/ 1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4" y="16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7" y="27"/>
                      </a:lnTo>
                      <a:lnTo>
                        <a:pt x="4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4" name="Freeform 593"/>
                <p:cNvSpPr>
                  <a:spLocks/>
                </p:cNvSpPr>
                <p:nvPr/>
              </p:nvSpPr>
              <p:spPr bwMode="auto">
                <a:xfrm>
                  <a:off x="1113" y="1534"/>
                  <a:ext cx="14" cy="10"/>
                </a:xfrm>
                <a:custGeom>
                  <a:avLst/>
                  <a:gdLst>
                    <a:gd name="T0" fmla="*/ 1 w 28"/>
                    <a:gd name="T1" fmla="*/ 0 h 21"/>
                    <a:gd name="T2" fmla="*/ 0 w 28"/>
                    <a:gd name="T3" fmla="*/ 0 h 21"/>
                    <a:gd name="T4" fmla="*/ 1 w 28"/>
                    <a:gd name="T5" fmla="*/ 0 h 21"/>
                    <a:gd name="T6" fmla="*/ 1 w 28"/>
                    <a:gd name="T7" fmla="*/ 0 h 21"/>
                    <a:gd name="T8" fmla="*/ 1 w 28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1"/>
                    <a:gd name="T17" fmla="*/ 28 w 28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1">
                      <a:moveTo>
                        <a:pt x="5" y="16"/>
                      </a:moveTo>
                      <a:lnTo>
                        <a:pt x="0" y="0"/>
                      </a:lnTo>
                      <a:lnTo>
                        <a:pt x="22" y="9"/>
                      </a:lnTo>
                      <a:lnTo>
                        <a:pt x="28" y="21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5" name="Freeform 594"/>
                <p:cNvSpPr>
                  <a:spLocks/>
                </p:cNvSpPr>
                <p:nvPr/>
              </p:nvSpPr>
              <p:spPr bwMode="auto">
                <a:xfrm>
                  <a:off x="1113" y="1534"/>
                  <a:ext cx="14" cy="10"/>
                </a:xfrm>
                <a:custGeom>
                  <a:avLst/>
                  <a:gdLst>
                    <a:gd name="T0" fmla="*/ 1 w 28"/>
                    <a:gd name="T1" fmla="*/ 0 h 21"/>
                    <a:gd name="T2" fmla="*/ 0 w 28"/>
                    <a:gd name="T3" fmla="*/ 0 h 21"/>
                    <a:gd name="T4" fmla="*/ 1 w 28"/>
                    <a:gd name="T5" fmla="*/ 0 h 21"/>
                    <a:gd name="T6" fmla="*/ 1 w 28"/>
                    <a:gd name="T7" fmla="*/ 0 h 21"/>
                    <a:gd name="T8" fmla="*/ 1 w 28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"/>
                    <a:gd name="T16" fmla="*/ 0 h 21"/>
                    <a:gd name="T17" fmla="*/ 28 w 28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" h="21">
                      <a:moveTo>
                        <a:pt x="5" y="16"/>
                      </a:moveTo>
                      <a:lnTo>
                        <a:pt x="0" y="0"/>
                      </a:lnTo>
                      <a:lnTo>
                        <a:pt x="22" y="9"/>
                      </a:lnTo>
                      <a:lnTo>
                        <a:pt x="28" y="21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6" name="Freeform 595"/>
                <p:cNvSpPr>
                  <a:spLocks/>
                </p:cNvSpPr>
                <p:nvPr/>
              </p:nvSpPr>
              <p:spPr bwMode="auto">
                <a:xfrm>
                  <a:off x="1118" y="1547"/>
                  <a:ext cx="14" cy="6"/>
                </a:xfrm>
                <a:custGeom>
                  <a:avLst/>
                  <a:gdLst>
                    <a:gd name="T0" fmla="*/ 1 w 27"/>
                    <a:gd name="T1" fmla="*/ 0 h 13"/>
                    <a:gd name="T2" fmla="*/ 0 w 27"/>
                    <a:gd name="T3" fmla="*/ 0 h 13"/>
                    <a:gd name="T4" fmla="*/ 1 w 27"/>
                    <a:gd name="T5" fmla="*/ 0 h 13"/>
                    <a:gd name="T6" fmla="*/ 1 w 27"/>
                    <a:gd name="T7" fmla="*/ 0 h 13"/>
                    <a:gd name="T8" fmla="*/ 1 w 2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3"/>
                    <a:gd name="T17" fmla="*/ 27 w 27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3">
                      <a:moveTo>
                        <a:pt x="5" y="13"/>
                      </a:moveTo>
                      <a:lnTo>
                        <a:pt x="0" y="0"/>
                      </a:lnTo>
                      <a:lnTo>
                        <a:pt x="22" y="4"/>
                      </a:lnTo>
                      <a:lnTo>
                        <a:pt x="27" y="13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7" name="Freeform 596"/>
                <p:cNvSpPr>
                  <a:spLocks/>
                </p:cNvSpPr>
                <p:nvPr/>
              </p:nvSpPr>
              <p:spPr bwMode="auto">
                <a:xfrm>
                  <a:off x="1118" y="1547"/>
                  <a:ext cx="14" cy="6"/>
                </a:xfrm>
                <a:custGeom>
                  <a:avLst/>
                  <a:gdLst>
                    <a:gd name="T0" fmla="*/ 1 w 27"/>
                    <a:gd name="T1" fmla="*/ 0 h 13"/>
                    <a:gd name="T2" fmla="*/ 0 w 27"/>
                    <a:gd name="T3" fmla="*/ 0 h 13"/>
                    <a:gd name="T4" fmla="*/ 1 w 27"/>
                    <a:gd name="T5" fmla="*/ 0 h 13"/>
                    <a:gd name="T6" fmla="*/ 1 w 27"/>
                    <a:gd name="T7" fmla="*/ 0 h 13"/>
                    <a:gd name="T8" fmla="*/ 1 w 27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13"/>
                    <a:gd name="T17" fmla="*/ 27 w 27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13">
                      <a:moveTo>
                        <a:pt x="5" y="13"/>
                      </a:moveTo>
                      <a:lnTo>
                        <a:pt x="0" y="0"/>
                      </a:lnTo>
                      <a:lnTo>
                        <a:pt x="22" y="4"/>
                      </a:lnTo>
                      <a:lnTo>
                        <a:pt x="27" y="13"/>
                      </a:lnTo>
                      <a:lnTo>
                        <a:pt x="5" y="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8" name="Freeform 597"/>
                <p:cNvSpPr>
                  <a:spLocks/>
                </p:cNvSpPr>
                <p:nvPr/>
              </p:nvSpPr>
              <p:spPr bwMode="auto">
                <a:xfrm>
                  <a:off x="1122" y="1556"/>
                  <a:ext cx="15" cy="6"/>
                </a:xfrm>
                <a:custGeom>
                  <a:avLst/>
                  <a:gdLst>
                    <a:gd name="T0" fmla="*/ 1 w 29"/>
                    <a:gd name="T1" fmla="*/ 1 h 12"/>
                    <a:gd name="T2" fmla="*/ 0 w 29"/>
                    <a:gd name="T3" fmla="*/ 0 h 12"/>
                    <a:gd name="T4" fmla="*/ 1 w 29"/>
                    <a:gd name="T5" fmla="*/ 1 h 12"/>
                    <a:gd name="T6" fmla="*/ 1 w 29"/>
                    <a:gd name="T7" fmla="*/ 1 h 12"/>
                    <a:gd name="T8" fmla="*/ 1 w 29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2"/>
                    <a:gd name="T17" fmla="*/ 29 w 29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2">
                      <a:moveTo>
                        <a:pt x="8" y="12"/>
                      </a:moveTo>
                      <a:lnTo>
                        <a:pt x="0" y="0"/>
                      </a:lnTo>
                      <a:lnTo>
                        <a:pt x="23" y="1"/>
                      </a:lnTo>
                      <a:lnTo>
                        <a:pt x="29" y="1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09" name="Freeform 598"/>
                <p:cNvSpPr>
                  <a:spLocks/>
                </p:cNvSpPr>
                <p:nvPr/>
              </p:nvSpPr>
              <p:spPr bwMode="auto">
                <a:xfrm>
                  <a:off x="1122" y="1556"/>
                  <a:ext cx="15" cy="6"/>
                </a:xfrm>
                <a:custGeom>
                  <a:avLst/>
                  <a:gdLst>
                    <a:gd name="T0" fmla="*/ 1 w 29"/>
                    <a:gd name="T1" fmla="*/ 1 h 12"/>
                    <a:gd name="T2" fmla="*/ 0 w 29"/>
                    <a:gd name="T3" fmla="*/ 0 h 12"/>
                    <a:gd name="T4" fmla="*/ 1 w 29"/>
                    <a:gd name="T5" fmla="*/ 1 h 12"/>
                    <a:gd name="T6" fmla="*/ 1 w 29"/>
                    <a:gd name="T7" fmla="*/ 1 h 12"/>
                    <a:gd name="T8" fmla="*/ 1 w 29"/>
                    <a:gd name="T9" fmla="*/ 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12"/>
                    <a:gd name="T17" fmla="*/ 29 w 29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12">
                      <a:moveTo>
                        <a:pt x="8" y="12"/>
                      </a:moveTo>
                      <a:lnTo>
                        <a:pt x="0" y="0"/>
                      </a:lnTo>
                      <a:lnTo>
                        <a:pt x="23" y="1"/>
                      </a:lnTo>
                      <a:lnTo>
                        <a:pt x="29" y="10"/>
                      </a:lnTo>
                      <a:lnTo>
                        <a:pt x="8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0" name="Freeform 599"/>
                <p:cNvSpPr>
                  <a:spLocks/>
                </p:cNvSpPr>
                <p:nvPr/>
              </p:nvSpPr>
              <p:spPr bwMode="auto">
                <a:xfrm>
                  <a:off x="1131" y="1562"/>
                  <a:ext cx="14" cy="3"/>
                </a:xfrm>
                <a:custGeom>
                  <a:avLst/>
                  <a:gdLst>
                    <a:gd name="T0" fmla="*/ 1 w 27"/>
                    <a:gd name="T1" fmla="*/ 1 h 5"/>
                    <a:gd name="T2" fmla="*/ 0 w 27"/>
                    <a:gd name="T3" fmla="*/ 1 h 5"/>
                    <a:gd name="T4" fmla="*/ 1 w 27"/>
                    <a:gd name="T5" fmla="*/ 0 h 5"/>
                    <a:gd name="T6" fmla="*/ 1 w 27"/>
                    <a:gd name="T7" fmla="*/ 1 h 5"/>
                    <a:gd name="T8" fmla="*/ 1 w 27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5"/>
                    <a:gd name="T17" fmla="*/ 27 w 2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5">
                      <a:moveTo>
                        <a:pt x="7" y="4"/>
                      </a:moveTo>
                      <a:lnTo>
                        <a:pt x="0" y="2"/>
                      </a:lnTo>
                      <a:lnTo>
                        <a:pt x="18" y="0"/>
                      </a:lnTo>
                      <a:lnTo>
                        <a:pt x="27" y="5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1" name="Freeform 600"/>
                <p:cNvSpPr>
                  <a:spLocks/>
                </p:cNvSpPr>
                <p:nvPr/>
              </p:nvSpPr>
              <p:spPr bwMode="auto">
                <a:xfrm>
                  <a:off x="1131" y="1562"/>
                  <a:ext cx="14" cy="3"/>
                </a:xfrm>
                <a:custGeom>
                  <a:avLst/>
                  <a:gdLst>
                    <a:gd name="T0" fmla="*/ 1 w 27"/>
                    <a:gd name="T1" fmla="*/ 1 h 5"/>
                    <a:gd name="T2" fmla="*/ 0 w 27"/>
                    <a:gd name="T3" fmla="*/ 1 h 5"/>
                    <a:gd name="T4" fmla="*/ 1 w 27"/>
                    <a:gd name="T5" fmla="*/ 0 h 5"/>
                    <a:gd name="T6" fmla="*/ 1 w 27"/>
                    <a:gd name="T7" fmla="*/ 1 h 5"/>
                    <a:gd name="T8" fmla="*/ 1 w 27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5"/>
                    <a:gd name="T17" fmla="*/ 27 w 2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5">
                      <a:moveTo>
                        <a:pt x="7" y="4"/>
                      </a:moveTo>
                      <a:lnTo>
                        <a:pt x="0" y="2"/>
                      </a:lnTo>
                      <a:lnTo>
                        <a:pt x="18" y="0"/>
                      </a:lnTo>
                      <a:lnTo>
                        <a:pt x="27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2" name="Freeform 601"/>
                <p:cNvSpPr>
                  <a:spLocks/>
                </p:cNvSpPr>
                <p:nvPr/>
              </p:nvSpPr>
              <p:spPr bwMode="auto">
                <a:xfrm>
                  <a:off x="1130" y="1409"/>
                  <a:ext cx="8" cy="14"/>
                </a:xfrm>
                <a:custGeom>
                  <a:avLst/>
                  <a:gdLst>
                    <a:gd name="T0" fmla="*/ 0 w 15"/>
                    <a:gd name="T1" fmla="*/ 1 h 26"/>
                    <a:gd name="T2" fmla="*/ 1 w 15"/>
                    <a:gd name="T3" fmla="*/ 0 h 26"/>
                    <a:gd name="T4" fmla="*/ 1 w 15"/>
                    <a:gd name="T5" fmla="*/ 1 h 26"/>
                    <a:gd name="T6" fmla="*/ 1 w 15"/>
                    <a:gd name="T7" fmla="*/ 1 h 26"/>
                    <a:gd name="T8" fmla="*/ 0 w 15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6"/>
                    <a:gd name="T17" fmla="*/ 15 w 1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6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6"/>
                      </a:lnTo>
                      <a:lnTo>
                        <a:pt x="7" y="2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3" name="Freeform 602"/>
                <p:cNvSpPr>
                  <a:spLocks/>
                </p:cNvSpPr>
                <p:nvPr/>
              </p:nvSpPr>
              <p:spPr bwMode="auto">
                <a:xfrm>
                  <a:off x="1130" y="1409"/>
                  <a:ext cx="8" cy="14"/>
                </a:xfrm>
                <a:custGeom>
                  <a:avLst/>
                  <a:gdLst>
                    <a:gd name="T0" fmla="*/ 0 w 15"/>
                    <a:gd name="T1" fmla="*/ 1 h 26"/>
                    <a:gd name="T2" fmla="*/ 1 w 15"/>
                    <a:gd name="T3" fmla="*/ 0 h 26"/>
                    <a:gd name="T4" fmla="*/ 1 w 15"/>
                    <a:gd name="T5" fmla="*/ 1 h 26"/>
                    <a:gd name="T6" fmla="*/ 1 w 15"/>
                    <a:gd name="T7" fmla="*/ 1 h 26"/>
                    <a:gd name="T8" fmla="*/ 0 w 15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6"/>
                    <a:gd name="T17" fmla="*/ 15 w 1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6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15" y="16"/>
                      </a:lnTo>
                      <a:lnTo>
                        <a:pt x="7" y="26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4" name="Freeform 603"/>
                <p:cNvSpPr>
                  <a:spLocks/>
                </p:cNvSpPr>
                <p:nvPr/>
              </p:nvSpPr>
              <p:spPr bwMode="auto">
                <a:xfrm>
                  <a:off x="1137" y="1405"/>
                  <a:ext cx="8" cy="10"/>
                </a:xfrm>
                <a:custGeom>
                  <a:avLst/>
                  <a:gdLst>
                    <a:gd name="T0" fmla="*/ 0 w 15"/>
                    <a:gd name="T1" fmla="*/ 0 h 21"/>
                    <a:gd name="T2" fmla="*/ 1 w 15"/>
                    <a:gd name="T3" fmla="*/ 0 h 21"/>
                    <a:gd name="T4" fmla="*/ 1 w 15"/>
                    <a:gd name="T5" fmla="*/ 0 h 21"/>
                    <a:gd name="T6" fmla="*/ 1 w 15"/>
                    <a:gd name="T7" fmla="*/ 0 h 21"/>
                    <a:gd name="T8" fmla="*/ 0 w 15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1"/>
                    <a:gd name="T17" fmla="*/ 15 w 1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1">
                      <a:moveTo>
                        <a:pt x="0" y="7"/>
                      </a:moveTo>
                      <a:lnTo>
                        <a:pt x="11" y="0"/>
                      </a:lnTo>
                      <a:lnTo>
                        <a:pt x="15" y="13"/>
                      </a:lnTo>
                      <a:lnTo>
                        <a:pt x="8" y="2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5" name="Freeform 604"/>
                <p:cNvSpPr>
                  <a:spLocks/>
                </p:cNvSpPr>
                <p:nvPr/>
              </p:nvSpPr>
              <p:spPr bwMode="auto">
                <a:xfrm>
                  <a:off x="1137" y="1405"/>
                  <a:ext cx="8" cy="10"/>
                </a:xfrm>
                <a:custGeom>
                  <a:avLst/>
                  <a:gdLst>
                    <a:gd name="T0" fmla="*/ 0 w 15"/>
                    <a:gd name="T1" fmla="*/ 0 h 21"/>
                    <a:gd name="T2" fmla="*/ 1 w 15"/>
                    <a:gd name="T3" fmla="*/ 0 h 21"/>
                    <a:gd name="T4" fmla="*/ 1 w 15"/>
                    <a:gd name="T5" fmla="*/ 0 h 21"/>
                    <a:gd name="T6" fmla="*/ 1 w 15"/>
                    <a:gd name="T7" fmla="*/ 0 h 21"/>
                    <a:gd name="T8" fmla="*/ 0 w 15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1"/>
                    <a:gd name="T17" fmla="*/ 15 w 15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1">
                      <a:moveTo>
                        <a:pt x="0" y="7"/>
                      </a:moveTo>
                      <a:lnTo>
                        <a:pt x="11" y="0"/>
                      </a:lnTo>
                      <a:lnTo>
                        <a:pt x="15" y="13"/>
                      </a:lnTo>
                      <a:lnTo>
                        <a:pt x="8" y="21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6" name="Freeform 605"/>
                <p:cNvSpPr>
                  <a:spLocks/>
                </p:cNvSpPr>
                <p:nvPr/>
              </p:nvSpPr>
              <p:spPr bwMode="auto">
                <a:xfrm>
                  <a:off x="1143" y="1401"/>
                  <a:ext cx="21" cy="12"/>
                </a:xfrm>
                <a:custGeom>
                  <a:avLst/>
                  <a:gdLst>
                    <a:gd name="T0" fmla="*/ 1 w 42"/>
                    <a:gd name="T1" fmla="*/ 1 h 23"/>
                    <a:gd name="T2" fmla="*/ 1 w 42"/>
                    <a:gd name="T3" fmla="*/ 1 h 23"/>
                    <a:gd name="T4" fmla="*/ 0 w 42"/>
                    <a:gd name="T5" fmla="*/ 1 h 23"/>
                    <a:gd name="T6" fmla="*/ 0 w 42"/>
                    <a:gd name="T7" fmla="*/ 1 h 23"/>
                    <a:gd name="T8" fmla="*/ 1 w 42"/>
                    <a:gd name="T9" fmla="*/ 1 h 23"/>
                    <a:gd name="T10" fmla="*/ 1 w 42"/>
                    <a:gd name="T11" fmla="*/ 1 h 23"/>
                    <a:gd name="T12" fmla="*/ 1 w 42"/>
                    <a:gd name="T13" fmla="*/ 1 h 23"/>
                    <a:gd name="T14" fmla="*/ 1 w 42"/>
                    <a:gd name="T15" fmla="*/ 1 h 23"/>
                    <a:gd name="T16" fmla="*/ 1 w 42"/>
                    <a:gd name="T17" fmla="*/ 1 h 23"/>
                    <a:gd name="T18" fmla="*/ 1 w 42"/>
                    <a:gd name="T19" fmla="*/ 1 h 23"/>
                    <a:gd name="T20" fmla="*/ 1 w 42"/>
                    <a:gd name="T21" fmla="*/ 1 h 23"/>
                    <a:gd name="T22" fmla="*/ 1 w 42"/>
                    <a:gd name="T23" fmla="*/ 1 h 23"/>
                    <a:gd name="T24" fmla="*/ 1 w 42"/>
                    <a:gd name="T25" fmla="*/ 1 h 23"/>
                    <a:gd name="T26" fmla="*/ 1 w 42"/>
                    <a:gd name="T27" fmla="*/ 1 h 23"/>
                    <a:gd name="T28" fmla="*/ 1 w 42"/>
                    <a:gd name="T29" fmla="*/ 1 h 23"/>
                    <a:gd name="T30" fmla="*/ 1 w 42"/>
                    <a:gd name="T31" fmla="*/ 1 h 23"/>
                    <a:gd name="T32" fmla="*/ 1 w 42"/>
                    <a:gd name="T33" fmla="*/ 1 h 23"/>
                    <a:gd name="T34" fmla="*/ 1 w 42"/>
                    <a:gd name="T35" fmla="*/ 1 h 23"/>
                    <a:gd name="T36" fmla="*/ 1 w 42"/>
                    <a:gd name="T37" fmla="*/ 1 h 23"/>
                    <a:gd name="T38" fmla="*/ 1 w 42"/>
                    <a:gd name="T39" fmla="*/ 1 h 23"/>
                    <a:gd name="T40" fmla="*/ 1 w 42"/>
                    <a:gd name="T41" fmla="*/ 0 h 23"/>
                    <a:gd name="T42" fmla="*/ 1 w 42"/>
                    <a:gd name="T43" fmla="*/ 0 h 23"/>
                    <a:gd name="T44" fmla="*/ 1 w 42"/>
                    <a:gd name="T45" fmla="*/ 0 h 23"/>
                    <a:gd name="T46" fmla="*/ 1 w 42"/>
                    <a:gd name="T47" fmla="*/ 0 h 23"/>
                    <a:gd name="T48" fmla="*/ 1 w 42"/>
                    <a:gd name="T49" fmla="*/ 0 h 23"/>
                    <a:gd name="T50" fmla="*/ 1 w 42"/>
                    <a:gd name="T51" fmla="*/ 0 h 23"/>
                    <a:gd name="T52" fmla="*/ 1 w 42"/>
                    <a:gd name="T53" fmla="*/ 0 h 23"/>
                    <a:gd name="T54" fmla="*/ 1 w 42"/>
                    <a:gd name="T55" fmla="*/ 0 h 23"/>
                    <a:gd name="T56" fmla="*/ 1 w 42"/>
                    <a:gd name="T57" fmla="*/ 0 h 23"/>
                    <a:gd name="T58" fmla="*/ 1 w 42"/>
                    <a:gd name="T59" fmla="*/ 0 h 23"/>
                    <a:gd name="T60" fmla="*/ 1 w 42"/>
                    <a:gd name="T61" fmla="*/ 0 h 23"/>
                    <a:gd name="T62" fmla="*/ 1 w 42"/>
                    <a:gd name="T63" fmla="*/ 0 h 23"/>
                    <a:gd name="T64" fmla="*/ 1 w 42"/>
                    <a:gd name="T65" fmla="*/ 0 h 23"/>
                    <a:gd name="T66" fmla="*/ 1 w 42"/>
                    <a:gd name="T67" fmla="*/ 0 h 23"/>
                    <a:gd name="T68" fmla="*/ 1 w 42"/>
                    <a:gd name="T69" fmla="*/ 1 h 23"/>
                    <a:gd name="T70" fmla="*/ 1 w 42"/>
                    <a:gd name="T71" fmla="*/ 1 h 23"/>
                    <a:gd name="T72" fmla="*/ 1 w 42"/>
                    <a:gd name="T73" fmla="*/ 1 h 23"/>
                    <a:gd name="T74" fmla="*/ 1 w 42"/>
                    <a:gd name="T75" fmla="*/ 1 h 23"/>
                    <a:gd name="T76" fmla="*/ 1 w 42"/>
                    <a:gd name="T77" fmla="*/ 1 h 23"/>
                    <a:gd name="T78" fmla="*/ 1 w 42"/>
                    <a:gd name="T79" fmla="*/ 1 h 23"/>
                    <a:gd name="T80" fmla="*/ 1 w 42"/>
                    <a:gd name="T81" fmla="*/ 1 h 23"/>
                    <a:gd name="T82" fmla="*/ 1 w 42"/>
                    <a:gd name="T83" fmla="*/ 1 h 23"/>
                    <a:gd name="T84" fmla="*/ 1 w 42"/>
                    <a:gd name="T85" fmla="*/ 1 h 23"/>
                    <a:gd name="T86" fmla="*/ 1 w 42"/>
                    <a:gd name="T87" fmla="*/ 1 h 23"/>
                    <a:gd name="T88" fmla="*/ 1 w 42"/>
                    <a:gd name="T89" fmla="*/ 1 h 23"/>
                    <a:gd name="T90" fmla="*/ 1 w 42"/>
                    <a:gd name="T91" fmla="*/ 1 h 23"/>
                    <a:gd name="T92" fmla="*/ 1 w 42"/>
                    <a:gd name="T93" fmla="*/ 1 h 23"/>
                    <a:gd name="T94" fmla="*/ 1 w 42"/>
                    <a:gd name="T95" fmla="*/ 1 h 23"/>
                    <a:gd name="T96" fmla="*/ 1 w 42"/>
                    <a:gd name="T97" fmla="*/ 1 h 23"/>
                    <a:gd name="T98" fmla="*/ 1 w 42"/>
                    <a:gd name="T99" fmla="*/ 1 h 23"/>
                    <a:gd name="T100" fmla="*/ 1 w 42"/>
                    <a:gd name="T101" fmla="*/ 1 h 23"/>
                    <a:gd name="T102" fmla="*/ 1 w 42"/>
                    <a:gd name="T103" fmla="*/ 1 h 23"/>
                    <a:gd name="T104" fmla="*/ 1 w 42"/>
                    <a:gd name="T105" fmla="*/ 1 h 2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2"/>
                    <a:gd name="T160" fmla="*/ 0 h 23"/>
                    <a:gd name="T161" fmla="*/ 42 w 42"/>
                    <a:gd name="T162" fmla="*/ 23 h 23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2" h="23">
                      <a:moveTo>
                        <a:pt x="2" y="19"/>
                      </a:move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11" y="18"/>
                      </a:lnTo>
                      <a:lnTo>
                        <a:pt x="20" y="14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28" y="7"/>
                      </a:lnTo>
                      <a:lnTo>
                        <a:pt x="30" y="6"/>
                      </a:lnTo>
                      <a:lnTo>
                        <a:pt x="32" y="5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5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3" y="9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5"/>
                      </a:lnTo>
                      <a:lnTo>
                        <a:pt x="6" y="16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7" name="Freeform 606"/>
                <p:cNvSpPr>
                  <a:spLocks/>
                </p:cNvSpPr>
                <p:nvPr/>
              </p:nvSpPr>
              <p:spPr bwMode="auto">
                <a:xfrm>
                  <a:off x="1143" y="1401"/>
                  <a:ext cx="21" cy="12"/>
                </a:xfrm>
                <a:custGeom>
                  <a:avLst/>
                  <a:gdLst>
                    <a:gd name="T0" fmla="*/ 1 w 42"/>
                    <a:gd name="T1" fmla="*/ 1 h 23"/>
                    <a:gd name="T2" fmla="*/ 1 w 42"/>
                    <a:gd name="T3" fmla="*/ 1 h 23"/>
                    <a:gd name="T4" fmla="*/ 0 w 42"/>
                    <a:gd name="T5" fmla="*/ 1 h 23"/>
                    <a:gd name="T6" fmla="*/ 0 w 42"/>
                    <a:gd name="T7" fmla="*/ 1 h 23"/>
                    <a:gd name="T8" fmla="*/ 1 w 42"/>
                    <a:gd name="T9" fmla="*/ 1 h 23"/>
                    <a:gd name="T10" fmla="*/ 1 w 42"/>
                    <a:gd name="T11" fmla="*/ 1 h 23"/>
                    <a:gd name="T12" fmla="*/ 1 w 42"/>
                    <a:gd name="T13" fmla="*/ 1 h 23"/>
                    <a:gd name="T14" fmla="*/ 1 w 42"/>
                    <a:gd name="T15" fmla="*/ 1 h 23"/>
                    <a:gd name="T16" fmla="*/ 1 w 42"/>
                    <a:gd name="T17" fmla="*/ 1 h 23"/>
                    <a:gd name="T18" fmla="*/ 1 w 42"/>
                    <a:gd name="T19" fmla="*/ 1 h 23"/>
                    <a:gd name="T20" fmla="*/ 1 w 42"/>
                    <a:gd name="T21" fmla="*/ 1 h 23"/>
                    <a:gd name="T22" fmla="*/ 1 w 42"/>
                    <a:gd name="T23" fmla="*/ 1 h 23"/>
                    <a:gd name="T24" fmla="*/ 1 w 42"/>
                    <a:gd name="T25" fmla="*/ 1 h 23"/>
                    <a:gd name="T26" fmla="*/ 1 w 42"/>
                    <a:gd name="T27" fmla="*/ 1 h 23"/>
                    <a:gd name="T28" fmla="*/ 1 w 42"/>
                    <a:gd name="T29" fmla="*/ 1 h 23"/>
                    <a:gd name="T30" fmla="*/ 1 w 42"/>
                    <a:gd name="T31" fmla="*/ 1 h 23"/>
                    <a:gd name="T32" fmla="*/ 1 w 42"/>
                    <a:gd name="T33" fmla="*/ 1 h 23"/>
                    <a:gd name="T34" fmla="*/ 1 w 42"/>
                    <a:gd name="T35" fmla="*/ 1 h 23"/>
                    <a:gd name="T36" fmla="*/ 1 w 42"/>
                    <a:gd name="T37" fmla="*/ 0 h 23"/>
                    <a:gd name="T38" fmla="*/ 1 w 42"/>
                    <a:gd name="T39" fmla="*/ 0 h 23"/>
                    <a:gd name="T40" fmla="*/ 1 w 42"/>
                    <a:gd name="T41" fmla="*/ 0 h 23"/>
                    <a:gd name="T42" fmla="*/ 1 w 42"/>
                    <a:gd name="T43" fmla="*/ 0 h 23"/>
                    <a:gd name="T44" fmla="*/ 1 w 42"/>
                    <a:gd name="T45" fmla="*/ 0 h 23"/>
                    <a:gd name="T46" fmla="*/ 1 w 42"/>
                    <a:gd name="T47" fmla="*/ 0 h 23"/>
                    <a:gd name="T48" fmla="*/ 1 w 42"/>
                    <a:gd name="T49" fmla="*/ 0 h 23"/>
                    <a:gd name="T50" fmla="*/ 1 w 42"/>
                    <a:gd name="T51" fmla="*/ 1 h 23"/>
                    <a:gd name="T52" fmla="*/ 1 w 42"/>
                    <a:gd name="T53" fmla="*/ 1 h 23"/>
                    <a:gd name="T54" fmla="*/ 1 w 42"/>
                    <a:gd name="T55" fmla="*/ 1 h 23"/>
                    <a:gd name="T56" fmla="*/ 1 w 42"/>
                    <a:gd name="T57" fmla="*/ 1 h 23"/>
                    <a:gd name="T58" fmla="*/ 1 w 42"/>
                    <a:gd name="T59" fmla="*/ 1 h 23"/>
                    <a:gd name="T60" fmla="*/ 1 w 42"/>
                    <a:gd name="T61" fmla="*/ 1 h 23"/>
                    <a:gd name="T62" fmla="*/ 1 w 42"/>
                    <a:gd name="T63" fmla="*/ 1 h 23"/>
                    <a:gd name="T64" fmla="*/ 1 w 42"/>
                    <a:gd name="T65" fmla="*/ 1 h 23"/>
                    <a:gd name="T66" fmla="*/ 1 w 42"/>
                    <a:gd name="T67" fmla="*/ 1 h 23"/>
                    <a:gd name="T68" fmla="*/ 1 w 42"/>
                    <a:gd name="T69" fmla="*/ 1 h 23"/>
                    <a:gd name="T70" fmla="*/ 1 w 42"/>
                    <a:gd name="T71" fmla="*/ 1 h 23"/>
                    <a:gd name="T72" fmla="*/ 1 w 42"/>
                    <a:gd name="T73" fmla="*/ 1 h 23"/>
                    <a:gd name="T74" fmla="*/ 1 w 42"/>
                    <a:gd name="T75" fmla="*/ 1 h 23"/>
                    <a:gd name="T76" fmla="*/ 1 w 42"/>
                    <a:gd name="T77" fmla="*/ 1 h 23"/>
                    <a:gd name="T78" fmla="*/ 1 w 42"/>
                    <a:gd name="T79" fmla="*/ 1 h 23"/>
                    <a:gd name="T80" fmla="*/ 1 w 42"/>
                    <a:gd name="T81" fmla="*/ 1 h 23"/>
                    <a:gd name="T82" fmla="*/ 1 w 42"/>
                    <a:gd name="T83" fmla="*/ 1 h 23"/>
                    <a:gd name="T84" fmla="*/ 1 w 42"/>
                    <a:gd name="T85" fmla="*/ 1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2"/>
                    <a:gd name="T130" fmla="*/ 0 h 23"/>
                    <a:gd name="T131" fmla="*/ 42 w 42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2" h="23">
                      <a:moveTo>
                        <a:pt x="2" y="19"/>
                      </a:moveTo>
                      <a:lnTo>
                        <a:pt x="1" y="20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11" y="18"/>
                      </a:lnTo>
                      <a:lnTo>
                        <a:pt x="20" y="14"/>
                      </a:lnTo>
                      <a:lnTo>
                        <a:pt x="23" y="12"/>
                      </a:lnTo>
                      <a:lnTo>
                        <a:pt x="25" y="9"/>
                      </a:lnTo>
                      <a:lnTo>
                        <a:pt x="28" y="7"/>
                      </a:lnTo>
                      <a:lnTo>
                        <a:pt x="30" y="6"/>
                      </a:lnTo>
                      <a:lnTo>
                        <a:pt x="32" y="5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25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2" y="4"/>
                      </a:lnTo>
                      <a:lnTo>
                        <a:pt x="21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3" y="9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5"/>
                      </a:lnTo>
                      <a:lnTo>
                        <a:pt x="6" y="16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8" name="Freeform 607"/>
                <p:cNvSpPr>
                  <a:spLocks/>
                </p:cNvSpPr>
                <p:nvPr/>
              </p:nvSpPr>
              <p:spPr bwMode="auto">
                <a:xfrm>
                  <a:off x="1134" y="1412"/>
                  <a:ext cx="16" cy="16"/>
                </a:xfrm>
                <a:custGeom>
                  <a:avLst/>
                  <a:gdLst>
                    <a:gd name="T0" fmla="*/ 0 w 30"/>
                    <a:gd name="T1" fmla="*/ 0 h 33"/>
                    <a:gd name="T2" fmla="*/ 0 w 30"/>
                    <a:gd name="T3" fmla="*/ 0 h 33"/>
                    <a:gd name="T4" fmla="*/ 1 w 30"/>
                    <a:gd name="T5" fmla="*/ 0 h 33"/>
                    <a:gd name="T6" fmla="*/ 1 w 30"/>
                    <a:gd name="T7" fmla="*/ 0 h 33"/>
                    <a:gd name="T8" fmla="*/ 1 w 30"/>
                    <a:gd name="T9" fmla="*/ 0 h 33"/>
                    <a:gd name="T10" fmla="*/ 1 w 30"/>
                    <a:gd name="T11" fmla="*/ 0 h 33"/>
                    <a:gd name="T12" fmla="*/ 1 w 30"/>
                    <a:gd name="T13" fmla="*/ 0 h 33"/>
                    <a:gd name="T14" fmla="*/ 1 w 30"/>
                    <a:gd name="T15" fmla="*/ 0 h 33"/>
                    <a:gd name="T16" fmla="*/ 1 w 30"/>
                    <a:gd name="T17" fmla="*/ 0 h 33"/>
                    <a:gd name="T18" fmla="*/ 1 w 30"/>
                    <a:gd name="T19" fmla="*/ 0 h 33"/>
                    <a:gd name="T20" fmla="*/ 1 w 30"/>
                    <a:gd name="T21" fmla="*/ 0 h 33"/>
                    <a:gd name="T22" fmla="*/ 1 w 30"/>
                    <a:gd name="T23" fmla="*/ 0 h 33"/>
                    <a:gd name="T24" fmla="*/ 1 w 30"/>
                    <a:gd name="T25" fmla="*/ 0 h 33"/>
                    <a:gd name="T26" fmla="*/ 1 w 30"/>
                    <a:gd name="T27" fmla="*/ 0 h 33"/>
                    <a:gd name="T28" fmla="*/ 1 w 30"/>
                    <a:gd name="T29" fmla="*/ 0 h 33"/>
                    <a:gd name="T30" fmla="*/ 1 w 30"/>
                    <a:gd name="T31" fmla="*/ 0 h 33"/>
                    <a:gd name="T32" fmla="*/ 1 w 30"/>
                    <a:gd name="T33" fmla="*/ 0 h 33"/>
                    <a:gd name="T34" fmla="*/ 1 w 30"/>
                    <a:gd name="T35" fmla="*/ 0 h 33"/>
                    <a:gd name="T36" fmla="*/ 1 w 30"/>
                    <a:gd name="T37" fmla="*/ 0 h 33"/>
                    <a:gd name="T38" fmla="*/ 1 w 30"/>
                    <a:gd name="T39" fmla="*/ 0 h 33"/>
                    <a:gd name="T40" fmla="*/ 1 w 30"/>
                    <a:gd name="T41" fmla="*/ 0 h 33"/>
                    <a:gd name="T42" fmla="*/ 1 w 30"/>
                    <a:gd name="T43" fmla="*/ 0 h 33"/>
                    <a:gd name="T44" fmla="*/ 1 w 30"/>
                    <a:gd name="T45" fmla="*/ 0 h 33"/>
                    <a:gd name="T46" fmla="*/ 1 w 30"/>
                    <a:gd name="T47" fmla="*/ 0 h 33"/>
                    <a:gd name="T48" fmla="*/ 1 w 30"/>
                    <a:gd name="T49" fmla="*/ 0 h 33"/>
                    <a:gd name="T50" fmla="*/ 1 w 30"/>
                    <a:gd name="T51" fmla="*/ 0 h 33"/>
                    <a:gd name="T52" fmla="*/ 1 w 30"/>
                    <a:gd name="T53" fmla="*/ 0 h 33"/>
                    <a:gd name="T54" fmla="*/ 1 w 30"/>
                    <a:gd name="T55" fmla="*/ 0 h 33"/>
                    <a:gd name="T56" fmla="*/ 1 w 30"/>
                    <a:gd name="T57" fmla="*/ 0 h 33"/>
                    <a:gd name="T58" fmla="*/ 1 w 30"/>
                    <a:gd name="T59" fmla="*/ 0 h 33"/>
                    <a:gd name="T60" fmla="*/ 1 w 30"/>
                    <a:gd name="T61" fmla="*/ 0 h 33"/>
                    <a:gd name="T62" fmla="*/ 1 w 30"/>
                    <a:gd name="T63" fmla="*/ 0 h 33"/>
                    <a:gd name="T64" fmla="*/ 1 w 30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3"/>
                    <a:gd name="T101" fmla="*/ 30 w 30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3">
                      <a:moveTo>
                        <a:pt x="0" y="30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5" y="30"/>
                      </a:lnTo>
                      <a:lnTo>
                        <a:pt x="7" y="29"/>
                      </a:lnTo>
                      <a:lnTo>
                        <a:pt x="10" y="27"/>
                      </a:lnTo>
                      <a:lnTo>
                        <a:pt x="11" y="26"/>
                      </a:lnTo>
                      <a:lnTo>
                        <a:pt x="12" y="26"/>
                      </a:lnTo>
                      <a:lnTo>
                        <a:pt x="15" y="23"/>
                      </a:lnTo>
                      <a:lnTo>
                        <a:pt x="16" y="21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3" y="12"/>
                      </a:lnTo>
                      <a:lnTo>
                        <a:pt x="24" y="10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30" y="3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8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1" y="27"/>
                      </a:lnTo>
                      <a:lnTo>
                        <a:pt x="1" y="2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19" name="Freeform 608"/>
                <p:cNvSpPr>
                  <a:spLocks/>
                </p:cNvSpPr>
                <p:nvPr/>
              </p:nvSpPr>
              <p:spPr bwMode="auto">
                <a:xfrm>
                  <a:off x="1134" y="1412"/>
                  <a:ext cx="16" cy="16"/>
                </a:xfrm>
                <a:custGeom>
                  <a:avLst/>
                  <a:gdLst>
                    <a:gd name="T0" fmla="*/ 0 w 30"/>
                    <a:gd name="T1" fmla="*/ 0 h 33"/>
                    <a:gd name="T2" fmla="*/ 0 w 30"/>
                    <a:gd name="T3" fmla="*/ 0 h 33"/>
                    <a:gd name="T4" fmla="*/ 0 w 30"/>
                    <a:gd name="T5" fmla="*/ 0 h 33"/>
                    <a:gd name="T6" fmla="*/ 1 w 30"/>
                    <a:gd name="T7" fmla="*/ 0 h 33"/>
                    <a:gd name="T8" fmla="*/ 1 w 30"/>
                    <a:gd name="T9" fmla="*/ 0 h 33"/>
                    <a:gd name="T10" fmla="*/ 1 w 30"/>
                    <a:gd name="T11" fmla="*/ 0 h 33"/>
                    <a:gd name="T12" fmla="*/ 1 w 30"/>
                    <a:gd name="T13" fmla="*/ 0 h 33"/>
                    <a:gd name="T14" fmla="*/ 1 w 30"/>
                    <a:gd name="T15" fmla="*/ 0 h 33"/>
                    <a:gd name="T16" fmla="*/ 1 w 30"/>
                    <a:gd name="T17" fmla="*/ 0 h 33"/>
                    <a:gd name="T18" fmla="*/ 1 w 30"/>
                    <a:gd name="T19" fmla="*/ 0 h 33"/>
                    <a:gd name="T20" fmla="*/ 1 w 30"/>
                    <a:gd name="T21" fmla="*/ 0 h 33"/>
                    <a:gd name="T22" fmla="*/ 1 w 30"/>
                    <a:gd name="T23" fmla="*/ 0 h 33"/>
                    <a:gd name="T24" fmla="*/ 1 w 30"/>
                    <a:gd name="T25" fmla="*/ 0 h 33"/>
                    <a:gd name="T26" fmla="*/ 1 w 30"/>
                    <a:gd name="T27" fmla="*/ 0 h 33"/>
                    <a:gd name="T28" fmla="*/ 1 w 30"/>
                    <a:gd name="T29" fmla="*/ 0 h 33"/>
                    <a:gd name="T30" fmla="*/ 1 w 30"/>
                    <a:gd name="T31" fmla="*/ 0 h 33"/>
                    <a:gd name="T32" fmla="*/ 1 w 30"/>
                    <a:gd name="T33" fmla="*/ 0 h 33"/>
                    <a:gd name="T34" fmla="*/ 1 w 30"/>
                    <a:gd name="T35" fmla="*/ 0 h 33"/>
                    <a:gd name="T36" fmla="*/ 1 w 30"/>
                    <a:gd name="T37" fmla="*/ 0 h 33"/>
                    <a:gd name="T38" fmla="*/ 1 w 30"/>
                    <a:gd name="T39" fmla="*/ 0 h 33"/>
                    <a:gd name="T40" fmla="*/ 1 w 30"/>
                    <a:gd name="T41" fmla="*/ 0 h 33"/>
                    <a:gd name="T42" fmla="*/ 1 w 30"/>
                    <a:gd name="T43" fmla="*/ 0 h 33"/>
                    <a:gd name="T44" fmla="*/ 1 w 30"/>
                    <a:gd name="T45" fmla="*/ 0 h 33"/>
                    <a:gd name="T46" fmla="*/ 1 w 30"/>
                    <a:gd name="T47" fmla="*/ 0 h 33"/>
                    <a:gd name="T48" fmla="*/ 1 w 30"/>
                    <a:gd name="T49" fmla="*/ 0 h 33"/>
                    <a:gd name="T50" fmla="*/ 1 w 30"/>
                    <a:gd name="T51" fmla="*/ 0 h 33"/>
                    <a:gd name="T52" fmla="*/ 1 w 30"/>
                    <a:gd name="T53" fmla="*/ 0 h 33"/>
                    <a:gd name="T54" fmla="*/ 1 w 30"/>
                    <a:gd name="T55" fmla="*/ 0 h 33"/>
                    <a:gd name="T56" fmla="*/ 1 w 30"/>
                    <a:gd name="T57" fmla="*/ 0 h 33"/>
                    <a:gd name="T58" fmla="*/ 1 w 30"/>
                    <a:gd name="T59" fmla="*/ 0 h 33"/>
                    <a:gd name="T60" fmla="*/ 1 w 30"/>
                    <a:gd name="T61" fmla="*/ 0 h 33"/>
                    <a:gd name="T62" fmla="*/ 1 w 30"/>
                    <a:gd name="T63" fmla="*/ 0 h 33"/>
                    <a:gd name="T64" fmla="*/ 1 w 30"/>
                    <a:gd name="T65" fmla="*/ 0 h 33"/>
                    <a:gd name="T66" fmla="*/ 1 w 30"/>
                    <a:gd name="T67" fmla="*/ 0 h 33"/>
                    <a:gd name="T68" fmla="*/ 1 w 30"/>
                    <a:gd name="T69" fmla="*/ 0 h 33"/>
                    <a:gd name="T70" fmla="*/ 1 w 30"/>
                    <a:gd name="T71" fmla="*/ 0 h 33"/>
                    <a:gd name="T72" fmla="*/ 1 w 30"/>
                    <a:gd name="T73" fmla="*/ 0 h 33"/>
                    <a:gd name="T74" fmla="*/ 1 w 30"/>
                    <a:gd name="T75" fmla="*/ 0 h 33"/>
                    <a:gd name="T76" fmla="*/ 1 w 30"/>
                    <a:gd name="T77" fmla="*/ 0 h 33"/>
                    <a:gd name="T78" fmla="*/ 1 w 30"/>
                    <a:gd name="T79" fmla="*/ 0 h 33"/>
                    <a:gd name="T80" fmla="*/ 1 w 30"/>
                    <a:gd name="T81" fmla="*/ 0 h 33"/>
                    <a:gd name="T82" fmla="*/ 1 w 30"/>
                    <a:gd name="T83" fmla="*/ 0 h 33"/>
                    <a:gd name="T84" fmla="*/ 1 w 30"/>
                    <a:gd name="T85" fmla="*/ 0 h 33"/>
                    <a:gd name="T86" fmla="*/ 1 w 30"/>
                    <a:gd name="T87" fmla="*/ 0 h 33"/>
                    <a:gd name="T88" fmla="*/ 1 w 30"/>
                    <a:gd name="T89" fmla="*/ 0 h 33"/>
                    <a:gd name="T90" fmla="*/ 1 w 30"/>
                    <a:gd name="T91" fmla="*/ 0 h 33"/>
                    <a:gd name="T92" fmla="*/ 1 w 30"/>
                    <a:gd name="T93" fmla="*/ 0 h 33"/>
                    <a:gd name="T94" fmla="*/ 1 w 30"/>
                    <a:gd name="T95" fmla="*/ 0 h 33"/>
                    <a:gd name="T96" fmla="*/ 1 w 30"/>
                    <a:gd name="T97" fmla="*/ 0 h 33"/>
                    <a:gd name="T98" fmla="*/ 1 w 30"/>
                    <a:gd name="T99" fmla="*/ 0 h 33"/>
                    <a:gd name="T100" fmla="*/ 1 w 30"/>
                    <a:gd name="T101" fmla="*/ 0 h 33"/>
                    <a:gd name="T102" fmla="*/ 1 w 30"/>
                    <a:gd name="T103" fmla="*/ 0 h 33"/>
                    <a:gd name="T104" fmla="*/ 1 w 30"/>
                    <a:gd name="T105" fmla="*/ 0 h 33"/>
                    <a:gd name="T106" fmla="*/ 1 w 30"/>
                    <a:gd name="T107" fmla="*/ 0 h 33"/>
                    <a:gd name="T108" fmla="*/ 1 w 30"/>
                    <a:gd name="T109" fmla="*/ 0 h 33"/>
                    <a:gd name="T110" fmla="*/ 1 w 30"/>
                    <a:gd name="T111" fmla="*/ 0 h 33"/>
                    <a:gd name="T112" fmla="*/ 0 w 30"/>
                    <a:gd name="T113" fmla="*/ 0 h 3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0"/>
                    <a:gd name="T172" fmla="*/ 0 h 33"/>
                    <a:gd name="T173" fmla="*/ 30 w 30"/>
                    <a:gd name="T174" fmla="*/ 33 h 3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0" h="33">
                      <a:moveTo>
                        <a:pt x="0" y="30"/>
                      </a:moveTo>
                      <a:lnTo>
                        <a:pt x="0" y="32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2" y="33"/>
                      </a:lnTo>
                      <a:lnTo>
                        <a:pt x="3" y="33"/>
                      </a:lnTo>
                      <a:lnTo>
                        <a:pt x="4" y="32"/>
                      </a:lnTo>
                      <a:lnTo>
                        <a:pt x="5" y="30"/>
                      </a:lnTo>
                      <a:lnTo>
                        <a:pt x="7" y="29"/>
                      </a:lnTo>
                      <a:lnTo>
                        <a:pt x="10" y="27"/>
                      </a:lnTo>
                      <a:lnTo>
                        <a:pt x="11" y="26"/>
                      </a:lnTo>
                      <a:lnTo>
                        <a:pt x="12" y="26"/>
                      </a:lnTo>
                      <a:lnTo>
                        <a:pt x="15" y="23"/>
                      </a:lnTo>
                      <a:lnTo>
                        <a:pt x="16" y="21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18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3" y="12"/>
                      </a:lnTo>
                      <a:lnTo>
                        <a:pt x="24" y="10"/>
                      </a:lnTo>
                      <a:lnTo>
                        <a:pt x="25" y="8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30" y="3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20" y="5"/>
                      </a:lnTo>
                      <a:lnTo>
                        <a:pt x="19" y="6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3" y="8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10"/>
                      </a:lnTo>
                      <a:lnTo>
                        <a:pt x="8" y="11"/>
                      </a:lnTo>
                      <a:lnTo>
                        <a:pt x="7" y="14"/>
                      </a:lnTo>
                      <a:lnTo>
                        <a:pt x="6" y="17"/>
                      </a:lnTo>
                      <a:lnTo>
                        <a:pt x="5" y="19"/>
                      </a:lnTo>
                      <a:lnTo>
                        <a:pt x="4" y="22"/>
                      </a:lnTo>
                      <a:lnTo>
                        <a:pt x="2" y="24"/>
                      </a:lnTo>
                      <a:lnTo>
                        <a:pt x="1" y="27"/>
                      </a:lnTo>
                      <a:lnTo>
                        <a:pt x="1" y="29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0" name="Freeform 609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3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0 h 5"/>
                    <a:gd name="T4" fmla="*/ 0 w 5"/>
                    <a:gd name="T5" fmla="*/ 0 h 5"/>
                    <a:gd name="T6" fmla="*/ 1 w 5"/>
                    <a:gd name="T7" fmla="*/ 1 h 5"/>
                    <a:gd name="T8" fmla="*/ 1 w 5"/>
                    <a:gd name="T9" fmla="*/ 1 h 5"/>
                    <a:gd name="T10" fmla="*/ 1 w 5"/>
                    <a:gd name="T11" fmla="*/ 1 h 5"/>
                    <a:gd name="T12" fmla="*/ 1 w 5"/>
                    <a:gd name="T13" fmla="*/ 1 h 5"/>
                    <a:gd name="T14" fmla="*/ 1 w 5"/>
                    <a:gd name="T15" fmla="*/ 1 h 5"/>
                    <a:gd name="T16" fmla="*/ 1 w 5"/>
                    <a:gd name="T17" fmla="*/ 1 h 5"/>
                    <a:gd name="T18" fmla="*/ 1 w 5"/>
                    <a:gd name="T19" fmla="*/ 1 h 5"/>
                    <a:gd name="T20" fmla="*/ 1 w 5"/>
                    <a:gd name="T21" fmla="*/ 1 h 5"/>
                    <a:gd name="T22" fmla="*/ 1 w 5"/>
                    <a:gd name="T23" fmla="*/ 1 h 5"/>
                    <a:gd name="T24" fmla="*/ 1 w 5"/>
                    <a:gd name="T25" fmla="*/ 1 h 5"/>
                    <a:gd name="T26" fmla="*/ 1 w 5"/>
                    <a:gd name="T27" fmla="*/ 1 h 5"/>
                    <a:gd name="T28" fmla="*/ 1 w 5"/>
                    <a:gd name="T29" fmla="*/ 1 h 5"/>
                    <a:gd name="T30" fmla="*/ 1 w 5"/>
                    <a:gd name="T31" fmla="*/ 1 h 5"/>
                    <a:gd name="T32" fmla="*/ 1 w 5"/>
                    <a:gd name="T33" fmla="*/ 1 h 5"/>
                    <a:gd name="T34" fmla="*/ 0 w 5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"/>
                    <a:gd name="T55" fmla="*/ 0 h 5"/>
                    <a:gd name="T56" fmla="*/ 5 w 5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1" name="Freeform 610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3"/>
                </a:xfrm>
                <a:custGeom>
                  <a:avLst/>
                  <a:gdLst>
                    <a:gd name="T0" fmla="*/ 0 w 5"/>
                    <a:gd name="T1" fmla="*/ 0 h 5"/>
                    <a:gd name="T2" fmla="*/ 1 w 5"/>
                    <a:gd name="T3" fmla="*/ 1 h 5"/>
                    <a:gd name="T4" fmla="*/ 1 w 5"/>
                    <a:gd name="T5" fmla="*/ 1 h 5"/>
                    <a:gd name="T6" fmla="*/ 1 w 5"/>
                    <a:gd name="T7" fmla="*/ 1 h 5"/>
                    <a:gd name="T8" fmla="*/ 1 w 5"/>
                    <a:gd name="T9" fmla="*/ 1 h 5"/>
                    <a:gd name="T10" fmla="*/ 1 w 5"/>
                    <a:gd name="T11" fmla="*/ 1 h 5"/>
                    <a:gd name="T12" fmla="*/ 1 w 5"/>
                    <a:gd name="T13" fmla="*/ 1 h 5"/>
                    <a:gd name="T14" fmla="*/ 1 w 5"/>
                    <a:gd name="T15" fmla="*/ 1 h 5"/>
                    <a:gd name="T16" fmla="*/ 1 w 5"/>
                    <a:gd name="T17" fmla="*/ 1 h 5"/>
                    <a:gd name="T18" fmla="*/ 1 w 5"/>
                    <a:gd name="T19" fmla="*/ 1 h 5"/>
                    <a:gd name="T20" fmla="*/ 1 w 5"/>
                    <a:gd name="T21" fmla="*/ 1 h 5"/>
                    <a:gd name="T22" fmla="*/ 0 w 5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"/>
                    <a:gd name="T37" fmla="*/ 0 h 5"/>
                    <a:gd name="T38" fmla="*/ 5 w 5"/>
                    <a:gd name="T39" fmla="*/ 5 h 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2" name="Freeform 611"/>
                <p:cNvSpPr>
                  <a:spLocks/>
                </p:cNvSpPr>
                <p:nvPr/>
              </p:nvSpPr>
              <p:spPr bwMode="auto">
                <a:xfrm>
                  <a:off x="1129" y="1416"/>
                  <a:ext cx="3" cy="4"/>
                </a:xfrm>
                <a:custGeom>
                  <a:avLst/>
                  <a:gdLst>
                    <a:gd name="T0" fmla="*/ 0 w 6"/>
                    <a:gd name="T1" fmla="*/ 0 h 9"/>
                    <a:gd name="T2" fmla="*/ 1 w 6"/>
                    <a:gd name="T3" fmla="*/ 0 h 9"/>
                    <a:gd name="T4" fmla="*/ 1 w 6"/>
                    <a:gd name="T5" fmla="*/ 0 h 9"/>
                    <a:gd name="T6" fmla="*/ 1 w 6"/>
                    <a:gd name="T7" fmla="*/ 0 h 9"/>
                    <a:gd name="T8" fmla="*/ 1 w 6"/>
                    <a:gd name="T9" fmla="*/ 0 h 9"/>
                    <a:gd name="T10" fmla="*/ 1 w 6"/>
                    <a:gd name="T11" fmla="*/ 0 h 9"/>
                    <a:gd name="T12" fmla="*/ 1 w 6"/>
                    <a:gd name="T13" fmla="*/ 0 h 9"/>
                    <a:gd name="T14" fmla="*/ 1 w 6"/>
                    <a:gd name="T15" fmla="*/ 0 h 9"/>
                    <a:gd name="T16" fmla="*/ 1 w 6"/>
                    <a:gd name="T17" fmla="*/ 0 h 9"/>
                    <a:gd name="T18" fmla="*/ 1 w 6"/>
                    <a:gd name="T19" fmla="*/ 0 h 9"/>
                    <a:gd name="T20" fmla="*/ 0 w 6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9"/>
                    <a:gd name="T35" fmla="*/ 6 w 6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3" name="Freeform 612"/>
                <p:cNvSpPr>
                  <a:spLocks/>
                </p:cNvSpPr>
                <p:nvPr/>
              </p:nvSpPr>
              <p:spPr bwMode="auto">
                <a:xfrm>
                  <a:off x="1129" y="1416"/>
                  <a:ext cx="3" cy="4"/>
                </a:xfrm>
                <a:custGeom>
                  <a:avLst/>
                  <a:gdLst>
                    <a:gd name="T0" fmla="*/ 0 w 6"/>
                    <a:gd name="T1" fmla="*/ 0 h 9"/>
                    <a:gd name="T2" fmla="*/ 1 w 6"/>
                    <a:gd name="T3" fmla="*/ 0 h 9"/>
                    <a:gd name="T4" fmla="*/ 1 w 6"/>
                    <a:gd name="T5" fmla="*/ 0 h 9"/>
                    <a:gd name="T6" fmla="*/ 1 w 6"/>
                    <a:gd name="T7" fmla="*/ 0 h 9"/>
                    <a:gd name="T8" fmla="*/ 1 w 6"/>
                    <a:gd name="T9" fmla="*/ 0 h 9"/>
                    <a:gd name="T10" fmla="*/ 1 w 6"/>
                    <a:gd name="T11" fmla="*/ 0 h 9"/>
                    <a:gd name="T12" fmla="*/ 1 w 6"/>
                    <a:gd name="T13" fmla="*/ 0 h 9"/>
                    <a:gd name="T14" fmla="*/ 1 w 6"/>
                    <a:gd name="T15" fmla="*/ 0 h 9"/>
                    <a:gd name="T16" fmla="*/ 1 w 6"/>
                    <a:gd name="T17" fmla="*/ 0 h 9"/>
                    <a:gd name="T18" fmla="*/ 1 w 6"/>
                    <a:gd name="T19" fmla="*/ 0 h 9"/>
                    <a:gd name="T20" fmla="*/ 0 w 6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"/>
                    <a:gd name="T34" fmla="*/ 0 h 9"/>
                    <a:gd name="T35" fmla="*/ 6 w 6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" h="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6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4" name="Freeform 613"/>
                <p:cNvSpPr>
                  <a:spLocks/>
                </p:cNvSpPr>
                <p:nvPr/>
              </p:nvSpPr>
              <p:spPr bwMode="auto">
                <a:xfrm>
                  <a:off x="1122" y="1425"/>
                  <a:ext cx="5" cy="5"/>
                </a:xfrm>
                <a:custGeom>
                  <a:avLst/>
                  <a:gdLst>
                    <a:gd name="T0" fmla="*/ 0 w 11"/>
                    <a:gd name="T1" fmla="*/ 0 h 10"/>
                    <a:gd name="T2" fmla="*/ 0 w 11"/>
                    <a:gd name="T3" fmla="*/ 0 h 10"/>
                    <a:gd name="T4" fmla="*/ 0 w 11"/>
                    <a:gd name="T5" fmla="*/ 0 h 10"/>
                    <a:gd name="T6" fmla="*/ 0 w 11"/>
                    <a:gd name="T7" fmla="*/ 0 h 10"/>
                    <a:gd name="T8" fmla="*/ 0 w 11"/>
                    <a:gd name="T9" fmla="*/ 0 h 10"/>
                    <a:gd name="T10" fmla="*/ 0 w 11"/>
                    <a:gd name="T11" fmla="*/ 0 h 10"/>
                    <a:gd name="T12" fmla="*/ 0 w 11"/>
                    <a:gd name="T13" fmla="*/ 0 h 10"/>
                    <a:gd name="T14" fmla="*/ 0 w 11"/>
                    <a:gd name="T15" fmla="*/ 0 h 10"/>
                    <a:gd name="T16" fmla="*/ 0 w 11"/>
                    <a:gd name="T17" fmla="*/ 0 h 10"/>
                    <a:gd name="T18" fmla="*/ 0 w 11"/>
                    <a:gd name="T19" fmla="*/ 0 h 10"/>
                    <a:gd name="T20" fmla="*/ 0 w 11"/>
                    <a:gd name="T21" fmla="*/ 1 h 10"/>
                    <a:gd name="T22" fmla="*/ 0 w 11"/>
                    <a:gd name="T23" fmla="*/ 1 h 10"/>
                    <a:gd name="T24" fmla="*/ 0 w 11"/>
                    <a:gd name="T25" fmla="*/ 1 h 10"/>
                    <a:gd name="T26" fmla="*/ 0 w 11"/>
                    <a:gd name="T27" fmla="*/ 0 h 10"/>
                    <a:gd name="T28" fmla="*/ 0 w 11"/>
                    <a:gd name="T29" fmla="*/ 0 h 10"/>
                    <a:gd name="T30" fmla="*/ 0 w 11"/>
                    <a:gd name="T31" fmla="*/ 0 h 10"/>
                    <a:gd name="T32" fmla="*/ 0 w 11"/>
                    <a:gd name="T33" fmla="*/ 0 h 10"/>
                    <a:gd name="T34" fmla="*/ 0 w 11"/>
                    <a:gd name="T35" fmla="*/ 1 h 10"/>
                    <a:gd name="T36" fmla="*/ 0 w 11"/>
                    <a:gd name="T37" fmla="*/ 1 h 10"/>
                    <a:gd name="T38" fmla="*/ 0 w 11"/>
                    <a:gd name="T39" fmla="*/ 0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0"/>
                    <a:gd name="T62" fmla="*/ 11 w 11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8" y="1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5" name="Freeform 614"/>
                <p:cNvSpPr>
                  <a:spLocks/>
                </p:cNvSpPr>
                <p:nvPr/>
              </p:nvSpPr>
              <p:spPr bwMode="auto">
                <a:xfrm>
                  <a:off x="1122" y="1425"/>
                  <a:ext cx="5" cy="5"/>
                </a:xfrm>
                <a:custGeom>
                  <a:avLst/>
                  <a:gdLst>
                    <a:gd name="T0" fmla="*/ 0 w 11"/>
                    <a:gd name="T1" fmla="*/ 0 h 10"/>
                    <a:gd name="T2" fmla="*/ 0 w 11"/>
                    <a:gd name="T3" fmla="*/ 0 h 10"/>
                    <a:gd name="T4" fmla="*/ 0 w 11"/>
                    <a:gd name="T5" fmla="*/ 0 h 10"/>
                    <a:gd name="T6" fmla="*/ 0 w 11"/>
                    <a:gd name="T7" fmla="*/ 0 h 10"/>
                    <a:gd name="T8" fmla="*/ 0 w 11"/>
                    <a:gd name="T9" fmla="*/ 0 h 10"/>
                    <a:gd name="T10" fmla="*/ 0 w 11"/>
                    <a:gd name="T11" fmla="*/ 1 h 10"/>
                    <a:gd name="T12" fmla="*/ 0 w 11"/>
                    <a:gd name="T13" fmla="*/ 1 h 10"/>
                    <a:gd name="T14" fmla="*/ 0 w 11"/>
                    <a:gd name="T15" fmla="*/ 1 h 10"/>
                    <a:gd name="T16" fmla="*/ 0 w 11"/>
                    <a:gd name="T17" fmla="*/ 0 h 10"/>
                    <a:gd name="T18" fmla="*/ 0 w 11"/>
                    <a:gd name="T19" fmla="*/ 0 h 10"/>
                    <a:gd name="T20" fmla="*/ 0 w 11"/>
                    <a:gd name="T21" fmla="*/ 1 h 10"/>
                    <a:gd name="T22" fmla="*/ 0 w 11"/>
                    <a:gd name="T23" fmla="*/ 1 h 10"/>
                    <a:gd name="T24" fmla="*/ 0 w 11"/>
                    <a:gd name="T25" fmla="*/ 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10"/>
                    <a:gd name="T41" fmla="*/ 11 w 11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10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8" y="1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6" name="Freeform 615"/>
                <p:cNvSpPr>
                  <a:spLocks/>
                </p:cNvSpPr>
                <p:nvPr/>
              </p:nvSpPr>
              <p:spPr bwMode="auto">
                <a:xfrm>
                  <a:off x="1118" y="1437"/>
                  <a:ext cx="4" cy="4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5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7" name="Freeform 616"/>
                <p:cNvSpPr>
                  <a:spLocks/>
                </p:cNvSpPr>
                <p:nvPr/>
              </p:nvSpPr>
              <p:spPr bwMode="auto">
                <a:xfrm>
                  <a:off x="1118" y="1437"/>
                  <a:ext cx="4" cy="4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5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8" name="Freeform 617"/>
                <p:cNvSpPr>
                  <a:spLocks/>
                </p:cNvSpPr>
                <p:nvPr/>
              </p:nvSpPr>
              <p:spPr bwMode="auto">
                <a:xfrm>
                  <a:off x="1114" y="1450"/>
                  <a:ext cx="4" cy="4"/>
                </a:xfrm>
                <a:custGeom>
                  <a:avLst/>
                  <a:gdLst>
                    <a:gd name="T0" fmla="*/ 0 w 9"/>
                    <a:gd name="T1" fmla="*/ 0 h 8"/>
                    <a:gd name="T2" fmla="*/ 0 w 9"/>
                    <a:gd name="T3" fmla="*/ 0 h 8"/>
                    <a:gd name="T4" fmla="*/ 0 w 9"/>
                    <a:gd name="T5" fmla="*/ 1 h 8"/>
                    <a:gd name="T6" fmla="*/ 0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29" name="Freeform 618"/>
                <p:cNvSpPr>
                  <a:spLocks/>
                </p:cNvSpPr>
                <p:nvPr/>
              </p:nvSpPr>
              <p:spPr bwMode="auto">
                <a:xfrm>
                  <a:off x="1114" y="1450"/>
                  <a:ext cx="4" cy="4"/>
                </a:xfrm>
                <a:custGeom>
                  <a:avLst/>
                  <a:gdLst>
                    <a:gd name="T0" fmla="*/ 0 w 9"/>
                    <a:gd name="T1" fmla="*/ 0 h 8"/>
                    <a:gd name="T2" fmla="*/ 0 w 9"/>
                    <a:gd name="T3" fmla="*/ 0 h 8"/>
                    <a:gd name="T4" fmla="*/ 0 w 9"/>
                    <a:gd name="T5" fmla="*/ 1 h 8"/>
                    <a:gd name="T6" fmla="*/ 0 w 9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"/>
                    <a:gd name="T13" fmla="*/ 0 h 8"/>
                    <a:gd name="T14" fmla="*/ 9 w 9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" h="8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0" name="Freeform 619"/>
                <p:cNvSpPr>
                  <a:spLocks/>
                </p:cNvSpPr>
                <p:nvPr/>
              </p:nvSpPr>
              <p:spPr bwMode="auto">
                <a:xfrm>
                  <a:off x="1110" y="1461"/>
                  <a:ext cx="6" cy="6"/>
                </a:xfrm>
                <a:custGeom>
                  <a:avLst/>
                  <a:gdLst>
                    <a:gd name="T0" fmla="*/ 0 w 11"/>
                    <a:gd name="T1" fmla="*/ 1 h 12"/>
                    <a:gd name="T2" fmla="*/ 1 w 11"/>
                    <a:gd name="T3" fmla="*/ 1 h 12"/>
                    <a:gd name="T4" fmla="*/ 1 w 11"/>
                    <a:gd name="T5" fmla="*/ 1 h 12"/>
                    <a:gd name="T6" fmla="*/ 1 w 11"/>
                    <a:gd name="T7" fmla="*/ 0 h 12"/>
                    <a:gd name="T8" fmla="*/ 1 w 11"/>
                    <a:gd name="T9" fmla="*/ 0 h 12"/>
                    <a:gd name="T10" fmla="*/ 1 w 11"/>
                    <a:gd name="T11" fmla="*/ 1 h 12"/>
                    <a:gd name="T12" fmla="*/ 1 w 11"/>
                    <a:gd name="T13" fmla="*/ 1 h 12"/>
                    <a:gd name="T14" fmla="*/ 1 w 11"/>
                    <a:gd name="T15" fmla="*/ 1 h 12"/>
                    <a:gd name="T16" fmla="*/ 1 w 11"/>
                    <a:gd name="T17" fmla="*/ 1 h 12"/>
                    <a:gd name="T18" fmla="*/ 1 w 11"/>
                    <a:gd name="T19" fmla="*/ 1 h 12"/>
                    <a:gd name="T20" fmla="*/ 1 w 11"/>
                    <a:gd name="T21" fmla="*/ 1 h 12"/>
                    <a:gd name="T22" fmla="*/ 0 w 11"/>
                    <a:gd name="T23" fmla="*/ 1 h 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12"/>
                    <a:gd name="T38" fmla="*/ 11 w 11"/>
                    <a:gd name="T39" fmla="*/ 12 h 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12">
                      <a:moveTo>
                        <a:pt x="0" y="2"/>
                      </a:moveTo>
                      <a:lnTo>
                        <a:pt x="10" y="12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1" name="Freeform 620"/>
                <p:cNvSpPr>
                  <a:spLocks/>
                </p:cNvSpPr>
                <p:nvPr/>
              </p:nvSpPr>
              <p:spPr bwMode="auto">
                <a:xfrm>
                  <a:off x="1110" y="1461"/>
                  <a:ext cx="6" cy="6"/>
                </a:xfrm>
                <a:custGeom>
                  <a:avLst/>
                  <a:gdLst>
                    <a:gd name="T0" fmla="*/ 0 w 11"/>
                    <a:gd name="T1" fmla="*/ 1 h 12"/>
                    <a:gd name="T2" fmla="*/ 1 w 11"/>
                    <a:gd name="T3" fmla="*/ 1 h 12"/>
                    <a:gd name="T4" fmla="*/ 1 w 11"/>
                    <a:gd name="T5" fmla="*/ 1 h 12"/>
                    <a:gd name="T6" fmla="*/ 1 w 11"/>
                    <a:gd name="T7" fmla="*/ 0 h 12"/>
                    <a:gd name="T8" fmla="*/ 1 w 11"/>
                    <a:gd name="T9" fmla="*/ 1 h 12"/>
                    <a:gd name="T10" fmla="*/ 1 w 11"/>
                    <a:gd name="T11" fmla="*/ 1 h 12"/>
                    <a:gd name="T12" fmla="*/ 1 w 11"/>
                    <a:gd name="T13" fmla="*/ 1 h 12"/>
                    <a:gd name="T14" fmla="*/ 1 w 11"/>
                    <a:gd name="T15" fmla="*/ 1 h 12"/>
                    <a:gd name="T16" fmla="*/ 1 w 11"/>
                    <a:gd name="T17" fmla="*/ 1 h 12"/>
                    <a:gd name="T18" fmla="*/ 1 w 11"/>
                    <a:gd name="T19" fmla="*/ 1 h 12"/>
                    <a:gd name="T20" fmla="*/ 0 w 11"/>
                    <a:gd name="T21" fmla="*/ 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2"/>
                    <a:gd name="T35" fmla="*/ 11 w 11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2">
                      <a:moveTo>
                        <a:pt x="0" y="2"/>
                      </a:moveTo>
                      <a:lnTo>
                        <a:pt x="10" y="12"/>
                      </a:lnTo>
                      <a:lnTo>
                        <a:pt x="11" y="3"/>
                      </a:lnTo>
                      <a:lnTo>
                        <a:pt x="8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2" name="Freeform 621"/>
                <p:cNvSpPr>
                  <a:spLocks/>
                </p:cNvSpPr>
                <p:nvPr/>
              </p:nvSpPr>
              <p:spPr bwMode="auto">
                <a:xfrm>
                  <a:off x="1109" y="1475"/>
                  <a:ext cx="5" cy="6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0 h 14"/>
                    <a:gd name="T4" fmla="*/ 0 w 11"/>
                    <a:gd name="T5" fmla="*/ 0 h 14"/>
                    <a:gd name="T6" fmla="*/ 0 w 11"/>
                    <a:gd name="T7" fmla="*/ 0 h 14"/>
                    <a:gd name="T8" fmla="*/ 0 w 11"/>
                    <a:gd name="T9" fmla="*/ 0 h 14"/>
                    <a:gd name="T10" fmla="*/ 0 w 11"/>
                    <a:gd name="T11" fmla="*/ 0 h 14"/>
                    <a:gd name="T12" fmla="*/ 0 w 11"/>
                    <a:gd name="T13" fmla="*/ 0 h 14"/>
                    <a:gd name="T14" fmla="*/ 0 w 11"/>
                    <a:gd name="T15" fmla="*/ 0 h 14"/>
                    <a:gd name="T16" fmla="*/ 0 w 11"/>
                    <a:gd name="T17" fmla="*/ 0 h 14"/>
                    <a:gd name="T18" fmla="*/ 0 w 11"/>
                    <a:gd name="T19" fmla="*/ 0 h 14"/>
                    <a:gd name="T20" fmla="*/ 0 w 11"/>
                    <a:gd name="T21" fmla="*/ 0 h 14"/>
                    <a:gd name="T22" fmla="*/ 0 w 11"/>
                    <a:gd name="T23" fmla="*/ 0 h 14"/>
                    <a:gd name="T24" fmla="*/ 0 w 11"/>
                    <a:gd name="T25" fmla="*/ 0 h 14"/>
                    <a:gd name="T26" fmla="*/ 0 w 11"/>
                    <a:gd name="T27" fmla="*/ 0 h 14"/>
                    <a:gd name="T28" fmla="*/ 0 w 11"/>
                    <a:gd name="T29" fmla="*/ 0 h 14"/>
                    <a:gd name="T30" fmla="*/ 0 w 11"/>
                    <a:gd name="T31" fmla="*/ 0 h 14"/>
                    <a:gd name="T32" fmla="*/ 0 w 11"/>
                    <a:gd name="T33" fmla="*/ 0 h 14"/>
                    <a:gd name="T34" fmla="*/ 0 w 11"/>
                    <a:gd name="T35" fmla="*/ 0 h 14"/>
                    <a:gd name="T36" fmla="*/ 0 w 11"/>
                    <a:gd name="T37" fmla="*/ 0 h 14"/>
                    <a:gd name="T38" fmla="*/ 0 w 11"/>
                    <a:gd name="T39" fmla="*/ 0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4"/>
                    <a:gd name="T62" fmla="*/ 11 w 11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1" y="1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3" name="Freeform 622"/>
                <p:cNvSpPr>
                  <a:spLocks/>
                </p:cNvSpPr>
                <p:nvPr/>
              </p:nvSpPr>
              <p:spPr bwMode="auto">
                <a:xfrm>
                  <a:off x="1109" y="1475"/>
                  <a:ext cx="5" cy="6"/>
                </a:xfrm>
                <a:custGeom>
                  <a:avLst/>
                  <a:gdLst>
                    <a:gd name="T0" fmla="*/ 0 w 11"/>
                    <a:gd name="T1" fmla="*/ 0 h 14"/>
                    <a:gd name="T2" fmla="*/ 0 w 11"/>
                    <a:gd name="T3" fmla="*/ 0 h 14"/>
                    <a:gd name="T4" fmla="*/ 0 w 11"/>
                    <a:gd name="T5" fmla="*/ 0 h 14"/>
                    <a:gd name="T6" fmla="*/ 0 w 11"/>
                    <a:gd name="T7" fmla="*/ 0 h 14"/>
                    <a:gd name="T8" fmla="*/ 0 w 11"/>
                    <a:gd name="T9" fmla="*/ 0 h 14"/>
                    <a:gd name="T10" fmla="*/ 0 w 11"/>
                    <a:gd name="T11" fmla="*/ 0 h 14"/>
                    <a:gd name="T12" fmla="*/ 0 w 11"/>
                    <a:gd name="T13" fmla="*/ 0 h 14"/>
                    <a:gd name="T14" fmla="*/ 0 w 11"/>
                    <a:gd name="T15" fmla="*/ 0 h 14"/>
                    <a:gd name="T16" fmla="*/ 0 w 11"/>
                    <a:gd name="T17" fmla="*/ 0 h 14"/>
                    <a:gd name="T18" fmla="*/ 0 w 11"/>
                    <a:gd name="T19" fmla="*/ 0 h 14"/>
                    <a:gd name="T20" fmla="*/ 0 w 11"/>
                    <a:gd name="T21" fmla="*/ 0 h 14"/>
                    <a:gd name="T22" fmla="*/ 0 w 11"/>
                    <a:gd name="T23" fmla="*/ 0 h 14"/>
                    <a:gd name="T24" fmla="*/ 0 w 11"/>
                    <a:gd name="T25" fmla="*/ 0 h 14"/>
                    <a:gd name="T26" fmla="*/ 0 w 11"/>
                    <a:gd name="T27" fmla="*/ 0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1"/>
                    <a:gd name="T43" fmla="*/ 0 h 14"/>
                    <a:gd name="T44" fmla="*/ 11 w 11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1" h="1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1" y="1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4" name="Freeform 623"/>
                <p:cNvSpPr>
                  <a:spLocks/>
                </p:cNvSpPr>
                <p:nvPr/>
              </p:nvSpPr>
              <p:spPr bwMode="auto">
                <a:xfrm>
                  <a:off x="1107" y="1490"/>
                  <a:ext cx="8" cy="7"/>
                </a:xfrm>
                <a:custGeom>
                  <a:avLst/>
                  <a:gdLst>
                    <a:gd name="T0" fmla="*/ 0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1 w 14"/>
                    <a:gd name="T37" fmla="*/ 1 h 14"/>
                    <a:gd name="T38" fmla="*/ 0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4" y="1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5" name="Freeform 624"/>
                <p:cNvSpPr>
                  <a:spLocks/>
                </p:cNvSpPr>
                <p:nvPr/>
              </p:nvSpPr>
              <p:spPr bwMode="auto">
                <a:xfrm>
                  <a:off x="1107" y="1490"/>
                  <a:ext cx="8" cy="7"/>
                </a:xfrm>
                <a:custGeom>
                  <a:avLst/>
                  <a:gdLst>
                    <a:gd name="T0" fmla="*/ 0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0 h 14"/>
                    <a:gd name="T22" fmla="*/ 1 w 14"/>
                    <a:gd name="T23" fmla="*/ 1 h 14"/>
                    <a:gd name="T24" fmla="*/ 1 w 14"/>
                    <a:gd name="T25" fmla="*/ 1 h 14"/>
                    <a:gd name="T26" fmla="*/ 0 w 14"/>
                    <a:gd name="T27" fmla="*/ 1 h 1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14"/>
                    <a:gd name="T44" fmla="*/ 14 w 14"/>
                    <a:gd name="T45" fmla="*/ 14 h 1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14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4" y="1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6" name="Freeform 625"/>
                <p:cNvSpPr>
                  <a:spLocks/>
                </p:cNvSpPr>
                <p:nvPr/>
              </p:nvSpPr>
              <p:spPr bwMode="auto">
                <a:xfrm>
                  <a:off x="1109" y="1505"/>
                  <a:ext cx="7" cy="8"/>
                </a:xfrm>
                <a:custGeom>
                  <a:avLst/>
                  <a:gdLst>
                    <a:gd name="T0" fmla="*/ 0 w 15"/>
                    <a:gd name="T1" fmla="*/ 1 h 15"/>
                    <a:gd name="T2" fmla="*/ 0 w 15"/>
                    <a:gd name="T3" fmla="*/ 1 h 15"/>
                    <a:gd name="T4" fmla="*/ 0 w 15"/>
                    <a:gd name="T5" fmla="*/ 1 h 15"/>
                    <a:gd name="T6" fmla="*/ 0 w 15"/>
                    <a:gd name="T7" fmla="*/ 1 h 15"/>
                    <a:gd name="T8" fmla="*/ 0 w 15"/>
                    <a:gd name="T9" fmla="*/ 1 h 15"/>
                    <a:gd name="T10" fmla="*/ 0 w 15"/>
                    <a:gd name="T11" fmla="*/ 1 h 15"/>
                    <a:gd name="T12" fmla="*/ 0 w 15"/>
                    <a:gd name="T13" fmla="*/ 1 h 15"/>
                    <a:gd name="T14" fmla="*/ 0 w 15"/>
                    <a:gd name="T15" fmla="*/ 1 h 15"/>
                    <a:gd name="T16" fmla="*/ 0 w 15"/>
                    <a:gd name="T17" fmla="*/ 1 h 15"/>
                    <a:gd name="T18" fmla="*/ 0 w 15"/>
                    <a:gd name="T19" fmla="*/ 1 h 15"/>
                    <a:gd name="T20" fmla="*/ 0 w 15"/>
                    <a:gd name="T21" fmla="*/ 1 h 15"/>
                    <a:gd name="T22" fmla="*/ 0 w 15"/>
                    <a:gd name="T23" fmla="*/ 1 h 15"/>
                    <a:gd name="T24" fmla="*/ 0 w 15"/>
                    <a:gd name="T25" fmla="*/ 1 h 15"/>
                    <a:gd name="T26" fmla="*/ 0 w 15"/>
                    <a:gd name="T27" fmla="*/ 1 h 15"/>
                    <a:gd name="T28" fmla="*/ 0 w 15"/>
                    <a:gd name="T29" fmla="*/ 0 h 15"/>
                    <a:gd name="T30" fmla="*/ 0 w 15"/>
                    <a:gd name="T31" fmla="*/ 0 h 15"/>
                    <a:gd name="T32" fmla="*/ 0 w 15"/>
                    <a:gd name="T33" fmla="*/ 0 h 15"/>
                    <a:gd name="T34" fmla="*/ 0 w 15"/>
                    <a:gd name="T35" fmla="*/ 1 h 15"/>
                    <a:gd name="T36" fmla="*/ 0 w 15"/>
                    <a:gd name="T37" fmla="*/ 1 h 15"/>
                    <a:gd name="T38" fmla="*/ 0 w 15"/>
                    <a:gd name="T39" fmla="*/ 1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5"/>
                    <a:gd name="T62" fmla="*/ 15 w 15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5"/>
                      </a:lnTo>
                      <a:lnTo>
                        <a:pt x="15" y="1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7" name="Freeform 626"/>
                <p:cNvSpPr>
                  <a:spLocks/>
                </p:cNvSpPr>
                <p:nvPr/>
              </p:nvSpPr>
              <p:spPr bwMode="auto">
                <a:xfrm>
                  <a:off x="1109" y="1505"/>
                  <a:ext cx="7" cy="8"/>
                </a:xfrm>
                <a:custGeom>
                  <a:avLst/>
                  <a:gdLst>
                    <a:gd name="T0" fmla="*/ 0 w 15"/>
                    <a:gd name="T1" fmla="*/ 1 h 15"/>
                    <a:gd name="T2" fmla="*/ 0 w 15"/>
                    <a:gd name="T3" fmla="*/ 1 h 15"/>
                    <a:gd name="T4" fmla="*/ 0 w 15"/>
                    <a:gd name="T5" fmla="*/ 1 h 15"/>
                    <a:gd name="T6" fmla="*/ 0 w 15"/>
                    <a:gd name="T7" fmla="*/ 1 h 15"/>
                    <a:gd name="T8" fmla="*/ 0 w 15"/>
                    <a:gd name="T9" fmla="*/ 1 h 15"/>
                    <a:gd name="T10" fmla="*/ 0 w 15"/>
                    <a:gd name="T11" fmla="*/ 1 h 15"/>
                    <a:gd name="T12" fmla="*/ 0 w 15"/>
                    <a:gd name="T13" fmla="*/ 1 h 15"/>
                    <a:gd name="T14" fmla="*/ 0 w 15"/>
                    <a:gd name="T15" fmla="*/ 1 h 15"/>
                    <a:gd name="T16" fmla="*/ 0 w 15"/>
                    <a:gd name="T17" fmla="*/ 1 h 15"/>
                    <a:gd name="T18" fmla="*/ 0 w 15"/>
                    <a:gd name="T19" fmla="*/ 1 h 15"/>
                    <a:gd name="T20" fmla="*/ 0 w 15"/>
                    <a:gd name="T21" fmla="*/ 0 h 15"/>
                    <a:gd name="T22" fmla="*/ 0 w 15"/>
                    <a:gd name="T23" fmla="*/ 1 h 15"/>
                    <a:gd name="T24" fmla="*/ 0 w 15"/>
                    <a:gd name="T25" fmla="*/ 1 h 15"/>
                    <a:gd name="T26" fmla="*/ 0 w 15"/>
                    <a:gd name="T27" fmla="*/ 1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5"/>
                    <a:gd name="T44" fmla="*/ 15 w 15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5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3" y="5"/>
                      </a:lnTo>
                      <a:lnTo>
                        <a:pt x="15" y="15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8" name="Freeform 627"/>
                <p:cNvSpPr>
                  <a:spLocks/>
                </p:cNvSpPr>
                <p:nvPr/>
              </p:nvSpPr>
              <p:spPr bwMode="auto">
                <a:xfrm>
                  <a:off x="1110" y="1520"/>
                  <a:ext cx="9" cy="6"/>
                </a:xfrm>
                <a:custGeom>
                  <a:avLst/>
                  <a:gdLst>
                    <a:gd name="T0" fmla="*/ 0 w 18"/>
                    <a:gd name="T1" fmla="*/ 1 h 11"/>
                    <a:gd name="T2" fmla="*/ 1 w 18"/>
                    <a:gd name="T3" fmla="*/ 1 h 11"/>
                    <a:gd name="T4" fmla="*/ 1 w 18"/>
                    <a:gd name="T5" fmla="*/ 0 h 11"/>
                    <a:gd name="T6" fmla="*/ 1 w 18"/>
                    <a:gd name="T7" fmla="*/ 1 h 11"/>
                    <a:gd name="T8" fmla="*/ 1 w 18"/>
                    <a:gd name="T9" fmla="*/ 1 h 11"/>
                    <a:gd name="T10" fmla="*/ 0 w 18"/>
                    <a:gd name="T11" fmla="*/ 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1"/>
                    <a:gd name="T20" fmla="*/ 18 w 1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1">
                      <a:moveTo>
                        <a:pt x="0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18" y="1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39" name="Freeform 628"/>
                <p:cNvSpPr>
                  <a:spLocks/>
                </p:cNvSpPr>
                <p:nvPr/>
              </p:nvSpPr>
              <p:spPr bwMode="auto">
                <a:xfrm>
                  <a:off x="1110" y="1520"/>
                  <a:ext cx="9" cy="6"/>
                </a:xfrm>
                <a:custGeom>
                  <a:avLst/>
                  <a:gdLst>
                    <a:gd name="T0" fmla="*/ 0 w 18"/>
                    <a:gd name="T1" fmla="*/ 1 h 11"/>
                    <a:gd name="T2" fmla="*/ 1 w 18"/>
                    <a:gd name="T3" fmla="*/ 1 h 11"/>
                    <a:gd name="T4" fmla="*/ 1 w 18"/>
                    <a:gd name="T5" fmla="*/ 0 h 11"/>
                    <a:gd name="T6" fmla="*/ 1 w 18"/>
                    <a:gd name="T7" fmla="*/ 1 h 11"/>
                    <a:gd name="T8" fmla="*/ 1 w 18"/>
                    <a:gd name="T9" fmla="*/ 1 h 11"/>
                    <a:gd name="T10" fmla="*/ 0 w 18"/>
                    <a:gd name="T11" fmla="*/ 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1"/>
                    <a:gd name="T20" fmla="*/ 18 w 1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1">
                      <a:moveTo>
                        <a:pt x="0" y="3"/>
                      </a:move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6" y="5"/>
                      </a:lnTo>
                      <a:lnTo>
                        <a:pt x="18" y="1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240" name="Freeform 629"/>
                <p:cNvSpPr>
                  <a:spLocks/>
                </p:cNvSpPr>
                <p:nvPr/>
              </p:nvSpPr>
              <p:spPr bwMode="auto">
                <a:xfrm>
                  <a:off x="1113" y="1532"/>
                  <a:ext cx="9" cy="6"/>
                </a:xfrm>
                <a:custGeom>
                  <a:avLst/>
                  <a:gdLst>
                    <a:gd name="T0" fmla="*/ 0 w 18"/>
                    <a:gd name="T1" fmla="*/ 0 h 13"/>
                    <a:gd name="T2" fmla="*/ 1 w 18"/>
                    <a:gd name="T3" fmla="*/ 0 h 13"/>
                    <a:gd name="T4" fmla="*/ 1 w 18"/>
                    <a:gd name="T5" fmla="*/ 0 h 13"/>
                    <a:gd name="T6" fmla="*/ 1 w 18"/>
                    <a:gd name="T7" fmla="*/ 0 h 13"/>
                    <a:gd name="T8" fmla="*/ 1 w 18"/>
                    <a:gd name="T9" fmla="*/ 0 h 13"/>
                    <a:gd name="T10" fmla="*/ 0 w 18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3"/>
                    <a:gd name="T20" fmla="*/ 18 w 1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3">
                      <a:moveTo>
                        <a:pt x="0" y="6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13" y="4"/>
                      </a:lnTo>
                      <a:lnTo>
                        <a:pt x="18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7" name="Group 630"/>
              <p:cNvGrpSpPr>
                <a:grpSpLocks/>
              </p:cNvGrpSpPr>
              <p:nvPr/>
            </p:nvGrpSpPr>
            <p:grpSpPr bwMode="auto">
              <a:xfrm>
                <a:off x="781" y="1498"/>
                <a:ext cx="359" cy="225"/>
                <a:chOff x="781" y="1409"/>
                <a:chExt cx="359" cy="225"/>
              </a:xfrm>
            </p:grpSpPr>
            <p:sp>
              <p:nvSpPr>
                <p:cNvPr id="841" name="Freeform 631"/>
                <p:cNvSpPr>
                  <a:spLocks/>
                </p:cNvSpPr>
                <p:nvPr/>
              </p:nvSpPr>
              <p:spPr bwMode="auto">
                <a:xfrm>
                  <a:off x="1113" y="1532"/>
                  <a:ext cx="9" cy="6"/>
                </a:xfrm>
                <a:custGeom>
                  <a:avLst/>
                  <a:gdLst>
                    <a:gd name="T0" fmla="*/ 0 w 18"/>
                    <a:gd name="T1" fmla="*/ 0 h 13"/>
                    <a:gd name="T2" fmla="*/ 1 w 18"/>
                    <a:gd name="T3" fmla="*/ 0 h 13"/>
                    <a:gd name="T4" fmla="*/ 1 w 18"/>
                    <a:gd name="T5" fmla="*/ 0 h 13"/>
                    <a:gd name="T6" fmla="*/ 1 w 18"/>
                    <a:gd name="T7" fmla="*/ 0 h 13"/>
                    <a:gd name="T8" fmla="*/ 1 w 18"/>
                    <a:gd name="T9" fmla="*/ 0 h 13"/>
                    <a:gd name="T10" fmla="*/ 0 w 18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13"/>
                    <a:gd name="T20" fmla="*/ 18 w 18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13">
                      <a:moveTo>
                        <a:pt x="0" y="6"/>
                      </a:moveTo>
                      <a:lnTo>
                        <a:pt x="7" y="3"/>
                      </a:lnTo>
                      <a:lnTo>
                        <a:pt x="7" y="0"/>
                      </a:lnTo>
                      <a:lnTo>
                        <a:pt x="13" y="4"/>
                      </a:lnTo>
                      <a:lnTo>
                        <a:pt x="18" y="13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2" name="Freeform 632"/>
                <p:cNvSpPr>
                  <a:spLocks/>
                </p:cNvSpPr>
                <p:nvPr/>
              </p:nvSpPr>
              <p:spPr bwMode="auto">
                <a:xfrm>
                  <a:off x="1118" y="1543"/>
                  <a:ext cx="9" cy="5"/>
                </a:xfrm>
                <a:custGeom>
                  <a:avLst/>
                  <a:gdLst>
                    <a:gd name="T0" fmla="*/ 0 w 17"/>
                    <a:gd name="T1" fmla="*/ 1 h 10"/>
                    <a:gd name="T2" fmla="*/ 0 w 17"/>
                    <a:gd name="T3" fmla="*/ 1 h 10"/>
                    <a:gd name="T4" fmla="*/ 0 w 17"/>
                    <a:gd name="T5" fmla="*/ 1 h 10"/>
                    <a:gd name="T6" fmla="*/ 1 w 17"/>
                    <a:gd name="T7" fmla="*/ 1 h 10"/>
                    <a:gd name="T8" fmla="*/ 1 w 17"/>
                    <a:gd name="T9" fmla="*/ 1 h 10"/>
                    <a:gd name="T10" fmla="*/ 1 w 17"/>
                    <a:gd name="T11" fmla="*/ 1 h 10"/>
                    <a:gd name="T12" fmla="*/ 1 w 17"/>
                    <a:gd name="T13" fmla="*/ 1 h 10"/>
                    <a:gd name="T14" fmla="*/ 1 w 17"/>
                    <a:gd name="T15" fmla="*/ 1 h 10"/>
                    <a:gd name="T16" fmla="*/ 1 w 17"/>
                    <a:gd name="T17" fmla="*/ 1 h 10"/>
                    <a:gd name="T18" fmla="*/ 1 w 17"/>
                    <a:gd name="T19" fmla="*/ 1 h 10"/>
                    <a:gd name="T20" fmla="*/ 1 w 17"/>
                    <a:gd name="T21" fmla="*/ 1 h 10"/>
                    <a:gd name="T22" fmla="*/ 1 w 17"/>
                    <a:gd name="T23" fmla="*/ 1 h 10"/>
                    <a:gd name="T24" fmla="*/ 1 w 17"/>
                    <a:gd name="T25" fmla="*/ 1 h 10"/>
                    <a:gd name="T26" fmla="*/ 1 w 17"/>
                    <a:gd name="T27" fmla="*/ 1 h 10"/>
                    <a:gd name="T28" fmla="*/ 1 w 17"/>
                    <a:gd name="T29" fmla="*/ 1 h 10"/>
                    <a:gd name="T30" fmla="*/ 1 w 17"/>
                    <a:gd name="T31" fmla="*/ 1 h 10"/>
                    <a:gd name="T32" fmla="*/ 1 w 17"/>
                    <a:gd name="T33" fmla="*/ 0 h 10"/>
                    <a:gd name="T34" fmla="*/ 1 w 17"/>
                    <a:gd name="T35" fmla="*/ 1 h 10"/>
                    <a:gd name="T36" fmla="*/ 1 w 17"/>
                    <a:gd name="T37" fmla="*/ 1 h 10"/>
                    <a:gd name="T38" fmla="*/ 0 w 17"/>
                    <a:gd name="T39" fmla="*/ 1 h 1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0"/>
                    <a:gd name="T62" fmla="*/ 17 w 17"/>
                    <a:gd name="T63" fmla="*/ 10 h 1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0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13" y="2"/>
                      </a:lnTo>
                      <a:lnTo>
                        <a:pt x="17" y="1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3" name="Freeform 633"/>
                <p:cNvSpPr>
                  <a:spLocks/>
                </p:cNvSpPr>
                <p:nvPr/>
              </p:nvSpPr>
              <p:spPr bwMode="auto">
                <a:xfrm>
                  <a:off x="1118" y="1543"/>
                  <a:ext cx="9" cy="5"/>
                </a:xfrm>
                <a:custGeom>
                  <a:avLst/>
                  <a:gdLst>
                    <a:gd name="T0" fmla="*/ 0 w 17"/>
                    <a:gd name="T1" fmla="*/ 1 h 10"/>
                    <a:gd name="T2" fmla="*/ 0 w 17"/>
                    <a:gd name="T3" fmla="*/ 1 h 10"/>
                    <a:gd name="T4" fmla="*/ 1 w 17"/>
                    <a:gd name="T5" fmla="*/ 1 h 10"/>
                    <a:gd name="T6" fmla="*/ 1 w 17"/>
                    <a:gd name="T7" fmla="*/ 1 h 10"/>
                    <a:gd name="T8" fmla="*/ 1 w 17"/>
                    <a:gd name="T9" fmla="*/ 1 h 10"/>
                    <a:gd name="T10" fmla="*/ 1 w 17"/>
                    <a:gd name="T11" fmla="*/ 1 h 10"/>
                    <a:gd name="T12" fmla="*/ 1 w 17"/>
                    <a:gd name="T13" fmla="*/ 1 h 10"/>
                    <a:gd name="T14" fmla="*/ 1 w 17"/>
                    <a:gd name="T15" fmla="*/ 1 h 10"/>
                    <a:gd name="T16" fmla="*/ 1 w 17"/>
                    <a:gd name="T17" fmla="*/ 1 h 10"/>
                    <a:gd name="T18" fmla="*/ 1 w 17"/>
                    <a:gd name="T19" fmla="*/ 1 h 10"/>
                    <a:gd name="T20" fmla="*/ 1 w 17"/>
                    <a:gd name="T21" fmla="*/ 1 h 10"/>
                    <a:gd name="T22" fmla="*/ 1 w 17"/>
                    <a:gd name="T23" fmla="*/ 0 h 10"/>
                    <a:gd name="T24" fmla="*/ 1 w 17"/>
                    <a:gd name="T25" fmla="*/ 1 h 10"/>
                    <a:gd name="T26" fmla="*/ 1 w 17"/>
                    <a:gd name="T27" fmla="*/ 1 h 10"/>
                    <a:gd name="T28" fmla="*/ 0 w 17"/>
                    <a:gd name="T29" fmla="*/ 1 h 1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0"/>
                    <a:gd name="T47" fmla="*/ 17 w 17"/>
                    <a:gd name="T48" fmla="*/ 10 h 1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0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13" y="2"/>
                      </a:lnTo>
                      <a:lnTo>
                        <a:pt x="17" y="10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4" name="Freeform 634"/>
                <p:cNvSpPr>
                  <a:spLocks/>
                </p:cNvSpPr>
                <p:nvPr/>
              </p:nvSpPr>
              <p:spPr bwMode="auto">
                <a:xfrm>
                  <a:off x="1122" y="1553"/>
                  <a:ext cx="12" cy="3"/>
                </a:xfrm>
                <a:custGeom>
                  <a:avLst/>
                  <a:gdLst>
                    <a:gd name="T0" fmla="*/ 0 w 23"/>
                    <a:gd name="T1" fmla="*/ 0 h 7"/>
                    <a:gd name="T2" fmla="*/ 0 w 23"/>
                    <a:gd name="T3" fmla="*/ 0 h 7"/>
                    <a:gd name="T4" fmla="*/ 1 w 23"/>
                    <a:gd name="T5" fmla="*/ 0 h 7"/>
                    <a:gd name="T6" fmla="*/ 1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1 w 23"/>
                    <a:gd name="T17" fmla="*/ 0 h 7"/>
                    <a:gd name="T18" fmla="*/ 1 w 23"/>
                    <a:gd name="T19" fmla="*/ 0 h 7"/>
                    <a:gd name="T20" fmla="*/ 1 w 23"/>
                    <a:gd name="T21" fmla="*/ 0 h 7"/>
                    <a:gd name="T22" fmla="*/ 1 w 23"/>
                    <a:gd name="T23" fmla="*/ 0 h 7"/>
                    <a:gd name="T24" fmla="*/ 1 w 23"/>
                    <a:gd name="T25" fmla="*/ 0 h 7"/>
                    <a:gd name="T26" fmla="*/ 1 w 23"/>
                    <a:gd name="T27" fmla="*/ 0 h 7"/>
                    <a:gd name="T28" fmla="*/ 1 w 23"/>
                    <a:gd name="T29" fmla="*/ 0 h 7"/>
                    <a:gd name="T30" fmla="*/ 1 w 23"/>
                    <a:gd name="T31" fmla="*/ 0 h 7"/>
                    <a:gd name="T32" fmla="*/ 1 w 23"/>
                    <a:gd name="T33" fmla="*/ 0 h 7"/>
                    <a:gd name="T34" fmla="*/ 1 w 23"/>
                    <a:gd name="T35" fmla="*/ 0 h 7"/>
                    <a:gd name="T36" fmla="*/ 1 w 23"/>
                    <a:gd name="T37" fmla="*/ 0 h 7"/>
                    <a:gd name="T38" fmla="*/ 0 w 23"/>
                    <a:gd name="T39" fmla="*/ 0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7"/>
                    <a:gd name="T62" fmla="*/ 23 w 23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7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5" name="Freeform 635"/>
                <p:cNvSpPr>
                  <a:spLocks/>
                </p:cNvSpPr>
                <p:nvPr/>
              </p:nvSpPr>
              <p:spPr bwMode="auto">
                <a:xfrm>
                  <a:off x="1122" y="1553"/>
                  <a:ext cx="12" cy="3"/>
                </a:xfrm>
                <a:custGeom>
                  <a:avLst/>
                  <a:gdLst>
                    <a:gd name="T0" fmla="*/ 0 w 23"/>
                    <a:gd name="T1" fmla="*/ 0 h 7"/>
                    <a:gd name="T2" fmla="*/ 1 w 23"/>
                    <a:gd name="T3" fmla="*/ 0 h 7"/>
                    <a:gd name="T4" fmla="*/ 1 w 23"/>
                    <a:gd name="T5" fmla="*/ 0 h 7"/>
                    <a:gd name="T6" fmla="*/ 1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1 w 23"/>
                    <a:gd name="T17" fmla="*/ 0 h 7"/>
                    <a:gd name="T18" fmla="*/ 1 w 23"/>
                    <a:gd name="T19" fmla="*/ 0 h 7"/>
                    <a:gd name="T20" fmla="*/ 1 w 23"/>
                    <a:gd name="T21" fmla="*/ 0 h 7"/>
                    <a:gd name="T22" fmla="*/ 0 w 23"/>
                    <a:gd name="T23" fmla="*/ 0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"/>
                    <a:gd name="T37" fmla="*/ 0 h 7"/>
                    <a:gd name="T38" fmla="*/ 23 w 23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" h="7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5" y="0"/>
                      </a:lnTo>
                      <a:lnTo>
                        <a:pt x="23" y="7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6" name="Freeform 636"/>
                <p:cNvSpPr>
                  <a:spLocks/>
                </p:cNvSpPr>
                <p:nvPr/>
              </p:nvSpPr>
              <p:spPr bwMode="auto">
                <a:xfrm>
                  <a:off x="1130" y="1561"/>
                  <a:ext cx="10" cy="3"/>
                </a:xfrm>
                <a:custGeom>
                  <a:avLst/>
                  <a:gdLst>
                    <a:gd name="T0" fmla="*/ 1 w 19"/>
                    <a:gd name="T1" fmla="*/ 1 h 5"/>
                    <a:gd name="T2" fmla="*/ 0 w 19"/>
                    <a:gd name="T3" fmla="*/ 1 h 5"/>
                    <a:gd name="T4" fmla="*/ 1 w 19"/>
                    <a:gd name="T5" fmla="*/ 0 h 5"/>
                    <a:gd name="T6" fmla="*/ 1 w 19"/>
                    <a:gd name="T7" fmla="*/ 1 h 5"/>
                    <a:gd name="T8" fmla="*/ 1 w 19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5"/>
                    <a:gd name="T17" fmla="*/ 19 w 1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5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9" y="3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7" name="Freeform 637"/>
                <p:cNvSpPr>
                  <a:spLocks/>
                </p:cNvSpPr>
                <p:nvPr/>
              </p:nvSpPr>
              <p:spPr bwMode="auto">
                <a:xfrm>
                  <a:off x="1130" y="1561"/>
                  <a:ext cx="10" cy="3"/>
                </a:xfrm>
                <a:custGeom>
                  <a:avLst/>
                  <a:gdLst>
                    <a:gd name="T0" fmla="*/ 1 w 19"/>
                    <a:gd name="T1" fmla="*/ 1 h 5"/>
                    <a:gd name="T2" fmla="*/ 0 w 19"/>
                    <a:gd name="T3" fmla="*/ 1 h 5"/>
                    <a:gd name="T4" fmla="*/ 1 w 19"/>
                    <a:gd name="T5" fmla="*/ 0 h 5"/>
                    <a:gd name="T6" fmla="*/ 1 w 19"/>
                    <a:gd name="T7" fmla="*/ 1 h 5"/>
                    <a:gd name="T8" fmla="*/ 1 w 19"/>
                    <a:gd name="T9" fmla="*/ 1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5"/>
                    <a:gd name="T17" fmla="*/ 19 w 1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5">
                      <a:moveTo>
                        <a:pt x="1" y="5"/>
                      </a:moveTo>
                      <a:lnTo>
                        <a:pt x="0" y="1"/>
                      </a:lnTo>
                      <a:lnTo>
                        <a:pt x="13" y="0"/>
                      </a:lnTo>
                      <a:lnTo>
                        <a:pt x="19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8" name="Freeform 638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  <a:gd name="T8" fmla="*/ 1 w 5"/>
                    <a:gd name="T9" fmla="*/ 0 h 1"/>
                    <a:gd name="T10" fmla="*/ 1 w 5"/>
                    <a:gd name="T11" fmla="*/ 1 h 1"/>
                    <a:gd name="T12" fmla="*/ 1 w 5"/>
                    <a:gd name="T13" fmla="*/ 1 h 1"/>
                    <a:gd name="T14" fmla="*/ 1 w 5"/>
                    <a:gd name="T15" fmla="*/ 1 h 1"/>
                    <a:gd name="T16" fmla="*/ 1 w 5"/>
                    <a:gd name="T17" fmla="*/ 1 h 1"/>
                    <a:gd name="T18" fmla="*/ 0 w 5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1"/>
                    <a:gd name="T32" fmla="*/ 5 w 5"/>
                    <a:gd name="T33" fmla="*/ 1 h 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9" name="Freeform 639"/>
                <p:cNvSpPr>
                  <a:spLocks/>
                </p:cNvSpPr>
                <p:nvPr/>
              </p:nvSpPr>
              <p:spPr bwMode="auto">
                <a:xfrm>
                  <a:off x="1135" y="1409"/>
                  <a:ext cx="3" cy="1"/>
                </a:xfrm>
                <a:custGeom>
                  <a:avLst/>
                  <a:gdLst>
                    <a:gd name="T0" fmla="*/ 0 w 5"/>
                    <a:gd name="T1" fmla="*/ 0 h 1"/>
                    <a:gd name="T2" fmla="*/ 1 w 5"/>
                    <a:gd name="T3" fmla="*/ 0 h 1"/>
                    <a:gd name="T4" fmla="*/ 1 w 5"/>
                    <a:gd name="T5" fmla="*/ 1 h 1"/>
                    <a:gd name="T6" fmla="*/ 1 w 5"/>
                    <a:gd name="T7" fmla="*/ 1 h 1"/>
                    <a:gd name="T8" fmla="*/ 1 w 5"/>
                    <a:gd name="T9" fmla="*/ 1 h 1"/>
                    <a:gd name="T10" fmla="*/ 1 w 5"/>
                    <a:gd name="T11" fmla="*/ 1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1"/>
                    <a:gd name="T20" fmla="*/ 5 w 5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0" name="Freeform 640"/>
                <p:cNvSpPr>
                  <a:spLocks/>
                </p:cNvSpPr>
                <p:nvPr/>
              </p:nvSpPr>
              <p:spPr bwMode="auto">
                <a:xfrm>
                  <a:off x="925" y="1513"/>
                  <a:ext cx="13" cy="21"/>
                </a:xfrm>
                <a:custGeom>
                  <a:avLst/>
                  <a:gdLst>
                    <a:gd name="T0" fmla="*/ 1 w 25"/>
                    <a:gd name="T1" fmla="*/ 1 h 42"/>
                    <a:gd name="T2" fmla="*/ 1 w 25"/>
                    <a:gd name="T3" fmla="*/ 0 h 42"/>
                    <a:gd name="T4" fmla="*/ 1 w 25"/>
                    <a:gd name="T5" fmla="*/ 1 h 42"/>
                    <a:gd name="T6" fmla="*/ 0 w 25"/>
                    <a:gd name="T7" fmla="*/ 1 h 42"/>
                    <a:gd name="T8" fmla="*/ 1 w 25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42"/>
                    <a:gd name="T17" fmla="*/ 25 w 2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42">
                      <a:moveTo>
                        <a:pt x="24" y="24"/>
                      </a:moveTo>
                      <a:lnTo>
                        <a:pt x="25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1" name="Freeform 641"/>
                <p:cNvSpPr>
                  <a:spLocks/>
                </p:cNvSpPr>
                <p:nvPr/>
              </p:nvSpPr>
              <p:spPr bwMode="auto">
                <a:xfrm>
                  <a:off x="925" y="1513"/>
                  <a:ext cx="13" cy="21"/>
                </a:xfrm>
                <a:custGeom>
                  <a:avLst/>
                  <a:gdLst>
                    <a:gd name="T0" fmla="*/ 1 w 25"/>
                    <a:gd name="T1" fmla="*/ 1 h 42"/>
                    <a:gd name="T2" fmla="*/ 1 w 25"/>
                    <a:gd name="T3" fmla="*/ 0 h 42"/>
                    <a:gd name="T4" fmla="*/ 1 w 25"/>
                    <a:gd name="T5" fmla="*/ 1 h 42"/>
                    <a:gd name="T6" fmla="*/ 0 w 25"/>
                    <a:gd name="T7" fmla="*/ 1 h 42"/>
                    <a:gd name="T8" fmla="*/ 1 w 25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42"/>
                    <a:gd name="T17" fmla="*/ 25 w 2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42">
                      <a:moveTo>
                        <a:pt x="24" y="24"/>
                      </a:moveTo>
                      <a:lnTo>
                        <a:pt x="25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4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2" name="Freeform 642"/>
                <p:cNvSpPr>
                  <a:spLocks/>
                </p:cNvSpPr>
                <p:nvPr/>
              </p:nvSpPr>
              <p:spPr bwMode="auto">
                <a:xfrm>
                  <a:off x="926" y="1496"/>
                  <a:ext cx="11" cy="20"/>
                </a:xfrm>
                <a:custGeom>
                  <a:avLst/>
                  <a:gdLst>
                    <a:gd name="T0" fmla="*/ 0 w 23"/>
                    <a:gd name="T1" fmla="*/ 0 h 41"/>
                    <a:gd name="T2" fmla="*/ 0 w 23"/>
                    <a:gd name="T3" fmla="*/ 0 h 41"/>
                    <a:gd name="T4" fmla="*/ 0 w 23"/>
                    <a:gd name="T5" fmla="*/ 0 h 41"/>
                    <a:gd name="T6" fmla="*/ 0 w 23"/>
                    <a:gd name="T7" fmla="*/ 0 h 41"/>
                    <a:gd name="T8" fmla="*/ 0 w 23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1"/>
                    <a:gd name="T17" fmla="*/ 23 w 23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1">
                      <a:moveTo>
                        <a:pt x="23" y="24"/>
                      </a:moveTo>
                      <a:lnTo>
                        <a:pt x="22" y="0"/>
                      </a:lnTo>
                      <a:lnTo>
                        <a:pt x="0" y="20"/>
                      </a:lnTo>
                      <a:lnTo>
                        <a:pt x="1" y="41"/>
                      </a:lnTo>
                      <a:lnTo>
                        <a:pt x="23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3" name="Freeform 643"/>
                <p:cNvSpPr>
                  <a:spLocks/>
                </p:cNvSpPr>
                <p:nvPr/>
              </p:nvSpPr>
              <p:spPr bwMode="auto">
                <a:xfrm>
                  <a:off x="926" y="1496"/>
                  <a:ext cx="11" cy="20"/>
                </a:xfrm>
                <a:custGeom>
                  <a:avLst/>
                  <a:gdLst>
                    <a:gd name="T0" fmla="*/ 0 w 23"/>
                    <a:gd name="T1" fmla="*/ 0 h 41"/>
                    <a:gd name="T2" fmla="*/ 0 w 23"/>
                    <a:gd name="T3" fmla="*/ 0 h 41"/>
                    <a:gd name="T4" fmla="*/ 0 w 23"/>
                    <a:gd name="T5" fmla="*/ 0 h 41"/>
                    <a:gd name="T6" fmla="*/ 0 w 23"/>
                    <a:gd name="T7" fmla="*/ 0 h 41"/>
                    <a:gd name="T8" fmla="*/ 0 w 23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1"/>
                    <a:gd name="T17" fmla="*/ 23 w 23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1">
                      <a:moveTo>
                        <a:pt x="23" y="24"/>
                      </a:moveTo>
                      <a:lnTo>
                        <a:pt x="22" y="0"/>
                      </a:lnTo>
                      <a:lnTo>
                        <a:pt x="0" y="20"/>
                      </a:lnTo>
                      <a:lnTo>
                        <a:pt x="1" y="41"/>
                      </a:lnTo>
                      <a:lnTo>
                        <a:pt x="23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4" name="Freeform 644"/>
                <p:cNvSpPr>
                  <a:spLocks/>
                </p:cNvSpPr>
                <p:nvPr/>
              </p:nvSpPr>
              <p:spPr bwMode="auto">
                <a:xfrm>
                  <a:off x="924" y="1480"/>
                  <a:ext cx="11" cy="19"/>
                </a:xfrm>
                <a:custGeom>
                  <a:avLst/>
                  <a:gdLst>
                    <a:gd name="T0" fmla="*/ 1 w 22"/>
                    <a:gd name="T1" fmla="*/ 0 h 40"/>
                    <a:gd name="T2" fmla="*/ 1 w 22"/>
                    <a:gd name="T3" fmla="*/ 0 h 40"/>
                    <a:gd name="T4" fmla="*/ 0 w 22"/>
                    <a:gd name="T5" fmla="*/ 0 h 40"/>
                    <a:gd name="T6" fmla="*/ 1 w 22"/>
                    <a:gd name="T7" fmla="*/ 0 h 40"/>
                    <a:gd name="T8" fmla="*/ 1 w 2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0"/>
                    <a:gd name="T17" fmla="*/ 22 w 2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0">
                      <a:moveTo>
                        <a:pt x="22" y="22"/>
                      </a:moveTo>
                      <a:lnTo>
                        <a:pt x="18" y="0"/>
                      </a:lnTo>
                      <a:lnTo>
                        <a:pt x="0" y="22"/>
                      </a:lnTo>
                      <a:lnTo>
                        <a:pt x="2" y="40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5" name="Freeform 645"/>
                <p:cNvSpPr>
                  <a:spLocks/>
                </p:cNvSpPr>
                <p:nvPr/>
              </p:nvSpPr>
              <p:spPr bwMode="auto">
                <a:xfrm>
                  <a:off x="924" y="1480"/>
                  <a:ext cx="11" cy="19"/>
                </a:xfrm>
                <a:custGeom>
                  <a:avLst/>
                  <a:gdLst>
                    <a:gd name="T0" fmla="*/ 1 w 22"/>
                    <a:gd name="T1" fmla="*/ 0 h 40"/>
                    <a:gd name="T2" fmla="*/ 1 w 22"/>
                    <a:gd name="T3" fmla="*/ 0 h 40"/>
                    <a:gd name="T4" fmla="*/ 0 w 22"/>
                    <a:gd name="T5" fmla="*/ 0 h 40"/>
                    <a:gd name="T6" fmla="*/ 1 w 22"/>
                    <a:gd name="T7" fmla="*/ 0 h 40"/>
                    <a:gd name="T8" fmla="*/ 1 w 22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0"/>
                    <a:gd name="T17" fmla="*/ 22 w 22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0">
                      <a:moveTo>
                        <a:pt x="22" y="22"/>
                      </a:moveTo>
                      <a:lnTo>
                        <a:pt x="18" y="0"/>
                      </a:lnTo>
                      <a:lnTo>
                        <a:pt x="0" y="22"/>
                      </a:lnTo>
                      <a:lnTo>
                        <a:pt x="2" y="40"/>
                      </a:lnTo>
                      <a:lnTo>
                        <a:pt x="22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6" name="Freeform 646"/>
                <p:cNvSpPr>
                  <a:spLocks/>
                </p:cNvSpPr>
                <p:nvPr/>
              </p:nvSpPr>
              <p:spPr bwMode="auto">
                <a:xfrm>
                  <a:off x="922" y="1464"/>
                  <a:ext cx="10" cy="21"/>
                </a:xfrm>
                <a:custGeom>
                  <a:avLst/>
                  <a:gdLst>
                    <a:gd name="T0" fmla="*/ 0 w 21"/>
                    <a:gd name="T1" fmla="*/ 1 h 40"/>
                    <a:gd name="T2" fmla="*/ 0 w 21"/>
                    <a:gd name="T3" fmla="*/ 0 h 40"/>
                    <a:gd name="T4" fmla="*/ 0 w 21"/>
                    <a:gd name="T5" fmla="*/ 1 h 40"/>
                    <a:gd name="T6" fmla="*/ 0 w 21"/>
                    <a:gd name="T7" fmla="*/ 1 h 40"/>
                    <a:gd name="T8" fmla="*/ 0 w 21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0"/>
                    <a:gd name="T17" fmla="*/ 21 w 21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0">
                      <a:moveTo>
                        <a:pt x="21" y="18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4" y="40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7" name="Freeform 647"/>
                <p:cNvSpPr>
                  <a:spLocks/>
                </p:cNvSpPr>
                <p:nvPr/>
              </p:nvSpPr>
              <p:spPr bwMode="auto">
                <a:xfrm>
                  <a:off x="922" y="1464"/>
                  <a:ext cx="10" cy="21"/>
                </a:xfrm>
                <a:custGeom>
                  <a:avLst/>
                  <a:gdLst>
                    <a:gd name="T0" fmla="*/ 0 w 21"/>
                    <a:gd name="T1" fmla="*/ 1 h 40"/>
                    <a:gd name="T2" fmla="*/ 0 w 21"/>
                    <a:gd name="T3" fmla="*/ 0 h 40"/>
                    <a:gd name="T4" fmla="*/ 0 w 21"/>
                    <a:gd name="T5" fmla="*/ 1 h 40"/>
                    <a:gd name="T6" fmla="*/ 0 w 21"/>
                    <a:gd name="T7" fmla="*/ 1 h 40"/>
                    <a:gd name="T8" fmla="*/ 0 w 21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0"/>
                    <a:gd name="T17" fmla="*/ 21 w 21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0">
                      <a:moveTo>
                        <a:pt x="21" y="18"/>
                      </a:moveTo>
                      <a:lnTo>
                        <a:pt x="16" y="0"/>
                      </a:lnTo>
                      <a:lnTo>
                        <a:pt x="0" y="19"/>
                      </a:lnTo>
                      <a:lnTo>
                        <a:pt x="4" y="40"/>
                      </a:lnTo>
                      <a:lnTo>
                        <a:pt x="21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8" name="Freeform 648"/>
                <p:cNvSpPr>
                  <a:spLocks/>
                </p:cNvSpPr>
                <p:nvPr/>
              </p:nvSpPr>
              <p:spPr bwMode="auto">
                <a:xfrm>
                  <a:off x="918" y="1450"/>
                  <a:ext cx="10" cy="20"/>
                </a:xfrm>
                <a:custGeom>
                  <a:avLst/>
                  <a:gdLst>
                    <a:gd name="T0" fmla="*/ 1 w 19"/>
                    <a:gd name="T1" fmla="*/ 1 h 40"/>
                    <a:gd name="T2" fmla="*/ 1 w 19"/>
                    <a:gd name="T3" fmla="*/ 0 h 40"/>
                    <a:gd name="T4" fmla="*/ 0 w 19"/>
                    <a:gd name="T5" fmla="*/ 1 h 40"/>
                    <a:gd name="T6" fmla="*/ 1 w 19"/>
                    <a:gd name="T7" fmla="*/ 1 h 40"/>
                    <a:gd name="T8" fmla="*/ 1 w 19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0"/>
                    <a:gd name="T17" fmla="*/ 19 w 19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0">
                      <a:moveTo>
                        <a:pt x="19" y="19"/>
                      </a:moveTo>
                      <a:lnTo>
                        <a:pt x="13" y="0"/>
                      </a:lnTo>
                      <a:lnTo>
                        <a:pt x="0" y="23"/>
                      </a:lnTo>
                      <a:lnTo>
                        <a:pt x="4" y="40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59" name="Freeform 649"/>
                <p:cNvSpPr>
                  <a:spLocks/>
                </p:cNvSpPr>
                <p:nvPr/>
              </p:nvSpPr>
              <p:spPr bwMode="auto">
                <a:xfrm>
                  <a:off x="918" y="1450"/>
                  <a:ext cx="10" cy="20"/>
                </a:xfrm>
                <a:custGeom>
                  <a:avLst/>
                  <a:gdLst>
                    <a:gd name="T0" fmla="*/ 1 w 19"/>
                    <a:gd name="T1" fmla="*/ 1 h 40"/>
                    <a:gd name="T2" fmla="*/ 1 w 19"/>
                    <a:gd name="T3" fmla="*/ 0 h 40"/>
                    <a:gd name="T4" fmla="*/ 0 w 19"/>
                    <a:gd name="T5" fmla="*/ 1 h 40"/>
                    <a:gd name="T6" fmla="*/ 1 w 19"/>
                    <a:gd name="T7" fmla="*/ 1 h 40"/>
                    <a:gd name="T8" fmla="*/ 1 w 19"/>
                    <a:gd name="T9" fmla="*/ 1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0"/>
                    <a:gd name="T17" fmla="*/ 19 w 19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0">
                      <a:moveTo>
                        <a:pt x="19" y="19"/>
                      </a:moveTo>
                      <a:lnTo>
                        <a:pt x="13" y="0"/>
                      </a:lnTo>
                      <a:lnTo>
                        <a:pt x="0" y="23"/>
                      </a:lnTo>
                      <a:lnTo>
                        <a:pt x="4" y="40"/>
                      </a:lnTo>
                      <a:lnTo>
                        <a:pt x="19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0" name="Freeform 650"/>
                <p:cNvSpPr>
                  <a:spLocks/>
                </p:cNvSpPr>
                <p:nvPr/>
              </p:nvSpPr>
              <p:spPr bwMode="auto">
                <a:xfrm>
                  <a:off x="912" y="1438"/>
                  <a:ext cx="10" cy="20"/>
                </a:xfrm>
                <a:custGeom>
                  <a:avLst/>
                  <a:gdLst>
                    <a:gd name="T0" fmla="*/ 1 w 18"/>
                    <a:gd name="T1" fmla="*/ 1 h 39"/>
                    <a:gd name="T2" fmla="*/ 1 w 18"/>
                    <a:gd name="T3" fmla="*/ 0 h 39"/>
                    <a:gd name="T4" fmla="*/ 0 w 18"/>
                    <a:gd name="T5" fmla="*/ 1 h 39"/>
                    <a:gd name="T6" fmla="*/ 1 w 18"/>
                    <a:gd name="T7" fmla="*/ 1 h 39"/>
                    <a:gd name="T8" fmla="*/ 1 w 18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9"/>
                    <a:gd name="T17" fmla="*/ 18 w 18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9">
                      <a:moveTo>
                        <a:pt x="18" y="18"/>
                      </a:moveTo>
                      <a:lnTo>
                        <a:pt x="10" y="0"/>
                      </a:lnTo>
                      <a:lnTo>
                        <a:pt x="0" y="25"/>
                      </a:lnTo>
                      <a:lnTo>
                        <a:pt x="5" y="39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1" name="Freeform 651"/>
                <p:cNvSpPr>
                  <a:spLocks/>
                </p:cNvSpPr>
                <p:nvPr/>
              </p:nvSpPr>
              <p:spPr bwMode="auto">
                <a:xfrm>
                  <a:off x="912" y="1438"/>
                  <a:ext cx="10" cy="20"/>
                </a:xfrm>
                <a:custGeom>
                  <a:avLst/>
                  <a:gdLst>
                    <a:gd name="T0" fmla="*/ 1 w 18"/>
                    <a:gd name="T1" fmla="*/ 1 h 39"/>
                    <a:gd name="T2" fmla="*/ 1 w 18"/>
                    <a:gd name="T3" fmla="*/ 0 h 39"/>
                    <a:gd name="T4" fmla="*/ 0 w 18"/>
                    <a:gd name="T5" fmla="*/ 1 h 39"/>
                    <a:gd name="T6" fmla="*/ 1 w 18"/>
                    <a:gd name="T7" fmla="*/ 1 h 39"/>
                    <a:gd name="T8" fmla="*/ 1 w 18"/>
                    <a:gd name="T9" fmla="*/ 1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9"/>
                    <a:gd name="T17" fmla="*/ 18 w 18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9">
                      <a:moveTo>
                        <a:pt x="18" y="18"/>
                      </a:moveTo>
                      <a:lnTo>
                        <a:pt x="10" y="0"/>
                      </a:lnTo>
                      <a:lnTo>
                        <a:pt x="0" y="25"/>
                      </a:lnTo>
                      <a:lnTo>
                        <a:pt x="5" y="39"/>
                      </a:lnTo>
                      <a:lnTo>
                        <a:pt x="18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2" name="Freeform 652"/>
                <p:cNvSpPr>
                  <a:spLocks/>
                </p:cNvSpPr>
                <p:nvPr/>
              </p:nvSpPr>
              <p:spPr bwMode="auto">
                <a:xfrm>
                  <a:off x="924" y="1531"/>
                  <a:ext cx="14" cy="20"/>
                </a:xfrm>
                <a:custGeom>
                  <a:avLst/>
                  <a:gdLst>
                    <a:gd name="T0" fmla="*/ 1 w 26"/>
                    <a:gd name="T1" fmla="*/ 0 h 42"/>
                    <a:gd name="T2" fmla="*/ 1 w 26"/>
                    <a:gd name="T3" fmla="*/ 0 h 42"/>
                    <a:gd name="T4" fmla="*/ 1 w 26"/>
                    <a:gd name="T5" fmla="*/ 0 h 42"/>
                    <a:gd name="T6" fmla="*/ 0 w 26"/>
                    <a:gd name="T7" fmla="*/ 0 h 42"/>
                    <a:gd name="T8" fmla="*/ 1 w 2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2"/>
                    <a:gd name="T17" fmla="*/ 26 w 2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2">
                      <a:moveTo>
                        <a:pt x="25" y="24"/>
                      </a:moveTo>
                      <a:lnTo>
                        <a:pt x="26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3" name="Freeform 653"/>
                <p:cNvSpPr>
                  <a:spLocks/>
                </p:cNvSpPr>
                <p:nvPr/>
              </p:nvSpPr>
              <p:spPr bwMode="auto">
                <a:xfrm>
                  <a:off x="924" y="1531"/>
                  <a:ext cx="14" cy="20"/>
                </a:xfrm>
                <a:custGeom>
                  <a:avLst/>
                  <a:gdLst>
                    <a:gd name="T0" fmla="*/ 1 w 26"/>
                    <a:gd name="T1" fmla="*/ 0 h 42"/>
                    <a:gd name="T2" fmla="*/ 1 w 26"/>
                    <a:gd name="T3" fmla="*/ 0 h 42"/>
                    <a:gd name="T4" fmla="*/ 1 w 26"/>
                    <a:gd name="T5" fmla="*/ 0 h 42"/>
                    <a:gd name="T6" fmla="*/ 0 w 26"/>
                    <a:gd name="T7" fmla="*/ 0 h 42"/>
                    <a:gd name="T8" fmla="*/ 1 w 2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2"/>
                    <a:gd name="T17" fmla="*/ 26 w 2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2">
                      <a:moveTo>
                        <a:pt x="25" y="24"/>
                      </a:moveTo>
                      <a:lnTo>
                        <a:pt x="26" y="0"/>
                      </a:lnTo>
                      <a:lnTo>
                        <a:pt x="1" y="18"/>
                      </a:lnTo>
                      <a:lnTo>
                        <a:pt x="0" y="42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4" name="Freeform 654"/>
                <p:cNvSpPr>
                  <a:spLocks/>
                </p:cNvSpPr>
                <p:nvPr/>
              </p:nvSpPr>
              <p:spPr bwMode="auto">
                <a:xfrm>
                  <a:off x="920" y="1550"/>
                  <a:ext cx="15" cy="19"/>
                </a:xfrm>
                <a:custGeom>
                  <a:avLst/>
                  <a:gdLst>
                    <a:gd name="T0" fmla="*/ 0 w 31"/>
                    <a:gd name="T1" fmla="*/ 1 h 38"/>
                    <a:gd name="T2" fmla="*/ 0 w 31"/>
                    <a:gd name="T3" fmla="*/ 0 h 38"/>
                    <a:gd name="T4" fmla="*/ 0 w 31"/>
                    <a:gd name="T5" fmla="*/ 1 h 38"/>
                    <a:gd name="T6" fmla="*/ 0 w 31"/>
                    <a:gd name="T7" fmla="*/ 1 h 38"/>
                    <a:gd name="T8" fmla="*/ 0 w 31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8"/>
                    <a:gd name="T17" fmla="*/ 31 w 3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8">
                      <a:moveTo>
                        <a:pt x="26" y="24"/>
                      </a:moveTo>
                      <a:lnTo>
                        <a:pt x="31" y="0"/>
                      </a:lnTo>
                      <a:lnTo>
                        <a:pt x="6" y="17"/>
                      </a:lnTo>
                      <a:lnTo>
                        <a:pt x="0" y="38"/>
                      </a:lnTo>
                      <a:lnTo>
                        <a:pt x="26" y="2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5" name="Freeform 655"/>
                <p:cNvSpPr>
                  <a:spLocks/>
                </p:cNvSpPr>
                <p:nvPr/>
              </p:nvSpPr>
              <p:spPr bwMode="auto">
                <a:xfrm>
                  <a:off x="920" y="1550"/>
                  <a:ext cx="15" cy="19"/>
                </a:xfrm>
                <a:custGeom>
                  <a:avLst/>
                  <a:gdLst>
                    <a:gd name="T0" fmla="*/ 0 w 31"/>
                    <a:gd name="T1" fmla="*/ 1 h 38"/>
                    <a:gd name="T2" fmla="*/ 0 w 31"/>
                    <a:gd name="T3" fmla="*/ 0 h 38"/>
                    <a:gd name="T4" fmla="*/ 0 w 31"/>
                    <a:gd name="T5" fmla="*/ 1 h 38"/>
                    <a:gd name="T6" fmla="*/ 0 w 31"/>
                    <a:gd name="T7" fmla="*/ 1 h 38"/>
                    <a:gd name="T8" fmla="*/ 0 w 31"/>
                    <a:gd name="T9" fmla="*/ 1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8"/>
                    <a:gd name="T17" fmla="*/ 31 w 31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8">
                      <a:moveTo>
                        <a:pt x="26" y="24"/>
                      </a:moveTo>
                      <a:lnTo>
                        <a:pt x="31" y="0"/>
                      </a:lnTo>
                      <a:lnTo>
                        <a:pt x="6" y="17"/>
                      </a:lnTo>
                      <a:lnTo>
                        <a:pt x="0" y="38"/>
                      </a:lnTo>
                      <a:lnTo>
                        <a:pt x="26" y="2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6" name="Freeform 656"/>
                <p:cNvSpPr>
                  <a:spLocks/>
                </p:cNvSpPr>
                <p:nvPr/>
              </p:nvSpPr>
              <p:spPr bwMode="auto">
                <a:xfrm>
                  <a:off x="916" y="1566"/>
                  <a:ext cx="16" cy="16"/>
                </a:xfrm>
                <a:custGeom>
                  <a:avLst/>
                  <a:gdLst>
                    <a:gd name="T0" fmla="*/ 0 w 33"/>
                    <a:gd name="T1" fmla="*/ 1 h 30"/>
                    <a:gd name="T2" fmla="*/ 0 w 33"/>
                    <a:gd name="T3" fmla="*/ 0 h 30"/>
                    <a:gd name="T4" fmla="*/ 0 w 33"/>
                    <a:gd name="T5" fmla="*/ 1 h 30"/>
                    <a:gd name="T6" fmla="*/ 0 w 33"/>
                    <a:gd name="T7" fmla="*/ 1 h 30"/>
                    <a:gd name="T8" fmla="*/ 0 w 33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0"/>
                    <a:gd name="T17" fmla="*/ 33 w 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0">
                      <a:moveTo>
                        <a:pt x="29" y="19"/>
                      </a:moveTo>
                      <a:lnTo>
                        <a:pt x="33" y="0"/>
                      </a:lnTo>
                      <a:lnTo>
                        <a:pt x="6" y="14"/>
                      </a:lnTo>
                      <a:lnTo>
                        <a:pt x="0" y="30"/>
                      </a:lnTo>
                      <a:lnTo>
                        <a:pt x="29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7" name="Freeform 657"/>
                <p:cNvSpPr>
                  <a:spLocks/>
                </p:cNvSpPr>
                <p:nvPr/>
              </p:nvSpPr>
              <p:spPr bwMode="auto">
                <a:xfrm>
                  <a:off x="916" y="1566"/>
                  <a:ext cx="16" cy="16"/>
                </a:xfrm>
                <a:custGeom>
                  <a:avLst/>
                  <a:gdLst>
                    <a:gd name="T0" fmla="*/ 0 w 33"/>
                    <a:gd name="T1" fmla="*/ 1 h 30"/>
                    <a:gd name="T2" fmla="*/ 0 w 33"/>
                    <a:gd name="T3" fmla="*/ 0 h 30"/>
                    <a:gd name="T4" fmla="*/ 0 w 33"/>
                    <a:gd name="T5" fmla="*/ 1 h 30"/>
                    <a:gd name="T6" fmla="*/ 0 w 33"/>
                    <a:gd name="T7" fmla="*/ 1 h 30"/>
                    <a:gd name="T8" fmla="*/ 0 w 33"/>
                    <a:gd name="T9" fmla="*/ 1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30"/>
                    <a:gd name="T17" fmla="*/ 33 w 33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30">
                      <a:moveTo>
                        <a:pt x="29" y="19"/>
                      </a:moveTo>
                      <a:lnTo>
                        <a:pt x="33" y="0"/>
                      </a:lnTo>
                      <a:lnTo>
                        <a:pt x="6" y="14"/>
                      </a:lnTo>
                      <a:lnTo>
                        <a:pt x="0" y="30"/>
                      </a:lnTo>
                      <a:lnTo>
                        <a:pt x="29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8" name="Freeform 658"/>
                <p:cNvSpPr>
                  <a:spLocks/>
                </p:cNvSpPr>
                <p:nvPr/>
              </p:nvSpPr>
              <p:spPr bwMode="auto">
                <a:xfrm>
                  <a:off x="910" y="1582"/>
                  <a:ext cx="18" cy="11"/>
                </a:xfrm>
                <a:custGeom>
                  <a:avLst/>
                  <a:gdLst>
                    <a:gd name="T0" fmla="*/ 1 w 35"/>
                    <a:gd name="T1" fmla="*/ 1 h 22"/>
                    <a:gd name="T2" fmla="*/ 1 w 35"/>
                    <a:gd name="T3" fmla="*/ 0 h 22"/>
                    <a:gd name="T4" fmla="*/ 1 w 35"/>
                    <a:gd name="T5" fmla="*/ 1 h 22"/>
                    <a:gd name="T6" fmla="*/ 0 w 35"/>
                    <a:gd name="T7" fmla="*/ 1 h 22"/>
                    <a:gd name="T8" fmla="*/ 1 w 35"/>
                    <a:gd name="T9" fmla="*/ 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2"/>
                    <a:gd name="T17" fmla="*/ 35 w 3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2">
                      <a:moveTo>
                        <a:pt x="28" y="19"/>
                      </a:moveTo>
                      <a:lnTo>
                        <a:pt x="35" y="0"/>
                      </a:lnTo>
                      <a:lnTo>
                        <a:pt x="8" y="9"/>
                      </a:lnTo>
                      <a:lnTo>
                        <a:pt x="0" y="22"/>
                      </a:lnTo>
                      <a:lnTo>
                        <a:pt x="28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69" name="Freeform 659"/>
                <p:cNvSpPr>
                  <a:spLocks/>
                </p:cNvSpPr>
                <p:nvPr/>
              </p:nvSpPr>
              <p:spPr bwMode="auto">
                <a:xfrm>
                  <a:off x="910" y="1582"/>
                  <a:ext cx="18" cy="11"/>
                </a:xfrm>
                <a:custGeom>
                  <a:avLst/>
                  <a:gdLst>
                    <a:gd name="T0" fmla="*/ 1 w 35"/>
                    <a:gd name="T1" fmla="*/ 1 h 22"/>
                    <a:gd name="T2" fmla="*/ 1 w 35"/>
                    <a:gd name="T3" fmla="*/ 0 h 22"/>
                    <a:gd name="T4" fmla="*/ 1 w 35"/>
                    <a:gd name="T5" fmla="*/ 1 h 22"/>
                    <a:gd name="T6" fmla="*/ 0 w 35"/>
                    <a:gd name="T7" fmla="*/ 1 h 22"/>
                    <a:gd name="T8" fmla="*/ 1 w 35"/>
                    <a:gd name="T9" fmla="*/ 1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2"/>
                    <a:gd name="T17" fmla="*/ 35 w 35"/>
                    <a:gd name="T18" fmla="*/ 22 h 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2">
                      <a:moveTo>
                        <a:pt x="28" y="19"/>
                      </a:moveTo>
                      <a:lnTo>
                        <a:pt x="35" y="0"/>
                      </a:lnTo>
                      <a:lnTo>
                        <a:pt x="8" y="9"/>
                      </a:lnTo>
                      <a:lnTo>
                        <a:pt x="0" y="22"/>
                      </a:lnTo>
                      <a:lnTo>
                        <a:pt x="28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0" name="Freeform 660"/>
                <p:cNvSpPr>
                  <a:spLocks/>
                </p:cNvSpPr>
                <p:nvPr/>
              </p:nvSpPr>
              <p:spPr bwMode="auto">
                <a:xfrm>
                  <a:off x="904" y="1596"/>
                  <a:ext cx="18" cy="8"/>
                </a:xfrm>
                <a:custGeom>
                  <a:avLst/>
                  <a:gdLst>
                    <a:gd name="T0" fmla="*/ 1 w 35"/>
                    <a:gd name="T1" fmla="*/ 1 h 15"/>
                    <a:gd name="T2" fmla="*/ 1 w 35"/>
                    <a:gd name="T3" fmla="*/ 0 h 15"/>
                    <a:gd name="T4" fmla="*/ 1 w 35"/>
                    <a:gd name="T5" fmla="*/ 1 h 15"/>
                    <a:gd name="T6" fmla="*/ 0 w 35"/>
                    <a:gd name="T7" fmla="*/ 1 h 15"/>
                    <a:gd name="T8" fmla="*/ 1 w 35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5"/>
                    <a:gd name="T17" fmla="*/ 35 w 35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5">
                      <a:moveTo>
                        <a:pt x="27" y="15"/>
                      </a:moveTo>
                      <a:lnTo>
                        <a:pt x="35" y="0"/>
                      </a:lnTo>
                      <a:lnTo>
                        <a:pt x="8" y="3"/>
                      </a:lnTo>
                      <a:lnTo>
                        <a:pt x="0" y="15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1" name="Freeform 661"/>
                <p:cNvSpPr>
                  <a:spLocks/>
                </p:cNvSpPr>
                <p:nvPr/>
              </p:nvSpPr>
              <p:spPr bwMode="auto">
                <a:xfrm>
                  <a:off x="904" y="1596"/>
                  <a:ext cx="18" cy="8"/>
                </a:xfrm>
                <a:custGeom>
                  <a:avLst/>
                  <a:gdLst>
                    <a:gd name="T0" fmla="*/ 1 w 35"/>
                    <a:gd name="T1" fmla="*/ 1 h 15"/>
                    <a:gd name="T2" fmla="*/ 1 w 35"/>
                    <a:gd name="T3" fmla="*/ 0 h 15"/>
                    <a:gd name="T4" fmla="*/ 1 w 35"/>
                    <a:gd name="T5" fmla="*/ 1 h 15"/>
                    <a:gd name="T6" fmla="*/ 0 w 35"/>
                    <a:gd name="T7" fmla="*/ 1 h 15"/>
                    <a:gd name="T8" fmla="*/ 1 w 35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5"/>
                    <a:gd name="T17" fmla="*/ 35 w 35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5">
                      <a:moveTo>
                        <a:pt x="27" y="15"/>
                      </a:moveTo>
                      <a:lnTo>
                        <a:pt x="35" y="0"/>
                      </a:lnTo>
                      <a:lnTo>
                        <a:pt x="8" y="3"/>
                      </a:lnTo>
                      <a:lnTo>
                        <a:pt x="0" y="15"/>
                      </a:lnTo>
                      <a:lnTo>
                        <a:pt x="27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2" name="Freeform 662"/>
                <p:cNvSpPr>
                  <a:spLocks/>
                </p:cNvSpPr>
                <p:nvPr/>
              </p:nvSpPr>
              <p:spPr bwMode="auto">
                <a:xfrm>
                  <a:off x="897" y="1607"/>
                  <a:ext cx="18" cy="8"/>
                </a:xfrm>
                <a:custGeom>
                  <a:avLst/>
                  <a:gdLst>
                    <a:gd name="T0" fmla="*/ 1 w 36"/>
                    <a:gd name="T1" fmla="*/ 1 h 14"/>
                    <a:gd name="T2" fmla="*/ 1 w 36"/>
                    <a:gd name="T3" fmla="*/ 0 h 14"/>
                    <a:gd name="T4" fmla="*/ 1 w 36"/>
                    <a:gd name="T5" fmla="*/ 0 h 14"/>
                    <a:gd name="T6" fmla="*/ 0 w 36"/>
                    <a:gd name="T7" fmla="*/ 1 h 14"/>
                    <a:gd name="T8" fmla="*/ 1 w 36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4"/>
                    <a:gd name="T17" fmla="*/ 36 w 3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4">
                      <a:moveTo>
                        <a:pt x="25" y="14"/>
                      </a:moveTo>
                      <a:lnTo>
                        <a:pt x="36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3" name="Freeform 663"/>
                <p:cNvSpPr>
                  <a:spLocks/>
                </p:cNvSpPr>
                <p:nvPr/>
              </p:nvSpPr>
              <p:spPr bwMode="auto">
                <a:xfrm>
                  <a:off x="897" y="1607"/>
                  <a:ext cx="18" cy="8"/>
                </a:xfrm>
                <a:custGeom>
                  <a:avLst/>
                  <a:gdLst>
                    <a:gd name="T0" fmla="*/ 1 w 36"/>
                    <a:gd name="T1" fmla="*/ 1 h 14"/>
                    <a:gd name="T2" fmla="*/ 1 w 36"/>
                    <a:gd name="T3" fmla="*/ 0 h 14"/>
                    <a:gd name="T4" fmla="*/ 1 w 36"/>
                    <a:gd name="T5" fmla="*/ 0 h 14"/>
                    <a:gd name="T6" fmla="*/ 0 w 36"/>
                    <a:gd name="T7" fmla="*/ 1 h 14"/>
                    <a:gd name="T8" fmla="*/ 1 w 36"/>
                    <a:gd name="T9" fmla="*/ 1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4"/>
                    <a:gd name="T17" fmla="*/ 36 w 36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4">
                      <a:moveTo>
                        <a:pt x="25" y="14"/>
                      </a:moveTo>
                      <a:lnTo>
                        <a:pt x="36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5" y="1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4" name="Freeform 664"/>
                <p:cNvSpPr>
                  <a:spLocks/>
                </p:cNvSpPr>
                <p:nvPr/>
              </p:nvSpPr>
              <p:spPr bwMode="auto">
                <a:xfrm>
                  <a:off x="888" y="1614"/>
                  <a:ext cx="16" cy="3"/>
                </a:xfrm>
                <a:custGeom>
                  <a:avLst/>
                  <a:gdLst>
                    <a:gd name="T0" fmla="*/ 0 w 33"/>
                    <a:gd name="T1" fmla="*/ 1 h 6"/>
                    <a:gd name="T2" fmla="*/ 0 w 33"/>
                    <a:gd name="T3" fmla="*/ 1 h 6"/>
                    <a:gd name="T4" fmla="*/ 0 w 33"/>
                    <a:gd name="T5" fmla="*/ 0 h 6"/>
                    <a:gd name="T6" fmla="*/ 0 w 33"/>
                    <a:gd name="T7" fmla="*/ 1 h 6"/>
                    <a:gd name="T8" fmla="*/ 0 w 33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"/>
                    <a:gd name="T17" fmla="*/ 33 w 3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">
                      <a:moveTo>
                        <a:pt x="24" y="6"/>
                      </a:moveTo>
                      <a:lnTo>
                        <a:pt x="33" y="4"/>
                      </a:ln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5" name="Freeform 665"/>
                <p:cNvSpPr>
                  <a:spLocks/>
                </p:cNvSpPr>
                <p:nvPr/>
              </p:nvSpPr>
              <p:spPr bwMode="auto">
                <a:xfrm>
                  <a:off x="888" y="1614"/>
                  <a:ext cx="16" cy="3"/>
                </a:xfrm>
                <a:custGeom>
                  <a:avLst/>
                  <a:gdLst>
                    <a:gd name="T0" fmla="*/ 0 w 33"/>
                    <a:gd name="T1" fmla="*/ 1 h 6"/>
                    <a:gd name="T2" fmla="*/ 0 w 33"/>
                    <a:gd name="T3" fmla="*/ 1 h 6"/>
                    <a:gd name="T4" fmla="*/ 0 w 33"/>
                    <a:gd name="T5" fmla="*/ 0 h 6"/>
                    <a:gd name="T6" fmla="*/ 0 w 33"/>
                    <a:gd name="T7" fmla="*/ 1 h 6"/>
                    <a:gd name="T8" fmla="*/ 0 w 33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"/>
                    <a:gd name="T17" fmla="*/ 33 w 3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">
                      <a:moveTo>
                        <a:pt x="24" y="6"/>
                      </a:moveTo>
                      <a:lnTo>
                        <a:pt x="33" y="4"/>
                      </a:ln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24" y="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6" name="Freeform 666"/>
                <p:cNvSpPr>
                  <a:spLocks/>
                </p:cNvSpPr>
                <p:nvPr/>
              </p:nvSpPr>
              <p:spPr bwMode="auto">
                <a:xfrm>
                  <a:off x="906" y="1430"/>
                  <a:ext cx="9" cy="16"/>
                </a:xfrm>
                <a:custGeom>
                  <a:avLst/>
                  <a:gdLst>
                    <a:gd name="T0" fmla="*/ 1 w 17"/>
                    <a:gd name="T1" fmla="*/ 1 h 32"/>
                    <a:gd name="T2" fmla="*/ 1 w 17"/>
                    <a:gd name="T3" fmla="*/ 0 h 32"/>
                    <a:gd name="T4" fmla="*/ 0 w 17"/>
                    <a:gd name="T5" fmla="*/ 1 h 32"/>
                    <a:gd name="T6" fmla="*/ 1 w 17"/>
                    <a:gd name="T7" fmla="*/ 1 h 32"/>
                    <a:gd name="T8" fmla="*/ 1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17" y="12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8" y="32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7" name="Freeform 667"/>
                <p:cNvSpPr>
                  <a:spLocks/>
                </p:cNvSpPr>
                <p:nvPr/>
              </p:nvSpPr>
              <p:spPr bwMode="auto">
                <a:xfrm>
                  <a:off x="906" y="1430"/>
                  <a:ext cx="9" cy="16"/>
                </a:xfrm>
                <a:custGeom>
                  <a:avLst/>
                  <a:gdLst>
                    <a:gd name="T0" fmla="*/ 1 w 17"/>
                    <a:gd name="T1" fmla="*/ 1 h 32"/>
                    <a:gd name="T2" fmla="*/ 1 w 17"/>
                    <a:gd name="T3" fmla="*/ 0 h 32"/>
                    <a:gd name="T4" fmla="*/ 0 w 17"/>
                    <a:gd name="T5" fmla="*/ 1 h 32"/>
                    <a:gd name="T6" fmla="*/ 1 w 17"/>
                    <a:gd name="T7" fmla="*/ 1 h 32"/>
                    <a:gd name="T8" fmla="*/ 1 w 17"/>
                    <a:gd name="T9" fmla="*/ 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32"/>
                    <a:gd name="T17" fmla="*/ 17 w 1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32">
                      <a:moveTo>
                        <a:pt x="17" y="12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8" y="3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8" name="Freeform 668"/>
                <p:cNvSpPr>
                  <a:spLocks/>
                </p:cNvSpPr>
                <p:nvPr/>
              </p:nvSpPr>
              <p:spPr bwMode="auto">
                <a:xfrm>
                  <a:off x="899" y="1425"/>
                  <a:ext cx="9" cy="11"/>
                </a:xfrm>
                <a:custGeom>
                  <a:avLst/>
                  <a:gdLst>
                    <a:gd name="T0" fmla="*/ 0 w 19"/>
                    <a:gd name="T1" fmla="*/ 0 h 23"/>
                    <a:gd name="T2" fmla="*/ 0 w 19"/>
                    <a:gd name="T3" fmla="*/ 0 h 23"/>
                    <a:gd name="T4" fmla="*/ 0 w 19"/>
                    <a:gd name="T5" fmla="*/ 0 h 23"/>
                    <a:gd name="T6" fmla="*/ 0 w 19"/>
                    <a:gd name="T7" fmla="*/ 0 h 23"/>
                    <a:gd name="T8" fmla="*/ 0 w 19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9" y="5"/>
                      </a:move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9" y="23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79" name="Freeform 669"/>
                <p:cNvSpPr>
                  <a:spLocks/>
                </p:cNvSpPr>
                <p:nvPr/>
              </p:nvSpPr>
              <p:spPr bwMode="auto">
                <a:xfrm>
                  <a:off x="899" y="1425"/>
                  <a:ext cx="9" cy="11"/>
                </a:xfrm>
                <a:custGeom>
                  <a:avLst/>
                  <a:gdLst>
                    <a:gd name="T0" fmla="*/ 0 w 19"/>
                    <a:gd name="T1" fmla="*/ 0 h 23"/>
                    <a:gd name="T2" fmla="*/ 0 w 19"/>
                    <a:gd name="T3" fmla="*/ 0 h 23"/>
                    <a:gd name="T4" fmla="*/ 0 w 19"/>
                    <a:gd name="T5" fmla="*/ 0 h 23"/>
                    <a:gd name="T6" fmla="*/ 0 w 19"/>
                    <a:gd name="T7" fmla="*/ 0 h 23"/>
                    <a:gd name="T8" fmla="*/ 0 w 19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3"/>
                    <a:gd name="T17" fmla="*/ 19 w 1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3">
                      <a:moveTo>
                        <a:pt x="19" y="5"/>
                      </a:move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9" y="23"/>
                      </a:lnTo>
                      <a:lnTo>
                        <a:pt x="19" y="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0" name="Freeform 670"/>
                <p:cNvSpPr>
                  <a:spLocks/>
                </p:cNvSpPr>
                <p:nvPr/>
              </p:nvSpPr>
              <p:spPr bwMode="auto">
                <a:xfrm>
                  <a:off x="913" y="1438"/>
                  <a:ext cx="4" cy="5"/>
                </a:xfrm>
                <a:custGeom>
                  <a:avLst/>
                  <a:gdLst>
                    <a:gd name="T0" fmla="*/ 1 w 8"/>
                    <a:gd name="T1" fmla="*/ 0 h 10"/>
                    <a:gd name="T2" fmla="*/ 1 w 8"/>
                    <a:gd name="T3" fmla="*/ 1 h 10"/>
                    <a:gd name="T4" fmla="*/ 0 w 8"/>
                    <a:gd name="T5" fmla="*/ 1 h 10"/>
                    <a:gd name="T6" fmla="*/ 1 w 8"/>
                    <a:gd name="T7" fmla="*/ 1 h 10"/>
                    <a:gd name="T8" fmla="*/ 1 w 8"/>
                    <a:gd name="T9" fmla="*/ 1 h 10"/>
                    <a:gd name="T10" fmla="*/ 1 w 8"/>
                    <a:gd name="T11" fmla="*/ 1 h 10"/>
                    <a:gd name="T12" fmla="*/ 1 w 8"/>
                    <a:gd name="T13" fmla="*/ 1 h 10"/>
                    <a:gd name="T14" fmla="*/ 1 w 8"/>
                    <a:gd name="T15" fmla="*/ 1 h 10"/>
                    <a:gd name="T16" fmla="*/ 1 w 8"/>
                    <a:gd name="T17" fmla="*/ 1 h 10"/>
                    <a:gd name="T18" fmla="*/ 1 w 8"/>
                    <a:gd name="T19" fmla="*/ 1 h 10"/>
                    <a:gd name="T20" fmla="*/ 1 w 8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0"/>
                    <a:gd name="T35" fmla="*/ 8 w 8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0">
                      <a:moveTo>
                        <a:pt x="8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1" name="Freeform 671"/>
                <p:cNvSpPr>
                  <a:spLocks/>
                </p:cNvSpPr>
                <p:nvPr/>
              </p:nvSpPr>
              <p:spPr bwMode="auto">
                <a:xfrm>
                  <a:off x="913" y="1438"/>
                  <a:ext cx="4" cy="5"/>
                </a:xfrm>
                <a:custGeom>
                  <a:avLst/>
                  <a:gdLst>
                    <a:gd name="T0" fmla="*/ 1 w 8"/>
                    <a:gd name="T1" fmla="*/ 0 h 10"/>
                    <a:gd name="T2" fmla="*/ 1 w 8"/>
                    <a:gd name="T3" fmla="*/ 1 h 10"/>
                    <a:gd name="T4" fmla="*/ 0 w 8"/>
                    <a:gd name="T5" fmla="*/ 1 h 10"/>
                    <a:gd name="T6" fmla="*/ 1 w 8"/>
                    <a:gd name="T7" fmla="*/ 1 h 10"/>
                    <a:gd name="T8" fmla="*/ 1 w 8"/>
                    <a:gd name="T9" fmla="*/ 1 h 10"/>
                    <a:gd name="T10" fmla="*/ 1 w 8"/>
                    <a:gd name="T11" fmla="*/ 1 h 10"/>
                    <a:gd name="T12" fmla="*/ 1 w 8"/>
                    <a:gd name="T13" fmla="*/ 1 h 10"/>
                    <a:gd name="T14" fmla="*/ 1 w 8"/>
                    <a:gd name="T15" fmla="*/ 1 h 10"/>
                    <a:gd name="T16" fmla="*/ 1 w 8"/>
                    <a:gd name="T17" fmla="*/ 1 h 10"/>
                    <a:gd name="T18" fmla="*/ 1 w 8"/>
                    <a:gd name="T19" fmla="*/ 1 h 10"/>
                    <a:gd name="T20" fmla="*/ 1 w 8"/>
                    <a:gd name="T21" fmla="*/ 0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0"/>
                    <a:gd name="T35" fmla="*/ 8 w 8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0">
                      <a:moveTo>
                        <a:pt x="8" y="0"/>
                      </a:moveTo>
                      <a:lnTo>
                        <a:pt x="4" y="1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2" name="Freeform 672"/>
                <p:cNvSpPr>
                  <a:spLocks/>
                </p:cNvSpPr>
                <p:nvPr/>
              </p:nvSpPr>
              <p:spPr bwMode="auto">
                <a:xfrm>
                  <a:off x="919" y="1450"/>
                  <a:ext cx="7" cy="6"/>
                </a:xfrm>
                <a:custGeom>
                  <a:avLst/>
                  <a:gdLst>
                    <a:gd name="T0" fmla="*/ 1 w 13"/>
                    <a:gd name="T1" fmla="*/ 0 h 12"/>
                    <a:gd name="T2" fmla="*/ 1 w 13"/>
                    <a:gd name="T3" fmla="*/ 0 h 12"/>
                    <a:gd name="T4" fmla="*/ 1 w 13"/>
                    <a:gd name="T5" fmla="*/ 0 h 12"/>
                    <a:gd name="T6" fmla="*/ 1 w 13"/>
                    <a:gd name="T7" fmla="*/ 0 h 12"/>
                    <a:gd name="T8" fmla="*/ 1 w 13"/>
                    <a:gd name="T9" fmla="*/ 0 h 12"/>
                    <a:gd name="T10" fmla="*/ 1 w 13"/>
                    <a:gd name="T11" fmla="*/ 0 h 12"/>
                    <a:gd name="T12" fmla="*/ 1 w 13"/>
                    <a:gd name="T13" fmla="*/ 0 h 12"/>
                    <a:gd name="T14" fmla="*/ 1 w 13"/>
                    <a:gd name="T15" fmla="*/ 0 h 12"/>
                    <a:gd name="T16" fmla="*/ 1 w 13"/>
                    <a:gd name="T17" fmla="*/ 0 h 12"/>
                    <a:gd name="T18" fmla="*/ 1 w 13"/>
                    <a:gd name="T19" fmla="*/ 1 h 12"/>
                    <a:gd name="T20" fmla="*/ 1 w 13"/>
                    <a:gd name="T21" fmla="*/ 1 h 12"/>
                    <a:gd name="T22" fmla="*/ 1 w 13"/>
                    <a:gd name="T23" fmla="*/ 1 h 12"/>
                    <a:gd name="T24" fmla="*/ 1 w 13"/>
                    <a:gd name="T25" fmla="*/ 1 h 12"/>
                    <a:gd name="T26" fmla="*/ 1 w 13"/>
                    <a:gd name="T27" fmla="*/ 0 h 12"/>
                    <a:gd name="T28" fmla="*/ 1 w 13"/>
                    <a:gd name="T29" fmla="*/ 0 h 12"/>
                    <a:gd name="T30" fmla="*/ 1 w 13"/>
                    <a:gd name="T31" fmla="*/ 0 h 12"/>
                    <a:gd name="T32" fmla="*/ 1 w 13"/>
                    <a:gd name="T33" fmla="*/ 0 h 12"/>
                    <a:gd name="T34" fmla="*/ 0 w 13"/>
                    <a:gd name="T35" fmla="*/ 1 h 12"/>
                    <a:gd name="T36" fmla="*/ 1 w 13"/>
                    <a:gd name="T37" fmla="*/ 1 h 12"/>
                    <a:gd name="T38" fmla="*/ 1 w 13"/>
                    <a:gd name="T39" fmla="*/ 0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"/>
                    <a:gd name="T61" fmla="*/ 0 h 12"/>
                    <a:gd name="T62" fmla="*/ 13 w 1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" h="12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3" y="1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3" name="Freeform 673"/>
                <p:cNvSpPr>
                  <a:spLocks/>
                </p:cNvSpPr>
                <p:nvPr/>
              </p:nvSpPr>
              <p:spPr bwMode="auto">
                <a:xfrm>
                  <a:off x="919" y="1450"/>
                  <a:ext cx="7" cy="6"/>
                </a:xfrm>
                <a:custGeom>
                  <a:avLst/>
                  <a:gdLst>
                    <a:gd name="T0" fmla="*/ 1 w 13"/>
                    <a:gd name="T1" fmla="*/ 0 h 12"/>
                    <a:gd name="T2" fmla="*/ 1 w 13"/>
                    <a:gd name="T3" fmla="*/ 0 h 12"/>
                    <a:gd name="T4" fmla="*/ 1 w 13"/>
                    <a:gd name="T5" fmla="*/ 0 h 12"/>
                    <a:gd name="T6" fmla="*/ 1 w 13"/>
                    <a:gd name="T7" fmla="*/ 0 h 12"/>
                    <a:gd name="T8" fmla="*/ 1 w 13"/>
                    <a:gd name="T9" fmla="*/ 0 h 12"/>
                    <a:gd name="T10" fmla="*/ 1 w 13"/>
                    <a:gd name="T11" fmla="*/ 1 h 12"/>
                    <a:gd name="T12" fmla="*/ 1 w 13"/>
                    <a:gd name="T13" fmla="*/ 1 h 12"/>
                    <a:gd name="T14" fmla="*/ 1 w 13"/>
                    <a:gd name="T15" fmla="*/ 1 h 12"/>
                    <a:gd name="T16" fmla="*/ 1 w 13"/>
                    <a:gd name="T17" fmla="*/ 1 h 12"/>
                    <a:gd name="T18" fmla="*/ 1 w 13"/>
                    <a:gd name="T19" fmla="*/ 0 h 12"/>
                    <a:gd name="T20" fmla="*/ 1 w 13"/>
                    <a:gd name="T21" fmla="*/ 0 h 12"/>
                    <a:gd name="T22" fmla="*/ 0 w 13"/>
                    <a:gd name="T23" fmla="*/ 1 h 12"/>
                    <a:gd name="T24" fmla="*/ 1 w 13"/>
                    <a:gd name="T25" fmla="*/ 1 h 12"/>
                    <a:gd name="T26" fmla="*/ 1 w 13"/>
                    <a:gd name="T27" fmla="*/ 0 h 1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"/>
                    <a:gd name="T43" fmla="*/ 0 h 12"/>
                    <a:gd name="T44" fmla="*/ 13 w 13"/>
                    <a:gd name="T45" fmla="*/ 12 h 1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" h="12">
                      <a:moveTo>
                        <a:pt x="11" y="0"/>
                      </a:move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3" y="12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4" name="Freeform 674"/>
                <p:cNvSpPr>
                  <a:spLocks/>
                </p:cNvSpPr>
                <p:nvPr/>
              </p:nvSpPr>
              <p:spPr bwMode="auto">
                <a:xfrm>
                  <a:off x="924" y="1464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1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5" name="Freeform 675"/>
                <p:cNvSpPr>
                  <a:spLocks/>
                </p:cNvSpPr>
                <p:nvPr/>
              </p:nvSpPr>
              <p:spPr bwMode="auto">
                <a:xfrm>
                  <a:off x="924" y="1464"/>
                  <a:ext cx="5" cy="5"/>
                </a:xfrm>
                <a:custGeom>
                  <a:avLst/>
                  <a:gdLst>
                    <a:gd name="T0" fmla="*/ 1 w 10"/>
                    <a:gd name="T1" fmla="*/ 0 h 9"/>
                    <a:gd name="T2" fmla="*/ 1 w 10"/>
                    <a:gd name="T3" fmla="*/ 0 h 9"/>
                    <a:gd name="T4" fmla="*/ 0 w 10"/>
                    <a:gd name="T5" fmla="*/ 1 h 9"/>
                    <a:gd name="T6" fmla="*/ 1 w 10"/>
                    <a:gd name="T7" fmla="*/ 1 h 9"/>
                    <a:gd name="T8" fmla="*/ 1 w 10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9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6" name="Freeform 676"/>
                <p:cNvSpPr>
                  <a:spLocks/>
                </p:cNvSpPr>
                <p:nvPr/>
              </p:nvSpPr>
              <p:spPr bwMode="auto">
                <a:xfrm>
                  <a:off x="928" y="1480"/>
                  <a:ext cx="5" cy="5"/>
                </a:xfrm>
                <a:custGeom>
                  <a:avLst/>
                  <a:gdLst>
                    <a:gd name="T0" fmla="*/ 0 w 11"/>
                    <a:gd name="T1" fmla="*/ 1 h 10"/>
                    <a:gd name="T2" fmla="*/ 0 w 11"/>
                    <a:gd name="T3" fmla="*/ 0 h 10"/>
                    <a:gd name="T4" fmla="*/ 0 w 11"/>
                    <a:gd name="T5" fmla="*/ 1 h 10"/>
                    <a:gd name="T6" fmla="*/ 0 w 11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0"/>
                    <a:gd name="T14" fmla="*/ 11 w 1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1" y="1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7" name="Freeform 677"/>
                <p:cNvSpPr>
                  <a:spLocks/>
                </p:cNvSpPr>
                <p:nvPr/>
              </p:nvSpPr>
              <p:spPr bwMode="auto">
                <a:xfrm>
                  <a:off x="928" y="1480"/>
                  <a:ext cx="5" cy="5"/>
                </a:xfrm>
                <a:custGeom>
                  <a:avLst/>
                  <a:gdLst>
                    <a:gd name="T0" fmla="*/ 0 w 11"/>
                    <a:gd name="T1" fmla="*/ 1 h 10"/>
                    <a:gd name="T2" fmla="*/ 0 w 11"/>
                    <a:gd name="T3" fmla="*/ 0 h 10"/>
                    <a:gd name="T4" fmla="*/ 0 w 11"/>
                    <a:gd name="T5" fmla="*/ 1 h 10"/>
                    <a:gd name="T6" fmla="*/ 0 w 11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"/>
                    <a:gd name="T13" fmla="*/ 0 h 10"/>
                    <a:gd name="T14" fmla="*/ 11 w 1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" h="10">
                      <a:moveTo>
                        <a:pt x="11" y="1"/>
                      </a:moveTo>
                      <a:lnTo>
                        <a:pt x="0" y="0"/>
                      </a:lnTo>
                      <a:lnTo>
                        <a:pt x="1" y="10"/>
                      </a:lnTo>
                      <a:lnTo>
                        <a:pt x="11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8" name="Freeform 678"/>
                <p:cNvSpPr>
                  <a:spLocks/>
                </p:cNvSpPr>
                <p:nvPr/>
              </p:nvSpPr>
              <p:spPr bwMode="auto">
                <a:xfrm>
                  <a:off x="930" y="1493"/>
                  <a:ext cx="6" cy="8"/>
                </a:xfrm>
                <a:custGeom>
                  <a:avLst/>
                  <a:gdLst>
                    <a:gd name="T0" fmla="*/ 0 w 13"/>
                    <a:gd name="T1" fmla="*/ 1 h 15"/>
                    <a:gd name="T2" fmla="*/ 0 w 13"/>
                    <a:gd name="T3" fmla="*/ 1 h 15"/>
                    <a:gd name="T4" fmla="*/ 0 w 13"/>
                    <a:gd name="T5" fmla="*/ 1 h 15"/>
                    <a:gd name="T6" fmla="*/ 0 w 13"/>
                    <a:gd name="T7" fmla="*/ 0 h 15"/>
                    <a:gd name="T8" fmla="*/ 0 w 13"/>
                    <a:gd name="T9" fmla="*/ 1 h 15"/>
                    <a:gd name="T10" fmla="*/ 0 w 13"/>
                    <a:gd name="T11" fmla="*/ 1 h 15"/>
                    <a:gd name="T12" fmla="*/ 0 w 13"/>
                    <a:gd name="T13" fmla="*/ 1 h 15"/>
                    <a:gd name="T14" fmla="*/ 0 w 13"/>
                    <a:gd name="T15" fmla="*/ 1 h 15"/>
                    <a:gd name="T16" fmla="*/ 0 w 13"/>
                    <a:gd name="T17" fmla="*/ 1 h 15"/>
                    <a:gd name="T18" fmla="*/ 0 w 13"/>
                    <a:gd name="T19" fmla="*/ 1 h 15"/>
                    <a:gd name="T20" fmla="*/ 0 w 13"/>
                    <a:gd name="T21" fmla="*/ 1 h 15"/>
                    <a:gd name="T22" fmla="*/ 0 w 13"/>
                    <a:gd name="T23" fmla="*/ 1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13" y="4"/>
                      </a:moveTo>
                      <a:lnTo>
                        <a:pt x="0" y="15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3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89" name="Freeform 679"/>
                <p:cNvSpPr>
                  <a:spLocks/>
                </p:cNvSpPr>
                <p:nvPr/>
              </p:nvSpPr>
              <p:spPr bwMode="auto">
                <a:xfrm>
                  <a:off x="930" y="1493"/>
                  <a:ext cx="6" cy="8"/>
                </a:xfrm>
                <a:custGeom>
                  <a:avLst/>
                  <a:gdLst>
                    <a:gd name="T0" fmla="*/ 0 w 13"/>
                    <a:gd name="T1" fmla="*/ 1 h 15"/>
                    <a:gd name="T2" fmla="*/ 0 w 13"/>
                    <a:gd name="T3" fmla="*/ 1 h 15"/>
                    <a:gd name="T4" fmla="*/ 0 w 13"/>
                    <a:gd name="T5" fmla="*/ 1 h 15"/>
                    <a:gd name="T6" fmla="*/ 0 w 13"/>
                    <a:gd name="T7" fmla="*/ 0 h 15"/>
                    <a:gd name="T8" fmla="*/ 0 w 13"/>
                    <a:gd name="T9" fmla="*/ 1 h 15"/>
                    <a:gd name="T10" fmla="*/ 0 w 13"/>
                    <a:gd name="T11" fmla="*/ 1 h 15"/>
                    <a:gd name="T12" fmla="*/ 0 w 13"/>
                    <a:gd name="T13" fmla="*/ 1 h 15"/>
                    <a:gd name="T14" fmla="*/ 0 w 13"/>
                    <a:gd name="T15" fmla="*/ 1 h 15"/>
                    <a:gd name="T16" fmla="*/ 0 w 13"/>
                    <a:gd name="T17" fmla="*/ 1 h 15"/>
                    <a:gd name="T18" fmla="*/ 0 w 13"/>
                    <a:gd name="T19" fmla="*/ 1 h 15"/>
                    <a:gd name="T20" fmla="*/ 0 w 13"/>
                    <a:gd name="T21" fmla="*/ 1 h 15"/>
                    <a:gd name="T22" fmla="*/ 0 w 13"/>
                    <a:gd name="T23" fmla="*/ 1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15"/>
                    <a:gd name="T38" fmla="*/ 13 w 13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15">
                      <a:moveTo>
                        <a:pt x="13" y="4"/>
                      </a:moveTo>
                      <a:lnTo>
                        <a:pt x="0" y="15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9" y="3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3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0" name="Freeform 680"/>
                <p:cNvSpPr>
                  <a:spLocks/>
                </p:cNvSpPr>
                <p:nvPr/>
              </p:nvSpPr>
              <p:spPr bwMode="auto">
                <a:xfrm>
                  <a:off x="930" y="1511"/>
                  <a:ext cx="8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1 h 14"/>
                    <a:gd name="T24" fmla="*/ 1 w 14"/>
                    <a:gd name="T25" fmla="*/ 1 h 14"/>
                    <a:gd name="T26" fmla="*/ 1 w 14"/>
                    <a:gd name="T27" fmla="*/ 1 h 14"/>
                    <a:gd name="T28" fmla="*/ 1 w 14"/>
                    <a:gd name="T29" fmla="*/ 0 h 14"/>
                    <a:gd name="T30" fmla="*/ 1 w 14"/>
                    <a:gd name="T31" fmla="*/ 0 h 14"/>
                    <a:gd name="T32" fmla="*/ 1 w 14"/>
                    <a:gd name="T33" fmla="*/ 0 h 14"/>
                    <a:gd name="T34" fmla="*/ 1 w 14"/>
                    <a:gd name="T35" fmla="*/ 1 h 14"/>
                    <a:gd name="T36" fmla="*/ 0 w 14"/>
                    <a:gd name="T37" fmla="*/ 1 h 14"/>
                    <a:gd name="T38" fmla="*/ 1 w 14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4"/>
                    <a:gd name="T62" fmla="*/ 14 w 14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4">
                      <a:moveTo>
                        <a:pt x="14" y="4"/>
                      </a:move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1" name="Freeform 681"/>
                <p:cNvSpPr>
                  <a:spLocks/>
                </p:cNvSpPr>
                <p:nvPr/>
              </p:nvSpPr>
              <p:spPr bwMode="auto">
                <a:xfrm>
                  <a:off x="930" y="1511"/>
                  <a:ext cx="8" cy="7"/>
                </a:xfrm>
                <a:custGeom>
                  <a:avLst/>
                  <a:gdLst>
                    <a:gd name="T0" fmla="*/ 1 w 14"/>
                    <a:gd name="T1" fmla="*/ 1 h 14"/>
                    <a:gd name="T2" fmla="*/ 1 w 14"/>
                    <a:gd name="T3" fmla="*/ 1 h 14"/>
                    <a:gd name="T4" fmla="*/ 1 w 14"/>
                    <a:gd name="T5" fmla="*/ 1 h 14"/>
                    <a:gd name="T6" fmla="*/ 1 w 14"/>
                    <a:gd name="T7" fmla="*/ 1 h 14"/>
                    <a:gd name="T8" fmla="*/ 1 w 14"/>
                    <a:gd name="T9" fmla="*/ 1 h 14"/>
                    <a:gd name="T10" fmla="*/ 1 w 14"/>
                    <a:gd name="T11" fmla="*/ 1 h 14"/>
                    <a:gd name="T12" fmla="*/ 1 w 14"/>
                    <a:gd name="T13" fmla="*/ 1 h 14"/>
                    <a:gd name="T14" fmla="*/ 1 w 14"/>
                    <a:gd name="T15" fmla="*/ 1 h 14"/>
                    <a:gd name="T16" fmla="*/ 1 w 14"/>
                    <a:gd name="T17" fmla="*/ 1 h 14"/>
                    <a:gd name="T18" fmla="*/ 1 w 14"/>
                    <a:gd name="T19" fmla="*/ 1 h 14"/>
                    <a:gd name="T20" fmla="*/ 1 w 14"/>
                    <a:gd name="T21" fmla="*/ 1 h 14"/>
                    <a:gd name="T22" fmla="*/ 1 w 14"/>
                    <a:gd name="T23" fmla="*/ 0 h 14"/>
                    <a:gd name="T24" fmla="*/ 1 w 14"/>
                    <a:gd name="T25" fmla="*/ 1 h 14"/>
                    <a:gd name="T26" fmla="*/ 0 w 14"/>
                    <a:gd name="T27" fmla="*/ 1 h 14"/>
                    <a:gd name="T28" fmla="*/ 1 w 14"/>
                    <a:gd name="T29" fmla="*/ 1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4"/>
                    <a:gd name="T47" fmla="*/ 14 w 14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4">
                      <a:moveTo>
                        <a:pt x="14" y="4"/>
                      </a:move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4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2" name="Freeform 682"/>
                <p:cNvSpPr>
                  <a:spLocks/>
                </p:cNvSpPr>
                <p:nvPr/>
              </p:nvSpPr>
              <p:spPr bwMode="auto">
                <a:xfrm>
                  <a:off x="929" y="1529"/>
                  <a:ext cx="9" cy="8"/>
                </a:xfrm>
                <a:custGeom>
                  <a:avLst/>
                  <a:gdLst>
                    <a:gd name="T0" fmla="*/ 1 w 17"/>
                    <a:gd name="T1" fmla="*/ 1 h 16"/>
                    <a:gd name="T2" fmla="*/ 1 w 17"/>
                    <a:gd name="T3" fmla="*/ 1 h 16"/>
                    <a:gd name="T4" fmla="*/ 1 w 17"/>
                    <a:gd name="T5" fmla="*/ 1 h 16"/>
                    <a:gd name="T6" fmla="*/ 1 w 17"/>
                    <a:gd name="T7" fmla="*/ 1 h 16"/>
                    <a:gd name="T8" fmla="*/ 1 w 17"/>
                    <a:gd name="T9" fmla="*/ 1 h 16"/>
                    <a:gd name="T10" fmla="*/ 1 w 17"/>
                    <a:gd name="T11" fmla="*/ 1 h 16"/>
                    <a:gd name="T12" fmla="*/ 1 w 17"/>
                    <a:gd name="T13" fmla="*/ 1 h 16"/>
                    <a:gd name="T14" fmla="*/ 1 w 17"/>
                    <a:gd name="T15" fmla="*/ 1 h 16"/>
                    <a:gd name="T16" fmla="*/ 1 w 17"/>
                    <a:gd name="T17" fmla="*/ 1 h 16"/>
                    <a:gd name="T18" fmla="*/ 1 w 17"/>
                    <a:gd name="T19" fmla="*/ 1 h 16"/>
                    <a:gd name="T20" fmla="*/ 1 w 17"/>
                    <a:gd name="T21" fmla="*/ 1 h 16"/>
                    <a:gd name="T22" fmla="*/ 1 w 17"/>
                    <a:gd name="T23" fmla="*/ 1 h 16"/>
                    <a:gd name="T24" fmla="*/ 1 w 17"/>
                    <a:gd name="T25" fmla="*/ 1 h 16"/>
                    <a:gd name="T26" fmla="*/ 1 w 17"/>
                    <a:gd name="T27" fmla="*/ 1 h 16"/>
                    <a:gd name="T28" fmla="*/ 1 w 17"/>
                    <a:gd name="T29" fmla="*/ 0 h 16"/>
                    <a:gd name="T30" fmla="*/ 1 w 17"/>
                    <a:gd name="T31" fmla="*/ 0 h 16"/>
                    <a:gd name="T32" fmla="*/ 1 w 17"/>
                    <a:gd name="T33" fmla="*/ 0 h 16"/>
                    <a:gd name="T34" fmla="*/ 1 w 17"/>
                    <a:gd name="T35" fmla="*/ 1 h 16"/>
                    <a:gd name="T36" fmla="*/ 0 w 17"/>
                    <a:gd name="T37" fmla="*/ 1 h 16"/>
                    <a:gd name="T38" fmla="*/ 1 w 17"/>
                    <a:gd name="T39" fmla="*/ 1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6"/>
                    <a:gd name="T62" fmla="*/ 17 w 17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6">
                      <a:moveTo>
                        <a:pt x="17" y="3"/>
                      </a:moveTo>
                      <a:lnTo>
                        <a:pt x="17" y="3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6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3" name="Freeform 683"/>
                <p:cNvSpPr>
                  <a:spLocks/>
                </p:cNvSpPr>
                <p:nvPr/>
              </p:nvSpPr>
              <p:spPr bwMode="auto">
                <a:xfrm>
                  <a:off x="929" y="1529"/>
                  <a:ext cx="9" cy="8"/>
                </a:xfrm>
                <a:custGeom>
                  <a:avLst/>
                  <a:gdLst>
                    <a:gd name="T0" fmla="*/ 1 w 17"/>
                    <a:gd name="T1" fmla="*/ 1 h 16"/>
                    <a:gd name="T2" fmla="*/ 1 w 17"/>
                    <a:gd name="T3" fmla="*/ 1 h 16"/>
                    <a:gd name="T4" fmla="*/ 1 w 17"/>
                    <a:gd name="T5" fmla="*/ 1 h 16"/>
                    <a:gd name="T6" fmla="*/ 1 w 17"/>
                    <a:gd name="T7" fmla="*/ 1 h 16"/>
                    <a:gd name="T8" fmla="*/ 1 w 17"/>
                    <a:gd name="T9" fmla="*/ 1 h 16"/>
                    <a:gd name="T10" fmla="*/ 1 w 17"/>
                    <a:gd name="T11" fmla="*/ 1 h 16"/>
                    <a:gd name="T12" fmla="*/ 1 w 17"/>
                    <a:gd name="T13" fmla="*/ 1 h 16"/>
                    <a:gd name="T14" fmla="*/ 1 w 17"/>
                    <a:gd name="T15" fmla="*/ 1 h 16"/>
                    <a:gd name="T16" fmla="*/ 1 w 17"/>
                    <a:gd name="T17" fmla="*/ 1 h 16"/>
                    <a:gd name="T18" fmla="*/ 1 w 17"/>
                    <a:gd name="T19" fmla="*/ 1 h 16"/>
                    <a:gd name="T20" fmla="*/ 1 w 17"/>
                    <a:gd name="T21" fmla="*/ 0 h 16"/>
                    <a:gd name="T22" fmla="*/ 1 w 17"/>
                    <a:gd name="T23" fmla="*/ 1 h 16"/>
                    <a:gd name="T24" fmla="*/ 0 w 17"/>
                    <a:gd name="T25" fmla="*/ 1 h 16"/>
                    <a:gd name="T26" fmla="*/ 1 w 17"/>
                    <a:gd name="T27" fmla="*/ 1 h 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7"/>
                    <a:gd name="T43" fmla="*/ 0 h 16"/>
                    <a:gd name="T44" fmla="*/ 17 w 17"/>
                    <a:gd name="T45" fmla="*/ 16 h 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7" h="16">
                      <a:moveTo>
                        <a:pt x="17" y="3"/>
                      </a:move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16"/>
                      </a:lnTo>
                      <a:lnTo>
                        <a:pt x="17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4" name="Freeform 684"/>
                <p:cNvSpPr>
                  <a:spLocks/>
                </p:cNvSpPr>
                <p:nvPr/>
              </p:nvSpPr>
              <p:spPr bwMode="auto">
                <a:xfrm>
                  <a:off x="926" y="1548"/>
                  <a:ext cx="9" cy="8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0 h 18"/>
                    <a:gd name="T4" fmla="*/ 0 w 20"/>
                    <a:gd name="T5" fmla="*/ 0 h 18"/>
                    <a:gd name="T6" fmla="*/ 0 w 20"/>
                    <a:gd name="T7" fmla="*/ 0 h 18"/>
                    <a:gd name="T8" fmla="*/ 0 w 20"/>
                    <a:gd name="T9" fmla="*/ 0 h 18"/>
                    <a:gd name="T10" fmla="*/ 0 w 20"/>
                    <a:gd name="T11" fmla="*/ 0 h 18"/>
                    <a:gd name="T12" fmla="*/ 0 w 20"/>
                    <a:gd name="T13" fmla="*/ 0 h 18"/>
                    <a:gd name="T14" fmla="*/ 0 w 20"/>
                    <a:gd name="T15" fmla="*/ 0 h 18"/>
                    <a:gd name="T16" fmla="*/ 0 w 20"/>
                    <a:gd name="T17" fmla="*/ 0 h 18"/>
                    <a:gd name="T18" fmla="*/ 0 w 20"/>
                    <a:gd name="T19" fmla="*/ 0 h 18"/>
                    <a:gd name="T20" fmla="*/ 0 w 20"/>
                    <a:gd name="T21" fmla="*/ 0 h 18"/>
                    <a:gd name="T22" fmla="*/ 0 w 20"/>
                    <a:gd name="T23" fmla="*/ 0 h 18"/>
                    <a:gd name="T24" fmla="*/ 0 w 20"/>
                    <a:gd name="T25" fmla="*/ 0 h 18"/>
                    <a:gd name="T26" fmla="*/ 0 w 20"/>
                    <a:gd name="T27" fmla="*/ 0 h 18"/>
                    <a:gd name="T28" fmla="*/ 0 w 20"/>
                    <a:gd name="T29" fmla="*/ 0 h 18"/>
                    <a:gd name="T30" fmla="*/ 0 w 20"/>
                    <a:gd name="T31" fmla="*/ 0 h 18"/>
                    <a:gd name="T32" fmla="*/ 0 w 20"/>
                    <a:gd name="T33" fmla="*/ 0 h 18"/>
                    <a:gd name="T34" fmla="*/ 0 w 20"/>
                    <a:gd name="T35" fmla="*/ 0 h 18"/>
                    <a:gd name="T36" fmla="*/ 0 w 20"/>
                    <a:gd name="T37" fmla="*/ 0 h 18"/>
                    <a:gd name="T38" fmla="*/ 0 w 20"/>
                    <a:gd name="T39" fmla="*/ 0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18"/>
                    <a:gd name="T62" fmla="*/ 20 w 20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18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5" name="Freeform 685"/>
                <p:cNvSpPr>
                  <a:spLocks/>
                </p:cNvSpPr>
                <p:nvPr/>
              </p:nvSpPr>
              <p:spPr bwMode="auto">
                <a:xfrm>
                  <a:off x="926" y="1548"/>
                  <a:ext cx="9" cy="8"/>
                </a:xfrm>
                <a:custGeom>
                  <a:avLst/>
                  <a:gdLst>
                    <a:gd name="T0" fmla="*/ 0 w 20"/>
                    <a:gd name="T1" fmla="*/ 0 h 18"/>
                    <a:gd name="T2" fmla="*/ 0 w 20"/>
                    <a:gd name="T3" fmla="*/ 0 h 18"/>
                    <a:gd name="T4" fmla="*/ 0 w 20"/>
                    <a:gd name="T5" fmla="*/ 0 h 18"/>
                    <a:gd name="T6" fmla="*/ 0 w 20"/>
                    <a:gd name="T7" fmla="*/ 0 h 18"/>
                    <a:gd name="T8" fmla="*/ 0 w 20"/>
                    <a:gd name="T9" fmla="*/ 0 h 18"/>
                    <a:gd name="T10" fmla="*/ 0 w 20"/>
                    <a:gd name="T11" fmla="*/ 0 h 18"/>
                    <a:gd name="T12" fmla="*/ 0 w 20"/>
                    <a:gd name="T13" fmla="*/ 0 h 18"/>
                    <a:gd name="T14" fmla="*/ 0 w 20"/>
                    <a:gd name="T15" fmla="*/ 0 h 18"/>
                    <a:gd name="T16" fmla="*/ 0 w 20"/>
                    <a:gd name="T17" fmla="*/ 0 h 18"/>
                    <a:gd name="T18" fmla="*/ 0 w 20"/>
                    <a:gd name="T19" fmla="*/ 0 h 18"/>
                    <a:gd name="T20" fmla="*/ 0 w 20"/>
                    <a:gd name="T21" fmla="*/ 0 h 18"/>
                    <a:gd name="T22" fmla="*/ 0 w 20"/>
                    <a:gd name="T23" fmla="*/ 0 h 18"/>
                    <a:gd name="T24" fmla="*/ 0 w 20"/>
                    <a:gd name="T25" fmla="*/ 0 h 18"/>
                    <a:gd name="T26" fmla="*/ 0 w 20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18"/>
                    <a:gd name="T44" fmla="*/ 20 w 20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18">
                      <a:moveTo>
                        <a:pt x="20" y="5"/>
                      </a:move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2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6" name="Freeform 686"/>
                <p:cNvSpPr>
                  <a:spLocks/>
                </p:cNvSpPr>
                <p:nvPr/>
              </p:nvSpPr>
              <p:spPr bwMode="auto">
                <a:xfrm>
                  <a:off x="922" y="1565"/>
                  <a:ext cx="10" cy="6"/>
                </a:xfrm>
                <a:custGeom>
                  <a:avLst/>
                  <a:gdLst>
                    <a:gd name="T0" fmla="*/ 0 w 21"/>
                    <a:gd name="T1" fmla="*/ 1 h 12"/>
                    <a:gd name="T2" fmla="*/ 0 w 21"/>
                    <a:gd name="T3" fmla="*/ 1 h 12"/>
                    <a:gd name="T4" fmla="*/ 0 w 21"/>
                    <a:gd name="T5" fmla="*/ 0 h 12"/>
                    <a:gd name="T6" fmla="*/ 0 w 21"/>
                    <a:gd name="T7" fmla="*/ 1 h 12"/>
                    <a:gd name="T8" fmla="*/ 0 w 21"/>
                    <a:gd name="T9" fmla="*/ 1 h 12"/>
                    <a:gd name="T10" fmla="*/ 0 w 21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2"/>
                    <a:gd name="T20" fmla="*/ 21 w 21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2">
                      <a:moveTo>
                        <a:pt x="21" y="3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3" y="5"/>
                      </a:lnTo>
                      <a:lnTo>
                        <a:pt x="0" y="12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7" name="Freeform 687"/>
                <p:cNvSpPr>
                  <a:spLocks/>
                </p:cNvSpPr>
                <p:nvPr/>
              </p:nvSpPr>
              <p:spPr bwMode="auto">
                <a:xfrm>
                  <a:off x="922" y="1565"/>
                  <a:ext cx="10" cy="6"/>
                </a:xfrm>
                <a:custGeom>
                  <a:avLst/>
                  <a:gdLst>
                    <a:gd name="T0" fmla="*/ 0 w 21"/>
                    <a:gd name="T1" fmla="*/ 1 h 12"/>
                    <a:gd name="T2" fmla="*/ 0 w 21"/>
                    <a:gd name="T3" fmla="*/ 1 h 12"/>
                    <a:gd name="T4" fmla="*/ 0 w 21"/>
                    <a:gd name="T5" fmla="*/ 0 h 12"/>
                    <a:gd name="T6" fmla="*/ 0 w 21"/>
                    <a:gd name="T7" fmla="*/ 1 h 12"/>
                    <a:gd name="T8" fmla="*/ 0 w 21"/>
                    <a:gd name="T9" fmla="*/ 1 h 12"/>
                    <a:gd name="T10" fmla="*/ 0 w 21"/>
                    <a:gd name="T11" fmla="*/ 1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2"/>
                    <a:gd name="T20" fmla="*/ 21 w 21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2">
                      <a:moveTo>
                        <a:pt x="21" y="3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3" y="5"/>
                      </a:lnTo>
                      <a:lnTo>
                        <a:pt x="0" y="1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8" name="Freeform 688"/>
                <p:cNvSpPr>
                  <a:spLocks/>
                </p:cNvSpPr>
                <p:nvPr/>
              </p:nvSpPr>
              <p:spPr bwMode="auto">
                <a:xfrm>
                  <a:off x="917" y="1579"/>
                  <a:ext cx="10" cy="6"/>
                </a:xfrm>
                <a:custGeom>
                  <a:avLst/>
                  <a:gdLst>
                    <a:gd name="T0" fmla="*/ 0 w 21"/>
                    <a:gd name="T1" fmla="*/ 0 h 13"/>
                    <a:gd name="T2" fmla="*/ 0 w 21"/>
                    <a:gd name="T3" fmla="*/ 0 h 13"/>
                    <a:gd name="T4" fmla="*/ 0 w 21"/>
                    <a:gd name="T5" fmla="*/ 0 h 13"/>
                    <a:gd name="T6" fmla="*/ 0 w 21"/>
                    <a:gd name="T7" fmla="*/ 0 h 13"/>
                    <a:gd name="T8" fmla="*/ 0 w 21"/>
                    <a:gd name="T9" fmla="*/ 0 h 13"/>
                    <a:gd name="T10" fmla="*/ 0 w 21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3"/>
                    <a:gd name="T20" fmla="*/ 21 w 21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3">
                      <a:moveTo>
                        <a:pt x="21" y="6"/>
                      </a:moveTo>
                      <a:lnTo>
                        <a:pt x="15" y="3"/>
                      </a:lnTo>
                      <a:lnTo>
                        <a:pt x="14" y="0"/>
                      </a:lnTo>
                      <a:lnTo>
                        <a:pt x="6" y="3"/>
                      </a:lnTo>
                      <a:lnTo>
                        <a:pt x="0" y="13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99" name="Freeform 689"/>
                <p:cNvSpPr>
                  <a:spLocks/>
                </p:cNvSpPr>
                <p:nvPr/>
              </p:nvSpPr>
              <p:spPr bwMode="auto">
                <a:xfrm>
                  <a:off x="917" y="1579"/>
                  <a:ext cx="10" cy="6"/>
                </a:xfrm>
                <a:custGeom>
                  <a:avLst/>
                  <a:gdLst>
                    <a:gd name="T0" fmla="*/ 0 w 21"/>
                    <a:gd name="T1" fmla="*/ 0 h 13"/>
                    <a:gd name="T2" fmla="*/ 0 w 21"/>
                    <a:gd name="T3" fmla="*/ 0 h 13"/>
                    <a:gd name="T4" fmla="*/ 0 w 21"/>
                    <a:gd name="T5" fmla="*/ 0 h 13"/>
                    <a:gd name="T6" fmla="*/ 0 w 21"/>
                    <a:gd name="T7" fmla="*/ 0 h 13"/>
                    <a:gd name="T8" fmla="*/ 0 w 21"/>
                    <a:gd name="T9" fmla="*/ 0 h 13"/>
                    <a:gd name="T10" fmla="*/ 0 w 21"/>
                    <a:gd name="T11" fmla="*/ 0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3"/>
                    <a:gd name="T20" fmla="*/ 21 w 21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3">
                      <a:moveTo>
                        <a:pt x="21" y="6"/>
                      </a:moveTo>
                      <a:lnTo>
                        <a:pt x="15" y="3"/>
                      </a:lnTo>
                      <a:lnTo>
                        <a:pt x="14" y="0"/>
                      </a:lnTo>
                      <a:lnTo>
                        <a:pt x="6" y="3"/>
                      </a:lnTo>
                      <a:lnTo>
                        <a:pt x="0" y="13"/>
                      </a:lnTo>
                      <a:lnTo>
                        <a:pt x="21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0" name="Freeform 690"/>
                <p:cNvSpPr>
                  <a:spLocks/>
                </p:cNvSpPr>
                <p:nvPr/>
              </p:nvSpPr>
              <p:spPr bwMode="auto">
                <a:xfrm>
                  <a:off x="910" y="1593"/>
                  <a:ext cx="12" cy="5"/>
                </a:xfrm>
                <a:custGeom>
                  <a:avLst/>
                  <a:gdLst>
                    <a:gd name="T0" fmla="*/ 1 w 23"/>
                    <a:gd name="T1" fmla="*/ 0 h 11"/>
                    <a:gd name="T2" fmla="*/ 1 w 23"/>
                    <a:gd name="T3" fmla="*/ 0 h 11"/>
                    <a:gd name="T4" fmla="*/ 1 w 23"/>
                    <a:gd name="T5" fmla="*/ 0 h 11"/>
                    <a:gd name="T6" fmla="*/ 1 w 23"/>
                    <a:gd name="T7" fmla="*/ 0 h 11"/>
                    <a:gd name="T8" fmla="*/ 1 w 23"/>
                    <a:gd name="T9" fmla="*/ 0 h 11"/>
                    <a:gd name="T10" fmla="*/ 1 w 23"/>
                    <a:gd name="T11" fmla="*/ 0 h 11"/>
                    <a:gd name="T12" fmla="*/ 1 w 23"/>
                    <a:gd name="T13" fmla="*/ 0 h 11"/>
                    <a:gd name="T14" fmla="*/ 1 w 23"/>
                    <a:gd name="T15" fmla="*/ 0 h 11"/>
                    <a:gd name="T16" fmla="*/ 1 w 23"/>
                    <a:gd name="T17" fmla="*/ 0 h 11"/>
                    <a:gd name="T18" fmla="*/ 1 w 23"/>
                    <a:gd name="T19" fmla="*/ 0 h 11"/>
                    <a:gd name="T20" fmla="*/ 1 w 23"/>
                    <a:gd name="T21" fmla="*/ 0 h 11"/>
                    <a:gd name="T22" fmla="*/ 1 w 23"/>
                    <a:gd name="T23" fmla="*/ 0 h 11"/>
                    <a:gd name="T24" fmla="*/ 1 w 23"/>
                    <a:gd name="T25" fmla="*/ 0 h 11"/>
                    <a:gd name="T26" fmla="*/ 1 w 23"/>
                    <a:gd name="T27" fmla="*/ 0 h 11"/>
                    <a:gd name="T28" fmla="*/ 1 w 23"/>
                    <a:gd name="T29" fmla="*/ 0 h 11"/>
                    <a:gd name="T30" fmla="*/ 1 w 23"/>
                    <a:gd name="T31" fmla="*/ 0 h 11"/>
                    <a:gd name="T32" fmla="*/ 1 w 23"/>
                    <a:gd name="T33" fmla="*/ 0 h 11"/>
                    <a:gd name="T34" fmla="*/ 1 w 23"/>
                    <a:gd name="T35" fmla="*/ 0 h 11"/>
                    <a:gd name="T36" fmla="*/ 0 w 23"/>
                    <a:gd name="T37" fmla="*/ 0 h 11"/>
                    <a:gd name="T38" fmla="*/ 1 w 23"/>
                    <a:gd name="T39" fmla="*/ 0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11"/>
                    <a:gd name="T62" fmla="*/ 23 w 23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11">
                      <a:moveTo>
                        <a:pt x="23" y="8"/>
                      </a:move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1" y="7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0" y="11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1" name="Freeform 691"/>
                <p:cNvSpPr>
                  <a:spLocks/>
                </p:cNvSpPr>
                <p:nvPr/>
              </p:nvSpPr>
              <p:spPr bwMode="auto">
                <a:xfrm>
                  <a:off x="910" y="1593"/>
                  <a:ext cx="12" cy="5"/>
                </a:xfrm>
                <a:custGeom>
                  <a:avLst/>
                  <a:gdLst>
                    <a:gd name="T0" fmla="*/ 1 w 23"/>
                    <a:gd name="T1" fmla="*/ 0 h 11"/>
                    <a:gd name="T2" fmla="*/ 1 w 23"/>
                    <a:gd name="T3" fmla="*/ 0 h 11"/>
                    <a:gd name="T4" fmla="*/ 1 w 23"/>
                    <a:gd name="T5" fmla="*/ 0 h 11"/>
                    <a:gd name="T6" fmla="*/ 1 w 23"/>
                    <a:gd name="T7" fmla="*/ 0 h 11"/>
                    <a:gd name="T8" fmla="*/ 1 w 23"/>
                    <a:gd name="T9" fmla="*/ 0 h 11"/>
                    <a:gd name="T10" fmla="*/ 1 w 23"/>
                    <a:gd name="T11" fmla="*/ 0 h 11"/>
                    <a:gd name="T12" fmla="*/ 1 w 23"/>
                    <a:gd name="T13" fmla="*/ 0 h 11"/>
                    <a:gd name="T14" fmla="*/ 1 w 23"/>
                    <a:gd name="T15" fmla="*/ 0 h 11"/>
                    <a:gd name="T16" fmla="*/ 1 w 23"/>
                    <a:gd name="T17" fmla="*/ 0 h 11"/>
                    <a:gd name="T18" fmla="*/ 1 w 23"/>
                    <a:gd name="T19" fmla="*/ 0 h 11"/>
                    <a:gd name="T20" fmla="*/ 1 w 23"/>
                    <a:gd name="T21" fmla="*/ 0 h 11"/>
                    <a:gd name="T22" fmla="*/ 1 w 23"/>
                    <a:gd name="T23" fmla="*/ 0 h 11"/>
                    <a:gd name="T24" fmla="*/ 1 w 23"/>
                    <a:gd name="T25" fmla="*/ 0 h 11"/>
                    <a:gd name="T26" fmla="*/ 1 w 23"/>
                    <a:gd name="T27" fmla="*/ 0 h 11"/>
                    <a:gd name="T28" fmla="*/ 0 w 23"/>
                    <a:gd name="T29" fmla="*/ 0 h 11"/>
                    <a:gd name="T30" fmla="*/ 1 w 23"/>
                    <a:gd name="T31" fmla="*/ 0 h 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"/>
                    <a:gd name="T49" fmla="*/ 0 h 11"/>
                    <a:gd name="T50" fmla="*/ 23 w 23"/>
                    <a:gd name="T51" fmla="*/ 11 h 1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" h="11">
                      <a:moveTo>
                        <a:pt x="23" y="8"/>
                      </a:moveTo>
                      <a:lnTo>
                        <a:pt x="22" y="8"/>
                      </a:lnTo>
                      <a:lnTo>
                        <a:pt x="22" y="7"/>
                      </a:lnTo>
                      <a:lnTo>
                        <a:pt x="21" y="7"/>
                      </a:lnTo>
                      <a:lnTo>
                        <a:pt x="20" y="6"/>
                      </a:lnTo>
                      <a:lnTo>
                        <a:pt x="19" y="6"/>
                      </a:lnTo>
                      <a:lnTo>
                        <a:pt x="18" y="5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7" y="1"/>
                      </a:lnTo>
                      <a:lnTo>
                        <a:pt x="0" y="11"/>
                      </a:lnTo>
                      <a:lnTo>
                        <a:pt x="2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2" name="Freeform 692"/>
                <p:cNvSpPr>
                  <a:spLocks/>
                </p:cNvSpPr>
                <p:nvPr/>
              </p:nvSpPr>
              <p:spPr bwMode="auto">
                <a:xfrm>
                  <a:off x="901" y="1604"/>
                  <a:ext cx="14" cy="3"/>
                </a:xfrm>
                <a:custGeom>
                  <a:avLst/>
                  <a:gdLst>
                    <a:gd name="T0" fmla="*/ 1 w 27"/>
                    <a:gd name="T1" fmla="*/ 0 h 7"/>
                    <a:gd name="T2" fmla="*/ 1 w 27"/>
                    <a:gd name="T3" fmla="*/ 0 h 7"/>
                    <a:gd name="T4" fmla="*/ 1 w 27"/>
                    <a:gd name="T5" fmla="*/ 0 h 7"/>
                    <a:gd name="T6" fmla="*/ 1 w 27"/>
                    <a:gd name="T7" fmla="*/ 0 h 7"/>
                    <a:gd name="T8" fmla="*/ 1 w 27"/>
                    <a:gd name="T9" fmla="*/ 0 h 7"/>
                    <a:gd name="T10" fmla="*/ 1 w 27"/>
                    <a:gd name="T11" fmla="*/ 0 h 7"/>
                    <a:gd name="T12" fmla="*/ 1 w 27"/>
                    <a:gd name="T13" fmla="*/ 0 h 7"/>
                    <a:gd name="T14" fmla="*/ 1 w 27"/>
                    <a:gd name="T15" fmla="*/ 0 h 7"/>
                    <a:gd name="T16" fmla="*/ 1 w 27"/>
                    <a:gd name="T17" fmla="*/ 0 h 7"/>
                    <a:gd name="T18" fmla="*/ 1 w 27"/>
                    <a:gd name="T19" fmla="*/ 0 h 7"/>
                    <a:gd name="T20" fmla="*/ 1 w 27"/>
                    <a:gd name="T21" fmla="*/ 0 h 7"/>
                    <a:gd name="T22" fmla="*/ 1 w 27"/>
                    <a:gd name="T23" fmla="*/ 0 h 7"/>
                    <a:gd name="T24" fmla="*/ 1 w 27"/>
                    <a:gd name="T25" fmla="*/ 0 h 7"/>
                    <a:gd name="T26" fmla="*/ 1 w 27"/>
                    <a:gd name="T27" fmla="*/ 0 h 7"/>
                    <a:gd name="T28" fmla="*/ 1 w 27"/>
                    <a:gd name="T29" fmla="*/ 0 h 7"/>
                    <a:gd name="T30" fmla="*/ 1 w 27"/>
                    <a:gd name="T31" fmla="*/ 0 h 7"/>
                    <a:gd name="T32" fmla="*/ 1 w 27"/>
                    <a:gd name="T33" fmla="*/ 0 h 7"/>
                    <a:gd name="T34" fmla="*/ 1 w 27"/>
                    <a:gd name="T35" fmla="*/ 0 h 7"/>
                    <a:gd name="T36" fmla="*/ 0 w 27"/>
                    <a:gd name="T37" fmla="*/ 0 h 7"/>
                    <a:gd name="T38" fmla="*/ 1 w 27"/>
                    <a:gd name="T39" fmla="*/ 0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"/>
                    <a:gd name="T61" fmla="*/ 0 h 7"/>
                    <a:gd name="T62" fmla="*/ 27 w 27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" h="7">
                      <a:moveTo>
                        <a:pt x="27" y="7"/>
                      </a:moveTo>
                      <a:lnTo>
                        <a:pt x="27" y="7"/>
                      </a:ln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27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3" name="Freeform 693"/>
                <p:cNvSpPr>
                  <a:spLocks/>
                </p:cNvSpPr>
                <p:nvPr/>
              </p:nvSpPr>
              <p:spPr bwMode="auto">
                <a:xfrm>
                  <a:off x="901" y="1604"/>
                  <a:ext cx="14" cy="3"/>
                </a:xfrm>
                <a:custGeom>
                  <a:avLst/>
                  <a:gdLst>
                    <a:gd name="T0" fmla="*/ 1 w 27"/>
                    <a:gd name="T1" fmla="*/ 0 h 7"/>
                    <a:gd name="T2" fmla="*/ 1 w 27"/>
                    <a:gd name="T3" fmla="*/ 0 h 7"/>
                    <a:gd name="T4" fmla="*/ 1 w 27"/>
                    <a:gd name="T5" fmla="*/ 0 h 7"/>
                    <a:gd name="T6" fmla="*/ 1 w 27"/>
                    <a:gd name="T7" fmla="*/ 0 h 7"/>
                    <a:gd name="T8" fmla="*/ 1 w 27"/>
                    <a:gd name="T9" fmla="*/ 0 h 7"/>
                    <a:gd name="T10" fmla="*/ 1 w 27"/>
                    <a:gd name="T11" fmla="*/ 0 h 7"/>
                    <a:gd name="T12" fmla="*/ 1 w 27"/>
                    <a:gd name="T13" fmla="*/ 0 h 7"/>
                    <a:gd name="T14" fmla="*/ 1 w 27"/>
                    <a:gd name="T15" fmla="*/ 0 h 7"/>
                    <a:gd name="T16" fmla="*/ 1 w 27"/>
                    <a:gd name="T17" fmla="*/ 0 h 7"/>
                    <a:gd name="T18" fmla="*/ 0 w 27"/>
                    <a:gd name="T19" fmla="*/ 0 h 7"/>
                    <a:gd name="T20" fmla="*/ 1 w 27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7"/>
                    <a:gd name="T35" fmla="*/ 27 w 27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7">
                      <a:moveTo>
                        <a:pt x="27" y="7"/>
                      </a:moveTo>
                      <a:lnTo>
                        <a:pt x="26" y="6"/>
                      </a:ln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lnTo>
                        <a:pt x="27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4" name="Freeform 694"/>
                <p:cNvSpPr>
                  <a:spLocks/>
                </p:cNvSpPr>
                <p:nvPr/>
              </p:nvSpPr>
              <p:spPr bwMode="auto">
                <a:xfrm>
                  <a:off x="893" y="1612"/>
                  <a:ext cx="12" cy="4"/>
                </a:xfrm>
                <a:custGeom>
                  <a:avLst/>
                  <a:gdLst>
                    <a:gd name="T0" fmla="*/ 1 w 23"/>
                    <a:gd name="T1" fmla="*/ 1 h 8"/>
                    <a:gd name="T2" fmla="*/ 1 w 23"/>
                    <a:gd name="T3" fmla="*/ 1 h 8"/>
                    <a:gd name="T4" fmla="*/ 1 w 23"/>
                    <a:gd name="T5" fmla="*/ 0 h 8"/>
                    <a:gd name="T6" fmla="*/ 0 w 23"/>
                    <a:gd name="T7" fmla="*/ 1 h 8"/>
                    <a:gd name="T8" fmla="*/ 1 w 23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8"/>
                    <a:gd name="T17" fmla="*/ 23 w 2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8">
                      <a:moveTo>
                        <a:pt x="22" y="8"/>
                      </a:moveTo>
                      <a:lnTo>
                        <a:pt x="23" y="4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5" name="Freeform 695"/>
                <p:cNvSpPr>
                  <a:spLocks/>
                </p:cNvSpPr>
                <p:nvPr/>
              </p:nvSpPr>
              <p:spPr bwMode="auto">
                <a:xfrm>
                  <a:off x="893" y="1612"/>
                  <a:ext cx="12" cy="4"/>
                </a:xfrm>
                <a:custGeom>
                  <a:avLst/>
                  <a:gdLst>
                    <a:gd name="T0" fmla="*/ 1 w 23"/>
                    <a:gd name="T1" fmla="*/ 1 h 8"/>
                    <a:gd name="T2" fmla="*/ 1 w 23"/>
                    <a:gd name="T3" fmla="*/ 1 h 8"/>
                    <a:gd name="T4" fmla="*/ 1 w 23"/>
                    <a:gd name="T5" fmla="*/ 0 h 8"/>
                    <a:gd name="T6" fmla="*/ 0 w 23"/>
                    <a:gd name="T7" fmla="*/ 1 h 8"/>
                    <a:gd name="T8" fmla="*/ 1 w 23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8"/>
                    <a:gd name="T17" fmla="*/ 23 w 2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8">
                      <a:moveTo>
                        <a:pt x="22" y="8"/>
                      </a:moveTo>
                      <a:lnTo>
                        <a:pt x="23" y="4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22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6" name="Freeform 696"/>
                <p:cNvSpPr>
                  <a:spLocks/>
                </p:cNvSpPr>
                <p:nvPr/>
              </p:nvSpPr>
              <p:spPr bwMode="auto">
                <a:xfrm>
                  <a:off x="907" y="1430"/>
                  <a:ext cx="3" cy="1"/>
                </a:xfrm>
                <a:custGeom>
                  <a:avLst/>
                  <a:gdLst>
                    <a:gd name="T0" fmla="*/ 1 w 6"/>
                    <a:gd name="T1" fmla="*/ 0 h 2"/>
                    <a:gd name="T2" fmla="*/ 1 w 6"/>
                    <a:gd name="T3" fmla="*/ 0 h 2"/>
                    <a:gd name="T4" fmla="*/ 1 w 6"/>
                    <a:gd name="T5" fmla="*/ 0 h 2"/>
                    <a:gd name="T6" fmla="*/ 1 w 6"/>
                    <a:gd name="T7" fmla="*/ 1 h 2"/>
                    <a:gd name="T8" fmla="*/ 1 w 6"/>
                    <a:gd name="T9" fmla="*/ 1 h 2"/>
                    <a:gd name="T10" fmla="*/ 1 w 6"/>
                    <a:gd name="T11" fmla="*/ 1 h 2"/>
                    <a:gd name="T12" fmla="*/ 1 w 6"/>
                    <a:gd name="T13" fmla="*/ 1 h 2"/>
                    <a:gd name="T14" fmla="*/ 1 w 6"/>
                    <a:gd name="T15" fmla="*/ 1 h 2"/>
                    <a:gd name="T16" fmla="*/ 0 w 6"/>
                    <a:gd name="T17" fmla="*/ 1 h 2"/>
                    <a:gd name="T18" fmla="*/ 1 w 6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2"/>
                    <a:gd name="T32" fmla="*/ 6 w 6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7" name="Freeform 697"/>
                <p:cNvSpPr>
                  <a:spLocks/>
                </p:cNvSpPr>
                <p:nvPr/>
              </p:nvSpPr>
              <p:spPr bwMode="auto">
                <a:xfrm>
                  <a:off x="907" y="1430"/>
                  <a:ext cx="3" cy="1"/>
                </a:xfrm>
                <a:custGeom>
                  <a:avLst/>
                  <a:gdLst>
                    <a:gd name="T0" fmla="*/ 1 w 6"/>
                    <a:gd name="T1" fmla="*/ 0 h 2"/>
                    <a:gd name="T2" fmla="*/ 1 w 6"/>
                    <a:gd name="T3" fmla="*/ 0 h 2"/>
                    <a:gd name="T4" fmla="*/ 1 w 6"/>
                    <a:gd name="T5" fmla="*/ 1 h 2"/>
                    <a:gd name="T6" fmla="*/ 1 w 6"/>
                    <a:gd name="T7" fmla="*/ 1 h 2"/>
                    <a:gd name="T8" fmla="*/ 1 w 6"/>
                    <a:gd name="T9" fmla="*/ 1 h 2"/>
                    <a:gd name="T10" fmla="*/ 1 w 6"/>
                    <a:gd name="T11" fmla="*/ 1 h 2"/>
                    <a:gd name="T12" fmla="*/ 1 w 6"/>
                    <a:gd name="T13" fmla="*/ 1 h 2"/>
                    <a:gd name="T14" fmla="*/ 0 w 6"/>
                    <a:gd name="T15" fmla="*/ 1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"/>
                    <a:gd name="T25" fmla="*/ 0 h 2"/>
                    <a:gd name="T26" fmla="*/ 6 w 6"/>
                    <a:gd name="T27" fmla="*/ 2 h 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" h="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8" name="Freeform 698"/>
                <p:cNvSpPr>
                  <a:spLocks/>
                </p:cNvSpPr>
                <p:nvPr/>
              </p:nvSpPr>
              <p:spPr bwMode="auto">
                <a:xfrm>
                  <a:off x="781" y="1419"/>
                  <a:ext cx="154" cy="215"/>
                </a:xfrm>
                <a:custGeom>
                  <a:avLst/>
                  <a:gdLst>
                    <a:gd name="T0" fmla="*/ 1 w 307"/>
                    <a:gd name="T1" fmla="*/ 1 h 429"/>
                    <a:gd name="T2" fmla="*/ 1 w 307"/>
                    <a:gd name="T3" fmla="*/ 1 h 429"/>
                    <a:gd name="T4" fmla="*/ 1 w 307"/>
                    <a:gd name="T5" fmla="*/ 1 h 429"/>
                    <a:gd name="T6" fmla="*/ 1 w 307"/>
                    <a:gd name="T7" fmla="*/ 1 h 429"/>
                    <a:gd name="T8" fmla="*/ 1 w 307"/>
                    <a:gd name="T9" fmla="*/ 1 h 429"/>
                    <a:gd name="T10" fmla="*/ 1 w 307"/>
                    <a:gd name="T11" fmla="*/ 1 h 429"/>
                    <a:gd name="T12" fmla="*/ 1 w 307"/>
                    <a:gd name="T13" fmla="*/ 1 h 429"/>
                    <a:gd name="T14" fmla="*/ 1 w 307"/>
                    <a:gd name="T15" fmla="*/ 1 h 429"/>
                    <a:gd name="T16" fmla="*/ 1 w 307"/>
                    <a:gd name="T17" fmla="*/ 1 h 429"/>
                    <a:gd name="T18" fmla="*/ 1 w 307"/>
                    <a:gd name="T19" fmla="*/ 1 h 429"/>
                    <a:gd name="T20" fmla="*/ 1 w 307"/>
                    <a:gd name="T21" fmla="*/ 1 h 429"/>
                    <a:gd name="T22" fmla="*/ 1 w 307"/>
                    <a:gd name="T23" fmla="*/ 0 h 429"/>
                    <a:gd name="T24" fmla="*/ 1 w 307"/>
                    <a:gd name="T25" fmla="*/ 1 h 429"/>
                    <a:gd name="T26" fmla="*/ 1 w 307"/>
                    <a:gd name="T27" fmla="*/ 1 h 429"/>
                    <a:gd name="T28" fmla="*/ 1 w 307"/>
                    <a:gd name="T29" fmla="*/ 1 h 429"/>
                    <a:gd name="T30" fmla="*/ 2 w 307"/>
                    <a:gd name="T31" fmla="*/ 1 h 429"/>
                    <a:gd name="T32" fmla="*/ 2 w 307"/>
                    <a:gd name="T33" fmla="*/ 1 h 429"/>
                    <a:gd name="T34" fmla="*/ 2 w 307"/>
                    <a:gd name="T35" fmla="*/ 1 h 429"/>
                    <a:gd name="T36" fmla="*/ 2 w 307"/>
                    <a:gd name="T37" fmla="*/ 1 h 429"/>
                    <a:gd name="T38" fmla="*/ 2 w 307"/>
                    <a:gd name="T39" fmla="*/ 1 h 429"/>
                    <a:gd name="T40" fmla="*/ 2 w 307"/>
                    <a:gd name="T41" fmla="*/ 1 h 429"/>
                    <a:gd name="T42" fmla="*/ 2 w 307"/>
                    <a:gd name="T43" fmla="*/ 1 h 429"/>
                    <a:gd name="T44" fmla="*/ 2 w 307"/>
                    <a:gd name="T45" fmla="*/ 2 h 429"/>
                    <a:gd name="T46" fmla="*/ 2 w 307"/>
                    <a:gd name="T47" fmla="*/ 2 h 429"/>
                    <a:gd name="T48" fmla="*/ 2 w 307"/>
                    <a:gd name="T49" fmla="*/ 2 h 429"/>
                    <a:gd name="T50" fmla="*/ 2 w 307"/>
                    <a:gd name="T51" fmla="*/ 2 h 429"/>
                    <a:gd name="T52" fmla="*/ 1 w 307"/>
                    <a:gd name="T53" fmla="*/ 2 h 429"/>
                    <a:gd name="T54" fmla="*/ 1 w 307"/>
                    <a:gd name="T55" fmla="*/ 2 h 429"/>
                    <a:gd name="T56" fmla="*/ 1 w 307"/>
                    <a:gd name="T57" fmla="*/ 2 h 429"/>
                    <a:gd name="T58" fmla="*/ 1 w 307"/>
                    <a:gd name="T59" fmla="*/ 2 h 429"/>
                    <a:gd name="T60" fmla="*/ 1 w 307"/>
                    <a:gd name="T61" fmla="*/ 2 h 429"/>
                    <a:gd name="T62" fmla="*/ 1 w 307"/>
                    <a:gd name="T63" fmla="*/ 2 h 429"/>
                    <a:gd name="T64" fmla="*/ 1 w 307"/>
                    <a:gd name="T65" fmla="*/ 2 h 429"/>
                    <a:gd name="T66" fmla="*/ 1 w 307"/>
                    <a:gd name="T67" fmla="*/ 2 h 429"/>
                    <a:gd name="T68" fmla="*/ 1 w 307"/>
                    <a:gd name="T69" fmla="*/ 2 h 429"/>
                    <a:gd name="T70" fmla="*/ 1 w 307"/>
                    <a:gd name="T71" fmla="*/ 2 h 429"/>
                    <a:gd name="T72" fmla="*/ 1 w 307"/>
                    <a:gd name="T73" fmla="*/ 2 h 429"/>
                    <a:gd name="T74" fmla="*/ 1 w 307"/>
                    <a:gd name="T75" fmla="*/ 2 h 429"/>
                    <a:gd name="T76" fmla="*/ 1 w 307"/>
                    <a:gd name="T77" fmla="*/ 2 h 429"/>
                    <a:gd name="T78" fmla="*/ 1 w 307"/>
                    <a:gd name="T79" fmla="*/ 1 h 4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07"/>
                    <a:gd name="T121" fmla="*/ 0 h 429"/>
                    <a:gd name="T122" fmla="*/ 307 w 307"/>
                    <a:gd name="T123" fmla="*/ 429 h 4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07" h="429">
                      <a:moveTo>
                        <a:pt x="0" y="208"/>
                      </a:moveTo>
                      <a:lnTo>
                        <a:pt x="1" y="195"/>
                      </a:lnTo>
                      <a:lnTo>
                        <a:pt x="2" y="181"/>
                      </a:lnTo>
                      <a:lnTo>
                        <a:pt x="3" y="165"/>
                      </a:lnTo>
                      <a:lnTo>
                        <a:pt x="6" y="149"/>
                      </a:lnTo>
                      <a:lnTo>
                        <a:pt x="10" y="133"/>
                      </a:lnTo>
                      <a:lnTo>
                        <a:pt x="14" y="117"/>
                      </a:lnTo>
                      <a:lnTo>
                        <a:pt x="18" y="102"/>
                      </a:lnTo>
                      <a:lnTo>
                        <a:pt x="24" y="85"/>
                      </a:lnTo>
                      <a:lnTo>
                        <a:pt x="30" y="71"/>
                      </a:lnTo>
                      <a:lnTo>
                        <a:pt x="38" y="57"/>
                      </a:lnTo>
                      <a:lnTo>
                        <a:pt x="46" y="44"/>
                      </a:lnTo>
                      <a:lnTo>
                        <a:pt x="55" y="33"/>
                      </a:lnTo>
                      <a:lnTo>
                        <a:pt x="63" y="23"/>
                      </a:lnTo>
                      <a:lnTo>
                        <a:pt x="73" y="15"/>
                      </a:lnTo>
                      <a:lnTo>
                        <a:pt x="79" y="13"/>
                      </a:lnTo>
                      <a:lnTo>
                        <a:pt x="84" y="10"/>
                      </a:lnTo>
                      <a:lnTo>
                        <a:pt x="90" y="8"/>
                      </a:lnTo>
                      <a:lnTo>
                        <a:pt x="95" y="7"/>
                      </a:lnTo>
                      <a:lnTo>
                        <a:pt x="117" y="4"/>
                      </a:lnTo>
                      <a:lnTo>
                        <a:pt x="138" y="2"/>
                      </a:lnTo>
                      <a:lnTo>
                        <a:pt x="155" y="1"/>
                      </a:lnTo>
                      <a:lnTo>
                        <a:pt x="172" y="0"/>
                      </a:lnTo>
                      <a:lnTo>
                        <a:pt x="186" y="0"/>
                      </a:lnTo>
                      <a:lnTo>
                        <a:pt x="199" y="1"/>
                      </a:lnTo>
                      <a:lnTo>
                        <a:pt x="210" y="3"/>
                      </a:lnTo>
                      <a:lnTo>
                        <a:pt x="221" y="5"/>
                      </a:lnTo>
                      <a:lnTo>
                        <a:pt x="232" y="10"/>
                      </a:lnTo>
                      <a:lnTo>
                        <a:pt x="245" y="16"/>
                      </a:lnTo>
                      <a:lnTo>
                        <a:pt x="252" y="21"/>
                      </a:lnTo>
                      <a:lnTo>
                        <a:pt x="260" y="27"/>
                      </a:lnTo>
                      <a:lnTo>
                        <a:pt x="266" y="34"/>
                      </a:lnTo>
                      <a:lnTo>
                        <a:pt x="274" y="42"/>
                      </a:lnTo>
                      <a:lnTo>
                        <a:pt x="280" y="53"/>
                      </a:lnTo>
                      <a:lnTo>
                        <a:pt x="287" y="65"/>
                      </a:lnTo>
                      <a:lnTo>
                        <a:pt x="292" y="80"/>
                      </a:lnTo>
                      <a:lnTo>
                        <a:pt x="297" y="96"/>
                      </a:lnTo>
                      <a:lnTo>
                        <a:pt x="301" y="115"/>
                      </a:lnTo>
                      <a:lnTo>
                        <a:pt x="304" y="136"/>
                      </a:lnTo>
                      <a:lnTo>
                        <a:pt x="307" y="160"/>
                      </a:lnTo>
                      <a:lnTo>
                        <a:pt x="307" y="186"/>
                      </a:lnTo>
                      <a:lnTo>
                        <a:pt x="307" y="203"/>
                      </a:lnTo>
                      <a:lnTo>
                        <a:pt x="306" y="220"/>
                      </a:lnTo>
                      <a:lnTo>
                        <a:pt x="303" y="239"/>
                      </a:lnTo>
                      <a:lnTo>
                        <a:pt x="300" y="257"/>
                      </a:lnTo>
                      <a:lnTo>
                        <a:pt x="297" y="277"/>
                      </a:lnTo>
                      <a:lnTo>
                        <a:pt x="292" y="296"/>
                      </a:lnTo>
                      <a:lnTo>
                        <a:pt x="287" y="315"/>
                      </a:lnTo>
                      <a:lnTo>
                        <a:pt x="280" y="333"/>
                      </a:lnTo>
                      <a:lnTo>
                        <a:pt x="274" y="351"/>
                      </a:lnTo>
                      <a:lnTo>
                        <a:pt x="267" y="367"/>
                      </a:lnTo>
                      <a:lnTo>
                        <a:pt x="258" y="381"/>
                      </a:lnTo>
                      <a:lnTo>
                        <a:pt x="250" y="394"/>
                      </a:lnTo>
                      <a:lnTo>
                        <a:pt x="241" y="405"/>
                      </a:lnTo>
                      <a:lnTo>
                        <a:pt x="230" y="414"/>
                      </a:lnTo>
                      <a:lnTo>
                        <a:pt x="226" y="417"/>
                      </a:lnTo>
                      <a:lnTo>
                        <a:pt x="220" y="420"/>
                      </a:lnTo>
                      <a:lnTo>
                        <a:pt x="215" y="422"/>
                      </a:lnTo>
                      <a:lnTo>
                        <a:pt x="208" y="423"/>
                      </a:lnTo>
                      <a:lnTo>
                        <a:pt x="187" y="426"/>
                      </a:lnTo>
                      <a:lnTo>
                        <a:pt x="167" y="428"/>
                      </a:lnTo>
                      <a:lnTo>
                        <a:pt x="151" y="429"/>
                      </a:lnTo>
                      <a:lnTo>
                        <a:pt x="137" y="429"/>
                      </a:lnTo>
                      <a:lnTo>
                        <a:pt x="125" y="428"/>
                      </a:lnTo>
                      <a:lnTo>
                        <a:pt x="114" y="427"/>
                      </a:lnTo>
                      <a:lnTo>
                        <a:pt x="103" y="426"/>
                      </a:lnTo>
                      <a:lnTo>
                        <a:pt x="93" y="423"/>
                      </a:lnTo>
                      <a:lnTo>
                        <a:pt x="82" y="420"/>
                      </a:lnTo>
                      <a:lnTo>
                        <a:pt x="68" y="413"/>
                      </a:lnTo>
                      <a:lnTo>
                        <a:pt x="60" y="409"/>
                      </a:lnTo>
                      <a:lnTo>
                        <a:pt x="52" y="402"/>
                      </a:lnTo>
                      <a:lnTo>
                        <a:pt x="45" y="394"/>
                      </a:lnTo>
                      <a:lnTo>
                        <a:pt x="37" y="385"/>
                      </a:lnTo>
                      <a:lnTo>
                        <a:pt x="29" y="372"/>
                      </a:lnTo>
                      <a:lnTo>
                        <a:pt x="23" y="357"/>
                      </a:lnTo>
                      <a:lnTo>
                        <a:pt x="16" y="341"/>
                      </a:lnTo>
                      <a:lnTo>
                        <a:pt x="11" y="321"/>
                      </a:lnTo>
                      <a:lnTo>
                        <a:pt x="6" y="298"/>
                      </a:lnTo>
                      <a:lnTo>
                        <a:pt x="3" y="272"/>
                      </a:lnTo>
                      <a:lnTo>
                        <a:pt x="1" y="242"/>
                      </a:lnTo>
                      <a:lnTo>
                        <a:pt x="0" y="20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09" name="Freeform 699"/>
                <p:cNvSpPr>
                  <a:spLocks/>
                </p:cNvSpPr>
                <p:nvPr/>
              </p:nvSpPr>
              <p:spPr bwMode="auto">
                <a:xfrm>
                  <a:off x="781" y="1419"/>
                  <a:ext cx="154" cy="215"/>
                </a:xfrm>
                <a:custGeom>
                  <a:avLst/>
                  <a:gdLst>
                    <a:gd name="T0" fmla="*/ 1 w 307"/>
                    <a:gd name="T1" fmla="*/ 1 h 429"/>
                    <a:gd name="T2" fmla="*/ 1 w 307"/>
                    <a:gd name="T3" fmla="*/ 1 h 429"/>
                    <a:gd name="T4" fmla="*/ 1 w 307"/>
                    <a:gd name="T5" fmla="*/ 1 h 429"/>
                    <a:gd name="T6" fmla="*/ 1 w 307"/>
                    <a:gd name="T7" fmla="*/ 1 h 429"/>
                    <a:gd name="T8" fmla="*/ 1 w 307"/>
                    <a:gd name="T9" fmla="*/ 1 h 429"/>
                    <a:gd name="T10" fmla="*/ 1 w 307"/>
                    <a:gd name="T11" fmla="*/ 1 h 429"/>
                    <a:gd name="T12" fmla="*/ 1 w 307"/>
                    <a:gd name="T13" fmla="*/ 1 h 429"/>
                    <a:gd name="T14" fmla="*/ 1 w 307"/>
                    <a:gd name="T15" fmla="*/ 1 h 429"/>
                    <a:gd name="T16" fmla="*/ 1 w 307"/>
                    <a:gd name="T17" fmla="*/ 1 h 429"/>
                    <a:gd name="T18" fmla="*/ 1 w 307"/>
                    <a:gd name="T19" fmla="*/ 1 h 429"/>
                    <a:gd name="T20" fmla="*/ 1 w 307"/>
                    <a:gd name="T21" fmla="*/ 1 h 429"/>
                    <a:gd name="T22" fmla="*/ 1 w 307"/>
                    <a:gd name="T23" fmla="*/ 0 h 429"/>
                    <a:gd name="T24" fmla="*/ 1 w 307"/>
                    <a:gd name="T25" fmla="*/ 1 h 429"/>
                    <a:gd name="T26" fmla="*/ 1 w 307"/>
                    <a:gd name="T27" fmla="*/ 1 h 429"/>
                    <a:gd name="T28" fmla="*/ 1 w 307"/>
                    <a:gd name="T29" fmla="*/ 1 h 429"/>
                    <a:gd name="T30" fmla="*/ 2 w 307"/>
                    <a:gd name="T31" fmla="*/ 1 h 429"/>
                    <a:gd name="T32" fmla="*/ 2 w 307"/>
                    <a:gd name="T33" fmla="*/ 1 h 429"/>
                    <a:gd name="T34" fmla="*/ 2 w 307"/>
                    <a:gd name="T35" fmla="*/ 1 h 429"/>
                    <a:gd name="T36" fmla="*/ 2 w 307"/>
                    <a:gd name="T37" fmla="*/ 1 h 429"/>
                    <a:gd name="T38" fmla="*/ 2 w 307"/>
                    <a:gd name="T39" fmla="*/ 1 h 429"/>
                    <a:gd name="T40" fmla="*/ 2 w 307"/>
                    <a:gd name="T41" fmla="*/ 1 h 429"/>
                    <a:gd name="T42" fmla="*/ 2 w 307"/>
                    <a:gd name="T43" fmla="*/ 1 h 429"/>
                    <a:gd name="T44" fmla="*/ 2 w 307"/>
                    <a:gd name="T45" fmla="*/ 2 h 429"/>
                    <a:gd name="T46" fmla="*/ 2 w 307"/>
                    <a:gd name="T47" fmla="*/ 2 h 429"/>
                    <a:gd name="T48" fmla="*/ 2 w 307"/>
                    <a:gd name="T49" fmla="*/ 2 h 429"/>
                    <a:gd name="T50" fmla="*/ 2 w 307"/>
                    <a:gd name="T51" fmla="*/ 2 h 429"/>
                    <a:gd name="T52" fmla="*/ 1 w 307"/>
                    <a:gd name="T53" fmla="*/ 2 h 429"/>
                    <a:gd name="T54" fmla="*/ 1 w 307"/>
                    <a:gd name="T55" fmla="*/ 2 h 429"/>
                    <a:gd name="T56" fmla="*/ 1 w 307"/>
                    <a:gd name="T57" fmla="*/ 2 h 429"/>
                    <a:gd name="T58" fmla="*/ 1 w 307"/>
                    <a:gd name="T59" fmla="*/ 2 h 429"/>
                    <a:gd name="T60" fmla="*/ 1 w 307"/>
                    <a:gd name="T61" fmla="*/ 2 h 429"/>
                    <a:gd name="T62" fmla="*/ 1 w 307"/>
                    <a:gd name="T63" fmla="*/ 2 h 429"/>
                    <a:gd name="T64" fmla="*/ 1 w 307"/>
                    <a:gd name="T65" fmla="*/ 2 h 429"/>
                    <a:gd name="T66" fmla="*/ 1 w 307"/>
                    <a:gd name="T67" fmla="*/ 2 h 429"/>
                    <a:gd name="T68" fmla="*/ 1 w 307"/>
                    <a:gd name="T69" fmla="*/ 2 h 429"/>
                    <a:gd name="T70" fmla="*/ 1 w 307"/>
                    <a:gd name="T71" fmla="*/ 2 h 429"/>
                    <a:gd name="T72" fmla="*/ 1 w 307"/>
                    <a:gd name="T73" fmla="*/ 2 h 429"/>
                    <a:gd name="T74" fmla="*/ 1 w 307"/>
                    <a:gd name="T75" fmla="*/ 2 h 429"/>
                    <a:gd name="T76" fmla="*/ 1 w 307"/>
                    <a:gd name="T77" fmla="*/ 2 h 429"/>
                    <a:gd name="T78" fmla="*/ 1 w 307"/>
                    <a:gd name="T79" fmla="*/ 1 h 4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07"/>
                    <a:gd name="T121" fmla="*/ 0 h 429"/>
                    <a:gd name="T122" fmla="*/ 307 w 307"/>
                    <a:gd name="T123" fmla="*/ 429 h 4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07" h="429">
                      <a:moveTo>
                        <a:pt x="0" y="208"/>
                      </a:moveTo>
                      <a:lnTo>
                        <a:pt x="1" y="195"/>
                      </a:lnTo>
                      <a:lnTo>
                        <a:pt x="2" y="181"/>
                      </a:lnTo>
                      <a:lnTo>
                        <a:pt x="3" y="165"/>
                      </a:lnTo>
                      <a:lnTo>
                        <a:pt x="6" y="149"/>
                      </a:lnTo>
                      <a:lnTo>
                        <a:pt x="10" y="133"/>
                      </a:lnTo>
                      <a:lnTo>
                        <a:pt x="14" y="117"/>
                      </a:lnTo>
                      <a:lnTo>
                        <a:pt x="18" y="102"/>
                      </a:lnTo>
                      <a:lnTo>
                        <a:pt x="24" y="85"/>
                      </a:lnTo>
                      <a:lnTo>
                        <a:pt x="30" y="71"/>
                      </a:lnTo>
                      <a:lnTo>
                        <a:pt x="38" y="57"/>
                      </a:lnTo>
                      <a:lnTo>
                        <a:pt x="46" y="44"/>
                      </a:lnTo>
                      <a:lnTo>
                        <a:pt x="55" y="33"/>
                      </a:lnTo>
                      <a:lnTo>
                        <a:pt x="63" y="23"/>
                      </a:lnTo>
                      <a:lnTo>
                        <a:pt x="73" y="15"/>
                      </a:lnTo>
                      <a:lnTo>
                        <a:pt x="79" y="13"/>
                      </a:lnTo>
                      <a:lnTo>
                        <a:pt x="84" y="10"/>
                      </a:lnTo>
                      <a:lnTo>
                        <a:pt x="90" y="8"/>
                      </a:lnTo>
                      <a:lnTo>
                        <a:pt x="95" y="7"/>
                      </a:lnTo>
                      <a:lnTo>
                        <a:pt x="117" y="4"/>
                      </a:lnTo>
                      <a:lnTo>
                        <a:pt x="138" y="2"/>
                      </a:lnTo>
                      <a:lnTo>
                        <a:pt x="155" y="1"/>
                      </a:lnTo>
                      <a:lnTo>
                        <a:pt x="172" y="0"/>
                      </a:lnTo>
                      <a:lnTo>
                        <a:pt x="186" y="0"/>
                      </a:lnTo>
                      <a:lnTo>
                        <a:pt x="199" y="1"/>
                      </a:lnTo>
                      <a:lnTo>
                        <a:pt x="210" y="3"/>
                      </a:lnTo>
                      <a:lnTo>
                        <a:pt x="221" y="5"/>
                      </a:lnTo>
                      <a:lnTo>
                        <a:pt x="232" y="10"/>
                      </a:lnTo>
                      <a:lnTo>
                        <a:pt x="245" y="16"/>
                      </a:lnTo>
                      <a:lnTo>
                        <a:pt x="252" y="21"/>
                      </a:lnTo>
                      <a:lnTo>
                        <a:pt x="260" y="27"/>
                      </a:lnTo>
                      <a:lnTo>
                        <a:pt x="266" y="34"/>
                      </a:lnTo>
                      <a:lnTo>
                        <a:pt x="274" y="42"/>
                      </a:lnTo>
                      <a:lnTo>
                        <a:pt x="280" y="53"/>
                      </a:lnTo>
                      <a:lnTo>
                        <a:pt x="287" y="65"/>
                      </a:lnTo>
                      <a:lnTo>
                        <a:pt x="292" y="80"/>
                      </a:lnTo>
                      <a:lnTo>
                        <a:pt x="297" y="96"/>
                      </a:lnTo>
                      <a:lnTo>
                        <a:pt x="301" y="115"/>
                      </a:lnTo>
                      <a:lnTo>
                        <a:pt x="304" y="136"/>
                      </a:lnTo>
                      <a:lnTo>
                        <a:pt x="307" y="160"/>
                      </a:lnTo>
                      <a:lnTo>
                        <a:pt x="307" y="186"/>
                      </a:lnTo>
                      <a:lnTo>
                        <a:pt x="307" y="203"/>
                      </a:lnTo>
                      <a:lnTo>
                        <a:pt x="306" y="220"/>
                      </a:lnTo>
                      <a:lnTo>
                        <a:pt x="303" y="239"/>
                      </a:lnTo>
                      <a:lnTo>
                        <a:pt x="300" y="257"/>
                      </a:lnTo>
                      <a:lnTo>
                        <a:pt x="297" y="277"/>
                      </a:lnTo>
                      <a:lnTo>
                        <a:pt x="292" y="296"/>
                      </a:lnTo>
                      <a:lnTo>
                        <a:pt x="287" y="315"/>
                      </a:lnTo>
                      <a:lnTo>
                        <a:pt x="280" y="333"/>
                      </a:lnTo>
                      <a:lnTo>
                        <a:pt x="274" y="351"/>
                      </a:lnTo>
                      <a:lnTo>
                        <a:pt x="267" y="367"/>
                      </a:lnTo>
                      <a:lnTo>
                        <a:pt x="258" y="381"/>
                      </a:lnTo>
                      <a:lnTo>
                        <a:pt x="250" y="394"/>
                      </a:lnTo>
                      <a:lnTo>
                        <a:pt x="241" y="405"/>
                      </a:lnTo>
                      <a:lnTo>
                        <a:pt x="230" y="414"/>
                      </a:lnTo>
                      <a:lnTo>
                        <a:pt x="226" y="417"/>
                      </a:lnTo>
                      <a:lnTo>
                        <a:pt x="220" y="420"/>
                      </a:lnTo>
                      <a:lnTo>
                        <a:pt x="215" y="422"/>
                      </a:lnTo>
                      <a:lnTo>
                        <a:pt x="208" y="423"/>
                      </a:lnTo>
                      <a:lnTo>
                        <a:pt x="187" y="426"/>
                      </a:lnTo>
                      <a:lnTo>
                        <a:pt x="167" y="428"/>
                      </a:lnTo>
                      <a:lnTo>
                        <a:pt x="151" y="429"/>
                      </a:lnTo>
                      <a:lnTo>
                        <a:pt x="137" y="429"/>
                      </a:lnTo>
                      <a:lnTo>
                        <a:pt x="125" y="428"/>
                      </a:lnTo>
                      <a:lnTo>
                        <a:pt x="114" y="427"/>
                      </a:lnTo>
                      <a:lnTo>
                        <a:pt x="103" y="426"/>
                      </a:lnTo>
                      <a:lnTo>
                        <a:pt x="93" y="423"/>
                      </a:lnTo>
                      <a:lnTo>
                        <a:pt x="82" y="420"/>
                      </a:lnTo>
                      <a:lnTo>
                        <a:pt x="68" y="413"/>
                      </a:lnTo>
                      <a:lnTo>
                        <a:pt x="60" y="409"/>
                      </a:lnTo>
                      <a:lnTo>
                        <a:pt x="52" y="402"/>
                      </a:lnTo>
                      <a:lnTo>
                        <a:pt x="45" y="394"/>
                      </a:lnTo>
                      <a:lnTo>
                        <a:pt x="37" y="385"/>
                      </a:lnTo>
                      <a:lnTo>
                        <a:pt x="29" y="372"/>
                      </a:lnTo>
                      <a:lnTo>
                        <a:pt x="23" y="357"/>
                      </a:lnTo>
                      <a:lnTo>
                        <a:pt x="16" y="341"/>
                      </a:lnTo>
                      <a:lnTo>
                        <a:pt x="11" y="321"/>
                      </a:lnTo>
                      <a:lnTo>
                        <a:pt x="6" y="298"/>
                      </a:lnTo>
                      <a:lnTo>
                        <a:pt x="3" y="272"/>
                      </a:lnTo>
                      <a:lnTo>
                        <a:pt x="1" y="242"/>
                      </a:lnTo>
                      <a:lnTo>
                        <a:pt x="0" y="20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0" name="Freeform 700"/>
                <p:cNvSpPr>
                  <a:spLocks/>
                </p:cNvSpPr>
                <p:nvPr/>
              </p:nvSpPr>
              <p:spPr bwMode="auto">
                <a:xfrm>
                  <a:off x="836" y="1423"/>
                  <a:ext cx="99" cy="206"/>
                </a:xfrm>
                <a:custGeom>
                  <a:avLst/>
                  <a:gdLst>
                    <a:gd name="T0" fmla="*/ 1 w 198"/>
                    <a:gd name="T1" fmla="*/ 1 h 413"/>
                    <a:gd name="T2" fmla="*/ 1 w 198"/>
                    <a:gd name="T3" fmla="*/ 1 h 413"/>
                    <a:gd name="T4" fmla="*/ 1 w 198"/>
                    <a:gd name="T5" fmla="*/ 1 h 413"/>
                    <a:gd name="T6" fmla="*/ 1 w 198"/>
                    <a:gd name="T7" fmla="*/ 1 h 413"/>
                    <a:gd name="T8" fmla="*/ 1 w 198"/>
                    <a:gd name="T9" fmla="*/ 1 h 413"/>
                    <a:gd name="T10" fmla="*/ 1 w 198"/>
                    <a:gd name="T11" fmla="*/ 1 h 413"/>
                    <a:gd name="T12" fmla="*/ 1 w 198"/>
                    <a:gd name="T13" fmla="*/ 1 h 413"/>
                    <a:gd name="T14" fmla="*/ 1 w 198"/>
                    <a:gd name="T15" fmla="*/ 0 h 413"/>
                    <a:gd name="T16" fmla="*/ 1 w 198"/>
                    <a:gd name="T17" fmla="*/ 0 h 413"/>
                    <a:gd name="T18" fmla="*/ 1 w 198"/>
                    <a:gd name="T19" fmla="*/ 0 h 413"/>
                    <a:gd name="T20" fmla="*/ 1 w 198"/>
                    <a:gd name="T21" fmla="*/ 0 h 413"/>
                    <a:gd name="T22" fmla="*/ 1 w 198"/>
                    <a:gd name="T23" fmla="*/ 0 h 413"/>
                    <a:gd name="T24" fmla="*/ 1 w 198"/>
                    <a:gd name="T25" fmla="*/ 0 h 413"/>
                    <a:gd name="T26" fmla="*/ 1 w 198"/>
                    <a:gd name="T27" fmla="*/ 0 h 413"/>
                    <a:gd name="T28" fmla="*/ 1 w 198"/>
                    <a:gd name="T29" fmla="*/ 0 h 413"/>
                    <a:gd name="T30" fmla="*/ 1 w 198"/>
                    <a:gd name="T31" fmla="*/ 0 h 413"/>
                    <a:gd name="T32" fmla="*/ 1 w 198"/>
                    <a:gd name="T33" fmla="*/ 0 h 413"/>
                    <a:gd name="T34" fmla="*/ 1 w 198"/>
                    <a:gd name="T35" fmla="*/ 0 h 413"/>
                    <a:gd name="T36" fmla="*/ 1 w 198"/>
                    <a:gd name="T37" fmla="*/ 0 h 413"/>
                    <a:gd name="T38" fmla="*/ 1 w 198"/>
                    <a:gd name="T39" fmla="*/ 0 h 413"/>
                    <a:gd name="T40" fmla="*/ 1 w 198"/>
                    <a:gd name="T41" fmla="*/ 0 h 413"/>
                    <a:gd name="T42" fmla="*/ 1 w 198"/>
                    <a:gd name="T43" fmla="*/ 0 h 413"/>
                    <a:gd name="T44" fmla="*/ 1 w 198"/>
                    <a:gd name="T45" fmla="*/ 0 h 413"/>
                    <a:gd name="T46" fmla="*/ 1 w 198"/>
                    <a:gd name="T47" fmla="*/ 0 h 413"/>
                    <a:gd name="T48" fmla="*/ 0 w 198"/>
                    <a:gd name="T49" fmla="*/ 0 h 413"/>
                    <a:gd name="T50" fmla="*/ 1 w 198"/>
                    <a:gd name="T51" fmla="*/ 1 h 413"/>
                    <a:gd name="T52" fmla="*/ 1 w 198"/>
                    <a:gd name="T53" fmla="*/ 1 h 413"/>
                    <a:gd name="T54" fmla="*/ 1 w 198"/>
                    <a:gd name="T55" fmla="*/ 1 h 413"/>
                    <a:gd name="T56" fmla="*/ 1 w 198"/>
                    <a:gd name="T57" fmla="*/ 1 h 413"/>
                    <a:gd name="T58" fmla="*/ 1 w 198"/>
                    <a:gd name="T59" fmla="*/ 1 h 413"/>
                    <a:gd name="T60" fmla="*/ 1 w 198"/>
                    <a:gd name="T61" fmla="*/ 1 h 413"/>
                    <a:gd name="T62" fmla="*/ 1 w 198"/>
                    <a:gd name="T63" fmla="*/ 1 h 4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8"/>
                    <a:gd name="T97" fmla="*/ 0 h 413"/>
                    <a:gd name="T98" fmla="*/ 198 w 198"/>
                    <a:gd name="T99" fmla="*/ 413 h 4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8" h="413">
                      <a:moveTo>
                        <a:pt x="88" y="413"/>
                      </a:moveTo>
                      <a:lnTo>
                        <a:pt x="98" y="413"/>
                      </a:lnTo>
                      <a:lnTo>
                        <a:pt x="108" y="409"/>
                      </a:lnTo>
                      <a:lnTo>
                        <a:pt x="118" y="405"/>
                      </a:lnTo>
                      <a:lnTo>
                        <a:pt x="126" y="398"/>
                      </a:lnTo>
                      <a:lnTo>
                        <a:pt x="135" y="391"/>
                      </a:lnTo>
                      <a:lnTo>
                        <a:pt x="144" y="381"/>
                      </a:lnTo>
                      <a:lnTo>
                        <a:pt x="153" y="369"/>
                      </a:lnTo>
                      <a:lnTo>
                        <a:pt x="160" y="357"/>
                      </a:lnTo>
                      <a:lnTo>
                        <a:pt x="167" y="341"/>
                      </a:lnTo>
                      <a:lnTo>
                        <a:pt x="174" y="326"/>
                      </a:lnTo>
                      <a:lnTo>
                        <a:pt x="180" y="310"/>
                      </a:lnTo>
                      <a:lnTo>
                        <a:pt x="184" y="292"/>
                      </a:lnTo>
                      <a:lnTo>
                        <a:pt x="189" y="273"/>
                      </a:lnTo>
                      <a:lnTo>
                        <a:pt x="192" y="254"/>
                      </a:lnTo>
                      <a:lnTo>
                        <a:pt x="195" y="233"/>
                      </a:lnTo>
                      <a:lnTo>
                        <a:pt x="197" y="212"/>
                      </a:lnTo>
                      <a:lnTo>
                        <a:pt x="198" y="191"/>
                      </a:lnTo>
                      <a:lnTo>
                        <a:pt x="198" y="170"/>
                      </a:lnTo>
                      <a:lnTo>
                        <a:pt x="195" y="151"/>
                      </a:lnTo>
                      <a:lnTo>
                        <a:pt x="193" y="131"/>
                      </a:lnTo>
                      <a:lnTo>
                        <a:pt x="190" y="113"/>
                      </a:lnTo>
                      <a:lnTo>
                        <a:pt x="187" y="96"/>
                      </a:lnTo>
                      <a:lnTo>
                        <a:pt x="181" y="79"/>
                      </a:lnTo>
                      <a:lnTo>
                        <a:pt x="176" y="65"/>
                      </a:lnTo>
                      <a:lnTo>
                        <a:pt x="170" y="51"/>
                      </a:lnTo>
                      <a:lnTo>
                        <a:pt x="163" y="39"/>
                      </a:lnTo>
                      <a:lnTo>
                        <a:pt x="155" y="28"/>
                      </a:lnTo>
                      <a:lnTo>
                        <a:pt x="147" y="19"/>
                      </a:lnTo>
                      <a:lnTo>
                        <a:pt x="138" y="11"/>
                      </a:lnTo>
                      <a:lnTo>
                        <a:pt x="130" y="6"/>
                      </a:lnTo>
                      <a:lnTo>
                        <a:pt x="120" y="1"/>
                      </a:lnTo>
                      <a:lnTo>
                        <a:pt x="110" y="0"/>
                      </a:lnTo>
                      <a:lnTo>
                        <a:pt x="100" y="0"/>
                      </a:lnTo>
                      <a:lnTo>
                        <a:pt x="90" y="4"/>
                      </a:lnTo>
                      <a:lnTo>
                        <a:pt x="80" y="8"/>
                      </a:lnTo>
                      <a:lnTo>
                        <a:pt x="72" y="15"/>
                      </a:lnTo>
                      <a:lnTo>
                        <a:pt x="62" y="22"/>
                      </a:lnTo>
                      <a:lnTo>
                        <a:pt x="53" y="32"/>
                      </a:lnTo>
                      <a:lnTo>
                        <a:pt x="45" y="44"/>
                      </a:lnTo>
                      <a:lnTo>
                        <a:pt x="38" y="57"/>
                      </a:lnTo>
                      <a:lnTo>
                        <a:pt x="31" y="72"/>
                      </a:lnTo>
                      <a:lnTo>
                        <a:pt x="24" y="87"/>
                      </a:lnTo>
                      <a:lnTo>
                        <a:pt x="18" y="103"/>
                      </a:lnTo>
                      <a:lnTo>
                        <a:pt x="13" y="121"/>
                      </a:lnTo>
                      <a:lnTo>
                        <a:pt x="9" y="140"/>
                      </a:lnTo>
                      <a:lnTo>
                        <a:pt x="6" y="159"/>
                      </a:lnTo>
                      <a:lnTo>
                        <a:pt x="3" y="180"/>
                      </a:lnTo>
                      <a:lnTo>
                        <a:pt x="1" y="201"/>
                      </a:lnTo>
                      <a:lnTo>
                        <a:pt x="0" y="222"/>
                      </a:lnTo>
                      <a:lnTo>
                        <a:pt x="0" y="243"/>
                      </a:lnTo>
                      <a:lnTo>
                        <a:pt x="3" y="262"/>
                      </a:lnTo>
                      <a:lnTo>
                        <a:pt x="5" y="282"/>
                      </a:lnTo>
                      <a:lnTo>
                        <a:pt x="8" y="301"/>
                      </a:lnTo>
                      <a:lnTo>
                        <a:pt x="11" y="317"/>
                      </a:lnTo>
                      <a:lnTo>
                        <a:pt x="17" y="334"/>
                      </a:lnTo>
                      <a:lnTo>
                        <a:pt x="22" y="349"/>
                      </a:lnTo>
                      <a:lnTo>
                        <a:pt x="28" y="362"/>
                      </a:lnTo>
                      <a:lnTo>
                        <a:pt x="35" y="374"/>
                      </a:lnTo>
                      <a:lnTo>
                        <a:pt x="42" y="385"/>
                      </a:lnTo>
                      <a:lnTo>
                        <a:pt x="51" y="395"/>
                      </a:lnTo>
                      <a:lnTo>
                        <a:pt x="60" y="402"/>
                      </a:lnTo>
                      <a:lnTo>
                        <a:pt x="68" y="408"/>
                      </a:lnTo>
                      <a:lnTo>
                        <a:pt x="78" y="412"/>
                      </a:lnTo>
                      <a:lnTo>
                        <a:pt x="88" y="41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1" name="Freeform 701"/>
                <p:cNvSpPr>
                  <a:spLocks/>
                </p:cNvSpPr>
                <p:nvPr/>
              </p:nvSpPr>
              <p:spPr bwMode="auto">
                <a:xfrm>
                  <a:off x="836" y="1423"/>
                  <a:ext cx="99" cy="206"/>
                </a:xfrm>
                <a:custGeom>
                  <a:avLst/>
                  <a:gdLst>
                    <a:gd name="T0" fmla="*/ 1 w 198"/>
                    <a:gd name="T1" fmla="*/ 1 h 413"/>
                    <a:gd name="T2" fmla="*/ 1 w 198"/>
                    <a:gd name="T3" fmla="*/ 1 h 413"/>
                    <a:gd name="T4" fmla="*/ 1 w 198"/>
                    <a:gd name="T5" fmla="*/ 1 h 413"/>
                    <a:gd name="T6" fmla="*/ 1 w 198"/>
                    <a:gd name="T7" fmla="*/ 1 h 413"/>
                    <a:gd name="T8" fmla="*/ 1 w 198"/>
                    <a:gd name="T9" fmla="*/ 1 h 413"/>
                    <a:gd name="T10" fmla="*/ 1 w 198"/>
                    <a:gd name="T11" fmla="*/ 1 h 413"/>
                    <a:gd name="T12" fmla="*/ 1 w 198"/>
                    <a:gd name="T13" fmla="*/ 1 h 413"/>
                    <a:gd name="T14" fmla="*/ 1 w 198"/>
                    <a:gd name="T15" fmla="*/ 0 h 413"/>
                    <a:gd name="T16" fmla="*/ 1 w 198"/>
                    <a:gd name="T17" fmla="*/ 0 h 413"/>
                    <a:gd name="T18" fmla="*/ 1 w 198"/>
                    <a:gd name="T19" fmla="*/ 0 h 413"/>
                    <a:gd name="T20" fmla="*/ 1 w 198"/>
                    <a:gd name="T21" fmla="*/ 0 h 413"/>
                    <a:gd name="T22" fmla="*/ 1 w 198"/>
                    <a:gd name="T23" fmla="*/ 0 h 413"/>
                    <a:gd name="T24" fmla="*/ 1 w 198"/>
                    <a:gd name="T25" fmla="*/ 0 h 413"/>
                    <a:gd name="T26" fmla="*/ 1 w 198"/>
                    <a:gd name="T27" fmla="*/ 0 h 413"/>
                    <a:gd name="T28" fmla="*/ 1 w 198"/>
                    <a:gd name="T29" fmla="*/ 0 h 413"/>
                    <a:gd name="T30" fmla="*/ 1 w 198"/>
                    <a:gd name="T31" fmla="*/ 0 h 413"/>
                    <a:gd name="T32" fmla="*/ 1 w 198"/>
                    <a:gd name="T33" fmla="*/ 0 h 413"/>
                    <a:gd name="T34" fmla="*/ 1 w 198"/>
                    <a:gd name="T35" fmla="*/ 0 h 413"/>
                    <a:gd name="T36" fmla="*/ 1 w 198"/>
                    <a:gd name="T37" fmla="*/ 0 h 413"/>
                    <a:gd name="T38" fmla="*/ 1 w 198"/>
                    <a:gd name="T39" fmla="*/ 0 h 413"/>
                    <a:gd name="T40" fmla="*/ 1 w 198"/>
                    <a:gd name="T41" fmla="*/ 0 h 413"/>
                    <a:gd name="T42" fmla="*/ 1 w 198"/>
                    <a:gd name="T43" fmla="*/ 0 h 413"/>
                    <a:gd name="T44" fmla="*/ 1 w 198"/>
                    <a:gd name="T45" fmla="*/ 0 h 413"/>
                    <a:gd name="T46" fmla="*/ 1 w 198"/>
                    <a:gd name="T47" fmla="*/ 0 h 413"/>
                    <a:gd name="T48" fmla="*/ 0 w 198"/>
                    <a:gd name="T49" fmla="*/ 0 h 413"/>
                    <a:gd name="T50" fmla="*/ 1 w 198"/>
                    <a:gd name="T51" fmla="*/ 1 h 413"/>
                    <a:gd name="T52" fmla="*/ 1 w 198"/>
                    <a:gd name="T53" fmla="*/ 1 h 413"/>
                    <a:gd name="T54" fmla="*/ 1 w 198"/>
                    <a:gd name="T55" fmla="*/ 1 h 413"/>
                    <a:gd name="T56" fmla="*/ 1 w 198"/>
                    <a:gd name="T57" fmla="*/ 1 h 413"/>
                    <a:gd name="T58" fmla="*/ 1 w 198"/>
                    <a:gd name="T59" fmla="*/ 1 h 413"/>
                    <a:gd name="T60" fmla="*/ 1 w 198"/>
                    <a:gd name="T61" fmla="*/ 1 h 413"/>
                    <a:gd name="T62" fmla="*/ 1 w 198"/>
                    <a:gd name="T63" fmla="*/ 1 h 4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8"/>
                    <a:gd name="T97" fmla="*/ 0 h 413"/>
                    <a:gd name="T98" fmla="*/ 198 w 198"/>
                    <a:gd name="T99" fmla="*/ 413 h 4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8" h="413">
                      <a:moveTo>
                        <a:pt x="88" y="413"/>
                      </a:moveTo>
                      <a:lnTo>
                        <a:pt x="98" y="413"/>
                      </a:lnTo>
                      <a:lnTo>
                        <a:pt x="108" y="409"/>
                      </a:lnTo>
                      <a:lnTo>
                        <a:pt x="118" y="405"/>
                      </a:lnTo>
                      <a:lnTo>
                        <a:pt x="126" y="398"/>
                      </a:lnTo>
                      <a:lnTo>
                        <a:pt x="135" y="391"/>
                      </a:lnTo>
                      <a:lnTo>
                        <a:pt x="144" y="381"/>
                      </a:lnTo>
                      <a:lnTo>
                        <a:pt x="153" y="369"/>
                      </a:lnTo>
                      <a:lnTo>
                        <a:pt x="160" y="357"/>
                      </a:lnTo>
                      <a:lnTo>
                        <a:pt x="167" y="341"/>
                      </a:lnTo>
                      <a:lnTo>
                        <a:pt x="174" y="326"/>
                      </a:lnTo>
                      <a:lnTo>
                        <a:pt x="180" y="310"/>
                      </a:lnTo>
                      <a:lnTo>
                        <a:pt x="184" y="292"/>
                      </a:lnTo>
                      <a:lnTo>
                        <a:pt x="189" y="273"/>
                      </a:lnTo>
                      <a:lnTo>
                        <a:pt x="192" y="254"/>
                      </a:lnTo>
                      <a:lnTo>
                        <a:pt x="195" y="233"/>
                      </a:lnTo>
                      <a:lnTo>
                        <a:pt x="197" y="212"/>
                      </a:lnTo>
                      <a:lnTo>
                        <a:pt x="198" y="191"/>
                      </a:lnTo>
                      <a:lnTo>
                        <a:pt x="198" y="170"/>
                      </a:lnTo>
                      <a:lnTo>
                        <a:pt x="195" y="151"/>
                      </a:lnTo>
                      <a:lnTo>
                        <a:pt x="193" y="131"/>
                      </a:lnTo>
                      <a:lnTo>
                        <a:pt x="190" y="113"/>
                      </a:lnTo>
                      <a:lnTo>
                        <a:pt x="187" y="96"/>
                      </a:lnTo>
                      <a:lnTo>
                        <a:pt x="181" y="79"/>
                      </a:lnTo>
                      <a:lnTo>
                        <a:pt x="176" y="65"/>
                      </a:lnTo>
                      <a:lnTo>
                        <a:pt x="170" y="51"/>
                      </a:lnTo>
                      <a:lnTo>
                        <a:pt x="163" y="39"/>
                      </a:lnTo>
                      <a:lnTo>
                        <a:pt x="155" y="28"/>
                      </a:lnTo>
                      <a:lnTo>
                        <a:pt x="147" y="19"/>
                      </a:lnTo>
                      <a:lnTo>
                        <a:pt x="138" y="11"/>
                      </a:lnTo>
                      <a:lnTo>
                        <a:pt x="130" y="6"/>
                      </a:lnTo>
                      <a:lnTo>
                        <a:pt x="120" y="1"/>
                      </a:lnTo>
                      <a:lnTo>
                        <a:pt x="110" y="0"/>
                      </a:lnTo>
                      <a:lnTo>
                        <a:pt x="100" y="0"/>
                      </a:lnTo>
                      <a:lnTo>
                        <a:pt x="90" y="4"/>
                      </a:lnTo>
                      <a:lnTo>
                        <a:pt x="80" y="8"/>
                      </a:lnTo>
                      <a:lnTo>
                        <a:pt x="72" y="15"/>
                      </a:lnTo>
                      <a:lnTo>
                        <a:pt x="62" y="22"/>
                      </a:lnTo>
                      <a:lnTo>
                        <a:pt x="53" y="32"/>
                      </a:lnTo>
                      <a:lnTo>
                        <a:pt x="45" y="44"/>
                      </a:lnTo>
                      <a:lnTo>
                        <a:pt x="38" y="57"/>
                      </a:lnTo>
                      <a:lnTo>
                        <a:pt x="31" y="72"/>
                      </a:lnTo>
                      <a:lnTo>
                        <a:pt x="24" y="87"/>
                      </a:lnTo>
                      <a:lnTo>
                        <a:pt x="18" y="103"/>
                      </a:lnTo>
                      <a:lnTo>
                        <a:pt x="13" y="121"/>
                      </a:lnTo>
                      <a:lnTo>
                        <a:pt x="9" y="140"/>
                      </a:lnTo>
                      <a:lnTo>
                        <a:pt x="6" y="159"/>
                      </a:lnTo>
                      <a:lnTo>
                        <a:pt x="3" y="180"/>
                      </a:lnTo>
                      <a:lnTo>
                        <a:pt x="1" y="201"/>
                      </a:lnTo>
                      <a:lnTo>
                        <a:pt x="0" y="222"/>
                      </a:lnTo>
                      <a:lnTo>
                        <a:pt x="0" y="243"/>
                      </a:lnTo>
                      <a:lnTo>
                        <a:pt x="3" y="262"/>
                      </a:lnTo>
                      <a:lnTo>
                        <a:pt x="5" y="282"/>
                      </a:lnTo>
                      <a:lnTo>
                        <a:pt x="8" y="301"/>
                      </a:lnTo>
                      <a:lnTo>
                        <a:pt x="11" y="317"/>
                      </a:lnTo>
                      <a:lnTo>
                        <a:pt x="17" y="334"/>
                      </a:lnTo>
                      <a:lnTo>
                        <a:pt x="22" y="349"/>
                      </a:lnTo>
                      <a:lnTo>
                        <a:pt x="28" y="362"/>
                      </a:lnTo>
                      <a:lnTo>
                        <a:pt x="35" y="374"/>
                      </a:lnTo>
                      <a:lnTo>
                        <a:pt x="42" y="385"/>
                      </a:lnTo>
                      <a:lnTo>
                        <a:pt x="51" y="395"/>
                      </a:lnTo>
                      <a:lnTo>
                        <a:pt x="60" y="402"/>
                      </a:lnTo>
                      <a:lnTo>
                        <a:pt x="68" y="408"/>
                      </a:lnTo>
                      <a:lnTo>
                        <a:pt x="78" y="412"/>
                      </a:lnTo>
                      <a:lnTo>
                        <a:pt x="88" y="41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2" name="Freeform 702"/>
                <p:cNvSpPr>
                  <a:spLocks/>
                </p:cNvSpPr>
                <p:nvPr/>
              </p:nvSpPr>
              <p:spPr bwMode="auto">
                <a:xfrm>
                  <a:off x="837" y="1424"/>
                  <a:ext cx="97" cy="204"/>
                </a:xfrm>
                <a:custGeom>
                  <a:avLst/>
                  <a:gdLst>
                    <a:gd name="T0" fmla="*/ 1 w 194"/>
                    <a:gd name="T1" fmla="*/ 1 h 407"/>
                    <a:gd name="T2" fmla="*/ 1 w 194"/>
                    <a:gd name="T3" fmla="*/ 1 h 407"/>
                    <a:gd name="T4" fmla="*/ 1 w 194"/>
                    <a:gd name="T5" fmla="*/ 1 h 407"/>
                    <a:gd name="T6" fmla="*/ 1 w 194"/>
                    <a:gd name="T7" fmla="*/ 1 h 407"/>
                    <a:gd name="T8" fmla="*/ 1 w 194"/>
                    <a:gd name="T9" fmla="*/ 1 h 407"/>
                    <a:gd name="T10" fmla="*/ 1 w 194"/>
                    <a:gd name="T11" fmla="*/ 1 h 407"/>
                    <a:gd name="T12" fmla="*/ 1 w 194"/>
                    <a:gd name="T13" fmla="*/ 1 h 407"/>
                    <a:gd name="T14" fmla="*/ 1 w 194"/>
                    <a:gd name="T15" fmla="*/ 1 h 407"/>
                    <a:gd name="T16" fmla="*/ 1 w 194"/>
                    <a:gd name="T17" fmla="*/ 1 h 407"/>
                    <a:gd name="T18" fmla="*/ 1 w 194"/>
                    <a:gd name="T19" fmla="*/ 2 h 407"/>
                    <a:gd name="T20" fmla="*/ 1 w 194"/>
                    <a:gd name="T21" fmla="*/ 2 h 407"/>
                    <a:gd name="T22" fmla="*/ 1 w 194"/>
                    <a:gd name="T23" fmla="*/ 2 h 407"/>
                    <a:gd name="T24" fmla="*/ 1 w 194"/>
                    <a:gd name="T25" fmla="*/ 2 h 407"/>
                    <a:gd name="T26" fmla="*/ 1 w 194"/>
                    <a:gd name="T27" fmla="*/ 2 h 407"/>
                    <a:gd name="T28" fmla="*/ 1 w 194"/>
                    <a:gd name="T29" fmla="*/ 2 h 407"/>
                    <a:gd name="T30" fmla="*/ 1 w 194"/>
                    <a:gd name="T31" fmla="*/ 2 h 407"/>
                    <a:gd name="T32" fmla="*/ 1 w 194"/>
                    <a:gd name="T33" fmla="*/ 2 h 407"/>
                    <a:gd name="T34" fmla="*/ 1 w 194"/>
                    <a:gd name="T35" fmla="*/ 2 h 407"/>
                    <a:gd name="T36" fmla="*/ 1 w 194"/>
                    <a:gd name="T37" fmla="*/ 2 h 407"/>
                    <a:gd name="T38" fmla="*/ 1 w 194"/>
                    <a:gd name="T39" fmla="*/ 2 h 407"/>
                    <a:gd name="T40" fmla="*/ 1 w 194"/>
                    <a:gd name="T41" fmla="*/ 2 h 407"/>
                    <a:gd name="T42" fmla="*/ 1 w 194"/>
                    <a:gd name="T43" fmla="*/ 2 h 407"/>
                    <a:gd name="T44" fmla="*/ 1 w 194"/>
                    <a:gd name="T45" fmla="*/ 2 h 407"/>
                    <a:gd name="T46" fmla="*/ 0 w 194"/>
                    <a:gd name="T47" fmla="*/ 1 h 407"/>
                    <a:gd name="T48" fmla="*/ 1 w 194"/>
                    <a:gd name="T49" fmla="*/ 1 h 407"/>
                    <a:gd name="T50" fmla="*/ 1 w 194"/>
                    <a:gd name="T51" fmla="*/ 1 h 407"/>
                    <a:gd name="T52" fmla="*/ 1 w 194"/>
                    <a:gd name="T53" fmla="*/ 1 h 407"/>
                    <a:gd name="T54" fmla="*/ 1 w 194"/>
                    <a:gd name="T55" fmla="*/ 1 h 407"/>
                    <a:gd name="T56" fmla="*/ 1 w 194"/>
                    <a:gd name="T57" fmla="*/ 1 h 407"/>
                    <a:gd name="T58" fmla="*/ 1 w 194"/>
                    <a:gd name="T59" fmla="*/ 1 h 407"/>
                    <a:gd name="T60" fmla="*/ 1 w 194"/>
                    <a:gd name="T61" fmla="*/ 1 h 407"/>
                    <a:gd name="T62" fmla="*/ 1 w 194"/>
                    <a:gd name="T63" fmla="*/ 1 h 40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4"/>
                    <a:gd name="T97" fmla="*/ 0 h 407"/>
                    <a:gd name="T98" fmla="*/ 194 w 194"/>
                    <a:gd name="T99" fmla="*/ 407 h 40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4" h="407">
                      <a:moveTo>
                        <a:pt x="108" y="0"/>
                      </a:moveTo>
                      <a:lnTo>
                        <a:pt x="118" y="2"/>
                      </a:lnTo>
                      <a:lnTo>
                        <a:pt x="127" y="5"/>
                      </a:lnTo>
                      <a:lnTo>
                        <a:pt x="135" y="11"/>
                      </a:lnTo>
                      <a:lnTo>
                        <a:pt x="144" y="18"/>
                      </a:lnTo>
                      <a:lnTo>
                        <a:pt x="153" y="27"/>
                      </a:lnTo>
                      <a:lnTo>
                        <a:pt x="160" y="38"/>
                      </a:lnTo>
                      <a:lnTo>
                        <a:pt x="167" y="50"/>
                      </a:lnTo>
                      <a:lnTo>
                        <a:pt x="173" y="63"/>
                      </a:lnTo>
                      <a:lnTo>
                        <a:pt x="178" y="79"/>
                      </a:lnTo>
                      <a:lnTo>
                        <a:pt x="183" y="94"/>
                      </a:lnTo>
                      <a:lnTo>
                        <a:pt x="187" y="111"/>
                      </a:lnTo>
                      <a:lnTo>
                        <a:pt x="190" y="129"/>
                      </a:lnTo>
                      <a:lnTo>
                        <a:pt x="192" y="148"/>
                      </a:lnTo>
                      <a:lnTo>
                        <a:pt x="194" y="167"/>
                      </a:lnTo>
                      <a:lnTo>
                        <a:pt x="194" y="188"/>
                      </a:lnTo>
                      <a:lnTo>
                        <a:pt x="194" y="209"/>
                      </a:lnTo>
                      <a:lnTo>
                        <a:pt x="191" y="230"/>
                      </a:lnTo>
                      <a:lnTo>
                        <a:pt x="189" y="250"/>
                      </a:lnTo>
                      <a:lnTo>
                        <a:pt x="186" y="269"/>
                      </a:lnTo>
                      <a:lnTo>
                        <a:pt x="181" y="288"/>
                      </a:lnTo>
                      <a:lnTo>
                        <a:pt x="176" y="305"/>
                      </a:lnTo>
                      <a:lnTo>
                        <a:pt x="171" y="322"/>
                      </a:lnTo>
                      <a:lnTo>
                        <a:pt x="164" y="337"/>
                      </a:lnTo>
                      <a:lnTo>
                        <a:pt x="157" y="352"/>
                      </a:lnTo>
                      <a:lnTo>
                        <a:pt x="150" y="364"/>
                      </a:lnTo>
                      <a:lnTo>
                        <a:pt x="141" y="376"/>
                      </a:lnTo>
                      <a:lnTo>
                        <a:pt x="133" y="385"/>
                      </a:lnTo>
                      <a:lnTo>
                        <a:pt x="124" y="393"/>
                      </a:lnTo>
                      <a:lnTo>
                        <a:pt x="115" y="400"/>
                      </a:lnTo>
                      <a:lnTo>
                        <a:pt x="105" y="404"/>
                      </a:lnTo>
                      <a:lnTo>
                        <a:pt x="96" y="406"/>
                      </a:lnTo>
                      <a:lnTo>
                        <a:pt x="85" y="407"/>
                      </a:lnTo>
                      <a:lnTo>
                        <a:pt x="76" y="405"/>
                      </a:lnTo>
                      <a:lnTo>
                        <a:pt x="66" y="402"/>
                      </a:lnTo>
                      <a:lnTo>
                        <a:pt x="58" y="396"/>
                      </a:lnTo>
                      <a:lnTo>
                        <a:pt x="49" y="389"/>
                      </a:lnTo>
                      <a:lnTo>
                        <a:pt x="41" y="380"/>
                      </a:lnTo>
                      <a:lnTo>
                        <a:pt x="34" y="369"/>
                      </a:lnTo>
                      <a:lnTo>
                        <a:pt x="27" y="357"/>
                      </a:lnTo>
                      <a:lnTo>
                        <a:pt x="20" y="344"/>
                      </a:lnTo>
                      <a:lnTo>
                        <a:pt x="15" y="328"/>
                      </a:lnTo>
                      <a:lnTo>
                        <a:pt x="10" y="313"/>
                      </a:lnTo>
                      <a:lnTo>
                        <a:pt x="6" y="296"/>
                      </a:lnTo>
                      <a:lnTo>
                        <a:pt x="3" y="278"/>
                      </a:lnTo>
                      <a:lnTo>
                        <a:pt x="1" y="259"/>
                      </a:lnTo>
                      <a:lnTo>
                        <a:pt x="0" y="240"/>
                      </a:lnTo>
                      <a:lnTo>
                        <a:pt x="0" y="219"/>
                      </a:lnTo>
                      <a:lnTo>
                        <a:pt x="0" y="198"/>
                      </a:lnTo>
                      <a:lnTo>
                        <a:pt x="2" y="177"/>
                      </a:lnTo>
                      <a:lnTo>
                        <a:pt x="4" y="157"/>
                      </a:lnTo>
                      <a:lnTo>
                        <a:pt x="7" y="138"/>
                      </a:lnTo>
                      <a:lnTo>
                        <a:pt x="12" y="119"/>
                      </a:lnTo>
                      <a:lnTo>
                        <a:pt x="17" y="102"/>
                      </a:lnTo>
                      <a:lnTo>
                        <a:pt x="23" y="85"/>
                      </a:lnTo>
                      <a:lnTo>
                        <a:pt x="29" y="70"/>
                      </a:lnTo>
                      <a:lnTo>
                        <a:pt x="36" y="55"/>
                      </a:lnTo>
                      <a:lnTo>
                        <a:pt x="43" y="43"/>
                      </a:lnTo>
                      <a:lnTo>
                        <a:pt x="52" y="31"/>
                      </a:lnTo>
                      <a:lnTo>
                        <a:pt x="60" y="21"/>
                      </a:lnTo>
                      <a:lnTo>
                        <a:pt x="70" y="14"/>
                      </a:lnTo>
                      <a:lnTo>
                        <a:pt x="78" y="7"/>
                      </a:lnTo>
                      <a:lnTo>
                        <a:pt x="88" y="3"/>
                      </a:lnTo>
                      <a:lnTo>
                        <a:pt x="98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2929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3" name="Freeform 703"/>
                <p:cNvSpPr>
                  <a:spLocks/>
                </p:cNvSpPr>
                <p:nvPr/>
              </p:nvSpPr>
              <p:spPr bwMode="auto">
                <a:xfrm>
                  <a:off x="838" y="1425"/>
                  <a:ext cx="96" cy="202"/>
                </a:xfrm>
                <a:custGeom>
                  <a:avLst/>
                  <a:gdLst>
                    <a:gd name="T0" fmla="*/ 1 w 192"/>
                    <a:gd name="T1" fmla="*/ 1 h 402"/>
                    <a:gd name="T2" fmla="*/ 1 w 192"/>
                    <a:gd name="T3" fmla="*/ 1 h 402"/>
                    <a:gd name="T4" fmla="*/ 1 w 192"/>
                    <a:gd name="T5" fmla="*/ 1 h 402"/>
                    <a:gd name="T6" fmla="*/ 1 w 192"/>
                    <a:gd name="T7" fmla="*/ 1 h 402"/>
                    <a:gd name="T8" fmla="*/ 1 w 192"/>
                    <a:gd name="T9" fmla="*/ 1 h 402"/>
                    <a:gd name="T10" fmla="*/ 1 w 192"/>
                    <a:gd name="T11" fmla="*/ 1 h 402"/>
                    <a:gd name="T12" fmla="*/ 1 w 192"/>
                    <a:gd name="T13" fmla="*/ 1 h 402"/>
                    <a:gd name="T14" fmla="*/ 1 w 192"/>
                    <a:gd name="T15" fmla="*/ 1 h 402"/>
                    <a:gd name="T16" fmla="*/ 1 w 192"/>
                    <a:gd name="T17" fmla="*/ 1 h 402"/>
                    <a:gd name="T18" fmla="*/ 1 w 192"/>
                    <a:gd name="T19" fmla="*/ 2 h 402"/>
                    <a:gd name="T20" fmla="*/ 1 w 192"/>
                    <a:gd name="T21" fmla="*/ 2 h 402"/>
                    <a:gd name="T22" fmla="*/ 1 w 192"/>
                    <a:gd name="T23" fmla="*/ 2 h 402"/>
                    <a:gd name="T24" fmla="*/ 1 w 192"/>
                    <a:gd name="T25" fmla="*/ 2 h 402"/>
                    <a:gd name="T26" fmla="*/ 1 w 192"/>
                    <a:gd name="T27" fmla="*/ 2 h 402"/>
                    <a:gd name="T28" fmla="*/ 1 w 192"/>
                    <a:gd name="T29" fmla="*/ 2 h 402"/>
                    <a:gd name="T30" fmla="*/ 1 w 192"/>
                    <a:gd name="T31" fmla="*/ 2 h 402"/>
                    <a:gd name="T32" fmla="*/ 1 w 192"/>
                    <a:gd name="T33" fmla="*/ 2 h 402"/>
                    <a:gd name="T34" fmla="*/ 1 w 192"/>
                    <a:gd name="T35" fmla="*/ 2 h 402"/>
                    <a:gd name="T36" fmla="*/ 1 w 192"/>
                    <a:gd name="T37" fmla="*/ 2 h 402"/>
                    <a:gd name="T38" fmla="*/ 1 w 192"/>
                    <a:gd name="T39" fmla="*/ 2 h 402"/>
                    <a:gd name="T40" fmla="*/ 1 w 192"/>
                    <a:gd name="T41" fmla="*/ 2 h 402"/>
                    <a:gd name="T42" fmla="*/ 1 w 192"/>
                    <a:gd name="T43" fmla="*/ 2 h 402"/>
                    <a:gd name="T44" fmla="*/ 1 w 192"/>
                    <a:gd name="T45" fmla="*/ 2 h 402"/>
                    <a:gd name="T46" fmla="*/ 0 w 192"/>
                    <a:gd name="T47" fmla="*/ 1 h 402"/>
                    <a:gd name="T48" fmla="*/ 1 w 192"/>
                    <a:gd name="T49" fmla="*/ 1 h 402"/>
                    <a:gd name="T50" fmla="*/ 1 w 192"/>
                    <a:gd name="T51" fmla="*/ 1 h 402"/>
                    <a:gd name="T52" fmla="*/ 1 w 192"/>
                    <a:gd name="T53" fmla="*/ 1 h 402"/>
                    <a:gd name="T54" fmla="*/ 1 w 192"/>
                    <a:gd name="T55" fmla="*/ 1 h 402"/>
                    <a:gd name="T56" fmla="*/ 1 w 192"/>
                    <a:gd name="T57" fmla="*/ 1 h 402"/>
                    <a:gd name="T58" fmla="*/ 1 w 192"/>
                    <a:gd name="T59" fmla="*/ 1 h 402"/>
                    <a:gd name="T60" fmla="*/ 1 w 192"/>
                    <a:gd name="T61" fmla="*/ 1 h 402"/>
                    <a:gd name="T62" fmla="*/ 1 w 192"/>
                    <a:gd name="T63" fmla="*/ 1 h 4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2"/>
                    <a:gd name="T97" fmla="*/ 0 h 402"/>
                    <a:gd name="T98" fmla="*/ 192 w 192"/>
                    <a:gd name="T99" fmla="*/ 402 h 4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2" h="402">
                      <a:moveTo>
                        <a:pt x="106" y="0"/>
                      </a:moveTo>
                      <a:lnTo>
                        <a:pt x="116" y="2"/>
                      </a:lnTo>
                      <a:lnTo>
                        <a:pt x="126" y="5"/>
                      </a:lnTo>
                      <a:lnTo>
                        <a:pt x="135" y="11"/>
                      </a:lnTo>
                      <a:lnTo>
                        <a:pt x="142" y="18"/>
                      </a:lnTo>
                      <a:lnTo>
                        <a:pt x="150" y="27"/>
                      </a:lnTo>
                      <a:lnTo>
                        <a:pt x="158" y="37"/>
                      </a:lnTo>
                      <a:lnTo>
                        <a:pt x="164" y="49"/>
                      </a:lnTo>
                      <a:lnTo>
                        <a:pt x="171" y="63"/>
                      </a:lnTo>
                      <a:lnTo>
                        <a:pt x="176" y="78"/>
                      </a:lnTo>
                      <a:lnTo>
                        <a:pt x="181" y="93"/>
                      </a:lnTo>
                      <a:lnTo>
                        <a:pt x="185" y="110"/>
                      </a:lnTo>
                      <a:lnTo>
                        <a:pt x="187" y="128"/>
                      </a:lnTo>
                      <a:lnTo>
                        <a:pt x="189" y="147"/>
                      </a:lnTo>
                      <a:lnTo>
                        <a:pt x="192" y="165"/>
                      </a:lnTo>
                      <a:lnTo>
                        <a:pt x="192" y="186"/>
                      </a:lnTo>
                      <a:lnTo>
                        <a:pt x="190" y="206"/>
                      </a:lnTo>
                      <a:lnTo>
                        <a:pt x="189" y="227"/>
                      </a:lnTo>
                      <a:lnTo>
                        <a:pt x="186" y="246"/>
                      </a:lnTo>
                      <a:lnTo>
                        <a:pt x="183" y="266"/>
                      </a:lnTo>
                      <a:lnTo>
                        <a:pt x="178" y="285"/>
                      </a:lnTo>
                      <a:lnTo>
                        <a:pt x="174" y="301"/>
                      </a:lnTo>
                      <a:lnTo>
                        <a:pt x="169" y="318"/>
                      </a:lnTo>
                      <a:lnTo>
                        <a:pt x="162" y="333"/>
                      </a:lnTo>
                      <a:lnTo>
                        <a:pt x="155" y="347"/>
                      </a:lnTo>
                      <a:lnTo>
                        <a:pt x="148" y="359"/>
                      </a:lnTo>
                      <a:lnTo>
                        <a:pt x="139" y="371"/>
                      </a:lnTo>
                      <a:lnTo>
                        <a:pt x="131" y="380"/>
                      </a:lnTo>
                      <a:lnTo>
                        <a:pt x="122" y="389"/>
                      </a:lnTo>
                      <a:lnTo>
                        <a:pt x="113" y="394"/>
                      </a:lnTo>
                      <a:lnTo>
                        <a:pt x="104" y="400"/>
                      </a:lnTo>
                      <a:lnTo>
                        <a:pt x="94" y="402"/>
                      </a:lnTo>
                      <a:lnTo>
                        <a:pt x="84" y="402"/>
                      </a:lnTo>
                      <a:lnTo>
                        <a:pt x="74" y="401"/>
                      </a:lnTo>
                      <a:lnTo>
                        <a:pt x="65" y="398"/>
                      </a:lnTo>
                      <a:lnTo>
                        <a:pt x="57" y="392"/>
                      </a:lnTo>
                      <a:lnTo>
                        <a:pt x="48" y="385"/>
                      </a:lnTo>
                      <a:lnTo>
                        <a:pt x="40" y="376"/>
                      </a:lnTo>
                      <a:lnTo>
                        <a:pt x="33" y="365"/>
                      </a:lnTo>
                      <a:lnTo>
                        <a:pt x="26" y="353"/>
                      </a:lnTo>
                      <a:lnTo>
                        <a:pt x="19" y="340"/>
                      </a:lnTo>
                      <a:lnTo>
                        <a:pt x="14" y="325"/>
                      </a:lnTo>
                      <a:lnTo>
                        <a:pt x="10" y="309"/>
                      </a:lnTo>
                      <a:lnTo>
                        <a:pt x="6" y="292"/>
                      </a:lnTo>
                      <a:lnTo>
                        <a:pt x="3" y="275"/>
                      </a:lnTo>
                      <a:lnTo>
                        <a:pt x="1" y="256"/>
                      </a:lnTo>
                      <a:lnTo>
                        <a:pt x="0" y="237"/>
                      </a:lnTo>
                      <a:lnTo>
                        <a:pt x="0" y="217"/>
                      </a:lnTo>
                      <a:lnTo>
                        <a:pt x="0" y="196"/>
                      </a:lnTo>
                      <a:lnTo>
                        <a:pt x="2" y="175"/>
                      </a:lnTo>
                      <a:lnTo>
                        <a:pt x="4" y="155"/>
                      </a:lnTo>
                      <a:lnTo>
                        <a:pt x="7" y="137"/>
                      </a:lnTo>
                      <a:lnTo>
                        <a:pt x="12" y="118"/>
                      </a:lnTo>
                      <a:lnTo>
                        <a:pt x="17" y="101"/>
                      </a:lnTo>
                      <a:lnTo>
                        <a:pt x="23" y="84"/>
                      </a:lnTo>
                      <a:lnTo>
                        <a:pt x="29" y="69"/>
                      </a:lnTo>
                      <a:lnTo>
                        <a:pt x="36" y="56"/>
                      </a:lnTo>
                      <a:lnTo>
                        <a:pt x="44" y="43"/>
                      </a:lnTo>
                      <a:lnTo>
                        <a:pt x="51" y="32"/>
                      </a:lnTo>
                      <a:lnTo>
                        <a:pt x="60" y="22"/>
                      </a:lnTo>
                      <a:lnTo>
                        <a:pt x="69" y="14"/>
                      </a:lnTo>
                      <a:lnTo>
                        <a:pt x="78" y="7"/>
                      </a:lnTo>
                      <a:lnTo>
                        <a:pt x="86" y="3"/>
                      </a:lnTo>
                      <a:lnTo>
                        <a:pt x="96" y="1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2B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4" name="Freeform 704"/>
                <p:cNvSpPr>
                  <a:spLocks/>
                </p:cNvSpPr>
                <p:nvPr/>
              </p:nvSpPr>
              <p:spPr bwMode="auto">
                <a:xfrm>
                  <a:off x="839" y="1426"/>
                  <a:ext cx="95" cy="199"/>
                </a:xfrm>
                <a:custGeom>
                  <a:avLst/>
                  <a:gdLst>
                    <a:gd name="T0" fmla="*/ 1 w 189"/>
                    <a:gd name="T1" fmla="*/ 1 h 398"/>
                    <a:gd name="T2" fmla="*/ 1 w 189"/>
                    <a:gd name="T3" fmla="*/ 1 h 398"/>
                    <a:gd name="T4" fmla="*/ 1 w 189"/>
                    <a:gd name="T5" fmla="*/ 1 h 398"/>
                    <a:gd name="T6" fmla="*/ 1 w 189"/>
                    <a:gd name="T7" fmla="*/ 1 h 398"/>
                    <a:gd name="T8" fmla="*/ 1 w 189"/>
                    <a:gd name="T9" fmla="*/ 1 h 398"/>
                    <a:gd name="T10" fmla="*/ 1 w 189"/>
                    <a:gd name="T11" fmla="*/ 1 h 398"/>
                    <a:gd name="T12" fmla="*/ 1 w 189"/>
                    <a:gd name="T13" fmla="*/ 1 h 398"/>
                    <a:gd name="T14" fmla="*/ 1 w 189"/>
                    <a:gd name="T15" fmla="*/ 1 h 398"/>
                    <a:gd name="T16" fmla="*/ 1 w 189"/>
                    <a:gd name="T17" fmla="*/ 1 h 398"/>
                    <a:gd name="T18" fmla="*/ 1 w 189"/>
                    <a:gd name="T19" fmla="*/ 2 h 398"/>
                    <a:gd name="T20" fmla="*/ 1 w 189"/>
                    <a:gd name="T21" fmla="*/ 2 h 398"/>
                    <a:gd name="T22" fmla="*/ 1 w 189"/>
                    <a:gd name="T23" fmla="*/ 2 h 398"/>
                    <a:gd name="T24" fmla="*/ 1 w 189"/>
                    <a:gd name="T25" fmla="*/ 2 h 398"/>
                    <a:gd name="T26" fmla="*/ 1 w 189"/>
                    <a:gd name="T27" fmla="*/ 2 h 398"/>
                    <a:gd name="T28" fmla="*/ 1 w 189"/>
                    <a:gd name="T29" fmla="*/ 2 h 398"/>
                    <a:gd name="T30" fmla="*/ 1 w 189"/>
                    <a:gd name="T31" fmla="*/ 2 h 398"/>
                    <a:gd name="T32" fmla="*/ 1 w 189"/>
                    <a:gd name="T33" fmla="*/ 2 h 398"/>
                    <a:gd name="T34" fmla="*/ 1 w 189"/>
                    <a:gd name="T35" fmla="*/ 2 h 398"/>
                    <a:gd name="T36" fmla="*/ 1 w 189"/>
                    <a:gd name="T37" fmla="*/ 2 h 398"/>
                    <a:gd name="T38" fmla="*/ 1 w 189"/>
                    <a:gd name="T39" fmla="*/ 2 h 398"/>
                    <a:gd name="T40" fmla="*/ 1 w 189"/>
                    <a:gd name="T41" fmla="*/ 2 h 398"/>
                    <a:gd name="T42" fmla="*/ 1 w 189"/>
                    <a:gd name="T43" fmla="*/ 2 h 398"/>
                    <a:gd name="T44" fmla="*/ 1 w 189"/>
                    <a:gd name="T45" fmla="*/ 1 h 398"/>
                    <a:gd name="T46" fmla="*/ 0 w 189"/>
                    <a:gd name="T47" fmla="*/ 1 h 398"/>
                    <a:gd name="T48" fmla="*/ 1 w 189"/>
                    <a:gd name="T49" fmla="*/ 1 h 398"/>
                    <a:gd name="T50" fmla="*/ 1 w 189"/>
                    <a:gd name="T51" fmla="*/ 1 h 398"/>
                    <a:gd name="T52" fmla="*/ 1 w 189"/>
                    <a:gd name="T53" fmla="*/ 1 h 398"/>
                    <a:gd name="T54" fmla="*/ 1 w 189"/>
                    <a:gd name="T55" fmla="*/ 1 h 398"/>
                    <a:gd name="T56" fmla="*/ 1 w 189"/>
                    <a:gd name="T57" fmla="*/ 1 h 398"/>
                    <a:gd name="T58" fmla="*/ 1 w 189"/>
                    <a:gd name="T59" fmla="*/ 1 h 398"/>
                    <a:gd name="T60" fmla="*/ 1 w 189"/>
                    <a:gd name="T61" fmla="*/ 1 h 398"/>
                    <a:gd name="T62" fmla="*/ 1 w 189"/>
                    <a:gd name="T63" fmla="*/ 1 h 39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9"/>
                    <a:gd name="T97" fmla="*/ 0 h 398"/>
                    <a:gd name="T98" fmla="*/ 189 w 189"/>
                    <a:gd name="T99" fmla="*/ 398 h 39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9" h="398">
                      <a:moveTo>
                        <a:pt x="105" y="0"/>
                      </a:moveTo>
                      <a:lnTo>
                        <a:pt x="115" y="2"/>
                      </a:lnTo>
                      <a:lnTo>
                        <a:pt x="125" y="5"/>
                      </a:lnTo>
                      <a:lnTo>
                        <a:pt x="134" y="11"/>
                      </a:lnTo>
                      <a:lnTo>
                        <a:pt x="141" y="19"/>
                      </a:lnTo>
                      <a:lnTo>
                        <a:pt x="149" y="27"/>
                      </a:lnTo>
                      <a:lnTo>
                        <a:pt x="157" y="37"/>
                      </a:lnTo>
                      <a:lnTo>
                        <a:pt x="163" y="49"/>
                      </a:lnTo>
                      <a:lnTo>
                        <a:pt x="170" y="62"/>
                      </a:lnTo>
                      <a:lnTo>
                        <a:pt x="174" y="77"/>
                      </a:lnTo>
                      <a:lnTo>
                        <a:pt x="180" y="92"/>
                      </a:lnTo>
                      <a:lnTo>
                        <a:pt x="183" y="110"/>
                      </a:lnTo>
                      <a:lnTo>
                        <a:pt x="186" y="127"/>
                      </a:lnTo>
                      <a:lnTo>
                        <a:pt x="188" y="145"/>
                      </a:lnTo>
                      <a:lnTo>
                        <a:pt x="189" y="164"/>
                      </a:lnTo>
                      <a:lnTo>
                        <a:pt x="189" y="184"/>
                      </a:lnTo>
                      <a:lnTo>
                        <a:pt x="189" y="204"/>
                      </a:lnTo>
                      <a:lnTo>
                        <a:pt x="187" y="225"/>
                      </a:lnTo>
                      <a:lnTo>
                        <a:pt x="185" y="244"/>
                      </a:lnTo>
                      <a:lnTo>
                        <a:pt x="182" y="263"/>
                      </a:lnTo>
                      <a:lnTo>
                        <a:pt x="177" y="281"/>
                      </a:lnTo>
                      <a:lnTo>
                        <a:pt x="173" y="298"/>
                      </a:lnTo>
                      <a:lnTo>
                        <a:pt x="168" y="315"/>
                      </a:lnTo>
                      <a:lnTo>
                        <a:pt x="161" y="329"/>
                      </a:lnTo>
                      <a:lnTo>
                        <a:pt x="154" y="343"/>
                      </a:lnTo>
                      <a:lnTo>
                        <a:pt x="147" y="355"/>
                      </a:lnTo>
                      <a:lnTo>
                        <a:pt x="139" y="366"/>
                      </a:lnTo>
                      <a:lnTo>
                        <a:pt x="130" y="376"/>
                      </a:lnTo>
                      <a:lnTo>
                        <a:pt x="121" y="384"/>
                      </a:lnTo>
                      <a:lnTo>
                        <a:pt x="113" y="390"/>
                      </a:lnTo>
                      <a:lnTo>
                        <a:pt x="103" y="395"/>
                      </a:lnTo>
                      <a:lnTo>
                        <a:pt x="94" y="397"/>
                      </a:lnTo>
                      <a:lnTo>
                        <a:pt x="84" y="398"/>
                      </a:lnTo>
                      <a:lnTo>
                        <a:pt x="74" y="396"/>
                      </a:lnTo>
                      <a:lnTo>
                        <a:pt x="66" y="392"/>
                      </a:lnTo>
                      <a:lnTo>
                        <a:pt x="57" y="387"/>
                      </a:lnTo>
                      <a:lnTo>
                        <a:pt x="48" y="379"/>
                      </a:lnTo>
                      <a:lnTo>
                        <a:pt x="40" y="371"/>
                      </a:lnTo>
                      <a:lnTo>
                        <a:pt x="34" y="361"/>
                      </a:lnTo>
                      <a:lnTo>
                        <a:pt x="27" y="349"/>
                      </a:lnTo>
                      <a:lnTo>
                        <a:pt x="21" y="335"/>
                      </a:lnTo>
                      <a:lnTo>
                        <a:pt x="15" y="321"/>
                      </a:lnTo>
                      <a:lnTo>
                        <a:pt x="11" y="306"/>
                      </a:lnTo>
                      <a:lnTo>
                        <a:pt x="7" y="289"/>
                      </a:lnTo>
                      <a:lnTo>
                        <a:pt x="4" y="272"/>
                      </a:lnTo>
                      <a:lnTo>
                        <a:pt x="2" y="253"/>
                      </a:lnTo>
                      <a:lnTo>
                        <a:pt x="1" y="233"/>
                      </a:lnTo>
                      <a:lnTo>
                        <a:pt x="0" y="214"/>
                      </a:lnTo>
                      <a:lnTo>
                        <a:pt x="1" y="194"/>
                      </a:lnTo>
                      <a:lnTo>
                        <a:pt x="2" y="173"/>
                      </a:lnTo>
                      <a:lnTo>
                        <a:pt x="5" y="155"/>
                      </a:lnTo>
                      <a:lnTo>
                        <a:pt x="9" y="135"/>
                      </a:lnTo>
                      <a:lnTo>
                        <a:pt x="13" y="117"/>
                      </a:lnTo>
                      <a:lnTo>
                        <a:pt x="17" y="100"/>
                      </a:lnTo>
                      <a:lnTo>
                        <a:pt x="23" y="84"/>
                      </a:lnTo>
                      <a:lnTo>
                        <a:pt x="29" y="69"/>
                      </a:lnTo>
                      <a:lnTo>
                        <a:pt x="36" y="55"/>
                      </a:lnTo>
                      <a:lnTo>
                        <a:pt x="44" y="43"/>
                      </a:lnTo>
                      <a:lnTo>
                        <a:pt x="51" y="32"/>
                      </a:lnTo>
                      <a:lnTo>
                        <a:pt x="60" y="22"/>
                      </a:lnTo>
                      <a:lnTo>
                        <a:pt x="68" y="14"/>
                      </a:lnTo>
                      <a:lnTo>
                        <a:pt x="78" y="8"/>
                      </a:lnTo>
                      <a:lnTo>
                        <a:pt x="86" y="3"/>
                      </a:lnTo>
                      <a:lnTo>
                        <a:pt x="96" y="1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3030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5" name="Freeform 705"/>
                <p:cNvSpPr>
                  <a:spLocks/>
                </p:cNvSpPr>
                <p:nvPr/>
              </p:nvSpPr>
              <p:spPr bwMode="auto">
                <a:xfrm>
                  <a:off x="840" y="1428"/>
                  <a:ext cx="94" cy="196"/>
                </a:xfrm>
                <a:custGeom>
                  <a:avLst/>
                  <a:gdLst>
                    <a:gd name="T0" fmla="*/ 1 w 187"/>
                    <a:gd name="T1" fmla="*/ 1 h 392"/>
                    <a:gd name="T2" fmla="*/ 1 w 187"/>
                    <a:gd name="T3" fmla="*/ 1 h 392"/>
                    <a:gd name="T4" fmla="*/ 1 w 187"/>
                    <a:gd name="T5" fmla="*/ 1 h 392"/>
                    <a:gd name="T6" fmla="*/ 1 w 187"/>
                    <a:gd name="T7" fmla="*/ 1 h 392"/>
                    <a:gd name="T8" fmla="*/ 1 w 187"/>
                    <a:gd name="T9" fmla="*/ 1 h 392"/>
                    <a:gd name="T10" fmla="*/ 1 w 187"/>
                    <a:gd name="T11" fmla="*/ 1 h 392"/>
                    <a:gd name="T12" fmla="*/ 1 w 187"/>
                    <a:gd name="T13" fmla="*/ 1 h 392"/>
                    <a:gd name="T14" fmla="*/ 1 w 187"/>
                    <a:gd name="T15" fmla="*/ 1 h 392"/>
                    <a:gd name="T16" fmla="*/ 1 w 187"/>
                    <a:gd name="T17" fmla="*/ 1 h 392"/>
                    <a:gd name="T18" fmla="*/ 1 w 187"/>
                    <a:gd name="T19" fmla="*/ 2 h 392"/>
                    <a:gd name="T20" fmla="*/ 1 w 187"/>
                    <a:gd name="T21" fmla="*/ 2 h 392"/>
                    <a:gd name="T22" fmla="*/ 1 w 187"/>
                    <a:gd name="T23" fmla="*/ 2 h 392"/>
                    <a:gd name="T24" fmla="*/ 1 w 187"/>
                    <a:gd name="T25" fmla="*/ 2 h 392"/>
                    <a:gd name="T26" fmla="*/ 1 w 187"/>
                    <a:gd name="T27" fmla="*/ 2 h 392"/>
                    <a:gd name="T28" fmla="*/ 1 w 187"/>
                    <a:gd name="T29" fmla="*/ 2 h 392"/>
                    <a:gd name="T30" fmla="*/ 1 w 187"/>
                    <a:gd name="T31" fmla="*/ 2 h 392"/>
                    <a:gd name="T32" fmla="*/ 1 w 187"/>
                    <a:gd name="T33" fmla="*/ 2 h 392"/>
                    <a:gd name="T34" fmla="*/ 1 w 187"/>
                    <a:gd name="T35" fmla="*/ 2 h 392"/>
                    <a:gd name="T36" fmla="*/ 1 w 187"/>
                    <a:gd name="T37" fmla="*/ 2 h 392"/>
                    <a:gd name="T38" fmla="*/ 1 w 187"/>
                    <a:gd name="T39" fmla="*/ 2 h 392"/>
                    <a:gd name="T40" fmla="*/ 1 w 187"/>
                    <a:gd name="T41" fmla="*/ 2 h 392"/>
                    <a:gd name="T42" fmla="*/ 1 w 187"/>
                    <a:gd name="T43" fmla="*/ 2 h 392"/>
                    <a:gd name="T44" fmla="*/ 1 w 187"/>
                    <a:gd name="T45" fmla="*/ 1 h 392"/>
                    <a:gd name="T46" fmla="*/ 0 w 187"/>
                    <a:gd name="T47" fmla="*/ 1 h 392"/>
                    <a:gd name="T48" fmla="*/ 1 w 187"/>
                    <a:gd name="T49" fmla="*/ 1 h 392"/>
                    <a:gd name="T50" fmla="*/ 1 w 187"/>
                    <a:gd name="T51" fmla="*/ 1 h 392"/>
                    <a:gd name="T52" fmla="*/ 1 w 187"/>
                    <a:gd name="T53" fmla="*/ 1 h 392"/>
                    <a:gd name="T54" fmla="*/ 1 w 187"/>
                    <a:gd name="T55" fmla="*/ 1 h 392"/>
                    <a:gd name="T56" fmla="*/ 1 w 187"/>
                    <a:gd name="T57" fmla="*/ 1 h 392"/>
                    <a:gd name="T58" fmla="*/ 1 w 187"/>
                    <a:gd name="T59" fmla="*/ 1 h 392"/>
                    <a:gd name="T60" fmla="*/ 1 w 187"/>
                    <a:gd name="T61" fmla="*/ 1 h 392"/>
                    <a:gd name="T62" fmla="*/ 1 w 187"/>
                    <a:gd name="T63" fmla="*/ 0 h 3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7"/>
                    <a:gd name="T97" fmla="*/ 0 h 392"/>
                    <a:gd name="T98" fmla="*/ 187 w 187"/>
                    <a:gd name="T99" fmla="*/ 392 h 3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7" h="392">
                      <a:moveTo>
                        <a:pt x="104" y="0"/>
                      </a:moveTo>
                      <a:lnTo>
                        <a:pt x="114" y="1"/>
                      </a:lnTo>
                      <a:lnTo>
                        <a:pt x="123" y="5"/>
                      </a:lnTo>
                      <a:lnTo>
                        <a:pt x="132" y="10"/>
                      </a:lnTo>
                      <a:lnTo>
                        <a:pt x="139" y="18"/>
                      </a:lnTo>
                      <a:lnTo>
                        <a:pt x="147" y="27"/>
                      </a:lnTo>
                      <a:lnTo>
                        <a:pt x="155" y="36"/>
                      </a:lnTo>
                      <a:lnTo>
                        <a:pt x="161" y="48"/>
                      </a:lnTo>
                      <a:lnTo>
                        <a:pt x="167" y="61"/>
                      </a:lnTo>
                      <a:lnTo>
                        <a:pt x="172" y="75"/>
                      </a:lnTo>
                      <a:lnTo>
                        <a:pt x="176" y="90"/>
                      </a:lnTo>
                      <a:lnTo>
                        <a:pt x="181" y="107"/>
                      </a:lnTo>
                      <a:lnTo>
                        <a:pt x="183" y="124"/>
                      </a:lnTo>
                      <a:lnTo>
                        <a:pt x="185" y="143"/>
                      </a:lnTo>
                      <a:lnTo>
                        <a:pt x="186" y="161"/>
                      </a:lnTo>
                      <a:lnTo>
                        <a:pt x="187" y="181"/>
                      </a:lnTo>
                      <a:lnTo>
                        <a:pt x="186" y="201"/>
                      </a:lnTo>
                      <a:lnTo>
                        <a:pt x="185" y="221"/>
                      </a:lnTo>
                      <a:lnTo>
                        <a:pt x="182" y="240"/>
                      </a:lnTo>
                      <a:lnTo>
                        <a:pt x="179" y="259"/>
                      </a:lnTo>
                      <a:lnTo>
                        <a:pt x="175" y="277"/>
                      </a:lnTo>
                      <a:lnTo>
                        <a:pt x="170" y="294"/>
                      </a:lnTo>
                      <a:lnTo>
                        <a:pt x="164" y="309"/>
                      </a:lnTo>
                      <a:lnTo>
                        <a:pt x="159" y="325"/>
                      </a:lnTo>
                      <a:lnTo>
                        <a:pt x="151" y="338"/>
                      </a:lnTo>
                      <a:lnTo>
                        <a:pt x="145" y="350"/>
                      </a:lnTo>
                      <a:lnTo>
                        <a:pt x="137" y="361"/>
                      </a:lnTo>
                      <a:lnTo>
                        <a:pt x="128" y="371"/>
                      </a:lnTo>
                      <a:lnTo>
                        <a:pt x="119" y="378"/>
                      </a:lnTo>
                      <a:lnTo>
                        <a:pt x="111" y="384"/>
                      </a:lnTo>
                      <a:lnTo>
                        <a:pt x="102" y="388"/>
                      </a:lnTo>
                      <a:lnTo>
                        <a:pt x="92" y="391"/>
                      </a:lnTo>
                      <a:lnTo>
                        <a:pt x="83" y="392"/>
                      </a:lnTo>
                      <a:lnTo>
                        <a:pt x="73" y="389"/>
                      </a:lnTo>
                      <a:lnTo>
                        <a:pt x="65" y="386"/>
                      </a:lnTo>
                      <a:lnTo>
                        <a:pt x="56" y="381"/>
                      </a:lnTo>
                      <a:lnTo>
                        <a:pt x="47" y="374"/>
                      </a:lnTo>
                      <a:lnTo>
                        <a:pt x="39" y="365"/>
                      </a:lnTo>
                      <a:lnTo>
                        <a:pt x="33" y="355"/>
                      </a:lnTo>
                      <a:lnTo>
                        <a:pt x="26" y="343"/>
                      </a:lnTo>
                      <a:lnTo>
                        <a:pt x="21" y="330"/>
                      </a:lnTo>
                      <a:lnTo>
                        <a:pt x="15" y="316"/>
                      </a:lnTo>
                      <a:lnTo>
                        <a:pt x="11" y="301"/>
                      </a:lnTo>
                      <a:lnTo>
                        <a:pt x="7" y="284"/>
                      </a:lnTo>
                      <a:lnTo>
                        <a:pt x="4" y="268"/>
                      </a:lnTo>
                      <a:lnTo>
                        <a:pt x="2" y="249"/>
                      </a:lnTo>
                      <a:lnTo>
                        <a:pt x="1" y="230"/>
                      </a:lnTo>
                      <a:lnTo>
                        <a:pt x="0" y="211"/>
                      </a:lnTo>
                      <a:lnTo>
                        <a:pt x="1" y="191"/>
                      </a:lnTo>
                      <a:lnTo>
                        <a:pt x="2" y="171"/>
                      </a:lnTo>
                      <a:lnTo>
                        <a:pt x="4" y="152"/>
                      </a:lnTo>
                      <a:lnTo>
                        <a:pt x="9" y="133"/>
                      </a:lnTo>
                      <a:lnTo>
                        <a:pt x="12" y="115"/>
                      </a:lnTo>
                      <a:lnTo>
                        <a:pt x="18" y="98"/>
                      </a:lnTo>
                      <a:lnTo>
                        <a:pt x="23" y="82"/>
                      </a:lnTo>
                      <a:lnTo>
                        <a:pt x="29" y="67"/>
                      </a:lnTo>
                      <a:lnTo>
                        <a:pt x="35" y="54"/>
                      </a:lnTo>
                      <a:lnTo>
                        <a:pt x="43" y="42"/>
                      </a:lnTo>
                      <a:lnTo>
                        <a:pt x="50" y="31"/>
                      </a:lnTo>
                      <a:lnTo>
                        <a:pt x="59" y="21"/>
                      </a:lnTo>
                      <a:lnTo>
                        <a:pt x="67" y="13"/>
                      </a:lnTo>
                      <a:lnTo>
                        <a:pt x="76" y="8"/>
                      </a:lnTo>
                      <a:lnTo>
                        <a:pt x="86" y="4"/>
                      </a:lnTo>
                      <a:lnTo>
                        <a:pt x="94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6" name="Freeform 706"/>
                <p:cNvSpPr>
                  <a:spLocks/>
                </p:cNvSpPr>
                <p:nvPr/>
              </p:nvSpPr>
              <p:spPr bwMode="auto">
                <a:xfrm>
                  <a:off x="841" y="1429"/>
                  <a:ext cx="92" cy="193"/>
                </a:xfrm>
                <a:custGeom>
                  <a:avLst/>
                  <a:gdLst>
                    <a:gd name="T0" fmla="*/ 1 w 184"/>
                    <a:gd name="T1" fmla="*/ 1 h 386"/>
                    <a:gd name="T2" fmla="*/ 1 w 184"/>
                    <a:gd name="T3" fmla="*/ 1 h 386"/>
                    <a:gd name="T4" fmla="*/ 1 w 184"/>
                    <a:gd name="T5" fmla="*/ 1 h 386"/>
                    <a:gd name="T6" fmla="*/ 1 w 184"/>
                    <a:gd name="T7" fmla="*/ 1 h 386"/>
                    <a:gd name="T8" fmla="*/ 1 w 184"/>
                    <a:gd name="T9" fmla="*/ 1 h 386"/>
                    <a:gd name="T10" fmla="*/ 1 w 184"/>
                    <a:gd name="T11" fmla="*/ 1 h 386"/>
                    <a:gd name="T12" fmla="*/ 1 w 184"/>
                    <a:gd name="T13" fmla="*/ 1 h 386"/>
                    <a:gd name="T14" fmla="*/ 1 w 184"/>
                    <a:gd name="T15" fmla="*/ 1 h 386"/>
                    <a:gd name="T16" fmla="*/ 1 w 184"/>
                    <a:gd name="T17" fmla="*/ 1 h 386"/>
                    <a:gd name="T18" fmla="*/ 1 w 184"/>
                    <a:gd name="T19" fmla="*/ 1 h 386"/>
                    <a:gd name="T20" fmla="*/ 1 w 184"/>
                    <a:gd name="T21" fmla="*/ 2 h 386"/>
                    <a:gd name="T22" fmla="*/ 1 w 184"/>
                    <a:gd name="T23" fmla="*/ 2 h 386"/>
                    <a:gd name="T24" fmla="*/ 1 w 184"/>
                    <a:gd name="T25" fmla="*/ 2 h 386"/>
                    <a:gd name="T26" fmla="*/ 1 w 184"/>
                    <a:gd name="T27" fmla="*/ 2 h 386"/>
                    <a:gd name="T28" fmla="*/ 1 w 184"/>
                    <a:gd name="T29" fmla="*/ 2 h 386"/>
                    <a:gd name="T30" fmla="*/ 1 w 184"/>
                    <a:gd name="T31" fmla="*/ 2 h 386"/>
                    <a:gd name="T32" fmla="*/ 1 w 184"/>
                    <a:gd name="T33" fmla="*/ 2 h 386"/>
                    <a:gd name="T34" fmla="*/ 1 w 184"/>
                    <a:gd name="T35" fmla="*/ 2 h 386"/>
                    <a:gd name="T36" fmla="*/ 1 w 184"/>
                    <a:gd name="T37" fmla="*/ 2 h 386"/>
                    <a:gd name="T38" fmla="*/ 1 w 184"/>
                    <a:gd name="T39" fmla="*/ 2 h 386"/>
                    <a:gd name="T40" fmla="*/ 1 w 184"/>
                    <a:gd name="T41" fmla="*/ 2 h 386"/>
                    <a:gd name="T42" fmla="*/ 1 w 184"/>
                    <a:gd name="T43" fmla="*/ 2 h 386"/>
                    <a:gd name="T44" fmla="*/ 1 w 184"/>
                    <a:gd name="T45" fmla="*/ 1 h 386"/>
                    <a:gd name="T46" fmla="*/ 0 w 184"/>
                    <a:gd name="T47" fmla="*/ 1 h 386"/>
                    <a:gd name="T48" fmla="*/ 1 w 184"/>
                    <a:gd name="T49" fmla="*/ 1 h 386"/>
                    <a:gd name="T50" fmla="*/ 1 w 184"/>
                    <a:gd name="T51" fmla="*/ 1 h 386"/>
                    <a:gd name="T52" fmla="*/ 1 w 184"/>
                    <a:gd name="T53" fmla="*/ 1 h 386"/>
                    <a:gd name="T54" fmla="*/ 1 w 184"/>
                    <a:gd name="T55" fmla="*/ 1 h 386"/>
                    <a:gd name="T56" fmla="*/ 1 w 184"/>
                    <a:gd name="T57" fmla="*/ 1 h 386"/>
                    <a:gd name="T58" fmla="*/ 1 w 184"/>
                    <a:gd name="T59" fmla="*/ 1 h 386"/>
                    <a:gd name="T60" fmla="*/ 1 w 184"/>
                    <a:gd name="T61" fmla="*/ 1 h 386"/>
                    <a:gd name="T62" fmla="*/ 1 w 184"/>
                    <a:gd name="T63" fmla="*/ 1 h 38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4"/>
                    <a:gd name="T97" fmla="*/ 0 h 386"/>
                    <a:gd name="T98" fmla="*/ 184 w 184"/>
                    <a:gd name="T99" fmla="*/ 386 h 38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4" h="386">
                      <a:moveTo>
                        <a:pt x="102" y="0"/>
                      </a:moveTo>
                      <a:lnTo>
                        <a:pt x="112" y="3"/>
                      </a:lnTo>
                      <a:lnTo>
                        <a:pt x="121" y="6"/>
                      </a:lnTo>
                      <a:lnTo>
                        <a:pt x="130" y="11"/>
                      </a:lnTo>
                      <a:lnTo>
                        <a:pt x="137" y="18"/>
                      </a:lnTo>
                      <a:lnTo>
                        <a:pt x="145" y="27"/>
                      </a:lnTo>
                      <a:lnTo>
                        <a:pt x="153" y="37"/>
                      </a:lnTo>
                      <a:lnTo>
                        <a:pt x="159" y="48"/>
                      </a:lnTo>
                      <a:lnTo>
                        <a:pt x="165" y="61"/>
                      </a:lnTo>
                      <a:lnTo>
                        <a:pt x="170" y="75"/>
                      </a:lnTo>
                      <a:lnTo>
                        <a:pt x="174" y="90"/>
                      </a:lnTo>
                      <a:lnTo>
                        <a:pt x="178" y="106"/>
                      </a:lnTo>
                      <a:lnTo>
                        <a:pt x="181" y="123"/>
                      </a:lnTo>
                      <a:lnTo>
                        <a:pt x="183" y="141"/>
                      </a:lnTo>
                      <a:lnTo>
                        <a:pt x="184" y="159"/>
                      </a:lnTo>
                      <a:lnTo>
                        <a:pt x="184" y="179"/>
                      </a:lnTo>
                      <a:lnTo>
                        <a:pt x="184" y="199"/>
                      </a:lnTo>
                      <a:lnTo>
                        <a:pt x="182" y="219"/>
                      </a:lnTo>
                      <a:lnTo>
                        <a:pt x="180" y="237"/>
                      </a:lnTo>
                      <a:lnTo>
                        <a:pt x="177" y="256"/>
                      </a:lnTo>
                      <a:lnTo>
                        <a:pt x="172" y="273"/>
                      </a:lnTo>
                      <a:lnTo>
                        <a:pt x="168" y="290"/>
                      </a:lnTo>
                      <a:lnTo>
                        <a:pt x="162" y="305"/>
                      </a:lnTo>
                      <a:lnTo>
                        <a:pt x="156" y="321"/>
                      </a:lnTo>
                      <a:lnTo>
                        <a:pt x="149" y="334"/>
                      </a:lnTo>
                      <a:lnTo>
                        <a:pt x="143" y="346"/>
                      </a:lnTo>
                      <a:lnTo>
                        <a:pt x="135" y="357"/>
                      </a:lnTo>
                      <a:lnTo>
                        <a:pt x="126" y="366"/>
                      </a:lnTo>
                      <a:lnTo>
                        <a:pt x="119" y="373"/>
                      </a:lnTo>
                      <a:lnTo>
                        <a:pt x="110" y="380"/>
                      </a:lnTo>
                      <a:lnTo>
                        <a:pt x="100" y="384"/>
                      </a:lnTo>
                      <a:lnTo>
                        <a:pt x="91" y="386"/>
                      </a:lnTo>
                      <a:lnTo>
                        <a:pt x="81" y="386"/>
                      </a:lnTo>
                      <a:lnTo>
                        <a:pt x="73" y="385"/>
                      </a:lnTo>
                      <a:lnTo>
                        <a:pt x="64" y="382"/>
                      </a:lnTo>
                      <a:lnTo>
                        <a:pt x="55" y="376"/>
                      </a:lnTo>
                      <a:lnTo>
                        <a:pt x="46" y="370"/>
                      </a:lnTo>
                      <a:lnTo>
                        <a:pt x="40" y="361"/>
                      </a:lnTo>
                      <a:lnTo>
                        <a:pt x="32" y="351"/>
                      </a:lnTo>
                      <a:lnTo>
                        <a:pt x="25" y="339"/>
                      </a:lnTo>
                      <a:lnTo>
                        <a:pt x="20" y="327"/>
                      </a:lnTo>
                      <a:lnTo>
                        <a:pt x="14" y="313"/>
                      </a:lnTo>
                      <a:lnTo>
                        <a:pt x="10" y="298"/>
                      </a:lnTo>
                      <a:lnTo>
                        <a:pt x="7" y="281"/>
                      </a:lnTo>
                      <a:lnTo>
                        <a:pt x="3" y="264"/>
                      </a:lnTo>
                      <a:lnTo>
                        <a:pt x="1" y="246"/>
                      </a:lnTo>
                      <a:lnTo>
                        <a:pt x="0" y="227"/>
                      </a:lnTo>
                      <a:lnTo>
                        <a:pt x="0" y="209"/>
                      </a:lnTo>
                      <a:lnTo>
                        <a:pt x="0" y="189"/>
                      </a:lnTo>
                      <a:lnTo>
                        <a:pt x="2" y="169"/>
                      </a:lnTo>
                      <a:lnTo>
                        <a:pt x="5" y="150"/>
                      </a:lnTo>
                      <a:lnTo>
                        <a:pt x="8" y="131"/>
                      </a:lnTo>
                      <a:lnTo>
                        <a:pt x="12" y="113"/>
                      </a:lnTo>
                      <a:lnTo>
                        <a:pt x="17" y="97"/>
                      </a:lnTo>
                      <a:lnTo>
                        <a:pt x="22" y="82"/>
                      </a:lnTo>
                      <a:lnTo>
                        <a:pt x="29" y="67"/>
                      </a:lnTo>
                      <a:lnTo>
                        <a:pt x="35" y="54"/>
                      </a:lnTo>
                      <a:lnTo>
                        <a:pt x="42" y="42"/>
                      </a:lnTo>
                      <a:lnTo>
                        <a:pt x="50" y="31"/>
                      </a:lnTo>
                      <a:lnTo>
                        <a:pt x="58" y="21"/>
                      </a:lnTo>
                      <a:lnTo>
                        <a:pt x="66" y="14"/>
                      </a:lnTo>
                      <a:lnTo>
                        <a:pt x="75" y="8"/>
                      </a:lnTo>
                      <a:lnTo>
                        <a:pt x="84" y="4"/>
                      </a:lnTo>
                      <a:lnTo>
                        <a:pt x="93" y="2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7" name="Freeform 707"/>
                <p:cNvSpPr>
                  <a:spLocks/>
                </p:cNvSpPr>
                <p:nvPr/>
              </p:nvSpPr>
              <p:spPr bwMode="auto">
                <a:xfrm>
                  <a:off x="842" y="1431"/>
                  <a:ext cx="91" cy="190"/>
                </a:xfrm>
                <a:custGeom>
                  <a:avLst/>
                  <a:gdLst>
                    <a:gd name="T0" fmla="*/ 1 w 182"/>
                    <a:gd name="T1" fmla="*/ 1 h 380"/>
                    <a:gd name="T2" fmla="*/ 1 w 182"/>
                    <a:gd name="T3" fmla="*/ 1 h 380"/>
                    <a:gd name="T4" fmla="*/ 1 w 182"/>
                    <a:gd name="T5" fmla="*/ 1 h 380"/>
                    <a:gd name="T6" fmla="*/ 1 w 182"/>
                    <a:gd name="T7" fmla="*/ 1 h 380"/>
                    <a:gd name="T8" fmla="*/ 1 w 182"/>
                    <a:gd name="T9" fmla="*/ 1 h 380"/>
                    <a:gd name="T10" fmla="*/ 1 w 182"/>
                    <a:gd name="T11" fmla="*/ 1 h 380"/>
                    <a:gd name="T12" fmla="*/ 1 w 182"/>
                    <a:gd name="T13" fmla="*/ 1 h 380"/>
                    <a:gd name="T14" fmla="*/ 1 w 182"/>
                    <a:gd name="T15" fmla="*/ 1 h 380"/>
                    <a:gd name="T16" fmla="*/ 1 w 182"/>
                    <a:gd name="T17" fmla="*/ 1 h 380"/>
                    <a:gd name="T18" fmla="*/ 1 w 182"/>
                    <a:gd name="T19" fmla="*/ 1 h 380"/>
                    <a:gd name="T20" fmla="*/ 1 w 182"/>
                    <a:gd name="T21" fmla="*/ 1 h 380"/>
                    <a:gd name="T22" fmla="*/ 1 w 182"/>
                    <a:gd name="T23" fmla="*/ 1 h 380"/>
                    <a:gd name="T24" fmla="*/ 1 w 182"/>
                    <a:gd name="T25" fmla="*/ 1 h 380"/>
                    <a:gd name="T26" fmla="*/ 1 w 182"/>
                    <a:gd name="T27" fmla="*/ 1 h 380"/>
                    <a:gd name="T28" fmla="*/ 1 w 182"/>
                    <a:gd name="T29" fmla="*/ 1 h 380"/>
                    <a:gd name="T30" fmla="*/ 1 w 182"/>
                    <a:gd name="T31" fmla="*/ 1 h 380"/>
                    <a:gd name="T32" fmla="*/ 1 w 182"/>
                    <a:gd name="T33" fmla="*/ 1 h 380"/>
                    <a:gd name="T34" fmla="*/ 1 w 182"/>
                    <a:gd name="T35" fmla="*/ 1 h 380"/>
                    <a:gd name="T36" fmla="*/ 1 w 182"/>
                    <a:gd name="T37" fmla="*/ 1 h 380"/>
                    <a:gd name="T38" fmla="*/ 1 w 182"/>
                    <a:gd name="T39" fmla="*/ 1 h 380"/>
                    <a:gd name="T40" fmla="*/ 1 w 182"/>
                    <a:gd name="T41" fmla="*/ 1 h 380"/>
                    <a:gd name="T42" fmla="*/ 1 w 182"/>
                    <a:gd name="T43" fmla="*/ 1 h 380"/>
                    <a:gd name="T44" fmla="*/ 1 w 182"/>
                    <a:gd name="T45" fmla="*/ 1 h 380"/>
                    <a:gd name="T46" fmla="*/ 0 w 182"/>
                    <a:gd name="T47" fmla="*/ 1 h 380"/>
                    <a:gd name="T48" fmla="*/ 1 w 182"/>
                    <a:gd name="T49" fmla="*/ 1 h 380"/>
                    <a:gd name="T50" fmla="*/ 1 w 182"/>
                    <a:gd name="T51" fmla="*/ 1 h 380"/>
                    <a:gd name="T52" fmla="*/ 1 w 182"/>
                    <a:gd name="T53" fmla="*/ 1 h 380"/>
                    <a:gd name="T54" fmla="*/ 1 w 182"/>
                    <a:gd name="T55" fmla="*/ 1 h 380"/>
                    <a:gd name="T56" fmla="*/ 1 w 182"/>
                    <a:gd name="T57" fmla="*/ 1 h 380"/>
                    <a:gd name="T58" fmla="*/ 1 w 182"/>
                    <a:gd name="T59" fmla="*/ 1 h 380"/>
                    <a:gd name="T60" fmla="*/ 1 w 182"/>
                    <a:gd name="T61" fmla="*/ 1 h 380"/>
                    <a:gd name="T62" fmla="*/ 1 w 182"/>
                    <a:gd name="T63" fmla="*/ 0 h 3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2"/>
                    <a:gd name="T97" fmla="*/ 0 h 380"/>
                    <a:gd name="T98" fmla="*/ 182 w 182"/>
                    <a:gd name="T99" fmla="*/ 380 h 3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2" h="380">
                      <a:moveTo>
                        <a:pt x="101" y="0"/>
                      </a:moveTo>
                      <a:lnTo>
                        <a:pt x="110" y="1"/>
                      </a:lnTo>
                      <a:lnTo>
                        <a:pt x="119" y="4"/>
                      </a:lnTo>
                      <a:lnTo>
                        <a:pt x="128" y="10"/>
                      </a:lnTo>
                      <a:lnTo>
                        <a:pt x="135" y="16"/>
                      </a:lnTo>
                      <a:lnTo>
                        <a:pt x="143" y="25"/>
                      </a:lnTo>
                      <a:lnTo>
                        <a:pt x="151" y="35"/>
                      </a:lnTo>
                      <a:lnTo>
                        <a:pt x="156" y="46"/>
                      </a:lnTo>
                      <a:lnTo>
                        <a:pt x="163" y="59"/>
                      </a:lnTo>
                      <a:lnTo>
                        <a:pt x="167" y="72"/>
                      </a:lnTo>
                      <a:lnTo>
                        <a:pt x="171" y="87"/>
                      </a:lnTo>
                      <a:lnTo>
                        <a:pt x="176" y="103"/>
                      </a:lnTo>
                      <a:lnTo>
                        <a:pt x="178" y="120"/>
                      </a:lnTo>
                      <a:lnTo>
                        <a:pt x="180" y="138"/>
                      </a:lnTo>
                      <a:lnTo>
                        <a:pt x="181" y="155"/>
                      </a:lnTo>
                      <a:lnTo>
                        <a:pt x="182" y="175"/>
                      </a:lnTo>
                      <a:lnTo>
                        <a:pt x="181" y="195"/>
                      </a:lnTo>
                      <a:lnTo>
                        <a:pt x="180" y="214"/>
                      </a:lnTo>
                      <a:lnTo>
                        <a:pt x="177" y="232"/>
                      </a:lnTo>
                      <a:lnTo>
                        <a:pt x="174" y="251"/>
                      </a:lnTo>
                      <a:lnTo>
                        <a:pt x="170" y="268"/>
                      </a:lnTo>
                      <a:lnTo>
                        <a:pt x="166" y="285"/>
                      </a:lnTo>
                      <a:lnTo>
                        <a:pt x="160" y="300"/>
                      </a:lnTo>
                      <a:lnTo>
                        <a:pt x="154" y="314"/>
                      </a:lnTo>
                      <a:lnTo>
                        <a:pt x="147" y="328"/>
                      </a:lnTo>
                      <a:lnTo>
                        <a:pt x="141" y="340"/>
                      </a:lnTo>
                      <a:lnTo>
                        <a:pt x="133" y="351"/>
                      </a:lnTo>
                      <a:lnTo>
                        <a:pt x="125" y="359"/>
                      </a:lnTo>
                      <a:lnTo>
                        <a:pt x="117" y="367"/>
                      </a:lnTo>
                      <a:lnTo>
                        <a:pt x="108" y="372"/>
                      </a:lnTo>
                      <a:lnTo>
                        <a:pt x="99" y="377"/>
                      </a:lnTo>
                      <a:lnTo>
                        <a:pt x="90" y="379"/>
                      </a:lnTo>
                      <a:lnTo>
                        <a:pt x="80" y="380"/>
                      </a:lnTo>
                      <a:lnTo>
                        <a:pt x="72" y="378"/>
                      </a:lnTo>
                      <a:lnTo>
                        <a:pt x="63" y="375"/>
                      </a:lnTo>
                      <a:lnTo>
                        <a:pt x="54" y="370"/>
                      </a:lnTo>
                      <a:lnTo>
                        <a:pt x="46" y="363"/>
                      </a:lnTo>
                      <a:lnTo>
                        <a:pt x="39" y="355"/>
                      </a:lnTo>
                      <a:lnTo>
                        <a:pt x="32" y="345"/>
                      </a:lnTo>
                      <a:lnTo>
                        <a:pt x="26" y="333"/>
                      </a:lnTo>
                      <a:lnTo>
                        <a:pt x="20" y="321"/>
                      </a:lnTo>
                      <a:lnTo>
                        <a:pt x="15" y="307"/>
                      </a:lnTo>
                      <a:lnTo>
                        <a:pt x="10" y="291"/>
                      </a:lnTo>
                      <a:lnTo>
                        <a:pt x="7" y="276"/>
                      </a:lnTo>
                      <a:lnTo>
                        <a:pt x="4" y="258"/>
                      </a:lnTo>
                      <a:lnTo>
                        <a:pt x="1" y="241"/>
                      </a:lnTo>
                      <a:lnTo>
                        <a:pt x="0" y="223"/>
                      </a:lnTo>
                      <a:lnTo>
                        <a:pt x="0" y="204"/>
                      </a:lnTo>
                      <a:lnTo>
                        <a:pt x="0" y="185"/>
                      </a:lnTo>
                      <a:lnTo>
                        <a:pt x="3" y="165"/>
                      </a:lnTo>
                      <a:lnTo>
                        <a:pt x="5" y="147"/>
                      </a:lnTo>
                      <a:lnTo>
                        <a:pt x="8" y="128"/>
                      </a:lnTo>
                      <a:lnTo>
                        <a:pt x="11" y="110"/>
                      </a:lnTo>
                      <a:lnTo>
                        <a:pt x="17" y="94"/>
                      </a:lnTo>
                      <a:lnTo>
                        <a:pt x="22" y="79"/>
                      </a:lnTo>
                      <a:lnTo>
                        <a:pt x="28" y="64"/>
                      </a:lnTo>
                      <a:lnTo>
                        <a:pt x="34" y="51"/>
                      </a:lnTo>
                      <a:lnTo>
                        <a:pt x="41" y="39"/>
                      </a:lnTo>
                      <a:lnTo>
                        <a:pt x="49" y="29"/>
                      </a:lnTo>
                      <a:lnTo>
                        <a:pt x="57" y="19"/>
                      </a:lnTo>
                      <a:lnTo>
                        <a:pt x="65" y="12"/>
                      </a:lnTo>
                      <a:lnTo>
                        <a:pt x="74" y="6"/>
                      </a:lnTo>
                      <a:lnTo>
                        <a:pt x="83" y="2"/>
                      </a:lnTo>
                      <a:lnTo>
                        <a:pt x="91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8" name="Freeform 708"/>
                <p:cNvSpPr>
                  <a:spLocks/>
                </p:cNvSpPr>
                <p:nvPr/>
              </p:nvSpPr>
              <p:spPr bwMode="auto">
                <a:xfrm>
                  <a:off x="843" y="1432"/>
                  <a:ext cx="90" cy="187"/>
                </a:xfrm>
                <a:custGeom>
                  <a:avLst/>
                  <a:gdLst>
                    <a:gd name="T0" fmla="*/ 1 w 180"/>
                    <a:gd name="T1" fmla="*/ 0 h 375"/>
                    <a:gd name="T2" fmla="*/ 1 w 180"/>
                    <a:gd name="T3" fmla="*/ 0 h 375"/>
                    <a:gd name="T4" fmla="*/ 1 w 180"/>
                    <a:gd name="T5" fmla="*/ 0 h 375"/>
                    <a:gd name="T6" fmla="*/ 1 w 180"/>
                    <a:gd name="T7" fmla="*/ 0 h 375"/>
                    <a:gd name="T8" fmla="*/ 1 w 180"/>
                    <a:gd name="T9" fmla="*/ 0 h 375"/>
                    <a:gd name="T10" fmla="*/ 1 w 180"/>
                    <a:gd name="T11" fmla="*/ 0 h 375"/>
                    <a:gd name="T12" fmla="*/ 1 w 180"/>
                    <a:gd name="T13" fmla="*/ 0 h 375"/>
                    <a:gd name="T14" fmla="*/ 1 w 180"/>
                    <a:gd name="T15" fmla="*/ 0 h 375"/>
                    <a:gd name="T16" fmla="*/ 1 w 180"/>
                    <a:gd name="T17" fmla="*/ 0 h 375"/>
                    <a:gd name="T18" fmla="*/ 1 w 180"/>
                    <a:gd name="T19" fmla="*/ 0 h 375"/>
                    <a:gd name="T20" fmla="*/ 1 w 180"/>
                    <a:gd name="T21" fmla="*/ 1 h 375"/>
                    <a:gd name="T22" fmla="*/ 1 w 180"/>
                    <a:gd name="T23" fmla="*/ 1 h 375"/>
                    <a:gd name="T24" fmla="*/ 1 w 180"/>
                    <a:gd name="T25" fmla="*/ 1 h 375"/>
                    <a:gd name="T26" fmla="*/ 1 w 180"/>
                    <a:gd name="T27" fmla="*/ 1 h 375"/>
                    <a:gd name="T28" fmla="*/ 1 w 180"/>
                    <a:gd name="T29" fmla="*/ 1 h 375"/>
                    <a:gd name="T30" fmla="*/ 1 w 180"/>
                    <a:gd name="T31" fmla="*/ 1 h 375"/>
                    <a:gd name="T32" fmla="*/ 1 w 180"/>
                    <a:gd name="T33" fmla="*/ 1 h 375"/>
                    <a:gd name="T34" fmla="*/ 1 w 180"/>
                    <a:gd name="T35" fmla="*/ 1 h 375"/>
                    <a:gd name="T36" fmla="*/ 1 w 180"/>
                    <a:gd name="T37" fmla="*/ 1 h 375"/>
                    <a:gd name="T38" fmla="*/ 1 w 180"/>
                    <a:gd name="T39" fmla="*/ 1 h 375"/>
                    <a:gd name="T40" fmla="*/ 1 w 180"/>
                    <a:gd name="T41" fmla="*/ 1 h 375"/>
                    <a:gd name="T42" fmla="*/ 1 w 180"/>
                    <a:gd name="T43" fmla="*/ 1 h 375"/>
                    <a:gd name="T44" fmla="*/ 1 w 180"/>
                    <a:gd name="T45" fmla="*/ 0 h 375"/>
                    <a:gd name="T46" fmla="*/ 0 w 180"/>
                    <a:gd name="T47" fmla="*/ 0 h 375"/>
                    <a:gd name="T48" fmla="*/ 1 w 180"/>
                    <a:gd name="T49" fmla="*/ 0 h 375"/>
                    <a:gd name="T50" fmla="*/ 1 w 180"/>
                    <a:gd name="T51" fmla="*/ 0 h 375"/>
                    <a:gd name="T52" fmla="*/ 1 w 180"/>
                    <a:gd name="T53" fmla="*/ 0 h 375"/>
                    <a:gd name="T54" fmla="*/ 1 w 180"/>
                    <a:gd name="T55" fmla="*/ 0 h 375"/>
                    <a:gd name="T56" fmla="*/ 1 w 180"/>
                    <a:gd name="T57" fmla="*/ 0 h 375"/>
                    <a:gd name="T58" fmla="*/ 1 w 180"/>
                    <a:gd name="T59" fmla="*/ 0 h 375"/>
                    <a:gd name="T60" fmla="*/ 1 w 180"/>
                    <a:gd name="T61" fmla="*/ 0 h 375"/>
                    <a:gd name="T62" fmla="*/ 1 w 180"/>
                    <a:gd name="T63" fmla="*/ 0 h 3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0"/>
                    <a:gd name="T97" fmla="*/ 0 h 375"/>
                    <a:gd name="T98" fmla="*/ 180 w 180"/>
                    <a:gd name="T99" fmla="*/ 375 h 37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0" h="375">
                      <a:moveTo>
                        <a:pt x="101" y="0"/>
                      </a:moveTo>
                      <a:lnTo>
                        <a:pt x="110" y="1"/>
                      </a:lnTo>
                      <a:lnTo>
                        <a:pt x="119" y="4"/>
                      </a:lnTo>
                      <a:lnTo>
                        <a:pt x="127" y="10"/>
                      </a:lnTo>
                      <a:lnTo>
                        <a:pt x="134" y="16"/>
                      </a:lnTo>
                      <a:lnTo>
                        <a:pt x="142" y="25"/>
                      </a:lnTo>
                      <a:lnTo>
                        <a:pt x="148" y="34"/>
                      </a:lnTo>
                      <a:lnTo>
                        <a:pt x="155" y="46"/>
                      </a:lnTo>
                      <a:lnTo>
                        <a:pt x="161" y="58"/>
                      </a:lnTo>
                      <a:lnTo>
                        <a:pt x="166" y="71"/>
                      </a:lnTo>
                      <a:lnTo>
                        <a:pt x="170" y="87"/>
                      </a:lnTo>
                      <a:lnTo>
                        <a:pt x="174" y="102"/>
                      </a:lnTo>
                      <a:lnTo>
                        <a:pt x="177" y="118"/>
                      </a:lnTo>
                      <a:lnTo>
                        <a:pt x="179" y="136"/>
                      </a:lnTo>
                      <a:lnTo>
                        <a:pt x="180" y="155"/>
                      </a:lnTo>
                      <a:lnTo>
                        <a:pt x="180" y="173"/>
                      </a:lnTo>
                      <a:lnTo>
                        <a:pt x="179" y="192"/>
                      </a:lnTo>
                      <a:lnTo>
                        <a:pt x="178" y="212"/>
                      </a:lnTo>
                      <a:lnTo>
                        <a:pt x="176" y="230"/>
                      </a:lnTo>
                      <a:lnTo>
                        <a:pt x="173" y="248"/>
                      </a:lnTo>
                      <a:lnTo>
                        <a:pt x="168" y="265"/>
                      </a:lnTo>
                      <a:lnTo>
                        <a:pt x="164" y="281"/>
                      </a:lnTo>
                      <a:lnTo>
                        <a:pt x="158" y="296"/>
                      </a:lnTo>
                      <a:lnTo>
                        <a:pt x="153" y="310"/>
                      </a:lnTo>
                      <a:lnTo>
                        <a:pt x="146" y="323"/>
                      </a:lnTo>
                      <a:lnTo>
                        <a:pt x="140" y="335"/>
                      </a:lnTo>
                      <a:lnTo>
                        <a:pt x="132" y="345"/>
                      </a:lnTo>
                      <a:lnTo>
                        <a:pt x="124" y="355"/>
                      </a:lnTo>
                      <a:lnTo>
                        <a:pt x="116" y="362"/>
                      </a:lnTo>
                      <a:lnTo>
                        <a:pt x="107" y="368"/>
                      </a:lnTo>
                      <a:lnTo>
                        <a:pt x="98" y="373"/>
                      </a:lnTo>
                      <a:lnTo>
                        <a:pt x="89" y="375"/>
                      </a:lnTo>
                      <a:lnTo>
                        <a:pt x="81" y="375"/>
                      </a:lnTo>
                      <a:lnTo>
                        <a:pt x="71" y="374"/>
                      </a:lnTo>
                      <a:lnTo>
                        <a:pt x="63" y="370"/>
                      </a:lnTo>
                      <a:lnTo>
                        <a:pt x="54" y="365"/>
                      </a:lnTo>
                      <a:lnTo>
                        <a:pt x="47" y="358"/>
                      </a:lnTo>
                      <a:lnTo>
                        <a:pt x="39" y="350"/>
                      </a:lnTo>
                      <a:lnTo>
                        <a:pt x="32" y="340"/>
                      </a:lnTo>
                      <a:lnTo>
                        <a:pt x="26" y="329"/>
                      </a:lnTo>
                      <a:lnTo>
                        <a:pt x="20" y="317"/>
                      </a:lnTo>
                      <a:lnTo>
                        <a:pt x="16" y="303"/>
                      </a:lnTo>
                      <a:lnTo>
                        <a:pt x="11" y="288"/>
                      </a:lnTo>
                      <a:lnTo>
                        <a:pt x="7" y="273"/>
                      </a:lnTo>
                      <a:lnTo>
                        <a:pt x="5" y="256"/>
                      </a:lnTo>
                      <a:lnTo>
                        <a:pt x="3" y="239"/>
                      </a:lnTo>
                      <a:lnTo>
                        <a:pt x="2" y="220"/>
                      </a:lnTo>
                      <a:lnTo>
                        <a:pt x="0" y="202"/>
                      </a:lnTo>
                      <a:lnTo>
                        <a:pt x="2" y="183"/>
                      </a:lnTo>
                      <a:lnTo>
                        <a:pt x="3" y="163"/>
                      </a:lnTo>
                      <a:lnTo>
                        <a:pt x="6" y="145"/>
                      </a:lnTo>
                      <a:lnTo>
                        <a:pt x="8" y="127"/>
                      </a:lnTo>
                      <a:lnTo>
                        <a:pt x="13" y="110"/>
                      </a:lnTo>
                      <a:lnTo>
                        <a:pt x="17" y="93"/>
                      </a:lnTo>
                      <a:lnTo>
                        <a:pt x="22" y="79"/>
                      </a:lnTo>
                      <a:lnTo>
                        <a:pt x="28" y="65"/>
                      </a:lnTo>
                      <a:lnTo>
                        <a:pt x="34" y="51"/>
                      </a:lnTo>
                      <a:lnTo>
                        <a:pt x="42" y="39"/>
                      </a:lnTo>
                      <a:lnTo>
                        <a:pt x="50" y="30"/>
                      </a:lnTo>
                      <a:lnTo>
                        <a:pt x="57" y="20"/>
                      </a:lnTo>
                      <a:lnTo>
                        <a:pt x="65" y="13"/>
                      </a:lnTo>
                      <a:lnTo>
                        <a:pt x="74" y="6"/>
                      </a:lnTo>
                      <a:lnTo>
                        <a:pt x="83" y="2"/>
                      </a:lnTo>
                      <a:lnTo>
                        <a:pt x="91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3B3B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19" name="Freeform 709"/>
                <p:cNvSpPr>
                  <a:spLocks/>
                </p:cNvSpPr>
                <p:nvPr/>
              </p:nvSpPr>
              <p:spPr bwMode="auto">
                <a:xfrm>
                  <a:off x="844" y="1433"/>
                  <a:ext cx="89" cy="185"/>
                </a:xfrm>
                <a:custGeom>
                  <a:avLst/>
                  <a:gdLst>
                    <a:gd name="T0" fmla="*/ 1 w 177"/>
                    <a:gd name="T1" fmla="*/ 0 h 371"/>
                    <a:gd name="T2" fmla="*/ 1 w 177"/>
                    <a:gd name="T3" fmla="*/ 0 h 371"/>
                    <a:gd name="T4" fmla="*/ 1 w 177"/>
                    <a:gd name="T5" fmla="*/ 0 h 371"/>
                    <a:gd name="T6" fmla="*/ 1 w 177"/>
                    <a:gd name="T7" fmla="*/ 0 h 371"/>
                    <a:gd name="T8" fmla="*/ 1 w 177"/>
                    <a:gd name="T9" fmla="*/ 0 h 371"/>
                    <a:gd name="T10" fmla="*/ 1 w 177"/>
                    <a:gd name="T11" fmla="*/ 0 h 371"/>
                    <a:gd name="T12" fmla="*/ 1 w 177"/>
                    <a:gd name="T13" fmla="*/ 0 h 371"/>
                    <a:gd name="T14" fmla="*/ 1 w 177"/>
                    <a:gd name="T15" fmla="*/ 0 h 371"/>
                    <a:gd name="T16" fmla="*/ 1 w 177"/>
                    <a:gd name="T17" fmla="*/ 0 h 371"/>
                    <a:gd name="T18" fmla="*/ 1 w 177"/>
                    <a:gd name="T19" fmla="*/ 0 h 371"/>
                    <a:gd name="T20" fmla="*/ 1 w 177"/>
                    <a:gd name="T21" fmla="*/ 1 h 371"/>
                    <a:gd name="T22" fmla="*/ 1 w 177"/>
                    <a:gd name="T23" fmla="*/ 1 h 371"/>
                    <a:gd name="T24" fmla="*/ 1 w 177"/>
                    <a:gd name="T25" fmla="*/ 1 h 371"/>
                    <a:gd name="T26" fmla="*/ 1 w 177"/>
                    <a:gd name="T27" fmla="*/ 1 h 371"/>
                    <a:gd name="T28" fmla="*/ 1 w 177"/>
                    <a:gd name="T29" fmla="*/ 1 h 371"/>
                    <a:gd name="T30" fmla="*/ 1 w 177"/>
                    <a:gd name="T31" fmla="*/ 1 h 371"/>
                    <a:gd name="T32" fmla="*/ 1 w 177"/>
                    <a:gd name="T33" fmla="*/ 1 h 371"/>
                    <a:gd name="T34" fmla="*/ 1 w 177"/>
                    <a:gd name="T35" fmla="*/ 1 h 371"/>
                    <a:gd name="T36" fmla="*/ 1 w 177"/>
                    <a:gd name="T37" fmla="*/ 1 h 371"/>
                    <a:gd name="T38" fmla="*/ 1 w 177"/>
                    <a:gd name="T39" fmla="*/ 1 h 371"/>
                    <a:gd name="T40" fmla="*/ 1 w 177"/>
                    <a:gd name="T41" fmla="*/ 1 h 371"/>
                    <a:gd name="T42" fmla="*/ 1 w 177"/>
                    <a:gd name="T43" fmla="*/ 1 h 371"/>
                    <a:gd name="T44" fmla="*/ 1 w 177"/>
                    <a:gd name="T45" fmla="*/ 0 h 371"/>
                    <a:gd name="T46" fmla="*/ 0 w 177"/>
                    <a:gd name="T47" fmla="*/ 0 h 371"/>
                    <a:gd name="T48" fmla="*/ 1 w 177"/>
                    <a:gd name="T49" fmla="*/ 0 h 371"/>
                    <a:gd name="T50" fmla="*/ 1 w 177"/>
                    <a:gd name="T51" fmla="*/ 0 h 371"/>
                    <a:gd name="T52" fmla="*/ 1 w 177"/>
                    <a:gd name="T53" fmla="*/ 0 h 371"/>
                    <a:gd name="T54" fmla="*/ 1 w 177"/>
                    <a:gd name="T55" fmla="*/ 0 h 371"/>
                    <a:gd name="T56" fmla="*/ 1 w 177"/>
                    <a:gd name="T57" fmla="*/ 0 h 371"/>
                    <a:gd name="T58" fmla="*/ 1 w 177"/>
                    <a:gd name="T59" fmla="*/ 0 h 371"/>
                    <a:gd name="T60" fmla="*/ 1 w 177"/>
                    <a:gd name="T61" fmla="*/ 0 h 371"/>
                    <a:gd name="T62" fmla="*/ 1 w 177"/>
                    <a:gd name="T63" fmla="*/ 0 h 3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7"/>
                    <a:gd name="T97" fmla="*/ 0 h 371"/>
                    <a:gd name="T98" fmla="*/ 177 w 177"/>
                    <a:gd name="T99" fmla="*/ 371 h 3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7" h="371">
                      <a:moveTo>
                        <a:pt x="98" y="0"/>
                      </a:moveTo>
                      <a:lnTo>
                        <a:pt x="107" y="1"/>
                      </a:lnTo>
                      <a:lnTo>
                        <a:pt x="116" y="4"/>
                      </a:lnTo>
                      <a:lnTo>
                        <a:pt x="124" y="10"/>
                      </a:lnTo>
                      <a:lnTo>
                        <a:pt x="131" y="17"/>
                      </a:lnTo>
                      <a:lnTo>
                        <a:pt x="139" y="24"/>
                      </a:lnTo>
                      <a:lnTo>
                        <a:pt x="145" y="34"/>
                      </a:lnTo>
                      <a:lnTo>
                        <a:pt x="152" y="45"/>
                      </a:lnTo>
                      <a:lnTo>
                        <a:pt x="158" y="57"/>
                      </a:lnTo>
                      <a:lnTo>
                        <a:pt x="163" y="71"/>
                      </a:lnTo>
                      <a:lnTo>
                        <a:pt x="166" y="86"/>
                      </a:lnTo>
                      <a:lnTo>
                        <a:pt x="171" y="101"/>
                      </a:lnTo>
                      <a:lnTo>
                        <a:pt x="173" y="117"/>
                      </a:lnTo>
                      <a:lnTo>
                        <a:pt x="175" y="135"/>
                      </a:lnTo>
                      <a:lnTo>
                        <a:pt x="176" y="153"/>
                      </a:lnTo>
                      <a:lnTo>
                        <a:pt x="177" y="171"/>
                      </a:lnTo>
                      <a:lnTo>
                        <a:pt x="176" y="190"/>
                      </a:lnTo>
                      <a:lnTo>
                        <a:pt x="175" y="208"/>
                      </a:lnTo>
                      <a:lnTo>
                        <a:pt x="173" y="227"/>
                      </a:lnTo>
                      <a:lnTo>
                        <a:pt x="170" y="245"/>
                      </a:lnTo>
                      <a:lnTo>
                        <a:pt x="165" y="261"/>
                      </a:lnTo>
                      <a:lnTo>
                        <a:pt x="161" y="277"/>
                      </a:lnTo>
                      <a:lnTo>
                        <a:pt x="155" y="293"/>
                      </a:lnTo>
                      <a:lnTo>
                        <a:pt x="150" y="306"/>
                      </a:lnTo>
                      <a:lnTo>
                        <a:pt x="143" y="319"/>
                      </a:lnTo>
                      <a:lnTo>
                        <a:pt x="137" y="331"/>
                      </a:lnTo>
                      <a:lnTo>
                        <a:pt x="129" y="341"/>
                      </a:lnTo>
                      <a:lnTo>
                        <a:pt x="121" y="350"/>
                      </a:lnTo>
                      <a:lnTo>
                        <a:pt x="114" y="358"/>
                      </a:lnTo>
                      <a:lnTo>
                        <a:pt x="105" y="363"/>
                      </a:lnTo>
                      <a:lnTo>
                        <a:pt x="96" y="367"/>
                      </a:lnTo>
                      <a:lnTo>
                        <a:pt x="87" y="370"/>
                      </a:lnTo>
                      <a:lnTo>
                        <a:pt x="79" y="371"/>
                      </a:lnTo>
                      <a:lnTo>
                        <a:pt x="69" y="368"/>
                      </a:lnTo>
                      <a:lnTo>
                        <a:pt x="61" y="365"/>
                      </a:lnTo>
                      <a:lnTo>
                        <a:pt x="52" y="361"/>
                      </a:lnTo>
                      <a:lnTo>
                        <a:pt x="45" y="354"/>
                      </a:lnTo>
                      <a:lnTo>
                        <a:pt x="37" y="345"/>
                      </a:lnTo>
                      <a:lnTo>
                        <a:pt x="30" y="336"/>
                      </a:lnTo>
                      <a:lnTo>
                        <a:pt x="25" y="325"/>
                      </a:lnTo>
                      <a:lnTo>
                        <a:pt x="19" y="313"/>
                      </a:lnTo>
                      <a:lnTo>
                        <a:pt x="14" y="299"/>
                      </a:lnTo>
                      <a:lnTo>
                        <a:pt x="10" y="285"/>
                      </a:lnTo>
                      <a:lnTo>
                        <a:pt x="6" y="269"/>
                      </a:lnTo>
                      <a:lnTo>
                        <a:pt x="3" y="253"/>
                      </a:lnTo>
                      <a:lnTo>
                        <a:pt x="2" y="236"/>
                      </a:lnTo>
                      <a:lnTo>
                        <a:pt x="0" y="218"/>
                      </a:lnTo>
                      <a:lnTo>
                        <a:pt x="0" y="200"/>
                      </a:lnTo>
                      <a:lnTo>
                        <a:pt x="1" y="181"/>
                      </a:lnTo>
                      <a:lnTo>
                        <a:pt x="2" y="161"/>
                      </a:lnTo>
                      <a:lnTo>
                        <a:pt x="4" y="144"/>
                      </a:lnTo>
                      <a:lnTo>
                        <a:pt x="7" y="125"/>
                      </a:lnTo>
                      <a:lnTo>
                        <a:pt x="12" y="109"/>
                      </a:lnTo>
                      <a:lnTo>
                        <a:pt x="16" y="92"/>
                      </a:lnTo>
                      <a:lnTo>
                        <a:pt x="22" y="78"/>
                      </a:lnTo>
                      <a:lnTo>
                        <a:pt x="27" y="64"/>
                      </a:lnTo>
                      <a:lnTo>
                        <a:pt x="34" y="51"/>
                      </a:lnTo>
                      <a:lnTo>
                        <a:pt x="40" y="40"/>
                      </a:lnTo>
                      <a:lnTo>
                        <a:pt x="48" y="29"/>
                      </a:lnTo>
                      <a:lnTo>
                        <a:pt x="56" y="20"/>
                      </a:lnTo>
                      <a:lnTo>
                        <a:pt x="63" y="12"/>
                      </a:lnTo>
                      <a:lnTo>
                        <a:pt x="72" y="7"/>
                      </a:lnTo>
                      <a:lnTo>
                        <a:pt x="81" y="2"/>
                      </a:lnTo>
                      <a:lnTo>
                        <a:pt x="90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0" name="Freeform 710"/>
                <p:cNvSpPr>
                  <a:spLocks/>
                </p:cNvSpPr>
                <p:nvPr/>
              </p:nvSpPr>
              <p:spPr bwMode="auto">
                <a:xfrm>
                  <a:off x="845" y="1434"/>
                  <a:ext cx="87" cy="183"/>
                </a:xfrm>
                <a:custGeom>
                  <a:avLst/>
                  <a:gdLst>
                    <a:gd name="T0" fmla="*/ 1 w 174"/>
                    <a:gd name="T1" fmla="*/ 1 h 365"/>
                    <a:gd name="T2" fmla="*/ 1 w 174"/>
                    <a:gd name="T3" fmla="*/ 1 h 365"/>
                    <a:gd name="T4" fmla="*/ 1 w 174"/>
                    <a:gd name="T5" fmla="*/ 1 h 365"/>
                    <a:gd name="T6" fmla="*/ 1 w 174"/>
                    <a:gd name="T7" fmla="*/ 1 h 365"/>
                    <a:gd name="T8" fmla="*/ 1 w 174"/>
                    <a:gd name="T9" fmla="*/ 1 h 365"/>
                    <a:gd name="T10" fmla="*/ 1 w 174"/>
                    <a:gd name="T11" fmla="*/ 1 h 365"/>
                    <a:gd name="T12" fmla="*/ 1 w 174"/>
                    <a:gd name="T13" fmla="*/ 1 h 365"/>
                    <a:gd name="T14" fmla="*/ 1 w 174"/>
                    <a:gd name="T15" fmla="*/ 1 h 365"/>
                    <a:gd name="T16" fmla="*/ 1 w 174"/>
                    <a:gd name="T17" fmla="*/ 1 h 365"/>
                    <a:gd name="T18" fmla="*/ 1 w 174"/>
                    <a:gd name="T19" fmla="*/ 1 h 365"/>
                    <a:gd name="T20" fmla="*/ 1 w 174"/>
                    <a:gd name="T21" fmla="*/ 2 h 365"/>
                    <a:gd name="T22" fmla="*/ 1 w 174"/>
                    <a:gd name="T23" fmla="*/ 2 h 365"/>
                    <a:gd name="T24" fmla="*/ 1 w 174"/>
                    <a:gd name="T25" fmla="*/ 2 h 365"/>
                    <a:gd name="T26" fmla="*/ 1 w 174"/>
                    <a:gd name="T27" fmla="*/ 2 h 365"/>
                    <a:gd name="T28" fmla="*/ 1 w 174"/>
                    <a:gd name="T29" fmla="*/ 2 h 365"/>
                    <a:gd name="T30" fmla="*/ 1 w 174"/>
                    <a:gd name="T31" fmla="*/ 2 h 365"/>
                    <a:gd name="T32" fmla="*/ 1 w 174"/>
                    <a:gd name="T33" fmla="*/ 2 h 365"/>
                    <a:gd name="T34" fmla="*/ 1 w 174"/>
                    <a:gd name="T35" fmla="*/ 2 h 365"/>
                    <a:gd name="T36" fmla="*/ 1 w 174"/>
                    <a:gd name="T37" fmla="*/ 2 h 365"/>
                    <a:gd name="T38" fmla="*/ 1 w 174"/>
                    <a:gd name="T39" fmla="*/ 2 h 365"/>
                    <a:gd name="T40" fmla="*/ 1 w 174"/>
                    <a:gd name="T41" fmla="*/ 2 h 365"/>
                    <a:gd name="T42" fmla="*/ 1 w 174"/>
                    <a:gd name="T43" fmla="*/ 2 h 365"/>
                    <a:gd name="T44" fmla="*/ 1 w 174"/>
                    <a:gd name="T45" fmla="*/ 1 h 365"/>
                    <a:gd name="T46" fmla="*/ 0 w 174"/>
                    <a:gd name="T47" fmla="*/ 1 h 365"/>
                    <a:gd name="T48" fmla="*/ 1 w 174"/>
                    <a:gd name="T49" fmla="*/ 1 h 365"/>
                    <a:gd name="T50" fmla="*/ 1 w 174"/>
                    <a:gd name="T51" fmla="*/ 1 h 365"/>
                    <a:gd name="T52" fmla="*/ 1 w 174"/>
                    <a:gd name="T53" fmla="*/ 1 h 365"/>
                    <a:gd name="T54" fmla="*/ 1 w 174"/>
                    <a:gd name="T55" fmla="*/ 1 h 365"/>
                    <a:gd name="T56" fmla="*/ 1 w 174"/>
                    <a:gd name="T57" fmla="*/ 1 h 365"/>
                    <a:gd name="T58" fmla="*/ 1 w 174"/>
                    <a:gd name="T59" fmla="*/ 1 h 365"/>
                    <a:gd name="T60" fmla="*/ 1 w 174"/>
                    <a:gd name="T61" fmla="*/ 1 h 365"/>
                    <a:gd name="T62" fmla="*/ 1 w 174"/>
                    <a:gd name="T63" fmla="*/ 1 h 36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4"/>
                    <a:gd name="T97" fmla="*/ 0 h 365"/>
                    <a:gd name="T98" fmla="*/ 174 w 174"/>
                    <a:gd name="T99" fmla="*/ 365 h 36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4" h="365">
                      <a:moveTo>
                        <a:pt x="96" y="0"/>
                      </a:moveTo>
                      <a:lnTo>
                        <a:pt x="106" y="2"/>
                      </a:lnTo>
                      <a:lnTo>
                        <a:pt x="114" y="6"/>
                      </a:lnTo>
                      <a:lnTo>
                        <a:pt x="123" y="10"/>
                      </a:lnTo>
                      <a:lnTo>
                        <a:pt x="129" y="17"/>
                      </a:lnTo>
                      <a:lnTo>
                        <a:pt x="137" y="24"/>
                      </a:lnTo>
                      <a:lnTo>
                        <a:pt x="143" y="34"/>
                      </a:lnTo>
                      <a:lnTo>
                        <a:pt x="150" y="45"/>
                      </a:lnTo>
                      <a:lnTo>
                        <a:pt x="156" y="57"/>
                      </a:lnTo>
                      <a:lnTo>
                        <a:pt x="160" y="70"/>
                      </a:lnTo>
                      <a:lnTo>
                        <a:pt x="164" y="85"/>
                      </a:lnTo>
                      <a:lnTo>
                        <a:pt x="168" y="100"/>
                      </a:lnTo>
                      <a:lnTo>
                        <a:pt x="171" y="117"/>
                      </a:lnTo>
                      <a:lnTo>
                        <a:pt x="173" y="133"/>
                      </a:lnTo>
                      <a:lnTo>
                        <a:pt x="174" y="151"/>
                      </a:lnTo>
                      <a:lnTo>
                        <a:pt x="174" y="169"/>
                      </a:lnTo>
                      <a:lnTo>
                        <a:pt x="173" y="188"/>
                      </a:lnTo>
                      <a:lnTo>
                        <a:pt x="172" y="206"/>
                      </a:lnTo>
                      <a:lnTo>
                        <a:pt x="170" y="224"/>
                      </a:lnTo>
                      <a:lnTo>
                        <a:pt x="166" y="242"/>
                      </a:lnTo>
                      <a:lnTo>
                        <a:pt x="163" y="258"/>
                      </a:lnTo>
                      <a:lnTo>
                        <a:pt x="159" y="274"/>
                      </a:lnTo>
                      <a:lnTo>
                        <a:pt x="153" y="289"/>
                      </a:lnTo>
                      <a:lnTo>
                        <a:pt x="148" y="303"/>
                      </a:lnTo>
                      <a:lnTo>
                        <a:pt x="141" y="315"/>
                      </a:lnTo>
                      <a:lnTo>
                        <a:pt x="135" y="327"/>
                      </a:lnTo>
                      <a:lnTo>
                        <a:pt x="127" y="337"/>
                      </a:lnTo>
                      <a:lnTo>
                        <a:pt x="119" y="346"/>
                      </a:lnTo>
                      <a:lnTo>
                        <a:pt x="112" y="353"/>
                      </a:lnTo>
                      <a:lnTo>
                        <a:pt x="103" y="359"/>
                      </a:lnTo>
                      <a:lnTo>
                        <a:pt x="94" y="362"/>
                      </a:lnTo>
                      <a:lnTo>
                        <a:pt x="85" y="365"/>
                      </a:lnTo>
                      <a:lnTo>
                        <a:pt x="77" y="365"/>
                      </a:lnTo>
                      <a:lnTo>
                        <a:pt x="68" y="364"/>
                      </a:lnTo>
                      <a:lnTo>
                        <a:pt x="59" y="361"/>
                      </a:lnTo>
                      <a:lnTo>
                        <a:pt x="51" y="356"/>
                      </a:lnTo>
                      <a:lnTo>
                        <a:pt x="44" y="349"/>
                      </a:lnTo>
                      <a:lnTo>
                        <a:pt x="37" y="341"/>
                      </a:lnTo>
                      <a:lnTo>
                        <a:pt x="31" y="331"/>
                      </a:lnTo>
                      <a:lnTo>
                        <a:pt x="24" y="320"/>
                      </a:lnTo>
                      <a:lnTo>
                        <a:pt x="19" y="308"/>
                      </a:lnTo>
                      <a:lnTo>
                        <a:pt x="14" y="295"/>
                      </a:lnTo>
                      <a:lnTo>
                        <a:pt x="10" y="281"/>
                      </a:lnTo>
                      <a:lnTo>
                        <a:pt x="6" y="266"/>
                      </a:lnTo>
                      <a:lnTo>
                        <a:pt x="3" y="249"/>
                      </a:lnTo>
                      <a:lnTo>
                        <a:pt x="1" y="233"/>
                      </a:lnTo>
                      <a:lnTo>
                        <a:pt x="0" y="215"/>
                      </a:lnTo>
                      <a:lnTo>
                        <a:pt x="0" y="197"/>
                      </a:lnTo>
                      <a:lnTo>
                        <a:pt x="1" y="178"/>
                      </a:lnTo>
                      <a:lnTo>
                        <a:pt x="2" y="159"/>
                      </a:lnTo>
                      <a:lnTo>
                        <a:pt x="4" y="142"/>
                      </a:lnTo>
                      <a:lnTo>
                        <a:pt x="8" y="124"/>
                      </a:lnTo>
                      <a:lnTo>
                        <a:pt x="11" y="108"/>
                      </a:lnTo>
                      <a:lnTo>
                        <a:pt x="15" y="91"/>
                      </a:lnTo>
                      <a:lnTo>
                        <a:pt x="21" y="77"/>
                      </a:lnTo>
                      <a:lnTo>
                        <a:pt x="26" y="63"/>
                      </a:lnTo>
                      <a:lnTo>
                        <a:pt x="33" y="51"/>
                      </a:lnTo>
                      <a:lnTo>
                        <a:pt x="39" y="39"/>
                      </a:lnTo>
                      <a:lnTo>
                        <a:pt x="47" y="29"/>
                      </a:lnTo>
                      <a:lnTo>
                        <a:pt x="55" y="20"/>
                      </a:lnTo>
                      <a:lnTo>
                        <a:pt x="62" y="13"/>
                      </a:lnTo>
                      <a:lnTo>
                        <a:pt x="71" y="7"/>
                      </a:lnTo>
                      <a:lnTo>
                        <a:pt x="79" y="4"/>
                      </a:lnTo>
                      <a:lnTo>
                        <a:pt x="88" y="1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1" name="Freeform 711"/>
                <p:cNvSpPr>
                  <a:spLocks/>
                </p:cNvSpPr>
                <p:nvPr/>
              </p:nvSpPr>
              <p:spPr bwMode="auto">
                <a:xfrm>
                  <a:off x="846" y="1435"/>
                  <a:ext cx="86" cy="180"/>
                </a:xfrm>
                <a:custGeom>
                  <a:avLst/>
                  <a:gdLst>
                    <a:gd name="T0" fmla="*/ 1 w 171"/>
                    <a:gd name="T1" fmla="*/ 1 h 360"/>
                    <a:gd name="T2" fmla="*/ 1 w 171"/>
                    <a:gd name="T3" fmla="*/ 1 h 360"/>
                    <a:gd name="T4" fmla="*/ 1 w 171"/>
                    <a:gd name="T5" fmla="*/ 1 h 360"/>
                    <a:gd name="T6" fmla="*/ 1 w 171"/>
                    <a:gd name="T7" fmla="*/ 1 h 360"/>
                    <a:gd name="T8" fmla="*/ 1 w 171"/>
                    <a:gd name="T9" fmla="*/ 1 h 360"/>
                    <a:gd name="T10" fmla="*/ 1 w 171"/>
                    <a:gd name="T11" fmla="*/ 1 h 360"/>
                    <a:gd name="T12" fmla="*/ 1 w 171"/>
                    <a:gd name="T13" fmla="*/ 1 h 360"/>
                    <a:gd name="T14" fmla="*/ 1 w 171"/>
                    <a:gd name="T15" fmla="*/ 1 h 360"/>
                    <a:gd name="T16" fmla="*/ 1 w 171"/>
                    <a:gd name="T17" fmla="*/ 1 h 360"/>
                    <a:gd name="T18" fmla="*/ 1 w 171"/>
                    <a:gd name="T19" fmla="*/ 1 h 360"/>
                    <a:gd name="T20" fmla="*/ 1 w 171"/>
                    <a:gd name="T21" fmla="*/ 1 h 360"/>
                    <a:gd name="T22" fmla="*/ 1 w 171"/>
                    <a:gd name="T23" fmla="*/ 1 h 360"/>
                    <a:gd name="T24" fmla="*/ 1 w 171"/>
                    <a:gd name="T25" fmla="*/ 1 h 360"/>
                    <a:gd name="T26" fmla="*/ 1 w 171"/>
                    <a:gd name="T27" fmla="*/ 1 h 360"/>
                    <a:gd name="T28" fmla="*/ 1 w 171"/>
                    <a:gd name="T29" fmla="*/ 1 h 360"/>
                    <a:gd name="T30" fmla="*/ 1 w 171"/>
                    <a:gd name="T31" fmla="*/ 1 h 360"/>
                    <a:gd name="T32" fmla="*/ 1 w 171"/>
                    <a:gd name="T33" fmla="*/ 1 h 360"/>
                    <a:gd name="T34" fmla="*/ 1 w 171"/>
                    <a:gd name="T35" fmla="*/ 1 h 360"/>
                    <a:gd name="T36" fmla="*/ 1 w 171"/>
                    <a:gd name="T37" fmla="*/ 1 h 360"/>
                    <a:gd name="T38" fmla="*/ 1 w 171"/>
                    <a:gd name="T39" fmla="*/ 1 h 360"/>
                    <a:gd name="T40" fmla="*/ 1 w 171"/>
                    <a:gd name="T41" fmla="*/ 1 h 360"/>
                    <a:gd name="T42" fmla="*/ 1 w 171"/>
                    <a:gd name="T43" fmla="*/ 1 h 360"/>
                    <a:gd name="T44" fmla="*/ 1 w 171"/>
                    <a:gd name="T45" fmla="*/ 1 h 360"/>
                    <a:gd name="T46" fmla="*/ 0 w 171"/>
                    <a:gd name="T47" fmla="*/ 1 h 360"/>
                    <a:gd name="T48" fmla="*/ 1 w 171"/>
                    <a:gd name="T49" fmla="*/ 1 h 360"/>
                    <a:gd name="T50" fmla="*/ 1 w 171"/>
                    <a:gd name="T51" fmla="*/ 1 h 360"/>
                    <a:gd name="T52" fmla="*/ 1 w 171"/>
                    <a:gd name="T53" fmla="*/ 1 h 360"/>
                    <a:gd name="T54" fmla="*/ 1 w 171"/>
                    <a:gd name="T55" fmla="*/ 1 h 360"/>
                    <a:gd name="T56" fmla="*/ 1 w 171"/>
                    <a:gd name="T57" fmla="*/ 1 h 360"/>
                    <a:gd name="T58" fmla="*/ 1 w 171"/>
                    <a:gd name="T59" fmla="*/ 1 h 360"/>
                    <a:gd name="T60" fmla="*/ 1 w 171"/>
                    <a:gd name="T61" fmla="*/ 1 h 360"/>
                    <a:gd name="T62" fmla="*/ 1 w 171"/>
                    <a:gd name="T63" fmla="*/ 1 h 36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1"/>
                    <a:gd name="T97" fmla="*/ 0 h 360"/>
                    <a:gd name="T98" fmla="*/ 171 w 171"/>
                    <a:gd name="T99" fmla="*/ 360 h 36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1" h="360">
                      <a:moveTo>
                        <a:pt x="95" y="0"/>
                      </a:moveTo>
                      <a:lnTo>
                        <a:pt x="104" y="3"/>
                      </a:lnTo>
                      <a:lnTo>
                        <a:pt x="112" y="6"/>
                      </a:lnTo>
                      <a:lnTo>
                        <a:pt x="121" y="10"/>
                      </a:lnTo>
                      <a:lnTo>
                        <a:pt x="128" y="17"/>
                      </a:lnTo>
                      <a:lnTo>
                        <a:pt x="135" y="25"/>
                      </a:lnTo>
                      <a:lnTo>
                        <a:pt x="141" y="34"/>
                      </a:lnTo>
                      <a:lnTo>
                        <a:pt x="147" y="45"/>
                      </a:lnTo>
                      <a:lnTo>
                        <a:pt x="152" y="56"/>
                      </a:lnTo>
                      <a:lnTo>
                        <a:pt x="158" y="70"/>
                      </a:lnTo>
                      <a:lnTo>
                        <a:pt x="162" y="84"/>
                      </a:lnTo>
                      <a:lnTo>
                        <a:pt x="166" y="99"/>
                      </a:lnTo>
                      <a:lnTo>
                        <a:pt x="168" y="115"/>
                      </a:lnTo>
                      <a:lnTo>
                        <a:pt x="170" y="132"/>
                      </a:lnTo>
                      <a:lnTo>
                        <a:pt x="171" y="150"/>
                      </a:lnTo>
                      <a:lnTo>
                        <a:pt x="171" y="167"/>
                      </a:lnTo>
                      <a:lnTo>
                        <a:pt x="171" y="186"/>
                      </a:lnTo>
                      <a:lnTo>
                        <a:pt x="170" y="203"/>
                      </a:lnTo>
                      <a:lnTo>
                        <a:pt x="167" y="222"/>
                      </a:lnTo>
                      <a:lnTo>
                        <a:pt x="164" y="238"/>
                      </a:lnTo>
                      <a:lnTo>
                        <a:pt x="160" y="255"/>
                      </a:lnTo>
                      <a:lnTo>
                        <a:pt x="156" y="270"/>
                      </a:lnTo>
                      <a:lnTo>
                        <a:pt x="151" y="286"/>
                      </a:lnTo>
                      <a:lnTo>
                        <a:pt x="145" y="299"/>
                      </a:lnTo>
                      <a:lnTo>
                        <a:pt x="139" y="311"/>
                      </a:lnTo>
                      <a:lnTo>
                        <a:pt x="133" y="323"/>
                      </a:lnTo>
                      <a:lnTo>
                        <a:pt x="125" y="333"/>
                      </a:lnTo>
                      <a:lnTo>
                        <a:pt x="117" y="341"/>
                      </a:lnTo>
                      <a:lnTo>
                        <a:pt x="110" y="348"/>
                      </a:lnTo>
                      <a:lnTo>
                        <a:pt x="101" y="354"/>
                      </a:lnTo>
                      <a:lnTo>
                        <a:pt x="93" y="358"/>
                      </a:lnTo>
                      <a:lnTo>
                        <a:pt x="84" y="360"/>
                      </a:lnTo>
                      <a:lnTo>
                        <a:pt x="76" y="360"/>
                      </a:lnTo>
                      <a:lnTo>
                        <a:pt x="67" y="359"/>
                      </a:lnTo>
                      <a:lnTo>
                        <a:pt x="58" y="356"/>
                      </a:lnTo>
                      <a:lnTo>
                        <a:pt x="50" y="351"/>
                      </a:lnTo>
                      <a:lnTo>
                        <a:pt x="43" y="345"/>
                      </a:lnTo>
                      <a:lnTo>
                        <a:pt x="36" y="336"/>
                      </a:lnTo>
                      <a:lnTo>
                        <a:pt x="30" y="327"/>
                      </a:lnTo>
                      <a:lnTo>
                        <a:pt x="23" y="316"/>
                      </a:lnTo>
                      <a:lnTo>
                        <a:pt x="19" y="304"/>
                      </a:lnTo>
                      <a:lnTo>
                        <a:pt x="13" y="291"/>
                      </a:lnTo>
                      <a:lnTo>
                        <a:pt x="9" y="277"/>
                      </a:lnTo>
                      <a:lnTo>
                        <a:pt x="6" y="263"/>
                      </a:lnTo>
                      <a:lnTo>
                        <a:pt x="3" y="246"/>
                      </a:lnTo>
                      <a:lnTo>
                        <a:pt x="1" y="230"/>
                      </a:lnTo>
                      <a:lnTo>
                        <a:pt x="0" y="212"/>
                      </a:lnTo>
                      <a:lnTo>
                        <a:pt x="0" y="195"/>
                      </a:lnTo>
                      <a:lnTo>
                        <a:pt x="0" y="176"/>
                      </a:lnTo>
                      <a:lnTo>
                        <a:pt x="2" y="157"/>
                      </a:lnTo>
                      <a:lnTo>
                        <a:pt x="4" y="140"/>
                      </a:lnTo>
                      <a:lnTo>
                        <a:pt x="8" y="123"/>
                      </a:lnTo>
                      <a:lnTo>
                        <a:pt x="11" y="107"/>
                      </a:lnTo>
                      <a:lnTo>
                        <a:pt x="15" y="90"/>
                      </a:lnTo>
                      <a:lnTo>
                        <a:pt x="21" y="76"/>
                      </a:lnTo>
                      <a:lnTo>
                        <a:pt x="26" y="63"/>
                      </a:lnTo>
                      <a:lnTo>
                        <a:pt x="32" y="50"/>
                      </a:lnTo>
                      <a:lnTo>
                        <a:pt x="38" y="39"/>
                      </a:lnTo>
                      <a:lnTo>
                        <a:pt x="46" y="29"/>
                      </a:lnTo>
                      <a:lnTo>
                        <a:pt x="54" y="20"/>
                      </a:lnTo>
                      <a:lnTo>
                        <a:pt x="61" y="14"/>
                      </a:lnTo>
                      <a:lnTo>
                        <a:pt x="69" y="7"/>
                      </a:lnTo>
                      <a:lnTo>
                        <a:pt x="78" y="4"/>
                      </a:lnTo>
                      <a:lnTo>
                        <a:pt x="87" y="2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2" name="Freeform 712"/>
                <p:cNvSpPr>
                  <a:spLocks/>
                </p:cNvSpPr>
                <p:nvPr/>
              </p:nvSpPr>
              <p:spPr bwMode="auto">
                <a:xfrm>
                  <a:off x="847" y="1436"/>
                  <a:ext cx="85" cy="178"/>
                </a:xfrm>
                <a:custGeom>
                  <a:avLst/>
                  <a:gdLst>
                    <a:gd name="T0" fmla="*/ 1 w 170"/>
                    <a:gd name="T1" fmla="*/ 1 h 355"/>
                    <a:gd name="T2" fmla="*/ 1 w 170"/>
                    <a:gd name="T3" fmla="*/ 1 h 355"/>
                    <a:gd name="T4" fmla="*/ 1 w 170"/>
                    <a:gd name="T5" fmla="*/ 1 h 355"/>
                    <a:gd name="T6" fmla="*/ 1 w 170"/>
                    <a:gd name="T7" fmla="*/ 1 h 355"/>
                    <a:gd name="T8" fmla="*/ 1 w 170"/>
                    <a:gd name="T9" fmla="*/ 1 h 355"/>
                    <a:gd name="T10" fmla="*/ 1 w 170"/>
                    <a:gd name="T11" fmla="*/ 1 h 355"/>
                    <a:gd name="T12" fmla="*/ 1 w 170"/>
                    <a:gd name="T13" fmla="*/ 1 h 355"/>
                    <a:gd name="T14" fmla="*/ 1 w 170"/>
                    <a:gd name="T15" fmla="*/ 1 h 355"/>
                    <a:gd name="T16" fmla="*/ 1 w 170"/>
                    <a:gd name="T17" fmla="*/ 1 h 355"/>
                    <a:gd name="T18" fmla="*/ 1 w 170"/>
                    <a:gd name="T19" fmla="*/ 1 h 355"/>
                    <a:gd name="T20" fmla="*/ 1 w 170"/>
                    <a:gd name="T21" fmla="*/ 2 h 355"/>
                    <a:gd name="T22" fmla="*/ 1 w 170"/>
                    <a:gd name="T23" fmla="*/ 2 h 355"/>
                    <a:gd name="T24" fmla="*/ 1 w 170"/>
                    <a:gd name="T25" fmla="*/ 2 h 355"/>
                    <a:gd name="T26" fmla="*/ 1 w 170"/>
                    <a:gd name="T27" fmla="*/ 2 h 355"/>
                    <a:gd name="T28" fmla="*/ 1 w 170"/>
                    <a:gd name="T29" fmla="*/ 2 h 355"/>
                    <a:gd name="T30" fmla="*/ 1 w 170"/>
                    <a:gd name="T31" fmla="*/ 2 h 355"/>
                    <a:gd name="T32" fmla="*/ 1 w 170"/>
                    <a:gd name="T33" fmla="*/ 2 h 355"/>
                    <a:gd name="T34" fmla="*/ 1 w 170"/>
                    <a:gd name="T35" fmla="*/ 2 h 355"/>
                    <a:gd name="T36" fmla="*/ 1 w 170"/>
                    <a:gd name="T37" fmla="*/ 2 h 355"/>
                    <a:gd name="T38" fmla="*/ 1 w 170"/>
                    <a:gd name="T39" fmla="*/ 2 h 355"/>
                    <a:gd name="T40" fmla="*/ 1 w 170"/>
                    <a:gd name="T41" fmla="*/ 2 h 355"/>
                    <a:gd name="T42" fmla="*/ 1 w 170"/>
                    <a:gd name="T43" fmla="*/ 2 h 355"/>
                    <a:gd name="T44" fmla="*/ 1 w 170"/>
                    <a:gd name="T45" fmla="*/ 1 h 355"/>
                    <a:gd name="T46" fmla="*/ 0 w 170"/>
                    <a:gd name="T47" fmla="*/ 1 h 355"/>
                    <a:gd name="T48" fmla="*/ 1 w 170"/>
                    <a:gd name="T49" fmla="*/ 1 h 355"/>
                    <a:gd name="T50" fmla="*/ 1 w 170"/>
                    <a:gd name="T51" fmla="*/ 1 h 355"/>
                    <a:gd name="T52" fmla="*/ 1 w 170"/>
                    <a:gd name="T53" fmla="*/ 1 h 355"/>
                    <a:gd name="T54" fmla="*/ 1 w 170"/>
                    <a:gd name="T55" fmla="*/ 1 h 355"/>
                    <a:gd name="T56" fmla="*/ 1 w 170"/>
                    <a:gd name="T57" fmla="*/ 1 h 355"/>
                    <a:gd name="T58" fmla="*/ 1 w 170"/>
                    <a:gd name="T59" fmla="*/ 1 h 355"/>
                    <a:gd name="T60" fmla="*/ 1 w 170"/>
                    <a:gd name="T61" fmla="*/ 1 h 355"/>
                    <a:gd name="T62" fmla="*/ 1 w 170"/>
                    <a:gd name="T63" fmla="*/ 1 h 3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0"/>
                    <a:gd name="T97" fmla="*/ 0 h 355"/>
                    <a:gd name="T98" fmla="*/ 170 w 170"/>
                    <a:gd name="T99" fmla="*/ 355 h 3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0" h="355">
                      <a:moveTo>
                        <a:pt x="94" y="0"/>
                      </a:moveTo>
                      <a:lnTo>
                        <a:pt x="103" y="2"/>
                      </a:lnTo>
                      <a:lnTo>
                        <a:pt x="112" y="5"/>
                      </a:lnTo>
                      <a:lnTo>
                        <a:pt x="120" y="10"/>
                      </a:lnTo>
                      <a:lnTo>
                        <a:pt x="127" y="16"/>
                      </a:lnTo>
                      <a:lnTo>
                        <a:pt x="134" y="24"/>
                      </a:lnTo>
                      <a:lnTo>
                        <a:pt x="140" y="33"/>
                      </a:lnTo>
                      <a:lnTo>
                        <a:pt x="146" y="44"/>
                      </a:lnTo>
                      <a:lnTo>
                        <a:pt x="151" y="56"/>
                      </a:lnTo>
                      <a:lnTo>
                        <a:pt x="156" y="69"/>
                      </a:lnTo>
                      <a:lnTo>
                        <a:pt x="160" y="82"/>
                      </a:lnTo>
                      <a:lnTo>
                        <a:pt x="163" y="97"/>
                      </a:lnTo>
                      <a:lnTo>
                        <a:pt x="167" y="113"/>
                      </a:lnTo>
                      <a:lnTo>
                        <a:pt x="168" y="129"/>
                      </a:lnTo>
                      <a:lnTo>
                        <a:pt x="169" y="147"/>
                      </a:lnTo>
                      <a:lnTo>
                        <a:pt x="170" y="164"/>
                      </a:lnTo>
                      <a:lnTo>
                        <a:pt x="169" y="182"/>
                      </a:lnTo>
                      <a:lnTo>
                        <a:pt x="168" y="200"/>
                      </a:lnTo>
                      <a:lnTo>
                        <a:pt x="166" y="218"/>
                      </a:lnTo>
                      <a:lnTo>
                        <a:pt x="162" y="234"/>
                      </a:lnTo>
                      <a:lnTo>
                        <a:pt x="159" y="251"/>
                      </a:lnTo>
                      <a:lnTo>
                        <a:pt x="155" y="266"/>
                      </a:lnTo>
                      <a:lnTo>
                        <a:pt x="149" y="280"/>
                      </a:lnTo>
                      <a:lnTo>
                        <a:pt x="144" y="294"/>
                      </a:lnTo>
                      <a:lnTo>
                        <a:pt x="138" y="306"/>
                      </a:lnTo>
                      <a:lnTo>
                        <a:pt x="132" y="318"/>
                      </a:lnTo>
                      <a:lnTo>
                        <a:pt x="124" y="328"/>
                      </a:lnTo>
                      <a:lnTo>
                        <a:pt x="116" y="335"/>
                      </a:lnTo>
                      <a:lnTo>
                        <a:pt x="109" y="343"/>
                      </a:lnTo>
                      <a:lnTo>
                        <a:pt x="101" y="348"/>
                      </a:lnTo>
                      <a:lnTo>
                        <a:pt x="92" y="352"/>
                      </a:lnTo>
                      <a:lnTo>
                        <a:pt x="85" y="354"/>
                      </a:lnTo>
                      <a:lnTo>
                        <a:pt x="76" y="355"/>
                      </a:lnTo>
                      <a:lnTo>
                        <a:pt x="67" y="354"/>
                      </a:lnTo>
                      <a:lnTo>
                        <a:pt x="58" y="351"/>
                      </a:lnTo>
                      <a:lnTo>
                        <a:pt x="51" y="345"/>
                      </a:lnTo>
                      <a:lnTo>
                        <a:pt x="44" y="338"/>
                      </a:lnTo>
                      <a:lnTo>
                        <a:pt x="36" y="331"/>
                      </a:lnTo>
                      <a:lnTo>
                        <a:pt x="30" y="322"/>
                      </a:lnTo>
                      <a:lnTo>
                        <a:pt x="24" y="311"/>
                      </a:lnTo>
                      <a:lnTo>
                        <a:pt x="19" y="299"/>
                      </a:lnTo>
                      <a:lnTo>
                        <a:pt x="14" y="287"/>
                      </a:lnTo>
                      <a:lnTo>
                        <a:pt x="10" y="273"/>
                      </a:lnTo>
                      <a:lnTo>
                        <a:pt x="7" y="257"/>
                      </a:lnTo>
                      <a:lnTo>
                        <a:pt x="3" y="242"/>
                      </a:lnTo>
                      <a:lnTo>
                        <a:pt x="2" y="226"/>
                      </a:lnTo>
                      <a:lnTo>
                        <a:pt x="1" y="209"/>
                      </a:lnTo>
                      <a:lnTo>
                        <a:pt x="0" y="190"/>
                      </a:lnTo>
                      <a:lnTo>
                        <a:pt x="1" y="173"/>
                      </a:lnTo>
                      <a:lnTo>
                        <a:pt x="2" y="154"/>
                      </a:lnTo>
                      <a:lnTo>
                        <a:pt x="5" y="137"/>
                      </a:lnTo>
                      <a:lnTo>
                        <a:pt x="8" y="120"/>
                      </a:lnTo>
                      <a:lnTo>
                        <a:pt x="11" y="104"/>
                      </a:lnTo>
                      <a:lnTo>
                        <a:pt x="16" y="88"/>
                      </a:lnTo>
                      <a:lnTo>
                        <a:pt x="21" y="74"/>
                      </a:lnTo>
                      <a:lnTo>
                        <a:pt x="26" y="61"/>
                      </a:lnTo>
                      <a:lnTo>
                        <a:pt x="33" y="49"/>
                      </a:lnTo>
                      <a:lnTo>
                        <a:pt x="40" y="38"/>
                      </a:lnTo>
                      <a:lnTo>
                        <a:pt x="46" y="28"/>
                      </a:lnTo>
                      <a:lnTo>
                        <a:pt x="54" y="19"/>
                      </a:lnTo>
                      <a:lnTo>
                        <a:pt x="62" y="13"/>
                      </a:lnTo>
                      <a:lnTo>
                        <a:pt x="69" y="7"/>
                      </a:lnTo>
                      <a:lnTo>
                        <a:pt x="78" y="3"/>
                      </a:lnTo>
                      <a:lnTo>
                        <a:pt x="87" y="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747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3" name="Freeform 713"/>
                <p:cNvSpPr>
                  <a:spLocks/>
                </p:cNvSpPr>
                <p:nvPr/>
              </p:nvSpPr>
              <p:spPr bwMode="auto">
                <a:xfrm>
                  <a:off x="848" y="1438"/>
                  <a:ext cx="83" cy="174"/>
                </a:xfrm>
                <a:custGeom>
                  <a:avLst/>
                  <a:gdLst>
                    <a:gd name="T0" fmla="*/ 0 w 167"/>
                    <a:gd name="T1" fmla="*/ 0 h 349"/>
                    <a:gd name="T2" fmla="*/ 0 w 167"/>
                    <a:gd name="T3" fmla="*/ 0 h 349"/>
                    <a:gd name="T4" fmla="*/ 0 w 167"/>
                    <a:gd name="T5" fmla="*/ 0 h 349"/>
                    <a:gd name="T6" fmla="*/ 0 w 167"/>
                    <a:gd name="T7" fmla="*/ 0 h 349"/>
                    <a:gd name="T8" fmla="*/ 0 w 167"/>
                    <a:gd name="T9" fmla="*/ 0 h 349"/>
                    <a:gd name="T10" fmla="*/ 0 w 167"/>
                    <a:gd name="T11" fmla="*/ 0 h 349"/>
                    <a:gd name="T12" fmla="*/ 0 w 167"/>
                    <a:gd name="T13" fmla="*/ 0 h 349"/>
                    <a:gd name="T14" fmla="*/ 0 w 167"/>
                    <a:gd name="T15" fmla="*/ 0 h 349"/>
                    <a:gd name="T16" fmla="*/ 0 w 167"/>
                    <a:gd name="T17" fmla="*/ 0 h 349"/>
                    <a:gd name="T18" fmla="*/ 0 w 167"/>
                    <a:gd name="T19" fmla="*/ 0 h 349"/>
                    <a:gd name="T20" fmla="*/ 0 w 167"/>
                    <a:gd name="T21" fmla="*/ 1 h 349"/>
                    <a:gd name="T22" fmla="*/ 0 w 167"/>
                    <a:gd name="T23" fmla="*/ 1 h 349"/>
                    <a:gd name="T24" fmla="*/ 0 w 167"/>
                    <a:gd name="T25" fmla="*/ 1 h 349"/>
                    <a:gd name="T26" fmla="*/ 0 w 167"/>
                    <a:gd name="T27" fmla="*/ 1 h 349"/>
                    <a:gd name="T28" fmla="*/ 0 w 167"/>
                    <a:gd name="T29" fmla="*/ 1 h 349"/>
                    <a:gd name="T30" fmla="*/ 0 w 167"/>
                    <a:gd name="T31" fmla="*/ 1 h 349"/>
                    <a:gd name="T32" fmla="*/ 0 w 167"/>
                    <a:gd name="T33" fmla="*/ 1 h 349"/>
                    <a:gd name="T34" fmla="*/ 0 w 167"/>
                    <a:gd name="T35" fmla="*/ 1 h 349"/>
                    <a:gd name="T36" fmla="*/ 0 w 167"/>
                    <a:gd name="T37" fmla="*/ 1 h 349"/>
                    <a:gd name="T38" fmla="*/ 0 w 167"/>
                    <a:gd name="T39" fmla="*/ 1 h 349"/>
                    <a:gd name="T40" fmla="*/ 0 w 167"/>
                    <a:gd name="T41" fmla="*/ 1 h 349"/>
                    <a:gd name="T42" fmla="*/ 0 w 167"/>
                    <a:gd name="T43" fmla="*/ 0 h 349"/>
                    <a:gd name="T44" fmla="*/ 0 w 167"/>
                    <a:gd name="T45" fmla="*/ 0 h 349"/>
                    <a:gd name="T46" fmla="*/ 0 w 167"/>
                    <a:gd name="T47" fmla="*/ 0 h 349"/>
                    <a:gd name="T48" fmla="*/ 0 w 167"/>
                    <a:gd name="T49" fmla="*/ 0 h 349"/>
                    <a:gd name="T50" fmla="*/ 0 w 167"/>
                    <a:gd name="T51" fmla="*/ 0 h 349"/>
                    <a:gd name="T52" fmla="*/ 0 w 167"/>
                    <a:gd name="T53" fmla="*/ 0 h 349"/>
                    <a:gd name="T54" fmla="*/ 0 w 167"/>
                    <a:gd name="T55" fmla="*/ 0 h 349"/>
                    <a:gd name="T56" fmla="*/ 0 w 167"/>
                    <a:gd name="T57" fmla="*/ 0 h 349"/>
                    <a:gd name="T58" fmla="*/ 0 w 167"/>
                    <a:gd name="T59" fmla="*/ 0 h 349"/>
                    <a:gd name="T60" fmla="*/ 0 w 167"/>
                    <a:gd name="T61" fmla="*/ 0 h 349"/>
                    <a:gd name="T62" fmla="*/ 0 w 167"/>
                    <a:gd name="T63" fmla="*/ 0 h 3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7"/>
                    <a:gd name="T97" fmla="*/ 0 h 349"/>
                    <a:gd name="T98" fmla="*/ 167 w 167"/>
                    <a:gd name="T99" fmla="*/ 349 h 3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7" h="349">
                      <a:moveTo>
                        <a:pt x="94" y="0"/>
                      </a:moveTo>
                      <a:lnTo>
                        <a:pt x="102" y="1"/>
                      </a:lnTo>
                      <a:lnTo>
                        <a:pt x="110" y="4"/>
                      </a:lnTo>
                      <a:lnTo>
                        <a:pt x="118" y="9"/>
                      </a:lnTo>
                      <a:lnTo>
                        <a:pt x="125" y="15"/>
                      </a:lnTo>
                      <a:lnTo>
                        <a:pt x="132" y="23"/>
                      </a:lnTo>
                      <a:lnTo>
                        <a:pt x="138" y="32"/>
                      </a:lnTo>
                      <a:lnTo>
                        <a:pt x="144" y="43"/>
                      </a:lnTo>
                      <a:lnTo>
                        <a:pt x="149" y="54"/>
                      </a:lnTo>
                      <a:lnTo>
                        <a:pt x="154" y="67"/>
                      </a:lnTo>
                      <a:lnTo>
                        <a:pt x="158" y="80"/>
                      </a:lnTo>
                      <a:lnTo>
                        <a:pt x="161" y="95"/>
                      </a:lnTo>
                      <a:lnTo>
                        <a:pt x="164" y="111"/>
                      </a:lnTo>
                      <a:lnTo>
                        <a:pt x="166" y="127"/>
                      </a:lnTo>
                      <a:lnTo>
                        <a:pt x="167" y="144"/>
                      </a:lnTo>
                      <a:lnTo>
                        <a:pt x="167" y="161"/>
                      </a:lnTo>
                      <a:lnTo>
                        <a:pt x="167" y="179"/>
                      </a:lnTo>
                      <a:lnTo>
                        <a:pt x="166" y="196"/>
                      </a:lnTo>
                      <a:lnTo>
                        <a:pt x="164" y="214"/>
                      </a:lnTo>
                      <a:lnTo>
                        <a:pt x="160" y="230"/>
                      </a:lnTo>
                      <a:lnTo>
                        <a:pt x="157" y="247"/>
                      </a:lnTo>
                      <a:lnTo>
                        <a:pt x="153" y="262"/>
                      </a:lnTo>
                      <a:lnTo>
                        <a:pt x="147" y="276"/>
                      </a:lnTo>
                      <a:lnTo>
                        <a:pt x="142" y="289"/>
                      </a:lnTo>
                      <a:lnTo>
                        <a:pt x="136" y="301"/>
                      </a:lnTo>
                      <a:lnTo>
                        <a:pt x="130" y="312"/>
                      </a:lnTo>
                      <a:lnTo>
                        <a:pt x="122" y="321"/>
                      </a:lnTo>
                      <a:lnTo>
                        <a:pt x="115" y="330"/>
                      </a:lnTo>
                      <a:lnTo>
                        <a:pt x="108" y="337"/>
                      </a:lnTo>
                      <a:lnTo>
                        <a:pt x="99" y="342"/>
                      </a:lnTo>
                      <a:lnTo>
                        <a:pt x="91" y="346"/>
                      </a:lnTo>
                      <a:lnTo>
                        <a:pt x="83" y="349"/>
                      </a:lnTo>
                      <a:lnTo>
                        <a:pt x="75" y="349"/>
                      </a:lnTo>
                      <a:lnTo>
                        <a:pt x="66" y="348"/>
                      </a:lnTo>
                      <a:lnTo>
                        <a:pt x="58" y="344"/>
                      </a:lnTo>
                      <a:lnTo>
                        <a:pt x="51" y="340"/>
                      </a:lnTo>
                      <a:lnTo>
                        <a:pt x="43" y="333"/>
                      </a:lnTo>
                      <a:lnTo>
                        <a:pt x="37" y="326"/>
                      </a:lnTo>
                      <a:lnTo>
                        <a:pt x="30" y="317"/>
                      </a:lnTo>
                      <a:lnTo>
                        <a:pt x="24" y="306"/>
                      </a:lnTo>
                      <a:lnTo>
                        <a:pt x="19" y="295"/>
                      </a:lnTo>
                      <a:lnTo>
                        <a:pt x="15" y="282"/>
                      </a:lnTo>
                      <a:lnTo>
                        <a:pt x="10" y="269"/>
                      </a:lnTo>
                      <a:lnTo>
                        <a:pt x="7" y="253"/>
                      </a:lnTo>
                      <a:lnTo>
                        <a:pt x="4" y="238"/>
                      </a:lnTo>
                      <a:lnTo>
                        <a:pt x="3" y="221"/>
                      </a:lnTo>
                      <a:lnTo>
                        <a:pt x="1" y="205"/>
                      </a:lnTo>
                      <a:lnTo>
                        <a:pt x="0" y="187"/>
                      </a:lnTo>
                      <a:lnTo>
                        <a:pt x="1" y="170"/>
                      </a:lnTo>
                      <a:lnTo>
                        <a:pt x="3" y="152"/>
                      </a:lnTo>
                      <a:lnTo>
                        <a:pt x="5" y="135"/>
                      </a:lnTo>
                      <a:lnTo>
                        <a:pt x="8" y="118"/>
                      </a:lnTo>
                      <a:lnTo>
                        <a:pt x="11" y="102"/>
                      </a:lnTo>
                      <a:lnTo>
                        <a:pt x="16" y="88"/>
                      </a:lnTo>
                      <a:lnTo>
                        <a:pt x="21" y="73"/>
                      </a:lnTo>
                      <a:lnTo>
                        <a:pt x="27" y="60"/>
                      </a:lnTo>
                      <a:lnTo>
                        <a:pt x="32" y="48"/>
                      </a:lnTo>
                      <a:lnTo>
                        <a:pt x="39" y="37"/>
                      </a:lnTo>
                      <a:lnTo>
                        <a:pt x="45" y="27"/>
                      </a:lnTo>
                      <a:lnTo>
                        <a:pt x="53" y="19"/>
                      </a:lnTo>
                      <a:lnTo>
                        <a:pt x="61" y="12"/>
                      </a:lnTo>
                      <a:lnTo>
                        <a:pt x="68" y="7"/>
                      </a:lnTo>
                      <a:lnTo>
                        <a:pt x="77" y="2"/>
                      </a:lnTo>
                      <a:lnTo>
                        <a:pt x="85" y="0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4" name="Freeform 714"/>
                <p:cNvSpPr>
                  <a:spLocks/>
                </p:cNvSpPr>
                <p:nvPr/>
              </p:nvSpPr>
              <p:spPr bwMode="auto">
                <a:xfrm>
                  <a:off x="849" y="1439"/>
                  <a:ext cx="82" cy="172"/>
                </a:xfrm>
                <a:custGeom>
                  <a:avLst/>
                  <a:gdLst>
                    <a:gd name="T0" fmla="*/ 1 w 164"/>
                    <a:gd name="T1" fmla="*/ 1 h 344"/>
                    <a:gd name="T2" fmla="*/ 1 w 164"/>
                    <a:gd name="T3" fmla="*/ 1 h 344"/>
                    <a:gd name="T4" fmla="*/ 1 w 164"/>
                    <a:gd name="T5" fmla="*/ 1 h 344"/>
                    <a:gd name="T6" fmla="*/ 1 w 164"/>
                    <a:gd name="T7" fmla="*/ 1 h 344"/>
                    <a:gd name="T8" fmla="*/ 1 w 164"/>
                    <a:gd name="T9" fmla="*/ 1 h 344"/>
                    <a:gd name="T10" fmla="*/ 1 w 164"/>
                    <a:gd name="T11" fmla="*/ 1 h 344"/>
                    <a:gd name="T12" fmla="*/ 1 w 164"/>
                    <a:gd name="T13" fmla="*/ 1 h 344"/>
                    <a:gd name="T14" fmla="*/ 1 w 164"/>
                    <a:gd name="T15" fmla="*/ 1 h 344"/>
                    <a:gd name="T16" fmla="*/ 1 w 164"/>
                    <a:gd name="T17" fmla="*/ 1 h 344"/>
                    <a:gd name="T18" fmla="*/ 1 w 164"/>
                    <a:gd name="T19" fmla="*/ 1 h 344"/>
                    <a:gd name="T20" fmla="*/ 1 w 164"/>
                    <a:gd name="T21" fmla="*/ 1 h 344"/>
                    <a:gd name="T22" fmla="*/ 1 w 164"/>
                    <a:gd name="T23" fmla="*/ 1 h 344"/>
                    <a:gd name="T24" fmla="*/ 1 w 164"/>
                    <a:gd name="T25" fmla="*/ 1 h 344"/>
                    <a:gd name="T26" fmla="*/ 1 w 164"/>
                    <a:gd name="T27" fmla="*/ 1 h 344"/>
                    <a:gd name="T28" fmla="*/ 1 w 164"/>
                    <a:gd name="T29" fmla="*/ 1 h 344"/>
                    <a:gd name="T30" fmla="*/ 1 w 164"/>
                    <a:gd name="T31" fmla="*/ 1 h 344"/>
                    <a:gd name="T32" fmla="*/ 1 w 164"/>
                    <a:gd name="T33" fmla="*/ 1 h 344"/>
                    <a:gd name="T34" fmla="*/ 1 w 164"/>
                    <a:gd name="T35" fmla="*/ 1 h 344"/>
                    <a:gd name="T36" fmla="*/ 1 w 164"/>
                    <a:gd name="T37" fmla="*/ 1 h 344"/>
                    <a:gd name="T38" fmla="*/ 1 w 164"/>
                    <a:gd name="T39" fmla="*/ 1 h 344"/>
                    <a:gd name="T40" fmla="*/ 1 w 164"/>
                    <a:gd name="T41" fmla="*/ 1 h 344"/>
                    <a:gd name="T42" fmla="*/ 1 w 164"/>
                    <a:gd name="T43" fmla="*/ 1 h 344"/>
                    <a:gd name="T44" fmla="*/ 1 w 164"/>
                    <a:gd name="T45" fmla="*/ 1 h 344"/>
                    <a:gd name="T46" fmla="*/ 0 w 164"/>
                    <a:gd name="T47" fmla="*/ 1 h 344"/>
                    <a:gd name="T48" fmla="*/ 1 w 164"/>
                    <a:gd name="T49" fmla="*/ 1 h 344"/>
                    <a:gd name="T50" fmla="*/ 1 w 164"/>
                    <a:gd name="T51" fmla="*/ 1 h 344"/>
                    <a:gd name="T52" fmla="*/ 1 w 164"/>
                    <a:gd name="T53" fmla="*/ 1 h 344"/>
                    <a:gd name="T54" fmla="*/ 1 w 164"/>
                    <a:gd name="T55" fmla="*/ 1 h 344"/>
                    <a:gd name="T56" fmla="*/ 1 w 164"/>
                    <a:gd name="T57" fmla="*/ 1 h 344"/>
                    <a:gd name="T58" fmla="*/ 1 w 164"/>
                    <a:gd name="T59" fmla="*/ 1 h 344"/>
                    <a:gd name="T60" fmla="*/ 1 w 164"/>
                    <a:gd name="T61" fmla="*/ 1 h 344"/>
                    <a:gd name="T62" fmla="*/ 1 w 164"/>
                    <a:gd name="T63" fmla="*/ 0 h 34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4"/>
                    <a:gd name="T97" fmla="*/ 0 h 344"/>
                    <a:gd name="T98" fmla="*/ 164 w 164"/>
                    <a:gd name="T99" fmla="*/ 344 h 34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4" h="344">
                      <a:moveTo>
                        <a:pt x="91" y="0"/>
                      </a:moveTo>
                      <a:lnTo>
                        <a:pt x="99" y="1"/>
                      </a:lnTo>
                      <a:lnTo>
                        <a:pt x="107" y="5"/>
                      </a:lnTo>
                      <a:lnTo>
                        <a:pt x="115" y="9"/>
                      </a:lnTo>
                      <a:lnTo>
                        <a:pt x="122" y="16"/>
                      </a:lnTo>
                      <a:lnTo>
                        <a:pt x="129" y="23"/>
                      </a:lnTo>
                      <a:lnTo>
                        <a:pt x="134" y="32"/>
                      </a:lnTo>
                      <a:lnTo>
                        <a:pt x="141" y="42"/>
                      </a:lnTo>
                      <a:lnTo>
                        <a:pt x="145" y="54"/>
                      </a:lnTo>
                      <a:lnTo>
                        <a:pt x="151" y="66"/>
                      </a:lnTo>
                      <a:lnTo>
                        <a:pt x="154" y="80"/>
                      </a:lnTo>
                      <a:lnTo>
                        <a:pt x="157" y="94"/>
                      </a:lnTo>
                      <a:lnTo>
                        <a:pt x="161" y="110"/>
                      </a:lnTo>
                      <a:lnTo>
                        <a:pt x="162" y="125"/>
                      </a:lnTo>
                      <a:lnTo>
                        <a:pt x="163" y="142"/>
                      </a:lnTo>
                      <a:lnTo>
                        <a:pt x="164" y="159"/>
                      </a:lnTo>
                      <a:lnTo>
                        <a:pt x="163" y="177"/>
                      </a:lnTo>
                      <a:lnTo>
                        <a:pt x="162" y="194"/>
                      </a:lnTo>
                      <a:lnTo>
                        <a:pt x="160" y="211"/>
                      </a:lnTo>
                      <a:lnTo>
                        <a:pt x="156" y="227"/>
                      </a:lnTo>
                      <a:lnTo>
                        <a:pt x="153" y="244"/>
                      </a:lnTo>
                      <a:lnTo>
                        <a:pt x="149" y="258"/>
                      </a:lnTo>
                      <a:lnTo>
                        <a:pt x="144" y="272"/>
                      </a:lnTo>
                      <a:lnTo>
                        <a:pt x="139" y="285"/>
                      </a:lnTo>
                      <a:lnTo>
                        <a:pt x="132" y="297"/>
                      </a:lnTo>
                      <a:lnTo>
                        <a:pt x="127" y="307"/>
                      </a:lnTo>
                      <a:lnTo>
                        <a:pt x="119" y="317"/>
                      </a:lnTo>
                      <a:lnTo>
                        <a:pt x="112" y="326"/>
                      </a:lnTo>
                      <a:lnTo>
                        <a:pt x="105" y="332"/>
                      </a:lnTo>
                      <a:lnTo>
                        <a:pt x="97" y="338"/>
                      </a:lnTo>
                      <a:lnTo>
                        <a:pt x="88" y="341"/>
                      </a:lnTo>
                      <a:lnTo>
                        <a:pt x="81" y="343"/>
                      </a:lnTo>
                      <a:lnTo>
                        <a:pt x="72" y="344"/>
                      </a:lnTo>
                      <a:lnTo>
                        <a:pt x="64" y="343"/>
                      </a:lnTo>
                      <a:lnTo>
                        <a:pt x="55" y="340"/>
                      </a:lnTo>
                      <a:lnTo>
                        <a:pt x="48" y="335"/>
                      </a:lnTo>
                      <a:lnTo>
                        <a:pt x="41" y="329"/>
                      </a:lnTo>
                      <a:lnTo>
                        <a:pt x="35" y="321"/>
                      </a:lnTo>
                      <a:lnTo>
                        <a:pt x="28" y="313"/>
                      </a:lnTo>
                      <a:lnTo>
                        <a:pt x="23" y="302"/>
                      </a:lnTo>
                      <a:lnTo>
                        <a:pt x="17" y="291"/>
                      </a:lnTo>
                      <a:lnTo>
                        <a:pt x="13" y="278"/>
                      </a:lnTo>
                      <a:lnTo>
                        <a:pt x="8" y="264"/>
                      </a:lnTo>
                      <a:lnTo>
                        <a:pt x="5" y="250"/>
                      </a:lnTo>
                      <a:lnTo>
                        <a:pt x="3" y="235"/>
                      </a:lnTo>
                      <a:lnTo>
                        <a:pt x="1" y="219"/>
                      </a:lnTo>
                      <a:lnTo>
                        <a:pt x="0" y="202"/>
                      </a:lnTo>
                      <a:lnTo>
                        <a:pt x="0" y="185"/>
                      </a:lnTo>
                      <a:lnTo>
                        <a:pt x="0" y="168"/>
                      </a:lnTo>
                      <a:lnTo>
                        <a:pt x="2" y="150"/>
                      </a:lnTo>
                      <a:lnTo>
                        <a:pt x="4" y="133"/>
                      </a:lnTo>
                      <a:lnTo>
                        <a:pt x="6" y="116"/>
                      </a:lnTo>
                      <a:lnTo>
                        <a:pt x="11" y="101"/>
                      </a:lnTo>
                      <a:lnTo>
                        <a:pt x="14" y="87"/>
                      </a:lnTo>
                      <a:lnTo>
                        <a:pt x="19" y="73"/>
                      </a:lnTo>
                      <a:lnTo>
                        <a:pt x="25" y="59"/>
                      </a:lnTo>
                      <a:lnTo>
                        <a:pt x="30" y="47"/>
                      </a:lnTo>
                      <a:lnTo>
                        <a:pt x="37" y="36"/>
                      </a:lnTo>
                      <a:lnTo>
                        <a:pt x="43" y="28"/>
                      </a:lnTo>
                      <a:lnTo>
                        <a:pt x="51" y="19"/>
                      </a:lnTo>
                      <a:lnTo>
                        <a:pt x="59" y="12"/>
                      </a:lnTo>
                      <a:lnTo>
                        <a:pt x="66" y="7"/>
                      </a:lnTo>
                      <a:lnTo>
                        <a:pt x="74" y="2"/>
                      </a:lnTo>
                      <a:lnTo>
                        <a:pt x="83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5" name="Freeform 715"/>
                <p:cNvSpPr>
                  <a:spLocks/>
                </p:cNvSpPr>
                <p:nvPr/>
              </p:nvSpPr>
              <p:spPr bwMode="auto">
                <a:xfrm>
                  <a:off x="850" y="1440"/>
                  <a:ext cx="80" cy="170"/>
                </a:xfrm>
                <a:custGeom>
                  <a:avLst/>
                  <a:gdLst>
                    <a:gd name="T0" fmla="*/ 0 w 161"/>
                    <a:gd name="T1" fmla="*/ 1 h 339"/>
                    <a:gd name="T2" fmla="*/ 0 w 161"/>
                    <a:gd name="T3" fmla="*/ 1 h 339"/>
                    <a:gd name="T4" fmla="*/ 0 w 161"/>
                    <a:gd name="T5" fmla="*/ 1 h 339"/>
                    <a:gd name="T6" fmla="*/ 0 w 161"/>
                    <a:gd name="T7" fmla="*/ 1 h 339"/>
                    <a:gd name="T8" fmla="*/ 0 w 161"/>
                    <a:gd name="T9" fmla="*/ 1 h 339"/>
                    <a:gd name="T10" fmla="*/ 0 w 161"/>
                    <a:gd name="T11" fmla="*/ 1 h 339"/>
                    <a:gd name="T12" fmla="*/ 0 w 161"/>
                    <a:gd name="T13" fmla="*/ 1 h 339"/>
                    <a:gd name="T14" fmla="*/ 0 w 161"/>
                    <a:gd name="T15" fmla="*/ 1 h 339"/>
                    <a:gd name="T16" fmla="*/ 0 w 161"/>
                    <a:gd name="T17" fmla="*/ 1 h 339"/>
                    <a:gd name="T18" fmla="*/ 0 w 161"/>
                    <a:gd name="T19" fmla="*/ 1 h 339"/>
                    <a:gd name="T20" fmla="*/ 0 w 161"/>
                    <a:gd name="T21" fmla="*/ 1 h 339"/>
                    <a:gd name="T22" fmla="*/ 0 w 161"/>
                    <a:gd name="T23" fmla="*/ 2 h 339"/>
                    <a:gd name="T24" fmla="*/ 0 w 161"/>
                    <a:gd name="T25" fmla="*/ 2 h 339"/>
                    <a:gd name="T26" fmla="*/ 0 w 161"/>
                    <a:gd name="T27" fmla="*/ 2 h 339"/>
                    <a:gd name="T28" fmla="*/ 0 w 161"/>
                    <a:gd name="T29" fmla="*/ 2 h 339"/>
                    <a:gd name="T30" fmla="*/ 0 w 161"/>
                    <a:gd name="T31" fmla="*/ 2 h 339"/>
                    <a:gd name="T32" fmla="*/ 0 w 161"/>
                    <a:gd name="T33" fmla="*/ 2 h 339"/>
                    <a:gd name="T34" fmla="*/ 0 w 161"/>
                    <a:gd name="T35" fmla="*/ 2 h 339"/>
                    <a:gd name="T36" fmla="*/ 0 w 161"/>
                    <a:gd name="T37" fmla="*/ 2 h 339"/>
                    <a:gd name="T38" fmla="*/ 0 w 161"/>
                    <a:gd name="T39" fmla="*/ 2 h 339"/>
                    <a:gd name="T40" fmla="*/ 0 w 161"/>
                    <a:gd name="T41" fmla="*/ 2 h 339"/>
                    <a:gd name="T42" fmla="*/ 0 w 161"/>
                    <a:gd name="T43" fmla="*/ 1 h 339"/>
                    <a:gd name="T44" fmla="*/ 0 w 161"/>
                    <a:gd name="T45" fmla="*/ 1 h 339"/>
                    <a:gd name="T46" fmla="*/ 0 w 161"/>
                    <a:gd name="T47" fmla="*/ 1 h 339"/>
                    <a:gd name="T48" fmla="*/ 0 w 161"/>
                    <a:gd name="T49" fmla="*/ 1 h 339"/>
                    <a:gd name="T50" fmla="*/ 0 w 161"/>
                    <a:gd name="T51" fmla="*/ 1 h 339"/>
                    <a:gd name="T52" fmla="*/ 0 w 161"/>
                    <a:gd name="T53" fmla="*/ 1 h 339"/>
                    <a:gd name="T54" fmla="*/ 0 w 161"/>
                    <a:gd name="T55" fmla="*/ 1 h 339"/>
                    <a:gd name="T56" fmla="*/ 0 w 161"/>
                    <a:gd name="T57" fmla="*/ 1 h 339"/>
                    <a:gd name="T58" fmla="*/ 0 w 161"/>
                    <a:gd name="T59" fmla="*/ 1 h 339"/>
                    <a:gd name="T60" fmla="*/ 0 w 161"/>
                    <a:gd name="T61" fmla="*/ 1 h 339"/>
                    <a:gd name="T62" fmla="*/ 0 w 161"/>
                    <a:gd name="T63" fmla="*/ 1 h 3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61"/>
                    <a:gd name="T97" fmla="*/ 0 h 339"/>
                    <a:gd name="T98" fmla="*/ 161 w 161"/>
                    <a:gd name="T99" fmla="*/ 339 h 3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61" h="339">
                      <a:moveTo>
                        <a:pt x="90" y="0"/>
                      </a:moveTo>
                      <a:lnTo>
                        <a:pt x="97" y="3"/>
                      </a:lnTo>
                      <a:lnTo>
                        <a:pt x="106" y="5"/>
                      </a:lnTo>
                      <a:lnTo>
                        <a:pt x="113" y="10"/>
                      </a:lnTo>
                      <a:lnTo>
                        <a:pt x="120" y="16"/>
                      </a:lnTo>
                      <a:lnTo>
                        <a:pt x="127" y="23"/>
                      </a:lnTo>
                      <a:lnTo>
                        <a:pt x="132" y="32"/>
                      </a:lnTo>
                      <a:lnTo>
                        <a:pt x="139" y="42"/>
                      </a:lnTo>
                      <a:lnTo>
                        <a:pt x="143" y="54"/>
                      </a:lnTo>
                      <a:lnTo>
                        <a:pt x="148" y="66"/>
                      </a:lnTo>
                      <a:lnTo>
                        <a:pt x="152" y="79"/>
                      </a:lnTo>
                      <a:lnTo>
                        <a:pt x="155" y="94"/>
                      </a:lnTo>
                      <a:lnTo>
                        <a:pt x="158" y="108"/>
                      </a:lnTo>
                      <a:lnTo>
                        <a:pt x="160" y="124"/>
                      </a:lnTo>
                      <a:lnTo>
                        <a:pt x="161" y="141"/>
                      </a:lnTo>
                      <a:lnTo>
                        <a:pt x="161" y="157"/>
                      </a:lnTo>
                      <a:lnTo>
                        <a:pt x="161" y="175"/>
                      </a:lnTo>
                      <a:lnTo>
                        <a:pt x="159" y="192"/>
                      </a:lnTo>
                      <a:lnTo>
                        <a:pt x="158" y="209"/>
                      </a:lnTo>
                      <a:lnTo>
                        <a:pt x="154" y="224"/>
                      </a:lnTo>
                      <a:lnTo>
                        <a:pt x="151" y="239"/>
                      </a:lnTo>
                      <a:lnTo>
                        <a:pt x="147" y="255"/>
                      </a:lnTo>
                      <a:lnTo>
                        <a:pt x="141" y="268"/>
                      </a:lnTo>
                      <a:lnTo>
                        <a:pt x="137" y="281"/>
                      </a:lnTo>
                      <a:lnTo>
                        <a:pt x="130" y="293"/>
                      </a:lnTo>
                      <a:lnTo>
                        <a:pt x="124" y="303"/>
                      </a:lnTo>
                      <a:lnTo>
                        <a:pt x="117" y="313"/>
                      </a:lnTo>
                      <a:lnTo>
                        <a:pt x="110" y="321"/>
                      </a:lnTo>
                      <a:lnTo>
                        <a:pt x="103" y="327"/>
                      </a:lnTo>
                      <a:lnTo>
                        <a:pt x="95" y="333"/>
                      </a:lnTo>
                      <a:lnTo>
                        <a:pt x="87" y="337"/>
                      </a:lnTo>
                      <a:lnTo>
                        <a:pt x="80" y="339"/>
                      </a:lnTo>
                      <a:lnTo>
                        <a:pt x="71" y="339"/>
                      </a:lnTo>
                      <a:lnTo>
                        <a:pt x="63" y="338"/>
                      </a:lnTo>
                      <a:lnTo>
                        <a:pt x="55" y="335"/>
                      </a:lnTo>
                      <a:lnTo>
                        <a:pt x="48" y="330"/>
                      </a:lnTo>
                      <a:lnTo>
                        <a:pt x="40" y="324"/>
                      </a:lnTo>
                      <a:lnTo>
                        <a:pt x="34" y="316"/>
                      </a:lnTo>
                      <a:lnTo>
                        <a:pt x="28" y="307"/>
                      </a:lnTo>
                      <a:lnTo>
                        <a:pt x="22" y="297"/>
                      </a:lnTo>
                      <a:lnTo>
                        <a:pt x="17" y="287"/>
                      </a:lnTo>
                      <a:lnTo>
                        <a:pt x="13" y="274"/>
                      </a:lnTo>
                      <a:lnTo>
                        <a:pt x="9" y="261"/>
                      </a:lnTo>
                      <a:lnTo>
                        <a:pt x="5" y="247"/>
                      </a:lnTo>
                      <a:lnTo>
                        <a:pt x="3" y="232"/>
                      </a:lnTo>
                      <a:lnTo>
                        <a:pt x="1" y="216"/>
                      </a:lnTo>
                      <a:lnTo>
                        <a:pt x="0" y="200"/>
                      </a:lnTo>
                      <a:lnTo>
                        <a:pt x="0" y="182"/>
                      </a:lnTo>
                      <a:lnTo>
                        <a:pt x="0" y="166"/>
                      </a:lnTo>
                      <a:lnTo>
                        <a:pt x="1" y="148"/>
                      </a:lnTo>
                      <a:lnTo>
                        <a:pt x="3" y="132"/>
                      </a:lnTo>
                      <a:lnTo>
                        <a:pt x="6" y="115"/>
                      </a:lnTo>
                      <a:lnTo>
                        <a:pt x="10" y="100"/>
                      </a:lnTo>
                      <a:lnTo>
                        <a:pt x="14" y="86"/>
                      </a:lnTo>
                      <a:lnTo>
                        <a:pt x="18" y="72"/>
                      </a:lnTo>
                      <a:lnTo>
                        <a:pt x="24" y="58"/>
                      </a:lnTo>
                      <a:lnTo>
                        <a:pt x="30" y="48"/>
                      </a:lnTo>
                      <a:lnTo>
                        <a:pt x="36" y="37"/>
                      </a:lnTo>
                      <a:lnTo>
                        <a:pt x="44" y="27"/>
                      </a:lnTo>
                      <a:lnTo>
                        <a:pt x="50" y="19"/>
                      </a:lnTo>
                      <a:lnTo>
                        <a:pt x="58" y="12"/>
                      </a:lnTo>
                      <a:lnTo>
                        <a:pt x="66" y="7"/>
                      </a:lnTo>
                      <a:lnTo>
                        <a:pt x="73" y="4"/>
                      </a:lnTo>
                      <a:lnTo>
                        <a:pt x="81" y="1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6" name="Freeform 716"/>
                <p:cNvSpPr>
                  <a:spLocks/>
                </p:cNvSpPr>
                <p:nvPr/>
              </p:nvSpPr>
              <p:spPr bwMode="auto">
                <a:xfrm>
                  <a:off x="851" y="1442"/>
                  <a:ext cx="79" cy="166"/>
                </a:xfrm>
                <a:custGeom>
                  <a:avLst/>
                  <a:gdLst>
                    <a:gd name="T0" fmla="*/ 0 w 159"/>
                    <a:gd name="T1" fmla="*/ 1 h 332"/>
                    <a:gd name="T2" fmla="*/ 0 w 159"/>
                    <a:gd name="T3" fmla="*/ 1 h 332"/>
                    <a:gd name="T4" fmla="*/ 0 w 159"/>
                    <a:gd name="T5" fmla="*/ 1 h 332"/>
                    <a:gd name="T6" fmla="*/ 0 w 159"/>
                    <a:gd name="T7" fmla="*/ 1 h 332"/>
                    <a:gd name="T8" fmla="*/ 0 w 159"/>
                    <a:gd name="T9" fmla="*/ 1 h 332"/>
                    <a:gd name="T10" fmla="*/ 0 w 159"/>
                    <a:gd name="T11" fmla="*/ 1 h 332"/>
                    <a:gd name="T12" fmla="*/ 0 w 159"/>
                    <a:gd name="T13" fmla="*/ 1 h 332"/>
                    <a:gd name="T14" fmla="*/ 0 w 159"/>
                    <a:gd name="T15" fmla="*/ 1 h 332"/>
                    <a:gd name="T16" fmla="*/ 0 w 159"/>
                    <a:gd name="T17" fmla="*/ 1 h 332"/>
                    <a:gd name="T18" fmla="*/ 0 w 159"/>
                    <a:gd name="T19" fmla="*/ 1 h 332"/>
                    <a:gd name="T20" fmla="*/ 0 w 159"/>
                    <a:gd name="T21" fmla="*/ 1 h 332"/>
                    <a:gd name="T22" fmla="*/ 0 w 159"/>
                    <a:gd name="T23" fmla="*/ 1 h 332"/>
                    <a:gd name="T24" fmla="*/ 0 w 159"/>
                    <a:gd name="T25" fmla="*/ 1 h 332"/>
                    <a:gd name="T26" fmla="*/ 0 w 159"/>
                    <a:gd name="T27" fmla="*/ 1 h 332"/>
                    <a:gd name="T28" fmla="*/ 0 w 159"/>
                    <a:gd name="T29" fmla="*/ 1 h 332"/>
                    <a:gd name="T30" fmla="*/ 0 w 159"/>
                    <a:gd name="T31" fmla="*/ 1 h 332"/>
                    <a:gd name="T32" fmla="*/ 0 w 159"/>
                    <a:gd name="T33" fmla="*/ 1 h 332"/>
                    <a:gd name="T34" fmla="*/ 0 w 159"/>
                    <a:gd name="T35" fmla="*/ 1 h 332"/>
                    <a:gd name="T36" fmla="*/ 0 w 159"/>
                    <a:gd name="T37" fmla="*/ 1 h 332"/>
                    <a:gd name="T38" fmla="*/ 0 w 159"/>
                    <a:gd name="T39" fmla="*/ 1 h 332"/>
                    <a:gd name="T40" fmla="*/ 0 w 159"/>
                    <a:gd name="T41" fmla="*/ 1 h 332"/>
                    <a:gd name="T42" fmla="*/ 0 w 159"/>
                    <a:gd name="T43" fmla="*/ 1 h 332"/>
                    <a:gd name="T44" fmla="*/ 0 w 159"/>
                    <a:gd name="T45" fmla="*/ 1 h 332"/>
                    <a:gd name="T46" fmla="*/ 0 w 159"/>
                    <a:gd name="T47" fmla="*/ 1 h 332"/>
                    <a:gd name="T48" fmla="*/ 0 w 159"/>
                    <a:gd name="T49" fmla="*/ 1 h 332"/>
                    <a:gd name="T50" fmla="*/ 0 w 159"/>
                    <a:gd name="T51" fmla="*/ 1 h 332"/>
                    <a:gd name="T52" fmla="*/ 0 w 159"/>
                    <a:gd name="T53" fmla="*/ 1 h 332"/>
                    <a:gd name="T54" fmla="*/ 0 w 159"/>
                    <a:gd name="T55" fmla="*/ 1 h 332"/>
                    <a:gd name="T56" fmla="*/ 0 w 159"/>
                    <a:gd name="T57" fmla="*/ 1 h 332"/>
                    <a:gd name="T58" fmla="*/ 0 w 159"/>
                    <a:gd name="T59" fmla="*/ 1 h 332"/>
                    <a:gd name="T60" fmla="*/ 0 w 159"/>
                    <a:gd name="T61" fmla="*/ 1 h 332"/>
                    <a:gd name="T62" fmla="*/ 0 w 159"/>
                    <a:gd name="T63" fmla="*/ 0 h 33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9"/>
                    <a:gd name="T97" fmla="*/ 0 h 332"/>
                    <a:gd name="T98" fmla="*/ 159 w 159"/>
                    <a:gd name="T99" fmla="*/ 332 h 33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9" h="332">
                      <a:moveTo>
                        <a:pt x="88" y="0"/>
                      </a:moveTo>
                      <a:lnTo>
                        <a:pt x="96" y="1"/>
                      </a:lnTo>
                      <a:lnTo>
                        <a:pt x="104" y="4"/>
                      </a:lnTo>
                      <a:lnTo>
                        <a:pt x="111" y="8"/>
                      </a:lnTo>
                      <a:lnTo>
                        <a:pt x="118" y="14"/>
                      </a:lnTo>
                      <a:lnTo>
                        <a:pt x="125" y="22"/>
                      </a:lnTo>
                      <a:lnTo>
                        <a:pt x="130" y="30"/>
                      </a:lnTo>
                      <a:lnTo>
                        <a:pt x="136" y="40"/>
                      </a:lnTo>
                      <a:lnTo>
                        <a:pt x="141" y="51"/>
                      </a:lnTo>
                      <a:lnTo>
                        <a:pt x="146" y="63"/>
                      </a:lnTo>
                      <a:lnTo>
                        <a:pt x="149" y="76"/>
                      </a:lnTo>
                      <a:lnTo>
                        <a:pt x="152" y="91"/>
                      </a:lnTo>
                      <a:lnTo>
                        <a:pt x="156" y="105"/>
                      </a:lnTo>
                      <a:lnTo>
                        <a:pt x="157" y="120"/>
                      </a:lnTo>
                      <a:lnTo>
                        <a:pt x="158" y="137"/>
                      </a:lnTo>
                      <a:lnTo>
                        <a:pt x="159" y="153"/>
                      </a:lnTo>
                      <a:lnTo>
                        <a:pt x="158" y="170"/>
                      </a:lnTo>
                      <a:lnTo>
                        <a:pt x="157" y="187"/>
                      </a:lnTo>
                      <a:lnTo>
                        <a:pt x="154" y="204"/>
                      </a:lnTo>
                      <a:lnTo>
                        <a:pt x="151" y="219"/>
                      </a:lnTo>
                      <a:lnTo>
                        <a:pt x="148" y="234"/>
                      </a:lnTo>
                      <a:lnTo>
                        <a:pt x="145" y="249"/>
                      </a:lnTo>
                      <a:lnTo>
                        <a:pt x="139" y="263"/>
                      </a:lnTo>
                      <a:lnTo>
                        <a:pt x="134" y="275"/>
                      </a:lnTo>
                      <a:lnTo>
                        <a:pt x="128" y="287"/>
                      </a:lnTo>
                      <a:lnTo>
                        <a:pt x="123" y="297"/>
                      </a:lnTo>
                      <a:lnTo>
                        <a:pt x="115" y="307"/>
                      </a:lnTo>
                      <a:lnTo>
                        <a:pt x="108" y="314"/>
                      </a:lnTo>
                      <a:lnTo>
                        <a:pt x="101" y="321"/>
                      </a:lnTo>
                      <a:lnTo>
                        <a:pt x="94" y="326"/>
                      </a:lnTo>
                      <a:lnTo>
                        <a:pt x="85" y="330"/>
                      </a:lnTo>
                      <a:lnTo>
                        <a:pt x="78" y="332"/>
                      </a:lnTo>
                      <a:lnTo>
                        <a:pt x="70" y="332"/>
                      </a:lnTo>
                      <a:lnTo>
                        <a:pt x="61" y="331"/>
                      </a:lnTo>
                      <a:lnTo>
                        <a:pt x="54" y="327"/>
                      </a:lnTo>
                      <a:lnTo>
                        <a:pt x="47" y="323"/>
                      </a:lnTo>
                      <a:lnTo>
                        <a:pt x="39" y="318"/>
                      </a:lnTo>
                      <a:lnTo>
                        <a:pt x="33" y="310"/>
                      </a:lnTo>
                      <a:lnTo>
                        <a:pt x="27" y="301"/>
                      </a:lnTo>
                      <a:lnTo>
                        <a:pt x="22" y="291"/>
                      </a:lnTo>
                      <a:lnTo>
                        <a:pt x="16" y="280"/>
                      </a:lnTo>
                      <a:lnTo>
                        <a:pt x="12" y="268"/>
                      </a:lnTo>
                      <a:lnTo>
                        <a:pt x="9" y="255"/>
                      </a:lnTo>
                      <a:lnTo>
                        <a:pt x="5" y="241"/>
                      </a:lnTo>
                      <a:lnTo>
                        <a:pt x="2" y="227"/>
                      </a:lnTo>
                      <a:lnTo>
                        <a:pt x="1" y="211"/>
                      </a:lnTo>
                      <a:lnTo>
                        <a:pt x="0" y="195"/>
                      </a:lnTo>
                      <a:lnTo>
                        <a:pt x="0" y="178"/>
                      </a:lnTo>
                      <a:lnTo>
                        <a:pt x="0" y="162"/>
                      </a:lnTo>
                      <a:lnTo>
                        <a:pt x="1" y="144"/>
                      </a:lnTo>
                      <a:lnTo>
                        <a:pt x="3" y="128"/>
                      </a:lnTo>
                      <a:lnTo>
                        <a:pt x="7" y="113"/>
                      </a:lnTo>
                      <a:lnTo>
                        <a:pt x="10" y="97"/>
                      </a:lnTo>
                      <a:lnTo>
                        <a:pt x="14" y="83"/>
                      </a:lnTo>
                      <a:lnTo>
                        <a:pt x="19" y="69"/>
                      </a:lnTo>
                      <a:lnTo>
                        <a:pt x="24" y="57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5"/>
                      </a:lnTo>
                      <a:lnTo>
                        <a:pt x="49" y="17"/>
                      </a:lnTo>
                      <a:lnTo>
                        <a:pt x="57" y="11"/>
                      </a:lnTo>
                      <a:lnTo>
                        <a:pt x="64" y="5"/>
                      </a:lnTo>
                      <a:lnTo>
                        <a:pt x="72" y="2"/>
                      </a:lnTo>
                      <a:lnTo>
                        <a:pt x="80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7" name="Freeform 717"/>
                <p:cNvSpPr>
                  <a:spLocks/>
                </p:cNvSpPr>
                <p:nvPr/>
              </p:nvSpPr>
              <p:spPr bwMode="auto">
                <a:xfrm>
                  <a:off x="852" y="1443"/>
                  <a:ext cx="78" cy="164"/>
                </a:xfrm>
                <a:custGeom>
                  <a:avLst/>
                  <a:gdLst>
                    <a:gd name="T0" fmla="*/ 0 w 157"/>
                    <a:gd name="T1" fmla="*/ 1 h 328"/>
                    <a:gd name="T2" fmla="*/ 0 w 157"/>
                    <a:gd name="T3" fmla="*/ 1 h 328"/>
                    <a:gd name="T4" fmla="*/ 0 w 157"/>
                    <a:gd name="T5" fmla="*/ 1 h 328"/>
                    <a:gd name="T6" fmla="*/ 0 w 157"/>
                    <a:gd name="T7" fmla="*/ 1 h 328"/>
                    <a:gd name="T8" fmla="*/ 0 w 157"/>
                    <a:gd name="T9" fmla="*/ 1 h 328"/>
                    <a:gd name="T10" fmla="*/ 0 w 157"/>
                    <a:gd name="T11" fmla="*/ 1 h 328"/>
                    <a:gd name="T12" fmla="*/ 0 w 157"/>
                    <a:gd name="T13" fmla="*/ 1 h 328"/>
                    <a:gd name="T14" fmla="*/ 0 w 157"/>
                    <a:gd name="T15" fmla="*/ 1 h 328"/>
                    <a:gd name="T16" fmla="*/ 0 w 157"/>
                    <a:gd name="T17" fmla="*/ 1 h 328"/>
                    <a:gd name="T18" fmla="*/ 0 w 157"/>
                    <a:gd name="T19" fmla="*/ 1 h 328"/>
                    <a:gd name="T20" fmla="*/ 0 w 157"/>
                    <a:gd name="T21" fmla="*/ 1 h 328"/>
                    <a:gd name="T22" fmla="*/ 0 w 157"/>
                    <a:gd name="T23" fmla="*/ 1 h 328"/>
                    <a:gd name="T24" fmla="*/ 0 w 157"/>
                    <a:gd name="T25" fmla="*/ 1 h 328"/>
                    <a:gd name="T26" fmla="*/ 0 w 157"/>
                    <a:gd name="T27" fmla="*/ 1 h 328"/>
                    <a:gd name="T28" fmla="*/ 0 w 157"/>
                    <a:gd name="T29" fmla="*/ 1 h 328"/>
                    <a:gd name="T30" fmla="*/ 0 w 157"/>
                    <a:gd name="T31" fmla="*/ 1 h 328"/>
                    <a:gd name="T32" fmla="*/ 0 w 157"/>
                    <a:gd name="T33" fmla="*/ 1 h 328"/>
                    <a:gd name="T34" fmla="*/ 0 w 157"/>
                    <a:gd name="T35" fmla="*/ 1 h 328"/>
                    <a:gd name="T36" fmla="*/ 0 w 157"/>
                    <a:gd name="T37" fmla="*/ 1 h 328"/>
                    <a:gd name="T38" fmla="*/ 0 w 157"/>
                    <a:gd name="T39" fmla="*/ 1 h 328"/>
                    <a:gd name="T40" fmla="*/ 0 w 157"/>
                    <a:gd name="T41" fmla="*/ 1 h 328"/>
                    <a:gd name="T42" fmla="*/ 0 w 157"/>
                    <a:gd name="T43" fmla="*/ 1 h 328"/>
                    <a:gd name="T44" fmla="*/ 0 w 157"/>
                    <a:gd name="T45" fmla="*/ 1 h 328"/>
                    <a:gd name="T46" fmla="*/ 0 w 157"/>
                    <a:gd name="T47" fmla="*/ 1 h 328"/>
                    <a:gd name="T48" fmla="*/ 0 w 157"/>
                    <a:gd name="T49" fmla="*/ 1 h 328"/>
                    <a:gd name="T50" fmla="*/ 0 w 157"/>
                    <a:gd name="T51" fmla="*/ 1 h 328"/>
                    <a:gd name="T52" fmla="*/ 0 w 157"/>
                    <a:gd name="T53" fmla="*/ 1 h 328"/>
                    <a:gd name="T54" fmla="*/ 0 w 157"/>
                    <a:gd name="T55" fmla="*/ 1 h 328"/>
                    <a:gd name="T56" fmla="*/ 0 w 157"/>
                    <a:gd name="T57" fmla="*/ 1 h 328"/>
                    <a:gd name="T58" fmla="*/ 0 w 157"/>
                    <a:gd name="T59" fmla="*/ 1 h 328"/>
                    <a:gd name="T60" fmla="*/ 0 w 157"/>
                    <a:gd name="T61" fmla="*/ 1 h 328"/>
                    <a:gd name="T62" fmla="*/ 0 w 157"/>
                    <a:gd name="T63" fmla="*/ 0 h 3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7"/>
                    <a:gd name="T97" fmla="*/ 0 h 328"/>
                    <a:gd name="T98" fmla="*/ 157 w 157"/>
                    <a:gd name="T99" fmla="*/ 328 h 32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7" h="328">
                      <a:moveTo>
                        <a:pt x="88" y="0"/>
                      </a:moveTo>
                      <a:lnTo>
                        <a:pt x="95" y="1"/>
                      </a:lnTo>
                      <a:lnTo>
                        <a:pt x="103" y="4"/>
                      </a:lnTo>
                      <a:lnTo>
                        <a:pt x="110" y="9"/>
                      </a:lnTo>
                      <a:lnTo>
                        <a:pt x="117" y="14"/>
                      </a:lnTo>
                      <a:lnTo>
                        <a:pt x="124" y="22"/>
                      </a:lnTo>
                      <a:lnTo>
                        <a:pt x="129" y="31"/>
                      </a:lnTo>
                      <a:lnTo>
                        <a:pt x="135" y="39"/>
                      </a:lnTo>
                      <a:lnTo>
                        <a:pt x="140" y="50"/>
                      </a:lnTo>
                      <a:lnTo>
                        <a:pt x="145" y="62"/>
                      </a:lnTo>
                      <a:lnTo>
                        <a:pt x="148" y="75"/>
                      </a:lnTo>
                      <a:lnTo>
                        <a:pt x="151" y="89"/>
                      </a:lnTo>
                      <a:lnTo>
                        <a:pt x="153" y="104"/>
                      </a:lnTo>
                      <a:lnTo>
                        <a:pt x="156" y="119"/>
                      </a:lnTo>
                      <a:lnTo>
                        <a:pt x="157" y="135"/>
                      </a:lnTo>
                      <a:lnTo>
                        <a:pt x="157" y="151"/>
                      </a:lnTo>
                      <a:lnTo>
                        <a:pt x="157" y="168"/>
                      </a:lnTo>
                      <a:lnTo>
                        <a:pt x="155" y="184"/>
                      </a:lnTo>
                      <a:lnTo>
                        <a:pt x="152" y="200"/>
                      </a:lnTo>
                      <a:lnTo>
                        <a:pt x="150" y="216"/>
                      </a:lnTo>
                      <a:lnTo>
                        <a:pt x="147" y="231"/>
                      </a:lnTo>
                      <a:lnTo>
                        <a:pt x="143" y="245"/>
                      </a:lnTo>
                      <a:lnTo>
                        <a:pt x="138" y="259"/>
                      </a:lnTo>
                      <a:lnTo>
                        <a:pt x="133" y="271"/>
                      </a:lnTo>
                      <a:lnTo>
                        <a:pt x="127" y="283"/>
                      </a:lnTo>
                      <a:lnTo>
                        <a:pt x="121" y="293"/>
                      </a:lnTo>
                      <a:lnTo>
                        <a:pt x="115" y="301"/>
                      </a:lnTo>
                      <a:lnTo>
                        <a:pt x="107" y="310"/>
                      </a:lnTo>
                      <a:lnTo>
                        <a:pt x="101" y="317"/>
                      </a:lnTo>
                      <a:lnTo>
                        <a:pt x="93" y="321"/>
                      </a:lnTo>
                      <a:lnTo>
                        <a:pt x="86" y="324"/>
                      </a:lnTo>
                      <a:lnTo>
                        <a:pt x="78" y="327"/>
                      </a:lnTo>
                      <a:lnTo>
                        <a:pt x="70" y="328"/>
                      </a:lnTo>
                      <a:lnTo>
                        <a:pt x="61" y="325"/>
                      </a:lnTo>
                      <a:lnTo>
                        <a:pt x="54" y="323"/>
                      </a:lnTo>
                      <a:lnTo>
                        <a:pt x="47" y="319"/>
                      </a:lnTo>
                      <a:lnTo>
                        <a:pt x="39" y="312"/>
                      </a:lnTo>
                      <a:lnTo>
                        <a:pt x="34" y="306"/>
                      </a:lnTo>
                      <a:lnTo>
                        <a:pt x="27" y="297"/>
                      </a:lnTo>
                      <a:lnTo>
                        <a:pt x="22" y="287"/>
                      </a:lnTo>
                      <a:lnTo>
                        <a:pt x="18" y="276"/>
                      </a:lnTo>
                      <a:lnTo>
                        <a:pt x="13" y="264"/>
                      </a:lnTo>
                      <a:lnTo>
                        <a:pt x="9" y="252"/>
                      </a:lnTo>
                      <a:lnTo>
                        <a:pt x="6" y="238"/>
                      </a:lnTo>
                      <a:lnTo>
                        <a:pt x="3" y="224"/>
                      </a:lnTo>
                      <a:lnTo>
                        <a:pt x="2" y="208"/>
                      </a:lnTo>
                      <a:lnTo>
                        <a:pt x="1" y="193"/>
                      </a:lnTo>
                      <a:lnTo>
                        <a:pt x="0" y="176"/>
                      </a:lnTo>
                      <a:lnTo>
                        <a:pt x="1" y="159"/>
                      </a:lnTo>
                      <a:lnTo>
                        <a:pt x="2" y="142"/>
                      </a:lnTo>
                      <a:lnTo>
                        <a:pt x="4" y="126"/>
                      </a:lnTo>
                      <a:lnTo>
                        <a:pt x="7" y="111"/>
                      </a:lnTo>
                      <a:lnTo>
                        <a:pt x="10" y="96"/>
                      </a:lnTo>
                      <a:lnTo>
                        <a:pt x="14" y="82"/>
                      </a:lnTo>
                      <a:lnTo>
                        <a:pt x="19" y="69"/>
                      </a:lnTo>
                      <a:lnTo>
                        <a:pt x="24" y="56"/>
                      </a:lnTo>
                      <a:lnTo>
                        <a:pt x="30" y="45"/>
                      </a:lnTo>
                      <a:lnTo>
                        <a:pt x="36" y="35"/>
                      </a:lnTo>
                      <a:lnTo>
                        <a:pt x="43" y="25"/>
                      </a:lnTo>
                      <a:lnTo>
                        <a:pt x="49" y="17"/>
                      </a:lnTo>
                      <a:lnTo>
                        <a:pt x="57" y="11"/>
                      </a:lnTo>
                      <a:lnTo>
                        <a:pt x="64" y="5"/>
                      </a:lnTo>
                      <a:lnTo>
                        <a:pt x="71" y="2"/>
                      </a:lnTo>
                      <a:lnTo>
                        <a:pt x="80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5757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8" name="Freeform 718"/>
                <p:cNvSpPr>
                  <a:spLocks/>
                </p:cNvSpPr>
                <p:nvPr/>
              </p:nvSpPr>
              <p:spPr bwMode="auto">
                <a:xfrm>
                  <a:off x="853" y="1444"/>
                  <a:ext cx="76" cy="161"/>
                </a:xfrm>
                <a:custGeom>
                  <a:avLst/>
                  <a:gdLst>
                    <a:gd name="T0" fmla="*/ 0 w 154"/>
                    <a:gd name="T1" fmla="*/ 1 h 322"/>
                    <a:gd name="T2" fmla="*/ 0 w 154"/>
                    <a:gd name="T3" fmla="*/ 1 h 322"/>
                    <a:gd name="T4" fmla="*/ 0 w 154"/>
                    <a:gd name="T5" fmla="*/ 1 h 322"/>
                    <a:gd name="T6" fmla="*/ 0 w 154"/>
                    <a:gd name="T7" fmla="*/ 1 h 322"/>
                    <a:gd name="T8" fmla="*/ 0 w 154"/>
                    <a:gd name="T9" fmla="*/ 1 h 322"/>
                    <a:gd name="T10" fmla="*/ 0 w 154"/>
                    <a:gd name="T11" fmla="*/ 1 h 322"/>
                    <a:gd name="T12" fmla="*/ 0 w 154"/>
                    <a:gd name="T13" fmla="*/ 1 h 322"/>
                    <a:gd name="T14" fmla="*/ 0 w 154"/>
                    <a:gd name="T15" fmla="*/ 1 h 322"/>
                    <a:gd name="T16" fmla="*/ 0 w 154"/>
                    <a:gd name="T17" fmla="*/ 1 h 322"/>
                    <a:gd name="T18" fmla="*/ 0 w 154"/>
                    <a:gd name="T19" fmla="*/ 1 h 322"/>
                    <a:gd name="T20" fmla="*/ 0 w 154"/>
                    <a:gd name="T21" fmla="*/ 1 h 322"/>
                    <a:gd name="T22" fmla="*/ 0 w 154"/>
                    <a:gd name="T23" fmla="*/ 1 h 322"/>
                    <a:gd name="T24" fmla="*/ 0 w 154"/>
                    <a:gd name="T25" fmla="*/ 1 h 322"/>
                    <a:gd name="T26" fmla="*/ 0 w 154"/>
                    <a:gd name="T27" fmla="*/ 1 h 322"/>
                    <a:gd name="T28" fmla="*/ 0 w 154"/>
                    <a:gd name="T29" fmla="*/ 1 h 322"/>
                    <a:gd name="T30" fmla="*/ 0 w 154"/>
                    <a:gd name="T31" fmla="*/ 1 h 322"/>
                    <a:gd name="T32" fmla="*/ 0 w 154"/>
                    <a:gd name="T33" fmla="*/ 1 h 322"/>
                    <a:gd name="T34" fmla="*/ 0 w 154"/>
                    <a:gd name="T35" fmla="*/ 1 h 322"/>
                    <a:gd name="T36" fmla="*/ 0 w 154"/>
                    <a:gd name="T37" fmla="*/ 1 h 322"/>
                    <a:gd name="T38" fmla="*/ 0 w 154"/>
                    <a:gd name="T39" fmla="*/ 1 h 322"/>
                    <a:gd name="T40" fmla="*/ 0 w 154"/>
                    <a:gd name="T41" fmla="*/ 1 h 322"/>
                    <a:gd name="T42" fmla="*/ 0 w 154"/>
                    <a:gd name="T43" fmla="*/ 1 h 322"/>
                    <a:gd name="T44" fmla="*/ 0 w 154"/>
                    <a:gd name="T45" fmla="*/ 1 h 322"/>
                    <a:gd name="T46" fmla="*/ 0 w 154"/>
                    <a:gd name="T47" fmla="*/ 1 h 322"/>
                    <a:gd name="T48" fmla="*/ 0 w 154"/>
                    <a:gd name="T49" fmla="*/ 1 h 322"/>
                    <a:gd name="T50" fmla="*/ 0 w 154"/>
                    <a:gd name="T51" fmla="*/ 1 h 322"/>
                    <a:gd name="T52" fmla="*/ 0 w 154"/>
                    <a:gd name="T53" fmla="*/ 1 h 322"/>
                    <a:gd name="T54" fmla="*/ 0 w 154"/>
                    <a:gd name="T55" fmla="*/ 1 h 322"/>
                    <a:gd name="T56" fmla="*/ 0 w 154"/>
                    <a:gd name="T57" fmla="*/ 1 h 322"/>
                    <a:gd name="T58" fmla="*/ 0 w 154"/>
                    <a:gd name="T59" fmla="*/ 1 h 322"/>
                    <a:gd name="T60" fmla="*/ 0 w 154"/>
                    <a:gd name="T61" fmla="*/ 1 h 322"/>
                    <a:gd name="T62" fmla="*/ 0 w 154"/>
                    <a:gd name="T63" fmla="*/ 1 h 32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4"/>
                    <a:gd name="T97" fmla="*/ 0 h 322"/>
                    <a:gd name="T98" fmla="*/ 154 w 154"/>
                    <a:gd name="T99" fmla="*/ 322 h 32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4" h="322">
                      <a:moveTo>
                        <a:pt x="86" y="0"/>
                      </a:moveTo>
                      <a:lnTo>
                        <a:pt x="93" y="1"/>
                      </a:lnTo>
                      <a:lnTo>
                        <a:pt x="101" y="4"/>
                      </a:lnTo>
                      <a:lnTo>
                        <a:pt x="109" y="9"/>
                      </a:lnTo>
                      <a:lnTo>
                        <a:pt x="115" y="14"/>
                      </a:lnTo>
                      <a:lnTo>
                        <a:pt x="122" y="22"/>
                      </a:lnTo>
                      <a:lnTo>
                        <a:pt x="127" y="31"/>
                      </a:lnTo>
                      <a:lnTo>
                        <a:pt x="133" y="40"/>
                      </a:lnTo>
                      <a:lnTo>
                        <a:pt x="137" y="50"/>
                      </a:lnTo>
                      <a:lnTo>
                        <a:pt x="142" y="63"/>
                      </a:lnTo>
                      <a:lnTo>
                        <a:pt x="146" y="75"/>
                      </a:lnTo>
                      <a:lnTo>
                        <a:pt x="148" y="88"/>
                      </a:lnTo>
                      <a:lnTo>
                        <a:pt x="151" y="102"/>
                      </a:lnTo>
                      <a:lnTo>
                        <a:pt x="153" y="117"/>
                      </a:lnTo>
                      <a:lnTo>
                        <a:pt x="154" y="133"/>
                      </a:lnTo>
                      <a:lnTo>
                        <a:pt x="154" y="149"/>
                      </a:lnTo>
                      <a:lnTo>
                        <a:pt x="154" y="166"/>
                      </a:lnTo>
                      <a:lnTo>
                        <a:pt x="153" y="182"/>
                      </a:lnTo>
                      <a:lnTo>
                        <a:pt x="150" y="197"/>
                      </a:lnTo>
                      <a:lnTo>
                        <a:pt x="148" y="213"/>
                      </a:lnTo>
                      <a:lnTo>
                        <a:pt x="144" y="228"/>
                      </a:lnTo>
                      <a:lnTo>
                        <a:pt x="141" y="242"/>
                      </a:lnTo>
                      <a:lnTo>
                        <a:pt x="136" y="255"/>
                      </a:lnTo>
                      <a:lnTo>
                        <a:pt x="131" y="268"/>
                      </a:lnTo>
                      <a:lnTo>
                        <a:pt x="125" y="279"/>
                      </a:lnTo>
                      <a:lnTo>
                        <a:pt x="120" y="288"/>
                      </a:lnTo>
                      <a:lnTo>
                        <a:pt x="113" y="297"/>
                      </a:lnTo>
                      <a:lnTo>
                        <a:pt x="107" y="305"/>
                      </a:lnTo>
                      <a:lnTo>
                        <a:pt x="99" y="311"/>
                      </a:lnTo>
                      <a:lnTo>
                        <a:pt x="91" y="317"/>
                      </a:lnTo>
                      <a:lnTo>
                        <a:pt x="84" y="320"/>
                      </a:lnTo>
                      <a:lnTo>
                        <a:pt x="76" y="322"/>
                      </a:lnTo>
                      <a:lnTo>
                        <a:pt x="68" y="322"/>
                      </a:lnTo>
                      <a:lnTo>
                        <a:pt x="61" y="321"/>
                      </a:lnTo>
                      <a:lnTo>
                        <a:pt x="53" y="318"/>
                      </a:lnTo>
                      <a:lnTo>
                        <a:pt x="46" y="314"/>
                      </a:lnTo>
                      <a:lnTo>
                        <a:pt x="40" y="308"/>
                      </a:lnTo>
                      <a:lnTo>
                        <a:pt x="33" y="302"/>
                      </a:lnTo>
                      <a:lnTo>
                        <a:pt x="27" y="293"/>
                      </a:lnTo>
                      <a:lnTo>
                        <a:pt x="22" y="283"/>
                      </a:lnTo>
                      <a:lnTo>
                        <a:pt x="17" y="272"/>
                      </a:lnTo>
                      <a:lnTo>
                        <a:pt x="12" y="261"/>
                      </a:lnTo>
                      <a:lnTo>
                        <a:pt x="9" y="248"/>
                      </a:lnTo>
                      <a:lnTo>
                        <a:pt x="6" y="235"/>
                      </a:lnTo>
                      <a:lnTo>
                        <a:pt x="4" y="220"/>
                      </a:lnTo>
                      <a:lnTo>
                        <a:pt x="1" y="205"/>
                      </a:lnTo>
                      <a:lnTo>
                        <a:pt x="0" y="190"/>
                      </a:lnTo>
                      <a:lnTo>
                        <a:pt x="0" y="173"/>
                      </a:lnTo>
                      <a:lnTo>
                        <a:pt x="1" y="157"/>
                      </a:lnTo>
                      <a:lnTo>
                        <a:pt x="2" y="140"/>
                      </a:lnTo>
                      <a:lnTo>
                        <a:pt x="5" y="125"/>
                      </a:lnTo>
                      <a:lnTo>
                        <a:pt x="7" y="110"/>
                      </a:lnTo>
                      <a:lnTo>
                        <a:pt x="10" y="94"/>
                      </a:lnTo>
                      <a:lnTo>
                        <a:pt x="14" y="81"/>
                      </a:lnTo>
                      <a:lnTo>
                        <a:pt x="19" y="68"/>
                      </a:lnTo>
                      <a:lnTo>
                        <a:pt x="23" y="56"/>
                      </a:lnTo>
                      <a:lnTo>
                        <a:pt x="30" y="45"/>
                      </a:lnTo>
                      <a:lnTo>
                        <a:pt x="35" y="34"/>
                      </a:lnTo>
                      <a:lnTo>
                        <a:pt x="42" y="25"/>
                      </a:lnTo>
                      <a:lnTo>
                        <a:pt x="48" y="18"/>
                      </a:lnTo>
                      <a:lnTo>
                        <a:pt x="55" y="11"/>
                      </a:lnTo>
                      <a:lnTo>
                        <a:pt x="63" y="7"/>
                      </a:lnTo>
                      <a:lnTo>
                        <a:pt x="70" y="2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29" name="Freeform 719"/>
                <p:cNvSpPr>
                  <a:spLocks/>
                </p:cNvSpPr>
                <p:nvPr/>
              </p:nvSpPr>
              <p:spPr bwMode="auto">
                <a:xfrm>
                  <a:off x="854" y="1445"/>
                  <a:ext cx="75" cy="159"/>
                </a:xfrm>
                <a:custGeom>
                  <a:avLst/>
                  <a:gdLst>
                    <a:gd name="T0" fmla="*/ 0 w 152"/>
                    <a:gd name="T1" fmla="*/ 1 h 318"/>
                    <a:gd name="T2" fmla="*/ 0 w 152"/>
                    <a:gd name="T3" fmla="*/ 1 h 318"/>
                    <a:gd name="T4" fmla="*/ 0 w 152"/>
                    <a:gd name="T5" fmla="*/ 1 h 318"/>
                    <a:gd name="T6" fmla="*/ 0 w 152"/>
                    <a:gd name="T7" fmla="*/ 1 h 318"/>
                    <a:gd name="T8" fmla="*/ 0 w 152"/>
                    <a:gd name="T9" fmla="*/ 1 h 318"/>
                    <a:gd name="T10" fmla="*/ 0 w 152"/>
                    <a:gd name="T11" fmla="*/ 1 h 318"/>
                    <a:gd name="T12" fmla="*/ 0 w 152"/>
                    <a:gd name="T13" fmla="*/ 1 h 318"/>
                    <a:gd name="T14" fmla="*/ 0 w 152"/>
                    <a:gd name="T15" fmla="*/ 1 h 318"/>
                    <a:gd name="T16" fmla="*/ 0 w 152"/>
                    <a:gd name="T17" fmla="*/ 1 h 318"/>
                    <a:gd name="T18" fmla="*/ 0 w 152"/>
                    <a:gd name="T19" fmla="*/ 1 h 318"/>
                    <a:gd name="T20" fmla="*/ 0 w 152"/>
                    <a:gd name="T21" fmla="*/ 1 h 318"/>
                    <a:gd name="T22" fmla="*/ 0 w 152"/>
                    <a:gd name="T23" fmla="*/ 1 h 318"/>
                    <a:gd name="T24" fmla="*/ 0 w 152"/>
                    <a:gd name="T25" fmla="*/ 1 h 318"/>
                    <a:gd name="T26" fmla="*/ 0 w 152"/>
                    <a:gd name="T27" fmla="*/ 1 h 318"/>
                    <a:gd name="T28" fmla="*/ 0 w 152"/>
                    <a:gd name="T29" fmla="*/ 1 h 318"/>
                    <a:gd name="T30" fmla="*/ 0 w 152"/>
                    <a:gd name="T31" fmla="*/ 1 h 318"/>
                    <a:gd name="T32" fmla="*/ 0 w 152"/>
                    <a:gd name="T33" fmla="*/ 1 h 318"/>
                    <a:gd name="T34" fmla="*/ 0 w 152"/>
                    <a:gd name="T35" fmla="*/ 1 h 318"/>
                    <a:gd name="T36" fmla="*/ 0 w 152"/>
                    <a:gd name="T37" fmla="*/ 1 h 318"/>
                    <a:gd name="T38" fmla="*/ 0 w 152"/>
                    <a:gd name="T39" fmla="*/ 1 h 318"/>
                    <a:gd name="T40" fmla="*/ 0 w 152"/>
                    <a:gd name="T41" fmla="*/ 1 h 318"/>
                    <a:gd name="T42" fmla="*/ 0 w 152"/>
                    <a:gd name="T43" fmla="*/ 1 h 318"/>
                    <a:gd name="T44" fmla="*/ 0 w 152"/>
                    <a:gd name="T45" fmla="*/ 1 h 318"/>
                    <a:gd name="T46" fmla="*/ 0 w 152"/>
                    <a:gd name="T47" fmla="*/ 1 h 318"/>
                    <a:gd name="T48" fmla="*/ 0 w 152"/>
                    <a:gd name="T49" fmla="*/ 1 h 318"/>
                    <a:gd name="T50" fmla="*/ 0 w 152"/>
                    <a:gd name="T51" fmla="*/ 1 h 318"/>
                    <a:gd name="T52" fmla="*/ 0 w 152"/>
                    <a:gd name="T53" fmla="*/ 1 h 318"/>
                    <a:gd name="T54" fmla="*/ 0 w 152"/>
                    <a:gd name="T55" fmla="*/ 1 h 318"/>
                    <a:gd name="T56" fmla="*/ 0 w 152"/>
                    <a:gd name="T57" fmla="*/ 1 h 318"/>
                    <a:gd name="T58" fmla="*/ 0 w 152"/>
                    <a:gd name="T59" fmla="*/ 1 h 318"/>
                    <a:gd name="T60" fmla="*/ 0 w 152"/>
                    <a:gd name="T61" fmla="*/ 1 h 318"/>
                    <a:gd name="T62" fmla="*/ 0 w 152"/>
                    <a:gd name="T63" fmla="*/ 1 h 31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2"/>
                    <a:gd name="T97" fmla="*/ 0 h 318"/>
                    <a:gd name="T98" fmla="*/ 152 w 152"/>
                    <a:gd name="T99" fmla="*/ 318 h 31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2" h="318">
                      <a:moveTo>
                        <a:pt x="85" y="0"/>
                      </a:moveTo>
                      <a:lnTo>
                        <a:pt x="92" y="2"/>
                      </a:lnTo>
                      <a:lnTo>
                        <a:pt x="99" y="5"/>
                      </a:lnTo>
                      <a:lnTo>
                        <a:pt x="107" y="9"/>
                      </a:lnTo>
                      <a:lnTo>
                        <a:pt x="113" y="14"/>
                      </a:lnTo>
                      <a:lnTo>
                        <a:pt x="120" y="22"/>
                      </a:lnTo>
                      <a:lnTo>
                        <a:pt x="125" y="30"/>
                      </a:lnTo>
                      <a:lnTo>
                        <a:pt x="131" y="40"/>
                      </a:lnTo>
                      <a:lnTo>
                        <a:pt x="135" y="50"/>
                      </a:lnTo>
                      <a:lnTo>
                        <a:pt x="140" y="62"/>
                      </a:lnTo>
                      <a:lnTo>
                        <a:pt x="143" y="74"/>
                      </a:lnTo>
                      <a:lnTo>
                        <a:pt x="146" y="87"/>
                      </a:lnTo>
                      <a:lnTo>
                        <a:pt x="148" y="101"/>
                      </a:lnTo>
                      <a:lnTo>
                        <a:pt x="151" y="116"/>
                      </a:lnTo>
                      <a:lnTo>
                        <a:pt x="152" y="131"/>
                      </a:lnTo>
                      <a:lnTo>
                        <a:pt x="152" y="147"/>
                      </a:lnTo>
                      <a:lnTo>
                        <a:pt x="151" y="164"/>
                      </a:lnTo>
                      <a:lnTo>
                        <a:pt x="149" y="179"/>
                      </a:lnTo>
                      <a:lnTo>
                        <a:pt x="147" y="195"/>
                      </a:lnTo>
                      <a:lnTo>
                        <a:pt x="145" y="211"/>
                      </a:lnTo>
                      <a:lnTo>
                        <a:pt x="142" y="225"/>
                      </a:lnTo>
                      <a:lnTo>
                        <a:pt x="137" y="238"/>
                      </a:lnTo>
                      <a:lnTo>
                        <a:pt x="133" y="251"/>
                      </a:lnTo>
                      <a:lnTo>
                        <a:pt x="129" y="263"/>
                      </a:lnTo>
                      <a:lnTo>
                        <a:pt x="123" y="274"/>
                      </a:lnTo>
                      <a:lnTo>
                        <a:pt x="117" y="284"/>
                      </a:lnTo>
                      <a:lnTo>
                        <a:pt x="111" y="293"/>
                      </a:lnTo>
                      <a:lnTo>
                        <a:pt x="105" y="301"/>
                      </a:lnTo>
                      <a:lnTo>
                        <a:pt x="97" y="307"/>
                      </a:lnTo>
                      <a:lnTo>
                        <a:pt x="90" y="312"/>
                      </a:lnTo>
                      <a:lnTo>
                        <a:pt x="83" y="315"/>
                      </a:lnTo>
                      <a:lnTo>
                        <a:pt x="75" y="317"/>
                      </a:lnTo>
                      <a:lnTo>
                        <a:pt x="67" y="318"/>
                      </a:lnTo>
                      <a:lnTo>
                        <a:pt x="60" y="316"/>
                      </a:lnTo>
                      <a:lnTo>
                        <a:pt x="52" y="314"/>
                      </a:lnTo>
                      <a:lnTo>
                        <a:pt x="45" y="309"/>
                      </a:lnTo>
                      <a:lnTo>
                        <a:pt x="39" y="304"/>
                      </a:lnTo>
                      <a:lnTo>
                        <a:pt x="32" y="296"/>
                      </a:lnTo>
                      <a:lnTo>
                        <a:pt x="27" y="289"/>
                      </a:lnTo>
                      <a:lnTo>
                        <a:pt x="21" y="279"/>
                      </a:lnTo>
                      <a:lnTo>
                        <a:pt x="17" y="269"/>
                      </a:lnTo>
                      <a:lnTo>
                        <a:pt x="12" y="257"/>
                      </a:lnTo>
                      <a:lnTo>
                        <a:pt x="9" y="245"/>
                      </a:lnTo>
                      <a:lnTo>
                        <a:pt x="6" y="232"/>
                      </a:lnTo>
                      <a:lnTo>
                        <a:pt x="4" y="217"/>
                      </a:lnTo>
                      <a:lnTo>
                        <a:pt x="2" y="202"/>
                      </a:lnTo>
                      <a:lnTo>
                        <a:pt x="0" y="188"/>
                      </a:lnTo>
                      <a:lnTo>
                        <a:pt x="0" y="171"/>
                      </a:lnTo>
                      <a:lnTo>
                        <a:pt x="0" y="155"/>
                      </a:lnTo>
                      <a:lnTo>
                        <a:pt x="2" y="139"/>
                      </a:lnTo>
                      <a:lnTo>
                        <a:pt x="4" y="123"/>
                      </a:lnTo>
                      <a:lnTo>
                        <a:pt x="7" y="108"/>
                      </a:lnTo>
                      <a:lnTo>
                        <a:pt x="10" y="93"/>
                      </a:lnTo>
                      <a:lnTo>
                        <a:pt x="14" y="80"/>
                      </a:lnTo>
                      <a:lnTo>
                        <a:pt x="18" y="67"/>
                      </a:lnTo>
                      <a:lnTo>
                        <a:pt x="23" y="55"/>
                      </a:lnTo>
                      <a:lnTo>
                        <a:pt x="29" y="44"/>
                      </a:lnTo>
                      <a:lnTo>
                        <a:pt x="34" y="34"/>
                      </a:lnTo>
                      <a:lnTo>
                        <a:pt x="41" y="25"/>
                      </a:lnTo>
                      <a:lnTo>
                        <a:pt x="48" y="18"/>
                      </a:lnTo>
                      <a:lnTo>
                        <a:pt x="54" y="11"/>
                      </a:lnTo>
                      <a:lnTo>
                        <a:pt x="62" y="7"/>
                      </a:lnTo>
                      <a:lnTo>
                        <a:pt x="69" y="4"/>
                      </a:lnTo>
                      <a:lnTo>
                        <a:pt x="77" y="1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0" name="Freeform 720"/>
                <p:cNvSpPr>
                  <a:spLocks/>
                </p:cNvSpPr>
                <p:nvPr/>
              </p:nvSpPr>
              <p:spPr bwMode="auto">
                <a:xfrm>
                  <a:off x="855" y="1447"/>
                  <a:ext cx="74" cy="155"/>
                </a:xfrm>
                <a:custGeom>
                  <a:avLst/>
                  <a:gdLst>
                    <a:gd name="T0" fmla="*/ 1 w 148"/>
                    <a:gd name="T1" fmla="*/ 0 h 311"/>
                    <a:gd name="T2" fmla="*/ 1 w 148"/>
                    <a:gd name="T3" fmla="*/ 0 h 311"/>
                    <a:gd name="T4" fmla="*/ 1 w 148"/>
                    <a:gd name="T5" fmla="*/ 0 h 311"/>
                    <a:gd name="T6" fmla="*/ 1 w 148"/>
                    <a:gd name="T7" fmla="*/ 0 h 311"/>
                    <a:gd name="T8" fmla="*/ 1 w 148"/>
                    <a:gd name="T9" fmla="*/ 0 h 311"/>
                    <a:gd name="T10" fmla="*/ 1 w 148"/>
                    <a:gd name="T11" fmla="*/ 0 h 311"/>
                    <a:gd name="T12" fmla="*/ 1 w 148"/>
                    <a:gd name="T13" fmla="*/ 0 h 311"/>
                    <a:gd name="T14" fmla="*/ 1 w 148"/>
                    <a:gd name="T15" fmla="*/ 0 h 311"/>
                    <a:gd name="T16" fmla="*/ 1 w 148"/>
                    <a:gd name="T17" fmla="*/ 0 h 311"/>
                    <a:gd name="T18" fmla="*/ 1 w 148"/>
                    <a:gd name="T19" fmla="*/ 0 h 311"/>
                    <a:gd name="T20" fmla="*/ 1 w 148"/>
                    <a:gd name="T21" fmla="*/ 0 h 311"/>
                    <a:gd name="T22" fmla="*/ 1 w 148"/>
                    <a:gd name="T23" fmla="*/ 1 h 311"/>
                    <a:gd name="T24" fmla="*/ 1 w 148"/>
                    <a:gd name="T25" fmla="*/ 1 h 311"/>
                    <a:gd name="T26" fmla="*/ 1 w 148"/>
                    <a:gd name="T27" fmla="*/ 1 h 311"/>
                    <a:gd name="T28" fmla="*/ 1 w 148"/>
                    <a:gd name="T29" fmla="*/ 1 h 311"/>
                    <a:gd name="T30" fmla="*/ 1 w 148"/>
                    <a:gd name="T31" fmla="*/ 1 h 311"/>
                    <a:gd name="T32" fmla="*/ 1 w 148"/>
                    <a:gd name="T33" fmla="*/ 1 h 311"/>
                    <a:gd name="T34" fmla="*/ 1 w 148"/>
                    <a:gd name="T35" fmla="*/ 1 h 311"/>
                    <a:gd name="T36" fmla="*/ 1 w 148"/>
                    <a:gd name="T37" fmla="*/ 1 h 311"/>
                    <a:gd name="T38" fmla="*/ 1 w 148"/>
                    <a:gd name="T39" fmla="*/ 1 h 311"/>
                    <a:gd name="T40" fmla="*/ 1 w 148"/>
                    <a:gd name="T41" fmla="*/ 0 h 311"/>
                    <a:gd name="T42" fmla="*/ 1 w 148"/>
                    <a:gd name="T43" fmla="*/ 0 h 311"/>
                    <a:gd name="T44" fmla="*/ 1 w 148"/>
                    <a:gd name="T45" fmla="*/ 0 h 311"/>
                    <a:gd name="T46" fmla="*/ 0 w 148"/>
                    <a:gd name="T47" fmla="*/ 0 h 311"/>
                    <a:gd name="T48" fmla="*/ 1 w 148"/>
                    <a:gd name="T49" fmla="*/ 0 h 311"/>
                    <a:gd name="T50" fmla="*/ 1 w 148"/>
                    <a:gd name="T51" fmla="*/ 0 h 311"/>
                    <a:gd name="T52" fmla="*/ 1 w 148"/>
                    <a:gd name="T53" fmla="*/ 0 h 311"/>
                    <a:gd name="T54" fmla="*/ 1 w 148"/>
                    <a:gd name="T55" fmla="*/ 0 h 311"/>
                    <a:gd name="T56" fmla="*/ 1 w 148"/>
                    <a:gd name="T57" fmla="*/ 0 h 311"/>
                    <a:gd name="T58" fmla="*/ 1 w 148"/>
                    <a:gd name="T59" fmla="*/ 0 h 311"/>
                    <a:gd name="T60" fmla="*/ 1 w 148"/>
                    <a:gd name="T61" fmla="*/ 0 h 311"/>
                    <a:gd name="T62" fmla="*/ 1 w 148"/>
                    <a:gd name="T63" fmla="*/ 0 h 31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8"/>
                    <a:gd name="T97" fmla="*/ 0 h 311"/>
                    <a:gd name="T98" fmla="*/ 148 w 148"/>
                    <a:gd name="T99" fmla="*/ 311 h 31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8" h="311">
                      <a:moveTo>
                        <a:pt x="82" y="0"/>
                      </a:moveTo>
                      <a:lnTo>
                        <a:pt x="89" y="1"/>
                      </a:lnTo>
                      <a:lnTo>
                        <a:pt x="97" y="3"/>
                      </a:lnTo>
                      <a:lnTo>
                        <a:pt x="104" y="7"/>
                      </a:lnTo>
                      <a:lnTo>
                        <a:pt x="110" y="13"/>
                      </a:lnTo>
                      <a:lnTo>
                        <a:pt x="116" y="20"/>
                      </a:lnTo>
                      <a:lnTo>
                        <a:pt x="122" y="28"/>
                      </a:lnTo>
                      <a:lnTo>
                        <a:pt x="127" y="37"/>
                      </a:lnTo>
                      <a:lnTo>
                        <a:pt x="132" y="48"/>
                      </a:lnTo>
                      <a:lnTo>
                        <a:pt x="137" y="59"/>
                      </a:lnTo>
                      <a:lnTo>
                        <a:pt x="140" y="71"/>
                      </a:lnTo>
                      <a:lnTo>
                        <a:pt x="143" y="84"/>
                      </a:lnTo>
                      <a:lnTo>
                        <a:pt x="145" y="98"/>
                      </a:lnTo>
                      <a:lnTo>
                        <a:pt x="146" y="112"/>
                      </a:lnTo>
                      <a:lnTo>
                        <a:pt x="148" y="128"/>
                      </a:lnTo>
                      <a:lnTo>
                        <a:pt x="148" y="143"/>
                      </a:lnTo>
                      <a:lnTo>
                        <a:pt x="148" y="160"/>
                      </a:lnTo>
                      <a:lnTo>
                        <a:pt x="146" y="175"/>
                      </a:lnTo>
                      <a:lnTo>
                        <a:pt x="144" y="190"/>
                      </a:lnTo>
                      <a:lnTo>
                        <a:pt x="142" y="206"/>
                      </a:lnTo>
                      <a:lnTo>
                        <a:pt x="139" y="220"/>
                      </a:lnTo>
                      <a:lnTo>
                        <a:pt x="134" y="233"/>
                      </a:lnTo>
                      <a:lnTo>
                        <a:pt x="130" y="245"/>
                      </a:lnTo>
                      <a:lnTo>
                        <a:pt x="126" y="257"/>
                      </a:lnTo>
                      <a:lnTo>
                        <a:pt x="120" y="268"/>
                      </a:lnTo>
                      <a:lnTo>
                        <a:pt x="114" y="278"/>
                      </a:lnTo>
                      <a:lnTo>
                        <a:pt x="108" y="287"/>
                      </a:lnTo>
                      <a:lnTo>
                        <a:pt x="102" y="294"/>
                      </a:lnTo>
                      <a:lnTo>
                        <a:pt x="95" y="300"/>
                      </a:lnTo>
                      <a:lnTo>
                        <a:pt x="87" y="305"/>
                      </a:lnTo>
                      <a:lnTo>
                        <a:pt x="81" y="309"/>
                      </a:lnTo>
                      <a:lnTo>
                        <a:pt x="73" y="311"/>
                      </a:lnTo>
                      <a:lnTo>
                        <a:pt x="65" y="311"/>
                      </a:lnTo>
                      <a:lnTo>
                        <a:pt x="58" y="310"/>
                      </a:lnTo>
                      <a:lnTo>
                        <a:pt x="50" y="308"/>
                      </a:lnTo>
                      <a:lnTo>
                        <a:pt x="43" y="303"/>
                      </a:lnTo>
                      <a:lnTo>
                        <a:pt x="37" y="298"/>
                      </a:lnTo>
                      <a:lnTo>
                        <a:pt x="30" y="290"/>
                      </a:lnTo>
                      <a:lnTo>
                        <a:pt x="25" y="282"/>
                      </a:lnTo>
                      <a:lnTo>
                        <a:pt x="20" y="273"/>
                      </a:lnTo>
                      <a:lnTo>
                        <a:pt x="15" y="263"/>
                      </a:lnTo>
                      <a:lnTo>
                        <a:pt x="11" y="252"/>
                      </a:lnTo>
                      <a:lnTo>
                        <a:pt x="7" y="239"/>
                      </a:lnTo>
                      <a:lnTo>
                        <a:pt x="4" y="225"/>
                      </a:lnTo>
                      <a:lnTo>
                        <a:pt x="2" y="212"/>
                      </a:lnTo>
                      <a:lnTo>
                        <a:pt x="1" y="198"/>
                      </a:lnTo>
                      <a:lnTo>
                        <a:pt x="0" y="183"/>
                      </a:lnTo>
                      <a:lnTo>
                        <a:pt x="0" y="167"/>
                      </a:lnTo>
                      <a:lnTo>
                        <a:pt x="0" y="151"/>
                      </a:lnTo>
                      <a:lnTo>
                        <a:pt x="1" y="135"/>
                      </a:lnTo>
                      <a:lnTo>
                        <a:pt x="3" y="120"/>
                      </a:lnTo>
                      <a:lnTo>
                        <a:pt x="5" y="105"/>
                      </a:lnTo>
                      <a:lnTo>
                        <a:pt x="8" y="91"/>
                      </a:lnTo>
                      <a:lnTo>
                        <a:pt x="13" y="77"/>
                      </a:lnTo>
                      <a:lnTo>
                        <a:pt x="17" y="64"/>
                      </a:lnTo>
                      <a:lnTo>
                        <a:pt x="22" y="53"/>
                      </a:lnTo>
                      <a:lnTo>
                        <a:pt x="27" y="42"/>
                      </a:lnTo>
                      <a:lnTo>
                        <a:pt x="32" y="32"/>
                      </a:lnTo>
                      <a:lnTo>
                        <a:pt x="39" y="24"/>
                      </a:lnTo>
                      <a:lnTo>
                        <a:pt x="46" y="16"/>
                      </a:lnTo>
                      <a:lnTo>
                        <a:pt x="52" y="9"/>
                      </a:lnTo>
                      <a:lnTo>
                        <a:pt x="60" y="5"/>
                      </a:lnTo>
                      <a:lnTo>
                        <a:pt x="66" y="2"/>
                      </a:lnTo>
                      <a:lnTo>
                        <a:pt x="74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6161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1" name="Freeform 721"/>
                <p:cNvSpPr>
                  <a:spLocks/>
                </p:cNvSpPr>
                <p:nvPr/>
              </p:nvSpPr>
              <p:spPr bwMode="auto">
                <a:xfrm>
                  <a:off x="855" y="1448"/>
                  <a:ext cx="74" cy="153"/>
                </a:xfrm>
                <a:custGeom>
                  <a:avLst/>
                  <a:gdLst>
                    <a:gd name="T0" fmla="*/ 1 w 147"/>
                    <a:gd name="T1" fmla="*/ 1 h 306"/>
                    <a:gd name="T2" fmla="*/ 1 w 147"/>
                    <a:gd name="T3" fmla="*/ 1 h 306"/>
                    <a:gd name="T4" fmla="*/ 1 w 147"/>
                    <a:gd name="T5" fmla="*/ 1 h 306"/>
                    <a:gd name="T6" fmla="*/ 1 w 147"/>
                    <a:gd name="T7" fmla="*/ 1 h 306"/>
                    <a:gd name="T8" fmla="*/ 1 w 147"/>
                    <a:gd name="T9" fmla="*/ 1 h 306"/>
                    <a:gd name="T10" fmla="*/ 1 w 147"/>
                    <a:gd name="T11" fmla="*/ 1 h 306"/>
                    <a:gd name="T12" fmla="*/ 1 w 147"/>
                    <a:gd name="T13" fmla="*/ 1 h 306"/>
                    <a:gd name="T14" fmla="*/ 1 w 147"/>
                    <a:gd name="T15" fmla="*/ 1 h 306"/>
                    <a:gd name="T16" fmla="*/ 1 w 147"/>
                    <a:gd name="T17" fmla="*/ 1 h 306"/>
                    <a:gd name="T18" fmla="*/ 1 w 147"/>
                    <a:gd name="T19" fmla="*/ 1 h 306"/>
                    <a:gd name="T20" fmla="*/ 1 w 147"/>
                    <a:gd name="T21" fmla="*/ 1 h 306"/>
                    <a:gd name="T22" fmla="*/ 1 w 147"/>
                    <a:gd name="T23" fmla="*/ 1 h 306"/>
                    <a:gd name="T24" fmla="*/ 1 w 147"/>
                    <a:gd name="T25" fmla="*/ 1 h 306"/>
                    <a:gd name="T26" fmla="*/ 1 w 147"/>
                    <a:gd name="T27" fmla="*/ 1 h 306"/>
                    <a:gd name="T28" fmla="*/ 1 w 147"/>
                    <a:gd name="T29" fmla="*/ 1 h 306"/>
                    <a:gd name="T30" fmla="*/ 1 w 147"/>
                    <a:gd name="T31" fmla="*/ 1 h 306"/>
                    <a:gd name="T32" fmla="*/ 1 w 147"/>
                    <a:gd name="T33" fmla="*/ 1 h 306"/>
                    <a:gd name="T34" fmla="*/ 1 w 147"/>
                    <a:gd name="T35" fmla="*/ 1 h 306"/>
                    <a:gd name="T36" fmla="*/ 1 w 147"/>
                    <a:gd name="T37" fmla="*/ 1 h 306"/>
                    <a:gd name="T38" fmla="*/ 1 w 147"/>
                    <a:gd name="T39" fmla="*/ 1 h 306"/>
                    <a:gd name="T40" fmla="*/ 1 w 147"/>
                    <a:gd name="T41" fmla="*/ 1 h 306"/>
                    <a:gd name="T42" fmla="*/ 1 w 147"/>
                    <a:gd name="T43" fmla="*/ 1 h 306"/>
                    <a:gd name="T44" fmla="*/ 1 w 147"/>
                    <a:gd name="T45" fmla="*/ 1 h 306"/>
                    <a:gd name="T46" fmla="*/ 0 w 147"/>
                    <a:gd name="T47" fmla="*/ 1 h 306"/>
                    <a:gd name="T48" fmla="*/ 1 w 147"/>
                    <a:gd name="T49" fmla="*/ 1 h 306"/>
                    <a:gd name="T50" fmla="*/ 1 w 147"/>
                    <a:gd name="T51" fmla="*/ 1 h 306"/>
                    <a:gd name="T52" fmla="*/ 1 w 147"/>
                    <a:gd name="T53" fmla="*/ 1 h 306"/>
                    <a:gd name="T54" fmla="*/ 1 w 147"/>
                    <a:gd name="T55" fmla="*/ 1 h 306"/>
                    <a:gd name="T56" fmla="*/ 1 w 147"/>
                    <a:gd name="T57" fmla="*/ 1 h 306"/>
                    <a:gd name="T58" fmla="*/ 1 w 147"/>
                    <a:gd name="T59" fmla="*/ 1 h 306"/>
                    <a:gd name="T60" fmla="*/ 1 w 147"/>
                    <a:gd name="T61" fmla="*/ 1 h 306"/>
                    <a:gd name="T62" fmla="*/ 1 w 147"/>
                    <a:gd name="T63" fmla="*/ 0 h 3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7"/>
                    <a:gd name="T97" fmla="*/ 0 h 306"/>
                    <a:gd name="T98" fmla="*/ 147 w 147"/>
                    <a:gd name="T99" fmla="*/ 306 h 3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7" h="306">
                      <a:moveTo>
                        <a:pt x="82" y="0"/>
                      </a:moveTo>
                      <a:lnTo>
                        <a:pt x="88" y="1"/>
                      </a:lnTo>
                      <a:lnTo>
                        <a:pt x="96" y="3"/>
                      </a:lnTo>
                      <a:lnTo>
                        <a:pt x="103" y="7"/>
                      </a:lnTo>
                      <a:lnTo>
                        <a:pt x="109" y="13"/>
                      </a:lnTo>
                      <a:lnTo>
                        <a:pt x="115" y="21"/>
                      </a:lnTo>
                      <a:lnTo>
                        <a:pt x="121" y="28"/>
                      </a:lnTo>
                      <a:lnTo>
                        <a:pt x="126" y="37"/>
                      </a:lnTo>
                      <a:lnTo>
                        <a:pt x="130" y="47"/>
                      </a:lnTo>
                      <a:lnTo>
                        <a:pt x="135" y="59"/>
                      </a:lnTo>
                      <a:lnTo>
                        <a:pt x="138" y="71"/>
                      </a:lnTo>
                      <a:lnTo>
                        <a:pt x="141" y="83"/>
                      </a:lnTo>
                      <a:lnTo>
                        <a:pt x="143" y="97"/>
                      </a:lnTo>
                      <a:lnTo>
                        <a:pt x="145" y="112"/>
                      </a:lnTo>
                      <a:lnTo>
                        <a:pt x="147" y="126"/>
                      </a:lnTo>
                      <a:lnTo>
                        <a:pt x="147" y="141"/>
                      </a:lnTo>
                      <a:lnTo>
                        <a:pt x="145" y="158"/>
                      </a:lnTo>
                      <a:lnTo>
                        <a:pt x="144" y="173"/>
                      </a:lnTo>
                      <a:lnTo>
                        <a:pt x="143" y="188"/>
                      </a:lnTo>
                      <a:lnTo>
                        <a:pt x="140" y="203"/>
                      </a:lnTo>
                      <a:lnTo>
                        <a:pt x="137" y="216"/>
                      </a:lnTo>
                      <a:lnTo>
                        <a:pt x="133" y="229"/>
                      </a:lnTo>
                      <a:lnTo>
                        <a:pt x="129" y="242"/>
                      </a:lnTo>
                      <a:lnTo>
                        <a:pt x="124" y="253"/>
                      </a:lnTo>
                      <a:lnTo>
                        <a:pt x="119" y="264"/>
                      </a:lnTo>
                      <a:lnTo>
                        <a:pt x="113" y="274"/>
                      </a:lnTo>
                      <a:lnTo>
                        <a:pt x="107" y="283"/>
                      </a:lnTo>
                      <a:lnTo>
                        <a:pt x="101" y="289"/>
                      </a:lnTo>
                      <a:lnTo>
                        <a:pt x="94" y="296"/>
                      </a:lnTo>
                      <a:lnTo>
                        <a:pt x="86" y="300"/>
                      </a:lnTo>
                      <a:lnTo>
                        <a:pt x="80" y="303"/>
                      </a:lnTo>
                      <a:lnTo>
                        <a:pt x="72" y="306"/>
                      </a:lnTo>
                      <a:lnTo>
                        <a:pt x="64" y="306"/>
                      </a:lnTo>
                      <a:lnTo>
                        <a:pt x="58" y="305"/>
                      </a:lnTo>
                      <a:lnTo>
                        <a:pt x="50" y="302"/>
                      </a:lnTo>
                      <a:lnTo>
                        <a:pt x="44" y="298"/>
                      </a:lnTo>
                      <a:lnTo>
                        <a:pt x="37" y="292"/>
                      </a:lnTo>
                      <a:lnTo>
                        <a:pt x="31" y="286"/>
                      </a:lnTo>
                      <a:lnTo>
                        <a:pt x="26" y="277"/>
                      </a:lnTo>
                      <a:lnTo>
                        <a:pt x="21" y="268"/>
                      </a:lnTo>
                      <a:lnTo>
                        <a:pt x="16" y="258"/>
                      </a:lnTo>
                      <a:lnTo>
                        <a:pt x="12" y="247"/>
                      </a:lnTo>
                      <a:lnTo>
                        <a:pt x="8" y="235"/>
                      </a:lnTo>
                      <a:lnTo>
                        <a:pt x="5" y="222"/>
                      </a:lnTo>
                      <a:lnTo>
                        <a:pt x="3" y="209"/>
                      </a:lnTo>
                      <a:lnTo>
                        <a:pt x="1" y="195"/>
                      </a:lnTo>
                      <a:lnTo>
                        <a:pt x="0" y="180"/>
                      </a:lnTo>
                      <a:lnTo>
                        <a:pt x="0" y="164"/>
                      </a:lnTo>
                      <a:lnTo>
                        <a:pt x="0" y="149"/>
                      </a:lnTo>
                      <a:lnTo>
                        <a:pt x="2" y="133"/>
                      </a:lnTo>
                      <a:lnTo>
                        <a:pt x="3" y="118"/>
                      </a:lnTo>
                      <a:lnTo>
                        <a:pt x="6" y="104"/>
                      </a:lnTo>
                      <a:lnTo>
                        <a:pt x="10" y="90"/>
                      </a:lnTo>
                      <a:lnTo>
                        <a:pt x="13" y="76"/>
                      </a:lnTo>
                      <a:lnTo>
                        <a:pt x="17" y="64"/>
                      </a:lnTo>
                      <a:lnTo>
                        <a:pt x="23" y="52"/>
                      </a:lnTo>
                      <a:lnTo>
                        <a:pt x="27" y="41"/>
                      </a:lnTo>
                      <a:lnTo>
                        <a:pt x="34" y="33"/>
                      </a:lnTo>
                      <a:lnTo>
                        <a:pt x="39" y="24"/>
                      </a:lnTo>
                      <a:lnTo>
                        <a:pt x="46" y="16"/>
                      </a:lnTo>
                      <a:lnTo>
                        <a:pt x="52" y="11"/>
                      </a:lnTo>
                      <a:lnTo>
                        <a:pt x="60" y="5"/>
                      </a:lnTo>
                      <a:lnTo>
                        <a:pt x="67" y="2"/>
                      </a:lnTo>
                      <a:lnTo>
                        <a:pt x="74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2" name="Freeform 722"/>
                <p:cNvSpPr>
                  <a:spLocks/>
                </p:cNvSpPr>
                <p:nvPr/>
              </p:nvSpPr>
              <p:spPr bwMode="auto">
                <a:xfrm>
                  <a:off x="856" y="1449"/>
                  <a:ext cx="72" cy="151"/>
                </a:xfrm>
                <a:custGeom>
                  <a:avLst/>
                  <a:gdLst>
                    <a:gd name="T0" fmla="*/ 1 w 143"/>
                    <a:gd name="T1" fmla="*/ 1 h 301"/>
                    <a:gd name="T2" fmla="*/ 1 w 143"/>
                    <a:gd name="T3" fmla="*/ 1 h 301"/>
                    <a:gd name="T4" fmla="*/ 1 w 143"/>
                    <a:gd name="T5" fmla="*/ 1 h 301"/>
                    <a:gd name="T6" fmla="*/ 1 w 143"/>
                    <a:gd name="T7" fmla="*/ 1 h 301"/>
                    <a:gd name="T8" fmla="*/ 1 w 143"/>
                    <a:gd name="T9" fmla="*/ 1 h 301"/>
                    <a:gd name="T10" fmla="*/ 1 w 143"/>
                    <a:gd name="T11" fmla="*/ 1 h 301"/>
                    <a:gd name="T12" fmla="*/ 1 w 143"/>
                    <a:gd name="T13" fmla="*/ 1 h 301"/>
                    <a:gd name="T14" fmla="*/ 1 w 143"/>
                    <a:gd name="T15" fmla="*/ 1 h 301"/>
                    <a:gd name="T16" fmla="*/ 1 w 143"/>
                    <a:gd name="T17" fmla="*/ 1 h 301"/>
                    <a:gd name="T18" fmla="*/ 1 w 143"/>
                    <a:gd name="T19" fmla="*/ 1 h 301"/>
                    <a:gd name="T20" fmla="*/ 1 w 143"/>
                    <a:gd name="T21" fmla="*/ 1 h 301"/>
                    <a:gd name="T22" fmla="*/ 1 w 143"/>
                    <a:gd name="T23" fmla="*/ 1 h 301"/>
                    <a:gd name="T24" fmla="*/ 1 w 143"/>
                    <a:gd name="T25" fmla="*/ 2 h 301"/>
                    <a:gd name="T26" fmla="*/ 1 w 143"/>
                    <a:gd name="T27" fmla="*/ 2 h 301"/>
                    <a:gd name="T28" fmla="*/ 1 w 143"/>
                    <a:gd name="T29" fmla="*/ 2 h 301"/>
                    <a:gd name="T30" fmla="*/ 1 w 143"/>
                    <a:gd name="T31" fmla="*/ 2 h 301"/>
                    <a:gd name="T32" fmla="*/ 1 w 143"/>
                    <a:gd name="T33" fmla="*/ 2 h 301"/>
                    <a:gd name="T34" fmla="*/ 1 w 143"/>
                    <a:gd name="T35" fmla="*/ 2 h 301"/>
                    <a:gd name="T36" fmla="*/ 1 w 143"/>
                    <a:gd name="T37" fmla="*/ 2 h 301"/>
                    <a:gd name="T38" fmla="*/ 1 w 143"/>
                    <a:gd name="T39" fmla="*/ 2 h 301"/>
                    <a:gd name="T40" fmla="*/ 1 w 143"/>
                    <a:gd name="T41" fmla="*/ 1 h 301"/>
                    <a:gd name="T42" fmla="*/ 1 w 143"/>
                    <a:gd name="T43" fmla="*/ 1 h 301"/>
                    <a:gd name="T44" fmla="*/ 1 w 143"/>
                    <a:gd name="T45" fmla="*/ 1 h 301"/>
                    <a:gd name="T46" fmla="*/ 0 w 143"/>
                    <a:gd name="T47" fmla="*/ 1 h 301"/>
                    <a:gd name="T48" fmla="*/ 1 w 143"/>
                    <a:gd name="T49" fmla="*/ 1 h 301"/>
                    <a:gd name="T50" fmla="*/ 1 w 143"/>
                    <a:gd name="T51" fmla="*/ 1 h 301"/>
                    <a:gd name="T52" fmla="*/ 1 w 143"/>
                    <a:gd name="T53" fmla="*/ 1 h 301"/>
                    <a:gd name="T54" fmla="*/ 1 w 143"/>
                    <a:gd name="T55" fmla="*/ 1 h 301"/>
                    <a:gd name="T56" fmla="*/ 1 w 143"/>
                    <a:gd name="T57" fmla="*/ 1 h 301"/>
                    <a:gd name="T58" fmla="*/ 1 w 143"/>
                    <a:gd name="T59" fmla="*/ 1 h 301"/>
                    <a:gd name="T60" fmla="*/ 1 w 143"/>
                    <a:gd name="T61" fmla="*/ 1 h 301"/>
                    <a:gd name="T62" fmla="*/ 1 w 143"/>
                    <a:gd name="T63" fmla="*/ 0 h 3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3"/>
                    <a:gd name="T97" fmla="*/ 0 h 301"/>
                    <a:gd name="T98" fmla="*/ 143 w 143"/>
                    <a:gd name="T99" fmla="*/ 301 h 30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3" h="301">
                      <a:moveTo>
                        <a:pt x="80" y="0"/>
                      </a:moveTo>
                      <a:lnTo>
                        <a:pt x="88" y="1"/>
                      </a:lnTo>
                      <a:lnTo>
                        <a:pt x="94" y="4"/>
                      </a:lnTo>
                      <a:lnTo>
                        <a:pt x="101" y="8"/>
                      </a:lnTo>
                      <a:lnTo>
                        <a:pt x="107" y="13"/>
                      </a:lnTo>
                      <a:lnTo>
                        <a:pt x="113" y="20"/>
                      </a:lnTo>
                      <a:lnTo>
                        <a:pt x="118" y="28"/>
                      </a:lnTo>
                      <a:lnTo>
                        <a:pt x="124" y="37"/>
                      </a:lnTo>
                      <a:lnTo>
                        <a:pt x="128" y="47"/>
                      </a:lnTo>
                      <a:lnTo>
                        <a:pt x="133" y="58"/>
                      </a:lnTo>
                      <a:lnTo>
                        <a:pt x="136" y="70"/>
                      </a:lnTo>
                      <a:lnTo>
                        <a:pt x="139" y="82"/>
                      </a:lnTo>
                      <a:lnTo>
                        <a:pt x="141" y="95"/>
                      </a:lnTo>
                      <a:lnTo>
                        <a:pt x="142" y="110"/>
                      </a:lnTo>
                      <a:lnTo>
                        <a:pt x="143" y="124"/>
                      </a:lnTo>
                      <a:lnTo>
                        <a:pt x="143" y="139"/>
                      </a:lnTo>
                      <a:lnTo>
                        <a:pt x="143" y="154"/>
                      </a:lnTo>
                      <a:lnTo>
                        <a:pt x="142" y="170"/>
                      </a:lnTo>
                      <a:lnTo>
                        <a:pt x="140" y="185"/>
                      </a:lnTo>
                      <a:lnTo>
                        <a:pt x="138" y="199"/>
                      </a:lnTo>
                      <a:lnTo>
                        <a:pt x="135" y="213"/>
                      </a:lnTo>
                      <a:lnTo>
                        <a:pt x="130" y="226"/>
                      </a:lnTo>
                      <a:lnTo>
                        <a:pt x="126" y="238"/>
                      </a:lnTo>
                      <a:lnTo>
                        <a:pt x="122" y="250"/>
                      </a:lnTo>
                      <a:lnTo>
                        <a:pt x="116" y="260"/>
                      </a:lnTo>
                      <a:lnTo>
                        <a:pt x="111" y="270"/>
                      </a:lnTo>
                      <a:lnTo>
                        <a:pt x="105" y="277"/>
                      </a:lnTo>
                      <a:lnTo>
                        <a:pt x="99" y="285"/>
                      </a:lnTo>
                      <a:lnTo>
                        <a:pt x="92" y="290"/>
                      </a:lnTo>
                      <a:lnTo>
                        <a:pt x="85" y="296"/>
                      </a:lnTo>
                      <a:lnTo>
                        <a:pt x="78" y="299"/>
                      </a:lnTo>
                      <a:lnTo>
                        <a:pt x="71" y="300"/>
                      </a:lnTo>
                      <a:lnTo>
                        <a:pt x="63" y="301"/>
                      </a:lnTo>
                      <a:lnTo>
                        <a:pt x="57" y="300"/>
                      </a:lnTo>
                      <a:lnTo>
                        <a:pt x="49" y="297"/>
                      </a:lnTo>
                      <a:lnTo>
                        <a:pt x="43" y="294"/>
                      </a:lnTo>
                      <a:lnTo>
                        <a:pt x="36" y="288"/>
                      </a:lnTo>
                      <a:lnTo>
                        <a:pt x="31" y="282"/>
                      </a:lnTo>
                      <a:lnTo>
                        <a:pt x="25" y="273"/>
                      </a:lnTo>
                      <a:lnTo>
                        <a:pt x="20" y="264"/>
                      </a:lnTo>
                      <a:lnTo>
                        <a:pt x="15" y="254"/>
                      </a:lnTo>
                      <a:lnTo>
                        <a:pt x="11" y="243"/>
                      </a:lnTo>
                      <a:lnTo>
                        <a:pt x="8" y="231"/>
                      </a:lnTo>
                      <a:lnTo>
                        <a:pt x="5" y="219"/>
                      </a:lnTo>
                      <a:lnTo>
                        <a:pt x="3" y="206"/>
                      </a:lnTo>
                      <a:lnTo>
                        <a:pt x="1" y="192"/>
                      </a:lnTo>
                      <a:lnTo>
                        <a:pt x="0" y="178"/>
                      </a:lnTo>
                      <a:lnTo>
                        <a:pt x="0" y="162"/>
                      </a:lnTo>
                      <a:lnTo>
                        <a:pt x="1" y="147"/>
                      </a:lnTo>
                      <a:lnTo>
                        <a:pt x="2" y="131"/>
                      </a:lnTo>
                      <a:lnTo>
                        <a:pt x="3" y="116"/>
                      </a:lnTo>
                      <a:lnTo>
                        <a:pt x="6" y="102"/>
                      </a:lnTo>
                      <a:lnTo>
                        <a:pt x="9" y="89"/>
                      </a:lnTo>
                      <a:lnTo>
                        <a:pt x="13" y="76"/>
                      </a:lnTo>
                      <a:lnTo>
                        <a:pt x="17" y="63"/>
                      </a:lnTo>
                      <a:lnTo>
                        <a:pt x="22" y="51"/>
                      </a:lnTo>
                      <a:lnTo>
                        <a:pt x="27" y="42"/>
                      </a:lnTo>
                      <a:lnTo>
                        <a:pt x="33" y="32"/>
                      </a:lnTo>
                      <a:lnTo>
                        <a:pt x="38" y="24"/>
                      </a:lnTo>
                      <a:lnTo>
                        <a:pt x="45" y="16"/>
                      </a:lnTo>
                      <a:lnTo>
                        <a:pt x="51" y="11"/>
                      </a:lnTo>
                      <a:lnTo>
                        <a:pt x="58" y="5"/>
                      </a:lnTo>
                      <a:lnTo>
                        <a:pt x="66" y="2"/>
                      </a:lnTo>
                      <a:lnTo>
                        <a:pt x="72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3" name="Freeform 723"/>
                <p:cNvSpPr>
                  <a:spLocks/>
                </p:cNvSpPr>
                <p:nvPr/>
              </p:nvSpPr>
              <p:spPr bwMode="auto">
                <a:xfrm>
                  <a:off x="858" y="1450"/>
                  <a:ext cx="70" cy="148"/>
                </a:xfrm>
                <a:custGeom>
                  <a:avLst/>
                  <a:gdLst>
                    <a:gd name="T0" fmla="*/ 0 w 141"/>
                    <a:gd name="T1" fmla="*/ 1 h 296"/>
                    <a:gd name="T2" fmla="*/ 0 w 141"/>
                    <a:gd name="T3" fmla="*/ 1 h 296"/>
                    <a:gd name="T4" fmla="*/ 0 w 141"/>
                    <a:gd name="T5" fmla="*/ 1 h 296"/>
                    <a:gd name="T6" fmla="*/ 0 w 141"/>
                    <a:gd name="T7" fmla="*/ 1 h 296"/>
                    <a:gd name="T8" fmla="*/ 0 w 141"/>
                    <a:gd name="T9" fmla="*/ 1 h 296"/>
                    <a:gd name="T10" fmla="*/ 0 w 141"/>
                    <a:gd name="T11" fmla="*/ 1 h 296"/>
                    <a:gd name="T12" fmla="*/ 0 w 141"/>
                    <a:gd name="T13" fmla="*/ 1 h 296"/>
                    <a:gd name="T14" fmla="*/ 0 w 141"/>
                    <a:gd name="T15" fmla="*/ 1 h 296"/>
                    <a:gd name="T16" fmla="*/ 0 w 141"/>
                    <a:gd name="T17" fmla="*/ 1 h 296"/>
                    <a:gd name="T18" fmla="*/ 0 w 141"/>
                    <a:gd name="T19" fmla="*/ 1 h 296"/>
                    <a:gd name="T20" fmla="*/ 0 w 141"/>
                    <a:gd name="T21" fmla="*/ 1 h 296"/>
                    <a:gd name="T22" fmla="*/ 0 w 141"/>
                    <a:gd name="T23" fmla="*/ 1 h 296"/>
                    <a:gd name="T24" fmla="*/ 0 w 141"/>
                    <a:gd name="T25" fmla="*/ 1 h 296"/>
                    <a:gd name="T26" fmla="*/ 0 w 141"/>
                    <a:gd name="T27" fmla="*/ 1 h 296"/>
                    <a:gd name="T28" fmla="*/ 0 w 141"/>
                    <a:gd name="T29" fmla="*/ 1 h 296"/>
                    <a:gd name="T30" fmla="*/ 0 w 141"/>
                    <a:gd name="T31" fmla="*/ 1 h 296"/>
                    <a:gd name="T32" fmla="*/ 0 w 141"/>
                    <a:gd name="T33" fmla="*/ 1 h 296"/>
                    <a:gd name="T34" fmla="*/ 0 w 141"/>
                    <a:gd name="T35" fmla="*/ 1 h 296"/>
                    <a:gd name="T36" fmla="*/ 0 w 141"/>
                    <a:gd name="T37" fmla="*/ 1 h 296"/>
                    <a:gd name="T38" fmla="*/ 0 w 141"/>
                    <a:gd name="T39" fmla="*/ 1 h 296"/>
                    <a:gd name="T40" fmla="*/ 0 w 141"/>
                    <a:gd name="T41" fmla="*/ 1 h 296"/>
                    <a:gd name="T42" fmla="*/ 0 w 141"/>
                    <a:gd name="T43" fmla="*/ 1 h 296"/>
                    <a:gd name="T44" fmla="*/ 0 w 141"/>
                    <a:gd name="T45" fmla="*/ 1 h 296"/>
                    <a:gd name="T46" fmla="*/ 0 w 141"/>
                    <a:gd name="T47" fmla="*/ 1 h 296"/>
                    <a:gd name="T48" fmla="*/ 0 w 141"/>
                    <a:gd name="T49" fmla="*/ 1 h 296"/>
                    <a:gd name="T50" fmla="*/ 0 w 141"/>
                    <a:gd name="T51" fmla="*/ 1 h 296"/>
                    <a:gd name="T52" fmla="*/ 0 w 141"/>
                    <a:gd name="T53" fmla="*/ 1 h 296"/>
                    <a:gd name="T54" fmla="*/ 0 w 141"/>
                    <a:gd name="T55" fmla="*/ 1 h 296"/>
                    <a:gd name="T56" fmla="*/ 0 w 141"/>
                    <a:gd name="T57" fmla="*/ 1 h 296"/>
                    <a:gd name="T58" fmla="*/ 0 w 141"/>
                    <a:gd name="T59" fmla="*/ 1 h 296"/>
                    <a:gd name="T60" fmla="*/ 0 w 141"/>
                    <a:gd name="T61" fmla="*/ 1 h 296"/>
                    <a:gd name="T62" fmla="*/ 0 w 141"/>
                    <a:gd name="T63" fmla="*/ 1 h 29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1"/>
                    <a:gd name="T97" fmla="*/ 0 h 296"/>
                    <a:gd name="T98" fmla="*/ 141 w 141"/>
                    <a:gd name="T99" fmla="*/ 296 h 29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1" h="296">
                      <a:moveTo>
                        <a:pt x="79" y="0"/>
                      </a:moveTo>
                      <a:lnTo>
                        <a:pt x="86" y="1"/>
                      </a:lnTo>
                      <a:lnTo>
                        <a:pt x="92" y="4"/>
                      </a:lnTo>
                      <a:lnTo>
                        <a:pt x="99" y="9"/>
                      </a:lnTo>
                      <a:lnTo>
                        <a:pt x="105" y="13"/>
                      </a:lnTo>
                      <a:lnTo>
                        <a:pt x="111" y="20"/>
                      </a:lnTo>
                      <a:lnTo>
                        <a:pt x="116" y="28"/>
                      </a:lnTo>
                      <a:lnTo>
                        <a:pt x="122" y="37"/>
                      </a:lnTo>
                      <a:lnTo>
                        <a:pt x="126" y="46"/>
                      </a:lnTo>
                      <a:lnTo>
                        <a:pt x="129" y="57"/>
                      </a:lnTo>
                      <a:lnTo>
                        <a:pt x="133" y="69"/>
                      </a:lnTo>
                      <a:lnTo>
                        <a:pt x="136" y="81"/>
                      </a:lnTo>
                      <a:lnTo>
                        <a:pt x="138" y="94"/>
                      </a:lnTo>
                      <a:lnTo>
                        <a:pt x="140" y="109"/>
                      </a:lnTo>
                      <a:lnTo>
                        <a:pt x="140" y="123"/>
                      </a:lnTo>
                      <a:lnTo>
                        <a:pt x="141" y="137"/>
                      </a:lnTo>
                      <a:lnTo>
                        <a:pt x="140" y="152"/>
                      </a:lnTo>
                      <a:lnTo>
                        <a:pt x="139" y="168"/>
                      </a:lnTo>
                      <a:lnTo>
                        <a:pt x="137" y="182"/>
                      </a:lnTo>
                      <a:lnTo>
                        <a:pt x="135" y="196"/>
                      </a:lnTo>
                      <a:lnTo>
                        <a:pt x="132" y="210"/>
                      </a:lnTo>
                      <a:lnTo>
                        <a:pt x="128" y="223"/>
                      </a:lnTo>
                      <a:lnTo>
                        <a:pt x="124" y="235"/>
                      </a:lnTo>
                      <a:lnTo>
                        <a:pt x="120" y="246"/>
                      </a:lnTo>
                      <a:lnTo>
                        <a:pt x="114" y="256"/>
                      </a:lnTo>
                      <a:lnTo>
                        <a:pt x="109" y="265"/>
                      </a:lnTo>
                      <a:lnTo>
                        <a:pt x="103" y="273"/>
                      </a:lnTo>
                      <a:lnTo>
                        <a:pt x="97" y="281"/>
                      </a:lnTo>
                      <a:lnTo>
                        <a:pt x="90" y="286"/>
                      </a:lnTo>
                      <a:lnTo>
                        <a:pt x="83" y="291"/>
                      </a:lnTo>
                      <a:lnTo>
                        <a:pt x="77" y="294"/>
                      </a:lnTo>
                      <a:lnTo>
                        <a:pt x="69" y="296"/>
                      </a:lnTo>
                      <a:lnTo>
                        <a:pt x="63" y="296"/>
                      </a:lnTo>
                      <a:lnTo>
                        <a:pt x="55" y="295"/>
                      </a:lnTo>
                      <a:lnTo>
                        <a:pt x="48" y="293"/>
                      </a:lnTo>
                      <a:lnTo>
                        <a:pt x="42" y="288"/>
                      </a:lnTo>
                      <a:lnTo>
                        <a:pt x="35" y="283"/>
                      </a:lnTo>
                      <a:lnTo>
                        <a:pt x="30" y="276"/>
                      </a:lnTo>
                      <a:lnTo>
                        <a:pt x="24" y="269"/>
                      </a:lnTo>
                      <a:lnTo>
                        <a:pt x="20" y="260"/>
                      </a:lnTo>
                      <a:lnTo>
                        <a:pt x="15" y="250"/>
                      </a:lnTo>
                      <a:lnTo>
                        <a:pt x="11" y="239"/>
                      </a:lnTo>
                      <a:lnTo>
                        <a:pt x="8" y="228"/>
                      </a:lnTo>
                      <a:lnTo>
                        <a:pt x="4" y="216"/>
                      </a:lnTo>
                      <a:lnTo>
                        <a:pt x="2" y="203"/>
                      </a:lnTo>
                      <a:lnTo>
                        <a:pt x="1" y="189"/>
                      </a:lnTo>
                      <a:lnTo>
                        <a:pt x="0" y="174"/>
                      </a:lnTo>
                      <a:lnTo>
                        <a:pt x="0" y="160"/>
                      </a:lnTo>
                      <a:lnTo>
                        <a:pt x="0" y="145"/>
                      </a:lnTo>
                      <a:lnTo>
                        <a:pt x="1" y="129"/>
                      </a:lnTo>
                      <a:lnTo>
                        <a:pt x="3" y="115"/>
                      </a:lnTo>
                      <a:lnTo>
                        <a:pt x="6" y="101"/>
                      </a:lnTo>
                      <a:lnTo>
                        <a:pt x="9" y="88"/>
                      </a:lnTo>
                      <a:lnTo>
                        <a:pt x="12" y="75"/>
                      </a:lnTo>
                      <a:lnTo>
                        <a:pt x="17" y="63"/>
                      </a:lnTo>
                      <a:lnTo>
                        <a:pt x="21" y="52"/>
                      </a:lnTo>
                      <a:lnTo>
                        <a:pt x="26" y="42"/>
                      </a:lnTo>
                      <a:lnTo>
                        <a:pt x="32" y="32"/>
                      </a:lnTo>
                      <a:lnTo>
                        <a:pt x="37" y="24"/>
                      </a:lnTo>
                      <a:lnTo>
                        <a:pt x="44" y="17"/>
                      </a:lnTo>
                      <a:lnTo>
                        <a:pt x="51" y="11"/>
                      </a:lnTo>
                      <a:lnTo>
                        <a:pt x="57" y="6"/>
                      </a:lnTo>
                      <a:lnTo>
                        <a:pt x="65" y="2"/>
                      </a:lnTo>
                      <a:lnTo>
                        <a:pt x="71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6969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4" name="Freeform 724"/>
                <p:cNvSpPr>
                  <a:spLocks/>
                </p:cNvSpPr>
                <p:nvPr/>
              </p:nvSpPr>
              <p:spPr bwMode="auto">
                <a:xfrm>
                  <a:off x="858" y="1452"/>
                  <a:ext cx="70" cy="145"/>
                </a:xfrm>
                <a:custGeom>
                  <a:avLst/>
                  <a:gdLst>
                    <a:gd name="T0" fmla="*/ 1 w 139"/>
                    <a:gd name="T1" fmla="*/ 0 h 291"/>
                    <a:gd name="T2" fmla="*/ 1 w 139"/>
                    <a:gd name="T3" fmla="*/ 0 h 291"/>
                    <a:gd name="T4" fmla="*/ 1 w 139"/>
                    <a:gd name="T5" fmla="*/ 0 h 291"/>
                    <a:gd name="T6" fmla="*/ 1 w 139"/>
                    <a:gd name="T7" fmla="*/ 0 h 291"/>
                    <a:gd name="T8" fmla="*/ 1 w 139"/>
                    <a:gd name="T9" fmla="*/ 0 h 291"/>
                    <a:gd name="T10" fmla="*/ 1 w 139"/>
                    <a:gd name="T11" fmla="*/ 0 h 291"/>
                    <a:gd name="T12" fmla="*/ 1 w 139"/>
                    <a:gd name="T13" fmla="*/ 0 h 291"/>
                    <a:gd name="T14" fmla="*/ 1 w 139"/>
                    <a:gd name="T15" fmla="*/ 0 h 291"/>
                    <a:gd name="T16" fmla="*/ 1 w 139"/>
                    <a:gd name="T17" fmla="*/ 0 h 291"/>
                    <a:gd name="T18" fmla="*/ 1 w 139"/>
                    <a:gd name="T19" fmla="*/ 0 h 291"/>
                    <a:gd name="T20" fmla="*/ 1 w 139"/>
                    <a:gd name="T21" fmla="*/ 0 h 291"/>
                    <a:gd name="T22" fmla="*/ 1 w 139"/>
                    <a:gd name="T23" fmla="*/ 0 h 291"/>
                    <a:gd name="T24" fmla="*/ 1 w 139"/>
                    <a:gd name="T25" fmla="*/ 1 h 291"/>
                    <a:gd name="T26" fmla="*/ 1 w 139"/>
                    <a:gd name="T27" fmla="*/ 1 h 291"/>
                    <a:gd name="T28" fmla="*/ 1 w 139"/>
                    <a:gd name="T29" fmla="*/ 1 h 291"/>
                    <a:gd name="T30" fmla="*/ 1 w 139"/>
                    <a:gd name="T31" fmla="*/ 1 h 291"/>
                    <a:gd name="T32" fmla="*/ 1 w 139"/>
                    <a:gd name="T33" fmla="*/ 1 h 291"/>
                    <a:gd name="T34" fmla="*/ 1 w 139"/>
                    <a:gd name="T35" fmla="*/ 1 h 291"/>
                    <a:gd name="T36" fmla="*/ 1 w 139"/>
                    <a:gd name="T37" fmla="*/ 1 h 291"/>
                    <a:gd name="T38" fmla="*/ 1 w 139"/>
                    <a:gd name="T39" fmla="*/ 0 h 291"/>
                    <a:gd name="T40" fmla="*/ 1 w 139"/>
                    <a:gd name="T41" fmla="*/ 0 h 291"/>
                    <a:gd name="T42" fmla="*/ 1 w 139"/>
                    <a:gd name="T43" fmla="*/ 0 h 291"/>
                    <a:gd name="T44" fmla="*/ 1 w 139"/>
                    <a:gd name="T45" fmla="*/ 0 h 291"/>
                    <a:gd name="T46" fmla="*/ 0 w 139"/>
                    <a:gd name="T47" fmla="*/ 0 h 291"/>
                    <a:gd name="T48" fmla="*/ 1 w 139"/>
                    <a:gd name="T49" fmla="*/ 0 h 291"/>
                    <a:gd name="T50" fmla="*/ 1 w 139"/>
                    <a:gd name="T51" fmla="*/ 0 h 291"/>
                    <a:gd name="T52" fmla="*/ 1 w 139"/>
                    <a:gd name="T53" fmla="*/ 0 h 291"/>
                    <a:gd name="T54" fmla="*/ 1 w 139"/>
                    <a:gd name="T55" fmla="*/ 0 h 291"/>
                    <a:gd name="T56" fmla="*/ 1 w 139"/>
                    <a:gd name="T57" fmla="*/ 0 h 291"/>
                    <a:gd name="T58" fmla="*/ 1 w 139"/>
                    <a:gd name="T59" fmla="*/ 0 h 291"/>
                    <a:gd name="T60" fmla="*/ 1 w 139"/>
                    <a:gd name="T61" fmla="*/ 0 h 291"/>
                    <a:gd name="T62" fmla="*/ 1 w 139"/>
                    <a:gd name="T63" fmla="*/ 0 h 29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9"/>
                    <a:gd name="T97" fmla="*/ 0 h 291"/>
                    <a:gd name="T98" fmla="*/ 139 w 139"/>
                    <a:gd name="T99" fmla="*/ 291 h 29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9" h="291">
                      <a:moveTo>
                        <a:pt x="78" y="0"/>
                      </a:moveTo>
                      <a:lnTo>
                        <a:pt x="86" y="1"/>
                      </a:lnTo>
                      <a:lnTo>
                        <a:pt x="92" y="4"/>
                      </a:lnTo>
                      <a:lnTo>
                        <a:pt x="99" y="8"/>
                      </a:lnTo>
                      <a:lnTo>
                        <a:pt x="104" y="12"/>
                      </a:lnTo>
                      <a:lnTo>
                        <a:pt x="110" y="19"/>
                      </a:lnTo>
                      <a:lnTo>
                        <a:pt x="115" y="27"/>
                      </a:lnTo>
                      <a:lnTo>
                        <a:pt x="121" y="35"/>
                      </a:lnTo>
                      <a:lnTo>
                        <a:pt x="125" y="45"/>
                      </a:lnTo>
                      <a:lnTo>
                        <a:pt x="128" y="56"/>
                      </a:lnTo>
                      <a:lnTo>
                        <a:pt x="132" y="67"/>
                      </a:lnTo>
                      <a:lnTo>
                        <a:pt x="135" y="79"/>
                      </a:lnTo>
                      <a:lnTo>
                        <a:pt x="137" y="92"/>
                      </a:lnTo>
                      <a:lnTo>
                        <a:pt x="138" y="106"/>
                      </a:lnTo>
                      <a:lnTo>
                        <a:pt x="139" y="120"/>
                      </a:lnTo>
                      <a:lnTo>
                        <a:pt x="139" y="134"/>
                      </a:lnTo>
                      <a:lnTo>
                        <a:pt x="139" y="149"/>
                      </a:lnTo>
                      <a:lnTo>
                        <a:pt x="138" y="164"/>
                      </a:lnTo>
                      <a:lnTo>
                        <a:pt x="136" y="178"/>
                      </a:lnTo>
                      <a:lnTo>
                        <a:pt x="134" y="192"/>
                      </a:lnTo>
                      <a:lnTo>
                        <a:pt x="131" y="205"/>
                      </a:lnTo>
                      <a:lnTo>
                        <a:pt x="127" y="217"/>
                      </a:lnTo>
                      <a:lnTo>
                        <a:pt x="123" y="230"/>
                      </a:lnTo>
                      <a:lnTo>
                        <a:pt x="119" y="240"/>
                      </a:lnTo>
                      <a:lnTo>
                        <a:pt x="113" y="250"/>
                      </a:lnTo>
                      <a:lnTo>
                        <a:pt x="108" y="259"/>
                      </a:lnTo>
                      <a:lnTo>
                        <a:pt x="102" y="268"/>
                      </a:lnTo>
                      <a:lnTo>
                        <a:pt x="96" y="274"/>
                      </a:lnTo>
                      <a:lnTo>
                        <a:pt x="90" y="281"/>
                      </a:lnTo>
                      <a:lnTo>
                        <a:pt x="82" y="285"/>
                      </a:lnTo>
                      <a:lnTo>
                        <a:pt x="76" y="289"/>
                      </a:lnTo>
                      <a:lnTo>
                        <a:pt x="69" y="290"/>
                      </a:lnTo>
                      <a:lnTo>
                        <a:pt x="62" y="291"/>
                      </a:lnTo>
                      <a:lnTo>
                        <a:pt x="55" y="290"/>
                      </a:lnTo>
                      <a:lnTo>
                        <a:pt x="48" y="287"/>
                      </a:lnTo>
                      <a:lnTo>
                        <a:pt x="42" y="283"/>
                      </a:lnTo>
                      <a:lnTo>
                        <a:pt x="36" y="278"/>
                      </a:lnTo>
                      <a:lnTo>
                        <a:pt x="30" y="271"/>
                      </a:lnTo>
                      <a:lnTo>
                        <a:pt x="25" y="264"/>
                      </a:lnTo>
                      <a:lnTo>
                        <a:pt x="20" y="255"/>
                      </a:lnTo>
                      <a:lnTo>
                        <a:pt x="16" y="245"/>
                      </a:lnTo>
                      <a:lnTo>
                        <a:pt x="12" y="235"/>
                      </a:lnTo>
                      <a:lnTo>
                        <a:pt x="9" y="223"/>
                      </a:lnTo>
                      <a:lnTo>
                        <a:pt x="6" y="211"/>
                      </a:lnTo>
                      <a:lnTo>
                        <a:pt x="3" y="199"/>
                      </a:lnTo>
                      <a:lnTo>
                        <a:pt x="2" y="185"/>
                      </a:lnTo>
                      <a:lnTo>
                        <a:pt x="1" y="171"/>
                      </a:lnTo>
                      <a:lnTo>
                        <a:pt x="0" y="156"/>
                      </a:lnTo>
                      <a:lnTo>
                        <a:pt x="1" y="142"/>
                      </a:lnTo>
                      <a:lnTo>
                        <a:pt x="2" y="126"/>
                      </a:lnTo>
                      <a:lnTo>
                        <a:pt x="5" y="112"/>
                      </a:lnTo>
                      <a:lnTo>
                        <a:pt x="7" y="99"/>
                      </a:lnTo>
                      <a:lnTo>
                        <a:pt x="10" y="85"/>
                      </a:lnTo>
                      <a:lnTo>
                        <a:pt x="13" y="73"/>
                      </a:lnTo>
                      <a:lnTo>
                        <a:pt x="18" y="61"/>
                      </a:lnTo>
                      <a:lnTo>
                        <a:pt x="22" y="50"/>
                      </a:lnTo>
                      <a:lnTo>
                        <a:pt x="26" y="40"/>
                      </a:lnTo>
                      <a:lnTo>
                        <a:pt x="32" y="31"/>
                      </a:lnTo>
                      <a:lnTo>
                        <a:pt x="39" y="22"/>
                      </a:lnTo>
                      <a:lnTo>
                        <a:pt x="44" y="16"/>
                      </a:lnTo>
                      <a:lnTo>
                        <a:pt x="51" y="10"/>
                      </a:lnTo>
                      <a:lnTo>
                        <a:pt x="57" y="6"/>
                      </a:lnTo>
                      <a:lnTo>
                        <a:pt x="64" y="3"/>
                      </a:lnTo>
                      <a:lnTo>
                        <a:pt x="71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5" name="Freeform 725"/>
                <p:cNvSpPr>
                  <a:spLocks/>
                </p:cNvSpPr>
                <p:nvPr/>
              </p:nvSpPr>
              <p:spPr bwMode="auto">
                <a:xfrm>
                  <a:off x="859" y="1453"/>
                  <a:ext cx="69" cy="142"/>
                </a:xfrm>
                <a:custGeom>
                  <a:avLst/>
                  <a:gdLst>
                    <a:gd name="T0" fmla="*/ 1 w 137"/>
                    <a:gd name="T1" fmla="*/ 0 h 285"/>
                    <a:gd name="T2" fmla="*/ 1 w 137"/>
                    <a:gd name="T3" fmla="*/ 0 h 285"/>
                    <a:gd name="T4" fmla="*/ 1 w 137"/>
                    <a:gd name="T5" fmla="*/ 0 h 285"/>
                    <a:gd name="T6" fmla="*/ 1 w 137"/>
                    <a:gd name="T7" fmla="*/ 0 h 285"/>
                    <a:gd name="T8" fmla="*/ 1 w 137"/>
                    <a:gd name="T9" fmla="*/ 0 h 285"/>
                    <a:gd name="T10" fmla="*/ 1 w 137"/>
                    <a:gd name="T11" fmla="*/ 0 h 285"/>
                    <a:gd name="T12" fmla="*/ 1 w 137"/>
                    <a:gd name="T13" fmla="*/ 0 h 285"/>
                    <a:gd name="T14" fmla="*/ 1 w 137"/>
                    <a:gd name="T15" fmla="*/ 0 h 285"/>
                    <a:gd name="T16" fmla="*/ 1 w 137"/>
                    <a:gd name="T17" fmla="*/ 0 h 285"/>
                    <a:gd name="T18" fmla="*/ 1 w 137"/>
                    <a:gd name="T19" fmla="*/ 0 h 285"/>
                    <a:gd name="T20" fmla="*/ 1 w 137"/>
                    <a:gd name="T21" fmla="*/ 0 h 285"/>
                    <a:gd name="T22" fmla="*/ 1 w 137"/>
                    <a:gd name="T23" fmla="*/ 0 h 285"/>
                    <a:gd name="T24" fmla="*/ 1 w 137"/>
                    <a:gd name="T25" fmla="*/ 0 h 285"/>
                    <a:gd name="T26" fmla="*/ 1 w 137"/>
                    <a:gd name="T27" fmla="*/ 1 h 285"/>
                    <a:gd name="T28" fmla="*/ 1 w 137"/>
                    <a:gd name="T29" fmla="*/ 1 h 285"/>
                    <a:gd name="T30" fmla="*/ 1 w 137"/>
                    <a:gd name="T31" fmla="*/ 1 h 285"/>
                    <a:gd name="T32" fmla="*/ 1 w 137"/>
                    <a:gd name="T33" fmla="*/ 1 h 285"/>
                    <a:gd name="T34" fmla="*/ 1 w 137"/>
                    <a:gd name="T35" fmla="*/ 1 h 285"/>
                    <a:gd name="T36" fmla="*/ 1 w 137"/>
                    <a:gd name="T37" fmla="*/ 1 h 285"/>
                    <a:gd name="T38" fmla="*/ 1 w 137"/>
                    <a:gd name="T39" fmla="*/ 0 h 285"/>
                    <a:gd name="T40" fmla="*/ 1 w 137"/>
                    <a:gd name="T41" fmla="*/ 0 h 285"/>
                    <a:gd name="T42" fmla="*/ 1 w 137"/>
                    <a:gd name="T43" fmla="*/ 0 h 285"/>
                    <a:gd name="T44" fmla="*/ 1 w 137"/>
                    <a:gd name="T45" fmla="*/ 0 h 285"/>
                    <a:gd name="T46" fmla="*/ 0 w 137"/>
                    <a:gd name="T47" fmla="*/ 0 h 285"/>
                    <a:gd name="T48" fmla="*/ 1 w 137"/>
                    <a:gd name="T49" fmla="*/ 0 h 285"/>
                    <a:gd name="T50" fmla="*/ 1 w 137"/>
                    <a:gd name="T51" fmla="*/ 0 h 285"/>
                    <a:gd name="T52" fmla="*/ 1 w 137"/>
                    <a:gd name="T53" fmla="*/ 0 h 285"/>
                    <a:gd name="T54" fmla="*/ 1 w 137"/>
                    <a:gd name="T55" fmla="*/ 0 h 285"/>
                    <a:gd name="T56" fmla="*/ 1 w 137"/>
                    <a:gd name="T57" fmla="*/ 0 h 285"/>
                    <a:gd name="T58" fmla="*/ 1 w 137"/>
                    <a:gd name="T59" fmla="*/ 0 h 285"/>
                    <a:gd name="T60" fmla="*/ 1 w 137"/>
                    <a:gd name="T61" fmla="*/ 0 h 285"/>
                    <a:gd name="T62" fmla="*/ 1 w 137"/>
                    <a:gd name="T63" fmla="*/ 0 h 2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7"/>
                    <a:gd name="T97" fmla="*/ 0 h 285"/>
                    <a:gd name="T98" fmla="*/ 137 w 137"/>
                    <a:gd name="T99" fmla="*/ 285 h 2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7" h="285">
                      <a:moveTo>
                        <a:pt x="77" y="0"/>
                      </a:moveTo>
                      <a:lnTo>
                        <a:pt x="84" y="1"/>
                      </a:lnTo>
                      <a:lnTo>
                        <a:pt x="90" y="3"/>
                      </a:lnTo>
                      <a:lnTo>
                        <a:pt x="97" y="7"/>
                      </a:lnTo>
                      <a:lnTo>
                        <a:pt x="102" y="13"/>
                      </a:lnTo>
                      <a:lnTo>
                        <a:pt x="108" y="18"/>
                      </a:lnTo>
                      <a:lnTo>
                        <a:pt x="113" y="26"/>
                      </a:lnTo>
                      <a:lnTo>
                        <a:pt x="118" y="35"/>
                      </a:lnTo>
                      <a:lnTo>
                        <a:pt x="122" y="43"/>
                      </a:lnTo>
                      <a:lnTo>
                        <a:pt x="126" y="54"/>
                      </a:lnTo>
                      <a:lnTo>
                        <a:pt x="130" y="65"/>
                      </a:lnTo>
                      <a:lnTo>
                        <a:pt x="132" y="77"/>
                      </a:lnTo>
                      <a:lnTo>
                        <a:pt x="134" y="89"/>
                      </a:lnTo>
                      <a:lnTo>
                        <a:pt x="136" y="103"/>
                      </a:lnTo>
                      <a:lnTo>
                        <a:pt x="136" y="117"/>
                      </a:lnTo>
                      <a:lnTo>
                        <a:pt x="137" y="131"/>
                      </a:lnTo>
                      <a:lnTo>
                        <a:pt x="136" y="145"/>
                      </a:lnTo>
                      <a:lnTo>
                        <a:pt x="135" y="161"/>
                      </a:lnTo>
                      <a:lnTo>
                        <a:pt x="134" y="174"/>
                      </a:lnTo>
                      <a:lnTo>
                        <a:pt x="131" y="188"/>
                      </a:lnTo>
                      <a:lnTo>
                        <a:pt x="129" y="201"/>
                      </a:lnTo>
                      <a:lnTo>
                        <a:pt x="124" y="213"/>
                      </a:lnTo>
                      <a:lnTo>
                        <a:pt x="121" y="224"/>
                      </a:lnTo>
                      <a:lnTo>
                        <a:pt x="117" y="235"/>
                      </a:lnTo>
                      <a:lnTo>
                        <a:pt x="111" y="245"/>
                      </a:lnTo>
                      <a:lnTo>
                        <a:pt x="106" y="254"/>
                      </a:lnTo>
                      <a:lnTo>
                        <a:pt x="100" y="263"/>
                      </a:lnTo>
                      <a:lnTo>
                        <a:pt x="95" y="269"/>
                      </a:lnTo>
                      <a:lnTo>
                        <a:pt x="88" y="275"/>
                      </a:lnTo>
                      <a:lnTo>
                        <a:pt x="81" y="279"/>
                      </a:lnTo>
                      <a:lnTo>
                        <a:pt x="75" y="282"/>
                      </a:lnTo>
                      <a:lnTo>
                        <a:pt x="68" y="285"/>
                      </a:lnTo>
                      <a:lnTo>
                        <a:pt x="61" y="285"/>
                      </a:lnTo>
                      <a:lnTo>
                        <a:pt x="54" y="284"/>
                      </a:lnTo>
                      <a:lnTo>
                        <a:pt x="48" y="281"/>
                      </a:lnTo>
                      <a:lnTo>
                        <a:pt x="41" y="277"/>
                      </a:lnTo>
                      <a:lnTo>
                        <a:pt x="35" y="271"/>
                      </a:lnTo>
                      <a:lnTo>
                        <a:pt x="30" y="266"/>
                      </a:lnTo>
                      <a:lnTo>
                        <a:pt x="24" y="258"/>
                      </a:lnTo>
                      <a:lnTo>
                        <a:pt x="20" y="250"/>
                      </a:lnTo>
                      <a:lnTo>
                        <a:pt x="16" y="241"/>
                      </a:lnTo>
                      <a:lnTo>
                        <a:pt x="11" y="230"/>
                      </a:lnTo>
                      <a:lnTo>
                        <a:pt x="8" y="219"/>
                      </a:lnTo>
                      <a:lnTo>
                        <a:pt x="6" y="207"/>
                      </a:lnTo>
                      <a:lnTo>
                        <a:pt x="4" y="194"/>
                      </a:lnTo>
                      <a:lnTo>
                        <a:pt x="1" y="180"/>
                      </a:lnTo>
                      <a:lnTo>
                        <a:pt x="0" y="16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3" y="123"/>
                      </a:lnTo>
                      <a:lnTo>
                        <a:pt x="4" y="109"/>
                      </a:lnTo>
                      <a:lnTo>
                        <a:pt x="7" y="96"/>
                      </a:lnTo>
                      <a:lnTo>
                        <a:pt x="9" y="83"/>
                      </a:lnTo>
                      <a:lnTo>
                        <a:pt x="12" y="71"/>
                      </a:lnTo>
                      <a:lnTo>
                        <a:pt x="17" y="59"/>
                      </a:lnTo>
                      <a:lnTo>
                        <a:pt x="21" y="49"/>
                      </a:lnTo>
                      <a:lnTo>
                        <a:pt x="27" y="39"/>
                      </a:lnTo>
                      <a:lnTo>
                        <a:pt x="32" y="30"/>
                      </a:lnTo>
                      <a:lnTo>
                        <a:pt x="38" y="22"/>
                      </a:lnTo>
                      <a:lnTo>
                        <a:pt x="43" y="15"/>
                      </a:lnTo>
                      <a:lnTo>
                        <a:pt x="50" y="9"/>
                      </a:lnTo>
                      <a:lnTo>
                        <a:pt x="56" y="5"/>
                      </a:lnTo>
                      <a:lnTo>
                        <a:pt x="63" y="2"/>
                      </a:lnTo>
                      <a:lnTo>
                        <a:pt x="69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6" name="Freeform 726"/>
                <p:cNvSpPr>
                  <a:spLocks/>
                </p:cNvSpPr>
                <p:nvPr/>
              </p:nvSpPr>
              <p:spPr bwMode="auto">
                <a:xfrm>
                  <a:off x="860" y="1454"/>
                  <a:ext cx="67" cy="140"/>
                </a:xfrm>
                <a:custGeom>
                  <a:avLst/>
                  <a:gdLst>
                    <a:gd name="T0" fmla="*/ 1 w 133"/>
                    <a:gd name="T1" fmla="*/ 1 h 280"/>
                    <a:gd name="T2" fmla="*/ 1 w 133"/>
                    <a:gd name="T3" fmla="*/ 1 h 280"/>
                    <a:gd name="T4" fmla="*/ 1 w 133"/>
                    <a:gd name="T5" fmla="*/ 1 h 280"/>
                    <a:gd name="T6" fmla="*/ 1 w 133"/>
                    <a:gd name="T7" fmla="*/ 1 h 280"/>
                    <a:gd name="T8" fmla="*/ 1 w 133"/>
                    <a:gd name="T9" fmla="*/ 1 h 280"/>
                    <a:gd name="T10" fmla="*/ 1 w 133"/>
                    <a:gd name="T11" fmla="*/ 1 h 280"/>
                    <a:gd name="T12" fmla="*/ 1 w 133"/>
                    <a:gd name="T13" fmla="*/ 1 h 280"/>
                    <a:gd name="T14" fmla="*/ 1 w 133"/>
                    <a:gd name="T15" fmla="*/ 1 h 280"/>
                    <a:gd name="T16" fmla="*/ 1 w 133"/>
                    <a:gd name="T17" fmla="*/ 1 h 280"/>
                    <a:gd name="T18" fmla="*/ 1 w 133"/>
                    <a:gd name="T19" fmla="*/ 1 h 280"/>
                    <a:gd name="T20" fmla="*/ 1 w 133"/>
                    <a:gd name="T21" fmla="*/ 1 h 280"/>
                    <a:gd name="T22" fmla="*/ 1 w 133"/>
                    <a:gd name="T23" fmla="*/ 1 h 280"/>
                    <a:gd name="T24" fmla="*/ 1 w 133"/>
                    <a:gd name="T25" fmla="*/ 1 h 280"/>
                    <a:gd name="T26" fmla="*/ 1 w 133"/>
                    <a:gd name="T27" fmla="*/ 1 h 280"/>
                    <a:gd name="T28" fmla="*/ 1 w 133"/>
                    <a:gd name="T29" fmla="*/ 1 h 280"/>
                    <a:gd name="T30" fmla="*/ 1 w 133"/>
                    <a:gd name="T31" fmla="*/ 1 h 280"/>
                    <a:gd name="T32" fmla="*/ 1 w 133"/>
                    <a:gd name="T33" fmla="*/ 1 h 280"/>
                    <a:gd name="T34" fmla="*/ 1 w 133"/>
                    <a:gd name="T35" fmla="*/ 1 h 280"/>
                    <a:gd name="T36" fmla="*/ 1 w 133"/>
                    <a:gd name="T37" fmla="*/ 1 h 280"/>
                    <a:gd name="T38" fmla="*/ 1 w 133"/>
                    <a:gd name="T39" fmla="*/ 1 h 280"/>
                    <a:gd name="T40" fmla="*/ 1 w 133"/>
                    <a:gd name="T41" fmla="*/ 1 h 280"/>
                    <a:gd name="T42" fmla="*/ 1 w 133"/>
                    <a:gd name="T43" fmla="*/ 1 h 280"/>
                    <a:gd name="T44" fmla="*/ 1 w 133"/>
                    <a:gd name="T45" fmla="*/ 1 h 280"/>
                    <a:gd name="T46" fmla="*/ 1 w 133"/>
                    <a:gd name="T47" fmla="*/ 1 h 280"/>
                    <a:gd name="T48" fmla="*/ 0 w 133"/>
                    <a:gd name="T49" fmla="*/ 1 h 280"/>
                    <a:gd name="T50" fmla="*/ 1 w 133"/>
                    <a:gd name="T51" fmla="*/ 1 h 280"/>
                    <a:gd name="T52" fmla="*/ 1 w 133"/>
                    <a:gd name="T53" fmla="*/ 1 h 280"/>
                    <a:gd name="T54" fmla="*/ 1 w 133"/>
                    <a:gd name="T55" fmla="*/ 1 h 280"/>
                    <a:gd name="T56" fmla="*/ 1 w 133"/>
                    <a:gd name="T57" fmla="*/ 1 h 280"/>
                    <a:gd name="T58" fmla="*/ 1 w 133"/>
                    <a:gd name="T59" fmla="*/ 1 h 280"/>
                    <a:gd name="T60" fmla="*/ 1 w 133"/>
                    <a:gd name="T61" fmla="*/ 1 h 280"/>
                    <a:gd name="T62" fmla="*/ 1 w 133"/>
                    <a:gd name="T63" fmla="*/ 1 h 28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3"/>
                    <a:gd name="T97" fmla="*/ 0 h 280"/>
                    <a:gd name="T98" fmla="*/ 133 w 133"/>
                    <a:gd name="T99" fmla="*/ 280 h 28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3" h="280">
                      <a:moveTo>
                        <a:pt x="59" y="280"/>
                      </a:moveTo>
                      <a:lnTo>
                        <a:pt x="65" y="279"/>
                      </a:lnTo>
                      <a:lnTo>
                        <a:pt x="72" y="278"/>
                      </a:lnTo>
                      <a:lnTo>
                        <a:pt x="78" y="275"/>
                      </a:lnTo>
                      <a:lnTo>
                        <a:pt x="85" y="271"/>
                      </a:lnTo>
                      <a:lnTo>
                        <a:pt x="92" y="265"/>
                      </a:lnTo>
                      <a:lnTo>
                        <a:pt x="97" y="257"/>
                      </a:lnTo>
                      <a:lnTo>
                        <a:pt x="103" y="250"/>
                      </a:lnTo>
                      <a:lnTo>
                        <a:pt x="108" y="241"/>
                      </a:lnTo>
                      <a:lnTo>
                        <a:pt x="112" y="232"/>
                      </a:lnTo>
                      <a:lnTo>
                        <a:pt x="117" y="221"/>
                      </a:lnTo>
                      <a:lnTo>
                        <a:pt x="121" y="210"/>
                      </a:lnTo>
                      <a:lnTo>
                        <a:pt x="125" y="198"/>
                      </a:lnTo>
                      <a:lnTo>
                        <a:pt x="128" y="185"/>
                      </a:lnTo>
                      <a:lnTo>
                        <a:pt x="130" y="172"/>
                      </a:lnTo>
                      <a:lnTo>
                        <a:pt x="132" y="158"/>
                      </a:lnTo>
                      <a:lnTo>
                        <a:pt x="133" y="143"/>
                      </a:lnTo>
                      <a:lnTo>
                        <a:pt x="133" y="129"/>
                      </a:lnTo>
                      <a:lnTo>
                        <a:pt x="133" y="115"/>
                      </a:lnTo>
                      <a:lnTo>
                        <a:pt x="132" y="102"/>
                      </a:lnTo>
                      <a:lnTo>
                        <a:pt x="131" y="89"/>
                      </a:lnTo>
                      <a:lnTo>
                        <a:pt x="129" y="77"/>
                      </a:lnTo>
                      <a:lnTo>
                        <a:pt x="126" y="64"/>
                      </a:lnTo>
                      <a:lnTo>
                        <a:pt x="122" y="53"/>
                      </a:lnTo>
                      <a:lnTo>
                        <a:pt x="119" y="44"/>
                      </a:lnTo>
                      <a:lnTo>
                        <a:pt x="115" y="34"/>
                      </a:lnTo>
                      <a:lnTo>
                        <a:pt x="110" y="26"/>
                      </a:lnTo>
                      <a:lnTo>
                        <a:pt x="105" y="18"/>
                      </a:lnTo>
                      <a:lnTo>
                        <a:pt x="99" y="13"/>
                      </a:lnTo>
                      <a:lnTo>
                        <a:pt x="94" y="7"/>
                      </a:lnTo>
                      <a:lnTo>
                        <a:pt x="87" y="4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8" y="1"/>
                      </a:lnTo>
                      <a:lnTo>
                        <a:pt x="61" y="2"/>
                      </a:lnTo>
                      <a:lnTo>
                        <a:pt x="54" y="5"/>
                      </a:lnTo>
                      <a:lnTo>
                        <a:pt x="48" y="10"/>
                      </a:lnTo>
                      <a:lnTo>
                        <a:pt x="41" y="15"/>
                      </a:lnTo>
                      <a:lnTo>
                        <a:pt x="36" y="22"/>
                      </a:lnTo>
                      <a:lnTo>
                        <a:pt x="30" y="29"/>
                      </a:lnTo>
                      <a:lnTo>
                        <a:pt x="25" y="38"/>
                      </a:lnTo>
                      <a:lnTo>
                        <a:pt x="20" y="48"/>
                      </a:lnTo>
                      <a:lnTo>
                        <a:pt x="16" y="59"/>
                      </a:lnTo>
                      <a:lnTo>
                        <a:pt x="12" y="70"/>
                      </a:lnTo>
                      <a:lnTo>
                        <a:pt x="8" y="82"/>
                      </a:lnTo>
                      <a:lnTo>
                        <a:pt x="5" y="95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6"/>
                      </a:lnTo>
                      <a:lnTo>
                        <a:pt x="0" y="151"/>
                      </a:lnTo>
                      <a:lnTo>
                        <a:pt x="0" y="164"/>
                      </a:lnTo>
                      <a:lnTo>
                        <a:pt x="1" y="178"/>
                      </a:lnTo>
                      <a:lnTo>
                        <a:pt x="2" y="191"/>
                      </a:lnTo>
                      <a:lnTo>
                        <a:pt x="4" y="204"/>
                      </a:lnTo>
                      <a:lnTo>
                        <a:pt x="7" y="215"/>
                      </a:lnTo>
                      <a:lnTo>
                        <a:pt x="11" y="226"/>
                      </a:lnTo>
                      <a:lnTo>
                        <a:pt x="14" y="237"/>
                      </a:lnTo>
                      <a:lnTo>
                        <a:pt x="18" y="245"/>
                      </a:lnTo>
                      <a:lnTo>
                        <a:pt x="23" y="254"/>
                      </a:lnTo>
                      <a:lnTo>
                        <a:pt x="28" y="261"/>
                      </a:lnTo>
                      <a:lnTo>
                        <a:pt x="34" y="267"/>
                      </a:lnTo>
                      <a:lnTo>
                        <a:pt x="39" y="273"/>
                      </a:lnTo>
                      <a:lnTo>
                        <a:pt x="46" y="276"/>
                      </a:lnTo>
                      <a:lnTo>
                        <a:pt x="52" y="279"/>
                      </a:lnTo>
                      <a:lnTo>
                        <a:pt x="59" y="28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7" name="Freeform 727"/>
                <p:cNvSpPr>
                  <a:spLocks/>
                </p:cNvSpPr>
                <p:nvPr/>
              </p:nvSpPr>
              <p:spPr bwMode="auto">
                <a:xfrm>
                  <a:off x="861" y="1470"/>
                  <a:ext cx="53" cy="112"/>
                </a:xfrm>
                <a:custGeom>
                  <a:avLst/>
                  <a:gdLst>
                    <a:gd name="T0" fmla="*/ 1 w 106"/>
                    <a:gd name="T1" fmla="*/ 1 h 223"/>
                    <a:gd name="T2" fmla="*/ 1 w 106"/>
                    <a:gd name="T3" fmla="*/ 1 h 223"/>
                    <a:gd name="T4" fmla="*/ 1 w 106"/>
                    <a:gd name="T5" fmla="*/ 1 h 223"/>
                    <a:gd name="T6" fmla="*/ 1 w 106"/>
                    <a:gd name="T7" fmla="*/ 1 h 223"/>
                    <a:gd name="T8" fmla="*/ 1 w 106"/>
                    <a:gd name="T9" fmla="*/ 1 h 223"/>
                    <a:gd name="T10" fmla="*/ 1 w 106"/>
                    <a:gd name="T11" fmla="*/ 1 h 223"/>
                    <a:gd name="T12" fmla="*/ 1 w 106"/>
                    <a:gd name="T13" fmla="*/ 1 h 223"/>
                    <a:gd name="T14" fmla="*/ 1 w 106"/>
                    <a:gd name="T15" fmla="*/ 1 h 223"/>
                    <a:gd name="T16" fmla="*/ 1 w 106"/>
                    <a:gd name="T17" fmla="*/ 1 h 223"/>
                    <a:gd name="T18" fmla="*/ 1 w 106"/>
                    <a:gd name="T19" fmla="*/ 1 h 223"/>
                    <a:gd name="T20" fmla="*/ 1 w 106"/>
                    <a:gd name="T21" fmla="*/ 1 h 223"/>
                    <a:gd name="T22" fmla="*/ 1 w 106"/>
                    <a:gd name="T23" fmla="*/ 1 h 223"/>
                    <a:gd name="T24" fmla="*/ 1 w 106"/>
                    <a:gd name="T25" fmla="*/ 1 h 223"/>
                    <a:gd name="T26" fmla="*/ 1 w 106"/>
                    <a:gd name="T27" fmla="*/ 1 h 223"/>
                    <a:gd name="T28" fmla="*/ 1 w 106"/>
                    <a:gd name="T29" fmla="*/ 1 h 223"/>
                    <a:gd name="T30" fmla="*/ 1 w 106"/>
                    <a:gd name="T31" fmla="*/ 1 h 223"/>
                    <a:gd name="T32" fmla="*/ 1 w 106"/>
                    <a:gd name="T33" fmla="*/ 1 h 223"/>
                    <a:gd name="T34" fmla="*/ 1 w 106"/>
                    <a:gd name="T35" fmla="*/ 1 h 223"/>
                    <a:gd name="T36" fmla="*/ 1 w 106"/>
                    <a:gd name="T37" fmla="*/ 1 h 223"/>
                    <a:gd name="T38" fmla="*/ 1 w 106"/>
                    <a:gd name="T39" fmla="*/ 1 h 223"/>
                    <a:gd name="T40" fmla="*/ 1 w 106"/>
                    <a:gd name="T41" fmla="*/ 1 h 223"/>
                    <a:gd name="T42" fmla="*/ 1 w 106"/>
                    <a:gd name="T43" fmla="*/ 1 h 223"/>
                    <a:gd name="T44" fmla="*/ 1 w 106"/>
                    <a:gd name="T45" fmla="*/ 1 h 223"/>
                    <a:gd name="T46" fmla="*/ 1 w 106"/>
                    <a:gd name="T47" fmla="*/ 1 h 223"/>
                    <a:gd name="T48" fmla="*/ 1 w 106"/>
                    <a:gd name="T49" fmla="*/ 1 h 223"/>
                    <a:gd name="T50" fmla="*/ 1 w 106"/>
                    <a:gd name="T51" fmla="*/ 1 h 223"/>
                    <a:gd name="T52" fmla="*/ 1 w 106"/>
                    <a:gd name="T53" fmla="*/ 1 h 223"/>
                    <a:gd name="T54" fmla="*/ 1 w 106"/>
                    <a:gd name="T55" fmla="*/ 1 h 223"/>
                    <a:gd name="T56" fmla="*/ 1 w 106"/>
                    <a:gd name="T57" fmla="*/ 0 h 223"/>
                    <a:gd name="T58" fmla="*/ 1 w 106"/>
                    <a:gd name="T59" fmla="*/ 0 h 223"/>
                    <a:gd name="T60" fmla="*/ 1 w 106"/>
                    <a:gd name="T61" fmla="*/ 1 h 223"/>
                    <a:gd name="T62" fmla="*/ 1 w 106"/>
                    <a:gd name="T63" fmla="*/ 1 h 223"/>
                    <a:gd name="T64" fmla="*/ 1 w 106"/>
                    <a:gd name="T65" fmla="*/ 1 h 223"/>
                    <a:gd name="T66" fmla="*/ 1 w 106"/>
                    <a:gd name="T67" fmla="*/ 1 h 223"/>
                    <a:gd name="T68" fmla="*/ 1 w 106"/>
                    <a:gd name="T69" fmla="*/ 1 h 223"/>
                    <a:gd name="T70" fmla="*/ 1 w 106"/>
                    <a:gd name="T71" fmla="*/ 1 h 223"/>
                    <a:gd name="T72" fmla="*/ 1 w 106"/>
                    <a:gd name="T73" fmla="*/ 1 h 223"/>
                    <a:gd name="T74" fmla="*/ 1 w 106"/>
                    <a:gd name="T75" fmla="*/ 1 h 223"/>
                    <a:gd name="T76" fmla="*/ 1 w 106"/>
                    <a:gd name="T77" fmla="*/ 1 h 223"/>
                    <a:gd name="T78" fmla="*/ 1 w 106"/>
                    <a:gd name="T79" fmla="*/ 1 h 223"/>
                    <a:gd name="T80" fmla="*/ 1 w 106"/>
                    <a:gd name="T81" fmla="*/ 1 h 223"/>
                    <a:gd name="T82" fmla="*/ 1 w 106"/>
                    <a:gd name="T83" fmla="*/ 1 h 223"/>
                    <a:gd name="T84" fmla="*/ 0 w 106"/>
                    <a:gd name="T85" fmla="*/ 1 h 223"/>
                    <a:gd name="T86" fmla="*/ 0 w 106"/>
                    <a:gd name="T87" fmla="*/ 1 h 223"/>
                    <a:gd name="T88" fmla="*/ 1 w 106"/>
                    <a:gd name="T89" fmla="*/ 1 h 223"/>
                    <a:gd name="T90" fmla="*/ 1 w 106"/>
                    <a:gd name="T91" fmla="*/ 1 h 223"/>
                    <a:gd name="T92" fmla="*/ 1 w 106"/>
                    <a:gd name="T93" fmla="*/ 1 h 223"/>
                    <a:gd name="T94" fmla="*/ 1 w 106"/>
                    <a:gd name="T95" fmla="*/ 1 h 223"/>
                    <a:gd name="T96" fmla="*/ 1 w 106"/>
                    <a:gd name="T97" fmla="*/ 1 h 223"/>
                    <a:gd name="T98" fmla="*/ 1 w 106"/>
                    <a:gd name="T99" fmla="*/ 1 h 223"/>
                    <a:gd name="T100" fmla="*/ 1 w 106"/>
                    <a:gd name="T101" fmla="*/ 1 h 223"/>
                    <a:gd name="T102" fmla="*/ 1 w 106"/>
                    <a:gd name="T103" fmla="*/ 1 h 223"/>
                    <a:gd name="T104" fmla="*/ 1 w 106"/>
                    <a:gd name="T105" fmla="*/ 1 h 223"/>
                    <a:gd name="T106" fmla="*/ 1 w 106"/>
                    <a:gd name="T107" fmla="*/ 1 h 223"/>
                    <a:gd name="T108" fmla="*/ 1 w 106"/>
                    <a:gd name="T109" fmla="*/ 1 h 223"/>
                    <a:gd name="T110" fmla="*/ 1 w 106"/>
                    <a:gd name="T111" fmla="*/ 1 h 223"/>
                    <a:gd name="T112" fmla="*/ 1 w 106"/>
                    <a:gd name="T113" fmla="*/ 1 h 22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6"/>
                    <a:gd name="T172" fmla="*/ 0 h 223"/>
                    <a:gd name="T173" fmla="*/ 106 w 106"/>
                    <a:gd name="T174" fmla="*/ 223 h 22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6" h="223">
                      <a:moveTo>
                        <a:pt x="47" y="223"/>
                      </a:moveTo>
                      <a:lnTo>
                        <a:pt x="52" y="223"/>
                      </a:lnTo>
                      <a:lnTo>
                        <a:pt x="58" y="222"/>
                      </a:lnTo>
                      <a:lnTo>
                        <a:pt x="62" y="219"/>
                      </a:lnTo>
                      <a:lnTo>
                        <a:pt x="68" y="216"/>
                      </a:lnTo>
                      <a:lnTo>
                        <a:pt x="73" y="211"/>
                      </a:lnTo>
                      <a:lnTo>
                        <a:pt x="77" y="206"/>
                      </a:lnTo>
                      <a:lnTo>
                        <a:pt x="82" y="200"/>
                      </a:lnTo>
                      <a:lnTo>
                        <a:pt x="86" y="193"/>
                      </a:lnTo>
                      <a:lnTo>
                        <a:pt x="90" y="185"/>
                      </a:lnTo>
                      <a:lnTo>
                        <a:pt x="93" y="176"/>
                      </a:lnTo>
                      <a:lnTo>
                        <a:pt x="96" y="167"/>
                      </a:lnTo>
                      <a:lnTo>
                        <a:pt x="99" y="157"/>
                      </a:lnTo>
                      <a:lnTo>
                        <a:pt x="104" y="137"/>
                      </a:lnTo>
                      <a:lnTo>
                        <a:pt x="106" y="115"/>
                      </a:lnTo>
                      <a:lnTo>
                        <a:pt x="106" y="92"/>
                      </a:lnTo>
                      <a:lnTo>
                        <a:pt x="104" y="71"/>
                      </a:lnTo>
                      <a:lnTo>
                        <a:pt x="103" y="61"/>
                      </a:lnTo>
                      <a:lnTo>
                        <a:pt x="101" y="51"/>
                      </a:lnTo>
                      <a:lnTo>
                        <a:pt x="97" y="42"/>
                      </a:lnTo>
                      <a:lnTo>
                        <a:pt x="95" y="35"/>
                      </a:lnTo>
                      <a:lnTo>
                        <a:pt x="92" y="27"/>
                      </a:lnTo>
                      <a:lnTo>
                        <a:pt x="87" y="20"/>
                      </a:lnTo>
                      <a:lnTo>
                        <a:pt x="83" y="15"/>
                      </a:lnTo>
                      <a:lnTo>
                        <a:pt x="79" y="9"/>
                      </a:lnTo>
                      <a:lnTo>
                        <a:pt x="74" y="5"/>
                      </a:lnTo>
                      <a:lnTo>
                        <a:pt x="70" y="3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2" y="4"/>
                      </a:lnTo>
                      <a:lnTo>
                        <a:pt x="38" y="7"/>
                      </a:lnTo>
                      <a:lnTo>
                        <a:pt x="33" y="12"/>
                      </a:lnTo>
                      <a:lnTo>
                        <a:pt x="28" y="17"/>
                      </a:lnTo>
                      <a:lnTo>
                        <a:pt x="24" y="24"/>
                      </a:lnTo>
                      <a:lnTo>
                        <a:pt x="19" y="30"/>
                      </a:lnTo>
                      <a:lnTo>
                        <a:pt x="16" y="38"/>
                      </a:lnTo>
                      <a:lnTo>
                        <a:pt x="12" y="47"/>
                      </a:lnTo>
                      <a:lnTo>
                        <a:pt x="8" y="55"/>
                      </a:lnTo>
                      <a:lnTo>
                        <a:pt x="6" y="65"/>
                      </a:lnTo>
                      <a:lnTo>
                        <a:pt x="2" y="86"/>
                      </a:lnTo>
                      <a:lnTo>
                        <a:pt x="0" y="109"/>
                      </a:lnTo>
                      <a:lnTo>
                        <a:pt x="0" y="131"/>
                      </a:lnTo>
                      <a:lnTo>
                        <a:pt x="1" y="153"/>
                      </a:lnTo>
                      <a:lnTo>
                        <a:pt x="3" y="163"/>
                      </a:lnTo>
                      <a:lnTo>
                        <a:pt x="5" y="172"/>
                      </a:lnTo>
                      <a:lnTo>
                        <a:pt x="7" y="180"/>
                      </a:lnTo>
                      <a:lnTo>
                        <a:pt x="11" y="189"/>
                      </a:lnTo>
                      <a:lnTo>
                        <a:pt x="14" y="196"/>
                      </a:lnTo>
                      <a:lnTo>
                        <a:pt x="18" y="202"/>
                      </a:lnTo>
                      <a:lnTo>
                        <a:pt x="22" y="209"/>
                      </a:lnTo>
                      <a:lnTo>
                        <a:pt x="26" y="213"/>
                      </a:lnTo>
                      <a:lnTo>
                        <a:pt x="31" y="218"/>
                      </a:lnTo>
                      <a:lnTo>
                        <a:pt x="36" y="221"/>
                      </a:lnTo>
                      <a:lnTo>
                        <a:pt x="41" y="222"/>
                      </a:lnTo>
                      <a:lnTo>
                        <a:pt x="47" y="223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8" name="Freeform 728"/>
                <p:cNvSpPr>
                  <a:spLocks/>
                </p:cNvSpPr>
                <p:nvPr/>
              </p:nvSpPr>
              <p:spPr bwMode="auto">
                <a:xfrm>
                  <a:off x="861" y="1470"/>
                  <a:ext cx="53" cy="112"/>
                </a:xfrm>
                <a:custGeom>
                  <a:avLst/>
                  <a:gdLst>
                    <a:gd name="T0" fmla="*/ 1 w 106"/>
                    <a:gd name="T1" fmla="*/ 1 h 223"/>
                    <a:gd name="T2" fmla="*/ 1 w 106"/>
                    <a:gd name="T3" fmla="*/ 1 h 223"/>
                    <a:gd name="T4" fmla="*/ 1 w 106"/>
                    <a:gd name="T5" fmla="*/ 1 h 223"/>
                    <a:gd name="T6" fmla="*/ 1 w 106"/>
                    <a:gd name="T7" fmla="*/ 1 h 223"/>
                    <a:gd name="T8" fmla="*/ 1 w 106"/>
                    <a:gd name="T9" fmla="*/ 1 h 223"/>
                    <a:gd name="T10" fmla="*/ 1 w 106"/>
                    <a:gd name="T11" fmla="*/ 1 h 223"/>
                    <a:gd name="T12" fmla="*/ 1 w 106"/>
                    <a:gd name="T13" fmla="*/ 1 h 223"/>
                    <a:gd name="T14" fmla="*/ 1 w 106"/>
                    <a:gd name="T15" fmla="*/ 1 h 223"/>
                    <a:gd name="T16" fmla="*/ 1 w 106"/>
                    <a:gd name="T17" fmla="*/ 1 h 223"/>
                    <a:gd name="T18" fmla="*/ 1 w 106"/>
                    <a:gd name="T19" fmla="*/ 1 h 223"/>
                    <a:gd name="T20" fmla="*/ 1 w 106"/>
                    <a:gd name="T21" fmla="*/ 1 h 223"/>
                    <a:gd name="T22" fmla="*/ 1 w 106"/>
                    <a:gd name="T23" fmla="*/ 1 h 223"/>
                    <a:gd name="T24" fmla="*/ 1 w 106"/>
                    <a:gd name="T25" fmla="*/ 1 h 223"/>
                    <a:gd name="T26" fmla="*/ 1 w 106"/>
                    <a:gd name="T27" fmla="*/ 1 h 223"/>
                    <a:gd name="T28" fmla="*/ 1 w 106"/>
                    <a:gd name="T29" fmla="*/ 1 h 223"/>
                    <a:gd name="T30" fmla="*/ 1 w 106"/>
                    <a:gd name="T31" fmla="*/ 1 h 223"/>
                    <a:gd name="T32" fmla="*/ 1 w 106"/>
                    <a:gd name="T33" fmla="*/ 1 h 223"/>
                    <a:gd name="T34" fmla="*/ 1 w 106"/>
                    <a:gd name="T35" fmla="*/ 1 h 223"/>
                    <a:gd name="T36" fmla="*/ 1 w 106"/>
                    <a:gd name="T37" fmla="*/ 1 h 223"/>
                    <a:gd name="T38" fmla="*/ 1 w 106"/>
                    <a:gd name="T39" fmla="*/ 1 h 223"/>
                    <a:gd name="T40" fmla="*/ 1 w 106"/>
                    <a:gd name="T41" fmla="*/ 1 h 223"/>
                    <a:gd name="T42" fmla="*/ 1 w 106"/>
                    <a:gd name="T43" fmla="*/ 1 h 223"/>
                    <a:gd name="T44" fmla="*/ 1 w 106"/>
                    <a:gd name="T45" fmla="*/ 1 h 223"/>
                    <a:gd name="T46" fmla="*/ 1 w 106"/>
                    <a:gd name="T47" fmla="*/ 1 h 223"/>
                    <a:gd name="T48" fmla="*/ 1 w 106"/>
                    <a:gd name="T49" fmla="*/ 1 h 223"/>
                    <a:gd name="T50" fmla="*/ 1 w 106"/>
                    <a:gd name="T51" fmla="*/ 1 h 223"/>
                    <a:gd name="T52" fmla="*/ 1 w 106"/>
                    <a:gd name="T53" fmla="*/ 1 h 223"/>
                    <a:gd name="T54" fmla="*/ 1 w 106"/>
                    <a:gd name="T55" fmla="*/ 1 h 223"/>
                    <a:gd name="T56" fmla="*/ 1 w 106"/>
                    <a:gd name="T57" fmla="*/ 0 h 223"/>
                    <a:gd name="T58" fmla="*/ 1 w 106"/>
                    <a:gd name="T59" fmla="*/ 0 h 223"/>
                    <a:gd name="T60" fmla="*/ 1 w 106"/>
                    <a:gd name="T61" fmla="*/ 1 h 223"/>
                    <a:gd name="T62" fmla="*/ 1 w 106"/>
                    <a:gd name="T63" fmla="*/ 1 h 223"/>
                    <a:gd name="T64" fmla="*/ 1 w 106"/>
                    <a:gd name="T65" fmla="*/ 1 h 223"/>
                    <a:gd name="T66" fmla="*/ 1 w 106"/>
                    <a:gd name="T67" fmla="*/ 1 h 223"/>
                    <a:gd name="T68" fmla="*/ 1 w 106"/>
                    <a:gd name="T69" fmla="*/ 1 h 223"/>
                    <a:gd name="T70" fmla="*/ 1 w 106"/>
                    <a:gd name="T71" fmla="*/ 1 h 223"/>
                    <a:gd name="T72" fmla="*/ 1 w 106"/>
                    <a:gd name="T73" fmla="*/ 1 h 223"/>
                    <a:gd name="T74" fmla="*/ 1 w 106"/>
                    <a:gd name="T75" fmla="*/ 1 h 223"/>
                    <a:gd name="T76" fmla="*/ 1 w 106"/>
                    <a:gd name="T77" fmla="*/ 1 h 223"/>
                    <a:gd name="T78" fmla="*/ 1 w 106"/>
                    <a:gd name="T79" fmla="*/ 1 h 223"/>
                    <a:gd name="T80" fmla="*/ 1 w 106"/>
                    <a:gd name="T81" fmla="*/ 1 h 223"/>
                    <a:gd name="T82" fmla="*/ 1 w 106"/>
                    <a:gd name="T83" fmla="*/ 1 h 223"/>
                    <a:gd name="T84" fmla="*/ 0 w 106"/>
                    <a:gd name="T85" fmla="*/ 1 h 223"/>
                    <a:gd name="T86" fmla="*/ 0 w 106"/>
                    <a:gd name="T87" fmla="*/ 1 h 223"/>
                    <a:gd name="T88" fmla="*/ 1 w 106"/>
                    <a:gd name="T89" fmla="*/ 1 h 223"/>
                    <a:gd name="T90" fmla="*/ 1 w 106"/>
                    <a:gd name="T91" fmla="*/ 1 h 223"/>
                    <a:gd name="T92" fmla="*/ 1 w 106"/>
                    <a:gd name="T93" fmla="*/ 1 h 223"/>
                    <a:gd name="T94" fmla="*/ 1 w 106"/>
                    <a:gd name="T95" fmla="*/ 1 h 223"/>
                    <a:gd name="T96" fmla="*/ 1 w 106"/>
                    <a:gd name="T97" fmla="*/ 1 h 223"/>
                    <a:gd name="T98" fmla="*/ 1 w 106"/>
                    <a:gd name="T99" fmla="*/ 1 h 223"/>
                    <a:gd name="T100" fmla="*/ 1 w 106"/>
                    <a:gd name="T101" fmla="*/ 1 h 223"/>
                    <a:gd name="T102" fmla="*/ 1 w 106"/>
                    <a:gd name="T103" fmla="*/ 1 h 223"/>
                    <a:gd name="T104" fmla="*/ 1 w 106"/>
                    <a:gd name="T105" fmla="*/ 1 h 223"/>
                    <a:gd name="T106" fmla="*/ 1 w 106"/>
                    <a:gd name="T107" fmla="*/ 1 h 223"/>
                    <a:gd name="T108" fmla="*/ 1 w 106"/>
                    <a:gd name="T109" fmla="*/ 1 h 223"/>
                    <a:gd name="T110" fmla="*/ 1 w 106"/>
                    <a:gd name="T111" fmla="*/ 1 h 223"/>
                    <a:gd name="T112" fmla="*/ 1 w 106"/>
                    <a:gd name="T113" fmla="*/ 1 h 22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6"/>
                    <a:gd name="T172" fmla="*/ 0 h 223"/>
                    <a:gd name="T173" fmla="*/ 106 w 106"/>
                    <a:gd name="T174" fmla="*/ 223 h 22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6" h="223">
                      <a:moveTo>
                        <a:pt x="47" y="223"/>
                      </a:moveTo>
                      <a:lnTo>
                        <a:pt x="52" y="223"/>
                      </a:lnTo>
                      <a:lnTo>
                        <a:pt x="58" y="222"/>
                      </a:lnTo>
                      <a:lnTo>
                        <a:pt x="62" y="219"/>
                      </a:lnTo>
                      <a:lnTo>
                        <a:pt x="68" y="216"/>
                      </a:lnTo>
                      <a:lnTo>
                        <a:pt x="73" y="211"/>
                      </a:lnTo>
                      <a:lnTo>
                        <a:pt x="77" y="206"/>
                      </a:lnTo>
                      <a:lnTo>
                        <a:pt x="82" y="200"/>
                      </a:lnTo>
                      <a:lnTo>
                        <a:pt x="86" y="193"/>
                      </a:lnTo>
                      <a:lnTo>
                        <a:pt x="90" y="185"/>
                      </a:lnTo>
                      <a:lnTo>
                        <a:pt x="93" y="176"/>
                      </a:lnTo>
                      <a:lnTo>
                        <a:pt x="96" y="167"/>
                      </a:lnTo>
                      <a:lnTo>
                        <a:pt x="99" y="157"/>
                      </a:lnTo>
                      <a:lnTo>
                        <a:pt x="104" y="137"/>
                      </a:lnTo>
                      <a:lnTo>
                        <a:pt x="106" y="115"/>
                      </a:lnTo>
                      <a:lnTo>
                        <a:pt x="106" y="92"/>
                      </a:lnTo>
                      <a:lnTo>
                        <a:pt x="104" y="71"/>
                      </a:lnTo>
                      <a:lnTo>
                        <a:pt x="103" y="61"/>
                      </a:lnTo>
                      <a:lnTo>
                        <a:pt x="101" y="51"/>
                      </a:lnTo>
                      <a:lnTo>
                        <a:pt x="97" y="42"/>
                      </a:lnTo>
                      <a:lnTo>
                        <a:pt x="95" y="35"/>
                      </a:lnTo>
                      <a:lnTo>
                        <a:pt x="92" y="27"/>
                      </a:lnTo>
                      <a:lnTo>
                        <a:pt x="87" y="20"/>
                      </a:lnTo>
                      <a:lnTo>
                        <a:pt x="83" y="15"/>
                      </a:lnTo>
                      <a:lnTo>
                        <a:pt x="79" y="9"/>
                      </a:lnTo>
                      <a:lnTo>
                        <a:pt x="74" y="5"/>
                      </a:lnTo>
                      <a:lnTo>
                        <a:pt x="70" y="3"/>
                      </a:lnTo>
                      <a:lnTo>
                        <a:pt x="64" y="1"/>
                      </a:lnTo>
                      <a:lnTo>
                        <a:pt x="59" y="0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42" y="4"/>
                      </a:lnTo>
                      <a:lnTo>
                        <a:pt x="38" y="7"/>
                      </a:lnTo>
                      <a:lnTo>
                        <a:pt x="33" y="12"/>
                      </a:lnTo>
                      <a:lnTo>
                        <a:pt x="28" y="17"/>
                      </a:lnTo>
                      <a:lnTo>
                        <a:pt x="24" y="24"/>
                      </a:lnTo>
                      <a:lnTo>
                        <a:pt x="19" y="30"/>
                      </a:lnTo>
                      <a:lnTo>
                        <a:pt x="16" y="38"/>
                      </a:lnTo>
                      <a:lnTo>
                        <a:pt x="12" y="47"/>
                      </a:lnTo>
                      <a:lnTo>
                        <a:pt x="8" y="55"/>
                      </a:lnTo>
                      <a:lnTo>
                        <a:pt x="6" y="65"/>
                      </a:lnTo>
                      <a:lnTo>
                        <a:pt x="2" y="86"/>
                      </a:lnTo>
                      <a:lnTo>
                        <a:pt x="0" y="109"/>
                      </a:lnTo>
                      <a:lnTo>
                        <a:pt x="0" y="131"/>
                      </a:lnTo>
                      <a:lnTo>
                        <a:pt x="1" y="153"/>
                      </a:lnTo>
                      <a:lnTo>
                        <a:pt x="3" y="163"/>
                      </a:lnTo>
                      <a:lnTo>
                        <a:pt x="5" y="172"/>
                      </a:lnTo>
                      <a:lnTo>
                        <a:pt x="7" y="180"/>
                      </a:lnTo>
                      <a:lnTo>
                        <a:pt x="11" y="189"/>
                      </a:lnTo>
                      <a:lnTo>
                        <a:pt x="14" y="196"/>
                      </a:lnTo>
                      <a:lnTo>
                        <a:pt x="18" y="202"/>
                      </a:lnTo>
                      <a:lnTo>
                        <a:pt x="22" y="209"/>
                      </a:lnTo>
                      <a:lnTo>
                        <a:pt x="26" y="213"/>
                      </a:lnTo>
                      <a:lnTo>
                        <a:pt x="31" y="218"/>
                      </a:lnTo>
                      <a:lnTo>
                        <a:pt x="36" y="221"/>
                      </a:lnTo>
                      <a:lnTo>
                        <a:pt x="41" y="222"/>
                      </a:lnTo>
                      <a:lnTo>
                        <a:pt x="47" y="2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39" name="Freeform 729"/>
                <p:cNvSpPr>
                  <a:spLocks/>
                </p:cNvSpPr>
                <p:nvPr/>
              </p:nvSpPr>
              <p:spPr bwMode="auto">
                <a:xfrm>
                  <a:off x="862" y="1474"/>
                  <a:ext cx="50" cy="104"/>
                </a:xfrm>
                <a:custGeom>
                  <a:avLst/>
                  <a:gdLst>
                    <a:gd name="T0" fmla="*/ 1 w 100"/>
                    <a:gd name="T1" fmla="*/ 0 h 209"/>
                    <a:gd name="T2" fmla="*/ 1 w 100"/>
                    <a:gd name="T3" fmla="*/ 0 h 209"/>
                    <a:gd name="T4" fmla="*/ 1 w 100"/>
                    <a:gd name="T5" fmla="*/ 0 h 209"/>
                    <a:gd name="T6" fmla="*/ 1 w 100"/>
                    <a:gd name="T7" fmla="*/ 0 h 209"/>
                    <a:gd name="T8" fmla="*/ 1 w 100"/>
                    <a:gd name="T9" fmla="*/ 0 h 209"/>
                    <a:gd name="T10" fmla="*/ 1 w 100"/>
                    <a:gd name="T11" fmla="*/ 0 h 209"/>
                    <a:gd name="T12" fmla="*/ 1 w 100"/>
                    <a:gd name="T13" fmla="*/ 0 h 209"/>
                    <a:gd name="T14" fmla="*/ 1 w 100"/>
                    <a:gd name="T15" fmla="*/ 0 h 209"/>
                    <a:gd name="T16" fmla="*/ 1 w 100"/>
                    <a:gd name="T17" fmla="*/ 0 h 209"/>
                    <a:gd name="T18" fmla="*/ 1 w 100"/>
                    <a:gd name="T19" fmla="*/ 0 h 209"/>
                    <a:gd name="T20" fmla="*/ 1 w 100"/>
                    <a:gd name="T21" fmla="*/ 0 h 209"/>
                    <a:gd name="T22" fmla="*/ 1 w 100"/>
                    <a:gd name="T23" fmla="*/ 0 h 209"/>
                    <a:gd name="T24" fmla="*/ 1 w 100"/>
                    <a:gd name="T25" fmla="*/ 0 h 209"/>
                    <a:gd name="T26" fmla="*/ 1 w 100"/>
                    <a:gd name="T27" fmla="*/ 0 h 209"/>
                    <a:gd name="T28" fmla="*/ 1 w 100"/>
                    <a:gd name="T29" fmla="*/ 0 h 209"/>
                    <a:gd name="T30" fmla="*/ 1 w 100"/>
                    <a:gd name="T31" fmla="*/ 0 h 209"/>
                    <a:gd name="T32" fmla="*/ 1 w 100"/>
                    <a:gd name="T33" fmla="*/ 0 h 209"/>
                    <a:gd name="T34" fmla="*/ 1 w 100"/>
                    <a:gd name="T35" fmla="*/ 0 h 209"/>
                    <a:gd name="T36" fmla="*/ 1 w 100"/>
                    <a:gd name="T37" fmla="*/ 0 h 209"/>
                    <a:gd name="T38" fmla="*/ 1 w 100"/>
                    <a:gd name="T39" fmla="*/ 0 h 209"/>
                    <a:gd name="T40" fmla="*/ 1 w 100"/>
                    <a:gd name="T41" fmla="*/ 0 h 209"/>
                    <a:gd name="T42" fmla="*/ 1 w 100"/>
                    <a:gd name="T43" fmla="*/ 0 h 209"/>
                    <a:gd name="T44" fmla="*/ 1 w 100"/>
                    <a:gd name="T45" fmla="*/ 0 h 209"/>
                    <a:gd name="T46" fmla="*/ 1 w 100"/>
                    <a:gd name="T47" fmla="*/ 0 h 209"/>
                    <a:gd name="T48" fmla="*/ 1 w 100"/>
                    <a:gd name="T49" fmla="*/ 0 h 209"/>
                    <a:gd name="T50" fmla="*/ 1 w 100"/>
                    <a:gd name="T51" fmla="*/ 0 h 209"/>
                    <a:gd name="T52" fmla="*/ 1 w 100"/>
                    <a:gd name="T53" fmla="*/ 0 h 209"/>
                    <a:gd name="T54" fmla="*/ 1 w 100"/>
                    <a:gd name="T55" fmla="*/ 0 h 209"/>
                    <a:gd name="T56" fmla="*/ 1 w 100"/>
                    <a:gd name="T57" fmla="*/ 0 h 209"/>
                    <a:gd name="T58" fmla="*/ 1 w 100"/>
                    <a:gd name="T59" fmla="*/ 0 h 209"/>
                    <a:gd name="T60" fmla="*/ 1 w 100"/>
                    <a:gd name="T61" fmla="*/ 0 h 209"/>
                    <a:gd name="T62" fmla="*/ 1 w 100"/>
                    <a:gd name="T63" fmla="*/ 0 h 209"/>
                    <a:gd name="T64" fmla="*/ 1 w 100"/>
                    <a:gd name="T65" fmla="*/ 0 h 209"/>
                    <a:gd name="T66" fmla="*/ 1 w 100"/>
                    <a:gd name="T67" fmla="*/ 0 h 209"/>
                    <a:gd name="T68" fmla="*/ 1 w 100"/>
                    <a:gd name="T69" fmla="*/ 0 h 209"/>
                    <a:gd name="T70" fmla="*/ 1 w 100"/>
                    <a:gd name="T71" fmla="*/ 0 h 209"/>
                    <a:gd name="T72" fmla="*/ 0 w 100"/>
                    <a:gd name="T73" fmla="*/ 0 h 209"/>
                    <a:gd name="T74" fmla="*/ 0 w 100"/>
                    <a:gd name="T75" fmla="*/ 0 h 209"/>
                    <a:gd name="T76" fmla="*/ 1 w 100"/>
                    <a:gd name="T77" fmla="*/ 0 h 209"/>
                    <a:gd name="T78" fmla="*/ 1 w 100"/>
                    <a:gd name="T79" fmla="*/ 0 h 209"/>
                    <a:gd name="T80" fmla="*/ 1 w 100"/>
                    <a:gd name="T81" fmla="*/ 0 h 209"/>
                    <a:gd name="T82" fmla="*/ 1 w 100"/>
                    <a:gd name="T83" fmla="*/ 0 h 209"/>
                    <a:gd name="T84" fmla="*/ 1 w 100"/>
                    <a:gd name="T85" fmla="*/ 0 h 209"/>
                    <a:gd name="T86" fmla="*/ 1 w 100"/>
                    <a:gd name="T87" fmla="*/ 0 h 209"/>
                    <a:gd name="T88" fmla="*/ 1 w 100"/>
                    <a:gd name="T89" fmla="*/ 0 h 209"/>
                    <a:gd name="T90" fmla="*/ 1 w 100"/>
                    <a:gd name="T91" fmla="*/ 0 h 209"/>
                    <a:gd name="T92" fmla="*/ 1 w 100"/>
                    <a:gd name="T93" fmla="*/ 0 h 209"/>
                    <a:gd name="T94" fmla="*/ 1 w 100"/>
                    <a:gd name="T95" fmla="*/ 0 h 209"/>
                    <a:gd name="T96" fmla="*/ 1 w 100"/>
                    <a:gd name="T97" fmla="*/ 0 h 20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0"/>
                    <a:gd name="T148" fmla="*/ 0 h 209"/>
                    <a:gd name="T149" fmla="*/ 100 w 100"/>
                    <a:gd name="T150" fmla="*/ 209 h 20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0" h="209">
                      <a:moveTo>
                        <a:pt x="44" y="209"/>
                      </a:moveTo>
                      <a:lnTo>
                        <a:pt x="49" y="209"/>
                      </a:lnTo>
                      <a:lnTo>
                        <a:pt x="54" y="207"/>
                      </a:lnTo>
                      <a:lnTo>
                        <a:pt x="59" y="205"/>
                      </a:lnTo>
                      <a:lnTo>
                        <a:pt x="64" y="202"/>
                      </a:lnTo>
                      <a:lnTo>
                        <a:pt x="68" y="198"/>
                      </a:lnTo>
                      <a:lnTo>
                        <a:pt x="72" y="192"/>
                      </a:lnTo>
                      <a:lnTo>
                        <a:pt x="77" y="187"/>
                      </a:lnTo>
                      <a:lnTo>
                        <a:pt x="81" y="180"/>
                      </a:lnTo>
                      <a:lnTo>
                        <a:pt x="88" y="165"/>
                      </a:lnTo>
                      <a:lnTo>
                        <a:pt x="93" y="148"/>
                      </a:lnTo>
                      <a:lnTo>
                        <a:pt x="98" y="129"/>
                      </a:lnTo>
                      <a:lnTo>
                        <a:pt x="99" y="108"/>
                      </a:lnTo>
                      <a:lnTo>
                        <a:pt x="100" y="86"/>
                      </a:lnTo>
                      <a:lnTo>
                        <a:pt x="98" y="66"/>
                      </a:lnTo>
                      <a:lnTo>
                        <a:pt x="94" y="48"/>
                      </a:lnTo>
                      <a:lnTo>
                        <a:pt x="89" y="33"/>
                      </a:lnTo>
                      <a:lnTo>
                        <a:pt x="85" y="25"/>
                      </a:lnTo>
                      <a:lnTo>
                        <a:pt x="82" y="20"/>
                      </a:lnTo>
                      <a:lnTo>
                        <a:pt x="79" y="14"/>
                      </a:lnTo>
                      <a:lnTo>
                        <a:pt x="74" y="10"/>
                      </a:lnTo>
                      <a:lnTo>
                        <a:pt x="70" y="6"/>
                      </a:lnTo>
                      <a:lnTo>
                        <a:pt x="66" y="4"/>
                      </a:lnTo>
                      <a:lnTo>
                        <a:pt x="60" y="1"/>
                      </a:lnTo>
                      <a:lnTo>
                        <a:pt x="56" y="0"/>
                      </a:lnTo>
                      <a:lnTo>
                        <a:pt x="50" y="0"/>
                      </a:lnTo>
                      <a:lnTo>
                        <a:pt x="45" y="2"/>
                      </a:lnTo>
                      <a:lnTo>
                        <a:pt x="41" y="5"/>
                      </a:lnTo>
                      <a:lnTo>
                        <a:pt x="36" y="8"/>
                      </a:lnTo>
                      <a:lnTo>
                        <a:pt x="31" y="11"/>
                      </a:lnTo>
                      <a:lnTo>
                        <a:pt x="26" y="17"/>
                      </a:lnTo>
                      <a:lnTo>
                        <a:pt x="23" y="22"/>
                      </a:lnTo>
                      <a:lnTo>
                        <a:pt x="19" y="29"/>
                      </a:lnTo>
                      <a:lnTo>
                        <a:pt x="12" y="44"/>
                      </a:lnTo>
                      <a:lnTo>
                        <a:pt x="7" y="62"/>
                      </a:lnTo>
                      <a:lnTo>
                        <a:pt x="2" y="81"/>
                      </a:lnTo>
                      <a:lnTo>
                        <a:pt x="0" y="102"/>
                      </a:lnTo>
                      <a:lnTo>
                        <a:pt x="0" y="123"/>
                      </a:lnTo>
                      <a:lnTo>
                        <a:pt x="2" y="143"/>
                      </a:lnTo>
                      <a:lnTo>
                        <a:pt x="5" y="160"/>
                      </a:lnTo>
                      <a:lnTo>
                        <a:pt x="11" y="177"/>
                      </a:lnTo>
                      <a:lnTo>
                        <a:pt x="14" y="183"/>
                      </a:lnTo>
                      <a:lnTo>
                        <a:pt x="17" y="189"/>
                      </a:lnTo>
                      <a:lnTo>
                        <a:pt x="21" y="194"/>
                      </a:lnTo>
                      <a:lnTo>
                        <a:pt x="25" y="200"/>
                      </a:lnTo>
                      <a:lnTo>
                        <a:pt x="30" y="203"/>
                      </a:lnTo>
                      <a:lnTo>
                        <a:pt x="34" y="206"/>
                      </a:lnTo>
                      <a:lnTo>
                        <a:pt x="38" y="207"/>
                      </a:lnTo>
                      <a:lnTo>
                        <a:pt x="44" y="20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0" name="Freeform 730"/>
                <p:cNvSpPr>
                  <a:spLocks/>
                </p:cNvSpPr>
                <p:nvPr/>
              </p:nvSpPr>
              <p:spPr bwMode="auto">
                <a:xfrm>
                  <a:off x="862" y="1474"/>
                  <a:ext cx="50" cy="103"/>
                </a:xfrm>
                <a:custGeom>
                  <a:avLst/>
                  <a:gdLst>
                    <a:gd name="T0" fmla="*/ 1 w 99"/>
                    <a:gd name="T1" fmla="*/ 0 h 206"/>
                    <a:gd name="T2" fmla="*/ 1 w 99"/>
                    <a:gd name="T3" fmla="*/ 1 h 206"/>
                    <a:gd name="T4" fmla="*/ 1 w 99"/>
                    <a:gd name="T5" fmla="*/ 1 h 206"/>
                    <a:gd name="T6" fmla="*/ 1 w 99"/>
                    <a:gd name="T7" fmla="*/ 1 h 206"/>
                    <a:gd name="T8" fmla="*/ 1 w 99"/>
                    <a:gd name="T9" fmla="*/ 1 h 206"/>
                    <a:gd name="T10" fmla="*/ 1 w 99"/>
                    <a:gd name="T11" fmla="*/ 1 h 206"/>
                    <a:gd name="T12" fmla="*/ 1 w 99"/>
                    <a:gd name="T13" fmla="*/ 1 h 206"/>
                    <a:gd name="T14" fmla="*/ 1 w 99"/>
                    <a:gd name="T15" fmla="*/ 1 h 206"/>
                    <a:gd name="T16" fmla="*/ 1 w 99"/>
                    <a:gd name="T17" fmla="*/ 1 h 206"/>
                    <a:gd name="T18" fmla="*/ 1 w 99"/>
                    <a:gd name="T19" fmla="*/ 1 h 206"/>
                    <a:gd name="T20" fmla="*/ 1 w 99"/>
                    <a:gd name="T21" fmla="*/ 1 h 206"/>
                    <a:gd name="T22" fmla="*/ 1 w 99"/>
                    <a:gd name="T23" fmla="*/ 1 h 206"/>
                    <a:gd name="T24" fmla="*/ 1 w 99"/>
                    <a:gd name="T25" fmla="*/ 1 h 206"/>
                    <a:gd name="T26" fmla="*/ 1 w 99"/>
                    <a:gd name="T27" fmla="*/ 1 h 206"/>
                    <a:gd name="T28" fmla="*/ 1 w 99"/>
                    <a:gd name="T29" fmla="*/ 1 h 206"/>
                    <a:gd name="T30" fmla="*/ 1 w 99"/>
                    <a:gd name="T31" fmla="*/ 1 h 206"/>
                    <a:gd name="T32" fmla="*/ 1 w 99"/>
                    <a:gd name="T33" fmla="*/ 1 h 206"/>
                    <a:gd name="T34" fmla="*/ 1 w 99"/>
                    <a:gd name="T35" fmla="*/ 1 h 206"/>
                    <a:gd name="T36" fmla="*/ 1 w 99"/>
                    <a:gd name="T37" fmla="*/ 1 h 206"/>
                    <a:gd name="T38" fmla="*/ 1 w 99"/>
                    <a:gd name="T39" fmla="*/ 1 h 206"/>
                    <a:gd name="T40" fmla="*/ 1 w 99"/>
                    <a:gd name="T41" fmla="*/ 1 h 206"/>
                    <a:gd name="T42" fmla="*/ 1 w 99"/>
                    <a:gd name="T43" fmla="*/ 1 h 206"/>
                    <a:gd name="T44" fmla="*/ 1 w 99"/>
                    <a:gd name="T45" fmla="*/ 1 h 206"/>
                    <a:gd name="T46" fmla="*/ 1 w 99"/>
                    <a:gd name="T47" fmla="*/ 1 h 206"/>
                    <a:gd name="T48" fmla="*/ 1 w 99"/>
                    <a:gd name="T49" fmla="*/ 1 h 206"/>
                    <a:gd name="T50" fmla="*/ 1 w 99"/>
                    <a:gd name="T51" fmla="*/ 1 h 206"/>
                    <a:gd name="T52" fmla="*/ 1 w 99"/>
                    <a:gd name="T53" fmla="*/ 1 h 206"/>
                    <a:gd name="T54" fmla="*/ 1 w 99"/>
                    <a:gd name="T55" fmla="*/ 1 h 206"/>
                    <a:gd name="T56" fmla="*/ 1 w 99"/>
                    <a:gd name="T57" fmla="*/ 1 h 206"/>
                    <a:gd name="T58" fmla="*/ 1 w 99"/>
                    <a:gd name="T59" fmla="*/ 1 h 206"/>
                    <a:gd name="T60" fmla="*/ 1 w 99"/>
                    <a:gd name="T61" fmla="*/ 1 h 206"/>
                    <a:gd name="T62" fmla="*/ 1 w 99"/>
                    <a:gd name="T63" fmla="*/ 1 h 206"/>
                    <a:gd name="T64" fmla="*/ 1 w 99"/>
                    <a:gd name="T65" fmla="*/ 1 h 206"/>
                    <a:gd name="T66" fmla="*/ 1 w 99"/>
                    <a:gd name="T67" fmla="*/ 1 h 206"/>
                    <a:gd name="T68" fmla="*/ 1 w 99"/>
                    <a:gd name="T69" fmla="*/ 1 h 206"/>
                    <a:gd name="T70" fmla="*/ 0 w 99"/>
                    <a:gd name="T71" fmla="*/ 1 h 206"/>
                    <a:gd name="T72" fmla="*/ 0 w 99"/>
                    <a:gd name="T73" fmla="*/ 1 h 206"/>
                    <a:gd name="T74" fmla="*/ 1 w 99"/>
                    <a:gd name="T75" fmla="*/ 1 h 206"/>
                    <a:gd name="T76" fmla="*/ 1 w 99"/>
                    <a:gd name="T77" fmla="*/ 1 h 206"/>
                    <a:gd name="T78" fmla="*/ 1 w 99"/>
                    <a:gd name="T79" fmla="*/ 1 h 206"/>
                    <a:gd name="T80" fmla="*/ 1 w 99"/>
                    <a:gd name="T81" fmla="*/ 1 h 206"/>
                    <a:gd name="T82" fmla="*/ 1 w 99"/>
                    <a:gd name="T83" fmla="*/ 1 h 206"/>
                    <a:gd name="T84" fmla="*/ 1 w 99"/>
                    <a:gd name="T85" fmla="*/ 1 h 206"/>
                    <a:gd name="T86" fmla="*/ 1 w 99"/>
                    <a:gd name="T87" fmla="*/ 1 h 206"/>
                    <a:gd name="T88" fmla="*/ 1 w 99"/>
                    <a:gd name="T89" fmla="*/ 1 h 206"/>
                    <a:gd name="T90" fmla="*/ 1 w 99"/>
                    <a:gd name="T91" fmla="*/ 1 h 206"/>
                    <a:gd name="T92" fmla="*/ 1 w 99"/>
                    <a:gd name="T93" fmla="*/ 1 h 206"/>
                    <a:gd name="T94" fmla="*/ 1 w 99"/>
                    <a:gd name="T95" fmla="*/ 0 h 206"/>
                    <a:gd name="T96" fmla="*/ 1 w 99"/>
                    <a:gd name="T97" fmla="*/ 0 h 2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9"/>
                    <a:gd name="T148" fmla="*/ 0 h 206"/>
                    <a:gd name="T149" fmla="*/ 99 w 99"/>
                    <a:gd name="T150" fmla="*/ 206 h 2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9" h="206">
                      <a:moveTo>
                        <a:pt x="55" y="0"/>
                      </a:moveTo>
                      <a:lnTo>
                        <a:pt x="60" y="1"/>
                      </a:lnTo>
                      <a:lnTo>
                        <a:pt x="65" y="3"/>
                      </a:lnTo>
                      <a:lnTo>
                        <a:pt x="69" y="6"/>
                      </a:lnTo>
                      <a:lnTo>
                        <a:pt x="73" y="9"/>
                      </a:lnTo>
                      <a:lnTo>
                        <a:pt x="78" y="15"/>
                      </a:lnTo>
                      <a:lnTo>
                        <a:pt x="81" y="19"/>
                      </a:lnTo>
                      <a:lnTo>
                        <a:pt x="84" y="26"/>
                      </a:lnTo>
                      <a:lnTo>
                        <a:pt x="88" y="32"/>
                      </a:lnTo>
                      <a:lnTo>
                        <a:pt x="93" y="49"/>
                      </a:lnTo>
                      <a:lnTo>
                        <a:pt x="96" y="66"/>
                      </a:lnTo>
                      <a:lnTo>
                        <a:pt x="99" y="86"/>
                      </a:lnTo>
                      <a:lnTo>
                        <a:pt x="99" y="107"/>
                      </a:lnTo>
                      <a:lnTo>
                        <a:pt x="96" y="128"/>
                      </a:lnTo>
                      <a:lnTo>
                        <a:pt x="92" y="146"/>
                      </a:lnTo>
                      <a:lnTo>
                        <a:pt x="87" y="164"/>
                      </a:lnTo>
                      <a:lnTo>
                        <a:pt x="80" y="179"/>
                      </a:lnTo>
                      <a:lnTo>
                        <a:pt x="76" y="185"/>
                      </a:lnTo>
                      <a:lnTo>
                        <a:pt x="72" y="191"/>
                      </a:lnTo>
                      <a:lnTo>
                        <a:pt x="68" y="195"/>
                      </a:lnTo>
                      <a:lnTo>
                        <a:pt x="64" y="200"/>
                      </a:lnTo>
                      <a:lnTo>
                        <a:pt x="58" y="203"/>
                      </a:lnTo>
                      <a:lnTo>
                        <a:pt x="54" y="205"/>
                      </a:lnTo>
                      <a:lnTo>
                        <a:pt x="49" y="206"/>
                      </a:lnTo>
                      <a:lnTo>
                        <a:pt x="44" y="206"/>
                      </a:lnTo>
                      <a:lnTo>
                        <a:pt x="38" y="206"/>
                      </a:lnTo>
                      <a:lnTo>
                        <a:pt x="34" y="204"/>
                      </a:lnTo>
                      <a:lnTo>
                        <a:pt x="30" y="201"/>
                      </a:lnTo>
                      <a:lnTo>
                        <a:pt x="25" y="198"/>
                      </a:lnTo>
                      <a:lnTo>
                        <a:pt x="21" y="193"/>
                      </a:lnTo>
                      <a:lnTo>
                        <a:pt x="17" y="188"/>
                      </a:lnTo>
                      <a:lnTo>
                        <a:pt x="14" y="181"/>
                      </a:lnTo>
                      <a:lnTo>
                        <a:pt x="11" y="175"/>
                      </a:lnTo>
                      <a:lnTo>
                        <a:pt x="5" y="159"/>
                      </a:lnTo>
                      <a:lnTo>
                        <a:pt x="2" y="141"/>
                      </a:lnTo>
                      <a:lnTo>
                        <a:pt x="0" y="122"/>
                      </a:lnTo>
                      <a:lnTo>
                        <a:pt x="0" y="101"/>
                      </a:lnTo>
                      <a:lnTo>
                        <a:pt x="2" y="80"/>
                      </a:lnTo>
                      <a:lnTo>
                        <a:pt x="7" y="61"/>
                      </a:lnTo>
                      <a:lnTo>
                        <a:pt x="12" y="43"/>
                      </a:lnTo>
                      <a:lnTo>
                        <a:pt x="19" y="29"/>
                      </a:lnTo>
                      <a:lnTo>
                        <a:pt x="23" y="22"/>
                      </a:lnTo>
                      <a:lnTo>
                        <a:pt x="26" y="17"/>
                      </a:lnTo>
                      <a:lnTo>
                        <a:pt x="31" y="11"/>
                      </a:lnTo>
                      <a:lnTo>
                        <a:pt x="35" y="7"/>
                      </a:lnTo>
                      <a:lnTo>
                        <a:pt x="41" y="4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91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1" name="Freeform 731"/>
                <p:cNvSpPr>
                  <a:spLocks/>
                </p:cNvSpPr>
                <p:nvPr/>
              </p:nvSpPr>
              <p:spPr bwMode="auto">
                <a:xfrm>
                  <a:off x="862" y="1475"/>
                  <a:ext cx="49" cy="102"/>
                </a:xfrm>
                <a:custGeom>
                  <a:avLst/>
                  <a:gdLst>
                    <a:gd name="T0" fmla="*/ 1 w 98"/>
                    <a:gd name="T1" fmla="*/ 0 h 205"/>
                    <a:gd name="T2" fmla="*/ 1 w 98"/>
                    <a:gd name="T3" fmla="*/ 0 h 205"/>
                    <a:gd name="T4" fmla="*/ 1 w 98"/>
                    <a:gd name="T5" fmla="*/ 0 h 205"/>
                    <a:gd name="T6" fmla="*/ 1 w 98"/>
                    <a:gd name="T7" fmla="*/ 0 h 205"/>
                    <a:gd name="T8" fmla="*/ 1 w 98"/>
                    <a:gd name="T9" fmla="*/ 0 h 205"/>
                    <a:gd name="T10" fmla="*/ 1 w 98"/>
                    <a:gd name="T11" fmla="*/ 0 h 205"/>
                    <a:gd name="T12" fmla="*/ 1 w 98"/>
                    <a:gd name="T13" fmla="*/ 0 h 205"/>
                    <a:gd name="T14" fmla="*/ 1 w 98"/>
                    <a:gd name="T15" fmla="*/ 0 h 205"/>
                    <a:gd name="T16" fmla="*/ 1 w 98"/>
                    <a:gd name="T17" fmla="*/ 0 h 205"/>
                    <a:gd name="T18" fmla="*/ 1 w 98"/>
                    <a:gd name="T19" fmla="*/ 0 h 205"/>
                    <a:gd name="T20" fmla="*/ 1 w 98"/>
                    <a:gd name="T21" fmla="*/ 0 h 205"/>
                    <a:gd name="T22" fmla="*/ 1 w 98"/>
                    <a:gd name="T23" fmla="*/ 0 h 205"/>
                    <a:gd name="T24" fmla="*/ 1 w 98"/>
                    <a:gd name="T25" fmla="*/ 0 h 205"/>
                    <a:gd name="T26" fmla="*/ 1 w 98"/>
                    <a:gd name="T27" fmla="*/ 0 h 205"/>
                    <a:gd name="T28" fmla="*/ 1 w 98"/>
                    <a:gd name="T29" fmla="*/ 0 h 205"/>
                    <a:gd name="T30" fmla="*/ 1 w 98"/>
                    <a:gd name="T31" fmla="*/ 0 h 205"/>
                    <a:gd name="T32" fmla="*/ 1 w 98"/>
                    <a:gd name="T33" fmla="*/ 0 h 205"/>
                    <a:gd name="T34" fmla="*/ 1 w 98"/>
                    <a:gd name="T35" fmla="*/ 0 h 205"/>
                    <a:gd name="T36" fmla="*/ 1 w 98"/>
                    <a:gd name="T37" fmla="*/ 0 h 205"/>
                    <a:gd name="T38" fmla="*/ 1 w 98"/>
                    <a:gd name="T39" fmla="*/ 0 h 205"/>
                    <a:gd name="T40" fmla="*/ 1 w 98"/>
                    <a:gd name="T41" fmla="*/ 0 h 205"/>
                    <a:gd name="T42" fmla="*/ 1 w 98"/>
                    <a:gd name="T43" fmla="*/ 0 h 205"/>
                    <a:gd name="T44" fmla="*/ 1 w 98"/>
                    <a:gd name="T45" fmla="*/ 0 h 205"/>
                    <a:gd name="T46" fmla="*/ 1 w 98"/>
                    <a:gd name="T47" fmla="*/ 0 h 205"/>
                    <a:gd name="T48" fmla="*/ 1 w 98"/>
                    <a:gd name="T49" fmla="*/ 0 h 205"/>
                    <a:gd name="T50" fmla="*/ 1 w 98"/>
                    <a:gd name="T51" fmla="*/ 0 h 205"/>
                    <a:gd name="T52" fmla="*/ 1 w 98"/>
                    <a:gd name="T53" fmla="*/ 0 h 205"/>
                    <a:gd name="T54" fmla="*/ 1 w 98"/>
                    <a:gd name="T55" fmla="*/ 0 h 205"/>
                    <a:gd name="T56" fmla="*/ 1 w 98"/>
                    <a:gd name="T57" fmla="*/ 0 h 205"/>
                    <a:gd name="T58" fmla="*/ 1 w 98"/>
                    <a:gd name="T59" fmla="*/ 0 h 205"/>
                    <a:gd name="T60" fmla="*/ 1 w 98"/>
                    <a:gd name="T61" fmla="*/ 0 h 205"/>
                    <a:gd name="T62" fmla="*/ 1 w 98"/>
                    <a:gd name="T63" fmla="*/ 0 h 205"/>
                    <a:gd name="T64" fmla="*/ 1 w 98"/>
                    <a:gd name="T65" fmla="*/ 0 h 205"/>
                    <a:gd name="T66" fmla="*/ 1 w 98"/>
                    <a:gd name="T67" fmla="*/ 0 h 205"/>
                    <a:gd name="T68" fmla="*/ 1 w 98"/>
                    <a:gd name="T69" fmla="*/ 0 h 205"/>
                    <a:gd name="T70" fmla="*/ 0 w 98"/>
                    <a:gd name="T71" fmla="*/ 0 h 205"/>
                    <a:gd name="T72" fmla="*/ 0 w 98"/>
                    <a:gd name="T73" fmla="*/ 0 h 205"/>
                    <a:gd name="T74" fmla="*/ 1 w 98"/>
                    <a:gd name="T75" fmla="*/ 0 h 205"/>
                    <a:gd name="T76" fmla="*/ 1 w 98"/>
                    <a:gd name="T77" fmla="*/ 0 h 205"/>
                    <a:gd name="T78" fmla="*/ 1 w 98"/>
                    <a:gd name="T79" fmla="*/ 0 h 205"/>
                    <a:gd name="T80" fmla="*/ 1 w 98"/>
                    <a:gd name="T81" fmla="*/ 0 h 205"/>
                    <a:gd name="T82" fmla="*/ 1 w 98"/>
                    <a:gd name="T83" fmla="*/ 0 h 205"/>
                    <a:gd name="T84" fmla="*/ 1 w 98"/>
                    <a:gd name="T85" fmla="*/ 0 h 205"/>
                    <a:gd name="T86" fmla="*/ 1 w 98"/>
                    <a:gd name="T87" fmla="*/ 0 h 205"/>
                    <a:gd name="T88" fmla="*/ 1 w 98"/>
                    <a:gd name="T89" fmla="*/ 0 h 205"/>
                    <a:gd name="T90" fmla="*/ 1 w 98"/>
                    <a:gd name="T91" fmla="*/ 0 h 205"/>
                    <a:gd name="T92" fmla="*/ 1 w 98"/>
                    <a:gd name="T93" fmla="*/ 0 h 205"/>
                    <a:gd name="T94" fmla="*/ 1 w 98"/>
                    <a:gd name="T95" fmla="*/ 0 h 205"/>
                    <a:gd name="T96" fmla="*/ 1 w 98"/>
                    <a:gd name="T97" fmla="*/ 0 h 20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8"/>
                    <a:gd name="T148" fmla="*/ 0 h 205"/>
                    <a:gd name="T149" fmla="*/ 98 w 98"/>
                    <a:gd name="T150" fmla="*/ 205 h 20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8" h="205">
                      <a:moveTo>
                        <a:pt x="55" y="0"/>
                      </a:moveTo>
                      <a:lnTo>
                        <a:pt x="59" y="0"/>
                      </a:lnTo>
                      <a:lnTo>
                        <a:pt x="64" y="3"/>
                      </a:lnTo>
                      <a:lnTo>
                        <a:pt x="69" y="6"/>
                      </a:lnTo>
                      <a:lnTo>
                        <a:pt x="72" y="9"/>
                      </a:lnTo>
                      <a:lnTo>
                        <a:pt x="77" y="14"/>
                      </a:lnTo>
                      <a:lnTo>
                        <a:pt x="81" y="19"/>
                      </a:lnTo>
                      <a:lnTo>
                        <a:pt x="84" y="26"/>
                      </a:lnTo>
                      <a:lnTo>
                        <a:pt x="88" y="32"/>
                      </a:lnTo>
                      <a:lnTo>
                        <a:pt x="92" y="48"/>
                      </a:lnTo>
                      <a:lnTo>
                        <a:pt x="95" y="65"/>
                      </a:lnTo>
                      <a:lnTo>
                        <a:pt x="98" y="85"/>
                      </a:lnTo>
                      <a:lnTo>
                        <a:pt x="98" y="106"/>
                      </a:lnTo>
                      <a:lnTo>
                        <a:pt x="95" y="125"/>
                      </a:lnTo>
                      <a:lnTo>
                        <a:pt x="92" y="145"/>
                      </a:lnTo>
                      <a:lnTo>
                        <a:pt x="87" y="162"/>
                      </a:lnTo>
                      <a:lnTo>
                        <a:pt x="79" y="177"/>
                      </a:lnTo>
                      <a:lnTo>
                        <a:pt x="76" y="184"/>
                      </a:lnTo>
                      <a:lnTo>
                        <a:pt x="71" y="189"/>
                      </a:lnTo>
                      <a:lnTo>
                        <a:pt x="67" y="193"/>
                      </a:lnTo>
                      <a:lnTo>
                        <a:pt x="62" y="198"/>
                      </a:lnTo>
                      <a:lnTo>
                        <a:pt x="58" y="201"/>
                      </a:lnTo>
                      <a:lnTo>
                        <a:pt x="54" y="203"/>
                      </a:lnTo>
                      <a:lnTo>
                        <a:pt x="48" y="204"/>
                      </a:lnTo>
                      <a:lnTo>
                        <a:pt x="44" y="205"/>
                      </a:lnTo>
                      <a:lnTo>
                        <a:pt x="38" y="204"/>
                      </a:lnTo>
                      <a:lnTo>
                        <a:pt x="34" y="202"/>
                      </a:lnTo>
                      <a:lnTo>
                        <a:pt x="30" y="200"/>
                      </a:lnTo>
                      <a:lnTo>
                        <a:pt x="25" y="196"/>
                      </a:lnTo>
                      <a:lnTo>
                        <a:pt x="21" y="191"/>
                      </a:lnTo>
                      <a:lnTo>
                        <a:pt x="17" y="186"/>
                      </a:lnTo>
                      <a:lnTo>
                        <a:pt x="13" y="180"/>
                      </a:lnTo>
                      <a:lnTo>
                        <a:pt x="11" y="173"/>
                      </a:lnTo>
                      <a:lnTo>
                        <a:pt x="5" y="157"/>
                      </a:lnTo>
                      <a:lnTo>
                        <a:pt x="2" y="140"/>
                      </a:lnTo>
                      <a:lnTo>
                        <a:pt x="0" y="121"/>
                      </a:lnTo>
                      <a:lnTo>
                        <a:pt x="0" y="100"/>
                      </a:lnTo>
                      <a:lnTo>
                        <a:pt x="2" y="79"/>
                      </a:lnTo>
                      <a:lnTo>
                        <a:pt x="7" y="61"/>
                      </a:lnTo>
                      <a:lnTo>
                        <a:pt x="12" y="43"/>
                      </a:lnTo>
                      <a:lnTo>
                        <a:pt x="19" y="29"/>
                      </a:lnTo>
                      <a:lnTo>
                        <a:pt x="22" y="22"/>
                      </a:lnTo>
                      <a:lnTo>
                        <a:pt x="26" y="17"/>
                      </a:lnTo>
                      <a:lnTo>
                        <a:pt x="31" y="11"/>
                      </a:lnTo>
                      <a:lnTo>
                        <a:pt x="35" y="7"/>
                      </a:lnTo>
                      <a:lnTo>
                        <a:pt x="39" y="4"/>
                      </a:lnTo>
                      <a:lnTo>
                        <a:pt x="45" y="2"/>
                      </a:lnTo>
                      <a:lnTo>
                        <a:pt x="49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2" name="Freeform 732"/>
                <p:cNvSpPr>
                  <a:spLocks/>
                </p:cNvSpPr>
                <p:nvPr/>
              </p:nvSpPr>
              <p:spPr bwMode="auto">
                <a:xfrm>
                  <a:off x="862" y="1475"/>
                  <a:ext cx="49" cy="101"/>
                </a:xfrm>
                <a:custGeom>
                  <a:avLst/>
                  <a:gdLst>
                    <a:gd name="T0" fmla="*/ 1 w 96"/>
                    <a:gd name="T1" fmla="*/ 0 h 201"/>
                    <a:gd name="T2" fmla="*/ 1 w 96"/>
                    <a:gd name="T3" fmla="*/ 0 h 201"/>
                    <a:gd name="T4" fmla="*/ 1 w 96"/>
                    <a:gd name="T5" fmla="*/ 1 h 201"/>
                    <a:gd name="T6" fmla="*/ 1 w 96"/>
                    <a:gd name="T7" fmla="*/ 1 h 201"/>
                    <a:gd name="T8" fmla="*/ 1 w 96"/>
                    <a:gd name="T9" fmla="*/ 1 h 201"/>
                    <a:gd name="T10" fmla="*/ 1 w 96"/>
                    <a:gd name="T11" fmla="*/ 1 h 201"/>
                    <a:gd name="T12" fmla="*/ 1 w 96"/>
                    <a:gd name="T13" fmla="*/ 1 h 201"/>
                    <a:gd name="T14" fmla="*/ 1 w 96"/>
                    <a:gd name="T15" fmla="*/ 1 h 201"/>
                    <a:gd name="T16" fmla="*/ 1 w 96"/>
                    <a:gd name="T17" fmla="*/ 1 h 201"/>
                    <a:gd name="T18" fmla="*/ 1 w 96"/>
                    <a:gd name="T19" fmla="*/ 1 h 201"/>
                    <a:gd name="T20" fmla="*/ 1 w 96"/>
                    <a:gd name="T21" fmla="*/ 1 h 201"/>
                    <a:gd name="T22" fmla="*/ 1 w 96"/>
                    <a:gd name="T23" fmla="*/ 1 h 201"/>
                    <a:gd name="T24" fmla="*/ 1 w 96"/>
                    <a:gd name="T25" fmla="*/ 1 h 201"/>
                    <a:gd name="T26" fmla="*/ 1 w 96"/>
                    <a:gd name="T27" fmla="*/ 1 h 201"/>
                    <a:gd name="T28" fmla="*/ 1 w 96"/>
                    <a:gd name="T29" fmla="*/ 1 h 201"/>
                    <a:gd name="T30" fmla="*/ 1 w 96"/>
                    <a:gd name="T31" fmla="*/ 1 h 201"/>
                    <a:gd name="T32" fmla="*/ 1 w 96"/>
                    <a:gd name="T33" fmla="*/ 1 h 201"/>
                    <a:gd name="T34" fmla="*/ 1 w 96"/>
                    <a:gd name="T35" fmla="*/ 1 h 201"/>
                    <a:gd name="T36" fmla="*/ 1 w 96"/>
                    <a:gd name="T37" fmla="*/ 1 h 201"/>
                    <a:gd name="T38" fmla="*/ 1 w 96"/>
                    <a:gd name="T39" fmla="*/ 1 h 201"/>
                    <a:gd name="T40" fmla="*/ 1 w 96"/>
                    <a:gd name="T41" fmla="*/ 1 h 201"/>
                    <a:gd name="T42" fmla="*/ 1 w 96"/>
                    <a:gd name="T43" fmla="*/ 1 h 201"/>
                    <a:gd name="T44" fmla="*/ 1 w 96"/>
                    <a:gd name="T45" fmla="*/ 1 h 201"/>
                    <a:gd name="T46" fmla="*/ 1 w 96"/>
                    <a:gd name="T47" fmla="*/ 1 h 201"/>
                    <a:gd name="T48" fmla="*/ 1 w 96"/>
                    <a:gd name="T49" fmla="*/ 1 h 201"/>
                    <a:gd name="T50" fmla="*/ 1 w 96"/>
                    <a:gd name="T51" fmla="*/ 1 h 201"/>
                    <a:gd name="T52" fmla="*/ 1 w 96"/>
                    <a:gd name="T53" fmla="*/ 1 h 201"/>
                    <a:gd name="T54" fmla="*/ 1 w 96"/>
                    <a:gd name="T55" fmla="*/ 1 h 201"/>
                    <a:gd name="T56" fmla="*/ 1 w 96"/>
                    <a:gd name="T57" fmla="*/ 1 h 201"/>
                    <a:gd name="T58" fmla="*/ 1 w 96"/>
                    <a:gd name="T59" fmla="*/ 1 h 201"/>
                    <a:gd name="T60" fmla="*/ 1 w 96"/>
                    <a:gd name="T61" fmla="*/ 1 h 201"/>
                    <a:gd name="T62" fmla="*/ 1 w 96"/>
                    <a:gd name="T63" fmla="*/ 1 h 201"/>
                    <a:gd name="T64" fmla="*/ 1 w 96"/>
                    <a:gd name="T65" fmla="*/ 1 h 201"/>
                    <a:gd name="T66" fmla="*/ 1 w 96"/>
                    <a:gd name="T67" fmla="*/ 1 h 201"/>
                    <a:gd name="T68" fmla="*/ 1 w 96"/>
                    <a:gd name="T69" fmla="*/ 1 h 201"/>
                    <a:gd name="T70" fmla="*/ 0 w 96"/>
                    <a:gd name="T71" fmla="*/ 1 h 201"/>
                    <a:gd name="T72" fmla="*/ 0 w 96"/>
                    <a:gd name="T73" fmla="*/ 1 h 201"/>
                    <a:gd name="T74" fmla="*/ 1 w 96"/>
                    <a:gd name="T75" fmla="*/ 1 h 201"/>
                    <a:gd name="T76" fmla="*/ 1 w 96"/>
                    <a:gd name="T77" fmla="*/ 1 h 201"/>
                    <a:gd name="T78" fmla="*/ 1 w 96"/>
                    <a:gd name="T79" fmla="*/ 1 h 201"/>
                    <a:gd name="T80" fmla="*/ 1 w 96"/>
                    <a:gd name="T81" fmla="*/ 1 h 201"/>
                    <a:gd name="T82" fmla="*/ 1 w 96"/>
                    <a:gd name="T83" fmla="*/ 1 h 201"/>
                    <a:gd name="T84" fmla="*/ 1 w 96"/>
                    <a:gd name="T85" fmla="*/ 1 h 201"/>
                    <a:gd name="T86" fmla="*/ 1 w 96"/>
                    <a:gd name="T87" fmla="*/ 1 h 201"/>
                    <a:gd name="T88" fmla="*/ 1 w 96"/>
                    <a:gd name="T89" fmla="*/ 1 h 201"/>
                    <a:gd name="T90" fmla="*/ 1 w 96"/>
                    <a:gd name="T91" fmla="*/ 1 h 201"/>
                    <a:gd name="T92" fmla="*/ 1 w 96"/>
                    <a:gd name="T93" fmla="*/ 1 h 201"/>
                    <a:gd name="T94" fmla="*/ 1 w 96"/>
                    <a:gd name="T95" fmla="*/ 0 h 201"/>
                    <a:gd name="T96" fmla="*/ 1 w 96"/>
                    <a:gd name="T97" fmla="*/ 0 h 20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1"/>
                    <a:gd name="T149" fmla="*/ 96 w 96"/>
                    <a:gd name="T150" fmla="*/ 201 h 20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1">
                      <a:moveTo>
                        <a:pt x="54" y="0"/>
                      </a:moveTo>
                      <a:lnTo>
                        <a:pt x="59" y="0"/>
                      </a:lnTo>
                      <a:lnTo>
                        <a:pt x="64" y="2"/>
                      </a:lnTo>
                      <a:lnTo>
                        <a:pt x="68" y="5"/>
                      </a:lnTo>
                      <a:lnTo>
                        <a:pt x="72" y="8"/>
                      </a:lnTo>
                      <a:lnTo>
                        <a:pt x="77" y="13"/>
                      </a:lnTo>
                      <a:lnTo>
                        <a:pt x="80" y="18"/>
                      </a:lnTo>
                      <a:lnTo>
                        <a:pt x="83" y="24"/>
                      </a:lnTo>
                      <a:lnTo>
                        <a:pt x="87" y="31"/>
                      </a:lnTo>
                      <a:lnTo>
                        <a:pt x="91" y="47"/>
                      </a:lnTo>
                      <a:lnTo>
                        <a:pt x="95" y="63"/>
                      </a:lnTo>
                      <a:lnTo>
                        <a:pt x="96" y="83"/>
                      </a:lnTo>
                      <a:lnTo>
                        <a:pt x="96" y="104"/>
                      </a:lnTo>
                      <a:lnTo>
                        <a:pt x="94" y="123"/>
                      </a:lnTo>
                      <a:lnTo>
                        <a:pt x="91" y="143"/>
                      </a:lnTo>
                      <a:lnTo>
                        <a:pt x="85" y="160"/>
                      </a:lnTo>
                      <a:lnTo>
                        <a:pt x="79" y="174"/>
                      </a:lnTo>
                      <a:lnTo>
                        <a:pt x="74" y="180"/>
                      </a:lnTo>
                      <a:lnTo>
                        <a:pt x="71" y="186"/>
                      </a:lnTo>
                      <a:lnTo>
                        <a:pt x="67" y="191"/>
                      </a:lnTo>
                      <a:lnTo>
                        <a:pt x="62" y="195"/>
                      </a:lnTo>
                      <a:lnTo>
                        <a:pt x="57" y="198"/>
                      </a:lnTo>
                      <a:lnTo>
                        <a:pt x="53" y="200"/>
                      </a:lnTo>
                      <a:lnTo>
                        <a:pt x="48" y="201"/>
                      </a:lnTo>
                      <a:lnTo>
                        <a:pt x="43" y="201"/>
                      </a:lnTo>
                      <a:lnTo>
                        <a:pt x="38" y="201"/>
                      </a:lnTo>
                      <a:lnTo>
                        <a:pt x="33" y="199"/>
                      </a:lnTo>
                      <a:lnTo>
                        <a:pt x="28" y="197"/>
                      </a:lnTo>
                      <a:lnTo>
                        <a:pt x="24" y="192"/>
                      </a:lnTo>
                      <a:lnTo>
                        <a:pt x="21" y="188"/>
                      </a:lnTo>
                      <a:lnTo>
                        <a:pt x="16" y="183"/>
                      </a:lnTo>
                      <a:lnTo>
                        <a:pt x="13" y="177"/>
                      </a:lnTo>
                      <a:lnTo>
                        <a:pt x="11" y="171"/>
                      </a:lnTo>
                      <a:lnTo>
                        <a:pt x="5" y="155"/>
                      </a:lnTo>
                      <a:lnTo>
                        <a:pt x="2" y="138"/>
                      </a:lnTo>
                      <a:lnTo>
                        <a:pt x="0" y="119"/>
                      </a:lnTo>
                      <a:lnTo>
                        <a:pt x="0" y="98"/>
                      </a:lnTo>
                      <a:lnTo>
                        <a:pt x="2" y="77"/>
                      </a:lnTo>
                      <a:lnTo>
                        <a:pt x="7" y="59"/>
                      </a:lnTo>
                      <a:lnTo>
                        <a:pt x="12" y="42"/>
                      </a:lnTo>
                      <a:lnTo>
                        <a:pt x="19" y="27"/>
                      </a:lnTo>
                      <a:lnTo>
                        <a:pt x="22" y="20"/>
                      </a:lnTo>
                      <a:lnTo>
                        <a:pt x="26" y="15"/>
                      </a:lnTo>
                      <a:lnTo>
                        <a:pt x="31" y="10"/>
                      </a:lnTo>
                      <a:lnTo>
                        <a:pt x="35" y="6"/>
                      </a:lnTo>
                      <a:lnTo>
                        <a:pt x="39" y="3"/>
                      </a:lnTo>
                      <a:lnTo>
                        <a:pt x="44" y="1"/>
                      </a:lnTo>
                      <a:lnTo>
                        <a:pt x="4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3" name="Freeform 733"/>
                <p:cNvSpPr>
                  <a:spLocks/>
                </p:cNvSpPr>
                <p:nvPr/>
              </p:nvSpPr>
              <p:spPr bwMode="auto">
                <a:xfrm>
                  <a:off x="862" y="1476"/>
                  <a:ext cx="49" cy="100"/>
                </a:xfrm>
                <a:custGeom>
                  <a:avLst/>
                  <a:gdLst>
                    <a:gd name="T0" fmla="*/ 1 w 96"/>
                    <a:gd name="T1" fmla="*/ 0 h 200"/>
                    <a:gd name="T2" fmla="*/ 1 w 96"/>
                    <a:gd name="T3" fmla="*/ 0 h 200"/>
                    <a:gd name="T4" fmla="*/ 1 w 96"/>
                    <a:gd name="T5" fmla="*/ 1 h 200"/>
                    <a:gd name="T6" fmla="*/ 1 w 96"/>
                    <a:gd name="T7" fmla="*/ 1 h 200"/>
                    <a:gd name="T8" fmla="*/ 1 w 96"/>
                    <a:gd name="T9" fmla="*/ 1 h 200"/>
                    <a:gd name="T10" fmla="*/ 1 w 96"/>
                    <a:gd name="T11" fmla="*/ 1 h 200"/>
                    <a:gd name="T12" fmla="*/ 1 w 96"/>
                    <a:gd name="T13" fmla="*/ 1 h 200"/>
                    <a:gd name="T14" fmla="*/ 1 w 96"/>
                    <a:gd name="T15" fmla="*/ 1 h 200"/>
                    <a:gd name="T16" fmla="*/ 1 w 96"/>
                    <a:gd name="T17" fmla="*/ 1 h 200"/>
                    <a:gd name="T18" fmla="*/ 1 w 96"/>
                    <a:gd name="T19" fmla="*/ 1 h 200"/>
                    <a:gd name="T20" fmla="*/ 1 w 96"/>
                    <a:gd name="T21" fmla="*/ 1 h 200"/>
                    <a:gd name="T22" fmla="*/ 1 w 96"/>
                    <a:gd name="T23" fmla="*/ 1 h 200"/>
                    <a:gd name="T24" fmla="*/ 1 w 96"/>
                    <a:gd name="T25" fmla="*/ 1 h 200"/>
                    <a:gd name="T26" fmla="*/ 1 w 96"/>
                    <a:gd name="T27" fmla="*/ 1 h 200"/>
                    <a:gd name="T28" fmla="*/ 1 w 96"/>
                    <a:gd name="T29" fmla="*/ 1 h 200"/>
                    <a:gd name="T30" fmla="*/ 1 w 96"/>
                    <a:gd name="T31" fmla="*/ 1 h 200"/>
                    <a:gd name="T32" fmla="*/ 1 w 96"/>
                    <a:gd name="T33" fmla="*/ 1 h 200"/>
                    <a:gd name="T34" fmla="*/ 1 w 96"/>
                    <a:gd name="T35" fmla="*/ 1 h 200"/>
                    <a:gd name="T36" fmla="*/ 1 w 96"/>
                    <a:gd name="T37" fmla="*/ 1 h 200"/>
                    <a:gd name="T38" fmla="*/ 1 w 96"/>
                    <a:gd name="T39" fmla="*/ 1 h 200"/>
                    <a:gd name="T40" fmla="*/ 1 w 96"/>
                    <a:gd name="T41" fmla="*/ 1 h 200"/>
                    <a:gd name="T42" fmla="*/ 1 w 96"/>
                    <a:gd name="T43" fmla="*/ 1 h 200"/>
                    <a:gd name="T44" fmla="*/ 1 w 96"/>
                    <a:gd name="T45" fmla="*/ 1 h 200"/>
                    <a:gd name="T46" fmla="*/ 1 w 96"/>
                    <a:gd name="T47" fmla="*/ 1 h 200"/>
                    <a:gd name="T48" fmla="*/ 1 w 96"/>
                    <a:gd name="T49" fmla="*/ 1 h 200"/>
                    <a:gd name="T50" fmla="*/ 1 w 96"/>
                    <a:gd name="T51" fmla="*/ 1 h 200"/>
                    <a:gd name="T52" fmla="*/ 1 w 96"/>
                    <a:gd name="T53" fmla="*/ 1 h 200"/>
                    <a:gd name="T54" fmla="*/ 1 w 96"/>
                    <a:gd name="T55" fmla="*/ 1 h 200"/>
                    <a:gd name="T56" fmla="*/ 1 w 96"/>
                    <a:gd name="T57" fmla="*/ 1 h 200"/>
                    <a:gd name="T58" fmla="*/ 1 w 96"/>
                    <a:gd name="T59" fmla="*/ 1 h 200"/>
                    <a:gd name="T60" fmla="*/ 1 w 96"/>
                    <a:gd name="T61" fmla="*/ 1 h 200"/>
                    <a:gd name="T62" fmla="*/ 1 w 96"/>
                    <a:gd name="T63" fmla="*/ 1 h 200"/>
                    <a:gd name="T64" fmla="*/ 1 w 96"/>
                    <a:gd name="T65" fmla="*/ 1 h 200"/>
                    <a:gd name="T66" fmla="*/ 1 w 96"/>
                    <a:gd name="T67" fmla="*/ 1 h 200"/>
                    <a:gd name="T68" fmla="*/ 1 w 96"/>
                    <a:gd name="T69" fmla="*/ 1 h 200"/>
                    <a:gd name="T70" fmla="*/ 0 w 96"/>
                    <a:gd name="T71" fmla="*/ 1 h 200"/>
                    <a:gd name="T72" fmla="*/ 0 w 96"/>
                    <a:gd name="T73" fmla="*/ 1 h 200"/>
                    <a:gd name="T74" fmla="*/ 1 w 96"/>
                    <a:gd name="T75" fmla="*/ 1 h 200"/>
                    <a:gd name="T76" fmla="*/ 1 w 96"/>
                    <a:gd name="T77" fmla="*/ 1 h 200"/>
                    <a:gd name="T78" fmla="*/ 1 w 96"/>
                    <a:gd name="T79" fmla="*/ 1 h 200"/>
                    <a:gd name="T80" fmla="*/ 1 w 96"/>
                    <a:gd name="T81" fmla="*/ 1 h 200"/>
                    <a:gd name="T82" fmla="*/ 1 w 96"/>
                    <a:gd name="T83" fmla="*/ 1 h 200"/>
                    <a:gd name="T84" fmla="*/ 1 w 96"/>
                    <a:gd name="T85" fmla="*/ 1 h 200"/>
                    <a:gd name="T86" fmla="*/ 1 w 96"/>
                    <a:gd name="T87" fmla="*/ 1 h 200"/>
                    <a:gd name="T88" fmla="*/ 1 w 96"/>
                    <a:gd name="T89" fmla="*/ 1 h 200"/>
                    <a:gd name="T90" fmla="*/ 1 w 96"/>
                    <a:gd name="T91" fmla="*/ 1 h 200"/>
                    <a:gd name="T92" fmla="*/ 1 w 96"/>
                    <a:gd name="T93" fmla="*/ 1 h 200"/>
                    <a:gd name="T94" fmla="*/ 1 w 96"/>
                    <a:gd name="T95" fmla="*/ 0 h 200"/>
                    <a:gd name="T96" fmla="*/ 1 w 96"/>
                    <a:gd name="T97" fmla="*/ 0 h 20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6"/>
                    <a:gd name="T148" fmla="*/ 0 h 200"/>
                    <a:gd name="T149" fmla="*/ 96 w 96"/>
                    <a:gd name="T150" fmla="*/ 200 h 20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6" h="200">
                      <a:moveTo>
                        <a:pt x="54" y="0"/>
                      </a:moveTo>
                      <a:lnTo>
                        <a:pt x="58" y="0"/>
                      </a:lnTo>
                      <a:lnTo>
                        <a:pt x="64" y="2"/>
                      </a:lnTo>
                      <a:lnTo>
                        <a:pt x="68" y="4"/>
                      </a:lnTo>
                      <a:lnTo>
                        <a:pt x="72" y="8"/>
                      </a:lnTo>
                      <a:lnTo>
                        <a:pt x="76" y="13"/>
                      </a:lnTo>
                      <a:lnTo>
                        <a:pt x="79" y="18"/>
                      </a:lnTo>
                      <a:lnTo>
                        <a:pt x="83" y="24"/>
                      </a:lnTo>
                      <a:lnTo>
                        <a:pt x="85" y="30"/>
                      </a:lnTo>
                      <a:lnTo>
                        <a:pt x="91" y="46"/>
                      </a:lnTo>
                      <a:lnTo>
                        <a:pt x="94" y="63"/>
                      </a:lnTo>
                      <a:lnTo>
                        <a:pt x="96" y="82"/>
                      </a:lnTo>
                      <a:lnTo>
                        <a:pt x="95" y="103"/>
                      </a:lnTo>
                      <a:lnTo>
                        <a:pt x="93" y="122"/>
                      </a:lnTo>
                      <a:lnTo>
                        <a:pt x="90" y="141"/>
                      </a:lnTo>
                      <a:lnTo>
                        <a:pt x="84" y="158"/>
                      </a:lnTo>
                      <a:lnTo>
                        <a:pt x="78" y="173"/>
                      </a:lnTo>
                      <a:lnTo>
                        <a:pt x="74" y="178"/>
                      </a:lnTo>
                      <a:lnTo>
                        <a:pt x="70" y="184"/>
                      </a:lnTo>
                      <a:lnTo>
                        <a:pt x="66" y="189"/>
                      </a:lnTo>
                      <a:lnTo>
                        <a:pt x="61" y="193"/>
                      </a:lnTo>
                      <a:lnTo>
                        <a:pt x="57" y="196"/>
                      </a:lnTo>
                      <a:lnTo>
                        <a:pt x="53" y="198"/>
                      </a:lnTo>
                      <a:lnTo>
                        <a:pt x="47" y="199"/>
                      </a:lnTo>
                      <a:lnTo>
                        <a:pt x="43" y="200"/>
                      </a:lnTo>
                      <a:lnTo>
                        <a:pt x="37" y="199"/>
                      </a:lnTo>
                      <a:lnTo>
                        <a:pt x="33" y="197"/>
                      </a:lnTo>
                      <a:lnTo>
                        <a:pt x="28" y="195"/>
                      </a:lnTo>
                      <a:lnTo>
                        <a:pt x="24" y="191"/>
                      </a:lnTo>
                      <a:lnTo>
                        <a:pt x="21" y="186"/>
                      </a:lnTo>
                      <a:lnTo>
                        <a:pt x="16" y="182"/>
                      </a:lnTo>
                      <a:lnTo>
                        <a:pt x="13" y="175"/>
                      </a:lnTo>
                      <a:lnTo>
                        <a:pt x="11" y="168"/>
                      </a:lnTo>
                      <a:lnTo>
                        <a:pt x="5" y="153"/>
                      </a:lnTo>
                      <a:lnTo>
                        <a:pt x="2" y="137"/>
                      </a:lnTo>
                      <a:lnTo>
                        <a:pt x="0" y="117"/>
                      </a:lnTo>
                      <a:lnTo>
                        <a:pt x="0" y="97"/>
                      </a:lnTo>
                      <a:lnTo>
                        <a:pt x="2" y="77"/>
                      </a:lnTo>
                      <a:lnTo>
                        <a:pt x="7" y="58"/>
                      </a:lnTo>
                      <a:lnTo>
                        <a:pt x="12" y="41"/>
                      </a:lnTo>
                      <a:lnTo>
                        <a:pt x="19" y="27"/>
                      </a:lnTo>
                      <a:lnTo>
                        <a:pt x="22" y="20"/>
                      </a:lnTo>
                      <a:lnTo>
                        <a:pt x="26" y="15"/>
                      </a:lnTo>
                      <a:lnTo>
                        <a:pt x="30" y="9"/>
                      </a:lnTo>
                      <a:lnTo>
                        <a:pt x="35" y="6"/>
                      </a:lnTo>
                      <a:lnTo>
                        <a:pt x="39" y="3"/>
                      </a:lnTo>
                      <a:lnTo>
                        <a:pt x="44" y="1"/>
                      </a:lnTo>
                      <a:lnTo>
                        <a:pt x="48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4" name="Freeform 734"/>
                <p:cNvSpPr>
                  <a:spLocks/>
                </p:cNvSpPr>
                <p:nvPr/>
              </p:nvSpPr>
              <p:spPr bwMode="auto">
                <a:xfrm>
                  <a:off x="862" y="1476"/>
                  <a:ext cx="48" cy="100"/>
                </a:xfrm>
                <a:custGeom>
                  <a:avLst/>
                  <a:gdLst>
                    <a:gd name="T0" fmla="*/ 1 w 95"/>
                    <a:gd name="T1" fmla="*/ 0 h 199"/>
                    <a:gd name="T2" fmla="*/ 1 w 95"/>
                    <a:gd name="T3" fmla="*/ 1 h 199"/>
                    <a:gd name="T4" fmla="*/ 1 w 95"/>
                    <a:gd name="T5" fmla="*/ 1 h 199"/>
                    <a:gd name="T6" fmla="*/ 1 w 95"/>
                    <a:gd name="T7" fmla="*/ 1 h 199"/>
                    <a:gd name="T8" fmla="*/ 1 w 95"/>
                    <a:gd name="T9" fmla="*/ 1 h 199"/>
                    <a:gd name="T10" fmla="*/ 1 w 95"/>
                    <a:gd name="T11" fmla="*/ 1 h 199"/>
                    <a:gd name="T12" fmla="*/ 1 w 95"/>
                    <a:gd name="T13" fmla="*/ 1 h 199"/>
                    <a:gd name="T14" fmla="*/ 1 w 95"/>
                    <a:gd name="T15" fmla="*/ 1 h 199"/>
                    <a:gd name="T16" fmla="*/ 1 w 95"/>
                    <a:gd name="T17" fmla="*/ 1 h 199"/>
                    <a:gd name="T18" fmla="*/ 1 w 95"/>
                    <a:gd name="T19" fmla="*/ 1 h 199"/>
                    <a:gd name="T20" fmla="*/ 1 w 95"/>
                    <a:gd name="T21" fmla="*/ 1 h 199"/>
                    <a:gd name="T22" fmla="*/ 1 w 95"/>
                    <a:gd name="T23" fmla="*/ 1 h 199"/>
                    <a:gd name="T24" fmla="*/ 1 w 95"/>
                    <a:gd name="T25" fmla="*/ 1 h 199"/>
                    <a:gd name="T26" fmla="*/ 1 w 95"/>
                    <a:gd name="T27" fmla="*/ 1 h 199"/>
                    <a:gd name="T28" fmla="*/ 1 w 95"/>
                    <a:gd name="T29" fmla="*/ 1 h 199"/>
                    <a:gd name="T30" fmla="*/ 1 w 95"/>
                    <a:gd name="T31" fmla="*/ 1 h 199"/>
                    <a:gd name="T32" fmla="*/ 1 w 95"/>
                    <a:gd name="T33" fmla="*/ 1 h 199"/>
                    <a:gd name="T34" fmla="*/ 1 w 95"/>
                    <a:gd name="T35" fmla="*/ 1 h 199"/>
                    <a:gd name="T36" fmla="*/ 1 w 95"/>
                    <a:gd name="T37" fmla="*/ 1 h 199"/>
                    <a:gd name="T38" fmla="*/ 1 w 95"/>
                    <a:gd name="T39" fmla="*/ 1 h 199"/>
                    <a:gd name="T40" fmla="*/ 1 w 95"/>
                    <a:gd name="T41" fmla="*/ 1 h 199"/>
                    <a:gd name="T42" fmla="*/ 1 w 95"/>
                    <a:gd name="T43" fmla="*/ 1 h 199"/>
                    <a:gd name="T44" fmla="*/ 1 w 95"/>
                    <a:gd name="T45" fmla="*/ 1 h 199"/>
                    <a:gd name="T46" fmla="*/ 1 w 95"/>
                    <a:gd name="T47" fmla="*/ 1 h 199"/>
                    <a:gd name="T48" fmla="*/ 1 w 95"/>
                    <a:gd name="T49" fmla="*/ 1 h 199"/>
                    <a:gd name="T50" fmla="*/ 1 w 95"/>
                    <a:gd name="T51" fmla="*/ 1 h 199"/>
                    <a:gd name="T52" fmla="*/ 1 w 95"/>
                    <a:gd name="T53" fmla="*/ 1 h 199"/>
                    <a:gd name="T54" fmla="*/ 1 w 95"/>
                    <a:gd name="T55" fmla="*/ 1 h 199"/>
                    <a:gd name="T56" fmla="*/ 1 w 95"/>
                    <a:gd name="T57" fmla="*/ 1 h 199"/>
                    <a:gd name="T58" fmla="*/ 1 w 95"/>
                    <a:gd name="T59" fmla="*/ 1 h 199"/>
                    <a:gd name="T60" fmla="*/ 1 w 95"/>
                    <a:gd name="T61" fmla="*/ 1 h 199"/>
                    <a:gd name="T62" fmla="*/ 1 w 95"/>
                    <a:gd name="T63" fmla="*/ 1 h 199"/>
                    <a:gd name="T64" fmla="*/ 1 w 95"/>
                    <a:gd name="T65" fmla="*/ 1 h 199"/>
                    <a:gd name="T66" fmla="*/ 1 w 95"/>
                    <a:gd name="T67" fmla="*/ 1 h 199"/>
                    <a:gd name="T68" fmla="*/ 1 w 95"/>
                    <a:gd name="T69" fmla="*/ 1 h 199"/>
                    <a:gd name="T70" fmla="*/ 0 w 95"/>
                    <a:gd name="T71" fmla="*/ 1 h 199"/>
                    <a:gd name="T72" fmla="*/ 0 w 95"/>
                    <a:gd name="T73" fmla="*/ 1 h 199"/>
                    <a:gd name="T74" fmla="*/ 1 w 95"/>
                    <a:gd name="T75" fmla="*/ 1 h 199"/>
                    <a:gd name="T76" fmla="*/ 1 w 95"/>
                    <a:gd name="T77" fmla="*/ 1 h 199"/>
                    <a:gd name="T78" fmla="*/ 1 w 95"/>
                    <a:gd name="T79" fmla="*/ 1 h 199"/>
                    <a:gd name="T80" fmla="*/ 1 w 95"/>
                    <a:gd name="T81" fmla="*/ 1 h 199"/>
                    <a:gd name="T82" fmla="*/ 1 w 95"/>
                    <a:gd name="T83" fmla="*/ 1 h 199"/>
                    <a:gd name="T84" fmla="*/ 1 w 95"/>
                    <a:gd name="T85" fmla="*/ 1 h 199"/>
                    <a:gd name="T86" fmla="*/ 1 w 95"/>
                    <a:gd name="T87" fmla="*/ 1 h 199"/>
                    <a:gd name="T88" fmla="*/ 1 w 95"/>
                    <a:gd name="T89" fmla="*/ 1 h 199"/>
                    <a:gd name="T90" fmla="*/ 1 w 95"/>
                    <a:gd name="T91" fmla="*/ 1 h 199"/>
                    <a:gd name="T92" fmla="*/ 1 w 95"/>
                    <a:gd name="T93" fmla="*/ 1 h 199"/>
                    <a:gd name="T94" fmla="*/ 1 w 95"/>
                    <a:gd name="T95" fmla="*/ 0 h 199"/>
                    <a:gd name="T96" fmla="*/ 1 w 95"/>
                    <a:gd name="T97" fmla="*/ 0 h 19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5"/>
                    <a:gd name="T148" fmla="*/ 0 h 199"/>
                    <a:gd name="T149" fmla="*/ 95 w 95"/>
                    <a:gd name="T150" fmla="*/ 199 h 19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5" h="199">
                      <a:moveTo>
                        <a:pt x="53" y="0"/>
                      </a:moveTo>
                      <a:lnTo>
                        <a:pt x="58" y="1"/>
                      </a:lnTo>
                      <a:lnTo>
                        <a:pt x="62" y="3"/>
                      </a:lnTo>
                      <a:lnTo>
                        <a:pt x="67" y="5"/>
                      </a:lnTo>
                      <a:lnTo>
                        <a:pt x="71" y="8"/>
                      </a:lnTo>
                      <a:lnTo>
                        <a:pt x="74" y="13"/>
                      </a:lnTo>
                      <a:lnTo>
                        <a:pt x="79" y="18"/>
                      </a:lnTo>
                      <a:lnTo>
                        <a:pt x="82" y="25"/>
                      </a:lnTo>
                      <a:lnTo>
                        <a:pt x="85" y="31"/>
                      </a:lnTo>
                      <a:lnTo>
                        <a:pt x="90" y="46"/>
                      </a:lnTo>
                      <a:lnTo>
                        <a:pt x="93" y="63"/>
                      </a:lnTo>
                      <a:lnTo>
                        <a:pt x="95" y="82"/>
                      </a:lnTo>
                      <a:lnTo>
                        <a:pt x="95" y="103"/>
                      </a:lnTo>
                      <a:lnTo>
                        <a:pt x="93" y="122"/>
                      </a:lnTo>
                      <a:lnTo>
                        <a:pt x="89" y="141"/>
                      </a:lnTo>
                      <a:lnTo>
                        <a:pt x="84" y="158"/>
                      </a:lnTo>
                      <a:lnTo>
                        <a:pt x="78" y="172"/>
                      </a:lnTo>
                      <a:lnTo>
                        <a:pt x="73" y="178"/>
                      </a:lnTo>
                      <a:lnTo>
                        <a:pt x="70" y="184"/>
                      </a:lnTo>
                      <a:lnTo>
                        <a:pt x="66" y="188"/>
                      </a:lnTo>
                      <a:lnTo>
                        <a:pt x="61" y="193"/>
                      </a:lnTo>
                      <a:lnTo>
                        <a:pt x="57" y="196"/>
                      </a:lnTo>
                      <a:lnTo>
                        <a:pt x="51" y="198"/>
                      </a:lnTo>
                      <a:lnTo>
                        <a:pt x="47" y="199"/>
                      </a:lnTo>
                      <a:lnTo>
                        <a:pt x="42" y="199"/>
                      </a:lnTo>
                      <a:lnTo>
                        <a:pt x="37" y="198"/>
                      </a:lnTo>
                      <a:lnTo>
                        <a:pt x="33" y="197"/>
                      </a:lnTo>
                      <a:lnTo>
                        <a:pt x="28" y="194"/>
                      </a:lnTo>
                      <a:lnTo>
                        <a:pt x="24" y="190"/>
                      </a:lnTo>
                      <a:lnTo>
                        <a:pt x="21" y="186"/>
                      </a:lnTo>
                      <a:lnTo>
                        <a:pt x="16" y="181"/>
                      </a:lnTo>
                      <a:lnTo>
                        <a:pt x="13" y="175"/>
                      </a:lnTo>
                      <a:lnTo>
                        <a:pt x="11" y="168"/>
                      </a:lnTo>
                      <a:lnTo>
                        <a:pt x="5" y="153"/>
                      </a:lnTo>
                      <a:lnTo>
                        <a:pt x="2" y="136"/>
                      </a:lnTo>
                      <a:lnTo>
                        <a:pt x="0" y="117"/>
                      </a:lnTo>
                      <a:lnTo>
                        <a:pt x="0" y="97"/>
                      </a:lnTo>
                      <a:lnTo>
                        <a:pt x="2" y="77"/>
                      </a:lnTo>
                      <a:lnTo>
                        <a:pt x="7" y="59"/>
                      </a:lnTo>
                      <a:lnTo>
                        <a:pt x="11" y="41"/>
                      </a:lnTo>
                      <a:lnTo>
                        <a:pt x="17" y="27"/>
                      </a:lnTo>
                      <a:lnTo>
                        <a:pt x="22" y="22"/>
                      </a:lnTo>
                      <a:lnTo>
                        <a:pt x="25" y="15"/>
                      </a:lnTo>
                      <a:lnTo>
                        <a:pt x="30" y="11"/>
                      </a:lnTo>
                      <a:lnTo>
                        <a:pt x="34" y="6"/>
                      </a:lnTo>
                      <a:lnTo>
                        <a:pt x="38" y="4"/>
                      </a:lnTo>
                      <a:lnTo>
                        <a:pt x="44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5" name="Freeform 735"/>
                <p:cNvSpPr>
                  <a:spLocks/>
                </p:cNvSpPr>
                <p:nvPr/>
              </p:nvSpPr>
              <p:spPr bwMode="auto">
                <a:xfrm>
                  <a:off x="862" y="1476"/>
                  <a:ext cx="48" cy="99"/>
                </a:xfrm>
                <a:custGeom>
                  <a:avLst/>
                  <a:gdLst>
                    <a:gd name="T0" fmla="*/ 1 w 94"/>
                    <a:gd name="T1" fmla="*/ 0 h 197"/>
                    <a:gd name="T2" fmla="*/ 1 w 94"/>
                    <a:gd name="T3" fmla="*/ 1 h 197"/>
                    <a:gd name="T4" fmla="*/ 1 w 94"/>
                    <a:gd name="T5" fmla="*/ 1 h 197"/>
                    <a:gd name="T6" fmla="*/ 1 w 94"/>
                    <a:gd name="T7" fmla="*/ 1 h 197"/>
                    <a:gd name="T8" fmla="*/ 1 w 94"/>
                    <a:gd name="T9" fmla="*/ 1 h 197"/>
                    <a:gd name="T10" fmla="*/ 1 w 94"/>
                    <a:gd name="T11" fmla="*/ 1 h 197"/>
                    <a:gd name="T12" fmla="*/ 1 w 94"/>
                    <a:gd name="T13" fmla="*/ 1 h 197"/>
                    <a:gd name="T14" fmla="*/ 1 w 94"/>
                    <a:gd name="T15" fmla="*/ 1 h 197"/>
                    <a:gd name="T16" fmla="*/ 1 w 94"/>
                    <a:gd name="T17" fmla="*/ 1 h 197"/>
                    <a:gd name="T18" fmla="*/ 1 w 94"/>
                    <a:gd name="T19" fmla="*/ 1 h 197"/>
                    <a:gd name="T20" fmla="*/ 1 w 94"/>
                    <a:gd name="T21" fmla="*/ 1 h 197"/>
                    <a:gd name="T22" fmla="*/ 1 w 94"/>
                    <a:gd name="T23" fmla="*/ 1 h 197"/>
                    <a:gd name="T24" fmla="*/ 1 w 94"/>
                    <a:gd name="T25" fmla="*/ 1 h 197"/>
                    <a:gd name="T26" fmla="*/ 1 w 94"/>
                    <a:gd name="T27" fmla="*/ 1 h 197"/>
                    <a:gd name="T28" fmla="*/ 1 w 94"/>
                    <a:gd name="T29" fmla="*/ 1 h 197"/>
                    <a:gd name="T30" fmla="*/ 1 w 94"/>
                    <a:gd name="T31" fmla="*/ 1 h 197"/>
                    <a:gd name="T32" fmla="*/ 1 w 94"/>
                    <a:gd name="T33" fmla="*/ 1 h 197"/>
                    <a:gd name="T34" fmla="*/ 1 w 94"/>
                    <a:gd name="T35" fmla="*/ 1 h 197"/>
                    <a:gd name="T36" fmla="*/ 1 w 94"/>
                    <a:gd name="T37" fmla="*/ 1 h 197"/>
                    <a:gd name="T38" fmla="*/ 1 w 94"/>
                    <a:gd name="T39" fmla="*/ 1 h 197"/>
                    <a:gd name="T40" fmla="*/ 1 w 94"/>
                    <a:gd name="T41" fmla="*/ 1 h 197"/>
                    <a:gd name="T42" fmla="*/ 1 w 94"/>
                    <a:gd name="T43" fmla="*/ 1 h 197"/>
                    <a:gd name="T44" fmla="*/ 1 w 94"/>
                    <a:gd name="T45" fmla="*/ 1 h 197"/>
                    <a:gd name="T46" fmla="*/ 1 w 94"/>
                    <a:gd name="T47" fmla="*/ 1 h 197"/>
                    <a:gd name="T48" fmla="*/ 1 w 94"/>
                    <a:gd name="T49" fmla="*/ 1 h 197"/>
                    <a:gd name="T50" fmla="*/ 1 w 94"/>
                    <a:gd name="T51" fmla="*/ 1 h 197"/>
                    <a:gd name="T52" fmla="*/ 1 w 94"/>
                    <a:gd name="T53" fmla="*/ 1 h 197"/>
                    <a:gd name="T54" fmla="*/ 1 w 94"/>
                    <a:gd name="T55" fmla="*/ 1 h 197"/>
                    <a:gd name="T56" fmla="*/ 1 w 94"/>
                    <a:gd name="T57" fmla="*/ 1 h 197"/>
                    <a:gd name="T58" fmla="*/ 1 w 94"/>
                    <a:gd name="T59" fmla="*/ 1 h 197"/>
                    <a:gd name="T60" fmla="*/ 1 w 94"/>
                    <a:gd name="T61" fmla="*/ 1 h 197"/>
                    <a:gd name="T62" fmla="*/ 1 w 94"/>
                    <a:gd name="T63" fmla="*/ 1 h 197"/>
                    <a:gd name="T64" fmla="*/ 1 w 94"/>
                    <a:gd name="T65" fmla="*/ 1 h 197"/>
                    <a:gd name="T66" fmla="*/ 1 w 94"/>
                    <a:gd name="T67" fmla="*/ 1 h 197"/>
                    <a:gd name="T68" fmla="*/ 1 w 94"/>
                    <a:gd name="T69" fmla="*/ 1 h 197"/>
                    <a:gd name="T70" fmla="*/ 0 w 94"/>
                    <a:gd name="T71" fmla="*/ 1 h 197"/>
                    <a:gd name="T72" fmla="*/ 0 w 94"/>
                    <a:gd name="T73" fmla="*/ 1 h 197"/>
                    <a:gd name="T74" fmla="*/ 1 w 94"/>
                    <a:gd name="T75" fmla="*/ 1 h 197"/>
                    <a:gd name="T76" fmla="*/ 1 w 94"/>
                    <a:gd name="T77" fmla="*/ 1 h 197"/>
                    <a:gd name="T78" fmla="*/ 1 w 94"/>
                    <a:gd name="T79" fmla="*/ 1 h 197"/>
                    <a:gd name="T80" fmla="*/ 1 w 94"/>
                    <a:gd name="T81" fmla="*/ 1 h 197"/>
                    <a:gd name="T82" fmla="*/ 1 w 94"/>
                    <a:gd name="T83" fmla="*/ 1 h 197"/>
                    <a:gd name="T84" fmla="*/ 1 w 94"/>
                    <a:gd name="T85" fmla="*/ 1 h 197"/>
                    <a:gd name="T86" fmla="*/ 1 w 94"/>
                    <a:gd name="T87" fmla="*/ 1 h 197"/>
                    <a:gd name="T88" fmla="*/ 1 w 94"/>
                    <a:gd name="T89" fmla="*/ 1 h 197"/>
                    <a:gd name="T90" fmla="*/ 1 w 94"/>
                    <a:gd name="T91" fmla="*/ 1 h 197"/>
                    <a:gd name="T92" fmla="*/ 1 w 94"/>
                    <a:gd name="T93" fmla="*/ 1 h 197"/>
                    <a:gd name="T94" fmla="*/ 1 w 94"/>
                    <a:gd name="T95" fmla="*/ 1 h 197"/>
                    <a:gd name="T96" fmla="*/ 1 w 94"/>
                    <a:gd name="T97" fmla="*/ 0 h 19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"/>
                    <a:gd name="T148" fmla="*/ 0 h 197"/>
                    <a:gd name="T149" fmla="*/ 94 w 94"/>
                    <a:gd name="T150" fmla="*/ 197 h 19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" h="197">
                      <a:moveTo>
                        <a:pt x="53" y="0"/>
                      </a:moveTo>
                      <a:lnTo>
                        <a:pt x="57" y="1"/>
                      </a:lnTo>
                      <a:lnTo>
                        <a:pt x="62" y="3"/>
                      </a:lnTo>
                      <a:lnTo>
                        <a:pt x="66" y="5"/>
                      </a:lnTo>
                      <a:lnTo>
                        <a:pt x="70" y="8"/>
                      </a:lnTo>
                      <a:lnTo>
                        <a:pt x="74" y="13"/>
                      </a:lnTo>
                      <a:lnTo>
                        <a:pt x="78" y="18"/>
                      </a:lnTo>
                      <a:lnTo>
                        <a:pt x="81" y="24"/>
                      </a:lnTo>
                      <a:lnTo>
                        <a:pt x="84" y="30"/>
                      </a:lnTo>
                      <a:lnTo>
                        <a:pt x="89" y="46"/>
                      </a:lnTo>
                      <a:lnTo>
                        <a:pt x="92" y="62"/>
                      </a:lnTo>
                      <a:lnTo>
                        <a:pt x="94" y="81"/>
                      </a:lnTo>
                      <a:lnTo>
                        <a:pt x="94" y="101"/>
                      </a:lnTo>
                      <a:lnTo>
                        <a:pt x="92" y="120"/>
                      </a:lnTo>
                      <a:lnTo>
                        <a:pt x="88" y="139"/>
                      </a:lnTo>
                      <a:lnTo>
                        <a:pt x="83" y="155"/>
                      </a:lnTo>
                      <a:lnTo>
                        <a:pt x="77" y="170"/>
                      </a:lnTo>
                      <a:lnTo>
                        <a:pt x="72" y="176"/>
                      </a:lnTo>
                      <a:lnTo>
                        <a:pt x="69" y="182"/>
                      </a:lnTo>
                      <a:lnTo>
                        <a:pt x="65" y="186"/>
                      </a:lnTo>
                      <a:lnTo>
                        <a:pt x="60" y="190"/>
                      </a:lnTo>
                      <a:lnTo>
                        <a:pt x="56" y="194"/>
                      </a:lnTo>
                      <a:lnTo>
                        <a:pt x="51" y="196"/>
                      </a:lnTo>
                      <a:lnTo>
                        <a:pt x="47" y="197"/>
                      </a:lnTo>
                      <a:lnTo>
                        <a:pt x="42" y="197"/>
                      </a:lnTo>
                      <a:lnTo>
                        <a:pt x="37" y="196"/>
                      </a:lnTo>
                      <a:lnTo>
                        <a:pt x="33" y="195"/>
                      </a:lnTo>
                      <a:lnTo>
                        <a:pt x="28" y="192"/>
                      </a:lnTo>
                      <a:lnTo>
                        <a:pt x="24" y="188"/>
                      </a:lnTo>
                      <a:lnTo>
                        <a:pt x="20" y="184"/>
                      </a:lnTo>
                      <a:lnTo>
                        <a:pt x="16" y="178"/>
                      </a:lnTo>
                      <a:lnTo>
                        <a:pt x="13" y="173"/>
                      </a:lnTo>
                      <a:lnTo>
                        <a:pt x="10" y="166"/>
                      </a:lnTo>
                      <a:lnTo>
                        <a:pt x="5" y="152"/>
                      </a:lnTo>
                      <a:lnTo>
                        <a:pt x="2" y="135"/>
                      </a:lnTo>
                      <a:lnTo>
                        <a:pt x="0" y="116"/>
                      </a:lnTo>
                      <a:lnTo>
                        <a:pt x="0" y="96"/>
                      </a:lnTo>
                      <a:lnTo>
                        <a:pt x="2" y="76"/>
                      </a:lnTo>
                      <a:lnTo>
                        <a:pt x="7" y="58"/>
                      </a:lnTo>
                      <a:lnTo>
                        <a:pt x="11" y="41"/>
                      </a:lnTo>
                      <a:lnTo>
                        <a:pt x="17" y="27"/>
                      </a:lnTo>
                      <a:lnTo>
                        <a:pt x="22" y="21"/>
                      </a:lnTo>
                      <a:lnTo>
                        <a:pt x="25" y="15"/>
                      </a:lnTo>
                      <a:lnTo>
                        <a:pt x="30" y="11"/>
                      </a:lnTo>
                      <a:lnTo>
                        <a:pt x="34" y="7"/>
                      </a:lnTo>
                      <a:lnTo>
                        <a:pt x="38" y="4"/>
                      </a:lnTo>
                      <a:lnTo>
                        <a:pt x="43" y="2"/>
                      </a:lnTo>
                      <a:lnTo>
                        <a:pt x="48" y="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6363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6" name="Freeform 736"/>
                <p:cNvSpPr>
                  <a:spLocks/>
                </p:cNvSpPr>
                <p:nvPr/>
              </p:nvSpPr>
              <p:spPr bwMode="auto">
                <a:xfrm>
                  <a:off x="862" y="1477"/>
                  <a:ext cx="47" cy="97"/>
                </a:xfrm>
                <a:custGeom>
                  <a:avLst/>
                  <a:gdLst>
                    <a:gd name="T0" fmla="*/ 1 w 93"/>
                    <a:gd name="T1" fmla="*/ 0 h 195"/>
                    <a:gd name="T2" fmla="*/ 1 w 93"/>
                    <a:gd name="T3" fmla="*/ 0 h 195"/>
                    <a:gd name="T4" fmla="*/ 1 w 93"/>
                    <a:gd name="T5" fmla="*/ 0 h 195"/>
                    <a:gd name="T6" fmla="*/ 1 w 93"/>
                    <a:gd name="T7" fmla="*/ 0 h 195"/>
                    <a:gd name="T8" fmla="*/ 1 w 93"/>
                    <a:gd name="T9" fmla="*/ 0 h 195"/>
                    <a:gd name="T10" fmla="*/ 1 w 93"/>
                    <a:gd name="T11" fmla="*/ 0 h 195"/>
                    <a:gd name="T12" fmla="*/ 1 w 93"/>
                    <a:gd name="T13" fmla="*/ 0 h 195"/>
                    <a:gd name="T14" fmla="*/ 1 w 93"/>
                    <a:gd name="T15" fmla="*/ 0 h 195"/>
                    <a:gd name="T16" fmla="*/ 1 w 93"/>
                    <a:gd name="T17" fmla="*/ 0 h 195"/>
                    <a:gd name="T18" fmla="*/ 1 w 93"/>
                    <a:gd name="T19" fmla="*/ 0 h 195"/>
                    <a:gd name="T20" fmla="*/ 1 w 93"/>
                    <a:gd name="T21" fmla="*/ 0 h 195"/>
                    <a:gd name="T22" fmla="*/ 1 w 93"/>
                    <a:gd name="T23" fmla="*/ 0 h 195"/>
                    <a:gd name="T24" fmla="*/ 1 w 93"/>
                    <a:gd name="T25" fmla="*/ 0 h 195"/>
                    <a:gd name="T26" fmla="*/ 1 w 93"/>
                    <a:gd name="T27" fmla="*/ 0 h 195"/>
                    <a:gd name="T28" fmla="*/ 1 w 93"/>
                    <a:gd name="T29" fmla="*/ 0 h 195"/>
                    <a:gd name="T30" fmla="*/ 1 w 93"/>
                    <a:gd name="T31" fmla="*/ 0 h 195"/>
                    <a:gd name="T32" fmla="*/ 1 w 93"/>
                    <a:gd name="T33" fmla="*/ 0 h 195"/>
                    <a:gd name="T34" fmla="*/ 1 w 93"/>
                    <a:gd name="T35" fmla="*/ 0 h 195"/>
                    <a:gd name="T36" fmla="*/ 1 w 93"/>
                    <a:gd name="T37" fmla="*/ 0 h 195"/>
                    <a:gd name="T38" fmla="*/ 1 w 93"/>
                    <a:gd name="T39" fmla="*/ 0 h 195"/>
                    <a:gd name="T40" fmla="*/ 1 w 93"/>
                    <a:gd name="T41" fmla="*/ 0 h 195"/>
                    <a:gd name="T42" fmla="*/ 1 w 93"/>
                    <a:gd name="T43" fmla="*/ 0 h 195"/>
                    <a:gd name="T44" fmla="*/ 1 w 93"/>
                    <a:gd name="T45" fmla="*/ 0 h 195"/>
                    <a:gd name="T46" fmla="*/ 1 w 93"/>
                    <a:gd name="T47" fmla="*/ 0 h 195"/>
                    <a:gd name="T48" fmla="*/ 1 w 93"/>
                    <a:gd name="T49" fmla="*/ 0 h 195"/>
                    <a:gd name="T50" fmla="*/ 1 w 93"/>
                    <a:gd name="T51" fmla="*/ 0 h 195"/>
                    <a:gd name="T52" fmla="*/ 1 w 93"/>
                    <a:gd name="T53" fmla="*/ 0 h 195"/>
                    <a:gd name="T54" fmla="*/ 1 w 93"/>
                    <a:gd name="T55" fmla="*/ 0 h 195"/>
                    <a:gd name="T56" fmla="*/ 1 w 93"/>
                    <a:gd name="T57" fmla="*/ 0 h 195"/>
                    <a:gd name="T58" fmla="*/ 1 w 93"/>
                    <a:gd name="T59" fmla="*/ 0 h 195"/>
                    <a:gd name="T60" fmla="*/ 1 w 93"/>
                    <a:gd name="T61" fmla="*/ 0 h 195"/>
                    <a:gd name="T62" fmla="*/ 1 w 93"/>
                    <a:gd name="T63" fmla="*/ 0 h 195"/>
                    <a:gd name="T64" fmla="*/ 1 w 93"/>
                    <a:gd name="T65" fmla="*/ 0 h 195"/>
                    <a:gd name="T66" fmla="*/ 1 w 93"/>
                    <a:gd name="T67" fmla="*/ 0 h 195"/>
                    <a:gd name="T68" fmla="*/ 1 w 93"/>
                    <a:gd name="T69" fmla="*/ 0 h 195"/>
                    <a:gd name="T70" fmla="*/ 0 w 93"/>
                    <a:gd name="T71" fmla="*/ 0 h 195"/>
                    <a:gd name="T72" fmla="*/ 0 w 93"/>
                    <a:gd name="T73" fmla="*/ 0 h 195"/>
                    <a:gd name="T74" fmla="*/ 1 w 93"/>
                    <a:gd name="T75" fmla="*/ 0 h 195"/>
                    <a:gd name="T76" fmla="*/ 1 w 93"/>
                    <a:gd name="T77" fmla="*/ 0 h 195"/>
                    <a:gd name="T78" fmla="*/ 1 w 93"/>
                    <a:gd name="T79" fmla="*/ 0 h 195"/>
                    <a:gd name="T80" fmla="*/ 1 w 93"/>
                    <a:gd name="T81" fmla="*/ 0 h 195"/>
                    <a:gd name="T82" fmla="*/ 1 w 93"/>
                    <a:gd name="T83" fmla="*/ 0 h 195"/>
                    <a:gd name="T84" fmla="*/ 1 w 93"/>
                    <a:gd name="T85" fmla="*/ 0 h 195"/>
                    <a:gd name="T86" fmla="*/ 1 w 93"/>
                    <a:gd name="T87" fmla="*/ 0 h 195"/>
                    <a:gd name="T88" fmla="*/ 1 w 93"/>
                    <a:gd name="T89" fmla="*/ 0 h 195"/>
                    <a:gd name="T90" fmla="*/ 1 w 93"/>
                    <a:gd name="T91" fmla="*/ 0 h 195"/>
                    <a:gd name="T92" fmla="*/ 1 w 93"/>
                    <a:gd name="T93" fmla="*/ 0 h 195"/>
                    <a:gd name="T94" fmla="*/ 1 w 93"/>
                    <a:gd name="T95" fmla="*/ 0 h 195"/>
                    <a:gd name="T96" fmla="*/ 1 w 93"/>
                    <a:gd name="T97" fmla="*/ 0 h 19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3"/>
                    <a:gd name="T148" fmla="*/ 0 h 195"/>
                    <a:gd name="T149" fmla="*/ 93 w 93"/>
                    <a:gd name="T150" fmla="*/ 195 h 19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3" h="195">
                      <a:moveTo>
                        <a:pt x="51" y="0"/>
                      </a:moveTo>
                      <a:lnTo>
                        <a:pt x="57" y="1"/>
                      </a:lnTo>
                      <a:lnTo>
                        <a:pt x="61" y="3"/>
                      </a:lnTo>
                      <a:lnTo>
                        <a:pt x="66" y="5"/>
                      </a:lnTo>
                      <a:lnTo>
                        <a:pt x="70" y="9"/>
                      </a:lnTo>
                      <a:lnTo>
                        <a:pt x="73" y="13"/>
                      </a:lnTo>
                      <a:lnTo>
                        <a:pt x="77" y="18"/>
                      </a:lnTo>
                      <a:lnTo>
                        <a:pt x="80" y="24"/>
                      </a:lnTo>
                      <a:lnTo>
                        <a:pt x="83" y="31"/>
                      </a:lnTo>
                      <a:lnTo>
                        <a:pt x="88" y="45"/>
                      </a:lnTo>
                      <a:lnTo>
                        <a:pt x="92" y="62"/>
                      </a:lnTo>
                      <a:lnTo>
                        <a:pt x="93" y="80"/>
                      </a:lnTo>
                      <a:lnTo>
                        <a:pt x="93" y="100"/>
                      </a:lnTo>
                      <a:lnTo>
                        <a:pt x="91" y="119"/>
                      </a:lnTo>
                      <a:lnTo>
                        <a:pt x="88" y="138"/>
                      </a:lnTo>
                      <a:lnTo>
                        <a:pt x="82" y="154"/>
                      </a:lnTo>
                      <a:lnTo>
                        <a:pt x="76" y="169"/>
                      </a:lnTo>
                      <a:lnTo>
                        <a:pt x="72" y="174"/>
                      </a:lnTo>
                      <a:lnTo>
                        <a:pt x="68" y="180"/>
                      </a:lnTo>
                      <a:lnTo>
                        <a:pt x="65" y="184"/>
                      </a:lnTo>
                      <a:lnTo>
                        <a:pt x="60" y="188"/>
                      </a:lnTo>
                      <a:lnTo>
                        <a:pt x="56" y="192"/>
                      </a:lnTo>
                      <a:lnTo>
                        <a:pt x="51" y="194"/>
                      </a:lnTo>
                      <a:lnTo>
                        <a:pt x="46" y="195"/>
                      </a:lnTo>
                      <a:lnTo>
                        <a:pt x="42" y="195"/>
                      </a:lnTo>
                      <a:lnTo>
                        <a:pt x="37" y="194"/>
                      </a:lnTo>
                      <a:lnTo>
                        <a:pt x="32" y="193"/>
                      </a:lnTo>
                      <a:lnTo>
                        <a:pt x="27" y="189"/>
                      </a:lnTo>
                      <a:lnTo>
                        <a:pt x="24" y="186"/>
                      </a:lnTo>
                      <a:lnTo>
                        <a:pt x="20" y="182"/>
                      </a:lnTo>
                      <a:lnTo>
                        <a:pt x="16" y="177"/>
                      </a:lnTo>
                      <a:lnTo>
                        <a:pt x="13" y="171"/>
                      </a:lnTo>
                      <a:lnTo>
                        <a:pt x="10" y="164"/>
                      </a:lnTo>
                      <a:lnTo>
                        <a:pt x="5" y="150"/>
                      </a:lnTo>
                      <a:lnTo>
                        <a:pt x="2" y="134"/>
                      </a:lnTo>
                      <a:lnTo>
                        <a:pt x="0" y="115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7" y="57"/>
                      </a:lnTo>
                      <a:lnTo>
                        <a:pt x="11" y="41"/>
                      </a:lnTo>
                      <a:lnTo>
                        <a:pt x="17" y="27"/>
                      </a:lnTo>
                      <a:lnTo>
                        <a:pt x="22" y="21"/>
                      </a:lnTo>
                      <a:lnTo>
                        <a:pt x="25" y="15"/>
                      </a:lnTo>
                      <a:lnTo>
                        <a:pt x="30" y="11"/>
                      </a:lnTo>
                      <a:lnTo>
                        <a:pt x="34" y="6"/>
                      </a:lnTo>
                      <a:lnTo>
                        <a:pt x="38" y="4"/>
                      </a:lnTo>
                      <a:lnTo>
                        <a:pt x="43" y="2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5C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7" name="Freeform 737"/>
                <p:cNvSpPr>
                  <a:spLocks/>
                </p:cNvSpPr>
                <p:nvPr/>
              </p:nvSpPr>
              <p:spPr bwMode="auto">
                <a:xfrm>
                  <a:off x="862" y="1477"/>
                  <a:ext cx="47" cy="97"/>
                </a:xfrm>
                <a:custGeom>
                  <a:avLst/>
                  <a:gdLst>
                    <a:gd name="T0" fmla="*/ 1 w 92"/>
                    <a:gd name="T1" fmla="*/ 0 h 193"/>
                    <a:gd name="T2" fmla="*/ 1 w 92"/>
                    <a:gd name="T3" fmla="*/ 1 h 193"/>
                    <a:gd name="T4" fmla="*/ 1 w 92"/>
                    <a:gd name="T5" fmla="*/ 1 h 193"/>
                    <a:gd name="T6" fmla="*/ 1 w 92"/>
                    <a:gd name="T7" fmla="*/ 1 h 193"/>
                    <a:gd name="T8" fmla="*/ 1 w 92"/>
                    <a:gd name="T9" fmla="*/ 1 h 193"/>
                    <a:gd name="T10" fmla="*/ 1 w 92"/>
                    <a:gd name="T11" fmla="*/ 1 h 193"/>
                    <a:gd name="T12" fmla="*/ 1 w 92"/>
                    <a:gd name="T13" fmla="*/ 1 h 193"/>
                    <a:gd name="T14" fmla="*/ 1 w 92"/>
                    <a:gd name="T15" fmla="*/ 1 h 193"/>
                    <a:gd name="T16" fmla="*/ 1 w 92"/>
                    <a:gd name="T17" fmla="*/ 1 h 193"/>
                    <a:gd name="T18" fmla="*/ 1 w 92"/>
                    <a:gd name="T19" fmla="*/ 1 h 193"/>
                    <a:gd name="T20" fmla="*/ 1 w 92"/>
                    <a:gd name="T21" fmla="*/ 1 h 193"/>
                    <a:gd name="T22" fmla="*/ 1 w 92"/>
                    <a:gd name="T23" fmla="*/ 1 h 193"/>
                    <a:gd name="T24" fmla="*/ 1 w 92"/>
                    <a:gd name="T25" fmla="*/ 1 h 193"/>
                    <a:gd name="T26" fmla="*/ 1 w 92"/>
                    <a:gd name="T27" fmla="*/ 1 h 193"/>
                    <a:gd name="T28" fmla="*/ 1 w 92"/>
                    <a:gd name="T29" fmla="*/ 1 h 193"/>
                    <a:gd name="T30" fmla="*/ 1 w 92"/>
                    <a:gd name="T31" fmla="*/ 1 h 193"/>
                    <a:gd name="T32" fmla="*/ 1 w 92"/>
                    <a:gd name="T33" fmla="*/ 1 h 193"/>
                    <a:gd name="T34" fmla="*/ 1 w 92"/>
                    <a:gd name="T35" fmla="*/ 1 h 193"/>
                    <a:gd name="T36" fmla="*/ 1 w 92"/>
                    <a:gd name="T37" fmla="*/ 1 h 193"/>
                    <a:gd name="T38" fmla="*/ 1 w 92"/>
                    <a:gd name="T39" fmla="*/ 1 h 193"/>
                    <a:gd name="T40" fmla="*/ 1 w 92"/>
                    <a:gd name="T41" fmla="*/ 1 h 193"/>
                    <a:gd name="T42" fmla="*/ 1 w 92"/>
                    <a:gd name="T43" fmla="*/ 1 h 193"/>
                    <a:gd name="T44" fmla="*/ 1 w 92"/>
                    <a:gd name="T45" fmla="*/ 1 h 193"/>
                    <a:gd name="T46" fmla="*/ 1 w 92"/>
                    <a:gd name="T47" fmla="*/ 1 h 193"/>
                    <a:gd name="T48" fmla="*/ 1 w 92"/>
                    <a:gd name="T49" fmla="*/ 1 h 193"/>
                    <a:gd name="T50" fmla="*/ 1 w 92"/>
                    <a:gd name="T51" fmla="*/ 1 h 193"/>
                    <a:gd name="T52" fmla="*/ 1 w 92"/>
                    <a:gd name="T53" fmla="*/ 1 h 193"/>
                    <a:gd name="T54" fmla="*/ 1 w 92"/>
                    <a:gd name="T55" fmla="*/ 1 h 193"/>
                    <a:gd name="T56" fmla="*/ 1 w 92"/>
                    <a:gd name="T57" fmla="*/ 1 h 193"/>
                    <a:gd name="T58" fmla="*/ 1 w 92"/>
                    <a:gd name="T59" fmla="*/ 1 h 193"/>
                    <a:gd name="T60" fmla="*/ 1 w 92"/>
                    <a:gd name="T61" fmla="*/ 1 h 193"/>
                    <a:gd name="T62" fmla="*/ 1 w 92"/>
                    <a:gd name="T63" fmla="*/ 1 h 193"/>
                    <a:gd name="T64" fmla="*/ 1 w 92"/>
                    <a:gd name="T65" fmla="*/ 1 h 193"/>
                    <a:gd name="T66" fmla="*/ 1 w 92"/>
                    <a:gd name="T67" fmla="*/ 1 h 193"/>
                    <a:gd name="T68" fmla="*/ 1 w 92"/>
                    <a:gd name="T69" fmla="*/ 1 h 193"/>
                    <a:gd name="T70" fmla="*/ 0 w 92"/>
                    <a:gd name="T71" fmla="*/ 1 h 193"/>
                    <a:gd name="T72" fmla="*/ 0 w 92"/>
                    <a:gd name="T73" fmla="*/ 1 h 193"/>
                    <a:gd name="T74" fmla="*/ 1 w 92"/>
                    <a:gd name="T75" fmla="*/ 1 h 193"/>
                    <a:gd name="T76" fmla="*/ 1 w 92"/>
                    <a:gd name="T77" fmla="*/ 1 h 193"/>
                    <a:gd name="T78" fmla="*/ 1 w 92"/>
                    <a:gd name="T79" fmla="*/ 1 h 193"/>
                    <a:gd name="T80" fmla="*/ 1 w 92"/>
                    <a:gd name="T81" fmla="*/ 1 h 193"/>
                    <a:gd name="T82" fmla="*/ 1 w 92"/>
                    <a:gd name="T83" fmla="*/ 1 h 193"/>
                    <a:gd name="T84" fmla="*/ 1 w 92"/>
                    <a:gd name="T85" fmla="*/ 1 h 193"/>
                    <a:gd name="T86" fmla="*/ 1 w 92"/>
                    <a:gd name="T87" fmla="*/ 1 h 193"/>
                    <a:gd name="T88" fmla="*/ 1 w 92"/>
                    <a:gd name="T89" fmla="*/ 1 h 193"/>
                    <a:gd name="T90" fmla="*/ 1 w 92"/>
                    <a:gd name="T91" fmla="*/ 1 h 193"/>
                    <a:gd name="T92" fmla="*/ 1 w 92"/>
                    <a:gd name="T93" fmla="*/ 1 h 193"/>
                    <a:gd name="T94" fmla="*/ 1 w 92"/>
                    <a:gd name="T95" fmla="*/ 0 h 193"/>
                    <a:gd name="T96" fmla="*/ 1 w 92"/>
                    <a:gd name="T97" fmla="*/ 0 h 1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2"/>
                    <a:gd name="T148" fmla="*/ 0 h 193"/>
                    <a:gd name="T149" fmla="*/ 92 w 92"/>
                    <a:gd name="T150" fmla="*/ 193 h 1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2" h="193">
                      <a:moveTo>
                        <a:pt x="51" y="0"/>
                      </a:moveTo>
                      <a:lnTo>
                        <a:pt x="56" y="1"/>
                      </a:lnTo>
                      <a:lnTo>
                        <a:pt x="61" y="2"/>
                      </a:lnTo>
                      <a:lnTo>
                        <a:pt x="65" y="5"/>
                      </a:lnTo>
                      <a:lnTo>
                        <a:pt x="69" y="9"/>
                      </a:lnTo>
                      <a:lnTo>
                        <a:pt x="73" y="13"/>
                      </a:lnTo>
                      <a:lnTo>
                        <a:pt x="77" y="17"/>
                      </a:lnTo>
                      <a:lnTo>
                        <a:pt x="80" y="24"/>
                      </a:lnTo>
                      <a:lnTo>
                        <a:pt x="82" y="30"/>
                      </a:lnTo>
                      <a:lnTo>
                        <a:pt x="88" y="45"/>
                      </a:lnTo>
                      <a:lnTo>
                        <a:pt x="91" y="61"/>
                      </a:lnTo>
                      <a:lnTo>
                        <a:pt x="92" y="80"/>
                      </a:lnTo>
                      <a:lnTo>
                        <a:pt x="92" y="99"/>
                      </a:lnTo>
                      <a:lnTo>
                        <a:pt x="91" y="118"/>
                      </a:lnTo>
                      <a:lnTo>
                        <a:pt x="87" y="137"/>
                      </a:lnTo>
                      <a:lnTo>
                        <a:pt x="81" y="152"/>
                      </a:lnTo>
                      <a:lnTo>
                        <a:pt x="76" y="167"/>
                      </a:lnTo>
                      <a:lnTo>
                        <a:pt x="71" y="173"/>
                      </a:lnTo>
                      <a:lnTo>
                        <a:pt x="68" y="178"/>
                      </a:lnTo>
                      <a:lnTo>
                        <a:pt x="64" y="183"/>
                      </a:lnTo>
                      <a:lnTo>
                        <a:pt x="59" y="186"/>
                      </a:lnTo>
                      <a:lnTo>
                        <a:pt x="55" y="190"/>
                      </a:lnTo>
                      <a:lnTo>
                        <a:pt x="50" y="192"/>
                      </a:lnTo>
                      <a:lnTo>
                        <a:pt x="46" y="193"/>
                      </a:lnTo>
                      <a:lnTo>
                        <a:pt x="42" y="193"/>
                      </a:lnTo>
                      <a:lnTo>
                        <a:pt x="36" y="193"/>
                      </a:lnTo>
                      <a:lnTo>
                        <a:pt x="32" y="191"/>
                      </a:lnTo>
                      <a:lnTo>
                        <a:pt x="27" y="188"/>
                      </a:lnTo>
                      <a:lnTo>
                        <a:pt x="24" y="184"/>
                      </a:lnTo>
                      <a:lnTo>
                        <a:pt x="20" y="181"/>
                      </a:lnTo>
                      <a:lnTo>
                        <a:pt x="16" y="175"/>
                      </a:lnTo>
                      <a:lnTo>
                        <a:pt x="13" y="170"/>
                      </a:lnTo>
                      <a:lnTo>
                        <a:pt x="10" y="163"/>
                      </a:lnTo>
                      <a:lnTo>
                        <a:pt x="5" y="149"/>
                      </a:lnTo>
                      <a:lnTo>
                        <a:pt x="2" y="131"/>
                      </a:lnTo>
                      <a:lnTo>
                        <a:pt x="0" y="114"/>
                      </a:lnTo>
                      <a:lnTo>
                        <a:pt x="0" y="94"/>
                      </a:lnTo>
                      <a:lnTo>
                        <a:pt x="2" y="74"/>
                      </a:lnTo>
                      <a:lnTo>
                        <a:pt x="7" y="57"/>
                      </a:lnTo>
                      <a:lnTo>
                        <a:pt x="11" y="40"/>
                      </a:lnTo>
                      <a:lnTo>
                        <a:pt x="17" y="26"/>
                      </a:lnTo>
                      <a:lnTo>
                        <a:pt x="21" y="21"/>
                      </a:lnTo>
                      <a:lnTo>
                        <a:pt x="25" y="15"/>
                      </a:lnTo>
                      <a:lnTo>
                        <a:pt x="30" y="10"/>
                      </a:lnTo>
                      <a:lnTo>
                        <a:pt x="33" y="6"/>
                      </a:lnTo>
                      <a:lnTo>
                        <a:pt x="38" y="3"/>
                      </a:lnTo>
                      <a:lnTo>
                        <a:pt x="43" y="1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5252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8" name="Freeform 738"/>
                <p:cNvSpPr>
                  <a:spLocks/>
                </p:cNvSpPr>
                <p:nvPr/>
              </p:nvSpPr>
              <p:spPr bwMode="auto">
                <a:xfrm>
                  <a:off x="862" y="1478"/>
                  <a:ext cx="46" cy="95"/>
                </a:xfrm>
                <a:custGeom>
                  <a:avLst/>
                  <a:gdLst>
                    <a:gd name="T0" fmla="*/ 1 w 91"/>
                    <a:gd name="T1" fmla="*/ 0 h 191"/>
                    <a:gd name="T2" fmla="*/ 1 w 91"/>
                    <a:gd name="T3" fmla="*/ 0 h 191"/>
                    <a:gd name="T4" fmla="*/ 1 w 91"/>
                    <a:gd name="T5" fmla="*/ 0 h 191"/>
                    <a:gd name="T6" fmla="*/ 1 w 91"/>
                    <a:gd name="T7" fmla="*/ 0 h 191"/>
                    <a:gd name="T8" fmla="*/ 1 w 91"/>
                    <a:gd name="T9" fmla="*/ 0 h 191"/>
                    <a:gd name="T10" fmla="*/ 1 w 91"/>
                    <a:gd name="T11" fmla="*/ 0 h 191"/>
                    <a:gd name="T12" fmla="*/ 1 w 91"/>
                    <a:gd name="T13" fmla="*/ 0 h 191"/>
                    <a:gd name="T14" fmla="*/ 1 w 91"/>
                    <a:gd name="T15" fmla="*/ 0 h 191"/>
                    <a:gd name="T16" fmla="*/ 1 w 91"/>
                    <a:gd name="T17" fmla="*/ 0 h 191"/>
                    <a:gd name="T18" fmla="*/ 1 w 91"/>
                    <a:gd name="T19" fmla="*/ 0 h 191"/>
                    <a:gd name="T20" fmla="*/ 1 w 91"/>
                    <a:gd name="T21" fmla="*/ 0 h 191"/>
                    <a:gd name="T22" fmla="*/ 1 w 91"/>
                    <a:gd name="T23" fmla="*/ 0 h 191"/>
                    <a:gd name="T24" fmla="*/ 1 w 91"/>
                    <a:gd name="T25" fmla="*/ 0 h 191"/>
                    <a:gd name="T26" fmla="*/ 1 w 91"/>
                    <a:gd name="T27" fmla="*/ 0 h 191"/>
                    <a:gd name="T28" fmla="*/ 1 w 91"/>
                    <a:gd name="T29" fmla="*/ 0 h 191"/>
                    <a:gd name="T30" fmla="*/ 1 w 91"/>
                    <a:gd name="T31" fmla="*/ 0 h 191"/>
                    <a:gd name="T32" fmla="*/ 1 w 91"/>
                    <a:gd name="T33" fmla="*/ 0 h 191"/>
                    <a:gd name="T34" fmla="*/ 1 w 91"/>
                    <a:gd name="T35" fmla="*/ 0 h 191"/>
                    <a:gd name="T36" fmla="*/ 1 w 91"/>
                    <a:gd name="T37" fmla="*/ 0 h 191"/>
                    <a:gd name="T38" fmla="*/ 1 w 91"/>
                    <a:gd name="T39" fmla="*/ 0 h 191"/>
                    <a:gd name="T40" fmla="*/ 1 w 91"/>
                    <a:gd name="T41" fmla="*/ 0 h 191"/>
                    <a:gd name="T42" fmla="*/ 1 w 91"/>
                    <a:gd name="T43" fmla="*/ 0 h 191"/>
                    <a:gd name="T44" fmla="*/ 1 w 91"/>
                    <a:gd name="T45" fmla="*/ 0 h 191"/>
                    <a:gd name="T46" fmla="*/ 1 w 91"/>
                    <a:gd name="T47" fmla="*/ 0 h 191"/>
                    <a:gd name="T48" fmla="*/ 1 w 91"/>
                    <a:gd name="T49" fmla="*/ 0 h 191"/>
                    <a:gd name="T50" fmla="*/ 1 w 91"/>
                    <a:gd name="T51" fmla="*/ 0 h 191"/>
                    <a:gd name="T52" fmla="*/ 1 w 91"/>
                    <a:gd name="T53" fmla="*/ 0 h 191"/>
                    <a:gd name="T54" fmla="*/ 1 w 91"/>
                    <a:gd name="T55" fmla="*/ 0 h 191"/>
                    <a:gd name="T56" fmla="*/ 1 w 91"/>
                    <a:gd name="T57" fmla="*/ 0 h 191"/>
                    <a:gd name="T58" fmla="*/ 1 w 91"/>
                    <a:gd name="T59" fmla="*/ 0 h 191"/>
                    <a:gd name="T60" fmla="*/ 1 w 91"/>
                    <a:gd name="T61" fmla="*/ 0 h 191"/>
                    <a:gd name="T62" fmla="*/ 1 w 91"/>
                    <a:gd name="T63" fmla="*/ 0 h 191"/>
                    <a:gd name="T64" fmla="*/ 1 w 91"/>
                    <a:gd name="T65" fmla="*/ 0 h 191"/>
                    <a:gd name="T66" fmla="*/ 1 w 91"/>
                    <a:gd name="T67" fmla="*/ 0 h 191"/>
                    <a:gd name="T68" fmla="*/ 1 w 91"/>
                    <a:gd name="T69" fmla="*/ 0 h 191"/>
                    <a:gd name="T70" fmla="*/ 0 w 91"/>
                    <a:gd name="T71" fmla="*/ 0 h 191"/>
                    <a:gd name="T72" fmla="*/ 0 w 91"/>
                    <a:gd name="T73" fmla="*/ 0 h 191"/>
                    <a:gd name="T74" fmla="*/ 1 w 91"/>
                    <a:gd name="T75" fmla="*/ 0 h 191"/>
                    <a:gd name="T76" fmla="*/ 1 w 91"/>
                    <a:gd name="T77" fmla="*/ 0 h 191"/>
                    <a:gd name="T78" fmla="*/ 1 w 91"/>
                    <a:gd name="T79" fmla="*/ 0 h 191"/>
                    <a:gd name="T80" fmla="*/ 1 w 91"/>
                    <a:gd name="T81" fmla="*/ 0 h 191"/>
                    <a:gd name="T82" fmla="*/ 1 w 91"/>
                    <a:gd name="T83" fmla="*/ 0 h 191"/>
                    <a:gd name="T84" fmla="*/ 1 w 91"/>
                    <a:gd name="T85" fmla="*/ 0 h 191"/>
                    <a:gd name="T86" fmla="*/ 1 w 91"/>
                    <a:gd name="T87" fmla="*/ 0 h 191"/>
                    <a:gd name="T88" fmla="*/ 1 w 91"/>
                    <a:gd name="T89" fmla="*/ 0 h 191"/>
                    <a:gd name="T90" fmla="*/ 1 w 91"/>
                    <a:gd name="T91" fmla="*/ 0 h 191"/>
                    <a:gd name="T92" fmla="*/ 1 w 91"/>
                    <a:gd name="T93" fmla="*/ 0 h 191"/>
                    <a:gd name="T94" fmla="*/ 1 w 91"/>
                    <a:gd name="T95" fmla="*/ 0 h 191"/>
                    <a:gd name="T96" fmla="*/ 1 w 91"/>
                    <a:gd name="T97" fmla="*/ 0 h 19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191"/>
                    <a:gd name="T149" fmla="*/ 91 w 91"/>
                    <a:gd name="T150" fmla="*/ 191 h 19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191">
                      <a:moveTo>
                        <a:pt x="51" y="0"/>
                      </a:moveTo>
                      <a:lnTo>
                        <a:pt x="56" y="0"/>
                      </a:lnTo>
                      <a:lnTo>
                        <a:pt x="60" y="2"/>
                      </a:lnTo>
                      <a:lnTo>
                        <a:pt x="65" y="4"/>
                      </a:lnTo>
                      <a:lnTo>
                        <a:pt x="69" y="9"/>
                      </a:lnTo>
                      <a:lnTo>
                        <a:pt x="72" y="12"/>
                      </a:lnTo>
                      <a:lnTo>
                        <a:pt x="76" y="18"/>
                      </a:lnTo>
                      <a:lnTo>
                        <a:pt x="79" y="23"/>
                      </a:lnTo>
                      <a:lnTo>
                        <a:pt x="82" y="30"/>
                      </a:lnTo>
                      <a:lnTo>
                        <a:pt x="87" y="44"/>
                      </a:lnTo>
                      <a:lnTo>
                        <a:pt x="90" y="60"/>
                      </a:lnTo>
                      <a:lnTo>
                        <a:pt x="91" y="79"/>
                      </a:lnTo>
                      <a:lnTo>
                        <a:pt x="91" y="98"/>
                      </a:lnTo>
                      <a:lnTo>
                        <a:pt x="89" y="117"/>
                      </a:lnTo>
                      <a:lnTo>
                        <a:pt x="85" y="135"/>
                      </a:lnTo>
                      <a:lnTo>
                        <a:pt x="81" y="151"/>
                      </a:lnTo>
                      <a:lnTo>
                        <a:pt x="74" y="164"/>
                      </a:lnTo>
                      <a:lnTo>
                        <a:pt x="71" y="171"/>
                      </a:lnTo>
                      <a:lnTo>
                        <a:pt x="67" y="177"/>
                      </a:lnTo>
                      <a:lnTo>
                        <a:pt x="64" y="181"/>
                      </a:lnTo>
                      <a:lnTo>
                        <a:pt x="59" y="184"/>
                      </a:lnTo>
                      <a:lnTo>
                        <a:pt x="55" y="187"/>
                      </a:lnTo>
                      <a:lnTo>
                        <a:pt x="50" y="190"/>
                      </a:lnTo>
                      <a:lnTo>
                        <a:pt x="46" y="191"/>
                      </a:lnTo>
                      <a:lnTo>
                        <a:pt x="41" y="191"/>
                      </a:lnTo>
                      <a:lnTo>
                        <a:pt x="36" y="191"/>
                      </a:lnTo>
                      <a:lnTo>
                        <a:pt x="32" y="189"/>
                      </a:lnTo>
                      <a:lnTo>
                        <a:pt x="27" y="186"/>
                      </a:lnTo>
                      <a:lnTo>
                        <a:pt x="23" y="183"/>
                      </a:lnTo>
                      <a:lnTo>
                        <a:pt x="20" y="179"/>
                      </a:lnTo>
                      <a:lnTo>
                        <a:pt x="16" y="173"/>
                      </a:lnTo>
                      <a:lnTo>
                        <a:pt x="13" y="168"/>
                      </a:lnTo>
                      <a:lnTo>
                        <a:pt x="10" y="161"/>
                      </a:lnTo>
                      <a:lnTo>
                        <a:pt x="5" y="147"/>
                      </a:lnTo>
                      <a:lnTo>
                        <a:pt x="2" y="130"/>
                      </a:lnTo>
                      <a:lnTo>
                        <a:pt x="0" y="113"/>
                      </a:lnTo>
                      <a:lnTo>
                        <a:pt x="0" y="93"/>
                      </a:lnTo>
                      <a:lnTo>
                        <a:pt x="2" y="73"/>
                      </a:lnTo>
                      <a:lnTo>
                        <a:pt x="7" y="56"/>
                      </a:lnTo>
                      <a:lnTo>
                        <a:pt x="11" y="39"/>
                      </a:lnTo>
                      <a:lnTo>
                        <a:pt x="17" y="26"/>
                      </a:lnTo>
                      <a:lnTo>
                        <a:pt x="21" y="20"/>
                      </a:lnTo>
                      <a:lnTo>
                        <a:pt x="25" y="14"/>
                      </a:lnTo>
                      <a:lnTo>
                        <a:pt x="28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2" y="1"/>
                      </a:lnTo>
                      <a:lnTo>
                        <a:pt x="47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A4A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49" name="Freeform 739"/>
                <p:cNvSpPr>
                  <a:spLocks/>
                </p:cNvSpPr>
                <p:nvPr/>
              </p:nvSpPr>
              <p:spPr bwMode="auto">
                <a:xfrm>
                  <a:off x="862" y="1479"/>
                  <a:ext cx="46" cy="94"/>
                </a:xfrm>
                <a:custGeom>
                  <a:avLst/>
                  <a:gdLst>
                    <a:gd name="T0" fmla="*/ 1 w 91"/>
                    <a:gd name="T1" fmla="*/ 0 h 189"/>
                    <a:gd name="T2" fmla="*/ 1 w 91"/>
                    <a:gd name="T3" fmla="*/ 0 h 189"/>
                    <a:gd name="T4" fmla="*/ 1 w 91"/>
                    <a:gd name="T5" fmla="*/ 0 h 189"/>
                    <a:gd name="T6" fmla="*/ 1 w 91"/>
                    <a:gd name="T7" fmla="*/ 0 h 189"/>
                    <a:gd name="T8" fmla="*/ 1 w 91"/>
                    <a:gd name="T9" fmla="*/ 0 h 189"/>
                    <a:gd name="T10" fmla="*/ 1 w 91"/>
                    <a:gd name="T11" fmla="*/ 0 h 189"/>
                    <a:gd name="T12" fmla="*/ 1 w 91"/>
                    <a:gd name="T13" fmla="*/ 0 h 189"/>
                    <a:gd name="T14" fmla="*/ 1 w 91"/>
                    <a:gd name="T15" fmla="*/ 0 h 189"/>
                    <a:gd name="T16" fmla="*/ 1 w 91"/>
                    <a:gd name="T17" fmla="*/ 0 h 189"/>
                    <a:gd name="T18" fmla="*/ 1 w 91"/>
                    <a:gd name="T19" fmla="*/ 0 h 189"/>
                    <a:gd name="T20" fmla="*/ 1 w 91"/>
                    <a:gd name="T21" fmla="*/ 0 h 189"/>
                    <a:gd name="T22" fmla="*/ 1 w 91"/>
                    <a:gd name="T23" fmla="*/ 0 h 189"/>
                    <a:gd name="T24" fmla="*/ 1 w 91"/>
                    <a:gd name="T25" fmla="*/ 0 h 189"/>
                    <a:gd name="T26" fmla="*/ 1 w 91"/>
                    <a:gd name="T27" fmla="*/ 0 h 189"/>
                    <a:gd name="T28" fmla="*/ 1 w 91"/>
                    <a:gd name="T29" fmla="*/ 0 h 189"/>
                    <a:gd name="T30" fmla="*/ 1 w 91"/>
                    <a:gd name="T31" fmla="*/ 0 h 189"/>
                    <a:gd name="T32" fmla="*/ 1 w 91"/>
                    <a:gd name="T33" fmla="*/ 0 h 189"/>
                    <a:gd name="T34" fmla="*/ 1 w 91"/>
                    <a:gd name="T35" fmla="*/ 0 h 189"/>
                    <a:gd name="T36" fmla="*/ 1 w 91"/>
                    <a:gd name="T37" fmla="*/ 0 h 189"/>
                    <a:gd name="T38" fmla="*/ 1 w 91"/>
                    <a:gd name="T39" fmla="*/ 0 h 189"/>
                    <a:gd name="T40" fmla="*/ 1 w 91"/>
                    <a:gd name="T41" fmla="*/ 0 h 189"/>
                    <a:gd name="T42" fmla="*/ 1 w 91"/>
                    <a:gd name="T43" fmla="*/ 0 h 189"/>
                    <a:gd name="T44" fmla="*/ 1 w 91"/>
                    <a:gd name="T45" fmla="*/ 0 h 189"/>
                    <a:gd name="T46" fmla="*/ 1 w 91"/>
                    <a:gd name="T47" fmla="*/ 0 h 189"/>
                    <a:gd name="T48" fmla="*/ 1 w 91"/>
                    <a:gd name="T49" fmla="*/ 0 h 189"/>
                    <a:gd name="T50" fmla="*/ 1 w 91"/>
                    <a:gd name="T51" fmla="*/ 0 h 189"/>
                    <a:gd name="T52" fmla="*/ 1 w 91"/>
                    <a:gd name="T53" fmla="*/ 0 h 189"/>
                    <a:gd name="T54" fmla="*/ 1 w 91"/>
                    <a:gd name="T55" fmla="*/ 0 h 189"/>
                    <a:gd name="T56" fmla="*/ 1 w 91"/>
                    <a:gd name="T57" fmla="*/ 0 h 189"/>
                    <a:gd name="T58" fmla="*/ 1 w 91"/>
                    <a:gd name="T59" fmla="*/ 0 h 189"/>
                    <a:gd name="T60" fmla="*/ 1 w 91"/>
                    <a:gd name="T61" fmla="*/ 0 h 189"/>
                    <a:gd name="T62" fmla="*/ 1 w 91"/>
                    <a:gd name="T63" fmla="*/ 0 h 189"/>
                    <a:gd name="T64" fmla="*/ 1 w 91"/>
                    <a:gd name="T65" fmla="*/ 0 h 189"/>
                    <a:gd name="T66" fmla="*/ 1 w 91"/>
                    <a:gd name="T67" fmla="*/ 0 h 189"/>
                    <a:gd name="T68" fmla="*/ 1 w 91"/>
                    <a:gd name="T69" fmla="*/ 0 h 189"/>
                    <a:gd name="T70" fmla="*/ 0 w 91"/>
                    <a:gd name="T71" fmla="*/ 0 h 189"/>
                    <a:gd name="T72" fmla="*/ 0 w 91"/>
                    <a:gd name="T73" fmla="*/ 0 h 189"/>
                    <a:gd name="T74" fmla="*/ 1 w 91"/>
                    <a:gd name="T75" fmla="*/ 0 h 189"/>
                    <a:gd name="T76" fmla="*/ 1 w 91"/>
                    <a:gd name="T77" fmla="*/ 0 h 189"/>
                    <a:gd name="T78" fmla="*/ 1 w 91"/>
                    <a:gd name="T79" fmla="*/ 0 h 189"/>
                    <a:gd name="T80" fmla="*/ 1 w 91"/>
                    <a:gd name="T81" fmla="*/ 0 h 189"/>
                    <a:gd name="T82" fmla="*/ 1 w 91"/>
                    <a:gd name="T83" fmla="*/ 0 h 189"/>
                    <a:gd name="T84" fmla="*/ 1 w 91"/>
                    <a:gd name="T85" fmla="*/ 0 h 189"/>
                    <a:gd name="T86" fmla="*/ 1 w 91"/>
                    <a:gd name="T87" fmla="*/ 0 h 189"/>
                    <a:gd name="T88" fmla="*/ 1 w 91"/>
                    <a:gd name="T89" fmla="*/ 0 h 189"/>
                    <a:gd name="T90" fmla="*/ 1 w 91"/>
                    <a:gd name="T91" fmla="*/ 0 h 189"/>
                    <a:gd name="T92" fmla="*/ 1 w 91"/>
                    <a:gd name="T93" fmla="*/ 0 h 189"/>
                    <a:gd name="T94" fmla="*/ 1 w 91"/>
                    <a:gd name="T95" fmla="*/ 0 h 189"/>
                    <a:gd name="T96" fmla="*/ 1 w 91"/>
                    <a:gd name="T97" fmla="*/ 0 h 1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1"/>
                    <a:gd name="T148" fmla="*/ 0 h 189"/>
                    <a:gd name="T149" fmla="*/ 91 w 91"/>
                    <a:gd name="T150" fmla="*/ 189 h 1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1" h="189">
                      <a:moveTo>
                        <a:pt x="50" y="0"/>
                      </a:moveTo>
                      <a:lnTo>
                        <a:pt x="55" y="0"/>
                      </a:lnTo>
                      <a:lnTo>
                        <a:pt x="59" y="2"/>
                      </a:lnTo>
                      <a:lnTo>
                        <a:pt x="64" y="4"/>
                      </a:lnTo>
                      <a:lnTo>
                        <a:pt x="68" y="8"/>
                      </a:lnTo>
                      <a:lnTo>
                        <a:pt x="71" y="12"/>
                      </a:lnTo>
                      <a:lnTo>
                        <a:pt x="74" y="18"/>
                      </a:lnTo>
                      <a:lnTo>
                        <a:pt x="78" y="23"/>
                      </a:lnTo>
                      <a:lnTo>
                        <a:pt x="81" y="30"/>
                      </a:lnTo>
                      <a:lnTo>
                        <a:pt x="85" y="44"/>
                      </a:lnTo>
                      <a:lnTo>
                        <a:pt x="89" y="60"/>
                      </a:lnTo>
                      <a:lnTo>
                        <a:pt x="91" y="78"/>
                      </a:lnTo>
                      <a:lnTo>
                        <a:pt x="91" y="97"/>
                      </a:lnTo>
                      <a:lnTo>
                        <a:pt x="89" y="116"/>
                      </a:lnTo>
                      <a:lnTo>
                        <a:pt x="84" y="134"/>
                      </a:lnTo>
                      <a:lnTo>
                        <a:pt x="80" y="149"/>
                      </a:lnTo>
                      <a:lnTo>
                        <a:pt x="73" y="163"/>
                      </a:lnTo>
                      <a:lnTo>
                        <a:pt x="70" y="169"/>
                      </a:lnTo>
                      <a:lnTo>
                        <a:pt x="67" y="174"/>
                      </a:lnTo>
                      <a:lnTo>
                        <a:pt x="62" y="179"/>
                      </a:lnTo>
                      <a:lnTo>
                        <a:pt x="58" y="183"/>
                      </a:lnTo>
                      <a:lnTo>
                        <a:pt x="54" y="185"/>
                      </a:lnTo>
                      <a:lnTo>
                        <a:pt x="49" y="188"/>
                      </a:lnTo>
                      <a:lnTo>
                        <a:pt x="45" y="189"/>
                      </a:lnTo>
                      <a:lnTo>
                        <a:pt x="41" y="189"/>
                      </a:lnTo>
                      <a:lnTo>
                        <a:pt x="36" y="189"/>
                      </a:lnTo>
                      <a:lnTo>
                        <a:pt x="32" y="186"/>
                      </a:lnTo>
                      <a:lnTo>
                        <a:pt x="27" y="184"/>
                      </a:lnTo>
                      <a:lnTo>
                        <a:pt x="23" y="181"/>
                      </a:lnTo>
                      <a:lnTo>
                        <a:pt x="20" y="177"/>
                      </a:lnTo>
                      <a:lnTo>
                        <a:pt x="16" y="172"/>
                      </a:lnTo>
                      <a:lnTo>
                        <a:pt x="13" y="166"/>
                      </a:lnTo>
                      <a:lnTo>
                        <a:pt x="10" y="160"/>
                      </a:lnTo>
                      <a:lnTo>
                        <a:pt x="5" y="146"/>
                      </a:lnTo>
                      <a:lnTo>
                        <a:pt x="2" y="129"/>
                      </a:lnTo>
                      <a:lnTo>
                        <a:pt x="0" y="111"/>
                      </a:lnTo>
                      <a:lnTo>
                        <a:pt x="0" y="92"/>
                      </a:lnTo>
                      <a:lnTo>
                        <a:pt x="2" y="74"/>
                      </a:lnTo>
                      <a:lnTo>
                        <a:pt x="5" y="55"/>
                      </a:lnTo>
                      <a:lnTo>
                        <a:pt x="11" y="40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24" y="14"/>
                      </a:lnTo>
                      <a:lnTo>
                        <a:pt x="28" y="10"/>
                      </a:lnTo>
                      <a:lnTo>
                        <a:pt x="33" y="7"/>
                      </a:lnTo>
                      <a:lnTo>
                        <a:pt x="37" y="3"/>
                      </a:lnTo>
                      <a:lnTo>
                        <a:pt x="42" y="1"/>
                      </a:lnTo>
                      <a:lnTo>
                        <a:pt x="46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0" name="Freeform 740"/>
                <p:cNvSpPr>
                  <a:spLocks/>
                </p:cNvSpPr>
                <p:nvPr/>
              </p:nvSpPr>
              <p:spPr bwMode="auto">
                <a:xfrm>
                  <a:off x="862" y="1479"/>
                  <a:ext cx="45" cy="94"/>
                </a:xfrm>
                <a:custGeom>
                  <a:avLst/>
                  <a:gdLst>
                    <a:gd name="T0" fmla="*/ 1 w 90"/>
                    <a:gd name="T1" fmla="*/ 0 h 188"/>
                    <a:gd name="T2" fmla="*/ 1 w 90"/>
                    <a:gd name="T3" fmla="*/ 0 h 188"/>
                    <a:gd name="T4" fmla="*/ 1 w 90"/>
                    <a:gd name="T5" fmla="*/ 1 h 188"/>
                    <a:gd name="T6" fmla="*/ 1 w 90"/>
                    <a:gd name="T7" fmla="*/ 1 h 188"/>
                    <a:gd name="T8" fmla="*/ 1 w 90"/>
                    <a:gd name="T9" fmla="*/ 1 h 188"/>
                    <a:gd name="T10" fmla="*/ 1 w 90"/>
                    <a:gd name="T11" fmla="*/ 1 h 188"/>
                    <a:gd name="T12" fmla="*/ 1 w 90"/>
                    <a:gd name="T13" fmla="*/ 1 h 188"/>
                    <a:gd name="T14" fmla="*/ 1 w 90"/>
                    <a:gd name="T15" fmla="*/ 1 h 188"/>
                    <a:gd name="T16" fmla="*/ 1 w 90"/>
                    <a:gd name="T17" fmla="*/ 1 h 188"/>
                    <a:gd name="T18" fmla="*/ 1 w 90"/>
                    <a:gd name="T19" fmla="*/ 1 h 188"/>
                    <a:gd name="T20" fmla="*/ 1 w 90"/>
                    <a:gd name="T21" fmla="*/ 1 h 188"/>
                    <a:gd name="T22" fmla="*/ 1 w 90"/>
                    <a:gd name="T23" fmla="*/ 1 h 188"/>
                    <a:gd name="T24" fmla="*/ 1 w 90"/>
                    <a:gd name="T25" fmla="*/ 1 h 188"/>
                    <a:gd name="T26" fmla="*/ 1 w 90"/>
                    <a:gd name="T27" fmla="*/ 1 h 188"/>
                    <a:gd name="T28" fmla="*/ 1 w 90"/>
                    <a:gd name="T29" fmla="*/ 1 h 188"/>
                    <a:gd name="T30" fmla="*/ 1 w 90"/>
                    <a:gd name="T31" fmla="*/ 1 h 188"/>
                    <a:gd name="T32" fmla="*/ 1 w 90"/>
                    <a:gd name="T33" fmla="*/ 1 h 188"/>
                    <a:gd name="T34" fmla="*/ 1 w 90"/>
                    <a:gd name="T35" fmla="*/ 1 h 188"/>
                    <a:gd name="T36" fmla="*/ 1 w 90"/>
                    <a:gd name="T37" fmla="*/ 1 h 188"/>
                    <a:gd name="T38" fmla="*/ 1 w 90"/>
                    <a:gd name="T39" fmla="*/ 1 h 188"/>
                    <a:gd name="T40" fmla="*/ 1 w 90"/>
                    <a:gd name="T41" fmla="*/ 1 h 188"/>
                    <a:gd name="T42" fmla="*/ 1 w 90"/>
                    <a:gd name="T43" fmla="*/ 1 h 188"/>
                    <a:gd name="T44" fmla="*/ 1 w 90"/>
                    <a:gd name="T45" fmla="*/ 1 h 188"/>
                    <a:gd name="T46" fmla="*/ 1 w 90"/>
                    <a:gd name="T47" fmla="*/ 1 h 188"/>
                    <a:gd name="T48" fmla="*/ 1 w 90"/>
                    <a:gd name="T49" fmla="*/ 1 h 188"/>
                    <a:gd name="T50" fmla="*/ 1 w 90"/>
                    <a:gd name="T51" fmla="*/ 1 h 188"/>
                    <a:gd name="T52" fmla="*/ 1 w 90"/>
                    <a:gd name="T53" fmla="*/ 1 h 188"/>
                    <a:gd name="T54" fmla="*/ 1 w 90"/>
                    <a:gd name="T55" fmla="*/ 1 h 188"/>
                    <a:gd name="T56" fmla="*/ 1 w 90"/>
                    <a:gd name="T57" fmla="*/ 1 h 188"/>
                    <a:gd name="T58" fmla="*/ 1 w 90"/>
                    <a:gd name="T59" fmla="*/ 1 h 188"/>
                    <a:gd name="T60" fmla="*/ 1 w 90"/>
                    <a:gd name="T61" fmla="*/ 1 h 188"/>
                    <a:gd name="T62" fmla="*/ 1 w 90"/>
                    <a:gd name="T63" fmla="*/ 1 h 188"/>
                    <a:gd name="T64" fmla="*/ 1 w 90"/>
                    <a:gd name="T65" fmla="*/ 1 h 188"/>
                    <a:gd name="T66" fmla="*/ 1 w 90"/>
                    <a:gd name="T67" fmla="*/ 1 h 188"/>
                    <a:gd name="T68" fmla="*/ 1 w 90"/>
                    <a:gd name="T69" fmla="*/ 1 h 188"/>
                    <a:gd name="T70" fmla="*/ 0 w 90"/>
                    <a:gd name="T71" fmla="*/ 1 h 188"/>
                    <a:gd name="T72" fmla="*/ 0 w 90"/>
                    <a:gd name="T73" fmla="*/ 1 h 188"/>
                    <a:gd name="T74" fmla="*/ 1 w 90"/>
                    <a:gd name="T75" fmla="*/ 1 h 188"/>
                    <a:gd name="T76" fmla="*/ 1 w 90"/>
                    <a:gd name="T77" fmla="*/ 1 h 188"/>
                    <a:gd name="T78" fmla="*/ 1 w 90"/>
                    <a:gd name="T79" fmla="*/ 1 h 188"/>
                    <a:gd name="T80" fmla="*/ 1 w 90"/>
                    <a:gd name="T81" fmla="*/ 1 h 188"/>
                    <a:gd name="T82" fmla="*/ 1 w 90"/>
                    <a:gd name="T83" fmla="*/ 1 h 188"/>
                    <a:gd name="T84" fmla="*/ 1 w 90"/>
                    <a:gd name="T85" fmla="*/ 1 h 188"/>
                    <a:gd name="T86" fmla="*/ 1 w 90"/>
                    <a:gd name="T87" fmla="*/ 1 h 188"/>
                    <a:gd name="T88" fmla="*/ 1 w 90"/>
                    <a:gd name="T89" fmla="*/ 1 h 188"/>
                    <a:gd name="T90" fmla="*/ 1 w 90"/>
                    <a:gd name="T91" fmla="*/ 1 h 188"/>
                    <a:gd name="T92" fmla="*/ 1 w 90"/>
                    <a:gd name="T93" fmla="*/ 1 h 188"/>
                    <a:gd name="T94" fmla="*/ 1 w 90"/>
                    <a:gd name="T95" fmla="*/ 0 h 188"/>
                    <a:gd name="T96" fmla="*/ 1 w 90"/>
                    <a:gd name="T97" fmla="*/ 0 h 18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0"/>
                    <a:gd name="T148" fmla="*/ 0 h 188"/>
                    <a:gd name="T149" fmla="*/ 90 w 90"/>
                    <a:gd name="T150" fmla="*/ 188 h 18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0" h="188">
                      <a:moveTo>
                        <a:pt x="50" y="0"/>
                      </a:moveTo>
                      <a:lnTo>
                        <a:pt x="55" y="0"/>
                      </a:lnTo>
                      <a:lnTo>
                        <a:pt x="59" y="2"/>
                      </a:lnTo>
                      <a:lnTo>
                        <a:pt x="64" y="5"/>
                      </a:lnTo>
                      <a:lnTo>
                        <a:pt x="67" y="8"/>
                      </a:lnTo>
                      <a:lnTo>
                        <a:pt x="71" y="12"/>
                      </a:lnTo>
                      <a:lnTo>
                        <a:pt x="74" y="17"/>
                      </a:lnTo>
                      <a:lnTo>
                        <a:pt x="78" y="23"/>
                      </a:lnTo>
                      <a:lnTo>
                        <a:pt x="80" y="29"/>
                      </a:lnTo>
                      <a:lnTo>
                        <a:pt x="85" y="43"/>
                      </a:lnTo>
                      <a:lnTo>
                        <a:pt x="89" y="59"/>
                      </a:lnTo>
                      <a:lnTo>
                        <a:pt x="90" y="77"/>
                      </a:lnTo>
                      <a:lnTo>
                        <a:pt x="90" y="96"/>
                      </a:lnTo>
                      <a:lnTo>
                        <a:pt x="88" y="115"/>
                      </a:lnTo>
                      <a:lnTo>
                        <a:pt x="84" y="132"/>
                      </a:lnTo>
                      <a:lnTo>
                        <a:pt x="79" y="148"/>
                      </a:lnTo>
                      <a:lnTo>
                        <a:pt x="73" y="161"/>
                      </a:lnTo>
                      <a:lnTo>
                        <a:pt x="69" y="167"/>
                      </a:lnTo>
                      <a:lnTo>
                        <a:pt x="66" y="172"/>
                      </a:lnTo>
                      <a:lnTo>
                        <a:pt x="61" y="177"/>
                      </a:lnTo>
                      <a:lnTo>
                        <a:pt x="58" y="181"/>
                      </a:lnTo>
                      <a:lnTo>
                        <a:pt x="54" y="183"/>
                      </a:lnTo>
                      <a:lnTo>
                        <a:pt x="49" y="185"/>
                      </a:lnTo>
                      <a:lnTo>
                        <a:pt x="45" y="187"/>
                      </a:lnTo>
                      <a:lnTo>
                        <a:pt x="39" y="188"/>
                      </a:lnTo>
                      <a:lnTo>
                        <a:pt x="35" y="187"/>
                      </a:lnTo>
                      <a:lnTo>
                        <a:pt x="31" y="184"/>
                      </a:lnTo>
                      <a:lnTo>
                        <a:pt x="26" y="182"/>
                      </a:lnTo>
                      <a:lnTo>
                        <a:pt x="23" y="179"/>
                      </a:lnTo>
                      <a:lnTo>
                        <a:pt x="20" y="175"/>
                      </a:lnTo>
                      <a:lnTo>
                        <a:pt x="15" y="170"/>
                      </a:lnTo>
                      <a:lnTo>
                        <a:pt x="13" y="165"/>
                      </a:lnTo>
                      <a:lnTo>
                        <a:pt x="10" y="158"/>
                      </a:lnTo>
                      <a:lnTo>
                        <a:pt x="5" y="144"/>
                      </a:lnTo>
                      <a:lnTo>
                        <a:pt x="2" y="127"/>
                      </a:lnTo>
                      <a:lnTo>
                        <a:pt x="0" y="110"/>
                      </a:lnTo>
                      <a:lnTo>
                        <a:pt x="0" y="91"/>
                      </a:lnTo>
                      <a:lnTo>
                        <a:pt x="2" y="73"/>
                      </a:lnTo>
                      <a:lnTo>
                        <a:pt x="5" y="55"/>
                      </a:lnTo>
                      <a:lnTo>
                        <a:pt x="11" y="39"/>
                      </a:lnTo>
                      <a:lnTo>
                        <a:pt x="17" y="25"/>
                      </a:lnTo>
                      <a:lnTo>
                        <a:pt x="21" y="20"/>
                      </a:lnTo>
                      <a:lnTo>
                        <a:pt x="24" y="14"/>
                      </a:lnTo>
                      <a:lnTo>
                        <a:pt x="28" y="10"/>
                      </a:lnTo>
                      <a:lnTo>
                        <a:pt x="33" y="6"/>
                      </a:lnTo>
                      <a:lnTo>
                        <a:pt x="37" y="3"/>
                      </a:lnTo>
                      <a:lnTo>
                        <a:pt x="42" y="1"/>
                      </a:lnTo>
                      <a:lnTo>
                        <a:pt x="46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3838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1" name="Freeform 741"/>
                <p:cNvSpPr>
                  <a:spLocks/>
                </p:cNvSpPr>
                <p:nvPr/>
              </p:nvSpPr>
              <p:spPr bwMode="auto">
                <a:xfrm>
                  <a:off x="862" y="1479"/>
                  <a:ext cx="45" cy="93"/>
                </a:xfrm>
                <a:custGeom>
                  <a:avLst/>
                  <a:gdLst>
                    <a:gd name="T0" fmla="*/ 1 w 89"/>
                    <a:gd name="T1" fmla="*/ 0 h 187"/>
                    <a:gd name="T2" fmla="*/ 1 w 89"/>
                    <a:gd name="T3" fmla="*/ 0 h 187"/>
                    <a:gd name="T4" fmla="*/ 1 w 89"/>
                    <a:gd name="T5" fmla="*/ 0 h 187"/>
                    <a:gd name="T6" fmla="*/ 1 w 89"/>
                    <a:gd name="T7" fmla="*/ 0 h 187"/>
                    <a:gd name="T8" fmla="*/ 1 w 89"/>
                    <a:gd name="T9" fmla="*/ 0 h 187"/>
                    <a:gd name="T10" fmla="*/ 1 w 89"/>
                    <a:gd name="T11" fmla="*/ 0 h 187"/>
                    <a:gd name="T12" fmla="*/ 1 w 89"/>
                    <a:gd name="T13" fmla="*/ 0 h 187"/>
                    <a:gd name="T14" fmla="*/ 1 w 89"/>
                    <a:gd name="T15" fmla="*/ 0 h 187"/>
                    <a:gd name="T16" fmla="*/ 1 w 89"/>
                    <a:gd name="T17" fmla="*/ 0 h 187"/>
                    <a:gd name="T18" fmla="*/ 1 w 89"/>
                    <a:gd name="T19" fmla="*/ 0 h 187"/>
                    <a:gd name="T20" fmla="*/ 1 w 89"/>
                    <a:gd name="T21" fmla="*/ 0 h 187"/>
                    <a:gd name="T22" fmla="*/ 1 w 89"/>
                    <a:gd name="T23" fmla="*/ 0 h 187"/>
                    <a:gd name="T24" fmla="*/ 1 w 89"/>
                    <a:gd name="T25" fmla="*/ 0 h 187"/>
                    <a:gd name="T26" fmla="*/ 1 w 89"/>
                    <a:gd name="T27" fmla="*/ 0 h 187"/>
                    <a:gd name="T28" fmla="*/ 1 w 89"/>
                    <a:gd name="T29" fmla="*/ 0 h 187"/>
                    <a:gd name="T30" fmla="*/ 1 w 89"/>
                    <a:gd name="T31" fmla="*/ 0 h 187"/>
                    <a:gd name="T32" fmla="*/ 1 w 89"/>
                    <a:gd name="T33" fmla="*/ 0 h 187"/>
                    <a:gd name="T34" fmla="*/ 1 w 89"/>
                    <a:gd name="T35" fmla="*/ 0 h 187"/>
                    <a:gd name="T36" fmla="*/ 1 w 89"/>
                    <a:gd name="T37" fmla="*/ 0 h 187"/>
                    <a:gd name="T38" fmla="*/ 1 w 89"/>
                    <a:gd name="T39" fmla="*/ 0 h 187"/>
                    <a:gd name="T40" fmla="*/ 1 w 89"/>
                    <a:gd name="T41" fmla="*/ 0 h 187"/>
                    <a:gd name="T42" fmla="*/ 1 w 89"/>
                    <a:gd name="T43" fmla="*/ 0 h 187"/>
                    <a:gd name="T44" fmla="*/ 1 w 89"/>
                    <a:gd name="T45" fmla="*/ 0 h 187"/>
                    <a:gd name="T46" fmla="*/ 1 w 89"/>
                    <a:gd name="T47" fmla="*/ 0 h 187"/>
                    <a:gd name="T48" fmla="*/ 1 w 89"/>
                    <a:gd name="T49" fmla="*/ 0 h 187"/>
                    <a:gd name="T50" fmla="*/ 1 w 89"/>
                    <a:gd name="T51" fmla="*/ 0 h 187"/>
                    <a:gd name="T52" fmla="*/ 1 w 89"/>
                    <a:gd name="T53" fmla="*/ 0 h 187"/>
                    <a:gd name="T54" fmla="*/ 1 w 89"/>
                    <a:gd name="T55" fmla="*/ 0 h 187"/>
                    <a:gd name="T56" fmla="*/ 1 w 89"/>
                    <a:gd name="T57" fmla="*/ 0 h 187"/>
                    <a:gd name="T58" fmla="*/ 1 w 89"/>
                    <a:gd name="T59" fmla="*/ 0 h 187"/>
                    <a:gd name="T60" fmla="*/ 1 w 89"/>
                    <a:gd name="T61" fmla="*/ 0 h 187"/>
                    <a:gd name="T62" fmla="*/ 1 w 89"/>
                    <a:gd name="T63" fmla="*/ 0 h 187"/>
                    <a:gd name="T64" fmla="*/ 1 w 89"/>
                    <a:gd name="T65" fmla="*/ 0 h 187"/>
                    <a:gd name="T66" fmla="*/ 1 w 89"/>
                    <a:gd name="T67" fmla="*/ 0 h 187"/>
                    <a:gd name="T68" fmla="*/ 1 w 89"/>
                    <a:gd name="T69" fmla="*/ 0 h 187"/>
                    <a:gd name="T70" fmla="*/ 0 w 89"/>
                    <a:gd name="T71" fmla="*/ 0 h 187"/>
                    <a:gd name="T72" fmla="*/ 0 w 89"/>
                    <a:gd name="T73" fmla="*/ 0 h 187"/>
                    <a:gd name="T74" fmla="*/ 1 w 89"/>
                    <a:gd name="T75" fmla="*/ 0 h 187"/>
                    <a:gd name="T76" fmla="*/ 1 w 89"/>
                    <a:gd name="T77" fmla="*/ 0 h 187"/>
                    <a:gd name="T78" fmla="*/ 1 w 89"/>
                    <a:gd name="T79" fmla="*/ 0 h 187"/>
                    <a:gd name="T80" fmla="*/ 1 w 89"/>
                    <a:gd name="T81" fmla="*/ 0 h 187"/>
                    <a:gd name="T82" fmla="*/ 1 w 89"/>
                    <a:gd name="T83" fmla="*/ 0 h 187"/>
                    <a:gd name="T84" fmla="*/ 1 w 89"/>
                    <a:gd name="T85" fmla="*/ 0 h 187"/>
                    <a:gd name="T86" fmla="*/ 1 w 89"/>
                    <a:gd name="T87" fmla="*/ 0 h 187"/>
                    <a:gd name="T88" fmla="*/ 1 w 89"/>
                    <a:gd name="T89" fmla="*/ 0 h 187"/>
                    <a:gd name="T90" fmla="*/ 1 w 89"/>
                    <a:gd name="T91" fmla="*/ 0 h 187"/>
                    <a:gd name="T92" fmla="*/ 1 w 89"/>
                    <a:gd name="T93" fmla="*/ 0 h 187"/>
                    <a:gd name="T94" fmla="*/ 1 w 89"/>
                    <a:gd name="T95" fmla="*/ 0 h 187"/>
                    <a:gd name="T96" fmla="*/ 1 w 89"/>
                    <a:gd name="T97" fmla="*/ 0 h 18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9"/>
                    <a:gd name="T148" fmla="*/ 0 h 187"/>
                    <a:gd name="T149" fmla="*/ 89 w 89"/>
                    <a:gd name="T150" fmla="*/ 187 h 18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9" h="187">
                      <a:moveTo>
                        <a:pt x="49" y="0"/>
                      </a:moveTo>
                      <a:lnTo>
                        <a:pt x="54" y="1"/>
                      </a:lnTo>
                      <a:lnTo>
                        <a:pt x="58" y="3"/>
                      </a:lnTo>
                      <a:lnTo>
                        <a:pt x="62" y="6"/>
                      </a:lnTo>
                      <a:lnTo>
                        <a:pt x="67" y="9"/>
                      </a:lnTo>
                      <a:lnTo>
                        <a:pt x="70" y="13"/>
                      </a:lnTo>
                      <a:lnTo>
                        <a:pt x="73" y="18"/>
                      </a:lnTo>
                      <a:lnTo>
                        <a:pt x="77" y="23"/>
                      </a:lnTo>
                      <a:lnTo>
                        <a:pt x="79" y="30"/>
                      </a:lnTo>
                      <a:lnTo>
                        <a:pt x="84" y="44"/>
                      </a:lnTo>
                      <a:lnTo>
                        <a:pt x="88" y="59"/>
                      </a:lnTo>
                      <a:lnTo>
                        <a:pt x="89" y="77"/>
                      </a:lnTo>
                      <a:lnTo>
                        <a:pt x="89" y="96"/>
                      </a:lnTo>
                      <a:lnTo>
                        <a:pt x="87" y="115"/>
                      </a:lnTo>
                      <a:lnTo>
                        <a:pt x="83" y="132"/>
                      </a:lnTo>
                      <a:lnTo>
                        <a:pt x="79" y="147"/>
                      </a:lnTo>
                      <a:lnTo>
                        <a:pt x="72" y="161"/>
                      </a:lnTo>
                      <a:lnTo>
                        <a:pt x="69" y="167"/>
                      </a:lnTo>
                      <a:lnTo>
                        <a:pt x="65" y="172"/>
                      </a:lnTo>
                      <a:lnTo>
                        <a:pt x="61" y="177"/>
                      </a:lnTo>
                      <a:lnTo>
                        <a:pt x="57" y="180"/>
                      </a:lnTo>
                      <a:lnTo>
                        <a:pt x="53" y="183"/>
                      </a:lnTo>
                      <a:lnTo>
                        <a:pt x="48" y="185"/>
                      </a:lnTo>
                      <a:lnTo>
                        <a:pt x="44" y="187"/>
                      </a:lnTo>
                      <a:lnTo>
                        <a:pt x="39" y="187"/>
                      </a:lnTo>
                      <a:lnTo>
                        <a:pt x="35" y="185"/>
                      </a:lnTo>
                      <a:lnTo>
                        <a:pt x="31" y="184"/>
                      </a:lnTo>
                      <a:lnTo>
                        <a:pt x="26" y="181"/>
                      </a:lnTo>
                      <a:lnTo>
                        <a:pt x="23" y="178"/>
                      </a:lnTo>
                      <a:lnTo>
                        <a:pt x="20" y="175"/>
                      </a:lnTo>
                      <a:lnTo>
                        <a:pt x="15" y="169"/>
                      </a:lnTo>
                      <a:lnTo>
                        <a:pt x="13" y="164"/>
                      </a:lnTo>
                      <a:lnTo>
                        <a:pt x="10" y="157"/>
                      </a:lnTo>
                      <a:lnTo>
                        <a:pt x="5" y="144"/>
                      </a:lnTo>
                      <a:lnTo>
                        <a:pt x="2" y="127"/>
                      </a:lnTo>
                      <a:lnTo>
                        <a:pt x="0" y="110"/>
                      </a:lnTo>
                      <a:lnTo>
                        <a:pt x="0" y="91"/>
                      </a:lnTo>
                      <a:lnTo>
                        <a:pt x="2" y="73"/>
                      </a:lnTo>
                      <a:lnTo>
                        <a:pt x="5" y="55"/>
                      </a:lnTo>
                      <a:lnTo>
                        <a:pt x="11" y="40"/>
                      </a:lnTo>
                      <a:lnTo>
                        <a:pt x="17" y="27"/>
                      </a:lnTo>
                      <a:lnTo>
                        <a:pt x="21" y="20"/>
                      </a:lnTo>
                      <a:lnTo>
                        <a:pt x="24" y="16"/>
                      </a:lnTo>
                      <a:lnTo>
                        <a:pt x="28" y="11"/>
                      </a:lnTo>
                      <a:lnTo>
                        <a:pt x="32" y="7"/>
                      </a:lnTo>
                      <a:lnTo>
                        <a:pt x="36" y="5"/>
                      </a:lnTo>
                      <a:lnTo>
                        <a:pt x="41" y="2"/>
                      </a:lnTo>
                      <a:lnTo>
                        <a:pt x="45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2" name="Freeform 742"/>
                <p:cNvSpPr>
                  <a:spLocks/>
                </p:cNvSpPr>
                <p:nvPr/>
              </p:nvSpPr>
              <p:spPr bwMode="auto">
                <a:xfrm>
                  <a:off x="862" y="1480"/>
                  <a:ext cx="44" cy="92"/>
                </a:xfrm>
                <a:custGeom>
                  <a:avLst/>
                  <a:gdLst>
                    <a:gd name="T0" fmla="*/ 1 w 88"/>
                    <a:gd name="T1" fmla="*/ 1 h 184"/>
                    <a:gd name="T2" fmla="*/ 1 w 88"/>
                    <a:gd name="T3" fmla="*/ 1 h 184"/>
                    <a:gd name="T4" fmla="*/ 1 w 88"/>
                    <a:gd name="T5" fmla="*/ 1 h 184"/>
                    <a:gd name="T6" fmla="*/ 1 w 88"/>
                    <a:gd name="T7" fmla="*/ 1 h 184"/>
                    <a:gd name="T8" fmla="*/ 1 w 88"/>
                    <a:gd name="T9" fmla="*/ 1 h 184"/>
                    <a:gd name="T10" fmla="*/ 1 w 88"/>
                    <a:gd name="T11" fmla="*/ 1 h 184"/>
                    <a:gd name="T12" fmla="*/ 1 w 88"/>
                    <a:gd name="T13" fmla="*/ 1 h 184"/>
                    <a:gd name="T14" fmla="*/ 1 w 88"/>
                    <a:gd name="T15" fmla="*/ 1 h 184"/>
                    <a:gd name="T16" fmla="*/ 1 w 88"/>
                    <a:gd name="T17" fmla="*/ 1 h 184"/>
                    <a:gd name="T18" fmla="*/ 1 w 88"/>
                    <a:gd name="T19" fmla="*/ 1 h 184"/>
                    <a:gd name="T20" fmla="*/ 1 w 88"/>
                    <a:gd name="T21" fmla="*/ 1 h 184"/>
                    <a:gd name="T22" fmla="*/ 1 w 88"/>
                    <a:gd name="T23" fmla="*/ 1 h 184"/>
                    <a:gd name="T24" fmla="*/ 1 w 88"/>
                    <a:gd name="T25" fmla="*/ 1 h 184"/>
                    <a:gd name="T26" fmla="*/ 1 w 88"/>
                    <a:gd name="T27" fmla="*/ 1 h 184"/>
                    <a:gd name="T28" fmla="*/ 1 w 88"/>
                    <a:gd name="T29" fmla="*/ 1 h 184"/>
                    <a:gd name="T30" fmla="*/ 1 w 88"/>
                    <a:gd name="T31" fmla="*/ 1 h 184"/>
                    <a:gd name="T32" fmla="*/ 1 w 88"/>
                    <a:gd name="T33" fmla="*/ 1 h 184"/>
                    <a:gd name="T34" fmla="*/ 1 w 88"/>
                    <a:gd name="T35" fmla="*/ 1 h 184"/>
                    <a:gd name="T36" fmla="*/ 1 w 88"/>
                    <a:gd name="T37" fmla="*/ 1 h 184"/>
                    <a:gd name="T38" fmla="*/ 1 w 88"/>
                    <a:gd name="T39" fmla="*/ 1 h 184"/>
                    <a:gd name="T40" fmla="*/ 1 w 88"/>
                    <a:gd name="T41" fmla="*/ 1 h 184"/>
                    <a:gd name="T42" fmla="*/ 1 w 88"/>
                    <a:gd name="T43" fmla="*/ 1 h 184"/>
                    <a:gd name="T44" fmla="*/ 1 w 88"/>
                    <a:gd name="T45" fmla="*/ 1 h 184"/>
                    <a:gd name="T46" fmla="*/ 1 w 88"/>
                    <a:gd name="T47" fmla="*/ 1 h 184"/>
                    <a:gd name="T48" fmla="*/ 1 w 88"/>
                    <a:gd name="T49" fmla="*/ 0 h 184"/>
                    <a:gd name="T50" fmla="*/ 1 w 88"/>
                    <a:gd name="T51" fmla="*/ 1 h 184"/>
                    <a:gd name="T52" fmla="*/ 1 w 88"/>
                    <a:gd name="T53" fmla="*/ 1 h 184"/>
                    <a:gd name="T54" fmla="*/ 1 w 88"/>
                    <a:gd name="T55" fmla="*/ 1 h 184"/>
                    <a:gd name="T56" fmla="*/ 1 w 88"/>
                    <a:gd name="T57" fmla="*/ 1 h 184"/>
                    <a:gd name="T58" fmla="*/ 1 w 88"/>
                    <a:gd name="T59" fmla="*/ 1 h 184"/>
                    <a:gd name="T60" fmla="*/ 1 w 88"/>
                    <a:gd name="T61" fmla="*/ 1 h 184"/>
                    <a:gd name="T62" fmla="*/ 1 w 88"/>
                    <a:gd name="T63" fmla="*/ 1 h 184"/>
                    <a:gd name="T64" fmla="*/ 1 w 88"/>
                    <a:gd name="T65" fmla="*/ 1 h 184"/>
                    <a:gd name="T66" fmla="*/ 1 w 88"/>
                    <a:gd name="T67" fmla="*/ 1 h 184"/>
                    <a:gd name="T68" fmla="*/ 1 w 88"/>
                    <a:gd name="T69" fmla="*/ 1 h 184"/>
                    <a:gd name="T70" fmla="*/ 1 w 88"/>
                    <a:gd name="T71" fmla="*/ 1 h 184"/>
                    <a:gd name="T72" fmla="*/ 0 w 88"/>
                    <a:gd name="T73" fmla="*/ 1 h 184"/>
                    <a:gd name="T74" fmla="*/ 0 w 88"/>
                    <a:gd name="T75" fmla="*/ 1 h 184"/>
                    <a:gd name="T76" fmla="*/ 1 w 88"/>
                    <a:gd name="T77" fmla="*/ 1 h 184"/>
                    <a:gd name="T78" fmla="*/ 1 w 88"/>
                    <a:gd name="T79" fmla="*/ 1 h 184"/>
                    <a:gd name="T80" fmla="*/ 1 w 88"/>
                    <a:gd name="T81" fmla="*/ 1 h 184"/>
                    <a:gd name="T82" fmla="*/ 1 w 88"/>
                    <a:gd name="T83" fmla="*/ 1 h 184"/>
                    <a:gd name="T84" fmla="*/ 1 w 88"/>
                    <a:gd name="T85" fmla="*/ 1 h 184"/>
                    <a:gd name="T86" fmla="*/ 1 w 88"/>
                    <a:gd name="T87" fmla="*/ 1 h 184"/>
                    <a:gd name="T88" fmla="*/ 1 w 88"/>
                    <a:gd name="T89" fmla="*/ 1 h 184"/>
                    <a:gd name="T90" fmla="*/ 1 w 88"/>
                    <a:gd name="T91" fmla="*/ 1 h 184"/>
                    <a:gd name="T92" fmla="*/ 1 w 88"/>
                    <a:gd name="T93" fmla="*/ 1 h 184"/>
                    <a:gd name="T94" fmla="*/ 1 w 88"/>
                    <a:gd name="T95" fmla="*/ 1 h 184"/>
                    <a:gd name="T96" fmla="*/ 1 w 88"/>
                    <a:gd name="T97" fmla="*/ 1 h 18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88"/>
                    <a:gd name="T148" fmla="*/ 0 h 184"/>
                    <a:gd name="T149" fmla="*/ 88 w 88"/>
                    <a:gd name="T150" fmla="*/ 184 h 18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88" h="184">
                      <a:moveTo>
                        <a:pt x="39" y="184"/>
                      </a:moveTo>
                      <a:lnTo>
                        <a:pt x="44" y="184"/>
                      </a:lnTo>
                      <a:lnTo>
                        <a:pt x="48" y="183"/>
                      </a:lnTo>
                      <a:lnTo>
                        <a:pt x="53" y="181"/>
                      </a:lnTo>
                      <a:lnTo>
                        <a:pt x="57" y="178"/>
                      </a:lnTo>
                      <a:lnTo>
                        <a:pt x="60" y="175"/>
                      </a:lnTo>
                      <a:lnTo>
                        <a:pt x="65" y="170"/>
                      </a:lnTo>
                      <a:lnTo>
                        <a:pt x="68" y="165"/>
                      </a:lnTo>
                      <a:lnTo>
                        <a:pt x="71" y="159"/>
                      </a:lnTo>
                      <a:lnTo>
                        <a:pt x="78" y="146"/>
                      </a:lnTo>
                      <a:lnTo>
                        <a:pt x="82" y="131"/>
                      </a:lnTo>
                      <a:lnTo>
                        <a:pt x="87" y="113"/>
                      </a:lnTo>
                      <a:lnTo>
                        <a:pt x="88" y="95"/>
                      </a:lnTo>
                      <a:lnTo>
                        <a:pt x="88" y="76"/>
                      </a:lnTo>
                      <a:lnTo>
                        <a:pt x="87" y="60"/>
                      </a:lnTo>
                      <a:lnTo>
                        <a:pt x="83" y="43"/>
                      </a:lnTo>
                      <a:lnTo>
                        <a:pt x="79" y="29"/>
                      </a:lnTo>
                      <a:lnTo>
                        <a:pt x="76" y="23"/>
                      </a:lnTo>
                      <a:lnTo>
                        <a:pt x="72" y="18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2" y="6"/>
                      </a:lnTo>
                      <a:lnTo>
                        <a:pt x="58" y="4"/>
                      </a:lnTo>
                      <a:lnTo>
                        <a:pt x="54" y="1"/>
                      </a:lnTo>
                      <a:lnTo>
                        <a:pt x="49" y="0"/>
                      </a:lnTo>
                      <a:lnTo>
                        <a:pt x="45" y="1"/>
                      </a:lnTo>
                      <a:lnTo>
                        <a:pt x="41" y="2"/>
                      </a:lnTo>
                      <a:lnTo>
                        <a:pt x="36" y="5"/>
                      </a:lnTo>
                      <a:lnTo>
                        <a:pt x="32" y="7"/>
                      </a:lnTo>
                      <a:lnTo>
                        <a:pt x="27" y="10"/>
                      </a:lnTo>
                      <a:lnTo>
                        <a:pt x="24" y="15"/>
                      </a:lnTo>
                      <a:lnTo>
                        <a:pt x="21" y="20"/>
                      </a:lnTo>
                      <a:lnTo>
                        <a:pt x="16" y="26"/>
                      </a:lnTo>
                      <a:lnTo>
                        <a:pt x="11" y="40"/>
                      </a:lnTo>
                      <a:lnTo>
                        <a:pt x="5" y="55"/>
                      </a:lnTo>
                      <a:lnTo>
                        <a:pt x="2" y="72"/>
                      </a:lnTo>
                      <a:lnTo>
                        <a:pt x="0" y="90"/>
                      </a:lnTo>
                      <a:lnTo>
                        <a:pt x="0" y="109"/>
                      </a:lnTo>
                      <a:lnTo>
                        <a:pt x="2" y="126"/>
                      </a:lnTo>
                      <a:lnTo>
                        <a:pt x="5" y="142"/>
                      </a:lnTo>
                      <a:lnTo>
                        <a:pt x="10" y="156"/>
                      </a:lnTo>
                      <a:lnTo>
                        <a:pt x="12" y="163"/>
                      </a:lnTo>
                      <a:lnTo>
                        <a:pt x="15" y="168"/>
                      </a:lnTo>
                      <a:lnTo>
                        <a:pt x="19" y="172"/>
                      </a:lnTo>
                      <a:lnTo>
                        <a:pt x="23" y="177"/>
                      </a:lnTo>
                      <a:lnTo>
                        <a:pt x="26" y="180"/>
                      </a:lnTo>
                      <a:lnTo>
                        <a:pt x="31" y="182"/>
                      </a:lnTo>
                      <a:lnTo>
                        <a:pt x="35" y="183"/>
                      </a:lnTo>
                      <a:lnTo>
                        <a:pt x="39" y="18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3" name="Freeform 743"/>
                <p:cNvSpPr>
                  <a:spLocks/>
                </p:cNvSpPr>
                <p:nvPr/>
              </p:nvSpPr>
              <p:spPr bwMode="auto">
                <a:xfrm>
                  <a:off x="904" y="1519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4" name="Freeform 744"/>
                <p:cNvSpPr>
                  <a:spLocks/>
                </p:cNvSpPr>
                <p:nvPr/>
              </p:nvSpPr>
              <p:spPr bwMode="auto">
                <a:xfrm>
                  <a:off x="904" y="1519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7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5" name="Freeform 745"/>
                <p:cNvSpPr>
                  <a:spLocks/>
                </p:cNvSpPr>
                <p:nvPr/>
              </p:nvSpPr>
              <p:spPr bwMode="auto">
                <a:xfrm>
                  <a:off x="904" y="1521"/>
                  <a:ext cx="7" cy="3"/>
                </a:xfrm>
                <a:custGeom>
                  <a:avLst/>
                  <a:gdLst>
                    <a:gd name="T0" fmla="*/ 0 w 14"/>
                    <a:gd name="T1" fmla="*/ 2 h 4"/>
                    <a:gd name="T2" fmla="*/ 1 w 14"/>
                    <a:gd name="T3" fmla="*/ 1 h 4"/>
                    <a:gd name="T4" fmla="*/ 1 w 14"/>
                    <a:gd name="T5" fmla="*/ 0 h 4"/>
                    <a:gd name="T6" fmla="*/ 0 w 14"/>
                    <a:gd name="T7" fmla="*/ 1 h 4"/>
                    <a:gd name="T8" fmla="*/ 0 w 1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"/>
                    <a:gd name="T17" fmla="*/ 14 w 1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">
                      <a:moveTo>
                        <a:pt x="0" y="4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6" name="Freeform 746"/>
                <p:cNvSpPr>
                  <a:spLocks/>
                </p:cNvSpPr>
                <p:nvPr/>
              </p:nvSpPr>
              <p:spPr bwMode="auto">
                <a:xfrm>
                  <a:off x="904" y="1521"/>
                  <a:ext cx="7" cy="3"/>
                </a:xfrm>
                <a:custGeom>
                  <a:avLst/>
                  <a:gdLst>
                    <a:gd name="T0" fmla="*/ 0 w 14"/>
                    <a:gd name="T1" fmla="*/ 2 h 4"/>
                    <a:gd name="T2" fmla="*/ 1 w 14"/>
                    <a:gd name="T3" fmla="*/ 1 h 4"/>
                    <a:gd name="T4" fmla="*/ 1 w 14"/>
                    <a:gd name="T5" fmla="*/ 0 h 4"/>
                    <a:gd name="T6" fmla="*/ 0 w 14"/>
                    <a:gd name="T7" fmla="*/ 1 h 4"/>
                    <a:gd name="T8" fmla="*/ 0 w 14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4"/>
                    <a:gd name="T17" fmla="*/ 14 w 1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4">
                      <a:moveTo>
                        <a:pt x="0" y="4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7" name="Freeform 747"/>
                <p:cNvSpPr>
                  <a:spLocks/>
                </p:cNvSpPr>
                <p:nvPr/>
              </p:nvSpPr>
              <p:spPr bwMode="auto">
                <a:xfrm>
                  <a:off x="900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8" name="Freeform 748"/>
                <p:cNvSpPr>
                  <a:spLocks/>
                </p:cNvSpPr>
                <p:nvPr/>
              </p:nvSpPr>
              <p:spPr bwMode="auto">
                <a:xfrm>
                  <a:off x="900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59" name="Freeform 749"/>
                <p:cNvSpPr>
                  <a:spLocks/>
                </p:cNvSpPr>
                <p:nvPr/>
              </p:nvSpPr>
              <p:spPr bwMode="auto">
                <a:xfrm>
                  <a:off x="900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0" name="Freeform 750"/>
                <p:cNvSpPr>
                  <a:spLocks/>
                </p:cNvSpPr>
                <p:nvPr/>
              </p:nvSpPr>
              <p:spPr bwMode="auto">
                <a:xfrm>
                  <a:off x="900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1" name="Freeform 751"/>
                <p:cNvSpPr>
                  <a:spLocks/>
                </p:cNvSpPr>
                <p:nvPr/>
              </p:nvSpPr>
              <p:spPr bwMode="auto">
                <a:xfrm>
                  <a:off x="887" y="1482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0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2" name="Freeform 752"/>
                <p:cNvSpPr>
                  <a:spLocks/>
                </p:cNvSpPr>
                <p:nvPr/>
              </p:nvSpPr>
              <p:spPr bwMode="auto">
                <a:xfrm>
                  <a:off x="887" y="1482"/>
                  <a:ext cx="7" cy="5"/>
                </a:xfrm>
                <a:custGeom>
                  <a:avLst/>
                  <a:gdLst>
                    <a:gd name="T0" fmla="*/ 0 w 14"/>
                    <a:gd name="T1" fmla="*/ 0 h 10"/>
                    <a:gd name="T2" fmla="*/ 1 w 14"/>
                    <a:gd name="T3" fmla="*/ 1 h 10"/>
                    <a:gd name="T4" fmla="*/ 1 w 14"/>
                    <a:gd name="T5" fmla="*/ 1 h 10"/>
                    <a:gd name="T6" fmla="*/ 0 w 14"/>
                    <a:gd name="T7" fmla="*/ 1 h 10"/>
                    <a:gd name="T8" fmla="*/ 0 w 14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0"/>
                    <a:gd name="T17" fmla="*/ 14 w 14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0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3" name="Freeform 753"/>
                <p:cNvSpPr>
                  <a:spLocks/>
                </p:cNvSpPr>
                <p:nvPr/>
              </p:nvSpPr>
              <p:spPr bwMode="auto">
                <a:xfrm>
                  <a:off x="887" y="1485"/>
                  <a:ext cx="7" cy="2"/>
                </a:xfrm>
                <a:custGeom>
                  <a:avLst/>
                  <a:gdLst>
                    <a:gd name="T0" fmla="*/ 0 w 14"/>
                    <a:gd name="T1" fmla="*/ 0 h 5"/>
                    <a:gd name="T2" fmla="*/ 1 w 14"/>
                    <a:gd name="T3" fmla="*/ 0 h 5"/>
                    <a:gd name="T4" fmla="*/ 1 w 14"/>
                    <a:gd name="T5" fmla="*/ 0 h 5"/>
                    <a:gd name="T6" fmla="*/ 0 w 14"/>
                    <a:gd name="T7" fmla="*/ 0 h 5"/>
                    <a:gd name="T8" fmla="*/ 0 w 1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"/>
                    <a:gd name="T17" fmla="*/ 14 w 1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">
                      <a:moveTo>
                        <a:pt x="0" y="5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4" name="Freeform 754"/>
                <p:cNvSpPr>
                  <a:spLocks/>
                </p:cNvSpPr>
                <p:nvPr/>
              </p:nvSpPr>
              <p:spPr bwMode="auto">
                <a:xfrm>
                  <a:off x="887" y="1485"/>
                  <a:ext cx="7" cy="2"/>
                </a:xfrm>
                <a:custGeom>
                  <a:avLst/>
                  <a:gdLst>
                    <a:gd name="T0" fmla="*/ 0 w 14"/>
                    <a:gd name="T1" fmla="*/ 0 h 5"/>
                    <a:gd name="T2" fmla="*/ 1 w 14"/>
                    <a:gd name="T3" fmla="*/ 0 h 5"/>
                    <a:gd name="T4" fmla="*/ 1 w 14"/>
                    <a:gd name="T5" fmla="*/ 0 h 5"/>
                    <a:gd name="T6" fmla="*/ 0 w 14"/>
                    <a:gd name="T7" fmla="*/ 0 h 5"/>
                    <a:gd name="T8" fmla="*/ 0 w 1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"/>
                    <a:gd name="T17" fmla="*/ 14 w 1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">
                      <a:moveTo>
                        <a:pt x="0" y="5"/>
                      </a:moveTo>
                      <a:lnTo>
                        <a:pt x="14" y="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5" name="Freeform 755"/>
                <p:cNvSpPr>
                  <a:spLocks/>
                </p:cNvSpPr>
                <p:nvPr/>
              </p:nvSpPr>
              <p:spPr bwMode="auto">
                <a:xfrm>
                  <a:off x="900" y="1545"/>
                  <a:ext cx="7" cy="5"/>
                </a:xfrm>
                <a:custGeom>
                  <a:avLst/>
                  <a:gdLst>
                    <a:gd name="T0" fmla="*/ 0 w 16"/>
                    <a:gd name="T1" fmla="*/ 0 h 9"/>
                    <a:gd name="T2" fmla="*/ 0 w 16"/>
                    <a:gd name="T3" fmla="*/ 1 h 9"/>
                    <a:gd name="T4" fmla="*/ 0 w 16"/>
                    <a:gd name="T5" fmla="*/ 1 h 9"/>
                    <a:gd name="T6" fmla="*/ 0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16" y="6"/>
                      </a:lnTo>
                      <a:lnTo>
                        <a:pt x="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6" name="Freeform 756"/>
                <p:cNvSpPr>
                  <a:spLocks/>
                </p:cNvSpPr>
                <p:nvPr/>
              </p:nvSpPr>
              <p:spPr bwMode="auto">
                <a:xfrm>
                  <a:off x="900" y="1545"/>
                  <a:ext cx="7" cy="5"/>
                </a:xfrm>
                <a:custGeom>
                  <a:avLst/>
                  <a:gdLst>
                    <a:gd name="T0" fmla="*/ 0 w 16"/>
                    <a:gd name="T1" fmla="*/ 0 h 9"/>
                    <a:gd name="T2" fmla="*/ 0 w 16"/>
                    <a:gd name="T3" fmla="*/ 1 h 9"/>
                    <a:gd name="T4" fmla="*/ 0 w 16"/>
                    <a:gd name="T5" fmla="*/ 1 h 9"/>
                    <a:gd name="T6" fmla="*/ 0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16" y="6"/>
                      </a:lnTo>
                      <a:lnTo>
                        <a:pt x="2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7" name="Freeform 757"/>
                <p:cNvSpPr>
                  <a:spLocks/>
                </p:cNvSpPr>
                <p:nvPr/>
              </p:nvSpPr>
              <p:spPr bwMode="auto">
                <a:xfrm>
                  <a:off x="900" y="1548"/>
                  <a:ext cx="7" cy="2"/>
                </a:xfrm>
                <a:custGeom>
                  <a:avLst/>
                  <a:gdLst>
                    <a:gd name="T0" fmla="*/ 0 w 16"/>
                    <a:gd name="T1" fmla="*/ 0 h 5"/>
                    <a:gd name="T2" fmla="*/ 0 w 16"/>
                    <a:gd name="T3" fmla="*/ 0 h 5"/>
                    <a:gd name="T4" fmla="*/ 0 w 16"/>
                    <a:gd name="T5" fmla="*/ 0 h 5"/>
                    <a:gd name="T6" fmla="*/ 0 w 16"/>
                    <a:gd name="T7" fmla="*/ 0 h 5"/>
                    <a:gd name="T8" fmla="*/ 0 w 16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5"/>
                    <a:gd name="T17" fmla="*/ 16 w 1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5">
                      <a:moveTo>
                        <a:pt x="2" y="5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8" name="Freeform 758"/>
                <p:cNvSpPr>
                  <a:spLocks/>
                </p:cNvSpPr>
                <p:nvPr/>
              </p:nvSpPr>
              <p:spPr bwMode="auto">
                <a:xfrm>
                  <a:off x="900" y="1548"/>
                  <a:ext cx="7" cy="2"/>
                </a:xfrm>
                <a:custGeom>
                  <a:avLst/>
                  <a:gdLst>
                    <a:gd name="T0" fmla="*/ 0 w 16"/>
                    <a:gd name="T1" fmla="*/ 0 h 5"/>
                    <a:gd name="T2" fmla="*/ 0 w 16"/>
                    <a:gd name="T3" fmla="*/ 0 h 5"/>
                    <a:gd name="T4" fmla="*/ 0 w 16"/>
                    <a:gd name="T5" fmla="*/ 0 h 5"/>
                    <a:gd name="T6" fmla="*/ 0 w 16"/>
                    <a:gd name="T7" fmla="*/ 0 h 5"/>
                    <a:gd name="T8" fmla="*/ 0 w 16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5"/>
                    <a:gd name="T17" fmla="*/ 16 w 1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5">
                      <a:moveTo>
                        <a:pt x="2" y="5"/>
                      </a:move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69" name="Freeform 759"/>
                <p:cNvSpPr>
                  <a:spLocks/>
                </p:cNvSpPr>
                <p:nvPr/>
              </p:nvSpPr>
              <p:spPr bwMode="auto">
                <a:xfrm>
                  <a:off x="882" y="1565"/>
                  <a:ext cx="8" cy="5"/>
                </a:xfrm>
                <a:custGeom>
                  <a:avLst/>
                  <a:gdLst>
                    <a:gd name="T0" fmla="*/ 0 w 16"/>
                    <a:gd name="T1" fmla="*/ 0 h 9"/>
                    <a:gd name="T2" fmla="*/ 1 w 16"/>
                    <a:gd name="T3" fmla="*/ 1 h 9"/>
                    <a:gd name="T4" fmla="*/ 1 w 16"/>
                    <a:gd name="T5" fmla="*/ 1 h 9"/>
                    <a:gd name="T6" fmla="*/ 1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7"/>
                      </a:lnTo>
                      <a:lnTo>
                        <a:pt x="2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0" name="Freeform 760"/>
                <p:cNvSpPr>
                  <a:spLocks/>
                </p:cNvSpPr>
                <p:nvPr/>
              </p:nvSpPr>
              <p:spPr bwMode="auto">
                <a:xfrm>
                  <a:off x="882" y="1565"/>
                  <a:ext cx="8" cy="5"/>
                </a:xfrm>
                <a:custGeom>
                  <a:avLst/>
                  <a:gdLst>
                    <a:gd name="T0" fmla="*/ 0 w 16"/>
                    <a:gd name="T1" fmla="*/ 0 h 9"/>
                    <a:gd name="T2" fmla="*/ 1 w 16"/>
                    <a:gd name="T3" fmla="*/ 1 h 9"/>
                    <a:gd name="T4" fmla="*/ 1 w 16"/>
                    <a:gd name="T5" fmla="*/ 1 h 9"/>
                    <a:gd name="T6" fmla="*/ 1 w 16"/>
                    <a:gd name="T7" fmla="*/ 1 h 9"/>
                    <a:gd name="T8" fmla="*/ 0 w 16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9"/>
                    <a:gd name="T17" fmla="*/ 16 w 1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9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7"/>
                      </a:lnTo>
                      <a:lnTo>
                        <a:pt x="2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1" name="Freeform 761"/>
                <p:cNvSpPr>
                  <a:spLocks/>
                </p:cNvSpPr>
                <p:nvPr/>
              </p:nvSpPr>
              <p:spPr bwMode="auto">
                <a:xfrm>
                  <a:off x="882" y="1568"/>
                  <a:ext cx="8" cy="2"/>
                </a:xfrm>
                <a:custGeom>
                  <a:avLst/>
                  <a:gdLst>
                    <a:gd name="T0" fmla="*/ 1 w 16"/>
                    <a:gd name="T1" fmla="*/ 1 h 3"/>
                    <a:gd name="T2" fmla="*/ 1 w 16"/>
                    <a:gd name="T3" fmla="*/ 1 h 3"/>
                    <a:gd name="T4" fmla="*/ 1 w 16"/>
                    <a:gd name="T5" fmla="*/ 0 h 3"/>
                    <a:gd name="T6" fmla="*/ 0 w 16"/>
                    <a:gd name="T7" fmla="*/ 0 h 3"/>
                    <a:gd name="T8" fmla="*/ 1 w 16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2" y="3"/>
                      </a:move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2" name="Freeform 762"/>
                <p:cNvSpPr>
                  <a:spLocks/>
                </p:cNvSpPr>
                <p:nvPr/>
              </p:nvSpPr>
              <p:spPr bwMode="auto">
                <a:xfrm>
                  <a:off x="882" y="1568"/>
                  <a:ext cx="8" cy="2"/>
                </a:xfrm>
                <a:custGeom>
                  <a:avLst/>
                  <a:gdLst>
                    <a:gd name="T0" fmla="*/ 1 w 16"/>
                    <a:gd name="T1" fmla="*/ 1 h 3"/>
                    <a:gd name="T2" fmla="*/ 1 w 16"/>
                    <a:gd name="T3" fmla="*/ 1 h 3"/>
                    <a:gd name="T4" fmla="*/ 1 w 16"/>
                    <a:gd name="T5" fmla="*/ 0 h 3"/>
                    <a:gd name="T6" fmla="*/ 0 w 16"/>
                    <a:gd name="T7" fmla="*/ 0 h 3"/>
                    <a:gd name="T8" fmla="*/ 1 w 16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3"/>
                    <a:gd name="T17" fmla="*/ 16 w 16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3">
                      <a:moveTo>
                        <a:pt x="2" y="3"/>
                      </a:move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3" name="Freeform 763"/>
                <p:cNvSpPr>
                  <a:spLocks/>
                </p:cNvSpPr>
                <p:nvPr/>
              </p:nvSpPr>
              <p:spPr bwMode="auto">
                <a:xfrm>
                  <a:off x="867" y="1549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4" name="Freeform 764"/>
                <p:cNvSpPr>
                  <a:spLocks/>
                </p:cNvSpPr>
                <p:nvPr/>
              </p:nvSpPr>
              <p:spPr bwMode="auto">
                <a:xfrm>
                  <a:off x="867" y="1549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5" name="Freeform 765"/>
                <p:cNvSpPr>
                  <a:spLocks/>
                </p:cNvSpPr>
                <p:nvPr/>
              </p:nvSpPr>
              <p:spPr bwMode="auto">
                <a:xfrm>
                  <a:off x="867" y="1551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6" name="Freeform 766"/>
                <p:cNvSpPr>
                  <a:spLocks/>
                </p:cNvSpPr>
                <p:nvPr/>
              </p:nvSpPr>
              <p:spPr bwMode="auto">
                <a:xfrm>
                  <a:off x="867" y="1551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7" name="Freeform 767"/>
                <p:cNvSpPr>
                  <a:spLocks/>
                </p:cNvSpPr>
                <p:nvPr/>
              </p:nvSpPr>
              <p:spPr bwMode="auto">
                <a:xfrm>
                  <a:off x="862" y="1523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1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8" name="Freeform 768"/>
                <p:cNvSpPr>
                  <a:spLocks/>
                </p:cNvSpPr>
                <p:nvPr/>
              </p:nvSpPr>
              <p:spPr bwMode="auto">
                <a:xfrm>
                  <a:off x="862" y="1523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1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79" name="Freeform 769"/>
                <p:cNvSpPr>
                  <a:spLocks/>
                </p:cNvSpPr>
                <p:nvPr/>
              </p:nvSpPr>
              <p:spPr bwMode="auto">
                <a:xfrm>
                  <a:off x="862" y="1525"/>
                  <a:ext cx="8" cy="2"/>
                </a:xfrm>
                <a:custGeom>
                  <a:avLst/>
                  <a:gdLst>
                    <a:gd name="T0" fmla="*/ 1 w 15"/>
                    <a:gd name="T1" fmla="*/ 0 h 5"/>
                    <a:gd name="T2" fmla="*/ 1 w 15"/>
                    <a:gd name="T3" fmla="*/ 0 h 5"/>
                    <a:gd name="T4" fmla="*/ 1 w 15"/>
                    <a:gd name="T5" fmla="*/ 0 h 5"/>
                    <a:gd name="T6" fmla="*/ 0 w 15"/>
                    <a:gd name="T7" fmla="*/ 0 h 5"/>
                    <a:gd name="T8" fmla="*/ 1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1" y="5"/>
                      </a:move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0" name="Freeform 770"/>
                <p:cNvSpPr>
                  <a:spLocks/>
                </p:cNvSpPr>
                <p:nvPr/>
              </p:nvSpPr>
              <p:spPr bwMode="auto">
                <a:xfrm>
                  <a:off x="862" y="1525"/>
                  <a:ext cx="8" cy="2"/>
                </a:xfrm>
                <a:custGeom>
                  <a:avLst/>
                  <a:gdLst>
                    <a:gd name="T0" fmla="*/ 1 w 15"/>
                    <a:gd name="T1" fmla="*/ 0 h 5"/>
                    <a:gd name="T2" fmla="*/ 1 w 15"/>
                    <a:gd name="T3" fmla="*/ 0 h 5"/>
                    <a:gd name="T4" fmla="*/ 1 w 15"/>
                    <a:gd name="T5" fmla="*/ 0 h 5"/>
                    <a:gd name="T6" fmla="*/ 0 w 15"/>
                    <a:gd name="T7" fmla="*/ 0 h 5"/>
                    <a:gd name="T8" fmla="*/ 1 w 1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"/>
                    <a:gd name="T17" fmla="*/ 15 w 1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">
                      <a:moveTo>
                        <a:pt x="1" y="5"/>
                      </a:move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1" name="Freeform 771"/>
                <p:cNvSpPr>
                  <a:spLocks/>
                </p:cNvSpPr>
                <p:nvPr/>
              </p:nvSpPr>
              <p:spPr bwMode="auto">
                <a:xfrm>
                  <a:off x="869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2" name="Freeform 772"/>
                <p:cNvSpPr>
                  <a:spLocks/>
                </p:cNvSpPr>
                <p:nvPr/>
              </p:nvSpPr>
              <p:spPr bwMode="auto">
                <a:xfrm>
                  <a:off x="869" y="1498"/>
                  <a:ext cx="8" cy="4"/>
                </a:xfrm>
                <a:custGeom>
                  <a:avLst/>
                  <a:gdLst>
                    <a:gd name="T0" fmla="*/ 0 w 15"/>
                    <a:gd name="T1" fmla="*/ 0 h 9"/>
                    <a:gd name="T2" fmla="*/ 1 w 15"/>
                    <a:gd name="T3" fmla="*/ 0 h 9"/>
                    <a:gd name="T4" fmla="*/ 1 w 15"/>
                    <a:gd name="T5" fmla="*/ 0 h 9"/>
                    <a:gd name="T6" fmla="*/ 0 w 15"/>
                    <a:gd name="T7" fmla="*/ 0 h 9"/>
                    <a:gd name="T8" fmla="*/ 0 w 15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9"/>
                    <a:gd name="T17" fmla="*/ 15 w 15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9">
                      <a:moveTo>
                        <a:pt x="0" y="0"/>
                      </a:move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3" name="Freeform 773"/>
                <p:cNvSpPr>
                  <a:spLocks/>
                </p:cNvSpPr>
                <p:nvPr/>
              </p:nvSpPr>
              <p:spPr bwMode="auto">
                <a:xfrm>
                  <a:off x="869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4" name="Freeform 774"/>
                <p:cNvSpPr>
                  <a:spLocks/>
                </p:cNvSpPr>
                <p:nvPr/>
              </p:nvSpPr>
              <p:spPr bwMode="auto">
                <a:xfrm>
                  <a:off x="869" y="1500"/>
                  <a:ext cx="8" cy="2"/>
                </a:xfrm>
                <a:custGeom>
                  <a:avLst/>
                  <a:gdLst>
                    <a:gd name="T0" fmla="*/ 0 w 15"/>
                    <a:gd name="T1" fmla="*/ 1 h 3"/>
                    <a:gd name="T2" fmla="*/ 1 w 15"/>
                    <a:gd name="T3" fmla="*/ 1 h 3"/>
                    <a:gd name="T4" fmla="*/ 1 w 15"/>
                    <a:gd name="T5" fmla="*/ 0 h 3"/>
                    <a:gd name="T6" fmla="*/ 0 w 15"/>
                    <a:gd name="T7" fmla="*/ 0 h 3"/>
                    <a:gd name="T8" fmla="*/ 0 w 15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3"/>
                    <a:gd name="T17" fmla="*/ 15 w 15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3">
                      <a:moveTo>
                        <a:pt x="0" y="3"/>
                      </a:move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5" name="Freeform 775"/>
                <p:cNvSpPr>
                  <a:spLocks/>
                </p:cNvSpPr>
                <p:nvPr/>
              </p:nvSpPr>
              <p:spPr bwMode="auto">
                <a:xfrm>
                  <a:off x="879" y="1514"/>
                  <a:ext cx="11" cy="24"/>
                </a:xfrm>
                <a:custGeom>
                  <a:avLst/>
                  <a:gdLst>
                    <a:gd name="T0" fmla="*/ 0 w 23"/>
                    <a:gd name="T1" fmla="*/ 0 h 49"/>
                    <a:gd name="T2" fmla="*/ 0 w 23"/>
                    <a:gd name="T3" fmla="*/ 0 h 49"/>
                    <a:gd name="T4" fmla="*/ 0 w 23"/>
                    <a:gd name="T5" fmla="*/ 0 h 49"/>
                    <a:gd name="T6" fmla="*/ 0 w 23"/>
                    <a:gd name="T7" fmla="*/ 0 h 49"/>
                    <a:gd name="T8" fmla="*/ 0 w 23"/>
                    <a:gd name="T9" fmla="*/ 0 h 49"/>
                    <a:gd name="T10" fmla="*/ 0 w 23"/>
                    <a:gd name="T11" fmla="*/ 0 h 49"/>
                    <a:gd name="T12" fmla="*/ 0 w 23"/>
                    <a:gd name="T13" fmla="*/ 0 h 49"/>
                    <a:gd name="T14" fmla="*/ 0 w 23"/>
                    <a:gd name="T15" fmla="*/ 0 h 49"/>
                    <a:gd name="T16" fmla="*/ 0 w 23"/>
                    <a:gd name="T17" fmla="*/ 0 h 49"/>
                    <a:gd name="T18" fmla="*/ 0 w 23"/>
                    <a:gd name="T19" fmla="*/ 0 h 49"/>
                    <a:gd name="T20" fmla="*/ 0 w 23"/>
                    <a:gd name="T21" fmla="*/ 0 h 49"/>
                    <a:gd name="T22" fmla="*/ 0 w 23"/>
                    <a:gd name="T23" fmla="*/ 0 h 49"/>
                    <a:gd name="T24" fmla="*/ 0 w 23"/>
                    <a:gd name="T25" fmla="*/ 0 h 49"/>
                    <a:gd name="T26" fmla="*/ 0 w 23"/>
                    <a:gd name="T27" fmla="*/ 0 h 49"/>
                    <a:gd name="T28" fmla="*/ 0 w 23"/>
                    <a:gd name="T29" fmla="*/ 0 h 49"/>
                    <a:gd name="T30" fmla="*/ 0 w 23"/>
                    <a:gd name="T31" fmla="*/ 0 h 49"/>
                    <a:gd name="T32" fmla="*/ 0 w 23"/>
                    <a:gd name="T33" fmla="*/ 0 h 49"/>
                    <a:gd name="T34" fmla="*/ 0 w 23"/>
                    <a:gd name="T35" fmla="*/ 0 h 49"/>
                    <a:gd name="T36" fmla="*/ 0 w 23"/>
                    <a:gd name="T37" fmla="*/ 0 h 49"/>
                    <a:gd name="T38" fmla="*/ 0 w 23"/>
                    <a:gd name="T39" fmla="*/ 0 h 49"/>
                    <a:gd name="T40" fmla="*/ 0 w 23"/>
                    <a:gd name="T41" fmla="*/ 0 h 49"/>
                    <a:gd name="T42" fmla="*/ 0 w 23"/>
                    <a:gd name="T43" fmla="*/ 0 h 49"/>
                    <a:gd name="T44" fmla="*/ 0 w 23"/>
                    <a:gd name="T45" fmla="*/ 0 h 49"/>
                    <a:gd name="T46" fmla="*/ 0 w 23"/>
                    <a:gd name="T47" fmla="*/ 0 h 49"/>
                    <a:gd name="T48" fmla="*/ 0 w 23"/>
                    <a:gd name="T49" fmla="*/ 0 h 49"/>
                    <a:gd name="T50" fmla="*/ 0 w 23"/>
                    <a:gd name="T51" fmla="*/ 0 h 49"/>
                    <a:gd name="T52" fmla="*/ 0 w 23"/>
                    <a:gd name="T53" fmla="*/ 0 h 49"/>
                    <a:gd name="T54" fmla="*/ 0 w 23"/>
                    <a:gd name="T55" fmla="*/ 0 h 49"/>
                    <a:gd name="T56" fmla="*/ 0 w 23"/>
                    <a:gd name="T57" fmla="*/ 0 h 49"/>
                    <a:gd name="T58" fmla="*/ 0 w 23"/>
                    <a:gd name="T59" fmla="*/ 0 h 49"/>
                    <a:gd name="T60" fmla="*/ 0 w 23"/>
                    <a:gd name="T61" fmla="*/ 0 h 49"/>
                    <a:gd name="T62" fmla="*/ 0 w 23"/>
                    <a:gd name="T63" fmla="*/ 0 h 49"/>
                    <a:gd name="T64" fmla="*/ 0 w 23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49"/>
                    <a:gd name="T101" fmla="*/ 23 w 23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49">
                      <a:moveTo>
                        <a:pt x="11" y="49"/>
                      </a:move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21" y="39"/>
                      </a:lnTo>
                      <a:lnTo>
                        <a:pt x="22" y="34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3" y="20"/>
                      </a:lnTo>
                      <a:lnTo>
                        <a:pt x="23" y="16"/>
                      </a:lnTo>
                      <a:lnTo>
                        <a:pt x="22" y="11"/>
                      </a:ln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1" y="33"/>
                      </a:lnTo>
                      <a:lnTo>
                        <a:pt x="2" y="38"/>
                      </a:lnTo>
                      <a:lnTo>
                        <a:pt x="3" y="41"/>
                      </a:lnTo>
                      <a:lnTo>
                        <a:pt x="4" y="44"/>
                      </a:lnTo>
                      <a:lnTo>
                        <a:pt x="6" y="46"/>
                      </a:lnTo>
                      <a:lnTo>
                        <a:pt x="9" y="48"/>
                      </a:lnTo>
                      <a:lnTo>
                        <a:pt x="11" y="49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6" name="Freeform 776"/>
                <p:cNvSpPr>
                  <a:spLocks/>
                </p:cNvSpPr>
                <p:nvPr/>
              </p:nvSpPr>
              <p:spPr bwMode="auto">
                <a:xfrm>
                  <a:off x="884" y="1501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7" name="Freeform 777"/>
                <p:cNvSpPr>
                  <a:spLocks/>
                </p:cNvSpPr>
                <p:nvPr/>
              </p:nvSpPr>
              <p:spPr bwMode="auto">
                <a:xfrm>
                  <a:off x="884" y="1501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8" name="Freeform 778"/>
                <p:cNvSpPr>
                  <a:spLocks/>
                </p:cNvSpPr>
                <p:nvPr/>
              </p:nvSpPr>
              <p:spPr bwMode="auto">
                <a:xfrm>
                  <a:off x="884" y="1504"/>
                  <a:ext cx="5" cy="2"/>
                </a:xfrm>
                <a:custGeom>
                  <a:avLst/>
                  <a:gdLst>
                    <a:gd name="T0" fmla="*/ 1 w 9"/>
                    <a:gd name="T1" fmla="*/ 1 h 4"/>
                    <a:gd name="T2" fmla="*/ 1 w 9"/>
                    <a:gd name="T3" fmla="*/ 1 h 4"/>
                    <a:gd name="T4" fmla="*/ 1 w 9"/>
                    <a:gd name="T5" fmla="*/ 0 h 4"/>
                    <a:gd name="T6" fmla="*/ 0 w 9"/>
                    <a:gd name="T7" fmla="*/ 0 h 4"/>
                    <a:gd name="T8" fmla="*/ 1 w 9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89" name="Freeform 779"/>
                <p:cNvSpPr>
                  <a:spLocks/>
                </p:cNvSpPr>
                <p:nvPr/>
              </p:nvSpPr>
              <p:spPr bwMode="auto">
                <a:xfrm>
                  <a:off x="884" y="1504"/>
                  <a:ext cx="5" cy="2"/>
                </a:xfrm>
                <a:custGeom>
                  <a:avLst/>
                  <a:gdLst>
                    <a:gd name="T0" fmla="*/ 1 w 9"/>
                    <a:gd name="T1" fmla="*/ 1 h 4"/>
                    <a:gd name="T2" fmla="*/ 1 w 9"/>
                    <a:gd name="T3" fmla="*/ 1 h 4"/>
                    <a:gd name="T4" fmla="*/ 1 w 9"/>
                    <a:gd name="T5" fmla="*/ 0 h 4"/>
                    <a:gd name="T6" fmla="*/ 0 w 9"/>
                    <a:gd name="T7" fmla="*/ 0 h 4"/>
                    <a:gd name="T8" fmla="*/ 1 w 9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0" name="Freeform 780"/>
                <p:cNvSpPr>
                  <a:spLocks/>
                </p:cNvSpPr>
                <p:nvPr/>
              </p:nvSpPr>
              <p:spPr bwMode="auto">
                <a:xfrm>
                  <a:off x="883" y="1547"/>
                  <a:ext cx="4" cy="4"/>
                </a:xfrm>
                <a:custGeom>
                  <a:avLst/>
                  <a:gdLst>
                    <a:gd name="T0" fmla="*/ 0 w 8"/>
                    <a:gd name="T1" fmla="*/ 0 h 9"/>
                    <a:gd name="T2" fmla="*/ 1 w 8"/>
                    <a:gd name="T3" fmla="*/ 0 h 9"/>
                    <a:gd name="T4" fmla="*/ 1 w 8"/>
                    <a:gd name="T5" fmla="*/ 0 h 9"/>
                    <a:gd name="T6" fmla="*/ 1 w 8"/>
                    <a:gd name="T7" fmla="*/ 0 h 9"/>
                    <a:gd name="T8" fmla="*/ 1 w 8"/>
                    <a:gd name="T9" fmla="*/ 0 h 9"/>
                    <a:gd name="T10" fmla="*/ 0 w 8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9"/>
                    <a:gd name="T20" fmla="*/ 8 w 8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7"/>
                      </a:lnTo>
                      <a:lnTo>
                        <a:pt x="1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1" name="Freeform 781"/>
                <p:cNvSpPr>
                  <a:spLocks/>
                </p:cNvSpPr>
                <p:nvPr/>
              </p:nvSpPr>
              <p:spPr bwMode="auto">
                <a:xfrm>
                  <a:off x="883" y="1547"/>
                  <a:ext cx="4" cy="4"/>
                </a:xfrm>
                <a:custGeom>
                  <a:avLst/>
                  <a:gdLst>
                    <a:gd name="T0" fmla="*/ 0 w 8"/>
                    <a:gd name="T1" fmla="*/ 0 h 9"/>
                    <a:gd name="T2" fmla="*/ 1 w 8"/>
                    <a:gd name="T3" fmla="*/ 0 h 9"/>
                    <a:gd name="T4" fmla="*/ 1 w 8"/>
                    <a:gd name="T5" fmla="*/ 0 h 9"/>
                    <a:gd name="T6" fmla="*/ 1 w 8"/>
                    <a:gd name="T7" fmla="*/ 0 h 9"/>
                    <a:gd name="T8" fmla="*/ 1 w 8"/>
                    <a:gd name="T9" fmla="*/ 0 h 9"/>
                    <a:gd name="T10" fmla="*/ 0 w 8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9"/>
                    <a:gd name="T20" fmla="*/ 8 w 8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8" y="2"/>
                      </a:lnTo>
                      <a:lnTo>
                        <a:pt x="8" y="7"/>
                      </a:lnTo>
                      <a:lnTo>
                        <a:pt x="1" y="9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2" name="Freeform 782"/>
                <p:cNvSpPr>
                  <a:spLocks/>
                </p:cNvSpPr>
                <p:nvPr/>
              </p:nvSpPr>
              <p:spPr bwMode="auto">
                <a:xfrm>
                  <a:off x="883" y="1549"/>
                  <a:ext cx="4" cy="2"/>
                </a:xfrm>
                <a:custGeom>
                  <a:avLst/>
                  <a:gdLst>
                    <a:gd name="T0" fmla="*/ 1 w 8"/>
                    <a:gd name="T1" fmla="*/ 0 h 5"/>
                    <a:gd name="T2" fmla="*/ 1 w 8"/>
                    <a:gd name="T3" fmla="*/ 0 h 5"/>
                    <a:gd name="T4" fmla="*/ 1 w 8"/>
                    <a:gd name="T5" fmla="*/ 0 h 5"/>
                    <a:gd name="T6" fmla="*/ 0 w 8"/>
                    <a:gd name="T7" fmla="*/ 0 h 5"/>
                    <a:gd name="T8" fmla="*/ 1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1" y="5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3" name="Freeform 783"/>
                <p:cNvSpPr>
                  <a:spLocks/>
                </p:cNvSpPr>
                <p:nvPr/>
              </p:nvSpPr>
              <p:spPr bwMode="auto">
                <a:xfrm>
                  <a:off x="883" y="1549"/>
                  <a:ext cx="4" cy="2"/>
                </a:xfrm>
                <a:custGeom>
                  <a:avLst/>
                  <a:gdLst>
                    <a:gd name="T0" fmla="*/ 1 w 8"/>
                    <a:gd name="T1" fmla="*/ 0 h 5"/>
                    <a:gd name="T2" fmla="*/ 1 w 8"/>
                    <a:gd name="T3" fmla="*/ 0 h 5"/>
                    <a:gd name="T4" fmla="*/ 1 w 8"/>
                    <a:gd name="T5" fmla="*/ 0 h 5"/>
                    <a:gd name="T6" fmla="*/ 0 w 8"/>
                    <a:gd name="T7" fmla="*/ 0 h 5"/>
                    <a:gd name="T8" fmla="*/ 1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1" y="5"/>
                      </a:move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4" name="Freeform 784"/>
                <p:cNvSpPr>
                  <a:spLocks/>
                </p:cNvSpPr>
                <p:nvPr/>
              </p:nvSpPr>
              <p:spPr bwMode="auto">
                <a:xfrm>
                  <a:off x="893" y="1525"/>
                  <a:ext cx="4" cy="5"/>
                </a:xfrm>
                <a:custGeom>
                  <a:avLst/>
                  <a:gdLst>
                    <a:gd name="T0" fmla="*/ 0 w 9"/>
                    <a:gd name="T1" fmla="*/ 1 h 10"/>
                    <a:gd name="T2" fmla="*/ 0 w 9"/>
                    <a:gd name="T3" fmla="*/ 0 h 10"/>
                    <a:gd name="T4" fmla="*/ 0 w 9"/>
                    <a:gd name="T5" fmla="*/ 1 h 10"/>
                    <a:gd name="T6" fmla="*/ 0 w 9"/>
                    <a:gd name="T7" fmla="*/ 1 h 10"/>
                    <a:gd name="T8" fmla="*/ 0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5" name="Freeform 785"/>
                <p:cNvSpPr>
                  <a:spLocks/>
                </p:cNvSpPr>
                <p:nvPr/>
              </p:nvSpPr>
              <p:spPr bwMode="auto">
                <a:xfrm>
                  <a:off x="893" y="1525"/>
                  <a:ext cx="4" cy="5"/>
                </a:xfrm>
                <a:custGeom>
                  <a:avLst/>
                  <a:gdLst>
                    <a:gd name="T0" fmla="*/ 0 w 9"/>
                    <a:gd name="T1" fmla="*/ 1 h 10"/>
                    <a:gd name="T2" fmla="*/ 0 w 9"/>
                    <a:gd name="T3" fmla="*/ 0 h 10"/>
                    <a:gd name="T4" fmla="*/ 0 w 9"/>
                    <a:gd name="T5" fmla="*/ 1 h 10"/>
                    <a:gd name="T6" fmla="*/ 0 w 9"/>
                    <a:gd name="T7" fmla="*/ 1 h 10"/>
                    <a:gd name="T8" fmla="*/ 0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6" name="Freeform 786"/>
                <p:cNvSpPr>
                  <a:spLocks/>
                </p:cNvSpPr>
                <p:nvPr/>
              </p:nvSpPr>
              <p:spPr bwMode="auto">
                <a:xfrm>
                  <a:off x="893" y="1527"/>
                  <a:ext cx="4" cy="3"/>
                </a:xfrm>
                <a:custGeom>
                  <a:avLst/>
                  <a:gdLst>
                    <a:gd name="T0" fmla="*/ 0 w 9"/>
                    <a:gd name="T1" fmla="*/ 2 h 4"/>
                    <a:gd name="T2" fmla="*/ 0 w 9"/>
                    <a:gd name="T3" fmla="*/ 1 h 4"/>
                    <a:gd name="T4" fmla="*/ 0 w 9"/>
                    <a:gd name="T5" fmla="*/ 0 h 4"/>
                    <a:gd name="T6" fmla="*/ 0 w 9"/>
                    <a:gd name="T7" fmla="*/ 0 h 4"/>
                    <a:gd name="T8" fmla="*/ 0 w 9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7" name="Freeform 787"/>
                <p:cNvSpPr>
                  <a:spLocks/>
                </p:cNvSpPr>
                <p:nvPr/>
              </p:nvSpPr>
              <p:spPr bwMode="auto">
                <a:xfrm>
                  <a:off x="893" y="1527"/>
                  <a:ext cx="4" cy="3"/>
                </a:xfrm>
                <a:custGeom>
                  <a:avLst/>
                  <a:gdLst>
                    <a:gd name="T0" fmla="*/ 0 w 9"/>
                    <a:gd name="T1" fmla="*/ 2 h 4"/>
                    <a:gd name="T2" fmla="*/ 0 w 9"/>
                    <a:gd name="T3" fmla="*/ 1 h 4"/>
                    <a:gd name="T4" fmla="*/ 0 w 9"/>
                    <a:gd name="T5" fmla="*/ 0 h 4"/>
                    <a:gd name="T6" fmla="*/ 0 w 9"/>
                    <a:gd name="T7" fmla="*/ 0 h 4"/>
                    <a:gd name="T8" fmla="*/ 0 w 9"/>
                    <a:gd name="T9" fmla="*/ 2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4"/>
                    <a:gd name="T17" fmla="*/ 9 w 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4">
                      <a:moveTo>
                        <a:pt x="1" y="4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8" name="Freeform 788"/>
                <p:cNvSpPr>
                  <a:spLocks/>
                </p:cNvSpPr>
                <p:nvPr/>
              </p:nvSpPr>
              <p:spPr bwMode="auto">
                <a:xfrm>
                  <a:off x="873" y="1524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999" name="Freeform 789"/>
                <p:cNvSpPr>
                  <a:spLocks/>
                </p:cNvSpPr>
                <p:nvPr/>
              </p:nvSpPr>
              <p:spPr bwMode="auto">
                <a:xfrm>
                  <a:off x="873" y="1524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0" name="Freeform 790"/>
                <p:cNvSpPr>
                  <a:spLocks/>
                </p:cNvSpPr>
                <p:nvPr/>
              </p:nvSpPr>
              <p:spPr bwMode="auto">
                <a:xfrm>
                  <a:off x="873" y="1526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1" name="Freeform 791"/>
                <p:cNvSpPr>
                  <a:spLocks/>
                </p:cNvSpPr>
                <p:nvPr/>
              </p:nvSpPr>
              <p:spPr bwMode="auto">
                <a:xfrm>
                  <a:off x="873" y="1526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2" name="Freeform 792"/>
                <p:cNvSpPr>
                  <a:spLocks/>
                </p:cNvSpPr>
                <p:nvPr/>
              </p:nvSpPr>
              <p:spPr bwMode="auto">
                <a:xfrm>
                  <a:off x="877" y="1510"/>
                  <a:ext cx="5" cy="5"/>
                </a:xfrm>
                <a:custGeom>
                  <a:avLst/>
                  <a:gdLst>
                    <a:gd name="T0" fmla="*/ 0 w 10"/>
                    <a:gd name="T1" fmla="*/ 1 h 9"/>
                    <a:gd name="T2" fmla="*/ 1 w 10"/>
                    <a:gd name="T3" fmla="*/ 0 h 9"/>
                    <a:gd name="T4" fmla="*/ 1 w 10"/>
                    <a:gd name="T5" fmla="*/ 1 h 9"/>
                    <a:gd name="T6" fmla="*/ 1 w 10"/>
                    <a:gd name="T7" fmla="*/ 1 h 9"/>
                    <a:gd name="T8" fmla="*/ 1 w 10"/>
                    <a:gd name="T9" fmla="*/ 1 h 9"/>
                    <a:gd name="T10" fmla="*/ 0 w 10"/>
                    <a:gd name="T11" fmla="*/ 1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3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3" name="Freeform 793"/>
                <p:cNvSpPr>
                  <a:spLocks/>
                </p:cNvSpPr>
                <p:nvPr/>
              </p:nvSpPr>
              <p:spPr bwMode="auto">
                <a:xfrm>
                  <a:off x="877" y="1510"/>
                  <a:ext cx="5" cy="5"/>
                </a:xfrm>
                <a:custGeom>
                  <a:avLst/>
                  <a:gdLst>
                    <a:gd name="T0" fmla="*/ 0 w 10"/>
                    <a:gd name="T1" fmla="*/ 1 h 9"/>
                    <a:gd name="T2" fmla="*/ 1 w 10"/>
                    <a:gd name="T3" fmla="*/ 0 h 9"/>
                    <a:gd name="T4" fmla="*/ 1 w 10"/>
                    <a:gd name="T5" fmla="*/ 1 h 9"/>
                    <a:gd name="T6" fmla="*/ 1 w 10"/>
                    <a:gd name="T7" fmla="*/ 1 h 9"/>
                    <a:gd name="T8" fmla="*/ 1 w 10"/>
                    <a:gd name="T9" fmla="*/ 1 h 9"/>
                    <a:gd name="T10" fmla="*/ 0 w 10"/>
                    <a:gd name="T11" fmla="*/ 1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9"/>
                    <a:gd name="T20" fmla="*/ 10 w 10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9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3" y="9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4" name="Freeform 794"/>
                <p:cNvSpPr>
                  <a:spLocks/>
                </p:cNvSpPr>
                <p:nvPr/>
              </p:nvSpPr>
              <p:spPr bwMode="auto">
                <a:xfrm>
                  <a:off x="877" y="1513"/>
                  <a:ext cx="5" cy="2"/>
                </a:xfrm>
                <a:custGeom>
                  <a:avLst/>
                  <a:gdLst>
                    <a:gd name="T0" fmla="*/ 1 w 10"/>
                    <a:gd name="T1" fmla="*/ 1 h 4"/>
                    <a:gd name="T2" fmla="*/ 1 w 10"/>
                    <a:gd name="T3" fmla="*/ 1 h 4"/>
                    <a:gd name="T4" fmla="*/ 1 w 10"/>
                    <a:gd name="T5" fmla="*/ 0 h 4"/>
                    <a:gd name="T6" fmla="*/ 0 w 10"/>
                    <a:gd name="T7" fmla="*/ 0 h 4"/>
                    <a:gd name="T8" fmla="*/ 1 w 10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"/>
                    <a:gd name="T17" fmla="*/ 10 w 10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">
                      <a:moveTo>
                        <a:pt x="3" y="4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5" name="Freeform 795"/>
                <p:cNvSpPr>
                  <a:spLocks/>
                </p:cNvSpPr>
                <p:nvPr/>
              </p:nvSpPr>
              <p:spPr bwMode="auto">
                <a:xfrm>
                  <a:off x="877" y="1513"/>
                  <a:ext cx="5" cy="2"/>
                </a:xfrm>
                <a:custGeom>
                  <a:avLst/>
                  <a:gdLst>
                    <a:gd name="T0" fmla="*/ 1 w 10"/>
                    <a:gd name="T1" fmla="*/ 1 h 4"/>
                    <a:gd name="T2" fmla="*/ 1 w 10"/>
                    <a:gd name="T3" fmla="*/ 1 h 4"/>
                    <a:gd name="T4" fmla="*/ 1 w 10"/>
                    <a:gd name="T5" fmla="*/ 0 h 4"/>
                    <a:gd name="T6" fmla="*/ 0 w 10"/>
                    <a:gd name="T7" fmla="*/ 0 h 4"/>
                    <a:gd name="T8" fmla="*/ 1 w 10"/>
                    <a:gd name="T9" fmla="*/ 1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4"/>
                    <a:gd name="T17" fmla="*/ 10 w 10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4">
                      <a:moveTo>
                        <a:pt x="3" y="4"/>
                      </a:move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3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6" name="Freeform 796"/>
                <p:cNvSpPr>
                  <a:spLocks/>
                </p:cNvSpPr>
                <p:nvPr/>
              </p:nvSpPr>
              <p:spPr bwMode="auto">
                <a:xfrm>
                  <a:off x="890" y="1537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7" name="Freeform 797"/>
                <p:cNvSpPr>
                  <a:spLocks/>
                </p:cNvSpPr>
                <p:nvPr/>
              </p:nvSpPr>
              <p:spPr bwMode="auto">
                <a:xfrm>
                  <a:off x="890" y="1537"/>
                  <a:ext cx="5" cy="4"/>
                </a:xfrm>
                <a:custGeom>
                  <a:avLst/>
                  <a:gdLst>
                    <a:gd name="T0" fmla="*/ 0 w 9"/>
                    <a:gd name="T1" fmla="*/ 0 h 9"/>
                    <a:gd name="T2" fmla="*/ 1 w 9"/>
                    <a:gd name="T3" fmla="*/ 0 h 9"/>
                    <a:gd name="T4" fmla="*/ 1 w 9"/>
                    <a:gd name="T5" fmla="*/ 0 h 9"/>
                    <a:gd name="T6" fmla="*/ 1 w 9"/>
                    <a:gd name="T7" fmla="*/ 0 h 9"/>
                    <a:gd name="T8" fmla="*/ 1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6"/>
                      </a:moveTo>
                      <a:lnTo>
                        <a:pt x="1" y="0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1" y="9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8" name="Freeform 798"/>
                <p:cNvSpPr>
                  <a:spLocks/>
                </p:cNvSpPr>
                <p:nvPr/>
              </p:nvSpPr>
              <p:spPr bwMode="auto">
                <a:xfrm>
                  <a:off x="890" y="1539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09" name="Freeform 799"/>
                <p:cNvSpPr>
                  <a:spLocks/>
                </p:cNvSpPr>
                <p:nvPr/>
              </p:nvSpPr>
              <p:spPr bwMode="auto">
                <a:xfrm>
                  <a:off x="890" y="1539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0" name="Freeform 800"/>
                <p:cNvSpPr>
                  <a:spLocks/>
                </p:cNvSpPr>
                <p:nvPr/>
              </p:nvSpPr>
              <p:spPr bwMode="auto">
                <a:xfrm>
                  <a:off x="890" y="1512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1" name="Freeform 801"/>
                <p:cNvSpPr>
                  <a:spLocks/>
                </p:cNvSpPr>
                <p:nvPr/>
              </p:nvSpPr>
              <p:spPr bwMode="auto">
                <a:xfrm>
                  <a:off x="890" y="1512"/>
                  <a:ext cx="5" cy="5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0 h 10"/>
                    <a:gd name="T4" fmla="*/ 1 w 9"/>
                    <a:gd name="T5" fmla="*/ 1 h 10"/>
                    <a:gd name="T6" fmla="*/ 1 w 9"/>
                    <a:gd name="T7" fmla="*/ 1 h 10"/>
                    <a:gd name="T8" fmla="*/ 1 w 9"/>
                    <a:gd name="T9" fmla="*/ 1 h 10"/>
                    <a:gd name="T10" fmla="*/ 0 w 9"/>
                    <a:gd name="T11" fmla="*/ 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0"/>
                    <a:gd name="T20" fmla="*/ 9 w 9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0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1" y="1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2" name="Freeform 802"/>
                <p:cNvSpPr>
                  <a:spLocks/>
                </p:cNvSpPr>
                <p:nvPr/>
              </p:nvSpPr>
              <p:spPr bwMode="auto">
                <a:xfrm>
                  <a:off x="890" y="1515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3" name="Freeform 803"/>
                <p:cNvSpPr>
                  <a:spLocks/>
                </p:cNvSpPr>
                <p:nvPr/>
              </p:nvSpPr>
              <p:spPr bwMode="auto">
                <a:xfrm>
                  <a:off x="890" y="1515"/>
                  <a:ext cx="5" cy="2"/>
                </a:xfrm>
                <a:custGeom>
                  <a:avLst/>
                  <a:gdLst>
                    <a:gd name="T0" fmla="*/ 1 w 9"/>
                    <a:gd name="T1" fmla="*/ 0 h 5"/>
                    <a:gd name="T2" fmla="*/ 1 w 9"/>
                    <a:gd name="T3" fmla="*/ 0 h 5"/>
                    <a:gd name="T4" fmla="*/ 1 w 9"/>
                    <a:gd name="T5" fmla="*/ 0 h 5"/>
                    <a:gd name="T6" fmla="*/ 0 w 9"/>
                    <a:gd name="T7" fmla="*/ 0 h 5"/>
                    <a:gd name="T8" fmla="*/ 1 w 9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5"/>
                    <a:gd name="T17" fmla="*/ 9 w 9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5">
                      <a:moveTo>
                        <a:pt x="1" y="5"/>
                      </a:move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4" name="Freeform 804"/>
                <p:cNvSpPr>
                  <a:spLocks/>
                </p:cNvSpPr>
                <p:nvPr/>
              </p:nvSpPr>
              <p:spPr bwMode="auto">
                <a:xfrm>
                  <a:off x="876" y="1538"/>
                  <a:ext cx="5" cy="5"/>
                </a:xfrm>
                <a:custGeom>
                  <a:avLst/>
                  <a:gdLst>
                    <a:gd name="T0" fmla="*/ 0 w 9"/>
                    <a:gd name="T1" fmla="*/ 1 h 8"/>
                    <a:gd name="T2" fmla="*/ 1 w 9"/>
                    <a:gd name="T3" fmla="*/ 0 h 8"/>
                    <a:gd name="T4" fmla="*/ 1 w 9"/>
                    <a:gd name="T5" fmla="*/ 1 h 8"/>
                    <a:gd name="T6" fmla="*/ 1 w 9"/>
                    <a:gd name="T7" fmla="*/ 1 h 8"/>
                    <a:gd name="T8" fmla="*/ 1 w 9"/>
                    <a:gd name="T9" fmla="*/ 1 h 8"/>
                    <a:gd name="T10" fmla="*/ 0 w 9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1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5" name="Freeform 805"/>
                <p:cNvSpPr>
                  <a:spLocks/>
                </p:cNvSpPr>
                <p:nvPr/>
              </p:nvSpPr>
              <p:spPr bwMode="auto">
                <a:xfrm>
                  <a:off x="876" y="1538"/>
                  <a:ext cx="5" cy="5"/>
                </a:xfrm>
                <a:custGeom>
                  <a:avLst/>
                  <a:gdLst>
                    <a:gd name="T0" fmla="*/ 0 w 9"/>
                    <a:gd name="T1" fmla="*/ 1 h 8"/>
                    <a:gd name="T2" fmla="*/ 1 w 9"/>
                    <a:gd name="T3" fmla="*/ 0 h 8"/>
                    <a:gd name="T4" fmla="*/ 1 w 9"/>
                    <a:gd name="T5" fmla="*/ 1 h 8"/>
                    <a:gd name="T6" fmla="*/ 1 w 9"/>
                    <a:gd name="T7" fmla="*/ 1 h 8"/>
                    <a:gd name="T8" fmla="*/ 1 w 9"/>
                    <a:gd name="T9" fmla="*/ 1 h 8"/>
                    <a:gd name="T10" fmla="*/ 0 w 9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0" y="5"/>
                      </a:moveTo>
                      <a:lnTo>
                        <a:pt x="1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1" y="8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6" name="Freeform 806"/>
                <p:cNvSpPr>
                  <a:spLocks/>
                </p:cNvSpPr>
                <p:nvPr/>
              </p:nvSpPr>
              <p:spPr bwMode="auto">
                <a:xfrm>
                  <a:off x="876" y="1541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7" name="Freeform 807"/>
                <p:cNvSpPr>
                  <a:spLocks/>
                </p:cNvSpPr>
                <p:nvPr/>
              </p:nvSpPr>
              <p:spPr bwMode="auto">
                <a:xfrm>
                  <a:off x="876" y="1541"/>
                  <a:ext cx="5" cy="2"/>
                </a:xfrm>
                <a:custGeom>
                  <a:avLst/>
                  <a:gdLst>
                    <a:gd name="T0" fmla="*/ 1 w 9"/>
                    <a:gd name="T1" fmla="*/ 1 h 3"/>
                    <a:gd name="T2" fmla="*/ 1 w 9"/>
                    <a:gd name="T3" fmla="*/ 1 h 3"/>
                    <a:gd name="T4" fmla="*/ 1 w 9"/>
                    <a:gd name="T5" fmla="*/ 0 h 3"/>
                    <a:gd name="T6" fmla="*/ 0 w 9"/>
                    <a:gd name="T7" fmla="*/ 0 h 3"/>
                    <a:gd name="T8" fmla="*/ 1 w 9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3"/>
                    <a:gd name="T17" fmla="*/ 9 w 9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3">
                      <a:moveTo>
                        <a:pt x="1" y="3"/>
                      </a:move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8" name="Freeform 808"/>
                <p:cNvSpPr>
                  <a:spLocks/>
                </p:cNvSpPr>
                <p:nvPr/>
              </p:nvSpPr>
              <p:spPr bwMode="auto">
                <a:xfrm>
                  <a:off x="879" y="1514"/>
                  <a:ext cx="11" cy="24"/>
                </a:xfrm>
                <a:custGeom>
                  <a:avLst/>
                  <a:gdLst>
                    <a:gd name="T0" fmla="*/ 0 w 23"/>
                    <a:gd name="T1" fmla="*/ 0 h 49"/>
                    <a:gd name="T2" fmla="*/ 0 w 23"/>
                    <a:gd name="T3" fmla="*/ 0 h 49"/>
                    <a:gd name="T4" fmla="*/ 0 w 23"/>
                    <a:gd name="T5" fmla="*/ 0 h 49"/>
                    <a:gd name="T6" fmla="*/ 0 w 23"/>
                    <a:gd name="T7" fmla="*/ 0 h 49"/>
                    <a:gd name="T8" fmla="*/ 0 w 23"/>
                    <a:gd name="T9" fmla="*/ 0 h 49"/>
                    <a:gd name="T10" fmla="*/ 0 w 23"/>
                    <a:gd name="T11" fmla="*/ 0 h 49"/>
                    <a:gd name="T12" fmla="*/ 0 w 23"/>
                    <a:gd name="T13" fmla="*/ 0 h 49"/>
                    <a:gd name="T14" fmla="*/ 0 w 23"/>
                    <a:gd name="T15" fmla="*/ 0 h 49"/>
                    <a:gd name="T16" fmla="*/ 0 w 23"/>
                    <a:gd name="T17" fmla="*/ 0 h 49"/>
                    <a:gd name="T18" fmla="*/ 0 w 23"/>
                    <a:gd name="T19" fmla="*/ 0 h 49"/>
                    <a:gd name="T20" fmla="*/ 0 w 23"/>
                    <a:gd name="T21" fmla="*/ 0 h 49"/>
                    <a:gd name="T22" fmla="*/ 0 w 23"/>
                    <a:gd name="T23" fmla="*/ 0 h 49"/>
                    <a:gd name="T24" fmla="*/ 0 w 23"/>
                    <a:gd name="T25" fmla="*/ 0 h 49"/>
                    <a:gd name="T26" fmla="*/ 0 w 23"/>
                    <a:gd name="T27" fmla="*/ 0 h 49"/>
                    <a:gd name="T28" fmla="*/ 0 w 23"/>
                    <a:gd name="T29" fmla="*/ 0 h 49"/>
                    <a:gd name="T30" fmla="*/ 0 w 23"/>
                    <a:gd name="T31" fmla="*/ 0 h 49"/>
                    <a:gd name="T32" fmla="*/ 0 w 23"/>
                    <a:gd name="T33" fmla="*/ 0 h 49"/>
                    <a:gd name="T34" fmla="*/ 0 w 23"/>
                    <a:gd name="T35" fmla="*/ 0 h 49"/>
                    <a:gd name="T36" fmla="*/ 0 w 23"/>
                    <a:gd name="T37" fmla="*/ 0 h 49"/>
                    <a:gd name="T38" fmla="*/ 0 w 23"/>
                    <a:gd name="T39" fmla="*/ 0 h 49"/>
                    <a:gd name="T40" fmla="*/ 0 w 23"/>
                    <a:gd name="T41" fmla="*/ 0 h 49"/>
                    <a:gd name="T42" fmla="*/ 0 w 23"/>
                    <a:gd name="T43" fmla="*/ 0 h 49"/>
                    <a:gd name="T44" fmla="*/ 0 w 23"/>
                    <a:gd name="T45" fmla="*/ 0 h 49"/>
                    <a:gd name="T46" fmla="*/ 0 w 23"/>
                    <a:gd name="T47" fmla="*/ 0 h 49"/>
                    <a:gd name="T48" fmla="*/ 0 w 23"/>
                    <a:gd name="T49" fmla="*/ 0 h 49"/>
                    <a:gd name="T50" fmla="*/ 0 w 23"/>
                    <a:gd name="T51" fmla="*/ 0 h 49"/>
                    <a:gd name="T52" fmla="*/ 0 w 23"/>
                    <a:gd name="T53" fmla="*/ 0 h 49"/>
                    <a:gd name="T54" fmla="*/ 0 w 23"/>
                    <a:gd name="T55" fmla="*/ 0 h 49"/>
                    <a:gd name="T56" fmla="*/ 0 w 23"/>
                    <a:gd name="T57" fmla="*/ 0 h 49"/>
                    <a:gd name="T58" fmla="*/ 0 w 23"/>
                    <a:gd name="T59" fmla="*/ 0 h 49"/>
                    <a:gd name="T60" fmla="*/ 0 w 23"/>
                    <a:gd name="T61" fmla="*/ 0 h 49"/>
                    <a:gd name="T62" fmla="*/ 0 w 23"/>
                    <a:gd name="T63" fmla="*/ 0 h 49"/>
                    <a:gd name="T64" fmla="*/ 0 w 23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49"/>
                    <a:gd name="T101" fmla="*/ 23 w 23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49">
                      <a:moveTo>
                        <a:pt x="11" y="49"/>
                      </a:move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21" y="39"/>
                      </a:lnTo>
                      <a:lnTo>
                        <a:pt x="22" y="34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3" y="20"/>
                      </a:lnTo>
                      <a:lnTo>
                        <a:pt x="23" y="16"/>
                      </a:lnTo>
                      <a:lnTo>
                        <a:pt x="22" y="11"/>
                      </a:lnTo>
                      <a:lnTo>
                        <a:pt x="21" y="8"/>
                      </a:lnTo>
                      <a:lnTo>
                        <a:pt x="20" y="5"/>
                      </a:lnTo>
                      <a:lnTo>
                        <a:pt x="17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2" y="15"/>
                      </a:lnTo>
                      <a:lnTo>
                        <a:pt x="1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1" y="33"/>
                      </a:lnTo>
                      <a:lnTo>
                        <a:pt x="2" y="38"/>
                      </a:lnTo>
                      <a:lnTo>
                        <a:pt x="3" y="41"/>
                      </a:lnTo>
                      <a:lnTo>
                        <a:pt x="4" y="44"/>
                      </a:lnTo>
                      <a:lnTo>
                        <a:pt x="6" y="46"/>
                      </a:lnTo>
                      <a:lnTo>
                        <a:pt x="9" y="48"/>
                      </a:lnTo>
                      <a:lnTo>
                        <a:pt x="11" y="49"/>
                      </a:lnTo>
                    </a:path>
                  </a:pathLst>
                </a:custGeom>
                <a:noFill/>
                <a:ln w="0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19" name="Freeform 809"/>
                <p:cNvSpPr>
                  <a:spLocks/>
                </p:cNvSpPr>
                <p:nvPr/>
              </p:nvSpPr>
              <p:spPr bwMode="auto">
                <a:xfrm>
                  <a:off x="802" y="1420"/>
                  <a:ext cx="64" cy="214"/>
                </a:xfrm>
                <a:custGeom>
                  <a:avLst/>
                  <a:gdLst>
                    <a:gd name="T0" fmla="*/ 0 w 129"/>
                    <a:gd name="T1" fmla="*/ 0 h 428"/>
                    <a:gd name="T2" fmla="*/ 0 w 129"/>
                    <a:gd name="T3" fmla="*/ 1 h 428"/>
                    <a:gd name="T4" fmla="*/ 0 w 129"/>
                    <a:gd name="T5" fmla="*/ 1 h 428"/>
                    <a:gd name="T6" fmla="*/ 0 w 129"/>
                    <a:gd name="T7" fmla="*/ 1 h 428"/>
                    <a:gd name="T8" fmla="*/ 0 w 129"/>
                    <a:gd name="T9" fmla="*/ 1 h 428"/>
                    <a:gd name="T10" fmla="*/ 0 w 129"/>
                    <a:gd name="T11" fmla="*/ 1 h 428"/>
                    <a:gd name="T12" fmla="*/ 0 w 129"/>
                    <a:gd name="T13" fmla="*/ 1 h 428"/>
                    <a:gd name="T14" fmla="*/ 0 w 129"/>
                    <a:gd name="T15" fmla="*/ 1 h 428"/>
                    <a:gd name="T16" fmla="*/ 0 w 129"/>
                    <a:gd name="T17" fmla="*/ 1 h 428"/>
                    <a:gd name="T18" fmla="*/ 0 w 129"/>
                    <a:gd name="T19" fmla="*/ 1 h 428"/>
                    <a:gd name="T20" fmla="*/ 0 w 129"/>
                    <a:gd name="T21" fmla="*/ 2 h 428"/>
                    <a:gd name="T22" fmla="*/ 0 w 129"/>
                    <a:gd name="T23" fmla="*/ 2 h 428"/>
                    <a:gd name="T24" fmla="*/ 0 w 129"/>
                    <a:gd name="T25" fmla="*/ 2 h 428"/>
                    <a:gd name="T26" fmla="*/ 0 w 129"/>
                    <a:gd name="T27" fmla="*/ 2 h 428"/>
                    <a:gd name="T28" fmla="*/ 0 w 129"/>
                    <a:gd name="T29" fmla="*/ 2 h 428"/>
                    <a:gd name="T30" fmla="*/ 0 w 129"/>
                    <a:gd name="T31" fmla="*/ 2 h 428"/>
                    <a:gd name="T32" fmla="*/ 0 w 129"/>
                    <a:gd name="T33" fmla="*/ 2 h 428"/>
                    <a:gd name="T34" fmla="*/ 0 w 129"/>
                    <a:gd name="T35" fmla="*/ 2 h 428"/>
                    <a:gd name="T36" fmla="*/ 0 w 129"/>
                    <a:gd name="T37" fmla="*/ 2 h 428"/>
                    <a:gd name="T38" fmla="*/ 0 w 129"/>
                    <a:gd name="T39" fmla="*/ 2 h 428"/>
                    <a:gd name="T40" fmla="*/ 0 w 129"/>
                    <a:gd name="T41" fmla="*/ 2 h 428"/>
                    <a:gd name="T42" fmla="*/ 0 w 129"/>
                    <a:gd name="T43" fmla="*/ 2 h 428"/>
                    <a:gd name="T44" fmla="*/ 0 w 129"/>
                    <a:gd name="T45" fmla="*/ 2 h 428"/>
                    <a:gd name="T46" fmla="*/ 0 w 129"/>
                    <a:gd name="T47" fmla="*/ 2 h 428"/>
                    <a:gd name="T48" fmla="*/ 0 w 129"/>
                    <a:gd name="T49" fmla="*/ 2 h 428"/>
                    <a:gd name="T50" fmla="*/ 0 w 129"/>
                    <a:gd name="T51" fmla="*/ 2 h 428"/>
                    <a:gd name="T52" fmla="*/ 0 w 129"/>
                    <a:gd name="T53" fmla="*/ 1 h 428"/>
                    <a:gd name="T54" fmla="*/ 0 w 129"/>
                    <a:gd name="T55" fmla="*/ 1 h 428"/>
                    <a:gd name="T56" fmla="*/ 0 w 129"/>
                    <a:gd name="T57" fmla="*/ 1 h 428"/>
                    <a:gd name="T58" fmla="*/ 0 w 129"/>
                    <a:gd name="T59" fmla="*/ 1 h 428"/>
                    <a:gd name="T60" fmla="*/ 0 w 129"/>
                    <a:gd name="T61" fmla="*/ 1 h 428"/>
                    <a:gd name="T62" fmla="*/ 0 w 129"/>
                    <a:gd name="T63" fmla="*/ 1 h 428"/>
                    <a:gd name="T64" fmla="*/ 0 w 129"/>
                    <a:gd name="T65" fmla="*/ 1 h 428"/>
                    <a:gd name="T66" fmla="*/ 0 w 129"/>
                    <a:gd name="T67" fmla="*/ 1 h 428"/>
                    <a:gd name="T68" fmla="*/ 0 w 129"/>
                    <a:gd name="T69" fmla="*/ 1 h 428"/>
                    <a:gd name="T70" fmla="*/ 0 w 129"/>
                    <a:gd name="T71" fmla="*/ 1 h 4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428"/>
                    <a:gd name="T110" fmla="*/ 129 w 129"/>
                    <a:gd name="T111" fmla="*/ 428 h 4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428">
                      <a:moveTo>
                        <a:pt x="129" y="0"/>
                      </a:move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3" y="1"/>
                      </a:lnTo>
                      <a:lnTo>
                        <a:pt x="108" y="3"/>
                      </a:lnTo>
                      <a:lnTo>
                        <a:pt x="99" y="7"/>
                      </a:lnTo>
                      <a:lnTo>
                        <a:pt x="89" y="14"/>
                      </a:lnTo>
                      <a:lnTo>
                        <a:pt x="80" y="23"/>
                      </a:lnTo>
                      <a:lnTo>
                        <a:pt x="72" y="34"/>
                      </a:lnTo>
                      <a:lnTo>
                        <a:pt x="64" y="46"/>
                      </a:lnTo>
                      <a:lnTo>
                        <a:pt x="56" y="59"/>
                      </a:lnTo>
                      <a:lnTo>
                        <a:pt x="49" y="73"/>
                      </a:lnTo>
                      <a:lnTo>
                        <a:pt x="42" y="90"/>
                      </a:lnTo>
                      <a:lnTo>
                        <a:pt x="37" y="107"/>
                      </a:lnTo>
                      <a:lnTo>
                        <a:pt x="31" y="126"/>
                      </a:lnTo>
                      <a:lnTo>
                        <a:pt x="27" y="145"/>
                      </a:lnTo>
                      <a:lnTo>
                        <a:pt x="23" y="164"/>
                      </a:lnTo>
                      <a:lnTo>
                        <a:pt x="21" y="185"/>
                      </a:lnTo>
                      <a:lnTo>
                        <a:pt x="19" y="206"/>
                      </a:lnTo>
                      <a:lnTo>
                        <a:pt x="19" y="228"/>
                      </a:lnTo>
                      <a:lnTo>
                        <a:pt x="19" y="249"/>
                      </a:lnTo>
                      <a:lnTo>
                        <a:pt x="20" y="268"/>
                      </a:lnTo>
                      <a:lnTo>
                        <a:pt x="22" y="288"/>
                      </a:lnTo>
                      <a:lnTo>
                        <a:pt x="26" y="307"/>
                      </a:lnTo>
                      <a:lnTo>
                        <a:pt x="30" y="325"/>
                      </a:lnTo>
                      <a:lnTo>
                        <a:pt x="34" y="342"/>
                      </a:lnTo>
                      <a:lnTo>
                        <a:pt x="40" y="358"/>
                      </a:lnTo>
                      <a:lnTo>
                        <a:pt x="46" y="373"/>
                      </a:lnTo>
                      <a:lnTo>
                        <a:pt x="53" y="386"/>
                      </a:lnTo>
                      <a:lnTo>
                        <a:pt x="61" y="398"/>
                      </a:lnTo>
                      <a:lnTo>
                        <a:pt x="68" y="408"/>
                      </a:lnTo>
                      <a:lnTo>
                        <a:pt x="77" y="415"/>
                      </a:lnTo>
                      <a:lnTo>
                        <a:pt x="86" y="421"/>
                      </a:lnTo>
                      <a:lnTo>
                        <a:pt x="91" y="423"/>
                      </a:lnTo>
                      <a:lnTo>
                        <a:pt x="96" y="425"/>
                      </a:lnTo>
                      <a:lnTo>
                        <a:pt x="100" y="426"/>
                      </a:lnTo>
                      <a:lnTo>
                        <a:pt x="106" y="427"/>
                      </a:lnTo>
                      <a:lnTo>
                        <a:pt x="87" y="428"/>
                      </a:lnTo>
                      <a:lnTo>
                        <a:pt x="83" y="428"/>
                      </a:lnTo>
                      <a:lnTo>
                        <a:pt x="77" y="426"/>
                      </a:lnTo>
                      <a:lnTo>
                        <a:pt x="73" y="425"/>
                      </a:lnTo>
                      <a:lnTo>
                        <a:pt x="68" y="423"/>
                      </a:lnTo>
                      <a:lnTo>
                        <a:pt x="58" y="416"/>
                      </a:lnTo>
                      <a:lnTo>
                        <a:pt x="51" y="409"/>
                      </a:lnTo>
                      <a:lnTo>
                        <a:pt x="42" y="399"/>
                      </a:lnTo>
                      <a:lnTo>
                        <a:pt x="34" y="388"/>
                      </a:lnTo>
                      <a:lnTo>
                        <a:pt x="28" y="375"/>
                      </a:lnTo>
                      <a:lnTo>
                        <a:pt x="21" y="359"/>
                      </a:lnTo>
                      <a:lnTo>
                        <a:pt x="16" y="344"/>
                      </a:lnTo>
                      <a:lnTo>
                        <a:pt x="11" y="327"/>
                      </a:lnTo>
                      <a:lnTo>
                        <a:pt x="7" y="309"/>
                      </a:lnTo>
                      <a:lnTo>
                        <a:pt x="5" y="290"/>
                      </a:lnTo>
                      <a:lnTo>
                        <a:pt x="1" y="271"/>
                      </a:lnTo>
                      <a:lnTo>
                        <a:pt x="0" y="250"/>
                      </a:lnTo>
                      <a:lnTo>
                        <a:pt x="0" y="229"/>
                      </a:lnTo>
                      <a:lnTo>
                        <a:pt x="0" y="208"/>
                      </a:lnTo>
                      <a:lnTo>
                        <a:pt x="3" y="186"/>
                      </a:lnTo>
                      <a:lnTo>
                        <a:pt x="5" y="166"/>
                      </a:lnTo>
                      <a:lnTo>
                        <a:pt x="9" y="147"/>
                      </a:lnTo>
                      <a:lnTo>
                        <a:pt x="14" y="127"/>
                      </a:lnTo>
                      <a:lnTo>
                        <a:pt x="18" y="108"/>
                      </a:lnTo>
                      <a:lnTo>
                        <a:pt x="24" y="92"/>
                      </a:lnTo>
                      <a:lnTo>
                        <a:pt x="30" y="75"/>
                      </a:lnTo>
                      <a:lnTo>
                        <a:pt x="38" y="61"/>
                      </a:lnTo>
                      <a:lnTo>
                        <a:pt x="45" y="47"/>
                      </a:lnTo>
                      <a:lnTo>
                        <a:pt x="53" y="35"/>
                      </a:lnTo>
                      <a:lnTo>
                        <a:pt x="62" y="25"/>
                      </a:lnTo>
                      <a:lnTo>
                        <a:pt x="71" y="16"/>
                      </a:lnTo>
                      <a:lnTo>
                        <a:pt x="80" y="10"/>
                      </a:lnTo>
                      <a:lnTo>
                        <a:pt x="90" y="5"/>
                      </a:lnTo>
                      <a:lnTo>
                        <a:pt x="100" y="2"/>
                      </a:lnTo>
                      <a:lnTo>
                        <a:pt x="110" y="2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0" name="Freeform 810"/>
                <p:cNvSpPr>
                  <a:spLocks/>
                </p:cNvSpPr>
                <p:nvPr/>
              </p:nvSpPr>
              <p:spPr bwMode="auto">
                <a:xfrm>
                  <a:off x="802" y="1420"/>
                  <a:ext cx="64" cy="214"/>
                </a:xfrm>
                <a:custGeom>
                  <a:avLst/>
                  <a:gdLst>
                    <a:gd name="T0" fmla="*/ 0 w 129"/>
                    <a:gd name="T1" fmla="*/ 0 h 428"/>
                    <a:gd name="T2" fmla="*/ 0 w 129"/>
                    <a:gd name="T3" fmla="*/ 1 h 428"/>
                    <a:gd name="T4" fmla="*/ 0 w 129"/>
                    <a:gd name="T5" fmla="*/ 1 h 428"/>
                    <a:gd name="T6" fmla="*/ 0 w 129"/>
                    <a:gd name="T7" fmla="*/ 1 h 428"/>
                    <a:gd name="T8" fmla="*/ 0 w 129"/>
                    <a:gd name="T9" fmla="*/ 1 h 428"/>
                    <a:gd name="T10" fmla="*/ 0 w 129"/>
                    <a:gd name="T11" fmla="*/ 1 h 428"/>
                    <a:gd name="T12" fmla="*/ 0 w 129"/>
                    <a:gd name="T13" fmla="*/ 1 h 428"/>
                    <a:gd name="T14" fmla="*/ 0 w 129"/>
                    <a:gd name="T15" fmla="*/ 1 h 428"/>
                    <a:gd name="T16" fmla="*/ 0 w 129"/>
                    <a:gd name="T17" fmla="*/ 1 h 428"/>
                    <a:gd name="T18" fmla="*/ 0 w 129"/>
                    <a:gd name="T19" fmla="*/ 1 h 428"/>
                    <a:gd name="T20" fmla="*/ 0 w 129"/>
                    <a:gd name="T21" fmla="*/ 2 h 428"/>
                    <a:gd name="T22" fmla="*/ 0 w 129"/>
                    <a:gd name="T23" fmla="*/ 2 h 428"/>
                    <a:gd name="T24" fmla="*/ 0 w 129"/>
                    <a:gd name="T25" fmla="*/ 2 h 428"/>
                    <a:gd name="T26" fmla="*/ 0 w 129"/>
                    <a:gd name="T27" fmla="*/ 2 h 428"/>
                    <a:gd name="T28" fmla="*/ 0 w 129"/>
                    <a:gd name="T29" fmla="*/ 2 h 428"/>
                    <a:gd name="T30" fmla="*/ 0 w 129"/>
                    <a:gd name="T31" fmla="*/ 2 h 428"/>
                    <a:gd name="T32" fmla="*/ 0 w 129"/>
                    <a:gd name="T33" fmla="*/ 2 h 428"/>
                    <a:gd name="T34" fmla="*/ 0 w 129"/>
                    <a:gd name="T35" fmla="*/ 2 h 428"/>
                    <a:gd name="T36" fmla="*/ 0 w 129"/>
                    <a:gd name="T37" fmla="*/ 2 h 428"/>
                    <a:gd name="T38" fmla="*/ 0 w 129"/>
                    <a:gd name="T39" fmla="*/ 2 h 428"/>
                    <a:gd name="T40" fmla="*/ 0 w 129"/>
                    <a:gd name="T41" fmla="*/ 2 h 428"/>
                    <a:gd name="T42" fmla="*/ 0 w 129"/>
                    <a:gd name="T43" fmla="*/ 2 h 428"/>
                    <a:gd name="T44" fmla="*/ 0 w 129"/>
                    <a:gd name="T45" fmla="*/ 2 h 428"/>
                    <a:gd name="T46" fmla="*/ 0 w 129"/>
                    <a:gd name="T47" fmla="*/ 2 h 428"/>
                    <a:gd name="T48" fmla="*/ 0 w 129"/>
                    <a:gd name="T49" fmla="*/ 2 h 428"/>
                    <a:gd name="T50" fmla="*/ 0 w 129"/>
                    <a:gd name="T51" fmla="*/ 2 h 428"/>
                    <a:gd name="T52" fmla="*/ 0 w 129"/>
                    <a:gd name="T53" fmla="*/ 1 h 428"/>
                    <a:gd name="T54" fmla="*/ 0 w 129"/>
                    <a:gd name="T55" fmla="*/ 1 h 428"/>
                    <a:gd name="T56" fmla="*/ 0 w 129"/>
                    <a:gd name="T57" fmla="*/ 1 h 428"/>
                    <a:gd name="T58" fmla="*/ 0 w 129"/>
                    <a:gd name="T59" fmla="*/ 1 h 428"/>
                    <a:gd name="T60" fmla="*/ 0 w 129"/>
                    <a:gd name="T61" fmla="*/ 1 h 428"/>
                    <a:gd name="T62" fmla="*/ 0 w 129"/>
                    <a:gd name="T63" fmla="*/ 1 h 428"/>
                    <a:gd name="T64" fmla="*/ 0 w 129"/>
                    <a:gd name="T65" fmla="*/ 1 h 428"/>
                    <a:gd name="T66" fmla="*/ 0 w 129"/>
                    <a:gd name="T67" fmla="*/ 1 h 428"/>
                    <a:gd name="T68" fmla="*/ 0 w 129"/>
                    <a:gd name="T69" fmla="*/ 1 h 428"/>
                    <a:gd name="T70" fmla="*/ 0 w 129"/>
                    <a:gd name="T71" fmla="*/ 1 h 4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9"/>
                    <a:gd name="T109" fmla="*/ 0 h 428"/>
                    <a:gd name="T110" fmla="*/ 129 w 129"/>
                    <a:gd name="T111" fmla="*/ 428 h 4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9" h="428">
                      <a:moveTo>
                        <a:pt x="129" y="0"/>
                      </a:moveTo>
                      <a:lnTo>
                        <a:pt x="123" y="0"/>
                      </a:lnTo>
                      <a:lnTo>
                        <a:pt x="118" y="0"/>
                      </a:lnTo>
                      <a:lnTo>
                        <a:pt x="113" y="1"/>
                      </a:lnTo>
                      <a:lnTo>
                        <a:pt x="108" y="3"/>
                      </a:lnTo>
                      <a:lnTo>
                        <a:pt x="99" y="7"/>
                      </a:lnTo>
                      <a:lnTo>
                        <a:pt x="89" y="14"/>
                      </a:lnTo>
                      <a:lnTo>
                        <a:pt x="80" y="23"/>
                      </a:lnTo>
                      <a:lnTo>
                        <a:pt x="72" y="34"/>
                      </a:lnTo>
                      <a:lnTo>
                        <a:pt x="64" y="46"/>
                      </a:lnTo>
                      <a:lnTo>
                        <a:pt x="56" y="59"/>
                      </a:lnTo>
                      <a:lnTo>
                        <a:pt x="49" y="73"/>
                      </a:lnTo>
                      <a:lnTo>
                        <a:pt x="42" y="90"/>
                      </a:lnTo>
                      <a:lnTo>
                        <a:pt x="37" y="107"/>
                      </a:lnTo>
                      <a:lnTo>
                        <a:pt x="31" y="126"/>
                      </a:lnTo>
                      <a:lnTo>
                        <a:pt x="27" y="145"/>
                      </a:lnTo>
                      <a:lnTo>
                        <a:pt x="23" y="164"/>
                      </a:lnTo>
                      <a:lnTo>
                        <a:pt x="21" y="185"/>
                      </a:lnTo>
                      <a:lnTo>
                        <a:pt x="19" y="206"/>
                      </a:lnTo>
                      <a:lnTo>
                        <a:pt x="19" y="228"/>
                      </a:lnTo>
                      <a:lnTo>
                        <a:pt x="19" y="249"/>
                      </a:lnTo>
                      <a:lnTo>
                        <a:pt x="20" y="268"/>
                      </a:lnTo>
                      <a:lnTo>
                        <a:pt x="22" y="288"/>
                      </a:lnTo>
                      <a:lnTo>
                        <a:pt x="26" y="307"/>
                      </a:lnTo>
                      <a:lnTo>
                        <a:pt x="30" y="325"/>
                      </a:lnTo>
                      <a:lnTo>
                        <a:pt x="34" y="342"/>
                      </a:lnTo>
                      <a:lnTo>
                        <a:pt x="40" y="358"/>
                      </a:lnTo>
                      <a:lnTo>
                        <a:pt x="46" y="373"/>
                      </a:lnTo>
                      <a:lnTo>
                        <a:pt x="53" y="386"/>
                      </a:lnTo>
                      <a:lnTo>
                        <a:pt x="61" y="398"/>
                      </a:lnTo>
                      <a:lnTo>
                        <a:pt x="68" y="408"/>
                      </a:lnTo>
                      <a:lnTo>
                        <a:pt x="77" y="415"/>
                      </a:lnTo>
                      <a:lnTo>
                        <a:pt x="86" y="421"/>
                      </a:lnTo>
                      <a:lnTo>
                        <a:pt x="91" y="423"/>
                      </a:lnTo>
                      <a:lnTo>
                        <a:pt x="96" y="425"/>
                      </a:lnTo>
                      <a:lnTo>
                        <a:pt x="100" y="426"/>
                      </a:lnTo>
                      <a:lnTo>
                        <a:pt x="106" y="427"/>
                      </a:lnTo>
                      <a:lnTo>
                        <a:pt x="87" y="428"/>
                      </a:lnTo>
                      <a:lnTo>
                        <a:pt x="83" y="428"/>
                      </a:lnTo>
                      <a:lnTo>
                        <a:pt x="77" y="426"/>
                      </a:lnTo>
                      <a:lnTo>
                        <a:pt x="73" y="425"/>
                      </a:lnTo>
                      <a:lnTo>
                        <a:pt x="68" y="423"/>
                      </a:lnTo>
                      <a:lnTo>
                        <a:pt x="58" y="416"/>
                      </a:lnTo>
                      <a:lnTo>
                        <a:pt x="51" y="409"/>
                      </a:lnTo>
                      <a:lnTo>
                        <a:pt x="42" y="399"/>
                      </a:lnTo>
                      <a:lnTo>
                        <a:pt x="34" y="388"/>
                      </a:lnTo>
                      <a:lnTo>
                        <a:pt x="28" y="375"/>
                      </a:lnTo>
                      <a:lnTo>
                        <a:pt x="21" y="359"/>
                      </a:lnTo>
                      <a:lnTo>
                        <a:pt x="16" y="344"/>
                      </a:lnTo>
                      <a:lnTo>
                        <a:pt x="11" y="327"/>
                      </a:lnTo>
                      <a:lnTo>
                        <a:pt x="7" y="309"/>
                      </a:lnTo>
                      <a:lnTo>
                        <a:pt x="5" y="290"/>
                      </a:lnTo>
                      <a:lnTo>
                        <a:pt x="1" y="271"/>
                      </a:lnTo>
                      <a:lnTo>
                        <a:pt x="0" y="250"/>
                      </a:lnTo>
                      <a:lnTo>
                        <a:pt x="0" y="229"/>
                      </a:lnTo>
                      <a:lnTo>
                        <a:pt x="0" y="208"/>
                      </a:lnTo>
                      <a:lnTo>
                        <a:pt x="3" y="186"/>
                      </a:lnTo>
                      <a:lnTo>
                        <a:pt x="5" y="166"/>
                      </a:lnTo>
                      <a:lnTo>
                        <a:pt x="9" y="147"/>
                      </a:lnTo>
                      <a:lnTo>
                        <a:pt x="14" y="127"/>
                      </a:lnTo>
                      <a:lnTo>
                        <a:pt x="18" y="108"/>
                      </a:lnTo>
                      <a:lnTo>
                        <a:pt x="24" y="92"/>
                      </a:lnTo>
                      <a:lnTo>
                        <a:pt x="30" y="75"/>
                      </a:lnTo>
                      <a:lnTo>
                        <a:pt x="38" y="61"/>
                      </a:lnTo>
                      <a:lnTo>
                        <a:pt x="45" y="47"/>
                      </a:lnTo>
                      <a:lnTo>
                        <a:pt x="53" y="35"/>
                      </a:lnTo>
                      <a:lnTo>
                        <a:pt x="62" y="25"/>
                      </a:lnTo>
                      <a:lnTo>
                        <a:pt x="71" y="16"/>
                      </a:lnTo>
                      <a:lnTo>
                        <a:pt x="80" y="10"/>
                      </a:lnTo>
                      <a:lnTo>
                        <a:pt x="90" y="5"/>
                      </a:lnTo>
                      <a:lnTo>
                        <a:pt x="100" y="2"/>
                      </a:lnTo>
                      <a:lnTo>
                        <a:pt x="110" y="2"/>
                      </a:lnTo>
                      <a:lnTo>
                        <a:pt x="129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1" name="Freeform 811"/>
                <p:cNvSpPr>
                  <a:spLocks/>
                </p:cNvSpPr>
                <p:nvPr/>
              </p:nvSpPr>
              <p:spPr bwMode="auto">
                <a:xfrm>
                  <a:off x="815" y="1507"/>
                  <a:ext cx="10" cy="27"/>
                </a:xfrm>
                <a:custGeom>
                  <a:avLst/>
                  <a:gdLst>
                    <a:gd name="T0" fmla="*/ 1 w 19"/>
                    <a:gd name="T1" fmla="*/ 0 h 55"/>
                    <a:gd name="T2" fmla="*/ 1 w 19"/>
                    <a:gd name="T3" fmla="*/ 0 h 55"/>
                    <a:gd name="T4" fmla="*/ 1 w 19"/>
                    <a:gd name="T5" fmla="*/ 0 h 55"/>
                    <a:gd name="T6" fmla="*/ 1 w 19"/>
                    <a:gd name="T7" fmla="*/ 0 h 55"/>
                    <a:gd name="T8" fmla="*/ 1 w 19"/>
                    <a:gd name="T9" fmla="*/ 0 h 55"/>
                    <a:gd name="T10" fmla="*/ 1 w 19"/>
                    <a:gd name="T11" fmla="*/ 0 h 55"/>
                    <a:gd name="T12" fmla="*/ 1 w 19"/>
                    <a:gd name="T13" fmla="*/ 0 h 55"/>
                    <a:gd name="T14" fmla="*/ 1 w 19"/>
                    <a:gd name="T15" fmla="*/ 0 h 55"/>
                    <a:gd name="T16" fmla="*/ 1 w 19"/>
                    <a:gd name="T17" fmla="*/ 0 h 55"/>
                    <a:gd name="T18" fmla="*/ 1 w 19"/>
                    <a:gd name="T19" fmla="*/ 0 h 55"/>
                    <a:gd name="T20" fmla="*/ 1 w 19"/>
                    <a:gd name="T21" fmla="*/ 0 h 55"/>
                    <a:gd name="T22" fmla="*/ 1 w 19"/>
                    <a:gd name="T23" fmla="*/ 0 h 55"/>
                    <a:gd name="T24" fmla="*/ 1 w 19"/>
                    <a:gd name="T25" fmla="*/ 0 h 55"/>
                    <a:gd name="T26" fmla="*/ 1 w 19"/>
                    <a:gd name="T27" fmla="*/ 0 h 55"/>
                    <a:gd name="T28" fmla="*/ 1 w 19"/>
                    <a:gd name="T29" fmla="*/ 0 h 55"/>
                    <a:gd name="T30" fmla="*/ 1 w 19"/>
                    <a:gd name="T31" fmla="*/ 0 h 55"/>
                    <a:gd name="T32" fmla="*/ 1 w 19"/>
                    <a:gd name="T33" fmla="*/ 0 h 55"/>
                    <a:gd name="T34" fmla="*/ 1 w 19"/>
                    <a:gd name="T35" fmla="*/ 0 h 55"/>
                    <a:gd name="T36" fmla="*/ 1 w 19"/>
                    <a:gd name="T37" fmla="*/ 0 h 55"/>
                    <a:gd name="T38" fmla="*/ 1 w 19"/>
                    <a:gd name="T39" fmla="*/ 0 h 55"/>
                    <a:gd name="T40" fmla="*/ 1 w 19"/>
                    <a:gd name="T41" fmla="*/ 0 h 55"/>
                    <a:gd name="T42" fmla="*/ 1 w 19"/>
                    <a:gd name="T43" fmla="*/ 0 h 55"/>
                    <a:gd name="T44" fmla="*/ 1 w 19"/>
                    <a:gd name="T45" fmla="*/ 0 h 55"/>
                    <a:gd name="T46" fmla="*/ 1 w 19"/>
                    <a:gd name="T47" fmla="*/ 0 h 55"/>
                    <a:gd name="T48" fmla="*/ 1 w 19"/>
                    <a:gd name="T49" fmla="*/ 0 h 55"/>
                    <a:gd name="T50" fmla="*/ 1 w 19"/>
                    <a:gd name="T51" fmla="*/ 0 h 55"/>
                    <a:gd name="T52" fmla="*/ 1 w 19"/>
                    <a:gd name="T53" fmla="*/ 0 h 55"/>
                    <a:gd name="T54" fmla="*/ 1 w 19"/>
                    <a:gd name="T55" fmla="*/ 0 h 55"/>
                    <a:gd name="T56" fmla="*/ 0 w 19"/>
                    <a:gd name="T57" fmla="*/ 0 h 55"/>
                    <a:gd name="T58" fmla="*/ 0 w 19"/>
                    <a:gd name="T59" fmla="*/ 0 h 55"/>
                    <a:gd name="T60" fmla="*/ 0 w 19"/>
                    <a:gd name="T61" fmla="*/ 0 h 55"/>
                    <a:gd name="T62" fmla="*/ 0 w 19"/>
                    <a:gd name="T63" fmla="*/ 0 h 55"/>
                    <a:gd name="T64" fmla="*/ 0 w 19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5"/>
                    <a:gd name="T101" fmla="*/ 19 w 19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5">
                      <a:moveTo>
                        <a:pt x="0" y="52"/>
                      </a:move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4" y="54"/>
                      </a:lnTo>
                      <a:lnTo>
                        <a:pt x="4" y="53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11" y="39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5"/>
                      </a:lnTo>
                      <a:lnTo>
                        <a:pt x="16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0"/>
                      </a:lnTo>
                      <a:lnTo>
                        <a:pt x="18" y="26"/>
                      </a:lnTo>
                      <a:lnTo>
                        <a:pt x="18" y="23"/>
                      </a:lnTo>
                      <a:lnTo>
                        <a:pt x="18" y="20"/>
                      </a:lnTo>
                      <a:lnTo>
                        <a:pt x="19" y="15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6"/>
                      </a:lnTo>
                      <a:lnTo>
                        <a:pt x="7" y="19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2" name="Freeform 812"/>
                <p:cNvSpPr>
                  <a:spLocks/>
                </p:cNvSpPr>
                <p:nvPr/>
              </p:nvSpPr>
              <p:spPr bwMode="auto">
                <a:xfrm>
                  <a:off x="815" y="1507"/>
                  <a:ext cx="10" cy="27"/>
                </a:xfrm>
                <a:custGeom>
                  <a:avLst/>
                  <a:gdLst>
                    <a:gd name="T0" fmla="*/ 0 w 19"/>
                    <a:gd name="T1" fmla="*/ 0 h 55"/>
                    <a:gd name="T2" fmla="*/ 1 w 19"/>
                    <a:gd name="T3" fmla="*/ 0 h 55"/>
                    <a:gd name="T4" fmla="*/ 1 w 19"/>
                    <a:gd name="T5" fmla="*/ 0 h 55"/>
                    <a:gd name="T6" fmla="*/ 1 w 19"/>
                    <a:gd name="T7" fmla="*/ 0 h 55"/>
                    <a:gd name="T8" fmla="*/ 1 w 19"/>
                    <a:gd name="T9" fmla="*/ 0 h 55"/>
                    <a:gd name="T10" fmla="*/ 1 w 19"/>
                    <a:gd name="T11" fmla="*/ 0 h 55"/>
                    <a:gd name="T12" fmla="*/ 1 w 19"/>
                    <a:gd name="T13" fmla="*/ 0 h 55"/>
                    <a:gd name="T14" fmla="*/ 1 w 19"/>
                    <a:gd name="T15" fmla="*/ 0 h 55"/>
                    <a:gd name="T16" fmla="*/ 1 w 19"/>
                    <a:gd name="T17" fmla="*/ 0 h 55"/>
                    <a:gd name="T18" fmla="*/ 1 w 19"/>
                    <a:gd name="T19" fmla="*/ 0 h 55"/>
                    <a:gd name="T20" fmla="*/ 1 w 19"/>
                    <a:gd name="T21" fmla="*/ 0 h 55"/>
                    <a:gd name="T22" fmla="*/ 1 w 19"/>
                    <a:gd name="T23" fmla="*/ 0 h 55"/>
                    <a:gd name="T24" fmla="*/ 1 w 19"/>
                    <a:gd name="T25" fmla="*/ 0 h 55"/>
                    <a:gd name="T26" fmla="*/ 1 w 19"/>
                    <a:gd name="T27" fmla="*/ 0 h 55"/>
                    <a:gd name="T28" fmla="*/ 1 w 19"/>
                    <a:gd name="T29" fmla="*/ 0 h 55"/>
                    <a:gd name="T30" fmla="*/ 1 w 19"/>
                    <a:gd name="T31" fmla="*/ 0 h 55"/>
                    <a:gd name="T32" fmla="*/ 1 w 19"/>
                    <a:gd name="T33" fmla="*/ 0 h 55"/>
                    <a:gd name="T34" fmla="*/ 1 w 19"/>
                    <a:gd name="T35" fmla="*/ 0 h 55"/>
                    <a:gd name="T36" fmla="*/ 1 w 19"/>
                    <a:gd name="T37" fmla="*/ 0 h 55"/>
                    <a:gd name="T38" fmla="*/ 1 w 19"/>
                    <a:gd name="T39" fmla="*/ 0 h 55"/>
                    <a:gd name="T40" fmla="*/ 1 w 19"/>
                    <a:gd name="T41" fmla="*/ 0 h 55"/>
                    <a:gd name="T42" fmla="*/ 1 w 19"/>
                    <a:gd name="T43" fmla="*/ 0 h 55"/>
                    <a:gd name="T44" fmla="*/ 1 w 19"/>
                    <a:gd name="T45" fmla="*/ 0 h 55"/>
                    <a:gd name="T46" fmla="*/ 1 w 19"/>
                    <a:gd name="T47" fmla="*/ 0 h 55"/>
                    <a:gd name="T48" fmla="*/ 1 w 19"/>
                    <a:gd name="T49" fmla="*/ 0 h 55"/>
                    <a:gd name="T50" fmla="*/ 1 w 19"/>
                    <a:gd name="T51" fmla="*/ 0 h 55"/>
                    <a:gd name="T52" fmla="*/ 1 w 19"/>
                    <a:gd name="T53" fmla="*/ 0 h 55"/>
                    <a:gd name="T54" fmla="*/ 1 w 19"/>
                    <a:gd name="T55" fmla="*/ 0 h 55"/>
                    <a:gd name="T56" fmla="*/ 1 w 19"/>
                    <a:gd name="T57" fmla="*/ 0 h 55"/>
                    <a:gd name="T58" fmla="*/ 1 w 19"/>
                    <a:gd name="T59" fmla="*/ 0 h 55"/>
                    <a:gd name="T60" fmla="*/ 1 w 19"/>
                    <a:gd name="T61" fmla="*/ 0 h 55"/>
                    <a:gd name="T62" fmla="*/ 1 w 19"/>
                    <a:gd name="T63" fmla="*/ 0 h 55"/>
                    <a:gd name="T64" fmla="*/ 1 w 19"/>
                    <a:gd name="T65" fmla="*/ 0 h 55"/>
                    <a:gd name="T66" fmla="*/ 1 w 19"/>
                    <a:gd name="T67" fmla="*/ 0 h 55"/>
                    <a:gd name="T68" fmla="*/ 1 w 19"/>
                    <a:gd name="T69" fmla="*/ 0 h 55"/>
                    <a:gd name="T70" fmla="*/ 1 w 19"/>
                    <a:gd name="T71" fmla="*/ 0 h 55"/>
                    <a:gd name="T72" fmla="*/ 1 w 19"/>
                    <a:gd name="T73" fmla="*/ 0 h 55"/>
                    <a:gd name="T74" fmla="*/ 1 w 19"/>
                    <a:gd name="T75" fmla="*/ 0 h 55"/>
                    <a:gd name="T76" fmla="*/ 1 w 19"/>
                    <a:gd name="T77" fmla="*/ 0 h 55"/>
                    <a:gd name="T78" fmla="*/ 1 w 19"/>
                    <a:gd name="T79" fmla="*/ 0 h 55"/>
                    <a:gd name="T80" fmla="*/ 1 w 19"/>
                    <a:gd name="T81" fmla="*/ 0 h 55"/>
                    <a:gd name="T82" fmla="*/ 1 w 19"/>
                    <a:gd name="T83" fmla="*/ 0 h 55"/>
                    <a:gd name="T84" fmla="*/ 1 w 19"/>
                    <a:gd name="T85" fmla="*/ 0 h 55"/>
                    <a:gd name="T86" fmla="*/ 1 w 19"/>
                    <a:gd name="T87" fmla="*/ 0 h 55"/>
                    <a:gd name="T88" fmla="*/ 1 w 19"/>
                    <a:gd name="T89" fmla="*/ 0 h 55"/>
                    <a:gd name="T90" fmla="*/ 1 w 19"/>
                    <a:gd name="T91" fmla="*/ 0 h 55"/>
                    <a:gd name="T92" fmla="*/ 1 w 19"/>
                    <a:gd name="T93" fmla="*/ 0 h 55"/>
                    <a:gd name="T94" fmla="*/ 1 w 19"/>
                    <a:gd name="T95" fmla="*/ 0 h 55"/>
                    <a:gd name="T96" fmla="*/ 1 w 19"/>
                    <a:gd name="T97" fmla="*/ 0 h 55"/>
                    <a:gd name="T98" fmla="*/ 1 w 19"/>
                    <a:gd name="T99" fmla="*/ 0 h 55"/>
                    <a:gd name="T100" fmla="*/ 1 w 19"/>
                    <a:gd name="T101" fmla="*/ 0 h 55"/>
                    <a:gd name="T102" fmla="*/ 0 w 19"/>
                    <a:gd name="T103" fmla="*/ 0 h 55"/>
                    <a:gd name="T104" fmla="*/ 0 w 19"/>
                    <a:gd name="T105" fmla="*/ 0 h 55"/>
                    <a:gd name="T106" fmla="*/ 0 w 19"/>
                    <a:gd name="T107" fmla="*/ 0 h 55"/>
                    <a:gd name="T108" fmla="*/ 0 w 19"/>
                    <a:gd name="T109" fmla="*/ 0 h 55"/>
                    <a:gd name="T110" fmla="*/ 0 w 19"/>
                    <a:gd name="T111" fmla="*/ 0 h 55"/>
                    <a:gd name="T112" fmla="*/ 0 w 19"/>
                    <a:gd name="T113" fmla="*/ 0 h 55"/>
                    <a:gd name="T114" fmla="*/ 0 w 19"/>
                    <a:gd name="T115" fmla="*/ 0 h 55"/>
                    <a:gd name="T116" fmla="*/ 0 w 19"/>
                    <a:gd name="T117" fmla="*/ 0 h 55"/>
                    <a:gd name="T118" fmla="*/ 0 w 19"/>
                    <a:gd name="T119" fmla="*/ 0 h 55"/>
                    <a:gd name="T120" fmla="*/ 0 w 19"/>
                    <a:gd name="T121" fmla="*/ 0 h 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"/>
                    <a:gd name="T184" fmla="*/ 0 h 55"/>
                    <a:gd name="T185" fmla="*/ 19 w 19"/>
                    <a:gd name="T186" fmla="*/ 55 h 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" h="55">
                      <a:moveTo>
                        <a:pt x="0" y="52"/>
                      </a:move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4" y="54"/>
                      </a:lnTo>
                      <a:lnTo>
                        <a:pt x="4" y="53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11" y="39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5"/>
                      </a:lnTo>
                      <a:lnTo>
                        <a:pt x="16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0"/>
                      </a:lnTo>
                      <a:lnTo>
                        <a:pt x="18" y="26"/>
                      </a:lnTo>
                      <a:lnTo>
                        <a:pt x="18" y="23"/>
                      </a:lnTo>
                      <a:lnTo>
                        <a:pt x="18" y="20"/>
                      </a:lnTo>
                      <a:lnTo>
                        <a:pt x="19" y="15"/>
                      </a:lnTo>
                      <a:lnTo>
                        <a:pt x="19" y="12"/>
                      </a:lnTo>
                      <a:lnTo>
                        <a:pt x="19" y="9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1"/>
                      </a:ln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5" y="6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6"/>
                      </a:lnTo>
                      <a:lnTo>
                        <a:pt x="7" y="19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3" name="Freeform 813"/>
                <p:cNvSpPr>
                  <a:spLocks/>
                </p:cNvSpPr>
                <p:nvPr/>
              </p:nvSpPr>
              <p:spPr bwMode="auto">
                <a:xfrm>
                  <a:off x="815" y="1527"/>
                  <a:ext cx="10" cy="28"/>
                </a:xfrm>
                <a:custGeom>
                  <a:avLst/>
                  <a:gdLst>
                    <a:gd name="T0" fmla="*/ 1 w 19"/>
                    <a:gd name="T1" fmla="*/ 1 h 55"/>
                    <a:gd name="T2" fmla="*/ 1 w 19"/>
                    <a:gd name="T3" fmla="*/ 1 h 55"/>
                    <a:gd name="T4" fmla="*/ 1 w 19"/>
                    <a:gd name="T5" fmla="*/ 1 h 55"/>
                    <a:gd name="T6" fmla="*/ 1 w 19"/>
                    <a:gd name="T7" fmla="*/ 1 h 55"/>
                    <a:gd name="T8" fmla="*/ 1 w 19"/>
                    <a:gd name="T9" fmla="*/ 1 h 55"/>
                    <a:gd name="T10" fmla="*/ 1 w 19"/>
                    <a:gd name="T11" fmla="*/ 1 h 55"/>
                    <a:gd name="T12" fmla="*/ 1 w 19"/>
                    <a:gd name="T13" fmla="*/ 1 h 55"/>
                    <a:gd name="T14" fmla="*/ 1 w 19"/>
                    <a:gd name="T15" fmla="*/ 1 h 55"/>
                    <a:gd name="T16" fmla="*/ 1 w 19"/>
                    <a:gd name="T17" fmla="*/ 1 h 55"/>
                    <a:gd name="T18" fmla="*/ 1 w 19"/>
                    <a:gd name="T19" fmla="*/ 1 h 55"/>
                    <a:gd name="T20" fmla="*/ 1 w 19"/>
                    <a:gd name="T21" fmla="*/ 1 h 55"/>
                    <a:gd name="T22" fmla="*/ 1 w 19"/>
                    <a:gd name="T23" fmla="*/ 1 h 55"/>
                    <a:gd name="T24" fmla="*/ 1 w 19"/>
                    <a:gd name="T25" fmla="*/ 1 h 55"/>
                    <a:gd name="T26" fmla="*/ 1 w 19"/>
                    <a:gd name="T27" fmla="*/ 1 h 55"/>
                    <a:gd name="T28" fmla="*/ 1 w 19"/>
                    <a:gd name="T29" fmla="*/ 1 h 55"/>
                    <a:gd name="T30" fmla="*/ 1 w 19"/>
                    <a:gd name="T31" fmla="*/ 1 h 55"/>
                    <a:gd name="T32" fmla="*/ 1 w 19"/>
                    <a:gd name="T33" fmla="*/ 1 h 55"/>
                    <a:gd name="T34" fmla="*/ 1 w 19"/>
                    <a:gd name="T35" fmla="*/ 0 h 55"/>
                    <a:gd name="T36" fmla="*/ 1 w 19"/>
                    <a:gd name="T37" fmla="*/ 0 h 55"/>
                    <a:gd name="T38" fmla="*/ 1 w 19"/>
                    <a:gd name="T39" fmla="*/ 0 h 55"/>
                    <a:gd name="T40" fmla="*/ 1 w 19"/>
                    <a:gd name="T41" fmla="*/ 1 h 55"/>
                    <a:gd name="T42" fmla="*/ 1 w 19"/>
                    <a:gd name="T43" fmla="*/ 1 h 55"/>
                    <a:gd name="T44" fmla="*/ 1 w 19"/>
                    <a:gd name="T45" fmla="*/ 1 h 55"/>
                    <a:gd name="T46" fmla="*/ 1 w 19"/>
                    <a:gd name="T47" fmla="*/ 1 h 55"/>
                    <a:gd name="T48" fmla="*/ 1 w 19"/>
                    <a:gd name="T49" fmla="*/ 1 h 55"/>
                    <a:gd name="T50" fmla="*/ 1 w 19"/>
                    <a:gd name="T51" fmla="*/ 1 h 55"/>
                    <a:gd name="T52" fmla="*/ 1 w 19"/>
                    <a:gd name="T53" fmla="*/ 1 h 55"/>
                    <a:gd name="T54" fmla="*/ 1 w 19"/>
                    <a:gd name="T55" fmla="*/ 1 h 55"/>
                    <a:gd name="T56" fmla="*/ 1 w 19"/>
                    <a:gd name="T57" fmla="*/ 1 h 55"/>
                    <a:gd name="T58" fmla="*/ 1 w 19"/>
                    <a:gd name="T59" fmla="*/ 1 h 55"/>
                    <a:gd name="T60" fmla="*/ 1 w 19"/>
                    <a:gd name="T61" fmla="*/ 1 h 55"/>
                    <a:gd name="T62" fmla="*/ 1 w 19"/>
                    <a:gd name="T63" fmla="*/ 1 h 55"/>
                    <a:gd name="T64" fmla="*/ 1 w 19"/>
                    <a:gd name="T65" fmla="*/ 1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5"/>
                    <a:gd name="T101" fmla="*/ 19 w 19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5">
                      <a:moveTo>
                        <a:pt x="1" y="51"/>
                      </a:move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0"/>
                      </a:lnTo>
                      <a:lnTo>
                        <a:pt x="11" y="38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4"/>
                      </a:lnTo>
                      <a:lnTo>
                        <a:pt x="2" y="46"/>
                      </a:ln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4" name="Freeform 814"/>
                <p:cNvSpPr>
                  <a:spLocks/>
                </p:cNvSpPr>
                <p:nvPr/>
              </p:nvSpPr>
              <p:spPr bwMode="auto">
                <a:xfrm>
                  <a:off x="815" y="1527"/>
                  <a:ext cx="10" cy="28"/>
                </a:xfrm>
                <a:custGeom>
                  <a:avLst/>
                  <a:gdLst>
                    <a:gd name="T0" fmla="*/ 1 w 19"/>
                    <a:gd name="T1" fmla="*/ 1 h 55"/>
                    <a:gd name="T2" fmla="*/ 1 w 19"/>
                    <a:gd name="T3" fmla="*/ 1 h 55"/>
                    <a:gd name="T4" fmla="*/ 1 w 19"/>
                    <a:gd name="T5" fmla="*/ 1 h 55"/>
                    <a:gd name="T6" fmla="*/ 1 w 19"/>
                    <a:gd name="T7" fmla="*/ 1 h 55"/>
                    <a:gd name="T8" fmla="*/ 1 w 19"/>
                    <a:gd name="T9" fmla="*/ 1 h 55"/>
                    <a:gd name="T10" fmla="*/ 1 w 19"/>
                    <a:gd name="T11" fmla="*/ 1 h 55"/>
                    <a:gd name="T12" fmla="*/ 1 w 19"/>
                    <a:gd name="T13" fmla="*/ 1 h 55"/>
                    <a:gd name="T14" fmla="*/ 1 w 19"/>
                    <a:gd name="T15" fmla="*/ 1 h 55"/>
                    <a:gd name="T16" fmla="*/ 1 w 19"/>
                    <a:gd name="T17" fmla="*/ 1 h 55"/>
                    <a:gd name="T18" fmla="*/ 1 w 19"/>
                    <a:gd name="T19" fmla="*/ 1 h 55"/>
                    <a:gd name="T20" fmla="*/ 1 w 19"/>
                    <a:gd name="T21" fmla="*/ 1 h 55"/>
                    <a:gd name="T22" fmla="*/ 1 w 19"/>
                    <a:gd name="T23" fmla="*/ 1 h 55"/>
                    <a:gd name="T24" fmla="*/ 1 w 19"/>
                    <a:gd name="T25" fmla="*/ 1 h 55"/>
                    <a:gd name="T26" fmla="*/ 1 w 19"/>
                    <a:gd name="T27" fmla="*/ 1 h 55"/>
                    <a:gd name="T28" fmla="*/ 1 w 19"/>
                    <a:gd name="T29" fmla="*/ 1 h 55"/>
                    <a:gd name="T30" fmla="*/ 1 w 19"/>
                    <a:gd name="T31" fmla="*/ 1 h 55"/>
                    <a:gd name="T32" fmla="*/ 1 w 19"/>
                    <a:gd name="T33" fmla="*/ 1 h 55"/>
                    <a:gd name="T34" fmla="*/ 1 w 19"/>
                    <a:gd name="T35" fmla="*/ 1 h 55"/>
                    <a:gd name="T36" fmla="*/ 1 w 19"/>
                    <a:gd name="T37" fmla="*/ 1 h 55"/>
                    <a:gd name="T38" fmla="*/ 1 w 19"/>
                    <a:gd name="T39" fmla="*/ 1 h 55"/>
                    <a:gd name="T40" fmla="*/ 1 w 19"/>
                    <a:gd name="T41" fmla="*/ 1 h 55"/>
                    <a:gd name="T42" fmla="*/ 1 w 19"/>
                    <a:gd name="T43" fmla="*/ 1 h 55"/>
                    <a:gd name="T44" fmla="*/ 1 w 19"/>
                    <a:gd name="T45" fmla="*/ 1 h 55"/>
                    <a:gd name="T46" fmla="*/ 1 w 19"/>
                    <a:gd name="T47" fmla="*/ 1 h 55"/>
                    <a:gd name="T48" fmla="*/ 1 w 19"/>
                    <a:gd name="T49" fmla="*/ 1 h 55"/>
                    <a:gd name="T50" fmla="*/ 1 w 19"/>
                    <a:gd name="T51" fmla="*/ 1 h 55"/>
                    <a:gd name="T52" fmla="*/ 1 w 19"/>
                    <a:gd name="T53" fmla="*/ 1 h 55"/>
                    <a:gd name="T54" fmla="*/ 1 w 19"/>
                    <a:gd name="T55" fmla="*/ 1 h 55"/>
                    <a:gd name="T56" fmla="*/ 1 w 19"/>
                    <a:gd name="T57" fmla="*/ 1 h 55"/>
                    <a:gd name="T58" fmla="*/ 1 w 19"/>
                    <a:gd name="T59" fmla="*/ 1 h 55"/>
                    <a:gd name="T60" fmla="*/ 1 w 19"/>
                    <a:gd name="T61" fmla="*/ 1 h 55"/>
                    <a:gd name="T62" fmla="*/ 1 w 19"/>
                    <a:gd name="T63" fmla="*/ 1 h 55"/>
                    <a:gd name="T64" fmla="*/ 1 w 19"/>
                    <a:gd name="T65" fmla="*/ 0 h 55"/>
                    <a:gd name="T66" fmla="*/ 1 w 19"/>
                    <a:gd name="T67" fmla="*/ 0 h 55"/>
                    <a:gd name="T68" fmla="*/ 1 w 19"/>
                    <a:gd name="T69" fmla="*/ 0 h 55"/>
                    <a:gd name="T70" fmla="*/ 1 w 19"/>
                    <a:gd name="T71" fmla="*/ 0 h 55"/>
                    <a:gd name="T72" fmla="*/ 1 w 19"/>
                    <a:gd name="T73" fmla="*/ 1 h 55"/>
                    <a:gd name="T74" fmla="*/ 1 w 19"/>
                    <a:gd name="T75" fmla="*/ 1 h 55"/>
                    <a:gd name="T76" fmla="*/ 1 w 19"/>
                    <a:gd name="T77" fmla="*/ 1 h 55"/>
                    <a:gd name="T78" fmla="*/ 1 w 19"/>
                    <a:gd name="T79" fmla="*/ 1 h 55"/>
                    <a:gd name="T80" fmla="*/ 1 w 19"/>
                    <a:gd name="T81" fmla="*/ 1 h 55"/>
                    <a:gd name="T82" fmla="*/ 1 w 19"/>
                    <a:gd name="T83" fmla="*/ 1 h 55"/>
                    <a:gd name="T84" fmla="*/ 1 w 19"/>
                    <a:gd name="T85" fmla="*/ 1 h 55"/>
                    <a:gd name="T86" fmla="*/ 1 w 19"/>
                    <a:gd name="T87" fmla="*/ 1 h 55"/>
                    <a:gd name="T88" fmla="*/ 1 w 19"/>
                    <a:gd name="T89" fmla="*/ 1 h 55"/>
                    <a:gd name="T90" fmla="*/ 1 w 19"/>
                    <a:gd name="T91" fmla="*/ 1 h 55"/>
                    <a:gd name="T92" fmla="*/ 1 w 19"/>
                    <a:gd name="T93" fmla="*/ 1 h 55"/>
                    <a:gd name="T94" fmla="*/ 1 w 19"/>
                    <a:gd name="T95" fmla="*/ 1 h 55"/>
                    <a:gd name="T96" fmla="*/ 1 w 19"/>
                    <a:gd name="T97" fmla="*/ 1 h 55"/>
                    <a:gd name="T98" fmla="*/ 1 w 19"/>
                    <a:gd name="T99" fmla="*/ 1 h 55"/>
                    <a:gd name="T100" fmla="*/ 1 w 19"/>
                    <a:gd name="T101" fmla="*/ 1 h 55"/>
                    <a:gd name="T102" fmla="*/ 1 w 19"/>
                    <a:gd name="T103" fmla="*/ 1 h 55"/>
                    <a:gd name="T104" fmla="*/ 0 w 19"/>
                    <a:gd name="T105" fmla="*/ 1 h 55"/>
                    <a:gd name="T106" fmla="*/ 1 w 19"/>
                    <a:gd name="T107" fmla="*/ 1 h 55"/>
                    <a:gd name="T108" fmla="*/ 1 w 19"/>
                    <a:gd name="T109" fmla="*/ 1 h 55"/>
                    <a:gd name="T110" fmla="*/ 1 w 19"/>
                    <a:gd name="T111" fmla="*/ 1 h 55"/>
                    <a:gd name="T112" fmla="*/ 1 w 19"/>
                    <a:gd name="T113" fmla="*/ 1 h 55"/>
                    <a:gd name="T114" fmla="*/ 1 w 19"/>
                    <a:gd name="T115" fmla="*/ 1 h 55"/>
                    <a:gd name="T116" fmla="*/ 1 w 19"/>
                    <a:gd name="T117" fmla="*/ 1 h 55"/>
                    <a:gd name="T118" fmla="*/ 1 w 19"/>
                    <a:gd name="T119" fmla="*/ 1 h 55"/>
                    <a:gd name="T120" fmla="*/ 1 w 19"/>
                    <a:gd name="T121" fmla="*/ 1 h 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"/>
                    <a:gd name="T184" fmla="*/ 0 h 55"/>
                    <a:gd name="T185" fmla="*/ 19 w 19"/>
                    <a:gd name="T186" fmla="*/ 55 h 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" h="55">
                      <a:moveTo>
                        <a:pt x="1" y="51"/>
                      </a:moveTo>
                      <a:lnTo>
                        <a:pt x="2" y="53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4" y="55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0"/>
                      </a:lnTo>
                      <a:lnTo>
                        <a:pt x="11" y="38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5" y="35"/>
                      </a:lnTo>
                      <a:lnTo>
                        <a:pt x="16" y="34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8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4" y="6"/>
                      </a:lnTo>
                      <a:lnTo>
                        <a:pt x="13" y="8"/>
                      </a:lnTo>
                      <a:lnTo>
                        <a:pt x="12" y="11"/>
                      </a:lnTo>
                      <a:lnTo>
                        <a:pt x="9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9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4"/>
                      </a:lnTo>
                      <a:lnTo>
                        <a:pt x="2" y="46"/>
                      </a:ln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5" name="Freeform 815"/>
                <p:cNvSpPr>
                  <a:spLocks/>
                </p:cNvSpPr>
                <p:nvPr/>
              </p:nvSpPr>
              <p:spPr bwMode="auto">
                <a:xfrm>
                  <a:off x="816" y="154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1 h 57"/>
                    <a:gd name="T36" fmla="*/ 1 w 17"/>
                    <a:gd name="T37" fmla="*/ 1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0 w 17"/>
                    <a:gd name="T55" fmla="*/ 1 h 57"/>
                    <a:gd name="T56" fmla="*/ 0 w 17"/>
                    <a:gd name="T57" fmla="*/ 1 h 57"/>
                    <a:gd name="T58" fmla="*/ 0 w 17"/>
                    <a:gd name="T59" fmla="*/ 1 h 57"/>
                    <a:gd name="T60" fmla="*/ 1 w 17"/>
                    <a:gd name="T61" fmla="*/ 1 h 57"/>
                    <a:gd name="T62" fmla="*/ 1 w 17"/>
                    <a:gd name="T63" fmla="*/ 1 h 57"/>
                    <a:gd name="T64" fmla="*/ 1 w 17"/>
                    <a:gd name="T65" fmla="*/ 1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7"/>
                    <a:gd name="T101" fmla="*/ 17 w 17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7">
                      <a:moveTo>
                        <a:pt x="3" y="54"/>
                      </a:moveTo>
                      <a:lnTo>
                        <a:pt x="4" y="56"/>
                      </a:lnTo>
                      <a:lnTo>
                        <a:pt x="4" y="57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2" y="39"/>
                      </a:lnTo>
                      <a:lnTo>
                        <a:pt x="14" y="38"/>
                      </a:lnTo>
                      <a:lnTo>
                        <a:pt x="15" y="36"/>
                      </a:lnTo>
                      <a:lnTo>
                        <a:pt x="16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1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6" name="Freeform 816"/>
                <p:cNvSpPr>
                  <a:spLocks/>
                </p:cNvSpPr>
                <p:nvPr/>
              </p:nvSpPr>
              <p:spPr bwMode="auto">
                <a:xfrm>
                  <a:off x="816" y="154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1 h 57"/>
                    <a:gd name="T36" fmla="*/ 1 w 17"/>
                    <a:gd name="T37" fmla="*/ 1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1 w 17"/>
                    <a:gd name="T55" fmla="*/ 1 h 57"/>
                    <a:gd name="T56" fmla="*/ 1 w 17"/>
                    <a:gd name="T57" fmla="*/ 1 h 57"/>
                    <a:gd name="T58" fmla="*/ 1 w 17"/>
                    <a:gd name="T59" fmla="*/ 1 h 57"/>
                    <a:gd name="T60" fmla="*/ 1 w 17"/>
                    <a:gd name="T61" fmla="*/ 1 h 57"/>
                    <a:gd name="T62" fmla="*/ 1 w 17"/>
                    <a:gd name="T63" fmla="*/ 1 h 57"/>
                    <a:gd name="T64" fmla="*/ 1 w 17"/>
                    <a:gd name="T65" fmla="*/ 1 h 57"/>
                    <a:gd name="T66" fmla="*/ 1 w 17"/>
                    <a:gd name="T67" fmla="*/ 0 h 57"/>
                    <a:gd name="T68" fmla="*/ 1 w 17"/>
                    <a:gd name="T69" fmla="*/ 1 h 57"/>
                    <a:gd name="T70" fmla="*/ 1 w 17"/>
                    <a:gd name="T71" fmla="*/ 1 h 57"/>
                    <a:gd name="T72" fmla="*/ 1 w 17"/>
                    <a:gd name="T73" fmla="*/ 1 h 57"/>
                    <a:gd name="T74" fmla="*/ 1 w 17"/>
                    <a:gd name="T75" fmla="*/ 1 h 57"/>
                    <a:gd name="T76" fmla="*/ 1 w 17"/>
                    <a:gd name="T77" fmla="*/ 1 h 57"/>
                    <a:gd name="T78" fmla="*/ 1 w 17"/>
                    <a:gd name="T79" fmla="*/ 1 h 57"/>
                    <a:gd name="T80" fmla="*/ 1 w 17"/>
                    <a:gd name="T81" fmla="*/ 1 h 57"/>
                    <a:gd name="T82" fmla="*/ 1 w 17"/>
                    <a:gd name="T83" fmla="*/ 1 h 57"/>
                    <a:gd name="T84" fmla="*/ 1 w 17"/>
                    <a:gd name="T85" fmla="*/ 1 h 57"/>
                    <a:gd name="T86" fmla="*/ 1 w 17"/>
                    <a:gd name="T87" fmla="*/ 1 h 57"/>
                    <a:gd name="T88" fmla="*/ 1 w 17"/>
                    <a:gd name="T89" fmla="*/ 1 h 57"/>
                    <a:gd name="T90" fmla="*/ 1 w 17"/>
                    <a:gd name="T91" fmla="*/ 1 h 57"/>
                    <a:gd name="T92" fmla="*/ 1 w 17"/>
                    <a:gd name="T93" fmla="*/ 1 h 57"/>
                    <a:gd name="T94" fmla="*/ 1 w 17"/>
                    <a:gd name="T95" fmla="*/ 1 h 57"/>
                    <a:gd name="T96" fmla="*/ 1 w 17"/>
                    <a:gd name="T97" fmla="*/ 1 h 57"/>
                    <a:gd name="T98" fmla="*/ 1 w 17"/>
                    <a:gd name="T99" fmla="*/ 1 h 57"/>
                    <a:gd name="T100" fmla="*/ 1 w 17"/>
                    <a:gd name="T101" fmla="*/ 1 h 57"/>
                    <a:gd name="T102" fmla="*/ 0 w 17"/>
                    <a:gd name="T103" fmla="*/ 1 h 57"/>
                    <a:gd name="T104" fmla="*/ 0 w 17"/>
                    <a:gd name="T105" fmla="*/ 1 h 57"/>
                    <a:gd name="T106" fmla="*/ 0 w 17"/>
                    <a:gd name="T107" fmla="*/ 1 h 57"/>
                    <a:gd name="T108" fmla="*/ 0 w 17"/>
                    <a:gd name="T109" fmla="*/ 1 h 57"/>
                    <a:gd name="T110" fmla="*/ 0 w 17"/>
                    <a:gd name="T111" fmla="*/ 1 h 57"/>
                    <a:gd name="T112" fmla="*/ 1 w 17"/>
                    <a:gd name="T113" fmla="*/ 1 h 57"/>
                    <a:gd name="T114" fmla="*/ 1 w 17"/>
                    <a:gd name="T115" fmla="*/ 1 h 57"/>
                    <a:gd name="T116" fmla="*/ 1 w 17"/>
                    <a:gd name="T117" fmla="*/ 1 h 57"/>
                    <a:gd name="T118" fmla="*/ 1 w 17"/>
                    <a:gd name="T119" fmla="*/ 1 h 57"/>
                    <a:gd name="T120" fmla="*/ 1 w 17"/>
                    <a:gd name="T121" fmla="*/ 1 h 57"/>
                    <a:gd name="T122" fmla="*/ 1 w 17"/>
                    <a:gd name="T123" fmla="*/ 1 h 57"/>
                    <a:gd name="T124" fmla="*/ 1 w 17"/>
                    <a:gd name="T125" fmla="*/ 1 h 5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"/>
                    <a:gd name="T190" fmla="*/ 0 h 57"/>
                    <a:gd name="T191" fmla="*/ 17 w 17"/>
                    <a:gd name="T192" fmla="*/ 57 h 5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" h="57">
                      <a:moveTo>
                        <a:pt x="3" y="54"/>
                      </a:moveTo>
                      <a:lnTo>
                        <a:pt x="4" y="56"/>
                      </a:lnTo>
                      <a:lnTo>
                        <a:pt x="4" y="57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2" y="39"/>
                      </a:lnTo>
                      <a:lnTo>
                        <a:pt x="14" y="38"/>
                      </a:lnTo>
                      <a:lnTo>
                        <a:pt x="15" y="36"/>
                      </a:lnTo>
                      <a:lnTo>
                        <a:pt x="16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7" y="15"/>
                      </a:lnTo>
                      <a:lnTo>
                        <a:pt x="17" y="11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10" y="13"/>
                      </a:lnTo>
                      <a:lnTo>
                        <a:pt x="9" y="15"/>
                      </a:lnTo>
                      <a:lnTo>
                        <a:pt x="8" y="17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1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3" y="51"/>
                      </a:lnTo>
                      <a:lnTo>
                        <a:pt x="3" y="52"/>
                      </a:lnTo>
                      <a:lnTo>
                        <a:pt x="3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7" name="Freeform 817"/>
                <p:cNvSpPr>
                  <a:spLocks/>
                </p:cNvSpPr>
                <p:nvPr/>
              </p:nvSpPr>
              <p:spPr bwMode="auto">
                <a:xfrm>
                  <a:off x="820" y="1565"/>
                  <a:ext cx="8" cy="28"/>
                </a:xfrm>
                <a:custGeom>
                  <a:avLst/>
                  <a:gdLst>
                    <a:gd name="T0" fmla="*/ 0 w 18"/>
                    <a:gd name="T1" fmla="*/ 0 h 57"/>
                    <a:gd name="T2" fmla="*/ 0 w 18"/>
                    <a:gd name="T3" fmla="*/ 0 h 57"/>
                    <a:gd name="T4" fmla="*/ 0 w 18"/>
                    <a:gd name="T5" fmla="*/ 0 h 57"/>
                    <a:gd name="T6" fmla="*/ 0 w 18"/>
                    <a:gd name="T7" fmla="*/ 0 h 57"/>
                    <a:gd name="T8" fmla="*/ 0 w 18"/>
                    <a:gd name="T9" fmla="*/ 0 h 57"/>
                    <a:gd name="T10" fmla="*/ 0 w 18"/>
                    <a:gd name="T11" fmla="*/ 0 h 57"/>
                    <a:gd name="T12" fmla="*/ 0 w 18"/>
                    <a:gd name="T13" fmla="*/ 0 h 57"/>
                    <a:gd name="T14" fmla="*/ 0 w 18"/>
                    <a:gd name="T15" fmla="*/ 0 h 57"/>
                    <a:gd name="T16" fmla="*/ 0 w 18"/>
                    <a:gd name="T17" fmla="*/ 0 h 57"/>
                    <a:gd name="T18" fmla="*/ 0 w 18"/>
                    <a:gd name="T19" fmla="*/ 0 h 57"/>
                    <a:gd name="T20" fmla="*/ 0 w 18"/>
                    <a:gd name="T21" fmla="*/ 0 h 57"/>
                    <a:gd name="T22" fmla="*/ 0 w 18"/>
                    <a:gd name="T23" fmla="*/ 0 h 57"/>
                    <a:gd name="T24" fmla="*/ 0 w 18"/>
                    <a:gd name="T25" fmla="*/ 0 h 57"/>
                    <a:gd name="T26" fmla="*/ 0 w 18"/>
                    <a:gd name="T27" fmla="*/ 0 h 57"/>
                    <a:gd name="T28" fmla="*/ 0 w 18"/>
                    <a:gd name="T29" fmla="*/ 0 h 57"/>
                    <a:gd name="T30" fmla="*/ 0 w 18"/>
                    <a:gd name="T31" fmla="*/ 0 h 57"/>
                    <a:gd name="T32" fmla="*/ 0 w 18"/>
                    <a:gd name="T33" fmla="*/ 0 h 57"/>
                    <a:gd name="T34" fmla="*/ 0 w 18"/>
                    <a:gd name="T35" fmla="*/ 0 h 57"/>
                    <a:gd name="T36" fmla="*/ 0 w 18"/>
                    <a:gd name="T37" fmla="*/ 0 h 57"/>
                    <a:gd name="T38" fmla="*/ 0 w 18"/>
                    <a:gd name="T39" fmla="*/ 0 h 57"/>
                    <a:gd name="T40" fmla="*/ 0 w 18"/>
                    <a:gd name="T41" fmla="*/ 0 h 57"/>
                    <a:gd name="T42" fmla="*/ 0 w 18"/>
                    <a:gd name="T43" fmla="*/ 0 h 57"/>
                    <a:gd name="T44" fmla="*/ 0 w 18"/>
                    <a:gd name="T45" fmla="*/ 0 h 57"/>
                    <a:gd name="T46" fmla="*/ 0 w 18"/>
                    <a:gd name="T47" fmla="*/ 0 h 57"/>
                    <a:gd name="T48" fmla="*/ 0 w 18"/>
                    <a:gd name="T49" fmla="*/ 0 h 57"/>
                    <a:gd name="T50" fmla="*/ 0 w 18"/>
                    <a:gd name="T51" fmla="*/ 0 h 57"/>
                    <a:gd name="T52" fmla="*/ 0 w 18"/>
                    <a:gd name="T53" fmla="*/ 0 h 57"/>
                    <a:gd name="T54" fmla="*/ 0 w 18"/>
                    <a:gd name="T55" fmla="*/ 0 h 57"/>
                    <a:gd name="T56" fmla="*/ 0 w 18"/>
                    <a:gd name="T57" fmla="*/ 0 h 57"/>
                    <a:gd name="T58" fmla="*/ 0 w 18"/>
                    <a:gd name="T59" fmla="*/ 0 h 57"/>
                    <a:gd name="T60" fmla="*/ 0 w 18"/>
                    <a:gd name="T61" fmla="*/ 0 h 57"/>
                    <a:gd name="T62" fmla="*/ 0 w 18"/>
                    <a:gd name="T63" fmla="*/ 0 h 57"/>
                    <a:gd name="T64" fmla="*/ 0 w 18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7"/>
                    <a:gd name="T101" fmla="*/ 18 w 18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7">
                      <a:moveTo>
                        <a:pt x="6" y="55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0" y="54"/>
                      </a:lnTo>
                      <a:lnTo>
                        <a:pt x="10" y="52"/>
                      </a:lnTo>
                      <a:lnTo>
                        <a:pt x="10" y="50"/>
                      </a:lnTo>
                      <a:lnTo>
                        <a:pt x="11" y="47"/>
                      </a:lnTo>
                      <a:lnTo>
                        <a:pt x="11" y="45"/>
                      </a:lnTo>
                      <a:lnTo>
                        <a:pt x="13" y="42"/>
                      </a:lnTo>
                      <a:lnTo>
                        <a:pt x="14" y="40"/>
                      </a:lnTo>
                      <a:lnTo>
                        <a:pt x="15" y="38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17" y="22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6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5"/>
                      </a:lnTo>
                      <a:lnTo>
                        <a:pt x="2" y="40"/>
                      </a:lnTo>
                      <a:lnTo>
                        <a:pt x="3" y="43"/>
                      </a:lnTo>
                      <a:lnTo>
                        <a:pt x="4" y="47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6" y="53"/>
                      </a:lnTo>
                      <a:lnTo>
                        <a:pt x="6" y="5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8" name="Freeform 818"/>
                <p:cNvSpPr>
                  <a:spLocks/>
                </p:cNvSpPr>
                <p:nvPr/>
              </p:nvSpPr>
              <p:spPr bwMode="auto">
                <a:xfrm>
                  <a:off x="820" y="1565"/>
                  <a:ext cx="8" cy="28"/>
                </a:xfrm>
                <a:custGeom>
                  <a:avLst/>
                  <a:gdLst>
                    <a:gd name="T0" fmla="*/ 0 w 18"/>
                    <a:gd name="T1" fmla="*/ 0 h 57"/>
                    <a:gd name="T2" fmla="*/ 0 w 18"/>
                    <a:gd name="T3" fmla="*/ 0 h 57"/>
                    <a:gd name="T4" fmla="*/ 0 w 18"/>
                    <a:gd name="T5" fmla="*/ 0 h 57"/>
                    <a:gd name="T6" fmla="*/ 0 w 18"/>
                    <a:gd name="T7" fmla="*/ 0 h 57"/>
                    <a:gd name="T8" fmla="*/ 0 w 18"/>
                    <a:gd name="T9" fmla="*/ 0 h 57"/>
                    <a:gd name="T10" fmla="*/ 0 w 18"/>
                    <a:gd name="T11" fmla="*/ 0 h 57"/>
                    <a:gd name="T12" fmla="*/ 0 w 18"/>
                    <a:gd name="T13" fmla="*/ 0 h 57"/>
                    <a:gd name="T14" fmla="*/ 0 w 18"/>
                    <a:gd name="T15" fmla="*/ 0 h 57"/>
                    <a:gd name="T16" fmla="*/ 0 w 18"/>
                    <a:gd name="T17" fmla="*/ 0 h 57"/>
                    <a:gd name="T18" fmla="*/ 0 w 18"/>
                    <a:gd name="T19" fmla="*/ 0 h 57"/>
                    <a:gd name="T20" fmla="*/ 0 w 18"/>
                    <a:gd name="T21" fmla="*/ 0 h 57"/>
                    <a:gd name="T22" fmla="*/ 0 w 18"/>
                    <a:gd name="T23" fmla="*/ 0 h 57"/>
                    <a:gd name="T24" fmla="*/ 0 w 18"/>
                    <a:gd name="T25" fmla="*/ 0 h 57"/>
                    <a:gd name="T26" fmla="*/ 0 w 18"/>
                    <a:gd name="T27" fmla="*/ 0 h 57"/>
                    <a:gd name="T28" fmla="*/ 0 w 18"/>
                    <a:gd name="T29" fmla="*/ 0 h 57"/>
                    <a:gd name="T30" fmla="*/ 0 w 18"/>
                    <a:gd name="T31" fmla="*/ 0 h 57"/>
                    <a:gd name="T32" fmla="*/ 0 w 18"/>
                    <a:gd name="T33" fmla="*/ 0 h 57"/>
                    <a:gd name="T34" fmla="*/ 0 w 18"/>
                    <a:gd name="T35" fmla="*/ 0 h 57"/>
                    <a:gd name="T36" fmla="*/ 0 w 18"/>
                    <a:gd name="T37" fmla="*/ 0 h 57"/>
                    <a:gd name="T38" fmla="*/ 0 w 18"/>
                    <a:gd name="T39" fmla="*/ 0 h 57"/>
                    <a:gd name="T40" fmla="*/ 0 w 18"/>
                    <a:gd name="T41" fmla="*/ 0 h 57"/>
                    <a:gd name="T42" fmla="*/ 0 w 18"/>
                    <a:gd name="T43" fmla="*/ 0 h 57"/>
                    <a:gd name="T44" fmla="*/ 0 w 18"/>
                    <a:gd name="T45" fmla="*/ 0 h 57"/>
                    <a:gd name="T46" fmla="*/ 0 w 18"/>
                    <a:gd name="T47" fmla="*/ 0 h 57"/>
                    <a:gd name="T48" fmla="*/ 0 w 18"/>
                    <a:gd name="T49" fmla="*/ 0 h 57"/>
                    <a:gd name="T50" fmla="*/ 0 w 18"/>
                    <a:gd name="T51" fmla="*/ 0 h 57"/>
                    <a:gd name="T52" fmla="*/ 0 w 18"/>
                    <a:gd name="T53" fmla="*/ 0 h 57"/>
                    <a:gd name="T54" fmla="*/ 0 w 18"/>
                    <a:gd name="T55" fmla="*/ 0 h 57"/>
                    <a:gd name="T56" fmla="*/ 0 w 18"/>
                    <a:gd name="T57" fmla="*/ 0 h 57"/>
                    <a:gd name="T58" fmla="*/ 0 w 18"/>
                    <a:gd name="T59" fmla="*/ 0 h 57"/>
                    <a:gd name="T60" fmla="*/ 0 w 18"/>
                    <a:gd name="T61" fmla="*/ 0 h 57"/>
                    <a:gd name="T62" fmla="*/ 0 w 18"/>
                    <a:gd name="T63" fmla="*/ 0 h 57"/>
                    <a:gd name="T64" fmla="*/ 0 w 18"/>
                    <a:gd name="T65" fmla="*/ 0 h 57"/>
                    <a:gd name="T66" fmla="*/ 0 w 18"/>
                    <a:gd name="T67" fmla="*/ 0 h 57"/>
                    <a:gd name="T68" fmla="*/ 0 w 18"/>
                    <a:gd name="T69" fmla="*/ 0 h 57"/>
                    <a:gd name="T70" fmla="*/ 0 w 18"/>
                    <a:gd name="T71" fmla="*/ 0 h 57"/>
                    <a:gd name="T72" fmla="*/ 0 w 18"/>
                    <a:gd name="T73" fmla="*/ 0 h 57"/>
                    <a:gd name="T74" fmla="*/ 0 w 18"/>
                    <a:gd name="T75" fmla="*/ 0 h 57"/>
                    <a:gd name="T76" fmla="*/ 0 w 18"/>
                    <a:gd name="T77" fmla="*/ 0 h 57"/>
                    <a:gd name="T78" fmla="*/ 0 w 18"/>
                    <a:gd name="T79" fmla="*/ 0 h 57"/>
                    <a:gd name="T80" fmla="*/ 0 w 18"/>
                    <a:gd name="T81" fmla="*/ 0 h 57"/>
                    <a:gd name="T82" fmla="*/ 0 w 18"/>
                    <a:gd name="T83" fmla="*/ 0 h 57"/>
                    <a:gd name="T84" fmla="*/ 0 w 18"/>
                    <a:gd name="T85" fmla="*/ 0 h 57"/>
                    <a:gd name="T86" fmla="*/ 0 w 18"/>
                    <a:gd name="T87" fmla="*/ 0 h 57"/>
                    <a:gd name="T88" fmla="*/ 0 w 18"/>
                    <a:gd name="T89" fmla="*/ 0 h 57"/>
                    <a:gd name="T90" fmla="*/ 0 w 18"/>
                    <a:gd name="T91" fmla="*/ 0 h 57"/>
                    <a:gd name="T92" fmla="*/ 0 w 18"/>
                    <a:gd name="T93" fmla="*/ 0 h 57"/>
                    <a:gd name="T94" fmla="*/ 0 w 18"/>
                    <a:gd name="T95" fmla="*/ 0 h 57"/>
                    <a:gd name="T96" fmla="*/ 0 w 18"/>
                    <a:gd name="T97" fmla="*/ 0 h 57"/>
                    <a:gd name="T98" fmla="*/ 0 w 18"/>
                    <a:gd name="T99" fmla="*/ 0 h 57"/>
                    <a:gd name="T100" fmla="*/ 0 w 18"/>
                    <a:gd name="T101" fmla="*/ 0 h 57"/>
                    <a:gd name="T102" fmla="*/ 0 w 18"/>
                    <a:gd name="T103" fmla="*/ 0 h 57"/>
                    <a:gd name="T104" fmla="*/ 0 w 18"/>
                    <a:gd name="T105" fmla="*/ 0 h 57"/>
                    <a:gd name="T106" fmla="*/ 0 w 18"/>
                    <a:gd name="T107" fmla="*/ 0 h 57"/>
                    <a:gd name="T108" fmla="*/ 0 w 18"/>
                    <a:gd name="T109" fmla="*/ 0 h 57"/>
                    <a:gd name="T110" fmla="*/ 0 w 18"/>
                    <a:gd name="T111" fmla="*/ 0 h 57"/>
                    <a:gd name="T112" fmla="*/ 0 w 18"/>
                    <a:gd name="T113" fmla="*/ 0 h 57"/>
                    <a:gd name="T114" fmla="*/ 0 w 18"/>
                    <a:gd name="T115" fmla="*/ 0 h 57"/>
                    <a:gd name="T116" fmla="*/ 0 w 18"/>
                    <a:gd name="T117" fmla="*/ 0 h 57"/>
                    <a:gd name="T118" fmla="*/ 0 w 18"/>
                    <a:gd name="T119" fmla="*/ 0 h 57"/>
                    <a:gd name="T120" fmla="*/ 0 w 18"/>
                    <a:gd name="T121" fmla="*/ 0 h 5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57"/>
                    <a:gd name="T185" fmla="*/ 18 w 18"/>
                    <a:gd name="T186" fmla="*/ 57 h 5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57">
                      <a:moveTo>
                        <a:pt x="6" y="55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0" y="55"/>
                      </a:lnTo>
                      <a:lnTo>
                        <a:pt x="11" y="55"/>
                      </a:lnTo>
                      <a:lnTo>
                        <a:pt x="10" y="54"/>
                      </a:lnTo>
                      <a:lnTo>
                        <a:pt x="10" y="52"/>
                      </a:lnTo>
                      <a:lnTo>
                        <a:pt x="10" y="50"/>
                      </a:lnTo>
                      <a:lnTo>
                        <a:pt x="11" y="47"/>
                      </a:lnTo>
                      <a:lnTo>
                        <a:pt x="11" y="45"/>
                      </a:lnTo>
                      <a:lnTo>
                        <a:pt x="13" y="42"/>
                      </a:lnTo>
                      <a:lnTo>
                        <a:pt x="14" y="40"/>
                      </a:lnTo>
                      <a:lnTo>
                        <a:pt x="15" y="38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17" y="22"/>
                      </a:lnTo>
                      <a:lnTo>
                        <a:pt x="17" y="19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5" y="5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6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4" y="21"/>
                      </a:lnTo>
                      <a:lnTo>
                        <a:pt x="3" y="22"/>
                      </a:lnTo>
                      <a:lnTo>
                        <a:pt x="2" y="23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2" y="35"/>
                      </a:lnTo>
                      <a:lnTo>
                        <a:pt x="2" y="40"/>
                      </a:lnTo>
                      <a:lnTo>
                        <a:pt x="3" y="43"/>
                      </a:lnTo>
                      <a:lnTo>
                        <a:pt x="4" y="47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6" y="53"/>
                      </a:lnTo>
                      <a:lnTo>
                        <a:pt x="6" y="5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29" name="Freeform 819"/>
                <p:cNvSpPr>
                  <a:spLocks/>
                </p:cNvSpPr>
                <p:nvPr/>
              </p:nvSpPr>
              <p:spPr bwMode="auto">
                <a:xfrm>
                  <a:off x="825" y="1583"/>
                  <a:ext cx="9" cy="29"/>
                </a:xfrm>
                <a:custGeom>
                  <a:avLst/>
                  <a:gdLst>
                    <a:gd name="T0" fmla="*/ 0 w 19"/>
                    <a:gd name="T1" fmla="*/ 1 h 58"/>
                    <a:gd name="T2" fmla="*/ 0 w 19"/>
                    <a:gd name="T3" fmla="*/ 1 h 58"/>
                    <a:gd name="T4" fmla="*/ 0 w 19"/>
                    <a:gd name="T5" fmla="*/ 1 h 58"/>
                    <a:gd name="T6" fmla="*/ 0 w 19"/>
                    <a:gd name="T7" fmla="*/ 1 h 58"/>
                    <a:gd name="T8" fmla="*/ 0 w 19"/>
                    <a:gd name="T9" fmla="*/ 1 h 58"/>
                    <a:gd name="T10" fmla="*/ 0 w 19"/>
                    <a:gd name="T11" fmla="*/ 1 h 58"/>
                    <a:gd name="T12" fmla="*/ 0 w 19"/>
                    <a:gd name="T13" fmla="*/ 1 h 58"/>
                    <a:gd name="T14" fmla="*/ 0 w 19"/>
                    <a:gd name="T15" fmla="*/ 1 h 58"/>
                    <a:gd name="T16" fmla="*/ 0 w 19"/>
                    <a:gd name="T17" fmla="*/ 1 h 58"/>
                    <a:gd name="T18" fmla="*/ 0 w 19"/>
                    <a:gd name="T19" fmla="*/ 1 h 58"/>
                    <a:gd name="T20" fmla="*/ 0 w 19"/>
                    <a:gd name="T21" fmla="*/ 1 h 58"/>
                    <a:gd name="T22" fmla="*/ 0 w 19"/>
                    <a:gd name="T23" fmla="*/ 1 h 58"/>
                    <a:gd name="T24" fmla="*/ 0 w 19"/>
                    <a:gd name="T25" fmla="*/ 1 h 58"/>
                    <a:gd name="T26" fmla="*/ 0 w 19"/>
                    <a:gd name="T27" fmla="*/ 1 h 58"/>
                    <a:gd name="T28" fmla="*/ 0 w 19"/>
                    <a:gd name="T29" fmla="*/ 1 h 58"/>
                    <a:gd name="T30" fmla="*/ 0 w 19"/>
                    <a:gd name="T31" fmla="*/ 1 h 58"/>
                    <a:gd name="T32" fmla="*/ 0 w 19"/>
                    <a:gd name="T33" fmla="*/ 1 h 58"/>
                    <a:gd name="T34" fmla="*/ 0 w 19"/>
                    <a:gd name="T35" fmla="*/ 0 h 58"/>
                    <a:gd name="T36" fmla="*/ 0 w 19"/>
                    <a:gd name="T37" fmla="*/ 1 h 58"/>
                    <a:gd name="T38" fmla="*/ 0 w 19"/>
                    <a:gd name="T39" fmla="*/ 1 h 58"/>
                    <a:gd name="T40" fmla="*/ 0 w 19"/>
                    <a:gd name="T41" fmla="*/ 1 h 58"/>
                    <a:gd name="T42" fmla="*/ 0 w 19"/>
                    <a:gd name="T43" fmla="*/ 1 h 58"/>
                    <a:gd name="T44" fmla="*/ 0 w 19"/>
                    <a:gd name="T45" fmla="*/ 1 h 58"/>
                    <a:gd name="T46" fmla="*/ 0 w 19"/>
                    <a:gd name="T47" fmla="*/ 1 h 58"/>
                    <a:gd name="T48" fmla="*/ 0 w 19"/>
                    <a:gd name="T49" fmla="*/ 1 h 58"/>
                    <a:gd name="T50" fmla="*/ 0 w 19"/>
                    <a:gd name="T51" fmla="*/ 1 h 58"/>
                    <a:gd name="T52" fmla="*/ 0 w 19"/>
                    <a:gd name="T53" fmla="*/ 1 h 58"/>
                    <a:gd name="T54" fmla="*/ 0 w 19"/>
                    <a:gd name="T55" fmla="*/ 1 h 58"/>
                    <a:gd name="T56" fmla="*/ 0 w 19"/>
                    <a:gd name="T57" fmla="*/ 1 h 58"/>
                    <a:gd name="T58" fmla="*/ 0 w 19"/>
                    <a:gd name="T59" fmla="*/ 1 h 58"/>
                    <a:gd name="T60" fmla="*/ 0 w 19"/>
                    <a:gd name="T61" fmla="*/ 1 h 58"/>
                    <a:gd name="T62" fmla="*/ 0 w 19"/>
                    <a:gd name="T63" fmla="*/ 1 h 58"/>
                    <a:gd name="T64" fmla="*/ 0 w 19"/>
                    <a:gd name="T65" fmla="*/ 1 h 5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8"/>
                    <a:gd name="T101" fmla="*/ 19 w 19"/>
                    <a:gd name="T102" fmla="*/ 58 h 5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8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7"/>
                      </a:lnTo>
                      <a:lnTo>
                        <a:pt x="16" y="55"/>
                      </a:lnTo>
                      <a:lnTo>
                        <a:pt x="16" y="54"/>
                      </a:lnTo>
                      <a:lnTo>
                        <a:pt x="16" y="53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5" y="47"/>
                      </a:lnTo>
                      <a:lnTo>
                        <a:pt x="15" y="44"/>
                      </a:lnTo>
                      <a:lnTo>
                        <a:pt x="16" y="41"/>
                      </a:lnTo>
                      <a:lnTo>
                        <a:pt x="16" y="39"/>
                      </a:lnTo>
                      <a:lnTo>
                        <a:pt x="17" y="37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9"/>
                      </a:lnTo>
                      <a:lnTo>
                        <a:pt x="16" y="15"/>
                      </a:lnTo>
                      <a:lnTo>
                        <a:pt x="15" y="12"/>
                      </a:lnTo>
                      <a:lnTo>
                        <a:pt x="13" y="9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3" y="37"/>
                      </a:lnTo>
                      <a:lnTo>
                        <a:pt x="5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9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0" name="Freeform 820"/>
                <p:cNvSpPr>
                  <a:spLocks/>
                </p:cNvSpPr>
                <p:nvPr/>
              </p:nvSpPr>
              <p:spPr bwMode="auto">
                <a:xfrm>
                  <a:off x="825" y="1583"/>
                  <a:ext cx="9" cy="29"/>
                </a:xfrm>
                <a:custGeom>
                  <a:avLst/>
                  <a:gdLst>
                    <a:gd name="T0" fmla="*/ 0 w 19"/>
                    <a:gd name="T1" fmla="*/ 1 h 58"/>
                    <a:gd name="T2" fmla="*/ 0 w 19"/>
                    <a:gd name="T3" fmla="*/ 1 h 58"/>
                    <a:gd name="T4" fmla="*/ 0 w 19"/>
                    <a:gd name="T5" fmla="*/ 1 h 58"/>
                    <a:gd name="T6" fmla="*/ 0 w 19"/>
                    <a:gd name="T7" fmla="*/ 1 h 58"/>
                    <a:gd name="T8" fmla="*/ 0 w 19"/>
                    <a:gd name="T9" fmla="*/ 1 h 58"/>
                    <a:gd name="T10" fmla="*/ 0 w 19"/>
                    <a:gd name="T11" fmla="*/ 1 h 58"/>
                    <a:gd name="T12" fmla="*/ 0 w 19"/>
                    <a:gd name="T13" fmla="*/ 1 h 58"/>
                    <a:gd name="T14" fmla="*/ 0 w 19"/>
                    <a:gd name="T15" fmla="*/ 1 h 58"/>
                    <a:gd name="T16" fmla="*/ 0 w 19"/>
                    <a:gd name="T17" fmla="*/ 1 h 58"/>
                    <a:gd name="T18" fmla="*/ 0 w 19"/>
                    <a:gd name="T19" fmla="*/ 1 h 58"/>
                    <a:gd name="T20" fmla="*/ 0 w 19"/>
                    <a:gd name="T21" fmla="*/ 1 h 58"/>
                    <a:gd name="T22" fmla="*/ 0 w 19"/>
                    <a:gd name="T23" fmla="*/ 1 h 58"/>
                    <a:gd name="T24" fmla="*/ 0 w 19"/>
                    <a:gd name="T25" fmla="*/ 1 h 58"/>
                    <a:gd name="T26" fmla="*/ 0 w 19"/>
                    <a:gd name="T27" fmla="*/ 1 h 58"/>
                    <a:gd name="T28" fmla="*/ 0 w 19"/>
                    <a:gd name="T29" fmla="*/ 1 h 58"/>
                    <a:gd name="T30" fmla="*/ 0 w 19"/>
                    <a:gd name="T31" fmla="*/ 1 h 58"/>
                    <a:gd name="T32" fmla="*/ 0 w 19"/>
                    <a:gd name="T33" fmla="*/ 1 h 58"/>
                    <a:gd name="T34" fmla="*/ 0 w 19"/>
                    <a:gd name="T35" fmla="*/ 1 h 58"/>
                    <a:gd name="T36" fmla="*/ 0 w 19"/>
                    <a:gd name="T37" fmla="*/ 1 h 58"/>
                    <a:gd name="T38" fmla="*/ 0 w 19"/>
                    <a:gd name="T39" fmla="*/ 1 h 58"/>
                    <a:gd name="T40" fmla="*/ 0 w 19"/>
                    <a:gd name="T41" fmla="*/ 1 h 58"/>
                    <a:gd name="T42" fmla="*/ 0 w 19"/>
                    <a:gd name="T43" fmla="*/ 1 h 58"/>
                    <a:gd name="T44" fmla="*/ 0 w 19"/>
                    <a:gd name="T45" fmla="*/ 1 h 58"/>
                    <a:gd name="T46" fmla="*/ 0 w 19"/>
                    <a:gd name="T47" fmla="*/ 1 h 58"/>
                    <a:gd name="T48" fmla="*/ 0 w 19"/>
                    <a:gd name="T49" fmla="*/ 1 h 58"/>
                    <a:gd name="T50" fmla="*/ 0 w 19"/>
                    <a:gd name="T51" fmla="*/ 1 h 58"/>
                    <a:gd name="T52" fmla="*/ 0 w 19"/>
                    <a:gd name="T53" fmla="*/ 1 h 58"/>
                    <a:gd name="T54" fmla="*/ 0 w 19"/>
                    <a:gd name="T55" fmla="*/ 1 h 58"/>
                    <a:gd name="T56" fmla="*/ 0 w 19"/>
                    <a:gd name="T57" fmla="*/ 1 h 58"/>
                    <a:gd name="T58" fmla="*/ 0 w 19"/>
                    <a:gd name="T59" fmla="*/ 1 h 58"/>
                    <a:gd name="T60" fmla="*/ 0 w 19"/>
                    <a:gd name="T61" fmla="*/ 1 h 58"/>
                    <a:gd name="T62" fmla="*/ 0 w 19"/>
                    <a:gd name="T63" fmla="*/ 1 h 58"/>
                    <a:gd name="T64" fmla="*/ 0 w 19"/>
                    <a:gd name="T65" fmla="*/ 0 h 58"/>
                    <a:gd name="T66" fmla="*/ 0 w 19"/>
                    <a:gd name="T67" fmla="*/ 0 h 58"/>
                    <a:gd name="T68" fmla="*/ 0 w 19"/>
                    <a:gd name="T69" fmla="*/ 1 h 58"/>
                    <a:gd name="T70" fmla="*/ 0 w 19"/>
                    <a:gd name="T71" fmla="*/ 1 h 58"/>
                    <a:gd name="T72" fmla="*/ 0 w 19"/>
                    <a:gd name="T73" fmla="*/ 1 h 58"/>
                    <a:gd name="T74" fmla="*/ 0 w 19"/>
                    <a:gd name="T75" fmla="*/ 1 h 58"/>
                    <a:gd name="T76" fmla="*/ 0 w 19"/>
                    <a:gd name="T77" fmla="*/ 1 h 58"/>
                    <a:gd name="T78" fmla="*/ 0 w 19"/>
                    <a:gd name="T79" fmla="*/ 1 h 58"/>
                    <a:gd name="T80" fmla="*/ 0 w 19"/>
                    <a:gd name="T81" fmla="*/ 1 h 58"/>
                    <a:gd name="T82" fmla="*/ 0 w 19"/>
                    <a:gd name="T83" fmla="*/ 1 h 58"/>
                    <a:gd name="T84" fmla="*/ 0 w 19"/>
                    <a:gd name="T85" fmla="*/ 1 h 58"/>
                    <a:gd name="T86" fmla="*/ 0 w 19"/>
                    <a:gd name="T87" fmla="*/ 1 h 58"/>
                    <a:gd name="T88" fmla="*/ 0 w 19"/>
                    <a:gd name="T89" fmla="*/ 1 h 58"/>
                    <a:gd name="T90" fmla="*/ 0 w 19"/>
                    <a:gd name="T91" fmla="*/ 1 h 58"/>
                    <a:gd name="T92" fmla="*/ 0 w 19"/>
                    <a:gd name="T93" fmla="*/ 1 h 58"/>
                    <a:gd name="T94" fmla="*/ 0 w 19"/>
                    <a:gd name="T95" fmla="*/ 1 h 58"/>
                    <a:gd name="T96" fmla="*/ 0 w 19"/>
                    <a:gd name="T97" fmla="*/ 1 h 58"/>
                    <a:gd name="T98" fmla="*/ 0 w 19"/>
                    <a:gd name="T99" fmla="*/ 1 h 58"/>
                    <a:gd name="T100" fmla="*/ 0 w 19"/>
                    <a:gd name="T101" fmla="*/ 1 h 58"/>
                    <a:gd name="T102" fmla="*/ 0 w 19"/>
                    <a:gd name="T103" fmla="*/ 1 h 58"/>
                    <a:gd name="T104" fmla="*/ 0 w 19"/>
                    <a:gd name="T105" fmla="*/ 1 h 58"/>
                    <a:gd name="T106" fmla="*/ 0 w 19"/>
                    <a:gd name="T107" fmla="*/ 1 h 58"/>
                    <a:gd name="T108" fmla="*/ 0 w 19"/>
                    <a:gd name="T109" fmla="*/ 1 h 58"/>
                    <a:gd name="T110" fmla="*/ 0 w 19"/>
                    <a:gd name="T111" fmla="*/ 1 h 58"/>
                    <a:gd name="T112" fmla="*/ 0 w 19"/>
                    <a:gd name="T113" fmla="*/ 1 h 58"/>
                    <a:gd name="T114" fmla="*/ 0 w 19"/>
                    <a:gd name="T115" fmla="*/ 1 h 58"/>
                    <a:gd name="T116" fmla="*/ 0 w 19"/>
                    <a:gd name="T117" fmla="*/ 1 h 58"/>
                    <a:gd name="T118" fmla="*/ 0 w 19"/>
                    <a:gd name="T119" fmla="*/ 1 h 58"/>
                    <a:gd name="T120" fmla="*/ 0 w 19"/>
                    <a:gd name="T121" fmla="*/ 1 h 58"/>
                    <a:gd name="T122" fmla="*/ 0 w 19"/>
                    <a:gd name="T123" fmla="*/ 1 h 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58"/>
                    <a:gd name="T188" fmla="*/ 19 w 19"/>
                    <a:gd name="T189" fmla="*/ 58 h 5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58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7"/>
                      </a:lnTo>
                      <a:lnTo>
                        <a:pt x="16" y="55"/>
                      </a:lnTo>
                      <a:lnTo>
                        <a:pt x="16" y="54"/>
                      </a:lnTo>
                      <a:lnTo>
                        <a:pt x="16" y="53"/>
                      </a:lnTo>
                      <a:lnTo>
                        <a:pt x="15" y="52"/>
                      </a:lnTo>
                      <a:lnTo>
                        <a:pt x="15" y="50"/>
                      </a:lnTo>
                      <a:lnTo>
                        <a:pt x="15" y="47"/>
                      </a:lnTo>
                      <a:lnTo>
                        <a:pt x="15" y="44"/>
                      </a:lnTo>
                      <a:lnTo>
                        <a:pt x="16" y="41"/>
                      </a:lnTo>
                      <a:lnTo>
                        <a:pt x="16" y="39"/>
                      </a:lnTo>
                      <a:lnTo>
                        <a:pt x="17" y="37"/>
                      </a:lnTo>
                      <a:lnTo>
                        <a:pt x="18" y="35"/>
                      </a:lnTo>
                      <a:lnTo>
                        <a:pt x="18" y="32"/>
                      </a:lnTo>
                      <a:lnTo>
                        <a:pt x="19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8" y="27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9"/>
                      </a:lnTo>
                      <a:lnTo>
                        <a:pt x="16" y="15"/>
                      </a:lnTo>
                      <a:lnTo>
                        <a:pt x="15" y="12"/>
                      </a:lnTo>
                      <a:lnTo>
                        <a:pt x="13" y="9"/>
                      </a:lnTo>
                      <a:lnTo>
                        <a:pt x="12" y="6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7" y="7"/>
                      </a:lnTo>
                      <a:lnTo>
                        <a:pt x="7" y="10"/>
                      </a:lnTo>
                      <a:lnTo>
                        <a:pt x="7" y="13"/>
                      </a:lnTo>
                      <a:lnTo>
                        <a:pt x="7" y="16"/>
                      </a:lnTo>
                      <a:lnTo>
                        <a:pt x="6" y="18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3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3" y="37"/>
                      </a:lnTo>
                      <a:lnTo>
                        <a:pt x="5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9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1" name="Freeform 821"/>
                <p:cNvSpPr>
                  <a:spLocks/>
                </p:cNvSpPr>
                <p:nvPr/>
              </p:nvSpPr>
              <p:spPr bwMode="auto">
                <a:xfrm>
                  <a:off x="835" y="1602"/>
                  <a:ext cx="10" cy="27"/>
                </a:xfrm>
                <a:custGeom>
                  <a:avLst/>
                  <a:gdLst>
                    <a:gd name="T0" fmla="*/ 0 w 22"/>
                    <a:gd name="T1" fmla="*/ 1 h 54"/>
                    <a:gd name="T2" fmla="*/ 0 w 22"/>
                    <a:gd name="T3" fmla="*/ 1 h 54"/>
                    <a:gd name="T4" fmla="*/ 0 w 22"/>
                    <a:gd name="T5" fmla="*/ 1 h 54"/>
                    <a:gd name="T6" fmla="*/ 0 w 22"/>
                    <a:gd name="T7" fmla="*/ 1 h 54"/>
                    <a:gd name="T8" fmla="*/ 0 w 22"/>
                    <a:gd name="T9" fmla="*/ 1 h 54"/>
                    <a:gd name="T10" fmla="*/ 0 w 22"/>
                    <a:gd name="T11" fmla="*/ 1 h 54"/>
                    <a:gd name="T12" fmla="*/ 0 w 22"/>
                    <a:gd name="T13" fmla="*/ 1 h 54"/>
                    <a:gd name="T14" fmla="*/ 0 w 22"/>
                    <a:gd name="T15" fmla="*/ 1 h 54"/>
                    <a:gd name="T16" fmla="*/ 0 w 22"/>
                    <a:gd name="T17" fmla="*/ 1 h 54"/>
                    <a:gd name="T18" fmla="*/ 0 w 22"/>
                    <a:gd name="T19" fmla="*/ 1 h 54"/>
                    <a:gd name="T20" fmla="*/ 0 w 22"/>
                    <a:gd name="T21" fmla="*/ 1 h 54"/>
                    <a:gd name="T22" fmla="*/ 0 w 22"/>
                    <a:gd name="T23" fmla="*/ 1 h 54"/>
                    <a:gd name="T24" fmla="*/ 0 w 22"/>
                    <a:gd name="T25" fmla="*/ 1 h 54"/>
                    <a:gd name="T26" fmla="*/ 0 w 22"/>
                    <a:gd name="T27" fmla="*/ 1 h 54"/>
                    <a:gd name="T28" fmla="*/ 0 w 22"/>
                    <a:gd name="T29" fmla="*/ 1 h 54"/>
                    <a:gd name="T30" fmla="*/ 0 w 22"/>
                    <a:gd name="T31" fmla="*/ 1 h 54"/>
                    <a:gd name="T32" fmla="*/ 0 w 22"/>
                    <a:gd name="T33" fmla="*/ 1 h 54"/>
                    <a:gd name="T34" fmla="*/ 0 w 22"/>
                    <a:gd name="T35" fmla="*/ 0 h 54"/>
                    <a:gd name="T36" fmla="*/ 0 w 22"/>
                    <a:gd name="T37" fmla="*/ 1 h 54"/>
                    <a:gd name="T38" fmla="*/ 0 w 22"/>
                    <a:gd name="T39" fmla="*/ 1 h 54"/>
                    <a:gd name="T40" fmla="*/ 0 w 22"/>
                    <a:gd name="T41" fmla="*/ 1 h 54"/>
                    <a:gd name="T42" fmla="*/ 0 w 22"/>
                    <a:gd name="T43" fmla="*/ 1 h 54"/>
                    <a:gd name="T44" fmla="*/ 0 w 22"/>
                    <a:gd name="T45" fmla="*/ 1 h 54"/>
                    <a:gd name="T46" fmla="*/ 0 w 22"/>
                    <a:gd name="T47" fmla="*/ 1 h 54"/>
                    <a:gd name="T48" fmla="*/ 0 w 22"/>
                    <a:gd name="T49" fmla="*/ 1 h 54"/>
                    <a:gd name="T50" fmla="*/ 0 w 22"/>
                    <a:gd name="T51" fmla="*/ 1 h 54"/>
                    <a:gd name="T52" fmla="*/ 0 w 22"/>
                    <a:gd name="T53" fmla="*/ 1 h 54"/>
                    <a:gd name="T54" fmla="*/ 0 w 22"/>
                    <a:gd name="T55" fmla="*/ 1 h 54"/>
                    <a:gd name="T56" fmla="*/ 0 w 22"/>
                    <a:gd name="T57" fmla="*/ 1 h 54"/>
                    <a:gd name="T58" fmla="*/ 0 w 22"/>
                    <a:gd name="T59" fmla="*/ 1 h 54"/>
                    <a:gd name="T60" fmla="*/ 0 w 22"/>
                    <a:gd name="T61" fmla="*/ 1 h 54"/>
                    <a:gd name="T62" fmla="*/ 0 w 22"/>
                    <a:gd name="T63" fmla="*/ 1 h 54"/>
                    <a:gd name="T64" fmla="*/ 0 w 22"/>
                    <a:gd name="T65" fmla="*/ 1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54"/>
                    <a:gd name="T101" fmla="*/ 22 w 22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54">
                      <a:moveTo>
                        <a:pt x="16" y="52"/>
                      </a:move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1" y="54"/>
                      </a:lnTo>
                      <a:lnTo>
                        <a:pt x="21" y="52"/>
                      </a:lnTo>
                      <a:lnTo>
                        <a:pt x="21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20" y="48"/>
                      </a:lnTo>
                      <a:lnTo>
                        <a:pt x="20" y="46"/>
                      </a:lnTo>
                      <a:lnTo>
                        <a:pt x="19" y="44"/>
                      </a:lnTo>
                      <a:lnTo>
                        <a:pt x="18" y="41"/>
                      </a:lnTo>
                      <a:lnTo>
                        <a:pt x="18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4" y="22"/>
                      </a:lnTo>
                      <a:lnTo>
                        <a:pt x="13" y="18"/>
                      </a:lnTo>
                      <a:lnTo>
                        <a:pt x="11" y="15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50"/>
                      </a:lnTo>
                      <a:lnTo>
                        <a:pt x="16" y="5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2" name="Freeform 822"/>
                <p:cNvSpPr>
                  <a:spLocks/>
                </p:cNvSpPr>
                <p:nvPr/>
              </p:nvSpPr>
              <p:spPr bwMode="auto">
                <a:xfrm>
                  <a:off x="835" y="1602"/>
                  <a:ext cx="10" cy="27"/>
                </a:xfrm>
                <a:custGeom>
                  <a:avLst/>
                  <a:gdLst>
                    <a:gd name="T0" fmla="*/ 0 w 22"/>
                    <a:gd name="T1" fmla="*/ 1 h 54"/>
                    <a:gd name="T2" fmla="*/ 0 w 22"/>
                    <a:gd name="T3" fmla="*/ 1 h 54"/>
                    <a:gd name="T4" fmla="*/ 0 w 22"/>
                    <a:gd name="T5" fmla="*/ 1 h 54"/>
                    <a:gd name="T6" fmla="*/ 0 w 22"/>
                    <a:gd name="T7" fmla="*/ 1 h 54"/>
                    <a:gd name="T8" fmla="*/ 0 w 22"/>
                    <a:gd name="T9" fmla="*/ 1 h 54"/>
                    <a:gd name="T10" fmla="*/ 0 w 22"/>
                    <a:gd name="T11" fmla="*/ 1 h 54"/>
                    <a:gd name="T12" fmla="*/ 0 w 22"/>
                    <a:gd name="T13" fmla="*/ 1 h 54"/>
                    <a:gd name="T14" fmla="*/ 0 w 22"/>
                    <a:gd name="T15" fmla="*/ 1 h 54"/>
                    <a:gd name="T16" fmla="*/ 0 w 22"/>
                    <a:gd name="T17" fmla="*/ 1 h 54"/>
                    <a:gd name="T18" fmla="*/ 0 w 22"/>
                    <a:gd name="T19" fmla="*/ 1 h 54"/>
                    <a:gd name="T20" fmla="*/ 0 w 22"/>
                    <a:gd name="T21" fmla="*/ 1 h 54"/>
                    <a:gd name="T22" fmla="*/ 0 w 22"/>
                    <a:gd name="T23" fmla="*/ 1 h 54"/>
                    <a:gd name="T24" fmla="*/ 0 w 22"/>
                    <a:gd name="T25" fmla="*/ 1 h 54"/>
                    <a:gd name="T26" fmla="*/ 0 w 22"/>
                    <a:gd name="T27" fmla="*/ 1 h 54"/>
                    <a:gd name="T28" fmla="*/ 0 w 22"/>
                    <a:gd name="T29" fmla="*/ 1 h 54"/>
                    <a:gd name="T30" fmla="*/ 0 w 22"/>
                    <a:gd name="T31" fmla="*/ 1 h 54"/>
                    <a:gd name="T32" fmla="*/ 0 w 22"/>
                    <a:gd name="T33" fmla="*/ 1 h 54"/>
                    <a:gd name="T34" fmla="*/ 0 w 22"/>
                    <a:gd name="T35" fmla="*/ 1 h 54"/>
                    <a:gd name="T36" fmla="*/ 0 w 22"/>
                    <a:gd name="T37" fmla="*/ 1 h 54"/>
                    <a:gd name="T38" fmla="*/ 0 w 22"/>
                    <a:gd name="T39" fmla="*/ 1 h 54"/>
                    <a:gd name="T40" fmla="*/ 0 w 22"/>
                    <a:gd name="T41" fmla="*/ 1 h 54"/>
                    <a:gd name="T42" fmla="*/ 0 w 22"/>
                    <a:gd name="T43" fmla="*/ 1 h 54"/>
                    <a:gd name="T44" fmla="*/ 0 w 22"/>
                    <a:gd name="T45" fmla="*/ 1 h 54"/>
                    <a:gd name="T46" fmla="*/ 0 w 22"/>
                    <a:gd name="T47" fmla="*/ 1 h 54"/>
                    <a:gd name="T48" fmla="*/ 0 w 22"/>
                    <a:gd name="T49" fmla="*/ 1 h 54"/>
                    <a:gd name="T50" fmla="*/ 0 w 22"/>
                    <a:gd name="T51" fmla="*/ 1 h 54"/>
                    <a:gd name="T52" fmla="*/ 0 w 22"/>
                    <a:gd name="T53" fmla="*/ 1 h 54"/>
                    <a:gd name="T54" fmla="*/ 0 w 22"/>
                    <a:gd name="T55" fmla="*/ 1 h 54"/>
                    <a:gd name="T56" fmla="*/ 0 w 22"/>
                    <a:gd name="T57" fmla="*/ 1 h 54"/>
                    <a:gd name="T58" fmla="*/ 0 w 22"/>
                    <a:gd name="T59" fmla="*/ 1 h 54"/>
                    <a:gd name="T60" fmla="*/ 0 w 22"/>
                    <a:gd name="T61" fmla="*/ 1 h 54"/>
                    <a:gd name="T62" fmla="*/ 0 w 22"/>
                    <a:gd name="T63" fmla="*/ 1 h 54"/>
                    <a:gd name="T64" fmla="*/ 0 w 22"/>
                    <a:gd name="T65" fmla="*/ 0 h 54"/>
                    <a:gd name="T66" fmla="*/ 0 w 22"/>
                    <a:gd name="T67" fmla="*/ 0 h 54"/>
                    <a:gd name="T68" fmla="*/ 0 w 22"/>
                    <a:gd name="T69" fmla="*/ 1 h 54"/>
                    <a:gd name="T70" fmla="*/ 0 w 22"/>
                    <a:gd name="T71" fmla="*/ 1 h 54"/>
                    <a:gd name="T72" fmla="*/ 0 w 22"/>
                    <a:gd name="T73" fmla="*/ 1 h 54"/>
                    <a:gd name="T74" fmla="*/ 0 w 22"/>
                    <a:gd name="T75" fmla="*/ 1 h 54"/>
                    <a:gd name="T76" fmla="*/ 0 w 22"/>
                    <a:gd name="T77" fmla="*/ 1 h 54"/>
                    <a:gd name="T78" fmla="*/ 0 w 22"/>
                    <a:gd name="T79" fmla="*/ 1 h 54"/>
                    <a:gd name="T80" fmla="*/ 0 w 22"/>
                    <a:gd name="T81" fmla="*/ 1 h 54"/>
                    <a:gd name="T82" fmla="*/ 0 w 22"/>
                    <a:gd name="T83" fmla="*/ 1 h 54"/>
                    <a:gd name="T84" fmla="*/ 0 w 22"/>
                    <a:gd name="T85" fmla="*/ 1 h 54"/>
                    <a:gd name="T86" fmla="*/ 0 w 22"/>
                    <a:gd name="T87" fmla="*/ 1 h 54"/>
                    <a:gd name="T88" fmla="*/ 0 w 22"/>
                    <a:gd name="T89" fmla="*/ 1 h 54"/>
                    <a:gd name="T90" fmla="*/ 0 w 22"/>
                    <a:gd name="T91" fmla="*/ 1 h 54"/>
                    <a:gd name="T92" fmla="*/ 0 w 22"/>
                    <a:gd name="T93" fmla="*/ 1 h 54"/>
                    <a:gd name="T94" fmla="*/ 0 w 22"/>
                    <a:gd name="T95" fmla="*/ 1 h 54"/>
                    <a:gd name="T96" fmla="*/ 0 w 22"/>
                    <a:gd name="T97" fmla="*/ 1 h 54"/>
                    <a:gd name="T98" fmla="*/ 0 w 22"/>
                    <a:gd name="T99" fmla="*/ 1 h 54"/>
                    <a:gd name="T100" fmla="*/ 0 w 22"/>
                    <a:gd name="T101" fmla="*/ 1 h 54"/>
                    <a:gd name="T102" fmla="*/ 0 w 22"/>
                    <a:gd name="T103" fmla="*/ 1 h 54"/>
                    <a:gd name="T104" fmla="*/ 0 w 22"/>
                    <a:gd name="T105" fmla="*/ 1 h 54"/>
                    <a:gd name="T106" fmla="*/ 0 w 22"/>
                    <a:gd name="T107" fmla="*/ 1 h 54"/>
                    <a:gd name="T108" fmla="*/ 0 w 22"/>
                    <a:gd name="T109" fmla="*/ 1 h 54"/>
                    <a:gd name="T110" fmla="*/ 0 w 22"/>
                    <a:gd name="T111" fmla="*/ 1 h 54"/>
                    <a:gd name="T112" fmla="*/ 0 w 22"/>
                    <a:gd name="T113" fmla="*/ 1 h 54"/>
                    <a:gd name="T114" fmla="*/ 0 w 22"/>
                    <a:gd name="T115" fmla="*/ 1 h 54"/>
                    <a:gd name="T116" fmla="*/ 0 w 22"/>
                    <a:gd name="T117" fmla="*/ 1 h 54"/>
                    <a:gd name="T118" fmla="*/ 0 w 22"/>
                    <a:gd name="T119" fmla="*/ 1 h 5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2"/>
                    <a:gd name="T181" fmla="*/ 0 h 54"/>
                    <a:gd name="T182" fmla="*/ 22 w 22"/>
                    <a:gd name="T183" fmla="*/ 54 h 5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2" h="54">
                      <a:moveTo>
                        <a:pt x="16" y="52"/>
                      </a:move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1" y="54"/>
                      </a:lnTo>
                      <a:lnTo>
                        <a:pt x="21" y="52"/>
                      </a:lnTo>
                      <a:lnTo>
                        <a:pt x="21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20" y="48"/>
                      </a:lnTo>
                      <a:lnTo>
                        <a:pt x="20" y="46"/>
                      </a:lnTo>
                      <a:lnTo>
                        <a:pt x="19" y="44"/>
                      </a:lnTo>
                      <a:lnTo>
                        <a:pt x="18" y="41"/>
                      </a:lnTo>
                      <a:lnTo>
                        <a:pt x="18" y="38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6" y="25"/>
                      </a:lnTo>
                      <a:lnTo>
                        <a:pt x="15" y="24"/>
                      </a:lnTo>
                      <a:lnTo>
                        <a:pt x="14" y="22"/>
                      </a:lnTo>
                      <a:lnTo>
                        <a:pt x="13" y="18"/>
                      </a:lnTo>
                      <a:lnTo>
                        <a:pt x="11" y="15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7" y="7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3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8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50"/>
                      </a:lnTo>
                      <a:lnTo>
                        <a:pt x="16" y="5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3" name="Freeform 823"/>
                <p:cNvSpPr>
                  <a:spLocks/>
                </p:cNvSpPr>
                <p:nvPr/>
              </p:nvSpPr>
              <p:spPr bwMode="auto">
                <a:xfrm>
                  <a:off x="844" y="1620"/>
                  <a:ext cx="17" cy="14"/>
                </a:xfrm>
                <a:custGeom>
                  <a:avLst/>
                  <a:gdLst>
                    <a:gd name="T0" fmla="*/ 1 w 33"/>
                    <a:gd name="T1" fmla="*/ 1 h 27"/>
                    <a:gd name="T2" fmla="*/ 1 w 33"/>
                    <a:gd name="T3" fmla="*/ 1 h 27"/>
                    <a:gd name="T4" fmla="*/ 1 w 33"/>
                    <a:gd name="T5" fmla="*/ 1 h 27"/>
                    <a:gd name="T6" fmla="*/ 1 w 33"/>
                    <a:gd name="T7" fmla="*/ 1 h 27"/>
                    <a:gd name="T8" fmla="*/ 1 w 33"/>
                    <a:gd name="T9" fmla="*/ 1 h 27"/>
                    <a:gd name="T10" fmla="*/ 1 w 33"/>
                    <a:gd name="T11" fmla="*/ 1 h 27"/>
                    <a:gd name="T12" fmla="*/ 1 w 33"/>
                    <a:gd name="T13" fmla="*/ 1 h 27"/>
                    <a:gd name="T14" fmla="*/ 1 w 33"/>
                    <a:gd name="T15" fmla="*/ 1 h 27"/>
                    <a:gd name="T16" fmla="*/ 1 w 33"/>
                    <a:gd name="T17" fmla="*/ 1 h 27"/>
                    <a:gd name="T18" fmla="*/ 1 w 33"/>
                    <a:gd name="T19" fmla="*/ 1 h 27"/>
                    <a:gd name="T20" fmla="*/ 1 w 33"/>
                    <a:gd name="T21" fmla="*/ 1 h 27"/>
                    <a:gd name="T22" fmla="*/ 1 w 33"/>
                    <a:gd name="T23" fmla="*/ 1 h 27"/>
                    <a:gd name="T24" fmla="*/ 1 w 33"/>
                    <a:gd name="T25" fmla="*/ 1 h 27"/>
                    <a:gd name="T26" fmla="*/ 1 w 33"/>
                    <a:gd name="T27" fmla="*/ 1 h 27"/>
                    <a:gd name="T28" fmla="*/ 1 w 33"/>
                    <a:gd name="T29" fmla="*/ 1 h 27"/>
                    <a:gd name="T30" fmla="*/ 1 w 33"/>
                    <a:gd name="T31" fmla="*/ 1 h 27"/>
                    <a:gd name="T32" fmla="*/ 1 w 33"/>
                    <a:gd name="T33" fmla="*/ 1 h 27"/>
                    <a:gd name="T34" fmla="*/ 1 w 33"/>
                    <a:gd name="T35" fmla="*/ 1 h 27"/>
                    <a:gd name="T36" fmla="*/ 1 w 33"/>
                    <a:gd name="T37" fmla="*/ 1 h 27"/>
                    <a:gd name="T38" fmla="*/ 1 w 33"/>
                    <a:gd name="T39" fmla="*/ 1 h 27"/>
                    <a:gd name="T40" fmla="*/ 1 w 33"/>
                    <a:gd name="T41" fmla="*/ 1 h 27"/>
                    <a:gd name="T42" fmla="*/ 1 w 33"/>
                    <a:gd name="T43" fmla="*/ 1 h 27"/>
                    <a:gd name="T44" fmla="*/ 1 w 33"/>
                    <a:gd name="T45" fmla="*/ 1 h 27"/>
                    <a:gd name="T46" fmla="*/ 1 w 33"/>
                    <a:gd name="T47" fmla="*/ 1 h 27"/>
                    <a:gd name="T48" fmla="*/ 1 w 33"/>
                    <a:gd name="T49" fmla="*/ 1 h 27"/>
                    <a:gd name="T50" fmla="*/ 1 w 33"/>
                    <a:gd name="T51" fmla="*/ 1 h 27"/>
                    <a:gd name="T52" fmla="*/ 1 w 33"/>
                    <a:gd name="T53" fmla="*/ 1 h 27"/>
                    <a:gd name="T54" fmla="*/ 1 w 33"/>
                    <a:gd name="T55" fmla="*/ 0 h 27"/>
                    <a:gd name="T56" fmla="*/ 1 w 33"/>
                    <a:gd name="T57" fmla="*/ 0 h 27"/>
                    <a:gd name="T58" fmla="*/ 0 w 33"/>
                    <a:gd name="T59" fmla="*/ 0 h 27"/>
                    <a:gd name="T60" fmla="*/ 0 w 33"/>
                    <a:gd name="T61" fmla="*/ 1 h 27"/>
                    <a:gd name="T62" fmla="*/ 0 w 33"/>
                    <a:gd name="T63" fmla="*/ 1 h 27"/>
                    <a:gd name="T64" fmla="*/ 1 w 33"/>
                    <a:gd name="T65" fmla="*/ 1 h 27"/>
                    <a:gd name="T66" fmla="*/ 1 w 33"/>
                    <a:gd name="T67" fmla="*/ 1 h 27"/>
                    <a:gd name="T68" fmla="*/ 1 w 33"/>
                    <a:gd name="T69" fmla="*/ 1 h 27"/>
                    <a:gd name="T70" fmla="*/ 1 w 33"/>
                    <a:gd name="T71" fmla="*/ 1 h 27"/>
                    <a:gd name="T72" fmla="*/ 1 w 33"/>
                    <a:gd name="T73" fmla="*/ 1 h 27"/>
                    <a:gd name="T74" fmla="*/ 1 w 33"/>
                    <a:gd name="T75" fmla="*/ 1 h 27"/>
                    <a:gd name="T76" fmla="*/ 1 w 33"/>
                    <a:gd name="T77" fmla="*/ 1 h 27"/>
                    <a:gd name="T78" fmla="*/ 1 w 33"/>
                    <a:gd name="T79" fmla="*/ 1 h 27"/>
                    <a:gd name="T80" fmla="*/ 1 w 33"/>
                    <a:gd name="T81" fmla="*/ 1 h 27"/>
                    <a:gd name="T82" fmla="*/ 1 w 33"/>
                    <a:gd name="T83" fmla="*/ 1 h 27"/>
                    <a:gd name="T84" fmla="*/ 1 w 33"/>
                    <a:gd name="T85" fmla="*/ 1 h 27"/>
                    <a:gd name="T86" fmla="*/ 1 w 33"/>
                    <a:gd name="T87" fmla="*/ 1 h 27"/>
                    <a:gd name="T88" fmla="*/ 1 w 33"/>
                    <a:gd name="T89" fmla="*/ 1 h 27"/>
                    <a:gd name="T90" fmla="*/ 1 w 33"/>
                    <a:gd name="T91" fmla="*/ 1 h 27"/>
                    <a:gd name="T92" fmla="*/ 1 w 33"/>
                    <a:gd name="T93" fmla="*/ 1 h 27"/>
                    <a:gd name="T94" fmla="*/ 1 w 33"/>
                    <a:gd name="T95" fmla="*/ 1 h 27"/>
                    <a:gd name="T96" fmla="*/ 1 w 33"/>
                    <a:gd name="T97" fmla="*/ 1 h 27"/>
                    <a:gd name="T98" fmla="*/ 1 w 33"/>
                    <a:gd name="T99" fmla="*/ 1 h 27"/>
                    <a:gd name="T100" fmla="*/ 1 w 33"/>
                    <a:gd name="T101" fmla="*/ 1 h 27"/>
                    <a:gd name="T102" fmla="*/ 1 w 33"/>
                    <a:gd name="T103" fmla="*/ 1 h 27"/>
                    <a:gd name="T104" fmla="*/ 1 w 33"/>
                    <a:gd name="T105" fmla="*/ 1 h 27"/>
                    <a:gd name="T106" fmla="*/ 1 w 33"/>
                    <a:gd name="T107" fmla="*/ 1 h 27"/>
                    <a:gd name="T108" fmla="*/ 1 w 33"/>
                    <a:gd name="T109" fmla="*/ 1 h 27"/>
                    <a:gd name="T110" fmla="*/ 1 w 33"/>
                    <a:gd name="T111" fmla="*/ 1 h 27"/>
                    <a:gd name="T112" fmla="*/ 1 w 33"/>
                    <a:gd name="T113" fmla="*/ 1 h 27"/>
                    <a:gd name="T114" fmla="*/ 1 w 33"/>
                    <a:gd name="T115" fmla="*/ 1 h 27"/>
                    <a:gd name="T116" fmla="*/ 1 w 33"/>
                    <a:gd name="T117" fmla="*/ 1 h 27"/>
                    <a:gd name="T118" fmla="*/ 1 w 33"/>
                    <a:gd name="T119" fmla="*/ 1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3"/>
                    <a:gd name="T181" fmla="*/ 0 h 27"/>
                    <a:gd name="T182" fmla="*/ 33 w 33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3" h="27">
                      <a:moveTo>
                        <a:pt x="26" y="27"/>
                      </a:moveTo>
                      <a:lnTo>
                        <a:pt x="27" y="27"/>
                      </a:lnTo>
                      <a:lnTo>
                        <a:pt x="28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28" y="27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8"/>
                      </a:lnTo>
                      <a:lnTo>
                        <a:pt x="20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9" y="16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9" y="22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12" y="24"/>
                      </a:lnTo>
                      <a:lnTo>
                        <a:pt x="14" y="25"/>
                      </a:lnTo>
                      <a:lnTo>
                        <a:pt x="15" y="26"/>
                      </a:ln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1" y="27"/>
                      </a:lnTo>
                      <a:lnTo>
                        <a:pt x="22" y="27"/>
                      </a:lnTo>
                      <a:lnTo>
                        <a:pt x="23" y="27"/>
                      </a:lnTo>
                      <a:lnTo>
                        <a:pt x="26" y="2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4" name="Freeform 824"/>
                <p:cNvSpPr>
                  <a:spLocks/>
                </p:cNvSpPr>
                <p:nvPr/>
              </p:nvSpPr>
              <p:spPr bwMode="auto">
                <a:xfrm>
                  <a:off x="844" y="1620"/>
                  <a:ext cx="17" cy="14"/>
                </a:xfrm>
                <a:custGeom>
                  <a:avLst/>
                  <a:gdLst>
                    <a:gd name="T0" fmla="*/ 1 w 33"/>
                    <a:gd name="T1" fmla="*/ 1 h 27"/>
                    <a:gd name="T2" fmla="*/ 1 w 33"/>
                    <a:gd name="T3" fmla="*/ 1 h 27"/>
                    <a:gd name="T4" fmla="*/ 1 w 33"/>
                    <a:gd name="T5" fmla="*/ 1 h 27"/>
                    <a:gd name="T6" fmla="*/ 1 w 33"/>
                    <a:gd name="T7" fmla="*/ 1 h 27"/>
                    <a:gd name="T8" fmla="*/ 1 w 33"/>
                    <a:gd name="T9" fmla="*/ 1 h 27"/>
                    <a:gd name="T10" fmla="*/ 1 w 33"/>
                    <a:gd name="T11" fmla="*/ 1 h 27"/>
                    <a:gd name="T12" fmla="*/ 1 w 33"/>
                    <a:gd name="T13" fmla="*/ 1 h 27"/>
                    <a:gd name="T14" fmla="*/ 1 w 33"/>
                    <a:gd name="T15" fmla="*/ 1 h 27"/>
                    <a:gd name="T16" fmla="*/ 1 w 33"/>
                    <a:gd name="T17" fmla="*/ 1 h 27"/>
                    <a:gd name="T18" fmla="*/ 1 w 33"/>
                    <a:gd name="T19" fmla="*/ 1 h 27"/>
                    <a:gd name="T20" fmla="*/ 1 w 33"/>
                    <a:gd name="T21" fmla="*/ 1 h 27"/>
                    <a:gd name="T22" fmla="*/ 1 w 33"/>
                    <a:gd name="T23" fmla="*/ 1 h 27"/>
                    <a:gd name="T24" fmla="*/ 1 w 33"/>
                    <a:gd name="T25" fmla="*/ 1 h 27"/>
                    <a:gd name="T26" fmla="*/ 1 w 33"/>
                    <a:gd name="T27" fmla="*/ 1 h 27"/>
                    <a:gd name="T28" fmla="*/ 1 w 33"/>
                    <a:gd name="T29" fmla="*/ 1 h 27"/>
                    <a:gd name="T30" fmla="*/ 1 w 33"/>
                    <a:gd name="T31" fmla="*/ 1 h 27"/>
                    <a:gd name="T32" fmla="*/ 1 w 33"/>
                    <a:gd name="T33" fmla="*/ 1 h 27"/>
                    <a:gd name="T34" fmla="*/ 1 w 33"/>
                    <a:gd name="T35" fmla="*/ 1 h 27"/>
                    <a:gd name="T36" fmla="*/ 1 w 33"/>
                    <a:gd name="T37" fmla="*/ 1 h 27"/>
                    <a:gd name="T38" fmla="*/ 1 w 33"/>
                    <a:gd name="T39" fmla="*/ 1 h 27"/>
                    <a:gd name="T40" fmla="*/ 1 w 33"/>
                    <a:gd name="T41" fmla="*/ 1 h 27"/>
                    <a:gd name="T42" fmla="*/ 1 w 33"/>
                    <a:gd name="T43" fmla="*/ 1 h 27"/>
                    <a:gd name="T44" fmla="*/ 1 w 33"/>
                    <a:gd name="T45" fmla="*/ 1 h 27"/>
                    <a:gd name="T46" fmla="*/ 1 w 33"/>
                    <a:gd name="T47" fmla="*/ 1 h 27"/>
                    <a:gd name="T48" fmla="*/ 1 w 33"/>
                    <a:gd name="T49" fmla="*/ 1 h 27"/>
                    <a:gd name="T50" fmla="*/ 1 w 33"/>
                    <a:gd name="T51" fmla="*/ 0 h 27"/>
                    <a:gd name="T52" fmla="*/ 1 w 33"/>
                    <a:gd name="T53" fmla="*/ 0 h 27"/>
                    <a:gd name="T54" fmla="*/ 0 w 33"/>
                    <a:gd name="T55" fmla="*/ 0 h 27"/>
                    <a:gd name="T56" fmla="*/ 0 w 33"/>
                    <a:gd name="T57" fmla="*/ 1 h 27"/>
                    <a:gd name="T58" fmla="*/ 1 w 33"/>
                    <a:gd name="T59" fmla="*/ 1 h 27"/>
                    <a:gd name="T60" fmla="*/ 1 w 33"/>
                    <a:gd name="T61" fmla="*/ 1 h 27"/>
                    <a:gd name="T62" fmla="*/ 1 w 33"/>
                    <a:gd name="T63" fmla="*/ 1 h 27"/>
                    <a:gd name="T64" fmla="*/ 1 w 33"/>
                    <a:gd name="T65" fmla="*/ 1 h 27"/>
                    <a:gd name="T66" fmla="*/ 1 w 33"/>
                    <a:gd name="T67" fmla="*/ 1 h 27"/>
                    <a:gd name="T68" fmla="*/ 1 w 33"/>
                    <a:gd name="T69" fmla="*/ 1 h 27"/>
                    <a:gd name="T70" fmla="*/ 1 w 33"/>
                    <a:gd name="T71" fmla="*/ 1 h 27"/>
                    <a:gd name="T72" fmla="*/ 1 w 33"/>
                    <a:gd name="T73" fmla="*/ 1 h 27"/>
                    <a:gd name="T74" fmla="*/ 1 w 33"/>
                    <a:gd name="T75" fmla="*/ 1 h 27"/>
                    <a:gd name="T76" fmla="*/ 1 w 33"/>
                    <a:gd name="T77" fmla="*/ 1 h 27"/>
                    <a:gd name="T78" fmla="*/ 1 w 33"/>
                    <a:gd name="T79" fmla="*/ 1 h 27"/>
                    <a:gd name="T80" fmla="*/ 1 w 33"/>
                    <a:gd name="T81" fmla="*/ 1 h 27"/>
                    <a:gd name="T82" fmla="*/ 1 w 33"/>
                    <a:gd name="T83" fmla="*/ 1 h 27"/>
                    <a:gd name="T84" fmla="*/ 1 w 33"/>
                    <a:gd name="T85" fmla="*/ 1 h 27"/>
                    <a:gd name="T86" fmla="*/ 1 w 33"/>
                    <a:gd name="T87" fmla="*/ 1 h 27"/>
                    <a:gd name="T88" fmla="*/ 1 w 33"/>
                    <a:gd name="T89" fmla="*/ 1 h 27"/>
                    <a:gd name="T90" fmla="*/ 1 w 33"/>
                    <a:gd name="T91" fmla="*/ 1 h 27"/>
                    <a:gd name="T92" fmla="*/ 1 w 33"/>
                    <a:gd name="T93" fmla="*/ 1 h 27"/>
                    <a:gd name="T94" fmla="*/ 1 w 33"/>
                    <a:gd name="T95" fmla="*/ 1 h 27"/>
                    <a:gd name="T96" fmla="*/ 1 w 33"/>
                    <a:gd name="T97" fmla="*/ 1 h 27"/>
                    <a:gd name="T98" fmla="*/ 1 w 33"/>
                    <a:gd name="T99" fmla="*/ 1 h 27"/>
                    <a:gd name="T100" fmla="*/ 1 w 33"/>
                    <a:gd name="T101" fmla="*/ 1 h 27"/>
                    <a:gd name="T102" fmla="*/ 1 w 33"/>
                    <a:gd name="T103" fmla="*/ 1 h 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3"/>
                    <a:gd name="T157" fmla="*/ 0 h 27"/>
                    <a:gd name="T158" fmla="*/ 33 w 33"/>
                    <a:gd name="T159" fmla="*/ 27 h 2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3" h="27">
                      <a:moveTo>
                        <a:pt x="26" y="27"/>
                      </a:moveTo>
                      <a:lnTo>
                        <a:pt x="27" y="27"/>
                      </a:lnTo>
                      <a:lnTo>
                        <a:pt x="28" y="26"/>
                      </a:lnTo>
                      <a:lnTo>
                        <a:pt x="29" y="26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28" y="27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6" y="22"/>
                      </a:lnTo>
                      <a:lnTo>
                        <a:pt x="26" y="21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2" y="18"/>
                      </a:lnTo>
                      <a:lnTo>
                        <a:pt x="20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2" y="8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4"/>
                      </a:lnTo>
                      <a:lnTo>
                        <a:pt x="3" y="5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9" y="16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9" y="22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12" y="24"/>
                      </a:lnTo>
                      <a:lnTo>
                        <a:pt x="14" y="25"/>
                      </a:lnTo>
                      <a:lnTo>
                        <a:pt x="15" y="26"/>
                      </a:ln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1" y="27"/>
                      </a:lnTo>
                      <a:lnTo>
                        <a:pt x="22" y="27"/>
                      </a:lnTo>
                      <a:lnTo>
                        <a:pt x="23" y="27"/>
                      </a:lnTo>
                      <a:lnTo>
                        <a:pt x="26" y="2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5" name="Freeform 825"/>
                <p:cNvSpPr>
                  <a:spLocks/>
                </p:cNvSpPr>
                <p:nvPr/>
              </p:nvSpPr>
              <p:spPr bwMode="auto">
                <a:xfrm>
                  <a:off x="816" y="1487"/>
                  <a:ext cx="13" cy="26"/>
                </a:xfrm>
                <a:custGeom>
                  <a:avLst/>
                  <a:gdLst>
                    <a:gd name="T0" fmla="*/ 0 w 26"/>
                    <a:gd name="T1" fmla="*/ 1 h 51"/>
                    <a:gd name="T2" fmla="*/ 1 w 26"/>
                    <a:gd name="T3" fmla="*/ 1 h 51"/>
                    <a:gd name="T4" fmla="*/ 1 w 26"/>
                    <a:gd name="T5" fmla="*/ 1 h 51"/>
                    <a:gd name="T6" fmla="*/ 1 w 26"/>
                    <a:gd name="T7" fmla="*/ 1 h 51"/>
                    <a:gd name="T8" fmla="*/ 1 w 26"/>
                    <a:gd name="T9" fmla="*/ 1 h 51"/>
                    <a:gd name="T10" fmla="*/ 1 w 26"/>
                    <a:gd name="T11" fmla="*/ 1 h 51"/>
                    <a:gd name="T12" fmla="*/ 1 w 26"/>
                    <a:gd name="T13" fmla="*/ 1 h 51"/>
                    <a:gd name="T14" fmla="*/ 1 w 26"/>
                    <a:gd name="T15" fmla="*/ 1 h 51"/>
                    <a:gd name="T16" fmla="*/ 1 w 26"/>
                    <a:gd name="T17" fmla="*/ 1 h 51"/>
                    <a:gd name="T18" fmla="*/ 1 w 26"/>
                    <a:gd name="T19" fmla="*/ 1 h 51"/>
                    <a:gd name="T20" fmla="*/ 1 w 26"/>
                    <a:gd name="T21" fmla="*/ 1 h 51"/>
                    <a:gd name="T22" fmla="*/ 1 w 26"/>
                    <a:gd name="T23" fmla="*/ 1 h 51"/>
                    <a:gd name="T24" fmla="*/ 1 w 26"/>
                    <a:gd name="T25" fmla="*/ 1 h 51"/>
                    <a:gd name="T26" fmla="*/ 1 w 26"/>
                    <a:gd name="T27" fmla="*/ 1 h 51"/>
                    <a:gd name="T28" fmla="*/ 1 w 26"/>
                    <a:gd name="T29" fmla="*/ 1 h 51"/>
                    <a:gd name="T30" fmla="*/ 1 w 26"/>
                    <a:gd name="T31" fmla="*/ 1 h 51"/>
                    <a:gd name="T32" fmla="*/ 1 w 26"/>
                    <a:gd name="T33" fmla="*/ 1 h 51"/>
                    <a:gd name="T34" fmla="*/ 1 w 26"/>
                    <a:gd name="T35" fmla="*/ 0 h 51"/>
                    <a:gd name="T36" fmla="*/ 1 w 26"/>
                    <a:gd name="T37" fmla="*/ 0 h 51"/>
                    <a:gd name="T38" fmla="*/ 1 w 26"/>
                    <a:gd name="T39" fmla="*/ 0 h 51"/>
                    <a:gd name="T40" fmla="*/ 1 w 26"/>
                    <a:gd name="T41" fmla="*/ 1 h 51"/>
                    <a:gd name="T42" fmla="*/ 1 w 26"/>
                    <a:gd name="T43" fmla="*/ 1 h 51"/>
                    <a:gd name="T44" fmla="*/ 1 w 26"/>
                    <a:gd name="T45" fmla="*/ 1 h 51"/>
                    <a:gd name="T46" fmla="*/ 1 w 26"/>
                    <a:gd name="T47" fmla="*/ 1 h 51"/>
                    <a:gd name="T48" fmla="*/ 1 w 26"/>
                    <a:gd name="T49" fmla="*/ 1 h 51"/>
                    <a:gd name="T50" fmla="*/ 1 w 26"/>
                    <a:gd name="T51" fmla="*/ 1 h 51"/>
                    <a:gd name="T52" fmla="*/ 1 w 26"/>
                    <a:gd name="T53" fmla="*/ 1 h 51"/>
                    <a:gd name="T54" fmla="*/ 1 w 26"/>
                    <a:gd name="T55" fmla="*/ 1 h 51"/>
                    <a:gd name="T56" fmla="*/ 1 w 26"/>
                    <a:gd name="T57" fmla="*/ 1 h 51"/>
                    <a:gd name="T58" fmla="*/ 1 w 26"/>
                    <a:gd name="T59" fmla="*/ 1 h 51"/>
                    <a:gd name="T60" fmla="*/ 1 w 26"/>
                    <a:gd name="T61" fmla="*/ 1 h 51"/>
                    <a:gd name="T62" fmla="*/ 1 w 26"/>
                    <a:gd name="T63" fmla="*/ 1 h 51"/>
                    <a:gd name="T64" fmla="*/ 0 w 26"/>
                    <a:gd name="T65" fmla="*/ 1 h 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51"/>
                    <a:gd name="T101" fmla="*/ 26 w 26"/>
                    <a:gd name="T102" fmla="*/ 51 h 5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51">
                      <a:moveTo>
                        <a:pt x="0" y="48"/>
                      </a:moveTo>
                      <a:lnTo>
                        <a:pt x="0" y="50"/>
                      </a:lnTo>
                      <a:lnTo>
                        <a:pt x="1" y="51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9" y="41"/>
                      </a:lnTo>
                      <a:lnTo>
                        <a:pt x="11" y="39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1" y="29"/>
                      </a:lnTo>
                      <a:lnTo>
                        <a:pt x="22" y="26"/>
                      </a:lnTo>
                      <a:lnTo>
                        <a:pt x="23" y="23"/>
                      </a:lnTo>
                      <a:lnTo>
                        <a:pt x="23" y="18"/>
                      </a:lnTo>
                      <a:lnTo>
                        <a:pt x="24" y="14"/>
                      </a:ln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7" y="10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2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2" y="33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6" name="Freeform 826"/>
                <p:cNvSpPr>
                  <a:spLocks/>
                </p:cNvSpPr>
                <p:nvPr/>
              </p:nvSpPr>
              <p:spPr bwMode="auto">
                <a:xfrm>
                  <a:off x="816" y="1487"/>
                  <a:ext cx="13" cy="26"/>
                </a:xfrm>
                <a:custGeom>
                  <a:avLst/>
                  <a:gdLst>
                    <a:gd name="T0" fmla="*/ 0 w 26"/>
                    <a:gd name="T1" fmla="*/ 1 h 51"/>
                    <a:gd name="T2" fmla="*/ 0 w 26"/>
                    <a:gd name="T3" fmla="*/ 1 h 51"/>
                    <a:gd name="T4" fmla="*/ 1 w 26"/>
                    <a:gd name="T5" fmla="*/ 1 h 51"/>
                    <a:gd name="T6" fmla="*/ 1 w 26"/>
                    <a:gd name="T7" fmla="*/ 1 h 51"/>
                    <a:gd name="T8" fmla="*/ 1 w 26"/>
                    <a:gd name="T9" fmla="*/ 1 h 51"/>
                    <a:gd name="T10" fmla="*/ 1 w 26"/>
                    <a:gd name="T11" fmla="*/ 1 h 51"/>
                    <a:gd name="T12" fmla="*/ 1 w 26"/>
                    <a:gd name="T13" fmla="*/ 1 h 51"/>
                    <a:gd name="T14" fmla="*/ 1 w 26"/>
                    <a:gd name="T15" fmla="*/ 1 h 51"/>
                    <a:gd name="T16" fmla="*/ 1 w 26"/>
                    <a:gd name="T17" fmla="*/ 1 h 51"/>
                    <a:gd name="T18" fmla="*/ 1 w 26"/>
                    <a:gd name="T19" fmla="*/ 1 h 51"/>
                    <a:gd name="T20" fmla="*/ 1 w 26"/>
                    <a:gd name="T21" fmla="*/ 1 h 51"/>
                    <a:gd name="T22" fmla="*/ 1 w 26"/>
                    <a:gd name="T23" fmla="*/ 1 h 51"/>
                    <a:gd name="T24" fmla="*/ 1 w 26"/>
                    <a:gd name="T25" fmla="*/ 1 h 51"/>
                    <a:gd name="T26" fmla="*/ 1 w 26"/>
                    <a:gd name="T27" fmla="*/ 1 h 51"/>
                    <a:gd name="T28" fmla="*/ 1 w 26"/>
                    <a:gd name="T29" fmla="*/ 1 h 51"/>
                    <a:gd name="T30" fmla="*/ 1 w 26"/>
                    <a:gd name="T31" fmla="*/ 1 h 51"/>
                    <a:gd name="T32" fmla="*/ 1 w 26"/>
                    <a:gd name="T33" fmla="*/ 1 h 51"/>
                    <a:gd name="T34" fmla="*/ 1 w 26"/>
                    <a:gd name="T35" fmla="*/ 1 h 51"/>
                    <a:gd name="T36" fmla="*/ 1 w 26"/>
                    <a:gd name="T37" fmla="*/ 1 h 51"/>
                    <a:gd name="T38" fmla="*/ 1 w 26"/>
                    <a:gd name="T39" fmla="*/ 1 h 51"/>
                    <a:gd name="T40" fmla="*/ 1 w 26"/>
                    <a:gd name="T41" fmla="*/ 1 h 51"/>
                    <a:gd name="T42" fmla="*/ 1 w 26"/>
                    <a:gd name="T43" fmla="*/ 1 h 51"/>
                    <a:gd name="T44" fmla="*/ 1 w 26"/>
                    <a:gd name="T45" fmla="*/ 1 h 51"/>
                    <a:gd name="T46" fmla="*/ 1 w 26"/>
                    <a:gd name="T47" fmla="*/ 1 h 51"/>
                    <a:gd name="T48" fmla="*/ 1 w 26"/>
                    <a:gd name="T49" fmla="*/ 1 h 51"/>
                    <a:gd name="T50" fmla="*/ 1 w 26"/>
                    <a:gd name="T51" fmla="*/ 1 h 51"/>
                    <a:gd name="T52" fmla="*/ 1 w 26"/>
                    <a:gd name="T53" fmla="*/ 1 h 51"/>
                    <a:gd name="T54" fmla="*/ 1 w 26"/>
                    <a:gd name="T55" fmla="*/ 1 h 51"/>
                    <a:gd name="T56" fmla="*/ 1 w 26"/>
                    <a:gd name="T57" fmla="*/ 1 h 51"/>
                    <a:gd name="T58" fmla="*/ 1 w 26"/>
                    <a:gd name="T59" fmla="*/ 1 h 51"/>
                    <a:gd name="T60" fmla="*/ 1 w 26"/>
                    <a:gd name="T61" fmla="*/ 1 h 51"/>
                    <a:gd name="T62" fmla="*/ 1 w 26"/>
                    <a:gd name="T63" fmla="*/ 1 h 51"/>
                    <a:gd name="T64" fmla="*/ 1 w 26"/>
                    <a:gd name="T65" fmla="*/ 0 h 51"/>
                    <a:gd name="T66" fmla="*/ 1 w 26"/>
                    <a:gd name="T67" fmla="*/ 0 h 51"/>
                    <a:gd name="T68" fmla="*/ 1 w 26"/>
                    <a:gd name="T69" fmla="*/ 0 h 51"/>
                    <a:gd name="T70" fmla="*/ 1 w 26"/>
                    <a:gd name="T71" fmla="*/ 1 h 51"/>
                    <a:gd name="T72" fmla="*/ 1 w 26"/>
                    <a:gd name="T73" fmla="*/ 1 h 51"/>
                    <a:gd name="T74" fmla="*/ 1 w 26"/>
                    <a:gd name="T75" fmla="*/ 1 h 51"/>
                    <a:gd name="T76" fmla="*/ 1 w 26"/>
                    <a:gd name="T77" fmla="*/ 1 h 51"/>
                    <a:gd name="T78" fmla="*/ 1 w 26"/>
                    <a:gd name="T79" fmla="*/ 1 h 51"/>
                    <a:gd name="T80" fmla="*/ 1 w 26"/>
                    <a:gd name="T81" fmla="*/ 1 h 51"/>
                    <a:gd name="T82" fmla="*/ 1 w 26"/>
                    <a:gd name="T83" fmla="*/ 1 h 51"/>
                    <a:gd name="T84" fmla="*/ 1 w 26"/>
                    <a:gd name="T85" fmla="*/ 1 h 51"/>
                    <a:gd name="T86" fmla="*/ 1 w 26"/>
                    <a:gd name="T87" fmla="*/ 1 h 51"/>
                    <a:gd name="T88" fmla="*/ 1 w 26"/>
                    <a:gd name="T89" fmla="*/ 1 h 51"/>
                    <a:gd name="T90" fmla="*/ 1 w 26"/>
                    <a:gd name="T91" fmla="*/ 1 h 51"/>
                    <a:gd name="T92" fmla="*/ 1 w 26"/>
                    <a:gd name="T93" fmla="*/ 1 h 51"/>
                    <a:gd name="T94" fmla="*/ 1 w 26"/>
                    <a:gd name="T95" fmla="*/ 1 h 51"/>
                    <a:gd name="T96" fmla="*/ 1 w 26"/>
                    <a:gd name="T97" fmla="*/ 1 h 51"/>
                    <a:gd name="T98" fmla="*/ 1 w 26"/>
                    <a:gd name="T99" fmla="*/ 1 h 51"/>
                    <a:gd name="T100" fmla="*/ 1 w 26"/>
                    <a:gd name="T101" fmla="*/ 1 h 51"/>
                    <a:gd name="T102" fmla="*/ 1 w 26"/>
                    <a:gd name="T103" fmla="*/ 1 h 51"/>
                    <a:gd name="T104" fmla="*/ 1 w 26"/>
                    <a:gd name="T105" fmla="*/ 1 h 51"/>
                    <a:gd name="T106" fmla="*/ 1 w 26"/>
                    <a:gd name="T107" fmla="*/ 1 h 51"/>
                    <a:gd name="T108" fmla="*/ 1 w 26"/>
                    <a:gd name="T109" fmla="*/ 1 h 51"/>
                    <a:gd name="T110" fmla="*/ 1 w 26"/>
                    <a:gd name="T111" fmla="*/ 1 h 51"/>
                    <a:gd name="T112" fmla="*/ 0 w 26"/>
                    <a:gd name="T113" fmla="*/ 1 h 51"/>
                    <a:gd name="T114" fmla="*/ 0 w 26"/>
                    <a:gd name="T115" fmla="*/ 1 h 51"/>
                    <a:gd name="T116" fmla="*/ 0 w 26"/>
                    <a:gd name="T117" fmla="*/ 1 h 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"/>
                    <a:gd name="T178" fmla="*/ 0 h 51"/>
                    <a:gd name="T179" fmla="*/ 26 w 26"/>
                    <a:gd name="T180" fmla="*/ 51 h 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" h="51">
                      <a:moveTo>
                        <a:pt x="0" y="48"/>
                      </a:moveTo>
                      <a:lnTo>
                        <a:pt x="0" y="50"/>
                      </a:lnTo>
                      <a:lnTo>
                        <a:pt x="1" y="51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8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9" y="41"/>
                      </a:lnTo>
                      <a:lnTo>
                        <a:pt x="11" y="39"/>
                      </a:lnTo>
                      <a:lnTo>
                        <a:pt x="12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1" y="29"/>
                      </a:lnTo>
                      <a:lnTo>
                        <a:pt x="22" y="26"/>
                      </a:lnTo>
                      <a:lnTo>
                        <a:pt x="23" y="23"/>
                      </a:lnTo>
                      <a:lnTo>
                        <a:pt x="23" y="18"/>
                      </a:lnTo>
                      <a:lnTo>
                        <a:pt x="24" y="14"/>
                      </a:ln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6" y="5"/>
                      </a:lnTo>
                      <a:lnTo>
                        <a:pt x="26" y="4"/>
                      </a:lnTo>
                      <a:lnTo>
                        <a:pt x="26" y="3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7" y="10"/>
                      </a:lnTo>
                      <a:lnTo>
                        <a:pt x="16" y="12"/>
                      </a:lnTo>
                      <a:lnTo>
                        <a:pt x="14" y="14"/>
                      </a:lnTo>
                      <a:lnTo>
                        <a:pt x="12" y="15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2" y="28"/>
                      </a:lnTo>
                      <a:lnTo>
                        <a:pt x="2" y="33"/>
                      </a:lnTo>
                      <a:lnTo>
                        <a:pt x="1" y="37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7" name="Freeform 827"/>
                <p:cNvSpPr>
                  <a:spLocks/>
                </p:cNvSpPr>
                <p:nvPr/>
              </p:nvSpPr>
              <p:spPr bwMode="auto">
                <a:xfrm>
                  <a:off x="819" y="1468"/>
                  <a:ext cx="15" cy="25"/>
                </a:xfrm>
                <a:custGeom>
                  <a:avLst/>
                  <a:gdLst>
                    <a:gd name="T0" fmla="*/ 0 w 30"/>
                    <a:gd name="T1" fmla="*/ 1 h 50"/>
                    <a:gd name="T2" fmla="*/ 1 w 30"/>
                    <a:gd name="T3" fmla="*/ 1 h 50"/>
                    <a:gd name="T4" fmla="*/ 1 w 30"/>
                    <a:gd name="T5" fmla="*/ 1 h 50"/>
                    <a:gd name="T6" fmla="*/ 1 w 30"/>
                    <a:gd name="T7" fmla="*/ 1 h 50"/>
                    <a:gd name="T8" fmla="*/ 1 w 30"/>
                    <a:gd name="T9" fmla="*/ 1 h 50"/>
                    <a:gd name="T10" fmla="*/ 1 w 30"/>
                    <a:gd name="T11" fmla="*/ 1 h 50"/>
                    <a:gd name="T12" fmla="*/ 1 w 30"/>
                    <a:gd name="T13" fmla="*/ 1 h 50"/>
                    <a:gd name="T14" fmla="*/ 1 w 30"/>
                    <a:gd name="T15" fmla="*/ 1 h 50"/>
                    <a:gd name="T16" fmla="*/ 1 w 30"/>
                    <a:gd name="T17" fmla="*/ 1 h 50"/>
                    <a:gd name="T18" fmla="*/ 1 w 30"/>
                    <a:gd name="T19" fmla="*/ 1 h 50"/>
                    <a:gd name="T20" fmla="*/ 1 w 30"/>
                    <a:gd name="T21" fmla="*/ 1 h 50"/>
                    <a:gd name="T22" fmla="*/ 1 w 30"/>
                    <a:gd name="T23" fmla="*/ 1 h 50"/>
                    <a:gd name="T24" fmla="*/ 1 w 30"/>
                    <a:gd name="T25" fmla="*/ 1 h 50"/>
                    <a:gd name="T26" fmla="*/ 1 w 30"/>
                    <a:gd name="T27" fmla="*/ 1 h 50"/>
                    <a:gd name="T28" fmla="*/ 1 w 30"/>
                    <a:gd name="T29" fmla="*/ 1 h 50"/>
                    <a:gd name="T30" fmla="*/ 1 w 30"/>
                    <a:gd name="T31" fmla="*/ 1 h 50"/>
                    <a:gd name="T32" fmla="*/ 1 w 30"/>
                    <a:gd name="T33" fmla="*/ 1 h 50"/>
                    <a:gd name="T34" fmla="*/ 1 w 30"/>
                    <a:gd name="T35" fmla="*/ 0 h 50"/>
                    <a:gd name="T36" fmla="*/ 1 w 30"/>
                    <a:gd name="T37" fmla="*/ 0 h 50"/>
                    <a:gd name="T38" fmla="*/ 1 w 30"/>
                    <a:gd name="T39" fmla="*/ 1 h 50"/>
                    <a:gd name="T40" fmla="*/ 1 w 30"/>
                    <a:gd name="T41" fmla="*/ 1 h 50"/>
                    <a:gd name="T42" fmla="*/ 1 w 30"/>
                    <a:gd name="T43" fmla="*/ 1 h 50"/>
                    <a:gd name="T44" fmla="*/ 1 w 30"/>
                    <a:gd name="T45" fmla="*/ 1 h 50"/>
                    <a:gd name="T46" fmla="*/ 1 w 30"/>
                    <a:gd name="T47" fmla="*/ 1 h 50"/>
                    <a:gd name="T48" fmla="*/ 1 w 30"/>
                    <a:gd name="T49" fmla="*/ 1 h 50"/>
                    <a:gd name="T50" fmla="*/ 1 w 30"/>
                    <a:gd name="T51" fmla="*/ 1 h 50"/>
                    <a:gd name="T52" fmla="*/ 1 w 30"/>
                    <a:gd name="T53" fmla="*/ 1 h 50"/>
                    <a:gd name="T54" fmla="*/ 1 w 30"/>
                    <a:gd name="T55" fmla="*/ 1 h 50"/>
                    <a:gd name="T56" fmla="*/ 1 w 30"/>
                    <a:gd name="T57" fmla="*/ 1 h 50"/>
                    <a:gd name="T58" fmla="*/ 1 w 30"/>
                    <a:gd name="T59" fmla="*/ 1 h 50"/>
                    <a:gd name="T60" fmla="*/ 1 w 30"/>
                    <a:gd name="T61" fmla="*/ 1 h 50"/>
                    <a:gd name="T62" fmla="*/ 1 w 30"/>
                    <a:gd name="T63" fmla="*/ 1 h 50"/>
                    <a:gd name="T64" fmla="*/ 0 w 30"/>
                    <a:gd name="T65" fmla="*/ 1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50"/>
                    <a:gd name="T101" fmla="*/ 30 w 30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50">
                      <a:moveTo>
                        <a:pt x="0" y="46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1" y="39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8" y="34"/>
                      </a:lnTo>
                      <a:lnTo>
                        <a:pt x="19" y="34"/>
                      </a:lnTo>
                      <a:lnTo>
                        <a:pt x="20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6" y="20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30" y="7"/>
                      </a:lnTo>
                      <a:lnTo>
                        <a:pt x="30" y="4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6"/>
                      </a:lnTo>
                      <a:lnTo>
                        <a:pt x="23" y="8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3"/>
                      </a:lnTo>
                      <a:lnTo>
                        <a:pt x="16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20"/>
                      </a:lnTo>
                      <a:lnTo>
                        <a:pt x="6" y="23"/>
                      </a:lnTo>
                      <a:lnTo>
                        <a:pt x="5" y="27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3" y="39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8" name="Freeform 828"/>
                <p:cNvSpPr>
                  <a:spLocks/>
                </p:cNvSpPr>
                <p:nvPr/>
              </p:nvSpPr>
              <p:spPr bwMode="auto">
                <a:xfrm>
                  <a:off x="819" y="1468"/>
                  <a:ext cx="15" cy="25"/>
                </a:xfrm>
                <a:custGeom>
                  <a:avLst/>
                  <a:gdLst>
                    <a:gd name="T0" fmla="*/ 0 w 30"/>
                    <a:gd name="T1" fmla="*/ 1 h 50"/>
                    <a:gd name="T2" fmla="*/ 0 w 30"/>
                    <a:gd name="T3" fmla="*/ 1 h 50"/>
                    <a:gd name="T4" fmla="*/ 0 w 30"/>
                    <a:gd name="T5" fmla="*/ 1 h 50"/>
                    <a:gd name="T6" fmla="*/ 1 w 30"/>
                    <a:gd name="T7" fmla="*/ 1 h 50"/>
                    <a:gd name="T8" fmla="*/ 1 w 30"/>
                    <a:gd name="T9" fmla="*/ 1 h 50"/>
                    <a:gd name="T10" fmla="*/ 1 w 30"/>
                    <a:gd name="T11" fmla="*/ 1 h 50"/>
                    <a:gd name="T12" fmla="*/ 1 w 30"/>
                    <a:gd name="T13" fmla="*/ 1 h 50"/>
                    <a:gd name="T14" fmla="*/ 1 w 30"/>
                    <a:gd name="T15" fmla="*/ 1 h 50"/>
                    <a:gd name="T16" fmla="*/ 1 w 30"/>
                    <a:gd name="T17" fmla="*/ 1 h 50"/>
                    <a:gd name="T18" fmla="*/ 1 w 30"/>
                    <a:gd name="T19" fmla="*/ 1 h 50"/>
                    <a:gd name="T20" fmla="*/ 1 w 30"/>
                    <a:gd name="T21" fmla="*/ 1 h 50"/>
                    <a:gd name="T22" fmla="*/ 1 w 30"/>
                    <a:gd name="T23" fmla="*/ 1 h 50"/>
                    <a:gd name="T24" fmla="*/ 1 w 30"/>
                    <a:gd name="T25" fmla="*/ 1 h 50"/>
                    <a:gd name="T26" fmla="*/ 1 w 30"/>
                    <a:gd name="T27" fmla="*/ 1 h 50"/>
                    <a:gd name="T28" fmla="*/ 1 w 30"/>
                    <a:gd name="T29" fmla="*/ 1 h 50"/>
                    <a:gd name="T30" fmla="*/ 1 w 30"/>
                    <a:gd name="T31" fmla="*/ 1 h 50"/>
                    <a:gd name="T32" fmla="*/ 1 w 30"/>
                    <a:gd name="T33" fmla="*/ 1 h 50"/>
                    <a:gd name="T34" fmla="*/ 1 w 30"/>
                    <a:gd name="T35" fmla="*/ 1 h 50"/>
                    <a:gd name="T36" fmla="*/ 1 w 30"/>
                    <a:gd name="T37" fmla="*/ 1 h 50"/>
                    <a:gd name="T38" fmla="*/ 1 w 30"/>
                    <a:gd name="T39" fmla="*/ 1 h 50"/>
                    <a:gd name="T40" fmla="*/ 1 w 30"/>
                    <a:gd name="T41" fmla="*/ 1 h 50"/>
                    <a:gd name="T42" fmla="*/ 1 w 30"/>
                    <a:gd name="T43" fmla="*/ 1 h 50"/>
                    <a:gd name="T44" fmla="*/ 1 w 30"/>
                    <a:gd name="T45" fmla="*/ 1 h 50"/>
                    <a:gd name="T46" fmla="*/ 1 w 30"/>
                    <a:gd name="T47" fmla="*/ 1 h 50"/>
                    <a:gd name="T48" fmla="*/ 1 w 30"/>
                    <a:gd name="T49" fmla="*/ 1 h 50"/>
                    <a:gd name="T50" fmla="*/ 1 w 30"/>
                    <a:gd name="T51" fmla="*/ 1 h 50"/>
                    <a:gd name="T52" fmla="*/ 1 w 30"/>
                    <a:gd name="T53" fmla="*/ 1 h 50"/>
                    <a:gd name="T54" fmla="*/ 1 w 30"/>
                    <a:gd name="T55" fmla="*/ 1 h 50"/>
                    <a:gd name="T56" fmla="*/ 1 w 30"/>
                    <a:gd name="T57" fmla="*/ 1 h 50"/>
                    <a:gd name="T58" fmla="*/ 1 w 30"/>
                    <a:gd name="T59" fmla="*/ 1 h 50"/>
                    <a:gd name="T60" fmla="*/ 1 w 30"/>
                    <a:gd name="T61" fmla="*/ 1 h 50"/>
                    <a:gd name="T62" fmla="*/ 1 w 30"/>
                    <a:gd name="T63" fmla="*/ 1 h 50"/>
                    <a:gd name="T64" fmla="*/ 1 w 30"/>
                    <a:gd name="T65" fmla="*/ 1 h 50"/>
                    <a:gd name="T66" fmla="*/ 1 w 30"/>
                    <a:gd name="T67" fmla="*/ 0 h 50"/>
                    <a:gd name="T68" fmla="*/ 1 w 30"/>
                    <a:gd name="T69" fmla="*/ 0 h 50"/>
                    <a:gd name="T70" fmla="*/ 1 w 30"/>
                    <a:gd name="T71" fmla="*/ 1 h 50"/>
                    <a:gd name="T72" fmla="*/ 1 w 30"/>
                    <a:gd name="T73" fmla="*/ 1 h 50"/>
                    <a:gd name="T74" fmla="*/ 1 w 30"/>
                    <a:gd name="T75" fmla="*/ 1 h 50"/>
                    <a:gd name="T76" fmla="*/ 1 w 30"/>
                    <a:gd name="T77" fmla="*/ 1 h 50"/>
                    <a:gd name="T78" fmla="*/ 1 w 30"/>
                    <a:gd name="T79" fmla="*/ 1 h 50"/>
                    <a:gd name="T80" fmla="*/ 1 w 30"/>
                    <a:gd name="T81" fmla="*/ 1 h 50"/>
                    <a:gd name="T82" fmla="*/ 1 w 30"/>
                    <a:gd name="T83" fmla="*/ 1 h 50"/>
                    <a:gd name="T84" fmla="*/ 1 w 30"/>
                    <a:gd name="T85" fmla="*/ 1 h 50"/>
                    <a:gd name="T86" fmla="*/ 1 w 30"/>
                    <a:gd name="T87" fmla="*/ 1 h 50"/>
                    <a:gd name="T88" fmla="*/ 1 w 30"/>
                    <a:gd name="T89" fmla="*/ 1 h 50"/>
                    <a:gd name="T90" fmla="*/ 1 w 30"/>
                    <a:gd name="T91" fmla="*/ 1 h 50"/>
                    <a:gd name="T92" fmla="*/ 1 w 30"/>
                    <a:gd name="T93" fmla="*/ 1 h 50"/>
                    <a:gd name="T94" fmla="*/ 1 w 30"/>
                    <a:gd name="T95" fmla="*/ 1 h 50"/>
                    <a:gd name="T96" fmla="*/ 1 w 30"/>
                    <a:gd name="T97" fmla="*/ 1 h 50"/>
                    <a:gd name="T98" fmla="*/ 1 w 30"/>
                    <a:gd name="T99" fmla="*/ 1 h 50"/>
                    <a:gd name="T100" fmla="*/ 1 w 30"/>
                    <a:gd name="T101" fmla="*/ 1 h 50"/>
                    <a:gd name="T102" fmla="*/ 1 w 30"/>
                    <a:gd name="T103" fmla="*/ 1 h 50"/>
                    <a:gd name="T104" fmla="*/ 1 w 30"/>
                    <a:gd name="T105" fmla="*/ 1 h 50"/>
                    <a:gd name="T106" fmla="*/ 1 w 30"/>
                    <a:gd name="T107" fmla="*/ 1 h 50"/>
                    <a:gd name="T108" fmla="*/ 1 w 30"/>
                    <a:gd name="T109" fmla="*/ 1 h 50"/>
                    <a:gd name="T110" fmla="*/ 1 w 30"/>
                    <a:gd name="T111" fmla="*/ 1 h 50"/>
                    <a:gd name="T112" fmla="*/ 1 w 30"/>
                    <a:gd name="T113" fmla="*/ 1 h 50"/>
                    <a:gd name="T114" fmla="*/ 1 w 30"/>
                    <a:gd name="T115" fmla="*/ 1 h 50"/>
                    <a:gd name="T116" fmla="*/ 0 w 30"/>
                    <a:gd name="T117" fmla="*/ 1 h 50"/>
                    <a:gd name="T118" fmla="*/ 0 w 30"/>
                    <a:gd name="T119" fmla="*/ 1 h 5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0"/>
                    <a:gd name="T181" fmla="*/ 0 h 50"/>
                    <a:gd name="T182" fmla="*/ 30 w 30"/>
                    <a:gd name="T183" fmla="*/ 50 h 5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0" h="50">
                      <a:moveTo>
                        <a:pt x="0" y="46"/>
                      </a:move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5" y="49"/>
                      </a:lnTo>
                      <a:lnTo>
                        <a:pt x="5" y="47"/>
                      </a:lnTo>
                      <a:lnTo>
                        <a:pt x="6" y="46"/>
                      </a:lnTo>
                      <a:lnTo>
                        <a:pt x="7" y="44"/>
                      </a:lnTo>
                      <a:lnTo>
                        <a:pt x="8" y="42"/>
                      </a:lnTo>
                      <a:lnTo>
                        <a:pt x="9" y="40"/>
                      </a:lnTo>
                      <a:lnTo>
                        <a:pt x="11" y="39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8" y="34"/>
                      </a:lnTo>
                      <a:lnTo>
                        <a:pt x="19" y="34"/>
                      </a:lnTo>
                      <a:lnTo>
                        <a:pt x="20" y="34"/>
                      </a:lnTo>
                      <a:lnTo>
                        <a:pt x="21" y="33"/>
                      </a:lnTo>
                      <a:lnTo>
                        <a:pt x="21" y="32"/>
                      </a:ln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23" y="27"/>
                      </a:lnTo>
                      <a:lnTo>
                        <a:pt x="24" y="23"/>
                      </a:lnTo>
                      <a:lnTo>
                        <a:pt x="26" y="20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9" y="9"/>
                      </a:lnTo>
                      <a:lnTo>
                        <a:pt x="29" y="7"/>
                      </a:lnTo>
                      <a:lnTo>
                        <a:pt x="30" y="7"/>
                      </a:lnTo>
                      <a:lnTo>
                        <a:pt x="30" y="4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8" y="1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6"/>
                      </a:lnTo>
                      <a:lnTo>
                        <a:pt x="23" y="8"/>
                      </a:lnTo>
                      <a:lnTo>
                        <a:pt x="22" y="10"/>
                      </a:lnTo>
                      <a:lnTo>
                        <a:pt x="20" y="12"/>
                      </a:lnTo>
                      <a:lnTo>
                        <a:pt x="18" y="13"/>
                      </a:lnTo>
                      <a:lnTo>
                        <a:pt x="16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7"/>
                      </a:lnTo>
                      <a:lnTo>
                        <a:pt x="9" y="17"/>
                      </a:lnTo>
                      <a:lnTo>
                        <a:pt x="9" y="18"/>
                      </a:lnTo>
                      <a:lnTo>
                        <a:pt x="8" y="19"/>
                      </a:lnTo>
                      <a:lnTo>
                        <a:pt x="7" y="20"/>
                      </a:lnTo>
                      <a:lnTo>
                        <a:pt x="6" y="23"/>
                      </a:lnTo>
                      <a:lnTo>
                        <a:pt x="5" y="27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3" y="39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39" name="Freeform 829"/>
                <p:cNvSpPr>
                  <a:spLocks/>
                </p:cNvSpPr>
                <p:nvPr/>
              </p:nvSpPr>
              <p:spPr bwMode="auto">
                <a:xfrm>
                  <a:off x="824" y="1450"/>
                  <a:ext cx="18" cy="24"/>
                </a:xfrm>
                <a:custGeom>
                  <a:avLst/>
                  <a:gdLst>
                    <a:gd name="T0" fmla="*/ 0 w 35"/>
                    <a:gd name="T1" fmla="*/ 1 h 47"/>
                    <a:gd name="T2" fmla="*/ 1 w 35"/>
                    <a:gd name="T3" fmla="*/ 1 h 47"/>
                    <a:gd name="T4" fmla="*/ 1 w 35"/>
                    <a:gd name="T5" fmla="*/ 1 h 47"/>
                    <a:gd name="T6" fmla="*/ 1 w 35"/>
                    <a:gd name="T7" fmla="*/ 1 h 47"/>
                    <a:gd name="T8" fmla="*/ 1 w 35"/>
                    <a:gd name="T9" fmla="*/ 1 h 47"/>
                    <a:gd name="T10" fmla="*/ 1 w 35"/>
                    <a:gd name="T11" fmla="*/ 1 h 47"/>
                    <a:gd name="T12" fmla="*/ 1 w 35"/>
                    <a:gd name="T13" fmla="*/ 1 h 47"/>
                    <a:gd name="T14" fmla="*/ 1 w 35"/>
                    <a:gd name="T15" fmla="*/ 1 h 47"/>
                    <a:gd name="T16" fmla="*/ 1 w 35"/>
                    <a:gd name="T17" fmla="*/ 1 h 47"/>
                    <a:gd name="T18" fmla="*/ 1 w 35"/>
                    <a:gd name="T19" fmla="*/ 1 h 47"/>
                    <a:gd name="T20" fmla="*/ 1 w 35"/>
                    <a:gd name="T21" fmla="*/ 1 h 47"/>
                    <a:gd name="T22" fmla="*/ 1 w 35"/>
                    <a:gd name="T23" fmla="*/ 1 h 47"/>
                    <a:gd name="T24" fmla="*/ 1 w 35"/>
                    <a:gd name="T25" fmla="*/ 1 h 47"/>
                    <a:gd name="T26" fmla="*/ 1 w 35"/>
                    <a:gd name="T27" fmla="*/ 1 h 47"/>
                    <a:gd name="T28" fmla="*/ 1 w 35"/>
                    <a:gd name="T29" fmla="*/ 1 h 47"/>
                    <a:gd name="T30" fmla="*/ 1 w 35"/>
                    <a:gd name="T31" fmla="*/ 1 h 47"/>
                    <a:gd name="T32" fmla="*/ 1 w 35"/>
                    <a:gd name="T33" fmla="*/ 1 h 47"/>
                    <a:gd name="T34" fmla="*/ 1 w 35"/>
                    <a:gd name="T35" fmla="*/ 1 h 47"/>
                    <a:gd name="T36" fmla="*/ 1 w 35"/>
                    <a:gd name="T37" fmla="*/ 0 h 47"/>
                    <a:gd name="T38" fmla="*/ 1 w 35"/>
                    <a:gd name="T39" fmla="*/ 1 h 47"/>
                    <a:gd name="T40" fmla="*/ 1 w 35"/>
                    <a:gd name="T41" fmla="*/ 1 h 47"/>
                    <a:gd name="T42" fmla="*/ 1 w 35"/>
                    <a:gd name="T43" fmla="*/ 1 h 47"/>
                    <a:gd name="T44" fmla="*/ 1 w 35"/>
                    <a:gd name="T45" fmla="*/ 1 h 47"/>
                    <a:gd name="T46" fmla="*/ 1 w 35"/>
                    <a:gd name="T47" fmla="*/ 1 h 47"/>
                    <a:gd name="T48" fmla="*/ 1 w 35"/>
                    <a:gd name="T49" fmla="*/ 1 h 47"/>
                    <a:gd name="T50" fmla="*/ 1 w 35"/>
                    <a:gd name="T51" fmla="*/ 1 h 47"/>
                    <a:gd name="T52" fmla="*/ 1 w 35"/>
                    <a:gd name="T53" fmla="*/ 1 h 47"/>
                    <a:gd name="T54" fmla="*/ 1 w 35"/>
                    <a:gd name="T55" fmla="*/ 1 h 47"/>
                    <a:gd name="T56" fmla="*/ 1 w 35"/>
                    <a:gd name="T57" fmla="*/ 1 h 47"/>
                    <a:gd name="T58" fmla="*/ 1 w 35"/>
                    <a:gd name="T59" fmla="*/ 1 h 47"/>
                    <a:gd name="T60" fmla="*/ 1 w 35"/>
                    <a:gd name="T61" fmla="*/ 1 h 47"/>
                    <a:gd name="T62" fmla="*/ 1 w 35"/>
                    <a:gd name="T63" fmla="*/ 1 h 47"/>
                    <a:gd name="T64" fmla="*/ 0 w 35"/>
                    <a:gd name="T65" fmla="*/ 1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47"/>
                    <a:gd name="T101" fmla="*/ 35 w 35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6" y="44"/>
                      </a:lnTo>
                      <a:lnTo>
                        <a:pt x="7" y="43"/>
                      </a:lnTo>
                      <a:lnTo>
                        <a:pt x="8" y="41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29"/>
                      </a:lnTo>
                      <a:lnTo>
                        <a:pt x="25" y="26"/>
                      </a:lnTo>
                      <a:lnTo>
                        <a:pt x="28" y="23"/>
                      </a:lnTo>
                      <a:lnTo>
                        <a:pt x="29" y="19"/>
                      </a:lnTo>
                      <a:lnTo>
                        <a:pt x="31" y="15"/>
                      </a:lnTo>
                      <a:lnTo>
                        <a:pt x="32" y="12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31" y="3"/>
                      </a:lnTo>
                      <a:lnTo>
                        <a:pt x="30" y="4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0" y="17"/>
                      </a:lnTo>
                      <a:lnTo>
                        <a:pt x="9" y="19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2" y="36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0" y="4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0" name="Freeform 830"/>
                <p:cNvSpPr>
                  <a:spLocks/>
                </p:cNvSpPr>
                <p:nvPr/>
              </p:nvSpPr>
              <p:spPr bwMode="auto">
                <a:xfrm>
                  <a:off x="824" y="1450"/>
                  <a:ext cx="18" cy="24"/>
                </a:xfrm>
                <a:custGeom>
                  <a:avLst/>
                  <a:gdLst>
                    <a:gd name="T0" fmla="*/ 0 w 35"/>
                    <a:gd name="T1" fmla="*/ 1 h 47"/>
                    <a:gd name="T2" fmla="*/ 0 w 35"/>
                    <a:gd name="T3" fmla="*/ 1 h 47"/>
                    <a:gd name="T4" fmla="*/ 0 w 35"/>
                    <a:gd name="T5" fmla="*/ 1 h 47"/>
                    <a:gd name="T6" fmla="*/ 1 w 35"/>
                    <a:gd name="T7" fmla="*/ 1 h 47"/>
                    <a:gd name="T8" fmla="*/ 1 w 35"/>
                    <a:gd name="T9" fmla="*/ 1 h 47"/>
                    <a:gd name="T10" fmla="*/ 1 w 35"/>
                    <a:gd name="T11" fmla="*/ 1 h 47"/>
                    <a:gd name="T12" fmla="*/ 1 w 35"/>
                    <a:gd name="T13" fmla="*/ 1 h 47"/>
                    <a:gd name="T14" fmla="*/ 1 w 35"/>
                    <a:gd name="T15" fmla="*/ 1 h 47"/>
                    <a:gd name="T16" fmla="*/ 1 w 35"/>
                    <a:gd name="T17" fmla="*/ 1 h 47"/>
                    <a:gd name="T18" fmla="*/ 1 w 35"/>
                    <a:gd name="T19" fmla="*/ 1 h 47"/>
                    <a:gd name="T20" fmla="*/ 1 w 35"/>
                    <a:gd name="T21" fmla="*/ 1 h 47"/>
                    <a:gd name="T22" fmla="*/ 1 w 35"/>
                    <a:gd name="T23" fmla="*/ 1 h 47"/>
                    <a:gd name="T24" fmla="*/ 1 w 35"/>
                    <a:gd name="T25" fmla="*/ 1 h 47"/>
                    <a:gd name="T26" fmla="*/ 1 w 35"/>
                    <a:gd name="T27" fmla="*/ 1 h 47"/>
                    <a:gd name="T28" fmla="*/ 1 w 35"/>
                    <a:gd name="T29" fmla="*/ 1 h 47"/>
                    <a:gd name="T30" fmla="*/ 1 w 35"/>
                    <a:gd name="T31" fmla="*/ 1 h 47"/>
                    <a:gd name="T32" fmla="*/ 1 w 35"/>
                    <a:gd name="T33" fmla="*/ 1 h 47"/>
                    <a:gd name="T34" fmla="*/ 1 w 35"/>
                    <a:gd name="T35" fmla="*/ 1 h 47"/>
                    <a:gd name="T36" fmla="*/ 1 w 35"/>
                    <a:gd name="T37" fmla="*/ 1 h 47"/>
                    <a:gd name="T38" fmla="*/ 1 w 35"/>
                    <a:gd name="T39" fmla="*/ 1 h 47"/>
                    <a:gd name="T40" fmla="*/ 1 w 35"/>
                    <a:gd name="T41" fmla="*/ 1 h 47"/>
                    <a:gd name="T42" fmla="*/ 1 w 35"/>
                    <a:gd name="T43" fmla="*/ 1 h 47"/>
                    <a:gd name="T44" fmla="*/ 1 w 35"/>
                    <a:gd name="T45" fmla="*/ 1 h 47"/>
                    <a:gd name="T46" fmla="*/ 1 w 35"/>
                    <a:gd name="T47" fmla="*/ 1 h 47"/>
                    <a:gd name="T48" fmla="*/ 1 w 35"/>
                    <a:gd name="T49" fmla="*/ 1 h 47"/>
                    <a:gd name="T50" fmla="*/ 1 w 35"/>
                    <a:gd name="T51" fmla="*/ 1 h 47"/>
                    <a:gd name="T52" fmla="*/ 1 w 35"/>
                    <a:gd name="T53" fmla="*/ 1 h 47"/>
                    <a:gd name="T54" fmla="*/ 1 w 35"/>
                    <a:gd name="T55" fmla="*/ 1 h 47"/>
                    <a:gd name="T56" fmla="*/ 1 w 35"/>
                    <a:gd name="T57" fmla="*/ 1 h 47"/>
                    <a:gd name="T58" fmla="*/ 1 w 35"/>
                    <a:gd name="T59" fmla="*/ 1 h 47"/>
                    <a:gd name="T60" fmla="*/ 1 w 35"/>
                    <a:gd name="T61" fmla="*/ 1 h 47"/>
                    <a:gd name="T62" fmla="*/ 1 w 35"/>
                    <a:gd name="T63" fmla="*/ 1 h 47"/>
                    <a:gd name="T64" fmla="*/ 1 w 35"/>
                    <a:gd name="T65" fmla="*/ 1 h 47"/>
                    <a:gd name="T66" fmla="*/ 1 w 35"/>
                    <a:gd name="T67" fmla="*/ 0 h 47"/>
                    <a:gd name="T68" fmla="*/ 1 w 35"/>
                    <a:gd name="T69" fmla="*/ 1 h 47"/>
                    <a:gd name="T70" fmla="*/ 1 w 35"/>
                    <a:gd name="T71" fmla="*/ 1 h 47"/>
                    <a:gd name="T72" fmla="*/ 1 w 35"/>
                    <a:gd name="T73" fmla="*/ 1 h 47"/>
                    <a:gd name="T74" fmla="*/ 1 w 35"/>
                    <a:gd name="T75" fmla="*/ 1 h 47"/>
                    <a:gd name="T76" fmla="*/ 1 w 35"/>
                    <a:gd name="T77" fmla="*/ 1 h 47"/>
                    <a:gd name="T78" fmla="*/ 1 w 35"/>
                    <a:gd name="T79" fmla="*/ 1 h 47"/>
                    <a:gd name="T80" fmla="*/ 1 w 35"/>
                    <a:gd name="T81" fmla="*/ 1 h 47"/>
                    <a:gd name="T82" fmla="*/ 1 w 35"/>
                    <a:gd name="T83" fmla="*/ 1 h 47"/>
                    <a:gd name="T84" fmla="*/ 1 w 35"/>
                    <a:gd name="T85" fmla="*/ 1 h 47"/>
                    <a:gd name="T86" fmla="*/ 1 w 35"/>
                    <a:gd name="T87" fmla="*/ 1 h 47"/>
                    <a:gd name="T88" fmla="*/ 1 w 35"/>
                    <a:gd name="T89" fmla="*/ 1 h 47"/>
                    <a:gd name="T90" fmla="*/ 1 w 35"/>
                    <a:gd name="T91" fmla="*/ 1 h 47"/>
                    <a:gd name="T92" fmla="*/ 1 w 35"/>
                    <a:gd name="T93" fmla="*/ 1 h 47"/>
                    <a:gd name="T94" fmla="*/ 1 w 35"/>
                    <a:gd name="T95" fmla="*/ 1 h 47"/>
                    <a:gd name="T96" fmla="*/ 1 w 35"/>
                    <a:gd name="T97" fmla="*/ 1 h 47"/>
                    <a:gd name="T98" fmla="*/ 1 w 35"/>
                    <a:gd name="T99" fmla="*/ 1 h 47"/>
                    <a:gd name="T100" fmla="*/ 1 w 35"/>
                    <a:gd name="T101" fmla="*/ 1 h 47"/>
                    <a:gd name="T102" fmla="*/ 1 w 35"/>
                    <a:gd name="T103" fmla="*/ 1 h 47"/>
                    <a:gd name="T104" fmla="*/ 1 w 35"/>
                    <a:gd name="T105" fmla="*/ 1 h 47"/>
                    <a:gd name="T106" fmla="*/ 1 w 35"/>
                    <a:gd name="T107" fmla="*/ 1 h 47"/>
                    <a:gd name="T108" fmla="*/ 1 w 35"/>
                    <a:gd name="T109" fmla="*/ 1 h 47"/>
                    <a:gd name="T110" fmla="*/ 1 w 35"/>
                    <a:gd name="T111" fmla="*/ 1 h 47"/>
                    <a:gd name="T112" fmla="*/ 1 w 35"/>
                    <a:gd name="T113" fmla="*/ 1 h 47"/>
                    <a:gd name="T114" fmla="*/ 1 w 35"/>
                    <a:gd name="T115" fmla="*/ 1 h 47"/>
                    <a:gd name="T116" fmla="*/ 1 w 35"/>
                    <a:gd name="T117" fmla="*/ 1 h 47"/>
                    <a:gd name="T118" fmla="*/ 0 w 35"/>
                    <a:gd name="T119" fmla="*/ 1 h 47"/>
                    <a:gd name="T120" fmla="*/ 0 w 35"/>
                    <a:gd name="T121" fmla="*/ 1 h 4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"/>
                    <a:gd name="T184" fmla="*/ 0 h 47"/>
                    <a:gd name="T185" fmla="*/ 35 w 35"/>
                    <a:gd name="T186" fmla="*/ 47 h 4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6" y="44"/>
                      </a:lnTo>
                      <a:lnTo>
                        <a:pt x="7" y="43"/>
                      </a:lnTo>
                      <a:lnTo>
                        <a:pt x="8" y="41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3" y="31"/>
                      </a:lnTo>
                      <a:lnTo>
                        <a:pt x="24" y="29"/>
                      </a:lnTo>
                      <a:lnTo>
                        <a:pt x="25" y="26"/>
                      </a:lnTo>
                      <a:lnTo>
                        <a:pt x="28" y="23"/>
                      </a:lnTo>
                      <a:lnTo>
                        <a:pt x="29" y="19"/>
                      </a:lnTo>
                      <a:lnTo>
                        <a:pt x="31" y="15"/>
                      </a:lnTo>
                      <a:lnTo>
                        <a:pt x="32" y="12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31" y="3"/>
                      </a:lnTo>
                      <a:lnTo>
                        <a:pt x="30" y="4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0" y="17"/>
                      </a:lnTo>
                      <a:lnTo>
                        <a:pt x="9" y="19"/>
                      </a:lnTo>
                      <a:lnTo>
                        <a:pt x="8" y="21"/>
                      </a:lnTo>
                      <a:lnTo>
                        <a:pt x="7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2" y="36"/>
                      </a:lnTo>
                      <a:lnTo>
                        <a:pt x="1" y="40"/>
                      </a:lnTo>
                      <a:lnTo>
                        <a:pt x="1" y="41"/>
                      </a:lnTo>
                      <a:lnTo>
                        <a:pt x="0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8" name="Group 831"/>
              <p:cNvGrpSpPr>
                <a:grpSpLocks/>
              </p:cNvGrpSpPr>
              <p:nvPr/>
            </p:nvGrpSpPr>
            <p:grpSpPr bwMode="auto">
              <a:xfrm>
                <a:off x="388" y="1308"/>
                <a:ext cx="876" cy="415"/>
                <a:chOff x="388" y="1219"/>
                <a:chExt cx="876" cy="415"/>
              </a:xfrm>
            </p:grpSpPr>
            <p:sp>
              <p:nvSpPr>
                <p:cNvPr id="641" name="Freeform 832"/>
                <p:cNvSpPr>
                  <a:spLocks/>
                </p:cNvSpPr>
                <p:nvPr/>
              </p:nvSpPr>
              <p:spPr bwMode="auto">
                <a:xfrm>
                  <a:off x="832" y="1434"/>
                  <a:ext cx="20" cy="21"/>
                </a:xfrm>
                <a:custGeom>
                  <a:avLst/>
                  <a:gdLst>
                    <a:gd name="T0" fmla="*/ 0 w 39"/>
                    <a:gd name="T1" fmla="*/ 0 h 43"/>
                    <a:gd name="T2" fmla="*/ 1 w 39"/>
                    <a:gd name="T3" fmla="*/ 0 h 43"/>
                    <a:gd name="T4" fmla="*/ 1 w 39"/>
                    <a:gd name="T5" fmla="*/ 0 h 43"/>
                    <a:gd name="T6" fmla="*/ 1 w 39"/>
                    <a:gd name="T7" fmla="*/ 0 h 43"/>
                    <a:gd name="T8" fmla="*/ 1 w 39"/>
                    <a:gd name="T9" fmla="*/ 0 h 43"/>
                    <a:gd name="T10" fmla="*/ 1 w 39"/>
                    <a:gd name="T11" fmla="*/ 0 h 43"/>
                    <a:gd name="T12" fmla="*/ 1 w 39"/>
                    <a:gd name="T13" fmla="*/ 0 h 43"/>
                    <a:gd name="T14" fmla="*/ 1 w 39"/>
                    <a:gd name="T15" fmla="*/ 0 h 43"/>
                    <a:gd name="T16" fmla="*/ 1 w 39"/>
                    <a:gd name="T17" fmla="*/ 0 h 43"/>
                    <a:gd name="T18" fmla="*/ 1 w 39"/>
                    <a:gd name="T19" fmla="*/ 0 h 43"/>
                    <a:gd name="T20" fmla="*/ 1 w 39"/>
                    <a:gd name="T21" fmla="*/ 0 h 43"/>
                    <a:gd name="T22" fmla="*/ 1 w 39"/>
                    <a:gd name="T23" fmla="*/ 0 h 43"/>
                    <a:gd name="T24" fmla="*/ 1 w 39"/>
                    <a:gd name="T25" fmla="*/ 0 h 43"/>
                    <a:gd name="T26" fmla="*/ 1 w 39"/>
                    <a:gd name="T27" fmla="*/ 0 h 43"/>
                    <a:gd name="T28" fmla="*/ 1 w 39"/>
                    <a:gd name="T29" fmla="*/ 0 h 43"/>
                    <a:gd name="T30" fmla="*/ 1 w 39"/>
                    <a:gd name="T31" fmla="*/ 0 h 43"/>
                    <a:gd name="T32" fmla="*/ 1 w 39"/>
                    <a:gd name="T33" fmla="*/ 0 h 43"/>
                    <a:gd name="T34" fmla="*/ 1 w 39"/>
                    <a:gd name="T35" fmla="*/ 0 h 43"/>
                    <a:gd name="T36" fmla="*/ 1 w 39"/>
                    <a:gd name="T37" fmla="*/ 0 h 43"/>
                    <a:gd name="T38" fmla="*/ 1 w 39"/>
                    <a:gd name="T39" fmla="*/ 0 h 43"/>
                    <a:gd name="T40" fmla="*/ 1 w 39"/>
                    <a:gd name="T41" fmla="*/ 0 h 43"/>
                    <a:gd name="T42" fmla="*/ 1 w 39"/>
                    <a:gd name="T43" fmla="*/ 0 h 43"/>
                    <a:gd name="T44" fmla="*/ 1 w 39"/>
                    <a:gd name="T45" fmla="*/ 0 h 43"/>
                    <a:gd name="T46" fmla="*/ 1 w 39"/>
                    <a:gd name="T47" fmla="*/ 0 h 43"/>
                    <a:gd name="T48" fmla="*/ 1 w 39"/>
                    <a:gd name="T49" fmla="*/ 0 h 43"/>
                    <a:gd name="T50" fmla="*/ 1 w 39"/>
                    <a:gd name="T51" fmla="*/ 0 h 43"/>
                    <a:gd name="T52" fmla="*/ 1 w 39"/>
                    <a:gd name="T53" fmla="*/ 0 h 43"/>
                    <a:gd name="T54" fmla="*/ 1 w 39"/>
                    <a:gd name="T55" fmla="*/ 0 h 43"/>
                    <a:gd name="T56" fmla="*/ 1 w 39"/>
                    <a:gd name="T57" fmla="*/ 0 h 43"/>
                    <a:gd name="T58" fmla="*/ 1 w 39"/>
                    <a:gd name="T59" fmla="*/ 0 h 43"/>
                    <a:gd name="T60" fmla="*/ 1 w 39"/>
                    <a:gd name="T61" fmla="*/ 0 h 43"/>
                    <a:gd name="T62" fmla="*/ 1 w 39"/>
                    <a:gd name="T63" fmla="*/ 0 h 43"/>
                    <a:gd name="T64" fmla="*/ 1 w 39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43"/>
                    <a:gd name="T101" fmla="*/ 39 w 39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43">
                      <a:moveTo>
                        <a:pt x="1" y="39"/>
                      </a:move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6" y="41"/>
                      </a:lnTo>
                      <a:lnTo>
                        <a:pt x="8" y="39"/>
                      </a:lnTo>
                      <a:lnTo>
                        <a:pt x="11" y="36"/>
                      </a:lnTo>
                      <a:lnTo>
                        <a:pt x="13" y="34"/>
                      </a:lnTo>
                      <a:lnTo>
                        <a:pt x="15" y="33"/>
                      </a:lnTo>
                      <a:lnTo>
                        <a:pt x="16" y="32"/>
                      </a:lnTo>
                      <a:lnTo>
                        <a:pt x="19" y="29"/>
                      </a:lnTo>
                      <a:lnTo>
                        <a:pt x="22" y="28"/>
                      </a:lnTo>
                      <a:lnTo>
                        <a:pt x="24" y="25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8" y="18"/>
                      </a:lnTo>
                      <a:lnTo>
                        <a:pt x="30" y="16"/>
                      </a:lnTo>
                      <a:lnTo>
                        <a:pt x="31" y="12"/>
                      </a:lnTo>
                      <a:lnTo>
                        <a:pt x="34" y="10"/>
                      </a:lnTo>
                      <a:lnTo>
                        <a:pt x="35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9" y="3"/>
                      </a:lnTo>
                      <a:lnTo>
                        <a:pt x="39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7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7" y="24"/>
                      </a:lnTo>
                      <a:lnTo>
                        <a:pt x="5" y="28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1" y="3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2" name="Freeform 833"/>
                <p:cNvSpPr>
                  <a:spLocks/>
                </p:cNvSpPr>
                <p:nvPr/>
              </p:nvSpPr>
              <p:spPr bwMode="auto">
                <a:xfrm>
                  <a:off x="832" y="1434"/>
                  <a:ext cx="20" cy="21"/>
                </a:xfrm>
                <a:custGeom>
                  <a:avLst/>
                  <a:gdLst>
                    <a:gd name="T0" fmla="*/ 1 w 39"/>
                    <a:gd name="T1" fmla="*/ 0 h 43"/>
                    <a:gd name="T2" fmla="*/ 0 w 39"/>
                    <a:gd name="T3" fmla="*/ 0 h 43"/>
                    <a:gd name="T4" fmla="*/ 0 w 39"/>
                    <a:gd name="T5" fmla="*/ 0 h 43"/>
                    <a:gd name="T6" fmla="*/ 1 w 39"/>
                    <a:gd name="T7" fmla="*/ 0 h 43"/>
                    <a:gd name="T8" fmla="*/ 1 w 39"/>
                    <a:gd name="T9" fmla="*/ 0 h 43"/>
                    <a:gd name="T10" fmla="*/ 1 w 39"/>
                    <a:gd name="T11" fmla="*/ 0 h 43"/>
                    <a:gd name="T12" fmla="*/ 1 w 39"/>
                    <a:gd name="T13" fmla="*/ 0 h 43"/>
                    <a:gd name="T14" fmla="*/ 1 w 39"/>
                    <a:gd name="T15" fmla="*/ 0 h 43"/>
                    <a:gd name="T16" fmla="*/ 1 w 39"/>
                    <a:gd name="T17" fmla="*/ 0 h 43"/>
                    <a:gd name="T18" fmla="*/ 1 w 39"/>
                    <a:gd name="T19" fmla="*/ 0 h 43"/>
                    <a:gd name="T20" fmla="*/ 1 w 39"/>
                    <a:gd name="T21" fmla="*/ 0 h 43"/>
                    <a:gd name="T22" fmla="*/ 1 w 39"/>
                    <a:gd name="T23" fmla="*/ 0 h 43"/>
                    <a:gd name="T24" fmla="*/ 1 w 39"/>
                    <a:gd name="T25" fmla="*/ 0 h 43"/>
                    <a:gd name="T26" fmla="*/ 1 w 39"/>
                    <a:gd name="T27" fmla="*/ 0 h 43"/>
                    <a:gd name="T28" fmla="*/ 1 w 39"/>
                    <a:gd name="T29" fmla="*/ 0 h 43"/>
                    <a:gd name="T30" fmla="*/ 1 w 39"/>
                    <a:gd name="T31" fmla="*/ 0 h 43"/>
                    <a:gd name="T32" fmla="*/ 1 w 39"/>
                    <a:gd name="T33" fmla="*/ 0 h 43"/>
                    <a:gd name="T34" fmla="*/ 1 w 39"/>
                    <a:gd name="T35" fmla="*/ 0 h 43"/>
                    <a:gd name="T36" fmla="*/ 1 w 39"/>
                    <a:gd name="T37" fmla="*/ 0 h 43"/>
                    <a:gd name="T38" fmla="*/ 1 w 39"/>
                    <a:gd name="T39" fmla="*/ 0 h 43"/>
                    <a:gd name="T40" fmla="*/ 1 w 39"/>
                    <a:gd name="T41" fmla="*/ 0 h 43"/>
                    <a:gd name="T42" fmla="*/ 1 w 39"/>
                    <a:gd name="T43" fmla="*/ 0 h 43"/>
                    <a:gd name="T44" fmla="*/ 1 w 39"/>
                    <a:gd name="T45" fmla="*/ 0 h 43"/>
                    <a:gd name="T46" fmla="*/ 1 w 39"/>
                    <a:gd name="T47" fmla="*/ 0 h 43"/>
                    <a:gd name="T48" fmla="*/ 1 w 39"/>
                    <a:gd name="T49" fmla="*/ 0 h 43"/>
                    <a:gd name="T50" fmla="*/ 1 w 39"/>
                    <a:gd name="T51" fmla="*/ 0 h 43"/>
                    <a:gd name="T52" fmla="*/ 1 w 39"/>
                    <a:gd name="T53" fmla="*/ 0 h 43"/>
                    <a:gd name="T54" fmla="*/ 1 w 39"/>
                    <a:gd name="T55" fmla="*/ 0 h 43"/>
                    <a:gd name="T56" fmla="*/ 1 w 39"/>
                    <a:gd name="T57" fmla="*/ 0 h 43"/>
                    <a:gd name="T58" fmla="*/ 1 w 39"/>
                    <a:gd name="T59" fmla="*/ 0 h 43"/>
                    <a:gd name="T60" fmla="*/ 1 w 39"/>
                    <a:gd name="T61" fmla="*/ 0 h 43"/>
                    <a:gd name="T62" fmla="*/ 1 w 39"/>
                    <a:gd name="T63" fmla="*/ 0 h 43"/>
                    <a:gd name="T64" fmla="*/ 1 w 39"/>
                    <a:gd name="T65" fmla="*/ 0 h 43"/>
                    <a:gd name="T66" fmla="*/ 1 w 39"/>
                    <a:gd name="T67" fmla="*/ 0 h 43"/>
                    <a:gd name="T68" fmla="*/ 1 w 39"/>
                    <a:gd name="T69" fmla="*/ 0 h 43"/>
                    <a:gd name="T70" fmla="*/ 1 w 39"/>
                    <a:gd name="T71" fmla="*/ 0 h 43"/>
                    <a:gd name="T72" fmla="*/ 1 w 39"/>
                    <a:gd name="T73" fmla="*/ 0 h 43"/>
                    <a:gd name="T74" fmla="*/ 1 w 39"/>
                    <a:gd name="T75" fmla="*/ 0 h 43"/>
                    <a:gd name="T76" fmla="*/ 1 w 39"/>
                    <a:gd name="T77" fmla="*/ 0 h 43"/>
                    <a:gd name="T78" fmla="*/ 1 w 39"/>
                    <a:gd name="T79" fmla="*/ 0 h 43"/>
                    <a:gd name="T80" fmla="*/ 1 w 39"/>
                    <a:gd name="T81" fmla="*/ 0 h 43"/>
                    <a:gd name="T82" fmla="*/ 1 w 39"/>
                    <a:gd name="T83" fmla="*/ 0 h 43"/>
                    <a:gd name="T84" fmla="*/ 1 w 39"/>
                    <a:gd name="T85" fmla="*/ 0 h 43"/>
                    <a:gd name="T86" fmla="*/ 1 w 39"/>
                    <a:gd name="T87" fmla="*/ 0 h 43"/>
                    <a:gd name="T88" fmla="*/ 1 w 39"/>
                    <a:gd name="T89" fmla="*/ 0 h 43"/>
                    <a:gd name="T90" fmla="*/ 1 w 39"/>
                    <a:gd name="T91" fmla="*/ 0 h 43"/>
                    <a:gd name="T92" fmla="*/ 1 w 39"/>
                    <a:gd name="T93" fmla="*/ 0 h 43"/>
                    <a:gd name="T94" fmla="*/ 1 w 39"/>
                    <a:gd name="T95" fmla="*/ 0 h 43"/>
                    <a:gd name="T96" fmla="*/ 1 w 39"/>
                    <a:gd name="T97" fmla="*/ 0 h 43"/>
                    <a:gd name="T98" fmla="*/ 1 w 39"/>
                    <a:gd name="T99" fmla="*/ 0 h 43"/>
                    <a:gd name="T100" fmla="*/ 1 w 39"/>
                    <a:gd name="T101" fmla="*/ 0 h 43"/>
                    <a:gd name="T102" fmla="*/ 1 w 39"/>
                    <a:gd name="T103" fmla="*/ 0 h 43"/>
                    <a:gd name="T104" fmla="*/ 1 w 39"/>
                    <a:gd name="T105" fmla="*/ 0 h 43"/>
                    <a:gd name="T106" fmla="*/ 1 w 39"/>
                    <a:gd name="T107" fmla="*/ 0 h 43"/>
                    <a:gd name="T108" fmla="*/ 1 w 39"/>
                    <a:gd name="T109" fmla="*/ 0 h 43"/>
                    <a:gd name="T110" fmla="*/ 1 w 39"/>
                    <a:gd name="T111" fmla="*/ 0 h 43"/>
                    <a:gd name="T112" fmla="*/ 1 w 39"/>
                    <a:gd name="T113" fmla="*/ 0 h 4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9"/>
                    <a:gd name="T172" fmla="*/ 0 h 43"/>
                    <a:gd name="T173" fmla="*/ 39 w 39"/>
                    <a:gd name="T174" fmla="*/ 43 h 4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9" h="43">
                      <a:moveTo>
                        <a:pt x="1" y="39"/>
                      </a:move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3"/>
                      </a:lnTo>
                      <a:lnTo>
                        <a:pt x="3" y="42"/>
                      </a:lnTo>
                      <a:lnTo>
                        <a:pt x="4" y="42"/>
                      </a:lnTo>
                      <a:lnTo>
                        <a:pt x="6" y="41"/>
                      </a:lnTo>
                      <a:lnTo>
                        <a:pt x="8" y="39"/>
                      </a:lnTo>
                      <a:lnTo>
                        <a:pt x="11" y="36"/>
                      </a:lnTo>
                      <a:lnTo>
                        <a:pt x="13" y="34"/>
                      </a:lnTo>
                      <a:lnTo>
                        <a:pt x="15" y="33"/>
                      </a:lnTo>
                      <a:lnTo>
                        <a:pt x="16" y="32"/>
                      </a:lnTo>
                      <a:lnTo>
                        <a:pt x="19" y="29"/>
                      </a:lnTo>
                      <a:lnTo>
                        <a:pt x="22" y="28"/>
                      </a:lnTo>
                      <a:lnTo>
                        <a:pt x="24" y="25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8" y="18"/>
                      </a:lnTo>
                      <a:lnTo>
                        <a:pt x="30" y="16"/>
                      </a:lnTo>
                      <a:lnTo>
                        <a:pt x="31" y="12"/>
                      </a:lnTo>
                      <a:lnTo>
                        <a:pt x="34" y="10"/>
                      </a:lnTo>
                      <a:lnTo>
                        <a:pt x="35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9" y="3"/>
                      </a:lnTo>
                      <a:lnTo>
                        <a:pt x="39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7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5" y="11"/>
                      </a:lnTo>
                      <a:lnTo>
                        <a:pt x="15" y="12"/>
                      </a:lnTo>
                      <a:lnTo>
                        <a:pt x="14" y="13"/>
                      </a:lnTo>
                      <a:lnTo>
                        <a:pt x="13" y="14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7" y="24"/>
                      </a:lnTo>
                      <a:lnTo>
                        <a:pt x="5" y="28"/>
                      </a:lnTo>
                      <a:lnTo>
                        <a:pt x="4" y="31"/>
                      </a:lnTo>
                      <a:lnTo>
                        <a:pt x="3" y="34"/>
                      </a:lnTo>
                      <a:lnTo>
                        <a:pt x="2" y="35"/>
                      </a:lnTo>
                      <a:lnTo>
                        <a:pt x="2" y="36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3" name="Freeform 834"/>
                <p:cNvSpPr>
                  <a:spLocks/>
                </p:cNvSpPr>
                <p:nvPr/>
              </p:nvSpPr>
              <p:spPr bwMode="auto">
                <a:xfrm>
                  <a:off x="790" y="1507"/>
                  <a:ext cx="10" cy="27"/>
                </a:xfrm>
                <a:custGeom>
                  <a:avLst/>
                  <a:gdLst>
                    <a:gd name="T0" fmla="*/ 0 w 21"/>
                    <a:gd name="T1" fmla="*/ 0 h 55"/>
                    <a:gd name="T2" fmla="*/ 0 w 21"/>
                    <a:gd name="T3" fmla="*/ 0 h 55"/>
                    <a:gd name="T4" fmla="*/ 0 w 21"/>
                    <a:gd name="T5" fmla="*/ 0 h 55"/>
                    <a:gd name="T6" fmla="*/ 0 w 21"/>
                    <a:gd name="T7" fmla="*/ 0 h 55"/>
                    <a:gd name="T8" fmla="*/ 0 w 21"/>
                    <a:gd name="T9" fmla="*/ 0 h 55"/>
                    <a:gd name="T10" fmla="*/ 0 w 21"/>
                    <a:gd name="T11" fmla="*/ 0 h 55"/>
                    <a:gd name="T12" fmla="*/ 0 w 21"/>
                    <a:gd name="T13" fmla="*/ 0 h 55"/>
                    <a:gd name="T14" fmla="*/ 0 w 21"/>
                    <a:gd name="T15" fmla="*/ 0 h 55"/>
                    <a:gd name="T16" fmla="*/ 0 w 21"/>
                    <a:gd name="T17" fmla="*/ 0 h 55"/>
                    <a:gd name="T18" fmla="*/ 0 w 21"/>
                    <a:gd name="T19" fmla="*/ 0 h 55"/>
                    <a:gd name="T20" fmla="*/ 0 w 21"/>
                    <a:gd name="T21" fmla="*/ 0 h 55"/>
                    <a:gd name="T22" fmla="*/ 0 w 21"/>
                    <a:gd name="T23" fmla="*/ 0 h 55"/>
                    <a:gd name="T24" fmla="*/ 0 w 21"/>
                    <a:gd name="T25" fmla="*/ 0 h 55"/>
                    <a:gd name="T26" fmla="*/ 0 w 21"/>
                    <a:gd name="T27" fmla="*/ 0 h 55"/>
                    <a:gd name="T28" fmla="*/ 0 w 21"/>
                    <a:gd name="T29" fmla="*/ 0 h 55"/>
                    <a:gd name="T30" fmla="*/ 0 w 21"/>
                    <a:gd name="T31" fmla="*/ 0 h 55"/>
                    <a:gd name="T32" fmla="*/ 0 w 21"/>
                    <a:gd name="T33" fmla="*/ 0 h 55"/>
                    <a:gd name="T34" fmla="*/ 0 w 21"/>
                    <a:gd name="T35" fmla="*/ 0 h 55"/>
                    <a:gd name="T36" fmla="*/ 0 w 21"/>
                    <a:gd name="T37" fmla="*/ 0 h 55"/>
                    <a:gd name="T38" fmla="*/ 0 w 21"/>
                    <a:gd name="T39" fmla="*/ 0 h 55"/>
                    <a:gd name="T40" fmla="*/ 0 w 21"/>
                    <a:gd name="T41" fmla="*/ 0 h 55"/>
                    <a:gd name="T42" fmla="*/ 0 w 21"/>
                    <a:gd name="T43" fmla="*/ 0 h 55"/>
                    <a:gd name="T44" fmla="*/ 0 w 21"/>
                    <a:gd name="T45" fmla="*/ 0 h 55"/>
                    <a:gd name="T46" fmla="*/ 0 w 21"/>
                    <a:gd name="T47" fmla="*/ 0 h 55"/>
                    <a:gd name="T48" fmla="*/ 0 w 21"/>
                    <a:gd name="T49" fmla="*/ 0 h 55"/>
                    <a:gd name="T50" fmla="*/ 0 w 21"/>
                    <a:gd name="T51" fmla="*/ 0 h 55"/>
                    <a:gd name="T52" fmla="*/ 0 w 21"/>
                    <a:gd name="T53" fmla="*/ 0 h 55"/>
                    <a:gd name="T54" fmla="*/ 0 w 21"/>
                    <a:gd name="T55" fmla="*/ 0 h 55"/>
                    <a:gd name="T56" fmla="*/ 0 w 21"/>
                    <a:gd name="T57" fmla="*/ 0 h 55"/>
                    <a:gd name="T58" fmla="*/ 0 w 21"/>
                    <a:gd name="T59" fmla="*/ 0 h 55"/>
                    <a:gd name="T60" fmla="*/ 0 w 21"/>
                    <a:gd name="T61" fmla="*/ 0 h 55"/>
                    <a:gd name="T62" fmla="*/ 0 w 21"/>
                    <a:gd name="T63" fmla="*/ 0 h 55"/>
                    <a:gd name="T64" fmla="*/ 0 w 21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55"/>
                    <a:gd name="T101" fmla="*/ 21 w 21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55">
                      <a:moveTo>
                        <a:pt x="1" y="52"/>
                      </a:moveTo>
                      <a:lnTo>
                        <a:pt x="1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8" y="44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0" y="15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7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1" y="51"/>
                      </a:lnTo>
                      <a:lnTo>
                        <a:pt x="1" y="5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4" name="Freeform 835"/>
                <p:cNvSpPr>
                  <a:spLocks/>
                </p:cNvSpPr>
                <p:nvPr/>
              </p:nvSpPr>
              <p:spPr bwMode="auto">
                <a:xfrm>
                  <a:off x="790" y="1507"/>
                  <a:ext cx="10" cy="27"/>
                </a:xfrm>
                <a:custGeom>
                  <a:avLst/>
                  <a:gdLst>
                    <a:gd name="T0" fmla="*/ 0 w 21"/>
                    <a:gd name="T1" fmla="*/ 0 h 55"/>
                    <a:gd name="T2" fmla="*/ 0 w 21"/>
                    <a:gd name="T3" fmla="*/ 0 h 55"/>
                    <a:gd name="T4" fmla="*/ 0 w 21"/>
                    <a:gd name="T5" fmla="*/ 0 h 55"/>
                    <a:gd name="T6" fmla="*/ 0 w 21"/>
                    <a:gd name="T7" fmla="*/ 0 h 55"/>
                    <a:gd name="T8" fmla="*/ 0 w 21"/>
                    <a:gd name="T9" fmla="*/ 0 h 55"/>
                    <a:gd name="T10" fmla="*/ 0 w 21"/>
                    <a:gd name="T11" fmla="*/ 0 h 55"/>
                    <a:gd name="T12" fmla="*/ 0 w 21"/>
                    <a:gd name="T13" fmla="*/ 0 h 55"/>
                    <a:gd name="T14" fmla="*/ 0 w 21"/>
                    <a:gd name="T15" fmla="*/ 0 h 55"/>
                    <a:gd name="T16" fmla="*/ 0 w 21"/>
                    <a:gd name="T17" fmla="*/ 0 h 55"/>
                    <a:gd name="T18" fmla="*/ 0 w 21"/>
                    <a:gd name="T19" fmla="*/ 0 h 55"/>
                    <a:gd name="T20" fmla="*/ 0 w 21"/>
                    <a:gd name="T21" fmla="*/ 0 h 55"/>
                    <a:gd name="T22" fmla="*/ 0 w 21"/>
                    <a:gd name="T23" fmla="*/ 0 h 55"/>
                    <a:gd name="T24" fmla="*/ 0 w 21"/>
                    <a:gd name="T25" fmla="*/ 0 h 55"/>
                    <a:gd name="T26" fmla="*/ 0 w 21"/>
                    <a:gd name="T27" fmla="*/ 0 h 55"/>
                    <a:gd name="T28" fmla="*/ 0 w 21"/>
                    <a:gd name="T29" fmla="*/ 0 h 55"/>
                    <a:gd name="T30" fmla="*/ 0 w 21"/>
                    <a:gd name="T31" fmla="*/ 0 h 55"/>
                    <a:gd name="T32" fmla="*/ 0 w 21"/>
                    <a:gd name="T33" fmla="*/ 0 h 55"/>
                    <a:gd name="T34" fmla="*/ 0 w 21"/>
                    <a:gd name="T35" fmla="*/ 0 h 55"/>
                    <a:gd name="T36" fmla="*/ 0 w 21"/>
                    <a:gd name="T37" fmla="*/ 0 h 55"/>
                    <a:gd name="T38" fmla="*/ 0 w 21"/>
                    <a:gd name="T39" fmla="*/ 0 h 55"/>
                    <a:gd name="T40" fmla="*/ 0 w 21"/>
                    <a:gd name="T41" fmla="*/ 0 h 55"/>
                    <a:gd name="T42" fmla="*/ 0 w 21"/>
                    <a:gd name="T43" fmla="*/ 0 h 55"/>
                    <a:gd name="T44" fmla="*/ 0 w 21"/>
                    <a:gd name="T45" fmla="*/ 0 h 55"/>
                    <a:gd name="T46" fmla="*/ 0 w 21"/>
                    <a:gd name="T47" fmla="*/ 0 h 55"/>
                    <a:gd name="T48" fmla="*/ 0 w 21"/>
                    <a:gd name="T49" fmla="*/ 0 h 55"/>
                    <a:gd name="T50" fmla="*/ 0 w 21"/>
                    <a:gd name="T51" fmla="*/ 0 h 55"/>
                    <a:gd name="T52" fmla="*/ 0 w 21"/>
                    <a:gd name="T53" fmla="*/ 0 h 55"/>
                    <a:gd name="T54" fmla="*/ 0 w 21"/>
                    <a:gd name="T55" fmla="*/ 0 h 55"/>
                    <a:gd name="T56" fmla="*/ 0 w 21"/>
                    <a:gd name="T57" fmla="*/ 0 h 55"/>
                    <a:gd name="T58" fmla="*/ 0 w 21"/>
                    <a:gd name="T59" fmla="*/ 0 h 55"/>
                    <a:gd name="T60" fmla="*/ 0 w 21"/>
                    <a:gd name="T61" fmla="*/ 0 h 55"/>
                    <a:gd name="T62" fmla="*/ 0 w 21"/>
                    <a:gd name="T63" fmla="*/ 0 h 55"/>
                    <a:gd name="T64" fmla="*/ 0 w 21"/>
                    <a:gd name="T65" fmla="*/ 0 h 55"/>
                    <a:gd name="T66" fmla="*/ 0 w 21"/>
                    <a:gd name="T67" fmla="*/ 0 h 55"/>
                    <a:gd name="T68" fmla="*/ 0 w 21"/>
                    <a:gd name="T69" fmla="*/ 0 h 55"/>
                    <a:gd name="T70" fmla="*/ 0 w 21"/>
                    <a:gd name="T71" fmla="*/ 0 h 55"/>
                    <a:gd name="T72" fmla="*/ 0 w 21"/>
                    <a:gd name="T73" fmla="*/ 0 h 55"/>
                    <a:gd name="T74" fmla="*/ 0 w 21"/>
                    <a:gd name="T75" fmla="*/ 0 h 55"/>
                    <a:gd name="T76" fmla="*/ 0 w 21"/>
                    <a:gd name="T77" fmla="*/ 0 h 55"/>
                    <a:gd name="T78" fmla="*/ 0 w 21"/>
                    <a:gd name="T79" fmla="*/ 0 h 55"/>
                    <a:gd name="T80" fmla="*/ 0 w 21"/>
                    <a:gd name="T81" fmla="*/ 0 h 55"/>
                    <a:gd name="T82" fmla="*/ 0 w 21"/>
                    <a:gd name="T83" fmla="*/ 0 h 55"/>
                    <a:gd name="T84" fmla="*/ 0 w 21"/>
                    <a:gd name="T85" fmla="*/ 0 h 55"/>
                    <a:gd name="T86" fmla="*/ 0 w 21"/>
                    <a:gd name="T87" fmla="*/ 0 h 55"/>
                    <a:gd name="T88" fmla="*/ 0 w 21"/>
                    <a:gd name="T89" fmla="*/ 0 h 55"/>
                    <a:gd name="T90" fmla="*/ 0 w 21"/>
                    <a:gd name="T91" fmla="*/ 0 h 55"/>
                    <a:gd name="T92" fmla="*/ 0 w 21"/>
                    <a:gd name="T93" fmla="*/ 0 h 55"/>
                    <a:gd name="T94" fmla="*/ 0 w 21"/>
                    <a:gd name="T95" fmla="*/ 0 h 55"/>
                    <a:gd name="T96" fmla="*/ 0 w 21"/>
                    <a:gd name="T97" fmla="*/ 0 h 55"/>
                    <a:gd name="T98" fmla="*/ 0 w 21"/>
                    <a:gd name="T99" fmla="*/ 0 h 55"/>
                    <a:gd name="T100" fmla="*/ 0 w 21"/>
                    <a:gd name="T101" fmla="*/ 0 h 55"/>
                    <a:gd name="T102" fmla="*/ 0 w 21"/>
                    <a:gd name="T103" fmla="*/ 0 h 55"/>
                    <a:gd name="T104" fmla="*/ 0 w 21"/>
                    <a:gd name="T105" fmla="*/ 0 h 55"/>
                    <a:gd name="T106" fmla="*/ 0 w 21"/>
                    <a:gd name="T107" fmla="*/ 0 h 55"/>
                    <a:gd name="T108" fmla="*/ 0 w 21"/>
                    <a:gd name="T109" fmla="*/ 0 h 55"/>
                    <a:gd name="T110" fmla="*/ 0 w 21"/>
                    <a:gd name="T111" fmla="*/ 0 h 55"/>
                    <a:gd name="T112" fmla="*/ 0 w 21"/>
                    <a:gd name="T113" fmla="*/ 0 h 55"/>
                    <a:gd name="T114" fmla="*/ 0 w 21"/>
                    <a:gd name="T115" fmla="*/ 0 h 55"/>
                    <a:gd name="T116" fmla="*/ 0 w 21"/>
                    <a:gd name="T117" fmla="*/ 0 h 55"/>
                    <a:gd name="T118" fmla="*/ 0 w 21"/>
                    <a:gd name="T119" fmla="*/ 0 h 55"/>
                    <a:gd name="T120" fmla="*/ 0 w 21"/>
                    <a:gd name="T121" fmla="*/ 0 h 55"/>
                    <a:gd name="T122" fmla="*/ 0 w 21"/>
                    <a:gd name="T123" fmla="*/ 0 h 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"/>
                    <a:gd name="T187" fmla="*/ 0 h 55"/>
                    <a:gd name="T188" fmla="*/ 21 w 21"/>
                    <a:gd name="T189" fmla="*/ 55 h 5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" h="55">
                      <a:moveTo>
                        <a:pt x="1" y="52"/>
                      </a:moveTo>
                      <a:lnTo>
                        <a:pt x="1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3"/>
                      </a:lnTo>
                      <a:lnTo>
                        <a:pt x="6" y="51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8" y="44"/>
                      </a:lnTo>
                      <a:lnTo>
                        <a:pt x="10" y="42"/>
                      </a:lnTo>
                      <a:lnTo>
                        <a:pt x="11" y="40"/>
                      </a:lnTo>
                      <a:lnTo>
                        <a:pt x="13" y="37"/>
                      </a:lnTo>
                      <a:lnTo>
                        <a:pt x="14" y="36"/>
                      </a:lnTo>
                      <a:lnTo>
                        <a:pt x="16" y="35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8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20" y="20"/>
                      </a:lnTo>
                      <a:lnTo>
                        <a:pt x="20" y="15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3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4" y="9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10" y="17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1"/>
                      </a:lnTo>
                      <a:lnTo>
                        <a:pt x="1" y="22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1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1" y="49"/>
                      </a:lnTo>
                      <a:lnTo>
                        <a:pt x="1" y="51"/>
                      </a:lnTo>
                      <a:lnTo>
                        <a:pt x="1" y="5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5" name="Freeform 836"/>
                <p:cNvSpPr>
                  <a:spLocks/>
                </p:cNvSpPr>
                <p:nvPr/>
              </p:nvSpPr>
              <p:spPr bwMode="auto">
                <a:xfrm>
                  <a:off x="790" y="1528"/>
                  <a:ext cx="9" cy="27"/>
                </a:xfrm>
                <a:custGeom>
                  <a:avLst/>
                  <a:gdLst>
                    <a:gd name="T0" fmla="*/ 0 w 20"/>
                    <a:gd name="T1" fmla="*/ 0 h 55"/>
                    <a:gd name="T2" fmla="*/ 0 w 20"/>
                    <a:gd name="T3" fmla="*/ 0 h 55"/>
                    <a:gd name="T4" fmla="*/ 0 w 20"/>
                    <a:gd name="T5" fmla="*/ 0 h 55"/>
                    <a:gd name="T6" fmla="*/ 0 w 20"/>
                    <a:gd name="T7" fmla="*/ 0 h 55"/>
                    <a:gd name="T8" fmla="*/ 0 w 20"/>
                    <a:gd name="T9" fmla="*/ 0 h 55"/>
                    <a:gd name="T10" fmla="*/ 0 w 20"/>
                    <a:gd name="T11" fmla="*/ 0 h 55"/>
                    <a:gd name="T12" fmla="*/ 0 w 20"/>
                    <a:gd name="T13" fmla="*/ 0 h 55"/>
                    <a:gd name="T14" fmla="*/ 0 w 20"/>
                    <a:gd name="T15" fmla="*/ 0 h 55"/>
                    <a:gd name="T16" fmla="*/ 0 w 20"/>
                    <a:gd name="T17" fmla="*/ 0 h 55"/>
                    <a:gd name="T18" fmla="*/ 0 w 20"/>
                    <a:gd name="T19" fmla="*/ 0 h 55"/>
                    <a:gd name="T20" fmla="*/ 0 w 20"/>
                    <a:gd name="T21" fmla="*/ 0 h 55"/>
                    <a:gd name="T22" fmla="*/ 0 w 20"/>
                    <a:gd name="T23" fmla="*/ 0 h 55"/>
                    <a:gd name="T24" fmla="*/ 0 w 20"/>
                    <a:gd name="T25" fmla="*/ 0 h 55"/>
                    <a:gd name="T26" fmla="*/ 0 w 20"/>
                    <a:gd name="T27" fmla="*/ 0 h 55"/>
                    <a:gd name="T28" fmla="*/ 0 w 20"/>
                    <a:gd name="T29" fmla="*/ 0 h 55"/>
                    <a:gd name="T30" fmla="*/ 0 w 20"/>
                    <a:gd name="T31" fmla="*/ 0 h 55"/>
                    <a:gd name="T32" fmla="*/ 0 w 20"/>
                    <a:gd name="T33" fmla="*/ 0 h 55"/>
                    <a:gd name="T34" fmla="*/ 0 w 20"/>
                    <a:gd name="T35" fmla="*/ 0 h 55"/>
                    <a:gd name="T36" fmla="*/ 0 w 20"/>
                    <a:gd name="T37" fmla="*/ 0 h 55"/>
                    <a:gd name="T38" fmla="*/ 0 w 20"/>
                    <a:gd name="T39" fmla="*/ 0 h 55"/>
                    <a:gd name="T40" fmla="*/ 0 w 20"/>
                    <a:gd name="T41" fmla="*/ 0 h 55"/>
                    <a:gd name="T42" fmla="*/ 0 w 20"/>
                    <a:gd name="T43" fmla="*/ 0 h 55"/>
                    <a:gd name="T44" fmla="*/ 0 w 20"/>
                    <a:gd name="T45" fmla="*/ 0 h 55"/>
                    <a:gd name="T46" fmla="*/ 0 w 20"/>
                    <a:gd name="T47" fmla="*/ 0 h 55"/>
                    <a:gd name="T48" fmla="*/ 0 w 20"/>
                    <a:gd name="T49" fmla="*/ 0 h 55"/>
                    <a:gd name="T50" fmla="*/ 0 w 20"/>
                    <a:gd name="T51" fmla="*/ 0 h 55"/>
                    <a:gd name="T52" fmla="*/ 0 w 20"/>
                    <a:gd name="T53" fmla="*/ 0 h 55"/>
                    <a:gd name="T54" fmla="*/ 0 w 20"/>
                    <a:gd name="T55" fmla="*/ 0 h 55"/>
                    <a:gd name="T56" fmla="*/ 0 w 20"/>
                    <a:gd name="T57" fmla="*/ 0 h 55"/>
                    <a:gd name="T58" fmla="*/ 0 w 20"/>
                    <a:gd name="T59" fmla="*/ 0 h 55"/>
                    <a:gd name="T60" fmla="*/ 0 w 20"/>
                    <a:gd name="T61" fmla="*/ 0 h 55"/>
                    <a:gd name="T62" fmla="*/ 0 w 20"/>
                    <a:gd name="T63" fmla="*/ 0 h 55"/>
                    <a:gd name="T64" fmla="*/ 0 w 20"/>
                    <a:gd name="T65" fmla="*/ 0 h 5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"/>
                    <a:gd name="T100" fmla="*/ 0 h 55"/>
                    <a:gd name="T101" fmla="*/ 20 w 20"/>
                    <a:gd name="T102" fmla="*/ 55 h 5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" h="55">
                      <a:moveTo>
                        <a:pt x="1" y="51"/>
                      </a:move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7" y="43"/>
                      </a:lnTo>
                      <a:lnTo>
                        <a:pt x="8" y="40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3" y="35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20" y="23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2" y="9"/>
                      </a:lnTo>
                      <a:lnTo>
                        <a:pt x="11" y="11"/>
                      </a:lnTo>
                      <a:lnTo>
                        <a:pt x="10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1" y="49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6" name="Freeform 837"/>
                <p:cNvSpPr>
                  <a:spLocks/>
                </p:cNvSpPr>
                <p:nvPr/>
              </p:nvSpPr>
              <p:spPr bwMode="auto">
                <a:xfrm>
                  <a:off x="790" y="1528"/>
                  <a:ext cx="9" cy="27"/>
                </a:xfrm>
                <a:custGeom>
                  <a:avLst/>
                  <a:gdLst>
                    <a:gd name="T0" fmla="*/ 0 w 20"/>
                    <a:gd name="T1" fmla="*/ 0 h 55"/>
                    <a:gd name="T2" fmla="*/ 0 w 20"/>
                    <a:gd name="T3" fmla="*/ 0 h 55"/>
                    <a:gd name="T4" fmla="*/ 0 w 20"/>
                    <a:gd name="T5" fmla="*/ 0 h 55"/>
                    <a:gd name="T6" fmla="*/ 0 w 20"/>
                    <a:gd name="T7" fmla="*/ 0 h 55"/>
                    <a:gd name="T8" fmla="*/ 0 w 20"/>
                    <a:gd name="T9" fmla="*/ 0 h 55"/>
                    <a:gd name="T10" fmla="*/ 0 w 20"/>
                    <a:gd name="T11" fmla="*/ 0 h 55"/>
                    <a:gd name="T12" fmla="*/ 0 w 20"/>
                    <a:gd name="T13" fmla="*/ 0 h 55"/>
                    <a:gd name="T14" fmla="*/ 0 w 20"/>
                    <a:gd name="T15" fmla="*/ 0 h 55"/>
                    <a:gd name="T16" fmla="*/ 0 w 20"/>
                    <a:gd name="T17" fmla="*/ 0 h 55"/>
                    <a:gd name="T18" fmla="*/ 0 w 20"/>
                    <a:gd name="T19" fmla="*/ 0 h 55"/>
                    <a:gd name="T20" fmla="*/ 0 w 20"/>
                    <a:gd name="T21" fmla="*/ 0 h 55"/>
                    <a:gd name="T22" fmla="*/ 0 w 20"/>
                    <a:gd name="T23" fmla="*/ 0 h 55"/>
                    <a:gd name="T24" fmla="*/ 0 w 20"/>
                    <a:gd name="T25" fmla="*/ 0 h 55"/>
                    <a:gd name="T26" fmla="*/ 0 w 20"/>
                    <a:gd name="T27" fmla="*/ 0 h 55"/>
                    <a:gd name="T28" fmla="*/ 0 w 20"/>
                    <a:gd name="T29" fmla="*/ 0 h 55"/>
                    <a:gd name="T30" fmla="*/ 0 w 20"/>
                    <a:gd name="T31" fmla="*/ 0 h 55"/>
                    <a:gd name="T32" fmla="*/ 0 w 20"/>
                    <a:gd name="T33" fmla="*/ 0 h 55"/>
                    <a:gd name="T34" fmla="*/ 0 w 20"/>
                    <a:gd name="T35" fmla="*/ 0 h 55"/>
                    <a:gd name="T36" fmla="*/ 0 w 20"/>
                    <a:gd name="T37" fmla="*/ 0 h 55"/>
                    <a:gd name="T38" fmla="*/ 0 w 20"/>
                    <a:gd name="T39" fmla="*/ 0 h 55"/>
                    <a:gd name="T40" fmla="*/ 0 w 20"/>
                    <a:gd name="T41" fmla="*/ 0 h 55"/>
                    <a:gd name="T42" fmla="*/ 0 w 20"/>
                    <a:gd name="T43" fmla="*/ 0 h 55"/>
                    <a:gd name="T44" fmla="*/ 0 w 20"/>
                    <a:gd name="T45" fmla="*/ 0 h 55"/>
                    <a:gd name="T46" fmla="*/ 0 w 20"/>
                    <a:gd name="T47" fmla="*/ 0 h 55"/>
                    <a:gd name="T48" fmla="*/ 0 w 20"/>
                    <a:gd name="T49" fmla="*/ 0 h 55"/>
                    <a:gd name="T50" fmla="*/ 0 w 20"/>
                    <a:gd name="T51" fmla="*/ 0 h 55"/>
                    <a:gd name="T52" fmla="*/ 0 w 20"/>
                    <a:gd name="T53" fmla="*/ 0 h 55"/>
                    <a:gd name="T54" fmla="*/ 0 w 20"/>
                    <a:gd name="T55" fmla="*/ 0 h 55"/>
                    <a:gd name="T56" fmla="*/ 0 w 20"/>
                    <a:gd name="T57" fmla="*/ 0 h 55"/>
                    <a:gd name="T58" fmla="*/ 0 w 20"/>
                    <a:gd name="T59" fmla="*/ 0 h 55"/>
                    <a:gd name="T60" fmla="*/ 0 w 20"/>
                    <a:gd name="T61" fmla="*/ 0 h 55"/>
                    <a:gd name="T62" fmla="*/ 0 w 20"/>
                    <a:gd name="T63" fmla="*/ 0 h 55"/>
                    <a:gd name="T64" fmla="*/ 0 w 20"/>
                    <a:gd name="T65" fmla="*/ 0 h 55"/>
                    <a:gd name="T66" fmla="*/ 0 w 20"/>
                    <a:gd name="T67" fmla="*/ 0 h 55"/>
                    <a:gd name="T68" fmla="*/ 0 w 20"/>
                    <a:gd name="T69" fmla="*/ 0 h 55"/>
                    <a:gd name="T70" fmla="*/ 0 w 20"/>
                    <a:gd name="T71" fmla="*/ 0 h 55"/>
                    <a:gd name="T72" fmla="*/ 0 w 20"/>
                    <a:gd name="T73" fmla="*/ 0 h 55"/>
                    <a:gd name="T74" fmla="*/ 0 w 20"/>
                    <a:gd name="T75" fmla="*/ 0 h 55"/>
                    <a:gd name="T76" fmla="*/ 0 w 20"/>
                    <a:gd name="T77" fmla="*/ 0 h 55"/>
                    <a:gd name="T78" fmla="*/ 0 w 20"/>
                    <a:gd name="T79" fmla="*/ 0 h 55"/>
                    <a:gd name="T80" fmla="*/ 0 w 20"/>
                    <a:gd name="T81" fmla="*/ 0 h 55"/>
                    <a:gd name="T82" fmla="*/ 0 w 20"/>
                    <a:gd name="T83" fmla="*/ 0 h 55"/>
                    <a:gd name="T84" fmla="*/ 0 w 20"/>
                    <a:gd name="T85" fmla="*/ 0 h 55"/>
                    <a:gd name="T86" fmla="*/ 0 w 20"/>
                    <a:gd name="T87" fmla="*/ 0 h 55"/>
                    <a:gd name="T88" fmla="*/ 0 w 20"/>
                    <a:gd name="T89" fmla="*/ 0 h 55"/>
                    <a:gd name="T90" fmla="*/ 0 w 20"/>
                    <a:gd name="T91" fmla="*/ 0 h 55"/>
                    <a:gd name="T92" fmla="*/ 0 w 20"/>
                    <a:gd name="T93" fmla="*/ 0 h 55"/>
                    <a:gd name="T94" fmla="*/ 0 w 20"/>
                    <a:gd name="T95" fmla="*/ 0 h 55"/>
                    <a:gd name="T96" fmla="*/ 0 w 20"/>
                    <a:gd name="T97" fmla="*/ 0 h 55"/>
                    <a:gd name="T98" fmla="*/ 0 w 20"/>
                    <a:gd name="T99" fmla="*/ 0 h 55"/>
                    <a:gd name="T100" fmla="*/ 0 w 20"/>
                    <a:gd name="T101" fmla="*/ 0 h 55"/>
                    <a:gd name="T102" fmla="*/ 0 w 20"/>
                    <a:gd name="T103" fmla="*/ 0 h 55"/>
                    <a:gd name="T104" fmla="*/ 0 w 20"/>
                    <a:gd name="T105" fmla="*/ 0 h 55"/>
                    <a:gd name="T106" fmla="*/ 0 w 20"/>
                    <a:gd name="T107" fmla="*/ 0 h 55"/>
                    <a:gd name="T108" fmla="*/ 0 w 20"/>
                    <a:gd name="T109" fmla="*/ 0 h 55"/>
                    <a:gd name="T110" fmla="*/ 0 w 20"/>
                    <a:gd name="T111" fmla="*/ 0 h 55"/>
                    <a:gd name="T112" fmla="*/ 0 w 20"/>
                    <a:gd name="T113" fmla="*/ 0 h 55"/>
                    <a:gd name="T114" fmla="*/ 0 w 20"/>
                    <a:gd name="T115" fmla="*/ 0 h 55"/>
                    <a:gd name="T116" fmla="*/ 0 w 20"/>
                    <a:gd name="T117" fmla="*/ 0 h 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"/>
                    <a:gd name="T178" fmla="*/ 0 h 55"/>
                    <a:gd name="T179" fmla="*/ 20 w 20"/>
                    <a:gd name="T180" fmla="*/ 55 h 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" h="55">
                      <a:moveTo>
                        <a:pt x="1" y="51"/>
                      </a:move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4"/>
                      </a:lnTo>
                      <a:lnTo>
                        <a:pt x="6" y="54"/>
                      </a:lnTo>
                      <a:lnTo>
                        <a:pt x="6" y="52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6"/>
                      </a:lnTo>
                      <a:lnTo>
                        <a:pt x="7" y="43"/>
                      </a:lnTo>
                      <a:lnTo>
                        <a:pt x="8" y="40"/>
                      </a:lnTo>
                      <a:lnTo>
                        <a:pt x="10" y="38"/>
                      </a:lnTo>
                      <a:lnTo>
                        <a:pt x="12" y="36"/>
                      </a:lnTo>
                      <a:lnTo>
                        <a:pt x="13" y="35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6"/>
                      </a:lnTo>
                      <a:lnTo>
                        <a:pt x="20" y="23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9" y="11"/>
                      </a:lnTo>
                      <a:lnTo>
                        <a:pt x="19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2" y="9"/>
                      </a:lnTo>
                      <a:lnTo>
                        <a:pt x="11" y="11"/>
                      </a:lnTo>
                      <a:lnTo>
                        <a:pt x="10" y="13"/>
                      </a:lnTo>
                      <a:lnTo>
                        <a:pt x="8" y="15"/>
                      </a:lnTo>
                      <a:lnTo>
                        <a:pt x="6" y="17"/>
                      </a:lnTo>
                      <a:lnTo>
                        <a:pt x="5" y="18"/>
                      </a:lnTo>
                      <a:lnTo>
                        <a:pt x="3" y="18"/>
                      </a:lnTo>
                      <a:lnTo>
                        <a:pt x="2" y="20"/>
                      </a:lnTo>
                      <a:lnTo>
                        <a:pt x="1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44"/>
                      </a:lnTo>
                      <a:lnTo>
                        <a:pt x="1" y="47"/>
                      </a:lnTo>
                      <a:lnTo>
                        <a:pt x="1" y="4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7" name="Freeform 838"/>
                <p:cNvSpPr>
                  <a:spLocks/>
                </p:cNvSpPr>
                <p:nvPr/>
              </p:nvSpPr>
              <p:spPr bwMode="auto">
                <a:xfrm>
                  <a:off x="791" y="1546"/>
                  <a:ext cx="9" cy="28"/>
                </a:xfrm>
                <a:custGeom>
                  <a:avLst/>
                  <a:gdLst>
                    <a:gd name="T0" fmla="*/ 0 w 19"/>
                    <a:gd name="T1" fmla="*/ 0 h 57"/>
                    <a:gd name="T2" fmla="*/ 0 w 19"/>
                    <a:gd name="T3" fmla="*/ 0 h 57"/>
                    <a:gd name="T4" fmla="*/ 0 w 19"/>
                    <a:gd name="T5" fmla="*/ 0 h 57"/>
                    <a:gd name="T6" fmla="*/ 0 w 19"/>
                    <a:gd name="T7" fmla="*/ 0 h 57"/>
                    <a:gd name="T8" fmla="*/ 0 w 19"/>
                    <a:gd name="T9" fmla="*/ 0 h 57"/>
                    <a:gd name="T10" fmla="*/ 0 w 19"/>
                    <a:gd name="T11" fmla="*/ 0 h 57"/>
                    <a:gd name="T12" fmla="*/ 0 w 19"/>
                    <a:gd name="T13" fmla="*/ 0 h 57"/>
                    <a:gd name="T14" fmla="*/ 0 w 19"/>
                    <a:gd name="T15" fmla="*/ 0 h 57"/>
                    <a:gd name="T16" fmla="*/ 0 w 19"/>
                    <a:gd name="T17" fmla="*/ 0 h 57"/>
                    <a:gd name="T18" fmla="*/ 0 w 19"/>
                    <a:gd name="T19" fmla="*/ 0 h 57"/>
                    <a:gd name="T20" fmla="*/ 0 w 19"/>
                    <a:gd name="T21" fmla="*/ 0 h 57"/>
                    <a:gd name="T22" fmla="*/ 0 w 19"/>
                    <a:gd name="T23" fmla="*/ 0 h 57"/>
                    <a:gd name="T24" fmla="*/ 0 w 19"/>
                    <a:gd name="T25" fmla="*/ 0 h 57"/>
                    <a:gd name="T26" fmla="*/ 0 w 19"/>
                    <a:gd name="T27" fmla="*/ 0 h 57"/>
                    <a:gd name="T28" fmla="*/ 0 w 19"/>
                    <a:gd name="T29" fmla="*/ 0 h 57"/>
                    <a:gd name="T30" fmla="*/ 0 w 19"/>
                    <a:gd name="T31" fmla="*/ 0 h 57"/>
                    <a:gd name="T32" fmla="*/ 0 w 19"/>
                    <a:gd name="T33" fmla="*/ 0 h 57"/>
                    <a:gd name="T34" fmla="*/ 0 w 19"/>
                    <a:gd name="T35" fmla="*/ 0 h 57"/>
                    <a:gd name="T36" fmla="*/ 0 w 19"/>
                    <a:gd name="T37" fmla="*/ 0 h 57"/>
                    <a:gd name="T38" fmla="*/ 0 w 19"/>
                    <a:gd name="T39" fmla="*/ 0 h 57"/>
                    <a:gd name="T40" fmla="*/ 0 w 19"/>
                    <a:gd name="T41" fmla="*/ 0 h 57"/>
                    <a:gd name="T42" fmla="*/ 0 w 19"/>
                    <a:gd name="T43" fmla="*/ 0 h 57"/>
                    <a:gd name="T44" fmla="*/ 0 w 19"/>
                    <a:gd name="T45" fmla="*/ 0 h 57"/>
                    <a:gd name="T46" fmla="*/ 0 w 19"/>
                    <a:gd name="T47" fmla="*/ 0 h 57"/>
                    <a:gd name="T48" fmla="*/ 0 w 19"/>
                    <a:gd name="T49" fmla="*/ 0 h 57"/>
                    <a:gd name="T50" fmla="*/ 0 w 19"/>
                    <a:gd name="T51" fmla="*/ 0 h 57"/>
                    <a:gd name="T52" fmla="*/ 0 w 19"/>
                    <a:gd name="T53" fmla="*/ 0 h 57"/>
                    <a:gd name="T54" fmla="*/ 0 w 19"/>
                    <a:gd name="T55" fmla="*/ 0 h 57"/>
                    <a:gd name="T56" fmla="*/ 0 w 19"/>
                    <a:gd name="T57" fmla="*/ 0 h 57"/>
                    <a:gd name="T58" fmla="*/ 0 w 19"/>
                    <a:gd name="T59" fmla="*/ 0 h 57"/>
                    <a:gd name="T60" fmla="*/ 0 w 19"/>
                    <a:gd name="T61" fmla="*/ 0 h 57"/>
                    <a:gd name="T62" fmla="*/ 0 w 19"/>
                    <a:gd name="T63" fmla="*/ 0 h 57"/>
                    <a:gd name="T64" fmla="*/ 0 w 19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57"/>
                    <a:gd name="T101" fmla="*/ 19 w 19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57">
                      <a:moveTo>
                        <a:pt x="4" y="54"/>
                      </a:moveTo>
                      <a:lnTo>
                        <a:pt x="5" y="56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7" y="57"/>
                      </a:lnTo>
                      <a:lnTo>
                        <a:pt x="7" y="56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1"/>
                      </a:lnTo>
                      <a:lnTo>
                        <a:pt x="9" y="49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4" y="39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9"/>
                      </a:lnTo>
                      <a:lnTo>
                        <a:pt x="18" y="15"/>
                      </a:lnTo>
                      <a:lnTo>
                        <a:pt x="18" y="11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10" y="15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3" y="46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8" name="Freeform 839"/>
                <p:cNvSpPr>
                  <a:spLocks/>
                </p:cNvSpPr>
                <p:nvPr/>
              </p:nvSpPr>
              <p:spPr bwMode="auto">
                <a:xfrm>
                  <a:off x="791" y="1546"/>
                  <a:ext cx="9" cy="28"/>
                </a:xfrm>
                <a:custGeom>
                  <a:avLst/>
                  <a:gdLst>
                    <a:gd name="T0" fmla="*/ 0 w 19"/>
                    <a:gd name="T1" fmla="*/ 0 h 57"/>
                    <a:gd name="T2" fmla="*/ 0 w 19"/>
                    <a:gd name="T3" fmla="*/ 0 h 57"/>
                    <a:gd name="T4" fmla="*/ 0 w 19"/>
                    <a:gd name="T5" fmla="*/ 0 h 57"/>
                    <a:gd name="T6" fmla="*/ 0 w 19"/>
                    <a:gd name="T7" fmla="*/ 0 h 57"/>
                    <a:gd name="T8" fmla="*/ 0 w 19"/>
                    <a:gd name="T9" fmla="*/ 0 h 57"/>
                    <a:gd name="T10" fmla="*/ 0 w 19"/>
                    <a:gd name="T11" fmla="*/ 0 h 57"/>
                    <a:gd name="T12" fmla="*/ 0 w 19"/>
                    <a:gd name="T13" fmla="*/ 0 h 57"/>
                    <a:gd name="T14" fmla="*/ 0 w 19"/>
                    <a:gd name="T15" fmla="*/ 0 h 57"/>
                    <a:gd name="T16" fmla="*/ 0 w 19"/>
                    <a:gd name="T17" fmla="*/ 0 h 57"/>
                    <a:gd name="T18" fmla="*/ 0 w 19"/>
                    <a:gd name="T19" fmla="*/ 0 h 57"/>
                    <a:gd name="T20" fmla="*/ 0 w 19"/>
                    <a:gd name="T21" fmla="*/ 0 h 57"/>
                    <a:gd name="T22" fmla="*/ 0 w 19"/>
                    <a:gd name="T23" fmla="*/ 0 h 57"/>
                    <a:gd name="T24" fmla="*/ 0 w 19"/>
                    <a:gd name="T25" fmla="*/ 0 h 57"/>
                    <a:gd name="T26" fmla="*/ 0 w 19"/>
                    <a:gd name="T27" fmla="*/ 0 h 57"/>
                    <a:gd name="T28" fmla="*/ 0 w 19"/>
                    <a:gd name="T29" fmla="*/ 0 h 57"/>
                    <a:gd name="T30" fmla="*/ 0 w 19"/>
                    <a:gd name="T31" fmla="*/ 0 h 57"/>
                    <a:gd name="T32" fmla="*/ 0 w 19"/>
                    <a:gd name="T33" fmla="*/ 0 h 57"/>
                    <a:gd name="T34" fmla="*/ 0 w 19"/>
                    <a:gd name="T35" fmla="*/ 0 h 57"/>
                    <a:gd name="T36" fmla="*/ 0 w 19"/>
                    <a:gd name="T37" fmla="*/ 0 h 57"/>
                    <a:gd name="T38" fmla="*/ 0 w 19"/>
                    <a:gd name="T39" fmla="*/ 0 h 57"/>
                    <a:gd name="T40" fmla="*/ 0 w 19"/>
                    <a:gd name="T41" fmla="*/ 0 h 57"/>
                    <a:gd name="T42" fmla="*/ 0 w 19"/>
                    <a:gd name="T43" fmla="*/ 0 h 57"/>
                    <a:gd name="T44" fmla="*/ 0 w 19"/>
                    <a:gd name="T45" fmla="*/ 0 h 57"/>
                    <a:gd name="T46" fmla="*/ 0 w 19"/>
                    <a:gd name="T47" fmla="*/ 0 h 57"/>
                    <a:gd name="T48" fmla="*/ 0 w 19"/>
                    <a:gd name="T49" fmla="*/ 0 h 57"/>
                    <a:gd name="T50" fmla="*/ 0 w 19"/>
                    <a:gd name="T51" fmla="*/ 0 h 57"/>
                    <a:gd name="T52" fmla="*/ 0 w 19"/>
                    <a:gd name="T53" fmla="*/ 0 h 57"/>
                    <a:gd name="T54" fmla="*/ 0 w 19"/>
                    <a:gd name="T55" fmla="*/ 0 h 57"/>
                    <a:gd name="T56" fmla="*/ 0 w 19"/>
                    <a:gd name="T57" fmla="*/ 0 h 57"/>
                    <a:gd name="T58" fmla="*/ 0 w 19"/>
                    <a:gd name="T59" fmla="*/ 0 h 57"/>
                    <a:gd name="T60" fmla="*/ 0 w 19"/>
                    <a:gd name="T61" fmla="*/ 0 h 57"/>
                    <a:gd name="T62" fmla="*/ 0 w 19"/>
                    <a:gd name="T63" fmla="*/ 0 h 57"/>
                    <a:gd name="T64" fmla="*/ 0 w 19"/>
                    <a:gd name="T65" fmla="*/ 0 h 57"/>
                    <a:gd name="T66" fmla="*/ 0 w 19"/>
                    <a:gd name="T67" fmla="*/ 0 h 57"/>
                    <a:gd name="T68" fmla="*/ 0 w 19"/>
                    <a:gd name="T69" fmla="*/ 0 h 57"/>
                    <a:gd name="T70" fmla="*/ 0 w 19"/>
                    <a:gd name="T71" fmla="*/ 0 h 57"/>
                    <a:gd name="T72" fmla="*/ 0 w 19"/>
                    <a:gd name="T73" fmla="*/ 0 h 57"/>
                    <a:gd name="T74" fmla="*/ 0 w 19"/>
                    <a:gd name="T75" fmla="*/ 0 h 57"/>
                    <a:gd name="T76" fmla="*/ 0 w 19"/>
                    <a:gd name="T77" fmla="*/ 0 h 57"/>
                    <a:gd name="T78" fmla="*/ 0 w 19"/>
                    <a:gd name="T79" fmla="*/ 0 h 57"/>
                    <a:gd name="T80" fmla="*/ 0 w 19"/>
                    <a:gd name="T81" fmla="*/ 0 h 57"/>
                    <a:gd name="T82" fmla="*/ 0 w 19"/>
                    <a:gd name="T83" fmla="*/ 0 h 57"/>
                    <a:gd name="T84" fmla="*/ 0 w 19"/>
                    <a:gd name="T85" fmla="*/ 0 h 57"/>
                    <a:gd name="T86" fmla="*/ 0 w 19"/>
                    <a:gd name="T87" fmla="*/ 0 h 57"/>
                    <a:gd name="T88" fmla="*/ 0 w 19"/>
                    <a:gd name="T89" fmla="*/ 0 h 57"/>
                    <a:gd name="T90" fmla="*/ 0 w 19"/>
                    <a:gd name="T91" fmla="*/ 0 h 57"/>
                    <a:gd name="T92" fmla="*/ 0 w 19"/>
                    <a:gd name="T93" fmla="*/ 0 h 57"/>
                    <a:gd name="T94" fmla="*/ 0 w 19"/>
                    <a:gd name="T95" fmla="*/ 0 h 57"/>
                    <a:gd name="T96" fmla="*/ 0 w 19"/>
                    <a:gd name="T97" fmla="*/ 0 h 57"/>
                    <a:gd name="T98" fmla="*/ 0 w 19"/>
                    <a:gd name="T99" fmla="*/ 0 h 57"/>
                    <a:gd name="T100" fmla="*/ 0 w 19"/>
                    <a:gd name="T101" fmla="*/ 0 h 57"/>
                    <a:gd name="T102" fmla="*/ 0 w 19"/>
                    <a:gd name="T103" fmla="*/ 0 h 57"/>
                    <a:gd name="T104" fmla="*/ 0 w 19"/>
                    <a:gd name="T105" fmla="*/ 0 h 57"/>
                    <a:gd name="T106" fmla="*/ 0 w 19"/>
                    <a:gd name="T107" fmla="*/ 0 h 57"/>
                    <a:gd name="T108" fmla="*/ 0 w 19"/>
                    <a:gd name="T109" fmla="*/ 0 h 57"/>
                    <a:gd name="T110" fmla="*/ 0 w 19"/>
                    <a:gd name="T111" fmla="*/ 0 h 57"/>
                    <a:gd name="T112" fmla="*/ 0 w 19"/>
                    <a:gd name="T113" fmla="*/ 0 h 57"/>
                    <a:gd name="T114" fmla="*/ 0 w 19"/>
                    <a:gd name="T115" fmla="*/ 0 h 57"/>
                    <a:gd name="T116" fmla="*/ 0 w 19"/>
                    <a:gd name="T117" fmla="*/ 0 h 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9"/>
                    <a:gd name="T178" fmla="*/ 0 h 57"/>
                    <a:gd name="T179" fmla="*/ 19 w 19"/>
                    <a:gd name="T180" fmla="*/ 57 h 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9" h="57">
                      <a:moveTo>
                        <a:pt x="4" y="54"/>
                      </a:moveTo>
                      <a:lnTo>
                        <a:pt x="5" y="56"/>
                      </a:lnTo>
                      <a:lnTo>
                        <a:pt x="5" y="57"/>
                      </a:lnTo>
                      <a:lnTo>
                        <a:pt x="6" y="57"/>
                      </a:lnTo>
                      <a:lnTo>
                        <a:pt x="7" y="57"/>
                      </a:lnTo>
                      <a:lnTo>
                        <a:pt x="7" y="56"/>
                      </a:lnTo>
                      <a:lnTo>
                        <a:pt x="8" y="56"/>
                      </a:lnTo>
                      <a:lnTo>
                        <a:pt x="8" y="55"/>
                      </a:lnTo>
                      <a:lnTo>
                        <a:pt x="8" y="54"/>
                      </a:lnTo>
                      <a:lnTo>
                        <a:pt x="8" y="51"/>
                      </a:lnTo>
                      <a:lnTo>
                        <a:pt x="9" y="49"/>
                      </a:lnTo>
                      <a:lnTo>
                        <a:pt x="9" y="47"/>
                      </a:lnTo>
                      <a:lnTo>
                        <a:pt x="10" y="45"/>
                      </a:lnTo>
                      <a:lnTo>
                        <a:pt x="11" y="43"/>
                      </a:lnTo>
                      <a:lnTo>
                        <a:pt x="14" y="39"/>
                      </a:lnTo>
                      <a:lnTo>
                        <a:pt x="15" y="37"/>
                      </a:lnTo>
                      <a:lnTo>
                        <a:pt x="16" y="36"/>
                      </a:lnTo>
                      <a:lnTo>
                        <a:pt x="17" y="35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9"/>
                      </a:lnTo>
                      <a:lnTo>
                        <a:pt x="18" y="15"/>
                      </a:lnTo>
                      <a:lnTo>
                        <a:pt x="18" y="11"/>
                      </a:lnTo>
                      <a:lnTo>
                        <a:pt x="18" y="8"/>
                      </a:lnTo>
                      <a:lnTo>
                        <a:pt x="18" y="5"/>
                      </a:lnTo>
                      <a:lnTo>
                        <a:pt x="18" y="3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4" y="2"/>
                      </a:lnTo>
                      <a:lnTo>
                        <a:pt x="14" y="3"/>
                      </a:lnTo>
                      <a:lnTo>
                        <a:pt x="12" y="5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10" y="15"/>
                      </a:lnTo>
                      <a:lnTo>
                        <a:pt x="8" y="18"/>
                      </a:lnTo>
                      <a:lnTo>
                        <a:pt x="7" y="20"/>
                      </a:lnTo>
                      <a:lnTo>
                        <a:pt x="5" y="21"/>
                      </a:lnTo>
                      <a:lnTo>
                        <a:pt x="4" y="22"/>
                      </a:lnTo>
                      <a:lnTo>
                        <a:pt x="3" y="23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1" y="38"/>
                      </a:lnTo>
                      <a:lnTo>
                        <a:pt x="1" y="43"/>
                      </a:lnTo>
                      <a:lnTo>
                        <a:pt x="3" y="46"/>
                      </a:lnTo>
                      <a:lnTo>
                        <a:pt x="3" y="49"/>
                      </a:lnTo>
                      <a:lnTo>
                        <a:pt x="4" y="51"/>
                      </a:lnTo>
                      <a:lnTo>
                        <a:pt x="4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9" name="Freeform 840"/>
                <p:cNvSpPr>
                  <a:spLocks/>
                </p:cNvSpPr>
                <p:nvPr/>
              </p:nvSpPr>
              <p:spPr bwMode="auto">
                <a:xfrm>
                  <a:off x="794" y="156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0 h 57"/>
                    <a:gd name="T36" fmla="*/ 1 w 17"/>
                    <a:gd name="T37" fmla="*/ 0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0 w 17"/>
                    <a:gd name="T55" fmla="*/ 1 h 57"/>
                    <a:gd name="T56" fmla="*/ 0 w 17"/>
                    <a:gd name="T57" fmla="*/ 1 h 57"/>
                    <a:gd name="T58" fmla="*/ 1 w 17"/>
                    <a:gd name="T59" fmla="*/ 1 h 57"/>
                    <a:gd name="T60" fmla="*/ 1 w 17"/>
                    <a:gd name="T61" fmla="*/ 1 h 57"/>
                    <a:gd name="T62" fmla="*/ 1 w 17"/>
                    <a:gd name="T63" fmla="*/ 1 h 57"/>
                    <a:gd name="T64" fmla="*/ 1 w 17"/>
                    <a:gd name="T65" fmla="*/ 1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57"/>
                    <a:gd name="T101" fmla="*/ 17 w 17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57">
                      <a:moveTo>
                        <a:pt x="7" y="54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0"/>
                      </a:lnTo>
                      <a:lnTo>
                        <a:pt x="11" y="47"/>
                      </a:lnTo>
                      <a:lnTo>
                        <a:pt x="12" y="45"/>
                      </a:lnTo>
                      <a:lnTo>
                        <a:pt x="12" y="42"/>
                      </a:lnTo>
                      <a:lnTo>
                        <a:pt x="13" y="40"/>
                      </a:lnTo>
                      <a:lnTo>
                        <a:pt x="15" y="38"/>
                      </a:lnTo>
                      <a:lnTo>
                        <a:pt x="16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5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1" y="35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3" y="46"/>
                      </a:lnTo>
                      <a:lnTo>
                        <a:pt x="4" y="50"/>
                      </a:lnTo>
                      <a:lnTo>
                        <a:pt x="5" y="52"/>
                      </a:lnTo>
                      <a:lnTo>
                        <a:pt x="5" y="53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0" name="Freeform 841"/>
                <p:cNvSpPr>
                  <a:spLocks/>
                </p:cNvSpPr>
                <p:nvPr/>
              </p:nvSpPr>
              <p:spPr bwMode="auto">
                <a:xfrm>
                  <a:off x="794" y="1565"/>
                  <a:ext cx="9" cy="29"/>
                </a:xfrm>
                <a:custGeom>
                  <a:avLst/>
                  <a:gdLst>
                    <a:gd name="T0" fmla="*/ 1 w 17"/>
                    <a:gd name="T1" fmla="*/ 1 h 57"/>
                    <a:gd name="T2" fmla="*/ 1 w 17"/>
                    <a:gd name="T3" fmla="*/ 1 h 57"/>
                    <a:gd name="T4" fmla="*/ 1 w 17"/>
                    <a:gd name="T5" fmla="*/ 1 h 57"/>
                    <a:gd name="T6" fmla="*/ 1 w 17"/>
                    <a:gd name="T7" fmla="*/ 1 h 57"/>
                    <a:gd name="T8" fmla="*/ 1 w 17"/>
                    <a:gd name="T9" fmla="*/ 1 h 57"/>
                    <a:gd name="T10" fmla="*/ 1 w 17"/>
                    <a:gd name="T11" fmla="*/ 1 h 57"/>
                    <a:gd name="T12" fmla="*/ 1 w 17"/>
                    <a:gd name="T13" fmla="*/ 1 h 57"/>
                    <a:gd name="T14" fmla="*/ 1 w 17"/>
                    <a:gd name="T15" fmla="*/ 1 h 57"/>
                    <a:gd name="T16" fmla="*/ 1 w 17"/>
                    <a:gd name="T17" fmla="*/ 1 h 57"/>
                    <a:gd name="T18" fmla="*/ 1 w 17"/>
                    <a:gd name="T19" fmla="*/ 1 h 57"/>
                    <a:gd name="T20" fmla="*/ 1 w 17"/>
                    <a:gd name="T21" fmla="*/ 1 h 57"/>
                    <a:gd name="T22" fmla="*/ 1 w 17"/>
                    <a:gd name="T23" fmla="*/ 1 h 57"/>
                    <a:gd name="T24" fmla="*/ 1 w 17"/>
                    <a:gd name="T25" fmla="*/ 1 h 57"/>
                    <a:gd name="T26" fmla="*/ 1 w 17"/>
                    <a:gd name="T27" fmla="*/ 1 h 57"/>
                    <a:gd name="T28" fmla="*/ 1 w 17"/>
                    <a:gd name="T29" fmla="*/ 1 h 57"/>
                    <a:gd name="T30" fmla="*/ 1 w 17"/>
                    <a:gd name="T31" fmla="*/ 1 h 57"/>
                    <a:gd name="T32" fmla="*/ 1 w 17"/>
                    <a:gd name="T33" fmla="*/ 1 h 57"/>
                    <a:gd name="T34" fmla="*/ 1 w 17"/>
                    <a:gd name="T35" fmla="*/ 1 h 57"/>
                    <a:gd name="T36" fmla="*/ 1 w 17"/>
                    <a:gd name="T37" fmla="*/ 1 h 57"/>
                    <a:gd name="T38" fmla="*/ 1 w 17"/>
                    <a:gd name="T39" fmla="*/ 1 h 57"/>
                    <a:gd name="T40" fmla="*/ 1 w 17"/>
                    <a:gd name="T41" fmla="*/ 1 h 57"/>
                    <a:gd name="T42" fmla="*/ 1 w 17"/>
                    <a:gd name="T43" fmla="*/ 1 h 57"/>
                    <a:gd name="T44" fmla="*/ 1 w 17"/>
                    <a:gd name="T45" fmla="*/ 1 h 57"/>
                    <a:gd name="T46" fmla="*/ 1 w 17"/>
                    <a:gd name="T47" fmla="*/ 1 h 57"/>
                    <a:gd name="T48" fmla="*/ 1 w 17"/>
                    <a:gd name="T49" fmla="*/ 1 h 57"/>
                    <a:gd name="T50" fmla="*/ 1 w 17"/>
                    <a:gd name="T51" fmla="*/ 1 h 57"/>
                    <a:gd name="T52" fmla="*/ 1 w 17"/>
                    <a:gd name="T53" fmla="*/ 1 h 57"/>
                    <a:gd name="T54" fmla="*/ 1 w 17"/>
                    <a:gd name="T55" fmla="*/ 1 h 57"/>
                    <a:gd name="T56" fmla="*/ 1 w 17"/>
                    <a:gd name="T57" fmla="*/ 1 h 57"/>
                    <a:gd name="T58" fmla="*/ 1 w 17"/>
                    <a:gd name="T59" fmla="*/ 1 h 57"/>
                    <a:gd name="T60" fmla="*/ 1 w 17"/>
                    <a:gd name="T61" fmla="*/ 0 h 57"/>
                    <a:gd name="T62" fmla="*/ 1 w 17"/>
                    <a:gd name="T63" fmla="*/ 0 h 57"/>
                    <a:gd name="T64" fmla="*/ 1 w 17"/>
                    <a:gd name="T65" fmla="*/ 0 h 57"/>
                    <a:gd name="T66" fmla="*/ 1 w 17"/>
                    <a:gd name="T67" fmla="*/ 1 h 57"/>
                    <a:gd name="T68" fmla="*/ 1 w 17"/>
                    <a:gd name="T69" fmla="*/ 1 h 57"/>
                    <a:gd name="T70" fmla="*/ 1 w 17"/>
                    <a:gd name="T71" fmla="*/ 1 h 57"/>
                    <a:gd name="T72" fmla="*/ 1 w 17"/>
                    <a:gd name="T73" fmla="*/ 1 h 57"/>
                    <a:gd name="T74" fmla="*/ 1 w 17"/>
                    <a:gd name="T75" fmla="*/ 1 h 57"/>
                    <a:gd name="T76" fmla="*/ 1 w 17"/>
                    <a:gd name="T77" fmla="*/ 1 h 57"/>
                    <a:gd name="T78" fmla="*/ 1 w 17"/>
                    <a:gd name="T79" fmla="*/ 1 h 57"/>
                    <a:gd name="T80" fmla="*/ 1 w 17"/>
                    <a:gd name="T81" fmla="*/ 1 h 57"/>
                    <a:gd name="T82" fmla="*/ 1 w 17"/>
                    <a:gd name="T83" fmla="*/ 1 h 57"/>
                    <a:gd name="T84" fmla="*/ 1 w 17"/>
                    <a:gd name="T85" fmla="*/ 1 h 57"/>
                    <a:gd name="T86" fmla="*/ 1 w 17"/>
                    <a:gd name="T87" fmla="*/ 1 h 57"/>
                    <a:gd name="T88" fmla="*/ 1 w 17"/>
                    <a:gd name="T89" fmla="*/ 1 h 57"/>
                    <a:gd name="T90" fmla="*/ 1 w 17"/>
                    <a:gd name="T91" fmla="*/ 1 h 57"/>
                    <a:gd name="T92" fmla="*/ 1 w 17"/>
                    <a:gd name="T93" fmla="*/ 1 h 57"/>
                    <a:gd name="T94" fmla="*/ 1 w 17"/>
                    <a:gd name="T95" fmla="*/ 1 h 57"/>
                    <a:gd name="T96" fmla="*/ 0 w 17"/>
                    <a:gd name="T97" fmla="*/ 1 h 57"/>
                    <a:gd name="T98" fmla="*/ 0 w 17"/>
                    <a:gd name="T99" fmla="*/ 1 h 57"/>
                    <a:gd name="T100" fmla="*/ 0 w 17"/>
                    <a:gd name="T101" fmla="*/ 1 h 57"/>
                    <a:gd name="T102" fmla="*/ 0 w 17"/>
                    <a:gd name="T103" fmla="*/ 1 h 57"/>
                    <a:gd name="T104" fmla="*/ 1 w 17"/>
                    <a:gd name="T105" fmla="*/ 1 h 57"/>
                    <a:gd name="T106" fmla="*/ 1 w 17"/>
                    <a:gd name="T107" fmla="*/ 1 h 57"/>
                    <a:gd name="T108" fmla="*/ 1 w 17"/>
                    <a:gd name="T109" fmla="*/ 1 h 57"/>
                    <a:gd name="T110" fmla="*/ 1 w 17"/>
                    <a:gd name="T111" fmla="*/ 1 h 57"/>
                    <a:gd name="T112" fmla="*/ 1 w 17"/>
                    <a:gd name="T113" fmla="*/ 1 h 57"/>
                    <a:gd name="T114" fmla="*/ 1 w 17"/>
                    <a:gd name="T115" fmla="*/ 1 h 57"/>
                    <a:gd name="T116" fmla="*/ 1 w 17"/>
                    <a:gd name="T117" fmla="*/ 1 h 57"/>
                    <a:gd name="T118" fmla="*/ 1 w 17"/>
                    <a:gd name="T119" fmla="*/ 1 h 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"/>
                    <a:gd name="T181" fmla="*/ 0 h 57"/>
                    <a:gd name="T182" fmla="*/ 17 w 17"/>
                    <a:gd name="T183" fmla="*/ 57 h 5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" h="57">
                      <a:moveTo>
                        <a:pt x="7" y="54"/>
                      </a:moveTo>
                      <a:lnTo>
                        <a:pt x="7" y="56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1" y="55"/>
                      </a:lnTo>
                      <a:lnTo>
                        <a:pt x="11" y="54"/>
                      </a:lnTo>
                      <a:lnTo>
                        <a:pt x="11" y="52"/>
                      </a:lnTo>
                      <a:lnTo>
                        <a:pt x="11" y="50"/>
                      </a:lnTo>
                      <a:lnTo>
                        <a:pt x="11" y="47"/>
                      </a:lnTo>
                      <a:lnTo>
                        <a:pt x="12" y="45"/>
                      </a:lnTo>
                      <a:lnTo>
                        <a:pt x="12" y="42"/>
                      </a:lnTo>
                      <a:lnTo>
                        <a:pt x="13" y="40"/>
                      </a:lnTo>
                      <a:lnTo>
                        <a:pt x="15" y="38"/>
                      </a:lnTo>
                      <a:lnTo>
                        <a:pt x="16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7" y="33"/>
                      </a:lnTo>
                      <a:lnTo>
                        <a:pt x="17" y="32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6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5" y="10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3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8" y="15"/>
                      </a:lnTo>
                      <a:lnTo>
                        <a:pt x="7" y="18"/>
                      </a:lnTo>
                      <a:lnTo>
                        <a:pt x="5" y="20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1" y="35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3" y="46"/>
                      </a:lnTo>
                      <a:lnTo>
                        <a:pt x="4" y="50"/>
                      </a:lnTo>
                      <a:lnTo>
                        <a:pt x="5" y="52"/>
                      </a:lnTo>
                      <a:lnTo>
                        <a:pt x="5" y="53"/>
                      </a:lnTo>
                      <a:lnTo>
                        <a:pt x="7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1" name="Freeform 842"/>
                <p:cNvSpPr>
                  <a:spLocks/>
                </p:cNvSpPr>
                <p:nvPr/>
              </p:nvSpPr>
              <p:spPr bwMode="auto">
                <a:xfrm>
                  <a:off x="799" y="1584"/>
                  <a:ext cx="9" cy="28"/>
                </a:xfrm>
                <a:custGeom>
                  <a:avLst/>
                  <a:gdLst>
                    <a:gd name="T0" fmla="*/ 1 w 18"/>
                    <a:gd name="T1" fmla="*/ 0 h 57"/>
                    <a:gd name="T2" fmla="*/ 1 w 18"/>
                    <a:gd name="T3" fmla="*/ 0 h 57"/>
                    <a:gd name="T4" fmla="*/ 1 w 18"/>
                    <a:gd name="T5" fmla="*/ 0 h 57"/>
                    <a:gd name="T6" fmla="*/ 1 w 18"/>
                    <a:gd name="T7" fmla="*/ 0 h 57"/>
                    <a:gd name="T8" fmla="*/ 1 w 18"/>
                    <a:gd name="T9" fmla="*/ 0 h 57"/>
                    <a:gd name="T10" fmla="*/ 1 w 18"/>
                    <a:gd name="T11" fmla="*/ 0 h 57"/>
                    <a:gd name="T12" fmla="*/ 1 w 18"/>
                    <a:gd name="T13" fmla="*/ 0 h 57"/>
                    <a:gd name="T14" fmla="*/ 1 w 18"/>
                    <a:gd name="T15" fmla="*/ 0 h 57"/>
                    <a:gd name="T16" fmla="*/ 1 w 18"/>
                    <a:gd name="T17" fmla="*/ 0 h 57"/>
                    <a:gd name="T18" fmla="*/ 1 w 18"/>
                    <a:gd name="T19" fmla="*/ 0 h 57"/>
                    <a:gd name="T20" fmla="*/ 1 w 18"/>
                    <a:gd name="T21" fmla="*/ 0 h 57"/>
                    <a:gd name="T22" fmla="*/ 1 w 18"/>
                    <a:gd name="T23" fmla="*/ 0 h 57"/>
                    <a:gd name="T24" fmla="*/ 1 w 18"/>
                    <a:gd name="T25" fmla="*/ 0 h 57"/>
                    <a:gd name="T26" fmla="*/ 1 w 18"/>
                    <a:gd name="T27" fmla="*/ 0 h 57"/>
                    <a:gd name="T28" fmla="*/ 1 w 18"/>
                    <a:gd name="T29" fmla="*/ 0 h 57"/>
                    <a:gd name="T30" fmla="*/ 1 w 18"/>
                    <a:gd name="T31" fmla="*/ 0 h 57"/>
                    <a:gd name="T32" fmla="*/ 1 w 18"/>
                    <a:gd name="T33" fmla="*/ 0 h 57"/>
                    <a:gd name="T34" fmla="*/ 1 w 18"/>
                    <a:gd name="T35" fmla="*/ 0 h 57"/>
                    <a:gd name="T36" fmla="*/ 1 w 18"/>
                    <a:gd name="T37" fmla="*/ 0 h 57"/>
                    <a:gd name="T38" fmla="*/ 1 w 18"/>
                    <a:gd name="T39" fmla="*/ 0 h 57"/>
                    <a:gd name="T40" fmla="*/ 1 w 18"/>
                    <a:gd name="T41" fmla="*/ 0 h 57"/>
                    <a:gd name="T42" fmla="*/ 1 w 18"/>
                    <a:gd name="T43" fmla="*/ 0 h 57"/>
                    <a:gd name="T44" fmla="*/ 1 w 18"/>
                    <a:gd name="T45" fmla="*/ 0 h 57"/>
                    <a:gd name="T46" fmla="*/ 1 w 18"/>
                    <a:gd name="T47" fmla="*/ 0 h 57"/>
                    <a:gd name="T48" fmla="*/ 1 w 18"/>
                    <a:gd name="T49" fmla="*/ 0 h 57"/>
                    <a:gd name="T50" fmla="*/ 1 w 18"/>
                    <a:gd name="T51" fmla="*/ 0 h 57"/>
                    <a:gd name="T52" fmla="*/ 1 w 18"/>
                    <a:gd name="T53" fmla="*/ 0 h 57"/>
                    <a:gd name="T54" fmla="*/ 0 w 18"/>
                    <a:gd name="T55" fmla="*/ 0 h 57"/>
                    <a:gd name="T56" fmla="*/ 1 w 18"/>
                    <a:gd name="T57" fmla="*/ 0 h 57"/>
                    <a:gd name="T58" fmla="*/ 1 w 18"/>
                    <a:gd name="T59" fmla="*/ 0 h 57"/>
                    <a:gd name="T60" fmla="*/ 1 w 18"/>
                    <a:gd name="T61" fmla="*/ 0 h 57"/>
                    <a:gd name="T62" fmla="*/ 1 w 18"/>
                    <a:gd name="T63" fmla="*/ 0 h 57"/>
                    <a:gd name="T64" fmla="*/ 1 w 18"/>
                    <a:gd name="T65" fmla="*/ 0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57"/>
                    <a:gd name="T101" fmla="*/ 18 w 18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57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3" y="57"/>
                      </a:lnTo>
                      <a:lnTo>
                        <a:pt x="14" y="57"/>
                      </a:lnTo>
                      <a:lnTo>
                        <a:pt x="15" y="56"/>
                      </a:lnTo>
                      <a:lnTo>
                        <a:pt x="15" y="54"/>
                      </a:lnTo>
                      <a:lnTo>
                        <a:pt x="15" y="53"/>
                      </a:lnTo>
                      <a:lnTo>
                        <a:pt x="15" y="51"/>
                      </a:lnTo>
                      <a:lnTo>
                        <a:pt x="14" y="49"/>
                      </a:lnTo>
                      <a:lnTo>
                        <a:pt x="14" y="47"/>
                      </a:lnTo>
                      <a:lnTo>
                        <a:pt x="15" y="45"/>
                      </a:lnTo>
                      <a:lnTo>
                        <a:pt x="15" y="41"/>
                      </a:lnTo>
                      <a:lnTo>
                        <a:pt x="16" y="39"/>
                      </a:lnTo>
                      <a:lnTo>
                        <a:pt x="17" y="36"/>
                      </a:lnTo>
                      <a:lnTo>
                        <a:pt x="17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4" y="12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7" y="7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4"/>
                      </a:lnTo>
                      <a:lnTo>
                        <a:pt x="2" y="25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4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10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2" name="Freeform 843"/>
                <p:cNvSpPr>
                  <a:spLocks/>
                </p:cNvSpPr>
                <p:nvPr/>
              </p:nvSpPr>
              <p:spPr bwMode="auto">
                <a:xfrm>
                  <a:off x="799" y="1584"/>
                  <a:ext cx="9" cy="28"/>
                </a:xfrm>
                <a:custGeom>
                  <a:avLst/>
                  <a:gdLst>
                    <a:gd name="T0" fmla="*/ 1 w 18"/>
                    <a:gd name="T1" fmla="*/ 0 h 57"/>
                    <a:gd name="T2" fmla="*/ 1 w 18"/>
                    <a:gd name="T3" fmla="*/ 0 h 57"/>
                    <a:gd name="T4" fmla="*/ 1 w 18"/>
                    <a:gd name="T5" fmla="*/ 0 h 57"/>
                    <a:gd name="T6" fmla="*/ 1 w 18"/>
                    <a:gd name="T7" fmla="*/ 0 h 57"/>
                    <a:gd name="T8" fmla="*/ 1 w 18"/>
                    <a:gd name="T9" fmla="*/ 0 h 57"/>
                    <a:gd name="T10" fmla="*/ 1 w 18"/>
                    <a:gd name="T11" fmla="*/ 0 h 57"/>
                    <a:gd name="T12" fmla="*/ 1 w 18"/>
                    <a:gd name="T13" fmla="*/ 0 h 57"/>
                    <a:gd name="T14" fmla="*/ 1 w 18"/>
                    <a:gd name="T15" fmla="*/ 0 h 57"/>
                    <a:gd name="T16" fmla="*/ 1 w 18"/>
                    <a:gd name="T17" fmla="*/ 0 h 57"/>
                    <a:gd name="T18" fmla="*/ 1 w 18"/>
                    <a:gd name="T19" fmla="*/ 0 h 57"/>
                    <a:gd name="T20" fmla="*/ 1 w 18"/>
                    <a:gd name="T21" fmla="*/ 0 h 57"/>
                    <a:gd name="T22" fmla="*/ 1 w 18"/>
                    <a:gd name="T23" fmla="*/ 0 h 57"/>
                    <a:gd name="T24" fmla="*/ 1 w 18"/>
                    <a:gd name="T25" fmla="*/ 0 h 57"/>
                    <a:gd name="T26" fmla="*/ 1 w 18"/>
                    <a:gd name="T27" fmla="*/ 0 h 57"/>
                    <a:gd name="T28" fmla="*/ 1 w 18"/>
                    <a:gd name="T29" fmla="*/ 0 h 57"/>
                    <a:gd name="T30" fmla="*/ 1 w 18"/>
                    <a:gd name="T31" fmla="*/ 0 h 57"/>
                    <a:gd name="T32" fmla="*/ 1 w 18"/>
                    <a:gd name="T33" fmla="*/ 0 h 57"/>
                    <a:gd name="T34" fmla="*/ 1 w 18"/>
                    <a:gd name="T35" fmla="*/ 0 h 57"/>
                    <a:gd name="T36" fmla="*/ 1 w 18"/>
                    <a:gd name="T37" fmla="*/ 0 h 57"/>
                    <a:gd name="T38" fmla="*/ 1 w 18"/>
                    <a:gd name="T39" fmla="*/ 0 h 57"/>
                    <a:gd name="T40" fmla="*/ 1 w 18"/>
                    <a:gd name="T41" fmla="*/ 0 h 57"/>
                    <a:gd name="T42" fmla="*/ 1 w 18"/>
                    <a:gd name="T43" fmla="*/ 0 h 57"/>
                    <a:gd name="T44" fmla="*/ 1 w 18"/>
                    <a:gd name="T45" fmla="*/ 0 h 57"/>
                    <a:gd name="T46" fmla="*/ 1 w 18"/>
                    <a:gd name="T47" fmla="*/ 0 h 57"/>
                    <a:gd name="T48" fmla="*/ 1 w 18"/>
                    <a:gd name="T49" fmla="*/ 0 h 57"/>
                    <a:gd name="T50" fmla="*/ 1 w 18"/>
                    <a:gd name="T51" fmla="*/ 0 h 57"/>
                    <a:gd name="T52" fmla="*/ 1 w 18"/>
                    <a:gd name="T53" fmla="*/ 0 h 57"/>
                    <a:gd name="T54" fmla="*/ 1 w 18"/>
                    <a:gd name="T55" fmla="*/ 0 h 57"/>
                    <a:gd name="T56" fmla="*/ 1 w 18"/>
                    <a:gd name="T57" fmla="*/ 0 h 57"/>
                    <a:gd name="T58" fmla="*/ 1 w 18"/>
                    <a:gd name="T59" fmla="*/ 0 h 57"/>
                    <a:gd name="T60" fmla="*/ 1 w 18"/>
                    <a:gd name="T61" fmla="*/ 0 h 57"/>
                    <a:gd name="T62" fmla="*/ 1 w 18"/>
                    <a:gd name="T63" fmla="*/ 0 h 57"/>
                    <a:gd name="T64" fmla="*/ 1 w 18"/>
                    <a:gd name="T65" fmla="*/ 0 h 57"/>
                    <a:gd name="T66" fmla="*/ 1 w 18"/>
                    <a:gd name="T67" fmla="*/ 0 h 57"/>
                    <a:gd name="T68" fmla="*/ 1 w 18"/>
                    <a:gd name="T69" fmla="*/ 0 h 57"/>
                    <a:gd name="T70" fmla="*/ 1 w 18"/>
                    <a:gd name="T71" fmla="*/ 0 h 57"/>
                    <a:gd name="T72" fmla="*/ 1 w 18"/>
                    <a:gd name="T73" fmla="*/ 0 h 57"/>
                    <a:gd name="T74" fmla="*/ 1 w 18"/>
                    <a:gd name="T75" fmla="*/ 0 h 57"/>
                    <a:gd name="T76" fmla="*/ 1 w 18"/>
                    <a:gd name="T77" fmla="*/ 0 h 57"/>
                    <a:gd name="T78" fmla="*/ 1 w 18"/>
                    <a:gd name="T79" fmla="*/ 0 h 57"/>
                    <a:gd name="T80" fmla="*/ 1 w 18"/>
                    <a:gd name="T81" fmla="*/ 0 h 57"/>
                    <a:gd name="T82" fmla="*/ 1 w 18"/>
                    <a:gd name="T83" fmla="*/ 0 h 57"/>
                    <a:gd name="T84" fmla="*/ 1 w 18"/>
                    <a:gd name="T85" fmla="*/ 0 h 57"/>
                    <a:gd name="T86" fmla="*/ 1 w 18"/>
                    <a:gd name="T87" fmla="*/ 0 h 57"/>
                    <a:gd name="T88" fmla="*/ 1 w 18"/>
                    <a:gd name="T89" fmla="*/ 0 h 57"/>
                    <a:gd name="T90" fmla="*/ 1 w 18"/>
                    <a:gd name="T91" fmla="*/ 0 h 57"/>
                    <a:gd name="T92" fmla="*/ 1 w 18"/>
                    <a:gd name="T93" fmla="*/ 0 h 57"/>
                    <a:gd name="T94" fmla="*/ 0 w 18"/>
                    <a:gd name="T95" fmla="*/ 0 h 57"/>
                    <a:gd name="T96" fmla="*/ 0 w 18"/>
                    <a:gd name="T97" fmla="*/ 0 h 57"/>
                    <a:gd name="T98" fmla="*/ 1 w 18"/>
                    <a:gd name="T99" fmla="*/ 0 h 57"/>
                    <a:gd name="T100" fmla="*/ 1 w 18"/>
                    <a:gd name="T101" fmla="*/ 0 h 57"/>
                    <a:gd name="T102" fmla="*/ 1 w 18"/>
                    <a:gd name="T103" fmla="*/ 0 h 57"/>
                    <a:gd name="T104" fmla="*/ 1 w 18"/>
                    <a:gd name="T105" fmla="*/ 0 h 57"/>
                    <a:gd name="T106" fmla="*/ 1 w 18"/>
                    <a:gd name="T107" fmla="*/ 0 h 57"/>
                    <a:gd name="T108" fmla="*/ 1 w 18"/>
                    <a:gd name="T109" fmla="*/ 0 h 57"/>
                    <a:gd name="T110" fmla="*/ 1 w 18"/>
                    <a:gd name="T111" fmla="*/ 0 h 57"/>
                    <a:gd name="T112" fmla="*/ 1 w 18"/>
                    <a:gd name="T113" fmla="*/ 0 h 57"/>
                    <a:gd name="T114" fmla="*/ 1 w 18"/>
                    <a:gd name="T115" fmla="*/ 0 h 57"/>
                    <a:gd name="T116" fmla="*/ 1 w 18"/>
                    <a:gd name="T117" fmla="*/ 0 h 5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8"/>
                    <a:gd name="T178" fmla="*/ 0 h 57"/>
                    <a:gd name="T179" fmla="*/ 18 w 18"/>
                    <a:gd name="T180" fmla="*/ 57 h 5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8" h="57">
                      <a:moveTo>
                        <a:pt x="11" y="54"/>
                      </a:moveTo>
                      <a:lnTo>
                        <a:pt x="12" y="57"/>
                      </a:lnTo>
                      <a:lnTo>
                        <a:pt x="13" y="57"/>
                      </a:lnTo>
                      <a:lnTo>
                        <a:pt x="14" y="57"/>
                      </a:lnTo>
                      <a:lnTo>
                        <a:pt x="15" y="56"/>
                      </a:lnTo>
                      <a:lnTo>
                        <a:pt x="15" y="54"/>
                      </a:lnTo>
                      <a:lnTo>
                        <a:pt x="15" y="53"/>
                      </a:lnTo>
                      <a:lnTo>
                        <a:pt x="15" y="51"/>
                      </a:lnTo>
                      <a:lnTo>
                        <a:pt x="14" y="49"/>
                      </a:lnTo>
                      <a:lnTo>
                        <a:pt x="14" y="47"/>
                      </a:lnTo>
                      <a:lnTo>
                        <a:pt x="15" y="45"/>
                      </a:lnTo>
                      <a:lnTo>
                        <a:pt x="15" y="41"/>
                      </a:lnTo>
                      <a:lnTo>
                        <a:pt x="16" y="39"/>
                      </a:lnTo>
                      <a:lnTo>
                        <a:pt x="17" y="36"/>
                      </a:lnTo>
                      <a:lnTo>
                        <a:pt x="17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5"/>
                      </a:lnTo>
                      <a:lnTo>
                        <a:pt x="14" y="12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7" y="7"/>
                      </a:lnTo>
                      <a:lnTo>
                        <a:pt x="7" y="11"/>
                      </a:lnTo>
                      <a:lnTo>
                        <a:pt x="7" y="13"/>
                      </a:lnTo>
                      <a:lnTo>
                        <a:pt x="6" y="16"/>
                      </a:lnTo>
                      <a:lnTo>
                        <a:pt x="5" y="18"/>
                      </a:lnTo>
                      <a:lnTo>
                        <a:pt x="4" y="20"/>
                      </a:lnTo>
                      <a:lnTo>
                        <a:pt x="3" y="23"/>
                      </a:lnTo>
                      <a:lnTo>
                        <a:pt x="2" y="24"/>
                      </a:lnTo>
                      <a:lnTo>
                        <a:pt x="2" y="25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3"/>
                      </a:lnTo>
                      <a:lnTo>
                        <a:pt x="3" y="37"/>
                      </a:lnTo>
                      <a:lnTo>
                        <a:pt x="4" y="40"/>
                      </a:lnTo>
                      <a:lnTo>
                        <a:pt x="6" y="43"/>
                      </a:lnTo>
                      <a:lnTo>
                        <a:pt x="7" y="48"/>
                      </a:lnTo>
                      <a:lnTo>
                        <a:pt x="9" y="50"/>
                      </a:lnTo>
                      <a:lnTo>
                        <a:pt x="10" y="52"/>
                      </a:lnTo>
                      <a:lnTo>
                        <a:pt x="10" y="53"/>
                      </a:lnTo>
                      <a:lnTo>
                        <a:pt x="11" y="5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3" name="Freeform 844"/>
                <p:cNvSpPr>
                  <a:spLocks/>
                </p:cNvSpPr>
                <p:nvPr/>
              </p:nvSpPr>
              <p:spPr bwMode="auto">
                <a:xfrm>
                  <a:off x="809" y="1602"/>
                  <a:ext cx="11" cy="27"/>
                </a:xfrm>
                <a:custGeom>
                  <a:avLst/>
                  <a:gdLst>
                    <a:gd name="T0" fmla="*/ 1 w 21"/>
                    <a:gd name="T1" fmla="*/ 1 h 54"/>
                    <a:gd name="T2" fmla="*/ 1 w 21"/>
                    <a:gd name="T3" fmla="*/ 1 h 54"/>
                    <a:gd name="T4" fmla="*/ 1 w 21"/>
                    <a:gd name="T5" fmla="*/ 1 h 54"/>
                    <a:gd name="T6" fmla="*/ 1 w 21"/>
                    <a:gd name="T7" fmla="*/ 1 h 54"/>
                    <a:gd name="T8" fmla="*/ 1 w 21"/>
                    <a:gd name="T9" fmla="*/ 1 h 54"/>
                    <a:gd name="T10" fmla="*/ 1 w 21"/>
                    <a:gd name="T11" fmla="*/ 1 h 54"/>
                    <a:gd name="T12" fmla="*/ 1 w 21"/>
                    <a:gd name="T13" fmla="*/ 1 h 54"/>
                    <a:gd name="T14" fmla="*/ 1 w 21"/>
                    <a:gd name="T15" fmla="*/ 1 h 54"/>
                    <a:gd name="T16" fmla="*/ 1 w 21"/>
                    <a:gd name="T17" fmla="*/ 1 h 54"/>
                    <a:gd name="T18" fmla="*/ 1 w 21"/>
                    <a:gd name="T19" fmla="*/ 1 h 54"/>
                    <a:gd name="T20" fmla="*/ 1 w 21"/>
                    <a:gd name="T21" fmla="*/ 1 h 54"/>
                    <a:gd name="T22" fmla="*/ 1 w 21"/>
                    <a:gd name="T23" fmla="*/ 1 h 54"/>
                    <a:gd name="T24" fmla="*/ 1 w 21"/>
                    <a:gd name="T25" fmla="*/ 1 h 54"/>
                    <a:gd name="T26" fmla="*/ 1 w 21"/>
                    <a:gd name="T27" fmla="*/ 1 h 54"/>
                    <a:gd name="T28" fmla="*/ 1 w 21"/>
                    <a:gd name="T29" fmla="*/ 1 h 54"/>
                    <a:gd name="T30" fmla="*/ 1 w 21"/>
                    <a:gd name="T31" fmla="*/ 1 h 54"/>
                    <a:gd name="T32" fmla="*/ 1 w 21"/>
                    <a:gd name="T33" fmla="*/ 1 h 54"/>
                    <a:gd name="T34" fmla="*/ 1 w 21"/>
                    <a:gd name="T35" fmla="*/ 0 h 54"/>
                    <a:gd name="T36" fmla="*/ 0 w 21"/>
                    <a:gd name="T37" fmla="*/ 1 h 54"/>
                    <a:gd name="T38" fmla="*/ 0 w 21"/>
                    <a:gd name="T39" fmla="*/ 1 h 54"/>
                    <a:gd name="T40" fmla="*/ 0 w 21"/>
                    <a:gd name="T41" fmla="*/ 1 h 54"/>
                    <a:gd name="T42" fmla="*/ 1 w 21"/>
                    <a:gd name="T43" fmla="*/ 1 h 54"/>
                    <a:gd name="T44" fmla="*/ 1 w 21"/>
                    <a:gd name="T45" fmla="*/ 1 h 54"/>
                    <a:gd name="T46" fmla="*/ 1 w 21"/>
                    <a:gd name="T47" fmla="*/ 1 h 54"/>
                    <a:gd name="T48" fmla="*/ 1 w 21"/>
                    <a:gd name="T49" fmla="*/ 1 h 54"/>
                    <a:gd name="T50" fmla="*/ 1 w 21"/>
                    <a:gd name="T51" fmla="*/ 1 h 54"/>
                    <a:gd name="T52" fmla="*/ 1 w 21"/>
                    <a:gd name="T53" fmla="*/ 1 h 54"/>
                    <a:gd name="T54" fmla="*/ 0 w 21"/>
                    <a:gd name="T55" fmla="*/ 1 h 54"/>
                    <a:gd name="T56" fmla="*/ 1 w 21"/>
                    <a:gd name="T57" fmla="*/ 1 h 54"/>
                    <a:gd name="T58" fmla="*/ 1 w 21"/>
                    <a:gd name="T59" fmla="*/ 1 h 54"/>
                    <a:gd name="T60" fmla="*/ 1 w 21"/>
                    <a:gd name="T61" fmla="*/ 1 h 54"/>
                    <a:gd name="T62" fmla="*/ 1 w 21"/>
                    <a:gd name="T63" fmla="*/ 1 h 54"/>
                    <a:gd name="T64" fmla="*/ 1 w 21"/>
                    <a:gd name="T65" fmla="*/ 1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54"/>
                    <a:gd name="T101" fmla="*/ 21 w 21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54">
                      <a:moveTo>
                        <a:pt x="16" y="53"/>
                      </a:moveTo>
                      <a:lnTo>
                        <a:pt x="18" y="54"/>
                      </a:ln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0" y="53"/>
                      </a:lnTo>
                      <a:lnTo>
                        <a:pt x="21" y="51"/>
                      </a:lnTo>
                      <a:lnTo>
                        <a:pt x="21" y="50"/>
                      </a:lnTo>
                      <a:lnTo>
                        <a:pt x="20" y="49"/>
                      </a:lnTo>
                      <a:lnTo>
                        <a:pt x="19" y="48"/>
                      </a:lnTo>
                      <a:lnTo>
                        <a:pt x="19" y="46"/>
                      </a:lnTo>
                      <a:lnTo>
                        <a:pt x="18" y="44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8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6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9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6" y="5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4" name="Freeform 845"/>
                <p:cNvSpPr>
                  <a:spLocks/>
                </p:cNvSpPr>
                <p:nvPr/>
              </p:nvSpPr>
              <p:spPr bwMode="auto">
                <a:xfrm>
                  <a:off x="809" y="1602"/>
                  <a:ext cx="11" cy="27"/>
                </a:xfrm>
                <a:custGeom>
                  <a:avLst/>
                  <a:gdLst>
                    <a:gd name="T0" fmla="*/ 1 w 21"/>
                    <a:gd name="T1" fmla="*/ 1 h 54"/>
                    <a:gd name="T2" fmla="*/ 1 w 21"/>
                    <a:gd name="T3" fmla="*/ 1 h 54"/>
                    <a:gd name="T4" fmla="*/ 1 w 21"/>
                    <a:gd name="T5" fmla="*/ 1 h 54"/>
                    <a:gd name="T6" fmla="*/ 1 w 21"/>
                    <a:gd name="T7" fmla="*/ 1 h 54"/>
                    <a:gd name="T8" fmla="*/ 1 w 21"/>
                    <a:gd name="T9" fmla="*/ 1 h 54"/>
                    <a:gd name="T10" fmla="*/ 1 w 21"/>
                    <a:gd name="T11" fmla="*/ 1 h 54"/>
                    <a:gd name="T12" fmla="*/ 1 w 21"/>
                    <a:gd name="T13" fmla="*/ 1 h 54"/>
                    <a:gd name="T14" fmla="*/ 1 w 21"/>
                    <a:gd name="T15" fmla="*/ 1 h 54"/>
                    <a:gd name="T16" fmla="*/ 1 w 21"/>
                    <a:gd name="T17" fmla="*/ 1 h 54"/>
                    <a:gd name="T18" fmla="*/ 1 w 21"/>
                    <a:gd name="T19" fmla="*/ 1 h 54"/>
                    <a:gd name="T20" fmla="*/ 1 w 21"/>
                    <a:gd name="T21" fmla="*/ 1 h 54"/>
                    <a:gd name="T22" fmla="*/ 1 w 21"/>
                    <a:gd name="T23" fmla="*/ 1 h 54"/>
                    <a:gd name="T24" fmla="*/ 1 w 21"/>
                    <a:gd name="T25" fmla="*/ 1 h 54"/>
                    <a:gd name="T26" fmla="*/ 1 w 21"/>
                    <a:gd name="T27" fmla="*/ 1 h 54"/>
                    <a:gd name="T28" fmla="*/ 1 w 21"/>
                    <a:gd name="T29" fmla="*/ 1 h 54"/>
                    <a:gd name="T30" fmla="*/ 1 w 21"/>
                    <a:gd name="T31" fmla="*/ 1 h 54"/>
                    <a:gd name="T32" fmla="*/ 1 w 21"/>
                    <a:gd name="T33" fmla="*/ 1 h 54"/>
                    <a:gd name="T34" fmla="*/ 1 w 21"/>
                    <a:gd name="T35" fmla="*/ 1 h 54"/>
                    <a:gd name="T36" fmla="*/ 1 w 21"/>
                    <a:gd name="T37" fmla="*/ 1 h 54"/>
                    <a:gd name="T38" fmla="*/ 1 w 21"/>
                    <a:gd name="T39" fmla="*/ 1 h 54"/>
                    <a:gd name="T40" fmla="*/ 1 w 21"/>
                    <a:gd name="T41" fmla="*/ 1 h 54"/>
                    <a:gd name="T42" fmla="*/ 1 w 21"/>
                    <a:gd name="T43" fmla="*/ 1 h 54"/>
                    <a:gd name="T44" fmla="*/ 1 w 21"/>
                    <a:gd name="T45" fmla="*/ 1 h 54"/>
                    <a:gd name="T46" fmla="*/ 1 w 21"/>
                    <a:gd name="T47" fmla="*/ 1 h 54"/>
                    <a:gd name="T48" fmla="*/ 1 w 21"/>
                    <a:gd name="T49" fmla="*/ 1 h 54"/>
                    <a:gd name="T50" fmla="*/ 1 w 21"/>
                    <a:gd name="T51" fmla="*/ 1 h 54"/>
                    <a:gd name="T52" fmla="*/ 1 w 21"/>
                    <a:gd name="T53" fmla="*/ 1 h 54"/>
                    <a:gd name="T54" fmla="*/ 1 w 21"/>
                    <a:gd name="T55" fmla="*/ 1 h 54"/>
                    <a:gd name="T56" fmla="*/ 1 w 21"/>
                    <a:gd name="T57" fmla="*/ 1 h 54"/>
                    <a:gd name="T58" fmla="*/ 1 w 21"/>
                    <a:gd name="T59" fmla="*/ 1 h 54"/>
                    <a:gd name="T60" fmla="*/ 1 w 21"/>
                    <a:gd name="T61" fmla="*/ 1 h 54"/>
                    <a:gd name="T62" fmla="*/ 1 w 21"/>
                    <a:gd name="T63" fmla="*/ 1 h 54"/>
                    <a:gd name="T64" fmla="*/ 1 w 21"/>
                    <a:gd name="T65" fmla="*/ 0 h 54"/>
                    <a:gd name="T66" fmla="*/ 0 w 21"/>
                    <a:gd name="T67" fmla="*/ 1 h 54"/>
                    <a:gd name="T68" fmla="*/ 0 w 21"/>
                    <a:gd name="T69" fmla="*/ 1 h 54"/>
                    <a:gd name="T70" fmla="*/ 0 w 21"/>
                    <a:gd name="T71" fmla="*/ 1 h 54"/>
                    <a:gd name="T72" fmla="*/ 1 w 21"/>
                    <a:gd name="T73" fmla="*/ 1 h 54"/>
                    <a:gd name="T74" fmla="*/ 1 w 21"/>
                    <a:gd name="T75" fmla="*/ 1 h 54"/>
                    <a:gd name="T76" fmla="*/ 1 w 21"/>
                    <a:gd name="T77" fmla="*/ 1 h 54"/>
                    <a:gd name="T78" fmla="*/ 1 w 21"/>
                    <a:gd name="T79" fmla="*/ 1 h 54"/>
                    <a:gd name="T80" fmla="*/ 1 w 21"/>
                    <a:gd name="T81" fmla="*/ 1 h 54"/>
                    <a:gd name="T82" fmla="*/ 1 w 21"/>
                    <a:gd name="T83" fmla="*/ 1 h 54"/>
                    <a:gd name="T84" fmla="*/ 1 w 21"/>
                    <a:gd name="T85" fmla="*/ 1 h 54"/>
                    <a:gd name="T86" fmla="*/ 1 w 21"/>
                    <a:gd name="T87" fmla="*/ 1 h 54"/>
                    <a:gd name="T88" fmla="*/ 1 w 21"/>
                    <a:gd name="T89" fmla="*/ 1 h 54"/>
                    <a:gd name="T90" fmla="*/ 1 w 21"/>
                    <a:gd name="T91" fmla="*/ 1 h 54"/>
                    <a:gd name="T92" fmla="*/ 1 w 21"/>
                    <a:gd name="T93" fmla="*/ 1 h 54"/>
                    <a:gd name="T94" fmla="*/ 0 w 21"/>
                    <a:gd name="T95" fmla="*/ 1 h 54"/>
                    <a:gd name="T96" fmla="*/ 0 w 21"/>
                    <a:gd name="T97" fmla="*/ 1 h 54"/>
                    <a:gd name="T98" fmla="*/ 1 w 21"/>
                    <a:gd name="T99" fmla="*/ 1 h 54"/>
                    <a:gd name="T100" fmla="*/ 1 w 21"/>
                    <a:gd name="T101" fmla="*/ 1 h 54"/>
                    <a:gd name="T102" fmla="*/ 1 w 21"/>
                    <a:gd name="T103" fmla="*/ 1 h 54"/>
                    <a:gd name="T104" fmla="*/ 1 w 21"/>
                    <a:gd name="T105" fmla="*/ 1 h 54"/>
                    <a:gd name="T106" fmla="*/ 1 w 21"/>
                    <a:gd name="T107" fmla="*/ 1 h 54"/>
                    <a:gd name="T108" fmla="*/ 1 w 21"/>
                    <a:gd name="T109" fmla="*/ 1 h 54"/>
                    <a:gd name="T110" fmla="*/ 1 w 21"/>
                    <a:gd name="T111" fmla="*/ 1 h 54"/>
                    <a:gd name="T112" fmla="*/ 1 w 21"/>
                    <a:gd name="T113" fmla="*/ 1 h 54"/>
                    <a:gd name="T114" fmla="*/ 1 w 21"/>
                    <a:gd name="T115" fmla="*/ 1 h 54"/>
                    <a:gd name="T116" fmla="*/ 1 w 21"/>
                    <a:gd name="T117" fmla="*/ 1 h 54"/>
                    <a:gd name="T118" fmla="*/ 1 w 21"/>
                    <a:gd name="T119" fmla="*/ 1 h 5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"/>
                    <a:gd name="T181" fmla="*/ 0 h 54"/>
                    <a:gd name="T182" fmla="*/ 21 w 21"/>
                    <a:gd name="T183" fmla="*/ 54 h 5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" h="54">
                      <a:moveTo>
                        <a:pt x="16" y="53"/>
                      </a:moveTo>
                      <a:lnTo>
                        <a:pt x="18" y="54"/>
                      </a:lnTo>
                      <a:lnTo>
                        <a:pt x="19" y="54"/>
                      </a:lnTo>
                      <a:lnTo>
                        <a:pt x="20" y="54"/>
                      </a:lnTo>
                      <a:lnTo>
                        <a:pt x="20" y="53"/>
                      </a:lnTo>
                      <a:lnTo>
                        <a:pt x="21" y="51"/>
                      </a:lnTo>
                      <a:lnTo>
                        <a:pt x="21" y="50"/>
                      </a:lnTo>
                      <a:lnTo>
                        <a:pt x="20" y="49"/>
                      </a:lnTo>
                      <a:lnTo>
                        <a:pt x="19" y="48"/>
                      </a:lnTo>
                      <a:lnTo>
                        <a:pt x="19" y="46"/>
                      </a:lnTo>
                      <a:lnTo>
                        <a:pt x="18" y="44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8" y="35"/>
                      </a:lnTo>
                      <a:lnTo>
                        <a:pt x="18" y="33"/>
                      </a:lnTo>
                      <a:lnTo>
                        <a:pt x="18" y="31"/>
                      </a:lnTo>
                      <a:lnTo>
                        <a:pt x="18" y="29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7" y="26"/>
                      </a:lnTo>
                      <a:lnTo>
                        <a:pt x="16" y="25"/>
                      </a:lnTo>
                      <a:lnTo>
                        <a:pt x="16" y="23"/>
                      </a:lnTo>
                      <a:lnTo>
                        <a:pt x="14" y="21"/>
                      </a:lnTo>
                      <a:lnTo>
                        <a:pt x="13" y="19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7" y="10"/>
                      </a:lnTo>
                      <a:lnTo>
                        <a:pt x="6" y="8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2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7"/>
                      </a:lnTo>
                      <a:lnTo>
                        <a:pt x="3" y="21"/>
                      </a:lnTo>
                      <a:lnTo>
                        <a:pt x="2" y="22"/>
                      </a:lnTo>
                      <a:lnTo>
                        <a:pt x="1" y="24"/>
                      </a:lnTo>
                      <a:lnTo>
                        <a:pt x="1" y="25"/>
                      </a:lnTo>
                      <a:lnTo>
                        <a:pt x="0" y="26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3" y="33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9" y="43"/>
                      </a:lnTo>
                      <a:lnTo>
                        <a:pt x="12" y="46"/>
                      </a:lnTo>
                      <a:lnTo>
                        <a:pt x="14" y="48"/>
                      </a:lnTo>
                      <a:lnTo>
                        <a:pt x="15" y="49"/>
                      </a:lnTo>
                      <a:lnTo>
                        <a:pt x="16" y="50"/>
                      </a:lnTo>
                      <a:lnTo>
                        <a:pt x="16" y="5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5" name="Freeform 846"/>
                <p:cNvSpPr>
                  <a:spLocks/>
                </p:cNvSpPr>
                <p:nvPr/>
              </p:nvSpPr>
              <p:spPr bwMode="auto">
                <a:xfrm>
                  <a:off x="819" y="1621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1 w 32"/>
                    <a:gd name="T5" fmla="*/ 0 h 27"/>
                    <a:gd name="T6" fmla="*/ 1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1 w 32"/>
                    <a:gd name="T19" fmla="*/ 0 h 27"/>
                    <a:gd name="T20" fmla="*/ 1 w 32"/>
                    <a:gd name="T21" fmla="*/ 0 h 27"/>
                    <a:gd name="T22" fmla="*/ 1 w 32"/>
                    <a:gd name="T23" fmla="*/ 0 h 27"/>
                    <a:gd name="T24" fmla="*/ 1 w 32"/>
                    <a:gd name="T25" fmla="*/ 0 h 27"/>
                    <a:gd name="T26" fmla="*/ 1 w 32"/>
                    <a:gd name="T27" fmla="*/ 0 h 27"/>
                    <a:gd name="T28" fmla="*/ 1 w 32"/>
                    <a:gd name="T29" fmla="*/ 0 h 27"/>
                    <a:gd name="T30" fmla="*/ 1 w 32"/>
                    <a:gd name="T31" fmla="*/ 0 h 27"/>
                    <a:gd name="T32" fmla="*/ 1 w 32"/>
                    <a:gd name="T33" fmla="*/ 0 h 27"/>
                    <a:gd name="T34" fmla="*/ 1 w 32"/>
                    <a:gd name="T35" fmla="*/ 0 h 27"/>
                    <a:gd name="T36" fmla="*/ 1 w 32"/>
                    <a:gd name="T37" fmla="*/ 0 h 27"/>
                    <a:gd name="T38" fmla="*/ 1 w 32"/>
                    <a:gd name="T39" fmla="*/ 0 h 27"/>
                    <a:gd name="T40" fmla="*/ 1 w 32"/>
                    <a:gd name="T41" fmla="*/ 0 h 27"/>
                    <a:gd name="T42" fmla="*/ 1 w 32"/>
                    <a:gd name="T43" fmla="*/ 0 h 27"/>
                    <a:gd name="T44" fmla="*/ 1 w 32"/>
                    <a:gd name="T45" fmla="*/ 0 h 27"/>
                    <a:gd name="T46" fmla="*/ 1 w 32"/>
                    <a:gd name="T47" fmla="*/ 0 h 27"/>
                    <a:gd name="T48" fmla="*/ 1 w 32"/>
                    <a:gd name="T49" fmla="*/ 0 h 27"/>
                    <a:gd name="T50" fmla="*/ 1 w 32"/>
                    <a:gd name="T51" fmla="*/ 0 h 27"/>
                    <a:gd name="T52" fmla="*/ 1 w 32"/>
                    <a:gd name="T53" fmla="*/ 0 h 27"/>
                    <a:gd name="T54" fmla="*/ 1 w 32"/>
                    <a:gd name="T55" fmla="*/ 0 h 27"/>
                    <a:gd name="T56" fmla="*/ 0 w 32"/>
                    <a:gd name="T57" fmla="*/ 0 h 27"/>
                    <a:gd name="T58" fmla="*/ 0 w 32"/>
                    <a:gd name="T59" fmla="*/ 0 h 27"/>
                    <a:gd name="T60" fmla="*/ 0 w 32"/>
                    <a:gd name="T61" fmla="*/ 0 h 27"/>
                    <a:gd name="T62" fmla="*/ 0 w 32"/>
                    <a:gd name="T63" fmla="*/ 0 h 27"/>
                    <a:gd name="T64" fmla="*/ 0 w 32"/>
                    <a:gd name="T65" fmla="*/ 0 h 27"/>
                    <a:gd name="T66" fmla="*/ 1 w 32"/>
                    <a:gd name="T67" fmla="*/ 0 h 27"/>
                    <a:gd name="T68" fmla="*/ 1 w 32"/>
                    <a:gd name="T69" fmla="*/ 0 h 27"/>
                    <a:gd name="T70" fmla="*/ 1 w 32"/>
                    <a:gd name="T71" fmla="*/ 0 h 27"/>
                    <a:gd name="T72" fmla="*/ 1 w 32"/>
                    <a:gd name="T73" fmla="*/ 0 h 27"/>
                    <a:gd name="T74" fmla="*/ 1 w 32"/>
                    <a:gd name="T75" fmla="*/ 0 h 27"/>
                    <a:gd name="T76" fmla="*/ 1 w 32"/>
                    <a:gd name="T77" fmla="*/ 0 h 27"/>
                    <a:gd name="T78" fmla="*/ 1 w 32"/>
                    <a:gd name="T79" fmla="*/ 0 h 27"/>
                    <a:gd name="T80" fmla="*/ 1 w 32"/>
                    <a:gd name="T81" fmla="*/ 0 h 27"/>
                    <a:gd name="T82" fmla="*/ 1 w 32"/>
                    <a:gd name="T83" fmla="*/ 0 h 27"/>
                    <a:gd name="T84" fmla="*/ 1 w 32"/>
                    <a:gd name="T85" fmla="*/ 0 h 27"/>
                    <a:gd name="T86" fmla="*/ 1 w 32"/>
                    <a:gd name="T87" fmla="*/ 0 h 27"/>
                    <a:gd name="T88" fmla="*/ 1 w 32"/>
                    <a:gd name="T89" fmla="*/ 0 h 27"/>
                    <a:gd name="T90" fmla="*/ 1 w 32"/>
                    <a:gd name="T91" fmla="*/ 0 h 27"/>
                    <a:gd name="T92" fmla="*/ 1 w 32"/>
                    <a:gd name="T93" fmla="*/ 0 h 27"/>
                    <a:gd name="T94" fmla="*/ 1 w 32"/>
                    <a:gd name="T95" fmla="*/ 0 h 27"/>
                    <a:gd name="T96" fmla="*/ 1 w 32"/>
                    <a:gd name="T97" fmla="*/ 0 h 27"/>
                    <a:gd name="T98" fmla="*/ 1 w 32"/>
                    <a:gd name="T99" fmla="*/ 0 h 27"/>
                    <a:gd name="T100" fmla="*/ 1 w 32"/>
                    <a:gd name="T101" fmla="*/ 0 h 27"/>
                    <a:gd name="T102" fmla="*/ 1 w 32"/>
                    <a:gd name="T103" fmla="*/ 0 h 27"/>
                    <a:gd name="T104" fmla="*/ 1 w 32"/>
                    <a:gd name="T105" fmla="*/ 0 h 27"/>
                    <a:gd name="T106" fmla="*/ 1 w 32"/>
                    <a:gd name="T107" fmla="*/ 0 h 27"/>
                    <a:gd name="T108" fmla="*/ 1 w 32"/>
                    <a:gd name="T109" fmla="*/ 0 h 27"/>
                    <a:gd name="T110" fmla="*/ 1 w 32"/>
                    <a:gd name="T111" fmla="*/ 0 h 27"/>
                    <a:gd name="T112" fmla="*/ 1 w 32"/>
                    <a:gd name="T113" fmla="*/ 0 h 27"/>
                    <a:gd name="T114" fmla="*/ 1 w 32"/>
                    <a:gd name="T115" fmla="*/ 0 h 27"/>
                    <a:gd name="T116" fmla="*/ 1 w 32"/>
                    <a:gd name="T117" fmla="*/ 0 h 27"/>
                    <a:gd name="T118" fmla="*/ 1 w 32"/>
                    <a:gd name="T119" fmla="*/ 0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2"/>
                    <a:gd name="T181" fmla="*/ 0 h 27"/>
                    <a:gd name="T182" fmla="*/ 32 w 32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2" h="27">
                      <a:moveTo>
                        <a:pt x="23" y="23"/>
                      </a:move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31" y="25"/>
                      </a:lnTo>
                      <a:lnTo>
                        <a:pt x="32" y="25"/>
                      </a:lnTo>
                      <a:lnTo>
                        <a:pt x="32" y="26"/>
                      </a:lnTo>
                      <a:lnTo>
                        <a:pt x="29" y="27"/>
                      </a:lnTo>
                      <a:lnTo>
                        <a:pt x="28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6" y="21"/>
                      </a:lnTo>
                      <a:lnTo>
                        <a:pt x="26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9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6" name="Freeform 847"/>
                <p:cNvSpPr>
                  <a:spLocks/>
                </p:cNvSpPr>
                <p:nvPr/>
              </p:nvSpPr>
              <p:spPr bwMode="auto">
                <a:xfrm>
                  <a:off x="819" y="1621"/>
                  <a:ext cx="16" cy="13"/>
                </a:xfrm>
                <a:custGeom>
                  <a:avLst/>
                  <a:gdLst>
                    <a:gd name="T0" fmla="*/ 1 w 32"/>
                    <a:gd name="T1" fmla="*/ 0 h 27"/>
                    <a:gd name="T2" fmla="*/ 1 w 32"/>
                    <a:gd name="T3" fmla="*/ 0 h 27"/>
                    <a:gd name="T4" fmla="*/ 1 w 32"/>
                    <a:gd name="T5" fmla="*/ 0 h 27"/>
                    <a:gd name="T6" fmla="*/ 1 w 32"/>
                    <a:gd name="T7" fmla="*/ 0 h 27"/>
                    <a:gd name="T8" fmla="*/ 1 w 32"/>
                    <a:gd name="T9" fmla="*/ 0 h 27"/>
                    <a:gd name="T10" fmla="*/ 1 w 32"/>
                    <a:gd name="T11" fmla="*/ 0 h 27"/>
                    <a:gd name="T12" fmla="*/ 1 w 32"/>
                    <a:gd name="T13" fmla="*/ 0 h 27"/>
                    <a:gd name="T14" fmla="*/ 1 w 32"/>
                    <a:gd name="T15" fmla="*/ 0 h 27"/>
                    <a:gd name="T16" fmla="*/ 1 w 32"/>
                    <a:gd name="T17" fmla="*/ 0 h 27"/>
                    <a:gd name="T18" fmla="*/ 1 w 32"/>
                    <a:gd name="T19" fmla="*/ 0 h 27"/>
                    <a:gd name="T20" fmla="*/ 1 w 32"/>
                    <a:gd name="T21" fmla="*/ 0 h 27"/>
                    <a:gd name="T22" fmla="*/ 1 w 32"/>
                    <a:gd name="T23" fmla="*/ 0 h 27"/>
                    <a:gd name="T24" fmla="*/ 1 w 32"/>
                    <a:gd name="T25" fmla="*/ 0 h 27"/>
                    <a:gd name="T26" fmla="*/ 1 w 32"/>
                    <a:gd name="T27" fmla="*/ 0 h 27"/>
                    <a:gd name="T28" fmla="*/ 1 w 32"/>
                    <a:gd name="T29" fmla="*/ 0 h 27"/>
                    <a:gd name="T30" fmla="*/ 1 w 32"/>
                    <a:gd name="T31" fmla="*/ 0 h 27"/>
                    <a:gd name="T32" fmla="*/ 1 w 32"/>
                    <a:gd name="T33" fmla="*/ 0 h 27"/>
                    <a:gd name="T34" fmla="*/ 1 w 32"/>
                    <a:gd name="T35" fmla="*/ 0 h 27"/>
                    <a:gd name="T36" fmla="*/ 1 w 32"/>
                    <a:gd name="T37" fmla="*/ 0 h 27"/>
                    <a:gd name="T38" fmla="*/ 1 w 32"/>
                    <a:gd name="T39" fmla="*/ 0 h 27"/>
                    <a:gd name="T40" fmla="*/ 1 w 32"/>
                    <a:gd name="T41" fmla="*/ 0 h 27"/>
                    <a:gd name="T42" fmla="*/ 1 w 32"/>
                    <a:gd name="T43" fmla="*/ 0 h 27"/>
                    <a:gd name="T44" fmla="*/ 1 w 32"/>
                    <a:gd name="T45" fmla="*/ 0 h 27"/>
                    <a:gd name="T46" fmla="*/ 1 w 32"/>
                    <a:gd name="T47" fmla="*/ 0 h 27"/>
                    <a:gd name="T48" fmla="*/ 1 w 32"/>
                    <a:gd name="T49" fmla="*/ 0 h 27"/>
                    <a:gd name="T50" fmla="*/ 1 w 32"/>
                    <a:gd name="T51" fmla="*/ 0 h 27"/>
                    <a:gd name="T52" fmla="*/ 1 w 32"/>
                    <a:gd name="T53" fmla="*/ 0 h 27"/>
                    <a:gd name="T54" fmla="*/ 1 w 32"/>
                    <a:gd name="T55" fmla="*/ 0 h 27"/>
                    <a:gd name="T56" fmla="*/ 0 w 32"/>
                    <a:gd name="T57" fmla="*/ 0 h 27"/>
                    <a:gd name="T58" fmla="*/ 0 w 32"/>
                    <a:gd name="T59" fmla="*/ 0 h 27"/>
                    <a:gd name="T60" fmla="*/ 0 w 32"/>
                    <a:gd name="T61" fmla="*/ 0 h 27"/>
                    <a:gd name="T62" fmla="*/ 1 w 32"/>
                    <a:gd name="T63" fmla="*/ 0 h 27"/>
                    <a:gd name="T64" fmla="*/ 1 w 32"/>
                    <a:gd name="T65" fmla="*/ 0 h 27"/>
                    <a:gd name="T66" fmla="*/ 1 w 32"/>
                    <a:gd name="T67" fmla="*/ 0 h 27"/>
                    <a:gd name="T68" fmla="*/ 1 w 32"/>
                    <a:gd name="T69" fmla="*/ 0 h 27"/>
                    <a:gd name="T70" fmla="*/ 1 w 32"/>
                    <a:gd name="T71" fmla="*/ 0 h 27"/>
                    <a:gd name="T72" fmla="*/ 1 w 32"/>
                    <a:gd name="T73" fmla="*/ 0 h 27"/>
                    <a:gd name="T74" fmla="*/ 1 w 32"/>
                    <a:gd name="T75" fmla="*/ 0 h 27"/>
                    <a:gd name="T76" fmla="*/ 1 w 32"/>
                    <a:gd name="T77" fmla="*/ 0 h 27"/>
                    <a:gd name="T78" fmla="*/ 1 w 32"/>
                    <a:gd name="T79" fmla="*/ 0 h 27"/>
                    <a:gd name="T80" fmla="*/ 1 w 32"/>
                    <a:gd name="T81" fmla="*/ 0 h 27"/>
                    <a:gd name="T82" fmla="*/ 1 w 32"/>
                    <a:gd name="T83" fmla="*/ 0 h 27"/>
                    <a:gd name="T84" fmla="*/ 1 w 32"/>
                    <a:gd name="T85" fmla="*/ 0 h 27"/>
                    <a:gd name="T86" fmla="*/ 1 w 32"/>
                    <a:gd name="T87" fmla="*/ 0 h 27"/>
                    <a:gd name="T88" fmla="*/ 1 w 32"/>
                    <a:gd name="T89" fmla="*/ 0 h 27"/>
                    <a:gd name="T90" fmla="*/ 1 w 32"/>
                    <a:gd name="T91" fmla="*/ 0 h 27"/>
                    <a:gd name="T92" fmla="*/ 1 w 32"/>
                    <a:gd name="T93" fmla="*/ 0 h 27"/>
                    <a:gd name="T94" fmla="*/ 1 w 32"/>
                    <a:gd name="T95" fmla="*/ 0 h 27"/>
                    <a:gd name="T96" fmla="*/ 1 w 32"/>
                    <a:gd name="T97" fmla="*/ 0 h 27"/>
                    <a:gd name="T98" fmla="*/ 1 w 32"/>
                    <a:gd name="T99" fmla="*/ 0 h 27"/>
                    <a:gd name="T100" fmla="*/ 1 w 32"/>
                    <a:gd name="T101" fmla="*/ 0 h 27"/>
                    <a:gd name="T102" fmla="*/ 1 w 32"/>
                    <a:gd name="T103" fmla="*/ 0 h 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"/>
                    <a:gd name="T157" fmla="*/ 0 h 27"/>
                    <a:gd name="T158" fmla="*/ 32 w 32"/>
                    <a:gd name="T159" fmla="*/ 27 h 2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" h="27">
                      <a:moveTo>
                        <a:pt x="23" y="23"/>
                      </a:moveTo>
                      <a:lnTo>
                        <a:pt x="24" y="23"/>
                      </a:lnTo>
                      <a:lnTo>
                        <a:pt x="27" y="23"/>
                      </a:lnTo>
                      <a:lnTo>
                        <a:pt x="28" y="23"/>
                      </a:lnTo>
                      <a:lnTo>
                        <a:pt x="29" y="23"/>
                      </a:lnTo>
                      <a:lnTo>
                        <a:pt x="30" y="24"/>
                      </a:lnTo>
                      <a:lnTo>
                        <a:pt x="31" y="25"/>
                      </a:lnTo>
                      <a:lnTo>
                        <a:pt x="32" y="25"/>
                      </a:lnTo>
                      <a:lnTo>
                        <a:pt x="32" y="26"/>
                      </a:lnTo>
                      <a:lnTo>
                        <a:pt x="29" y="27"/>
                      </a:lnTo>
                      <a:lnTo>
                        <a:pt x="28" y="24"/>
                      </a:lnTo>
                      <a:lnTo>
                        <a:pt x="27" y="23"/>
                      </a:lnTo>
                      <a:lnTo>
                        <a:pt x="27" y="22"/>
                      </a:lnTo>
                      <a:lnTo>
                        <a:pt x="26" y="21"/>
                      </a:lnTo>
                      <a:lnTo>
                        <a:pt x="26" y="20"/>
                      </a:lnTo>
                      <a:lnTo>
                        <a:pt x="24" y="20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9" y="15"/>
                      </a:lnTo>
                      <a:lnTo>
                        <a:pt x="17" y="13"/>
                      </a:lnTo>
                      <a:lnTo>
                        <a:pt x="14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3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6"/>
                      </a:lnTo>
                      <a:lnTo>
                        <a:pt x="4" y="7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7" y="13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20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1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23" y="23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7" name="Freeform 848"/>
                <p:cNvSpPr>
                  <a:spLocks/>
                </p:cNvSpPr>
                <p:nvPr/>
              </p:nvSpPr>
              <p:spPr bwMode="auto">
                <a:xfrm>
                  <a:off x="790" y="1487"/>
                  <a:ext cx="13" cy="27"/>
                </a:xfrm>
                <a:custGeom>
                  <a:avLst/>
                  <a:gdLst>
                    <a:gd name="T0" fmla="*/ 0 w 27"/>
                    <a:gd name="T1" fmla="*/ 1 h 52"/>
                    <a:gd name="T2" fmla="*/ 0 w 27"/>
                    <a:gd name="T3" fmla="*/ 1 h 52"/>
                    <a:gd name="T4" fmla="*/ 0 w 27"/>
                    <a:gd name="T5" fmla="*/ 1 h 52"/>
                    <a:gd name="T6" fmla="*/ 0 w 27"/>
                    <a:gd name="T7" fmla="*/ 1 h 52"/>
                    <a:gd name="T8" fmla="*/ 0 w 27"/>
                    <a:gd name="T9" fmla="*/ 1 h 52"/>
                    <a:gd name="T10" fmla="*/ 0 w 27"/>
                    <a:gd name="T11" fmla="*/ 1 h 52"/>
                    <a:gd name="T12" fmla="*/ 0 w 27"/>
                    <a:gd name="T13" fmla="*/ 1 h 52"/>
                    <a:gd name="T14" fmla="*/ 0 w 27"/>
                    <a:gd name="T15" fmla="*/ 1 h 52"/>
                    <a:gd name="T16" fmla="*/ 0 w 27"/>
                    <a:gd name="T17" fmla="*/ 1 h 52"/>
                    <a:gd name="T18" fmla="*/ 0 w 27"/>
                    <a:gd name="T19" fmla="*/ 1 h 52"/>
                    <a:gd name="T20" fmla="*/ 0 w 27"/>
                    <a:gd name="T21" fmla="*/ 1 h 52"/>
                    <a:gd name="T22" fmla="*/ 0 w 27"/>
                    <a:gd name="T23" fmla="*/ 1 h 52"/>
                    <a:gd name="T24" fmla="*/ 0 w 27"/>
                    <a:gd name="T25" fmla="*/ 1 h 52"/>
                    <a:gd name="T26" fmla="*/ 0 w 27"/>
                    <a:gd name="T27" fmla="*/ 1 h 52"/>
                    <a:gd name="T28" fmla="*/ 0 w 27"/>
                    <a:gd name="T29" fmla="*/ 1 h 52"/>
                    <a:gd name="T30" fmla="*/ 0 w 27"/>
                    <a:gd name="T31" fmla="*/ 1 h 52"/>
                    <a:gd name="T32" fmla="*/ 0 w 27"/>
                    <a:gd name="T33" fmla="*/ 1 h 52"/>
                    <a:gd name="T34" fmla="*/ 0 w 27"/>
                    <a:gd name="T35" fmla="*/ 1 h 52"/>
                    <a:gd name="T36" fmla="*/ 0 w 27"/>
                    <a:gd name="T37" fmla="*/ 0 h 52"/>
                    <a:gd name="T38" fmla="*/ 0 w 27"/>
                    <a:gd name="T39" fmla="*/ 1 h 52"/>
                    <a:gd name="T40" fmla="*/ 0 w 27"/>
                    <a:gd name="T41" fmla="*/ 1 h 52"/>
                    <a:gd name="T42" fmla="*/ 0 w 27"/>
                    <a:gd name="T43" fmla="*/ 1 h 52"/>
                    <a:gd name="T44" fmla="*/ 0 w 27"/>
                    <a:gd name="T45" fmla="*/ 1 h 52"/>
                    <a:gd name="T46" fmla="*/ 0 w 27"/>
                    <a:gd name="T47" fmla="*/ 1 h 52"/>
                    <a:gd name="T48" fmla="*/ 0 w 27"/>
                    <a:gd name="T49" fmla="*/ 1 h 52"/>
                    <a:gd name="T50" fmla="*/ 0 w 27"/>
                    <a:gd name="T51" fmla="*/ 1 h 52"/>
                    <a:gd name="T52" fmla="*/ 0 w 27"/>
                    <a:gd name="T53" fmla="*/ 1 h 52"/>
                    <a:gd name="T54" fmla="*/ 0 w 27"/>
                    <a:gd name="T55" fmla="*/ 1 h 52"/>
                    <a:gd name="T56" fmla="*/ 0 w 27"/>
                    <a:gd name="T57" fmla="*/ 1 h 52"/>
                    <a:gd name="T58" fmla="*/ 0 w 27"/>
                    <a:gd name="T59" fmla="*/ 1 h 52"/>
                    <a:gd name="T60" fmla="*/ 0 w 27"/>
                    <a:gd name="T61" fmla="*/ 1 h 52"/>
                    <a:gd name="T62" fmla="*/ 0 w 27"/>
                    <a:gd name="T63" fmla="*/ 1 h 52"/>
                    <a:gd name="T64" fmla="*/ 0 w 27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52"/>
                    <a:gd name="T101" fmla="*/ 27 w 27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52">
                      <a:moveTo>
                        <a:pt x="0" y="49"/>
                      </a:move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2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7" y="47"/>
                      </a:lnTo>
                      <a:lnTo>
                        <a:pt x="8" y="4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3" y="38"/>
                      </a:lnTo>
                      <a:lnTo>
                        <a:pt x="16" y="36"/>
                      </a:lnTo>
                      <a:lnTo>
                        <a:pt x="17" y="36"/>
                      </a:lnTo>
                      <a:lnTo>
                        <a:pt x="18" y="35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4"/>
                      </a:lnTo>
                      <a:lnTo>
                        <a:pt x="24" y="19"/>
                      </a:lnTo>
                      <a:lnTo>
                        <a:pt x="24" y="16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0" y="8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2" y="16"/>
                      </a:lnTo>
                      <a:lnTo>
                        <a:pt x="10" y="17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4" y="26"/>
                      </a:lnTo>
                      <a:lnTo>
                        <a:pt x="2" y="29"/>
                      </a:lnTo>
                      <a:lnTo>
                        <a:pt x="2" y="34"/>
                      </a:lnTo>
                      <a:lnTo>
                        <a:pt x="1" y="37"/>
                      </a:lnTo>
                      <a:lnTo>
                        <a:pt x="1" y="41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8" name="Freeform 849"/>
                <p:cNvSpPr>
                  <a:spLocks/>
                </p:cNvSpPr>
                <p:nvPr/>
              </p:nvSpPr>
              <p:spPr bwMode="auto">
                <a:xfrm>
                  <a:off x="790" y="1487"/>
                  <a:ext cx="13" cy="27"/>
                </a:xfrm>
                <a:custGeom>
                  <a:avLst/>
                  <a:gdLst>
                    <a:gd name="T0" fmla="*/ 0 w 27"/>
                    <a:gd name="T1" fmla="*/ 1 h 52"/>
                    <a:gd name="T2" fmla="*/ 0 w 27"/>
                    <a:gd name="T3" fmla="*/ 1 h 52"/>
                    <a:gd name="T4" fmla="*/ 0 w 27"/>
                    <a:gd name="T5" fmla="*/ 1 h 52"/>
                    <a:gd name="T6" fmla="*/ 0 w 27"/>
                    <a:gd name="T7" fmla="*/ 1 h 52"/>
                    <a:gd name="T8" fmla="*/ 0 w 27"/>
                    <a:gd name="T9" fmla="*/ 1 h 52"/>
                    <a:gd name="T10" fmla="*/ 0 w 27"/>
                    <a:gd name="T11" fmla="*/ 1 h 52"/>
                    <a:gd name="T12" fmla="*/ 0 w 27"/>
                    <a:gd name="T13" fmla="*/ 1 h 52"/>
                    <a:gd name="T14" fmla="*/ 0 w 27"/>
                    <a:gd name="T15" fmla="*/ 1 h 52"/>
                    <a:gd name="T16" fmla="*/ 0 w 27"/>
                    <a:gd name="T17" fmla="*/ 1 h 52"/>
                    <a:gd name="T18" fmla="*/ 0 w 27"/>
                    <a:gd name="T19" fmla="*/ 1 h 52"/>
                    <a:gd name="T20" fmla="*/ 0 w 27"/>
                    <a:gd name="T21" fmla="*/ 1 h 52"/>
                    <a:gd name="T22" fmla="*/ 0 w 27"/>
                    <a:gd name="T23" fmla="*/ 1 h 52"/>
                    <a:gd name="T24" fmla="*/ 0 w 27"/>
                    <a:gd name="T25" fmla="*/ 1 h 52"/>
                    <a:gd name="T26" fmla="*/ 0 w 27"/>
                    <a:gd name="T27" fmla="*/ 1 h 52"/>
                    <a:gd name="T28" fmla="*/ 0 w 27"/>
                    <a:gd name="T29" fmla="*/ 1 h 52"/>
                    <a:gd name="T30" fmla="*/ 0 w 27"/>
                    <a:gd name="T31" fmla="*/ 1 h 52"/>
                    <a:gd name="T32" fmla="*/ 0 w 27"/>
                    <a:gd name="T33" fmla="*/ 1 h 52"/>
                    <a:gd name="T34" fmla="*/ 0 w 27"/>
                    <a:gd name="T35" fmla="*/ 1 h 52"/>
                    <a:gd name="T36" fmla="*/ 0 w 27"/>
                    <a:gd name="T37" fmla="*/ 1 h 52"/>
                    <a:gd name="T38" fmla="*/ 0 w 27"/>
                    <a:gd name="T39" fmla="*/ 1 h 52"/>
                    <a:gd name="T40" fmla="*/ 0 w 27"/>
                    <a:gd name="T41" fmla="*/ 1 h 52"/>
                    <a:gd name="T42" fmla="*/ 0 w 27"/>
                    <a:gd name="T43" fmla="*/ 1 h 52"/>
                    <a:gd name="T44" fmla="*/ 0 w 27"/>
                    <a:gd name="T45" fmla="*/ 1 h 52"/>
                    <a:gd name="T46" fmla="*/ 0 w 27"/>
                    <a:gd name="T47" fmla="*/ 1 h 52"/>
                    <a:gd name="T48" fmla="*/ 0 w 27"/>
                    <a:gd name="T49" fmla="*/ 1 h 52"/>
                    <a:gd name="T50" fmla="*/ 0 w 27"/>
                    <a:gd name="T51" fmla="*/ 1 h 52"/>
                    <a:gd name="T52" fmla="*/ 0 w 27"/>
                    <a:gd name="T53" fmla="*/ 1 h 52"/>
                    <a:gd name="T54" fmla="*/ 0 w 27"/>
                    <a:gd name="T55" fmla="*/ 1 h 52"/>
                    <a:gd name="T56" fmla="*/ 0 w 27"/>
                    <a:gd name="T57" fmla="*/ 1 h 52"/>
                    <a:gd name="T58" fmla="*/ 0 w 27"/>
                    <a:gd name="T59" fmla="*/ 1 h 52"/>
                    <a:gd name="T60" fmla="*/ 0 w 27"/>
                    <a:gd name="T61" fmla="*/ 1 h 52"/>
                    <a:gd name="T62" fmla="*/ 0 w 27"/>
                    <a:gd name="T63" fmla="*/ 1 h 52"/>
                    <a:gd name="T64" fmla="*/ 0 w 27"/>
                    <a:gd name="T65" fmla="*/ 0 h 52"/>
                    <a:gd name="T66" fmla="*/ 0 w 27"/>
                    <a:gd name="T67" fmla="*/ 0 h 52"/>
                    <a:gd name="T68" fmla="*/ 0 w 27"/>
                    <a:gd name="T69" fmla="*/ 1 h 52"/>
                    <a:gd name="T70" fmla="*/ 0 w 27"/>
                    <a:gd name="T71" fmla="*/ 1 h 52"/>
                    <a:gd name="T72" fmla="*/ 0 w 27"/>
                    <a:gd name="T73" fmla="*/ 1 h 52"/>
                    <a:gd name="T74" fmla="*/ 0 w 27"/>
                    <a:gd name="T75" fmla="*/ 1 h 52"/>
                    <a:gd name="T76" fmla="*/ 0 w 27"/>
                    <a:gd name="T77" fmla="*/ 1 h 52"/>
                    <a:gd name="T78" fmla="*/ 0 w 27"/>
                    <a:gd name="T79" fmla="*/ 1 h 52"/>
                    <a:gd name="T80" fmla="*/ 0 w 27"/>
                    <a:gd name="T81" fmla="*/ 1 h 52"/>
                    <a:gd name="T82" fmla="*/ 0 w 27"/>
                    <a:gd name="T83" fmla="*/ 1 h 52"/>
                    <a:gd name="T84" fmla="*/ 0 w 27"/>
                    <a:gd name="T85" fmla="*/ 1 h 52"/>
                    <a:gd name="T86" fmla="*/ 0 w 27"/>
                    <a:gd name="T87" fmla="*/ 1 h 52"/>
                    <a:gd name="T88" fmla="*/ 0 w 27"/>
                    <a:gd name="T89" fmla="*/ 1 h 52"/>
                    <a:gd name="T90" fmla="*/ 0 w 27"/>
                    <a:gd name="T91" fmla="*/ 1 h 52"/>
                    <a:gd name="T92" fmla="*/ 0 w 27"/>
                    <a:gd name="T93" fmla="*/ 1 h 52"/>
                    <a:gd name="T94" fmla="*/ 0 w 27"/>
                    <a:gd name="T95" fmla="*/ 1 h 52"/>
                    <a:gd name="T96" fmla="*/ 0 w 27"/>
                    <a:gd name="T97" fmla="*/ 1 h 52"/>
                    <a:gd name="T98" fmla="*/ 0 w 27"/>
                    <a:gd name="T99" fmla="*/ 1 h 52"/>
                    <a:gd name="T100" fmla="*/ 0 w 27"/>
                    <a:gd name="T101" fmla="*/ 1 h 52"/>
                    <a:gd name="T102" fmla="*/ 0 w 27"/>
                    <a:gd name="T103" fmla="*/ 1 h 52"/>
                    <a:gd name="T104" fmla="*/ 0 w 27"/>
                    <a:gd name="T105" fmla="*/ 1 h 52"/>
                    <a:gd name="T106" fmla="*/ 0 w 27"/>
                    <a:gd name="T107" fmla="*/ 1 h 52"/>
                    <a:gd name="T108" fmla="*/ 0 w 27"/>
                    <a:gd name="T109" fmla="*/ 1 h 52"/>
                    <a:gd name="T110" fmla="*/ 0 w 27"/>
                    <a:gd name="T111" fmla="*/ 1 h 52"/>
                    <a:gd name="T112" fmla="*/ 0 w 27"/>
                    <a:gd name="T113" fmla="*/ 1 h 52"/>
                    <a:gd name="T114" fmla="*/ 0 w 27"/>
                    <a:gd name="T115" fmla="*/ 1 h 52"/>
                    <a:gd name="T116" fmla="*/ 0 w 27"/>
                    <a:gd name="T117" fmla="*/ 1 h 52"/>
                    <a:gd name="T118" fmla="*/ 0 w 27"/>
                    <a:gd name="T119" fmla="*/ 1 h 52"/>
                    <a:gd name="T120" fmla="*/ 0 w 27"/>
                    <a:gd name="T121" fmla="*/ 1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7"/>
                    <a:gd name="T184" fmla="*/ 0 h 52"/>
                    <a:gd name="T185" fmla="*/ 27 w 27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7" h="52">
                      <a:moveTo>
                        <a:pt x="0" y="49"/>
                      </a:move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2"/>
                      </a:lnTo>
                      <a:lnTo>
                        <a:pt x="4" y="52"/>
                      </a:lnTo>
                      <a:lnTo>
                        <a:pt x="5" y="52"/>
                      </a:lnTo>
                      <a:lnTo>
                        <a:pt x="5" y="51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7" y="47"/>
                      </a:lnTo>
                      <a:lnTo>
                        <a:pt x="8" y="45"/>
                      </a:lnTo>
                      <a:lnTo>
                        <a:pt x="9" y="42"/>
                      </a:lnTo>
                      <a:lnTo>
                        <a:pt x="11" y="40"/>
                      </a:lnTo>
                      <a:lnTo>
                        <a:pt x="13" y="38"/>
                      </a:lnTo>
                      <a:lnTo>
                        <a:pt x="16" y="36"/>
                      </a:lnTo>
                      <a:lnTo>
                        <a:pt x="17" y="36"/>
                      </a:lnTo>
                      <a:lnTo>
                        <a:pt x="18" y="35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1" y="31"/>
                      </a:lnTo>
                      <a:lnTo>
                        <a:pt x="21" y="29"/>
                      </a:lnTo>
                      <a:lnTo>
                        <a:pt x="22" y="27"/>
                      </a:lnTo>
                      <a:lnTo>
                        <a:pt x="23" y="24"/>
                      </a:lnTo>
                      <a:lnTo>
                        <a:pt x="24" y="19"/>
                      </a:lnTo>
                      <a:lnTo>
                        <a:pt x="24" y="16"/>
                      </a:lnTo>
                      <a:lnTo>
                        <a:pt x="25" y="12"/>
                      </a:lnTo>
                      <a:lnTo>
                        <a:pt x="25" y="8"/>
                      </a:lnTo>
                      <a:lnTo>
                        <a:pt x="27" y="6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3" y="1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1" y="4"/>
                      </a:lnTo>
                      <a:lnTo>
                        <a:pt x="21" y="6"/>
                      </a:lnTo>
                      <a:lnTo>
                        <a:pt x="20" y="8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5" y="15"/>
                      </a:lnTo>
                      <a:lnTo>
                        <a:pt x="12" y="16"/>
                      </a:lnTo>
                      <a:lnTo>
                        <a:pt x="10" y="17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7" y="18"/>
                      </a:lnTo>
                      <a:lnTo>
                        <a:pt x="6" y="19"/>
                      </a:lnTo>
                      <a:lnTo>
                        <a:pt x="5" y="20"/>
                      </a:lnTo>
                      <a:lnTo>
                        <a:pt x="5" y="23"/>
                      </a:lnTo>
                      <a:lnTo>
                        <a:pt x="4" y="26"/>
                      </a:lnTo>
                      <a:lnTo>
                        <a:pt x="2" y="29"/>
                      </a:lnTo>
                      <a:lnTo>
                        <a:pt x="2" y="34"/>
                      </a:lnTo>
                      <a:lnTo>
                        <a:pt x="1" y="37"/>
                      </a:lnTo>
                      <a:lnTo>
                        <a:pt x="1" y="41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59" name="Freeform 850"/>
                <p:cNvSpPr>
                  <a:spLocks/>
                </p:cNvSpPr>
                <p:nvPr/>
              </p:nvSpPr>
              <p:spPr bwMode="auto">
                <a:xfrm>
                  <a:off x="793" y="1469"/>
                  <a:ext cx="16" cy="24"/>
                </a:xfrm>
                <a:custGeom>
                  <a:avLst/>
                  <a:gdLst>
                    <a:gd name="T0" fmla="*/ 0 w 31"/>
                    <a:gd name="T1" fmla="*/ 0 h 50"/>
                    <a:gd name="T2" fmla="*/ 1 w 31"/>
                    <a:gd name="T3" fmla="*/ 0 h 50"/>
                    <a:gd name="T4" fmla="*/ 1 w 31"/>
                    <a:gd name="T5" fmla="*/ 0 h 50"/>
                    <a:gd name="T6" fmla="*/ 1 w 31"/>
                    <a:gd name="T7" fmla="*/ 0 h 50"/>
                    <a:gd name="T8" fmla="*/ 1 w 31"/>
                    <a:gd name="T9" fmla="*/ 0 h 50"/>
                    <a:gd name="T10" fmla="*/ 1 w 31"/>
                    <a:gd name="T11" fmla="*/ 0 h 50"/>
                    <a:gd name="T12" fmla="*/ 1 w 31"/>
                    <a:gd name="T13" fmla="*/ 0 h 50"/>
                    <a:gd name="T14" fmla="*/ 1 w 31"/>
                    <a:gd name="T15" fmla="*/ 0 h 50"/>
                    <a:gd name="T16" fmla="*/ 1 w 31"/>
                    <a:gd name="T17" fmla="*/ 0 h 50"/>
                    <a:gd name="T18" fmla="*/ 1 w 31"/>
                    <a:gd name="T19" fmla="*/ 0 h 50"/>
                    <a:gd name="T20" fmla="*/ 1 w 31"/>
                    <a:gd name="T21" fmla="*/ 0 h 50"/>
                    <a:gd name="T22" fmla="*/ 1 w 31"/>
                    <a:gd name="T23" fmla="*/ 0 h 50"/>
                    <a:gd name="T24" fmla="*/ 1 w 31"/>
                    <a:gd name="T25" fmla="*/ 0 h 50"/>
                    <a:gd name="T26" fmla="*/ 1 w 31"/>
                    <a:gd name="T27" fmla="*/ 0 h 50"/>
                    <a:gd name="T28" fmla="*/ 1 w 31"/>
                    <a:gd name="T29" fmla="*/ 0 h 50"/>
                    <a:gd name="T30" fmla="*/ 1 w 31"/>
                    <a:gd name="T31" fmla="*/ 0 h 50"/>
                    <a:gd name="T32" fmla="*/ 1 w 31"/>
                    <a:gd name="T33" fmla="*/ 0 h 50"/>
                    <a:gd name="T34" fmla="*/ 1 w 31"/>
                    <a:gd name="T35" fmla="*/ 0 h 50"/>
                    <a:gd name="T36" fmla="*/ 1 w 31"/>
                    <a:gd name="T37" fmla="*/ 0 h 50"/>
                    <a:gd name="T38" fmla="*/ 1 w 31"/>
                    <a:gd name="T39" fmla="*/ 0 h 50"/>
                    <a:gd name="T40" fmla="*/ 1 w 31"/>
                    <a:gd name="T41" fmla="*/ 0 h 50"/>
                    <a:gd name="T42" fmla="*/ 1 w 31"/>
                    <a:gd name="T43" fmla="*/ 0 h 50"/>
                    <a:gd name="T44" fmla="*/ 1 w 31"/>
                    <a:gd name="T45" fmla="*/ 0 h 50"/>
                    <a:gd name="T46" fmla="*/ 1 w 31"/>
                    <a:gd name="T47" fmla="*/ 0 h 50"/>
                    <a:gd name="T48" fmla="*/ 1 w 31"/>
                    <a:gd name="T49" fmla="*/ 0 h 50"/>
                    <a:gd name="T50" fmla="*/ 1 w 31"/>
                    <a:gd name="T51" fmla="*/ 0 h 50"/>
                    <a:gd name="T52" fmla="*/ 1 w 31"/>
                    <a:gd name="T53" fmla="*/ 0 h 50"/>
                    <a:gd name="T54" fmla="*/ 1 w 31"/>
                    <a:gd name="T55" fmla="*/ 0 h 50"/>
                    <a:gd name="T56" fmla="*/ 1 w 31"/>
                    <a:gd name="T57" fmla="*/ 0 h 50"/>
                    <a:gd name="T58" fmla="*/ 1 w 31"/>
                    <a:gd name="T59" fmla="*/ 0 h 50"/>
                    <a:gd name="T60" fmla="*/ 1 w 31"/>
                    <a:gd name="T61" fmla="*/ 0 h 50"/>
                    <a:gd name="T62" fmla="*/ 1 w 31"/>
                    <a:gd name="T63" fmla="*/ 0 h 50"/>
                    <a:gd name="T64" fmla="*/ 1 w 31"/>
                    <a:gd name="T65" fmla="*/ 0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50"/>
                    <a:gd name="T101" fmla="*/ 31 w 31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50"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8"/>
                      </a:lnTo>
                      <a:lnTo>
                        <a:pt x="5" y="46"/>
                      </a:lnTo>
                      <a:lnTo>
                        <a:pt x="6" y="44"/>
                      </a:lnTo>
                      <a:lnTo>
                        <a:pt x="8" y="42"/>
                      </a:lnTo>
                      <a:lnTo>
                        <a:pt x="10" y="40"/>
                      </a:lnTo>
                      <a:lnTo>
                        <a:pt x="12" y="38"/>
                      </a:lnTo>
                      <a:lnTo>
                        <a:pt x="14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2" y="31"/>
                      </a:lnTo>
                      <a:lnTo>
                        <a:pt x="23" y="29"/>
                      </a:lnTo>
                      <a:lnTo>
                        <a:pt x="24" y="27"/>
                      </a:lnTo>
                      <a:lnTo>
                        <a:pt x="25" y="23"/>
                      </a:lnTo>
                      <a:lnTo>
                        <a:pt x="26" y="19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8" y="9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31" y="4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7" y="3"/>
                      </a:lnTo>
                      <a:lnTo>
                        <a:pt x="26" y="4"/>
                      </a:lnTo>
                      <a:lnTo>
                        <a:pt x="25" y="6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5" y="23"/>
                      </a:lnTo>
                      <a:lnTo>
                        <a:pt x="4" y="27"/>
                      </a:lnTo>
                      <a:lnTo>
                        <a:pt x="3" y="30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0" name="Freeform 851"/>
                <p:cNvSpPr>
                  <a:spLocks/>
                </p:cNvSpPr>
                <p:nvPr/>
              </p:nvSpPr>
              <p:spPr bwMode="auto">
                <a:xfrm>
                  <a:off x="793" y="1469"/>
                  <a:ext cx="16" cy="24"/>
                </a:xfrm>
                <a:custGeom>
                  <a:avLst/>
                  <a:gdLst>
                    <a:gd name="T0" fmla="*/ 0 w 31"/>
                    <a:gd name="T1" fmla="*/ 0 h 50"/>
                    <a:gd name="T2" fmla="*/ 0 w 31"/>
                    <a:gd name="T3" fmla="*/ 0 h 50"/>
                    <a:gd name="T4" fmla="*/ 0 w 31"/>
                    <a:gd name="T5" fmla="*/ 0 h 50"/>
                    <a:gd name="T6" fmla="*/ 1 w 31"/>
                    <a:gd name="T7" fmla="*/ 0 h 50"/>
                    <a:gd name="T8" fmla="*/ 1 w 31"/>
                    <a:gd name="T9" fmla="*/ 0 h 50"/>
                    <a:gd name="T10" fmla="*/ 1 w 31"/>
                    <a:gd name="T11" fmla="*/ 0 h 50"/>
                    <a:gd name="T12" fmla="*/ 1 w 31"/>
                    <a:gd name="T13" fmla="*/ 0 h 50"/>
                    <a:gd name="T14" fmla="*/ 1 w 31"/>
                    <a:gd name="T15" fmla="*/ 0 h 50"/>
                    <a:gd name="T16" fmla="*/ 1 w 31"/>
                    <a:gd name="T17" fmla="*/ 0 h 50"/>
                    <a:gd name="T18" fmla="*/ 1 w 31"/>
                    <a:gd name="T19" fmla="*/ 0 h 50"/>
                    <a:gd name="T20" fmla="*/ 1 w 31"/>
                    <a:gd name="T21" fmla="*/ 0 h 50"/>
                    <a:gd name="T22" fmla="*/ 1 w 31"/>
                    <a:gd name="T23" fmla="*/ 0 h 50"/>
                    <a:gd name="T24" fmla="*/ 1 w 31"/>
                    <a:gd name="T25" fmla="*/ 0 h 50"/>
                    <a:gd name="T26" fmla="*/ 1 w 31"/>
                    <a:gd name="T27" fmla="*/ 0 h 50"/>
                    <a:gd name="T28" fmla="*/ 1 w 31"/>
                    <a:gd name="T29" fmla="*/ 0 h 50"/>
                    <a:gd name="T30" fmla="*/ 1 w 31"/>
                    <a:gd name="T31" fmla="*/ 0 h 50"/>
                    <a:gd name="T32" fmla="*/ 1 w 31"/>
                    <a:gd name="T33" fmla="*/ 0 h 50"/>
                    <a:gd name="T34" fmla="*/ 1 w 31"/>
                    <a:gd name="T35" fmla="*/ 0 h 50"/>
                    <a:gd name="T36" fmla="*/ 1 w 31"/>
                    <a:gd name="T37" fmla="*/ 0 h 50"/>
                    <a:gd name="T38" fmla="*/ 1 w 31"/>
                    <a:gd name="T39" fmla="*/ 0 h 50"/>
                    <a:gd name="T40" fmla="*/ 1 w 31"/>
                    <a:gd name="T41" fmla="*/ 0 h 50"/>
                    <a:gd name="T42" fmla="*/ 1 w 31"/>
                    <a:gd name="T43" fmla="*/ 0 h 50"/>
                    <a:gd name="T44" fmla="*/ 1 w 31"/>
                    <a:gd name="T45" fmla="*/ 0 h 50"/>
                    <a:gd name="T46" fmla="*/ 1 w 31"/>
                    <a:gd name="T47" fmla="*/ 0 h 50"/>
                    <a:gd name="T48" fmla="*/ 1 w 31"/>
                    <a:gd name="T49" fmla="*/ 0 h 50"/>
                    <a:gd name="T50" fmla="*/ 1 w 31"/>
                    <a:gd name="T51" fmla="*/ 0 h 50"/>
                    <a:gd name="T52" fmla="*/ 1 w 31"/>
                    <a:gd name="T53" fmla="*/ 0 h 50"/>
                    <a:gd name="T54" fmla="*/ 1 w 31"/>
                    <a:gd name="T55" fmla="*/ 0 h 50"/>
                    <a:gd name="T56" fmla="*/ 1 w 31"/>
                    <a:gd name="T57" fmla="*/ 0 h 50"/>
                    <a:gd name="T58" fmla="*/ 1 w 31"/>
                    <a:gd name="T59" fmla="*/ 0 h 50"/>
                    <a:gd name="T60" fmla="*/ 1 w 31"/>
                    <a:gd name="T61" fmla="*/ 0 h 50"/>
                    <a:gd name="T62" fmla="*/ 1 w 31"/>
                    <a:gd name="T63" fmla="*/ 0 h 50"/>
                    <a:gd name="T64" fmla="*/ 1 w 31"/>
                    <a:gd name="T65" fmla="*/ 0 h 50"/>
                    <a:gd name="T66" fmla="*/ 1 w 31"/>
                    <a:gd name="T67" fmla="*/ 0 h 50"/>
                    <a:gd name="T68" fmla="*/ 1 w 31"/>
                    <a:gd name="T69" fmla="*/ 0 h 50"/>
                    <a:gd name="T70" fmla="*/ 1 w 31"/>
                    <a:gd name="T71" fmla="*/ 0 h 50"/>
                    <a:gd name="T72" fmla="*/ 1 w 31"/>
                    <a:gd name="T73" fmla="*/ 0 h 50"/>
                    <a:gd name="T74" fmla="*/ 1 w 31"/>
                    <a:gd name="T75" fmla="*/ 0 h 50"/>
                    <a:gd name="T76" fmla="*/ 1 w 31"/>
                    <a:gd name="T77" fmla="*/ 0 h 50"/>
                    <a:gd name="T78" fmla="*/ 1 w 31"/>
                    <a:gd name="T79" fmla="*/ 0 h 50"/>
                    <a:gd name="T80" fmla="*/ 1 w 31"/>
                    <a:gd name="T81" fmla="*/ 0 h 50"/>
                    <a:gd name="T82" fmla="*/ 1 w 31"/>
                    <a:gd name="T83" fmla="*/ 0 h 50"/>
                    <a:gd name="T84" fmla="*/ 1 w 31"/>
                    <a:gd name="T85" fmla="*/ 0 h 50"/>
                    <a:gd name="T86" fmla="*/ 1 w 31"/>
                    <a:gd name="T87" fmla="*/ 0 h 50"/>
                    <a:gd name="T88" fmla="*/ 1 w 31"/>
                    <a:gd name="T89" fmla="*/ 0 h 50"/>
                    <a:gd name="T90" fmla="*/ 1 w 31"/>
                    <a:gd name="T91" fmla="*/ 0 h 50"/>
                    <a:gd name="T92" fmla="*/ 1 w 31"/>
                    <a:gd name="T93" fmla="*/ 0 h 50"/>
                    <a:gd name="T94" fmla="*/ 1 w 31"/>
                    <a:gd name="T95" fmla="*/ 0 h 50"/>
                    <a:gd name="T96" fmla="*/ 1 w 31"/>
                    <a:gd name="T97" fmla="*/ 0 h 50"/>
                    <a:gd name="T98" fmla="*/ 1 w 31"/>
                    <a:gd name="T99" fmla="*/ 0 h 50"/>
                    <a:gd name="T100" fmla="*/ 1 w 31"/>
                    <a:gd name="T101" fmla="*/ 0 h 50"/>
                    <a:gd name="T102" fmla="*/ 1 w 31"/>
                    <a:gd name="T103" fmla="*/ 0 h 50"/>
                    <a:gd name="T104" fmla="*/ 1 w 31"/>
                    <a:gd name="T105" fmla="*/ 0 h 50"/>
                    <a:gd name="T106" fmla="*/ 1 w 31"/>
                    <a:gd name="T107" fmla="*/ 0 h 50"/>
                    <a:gd name="T108" fmla="*/ 1 w 31"/>
                    <a:gd name="T109" fmla="*/ 0 h 50"/>
                    <a:gd name="T110" fmla="*/ 1 w 31"/>
                    <a:gd name="T111" fmla="*/ 0 h 50"/>
                    <a:gd name="T112" fmla="*/ 1 w 31"/>
                    <a:gd name="T113" fmla="*/ 0 h 50"/>
                    <a:gd name="T114" fmla="*/ 1 w 31"/>
                    <a:gd name="T115" fmla="*/ 0 h 50"/>
                    <a:gd name="T116" fmla="*/ 1 w 31"/>
                    <a:gd name="T117" fmla="*/ 0 h 50"/>
                    <a:gd name="T118" fmla="*/ 1 w 31"/>
                    <a:gd name="T119" fmla="*/ 0 h 50"/>
                    <a:gd name="T120" fmla="*/ 0 w 31"/>
                    <a:gd name="T121" fmla="*/ 0 h 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1"/>
                    <a:gd name="T184" fmla="*/ 0 h 50"/>
                    <a:gd name="T185" fmla="*/ 31 w 31"/>
                    <a:gd name="T186" fmla="*/ 50 h 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1" h="50"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1" y="50"/>
                      </a:lnTo>
                      <a:lnTo>
                        <a:pt x="2" y="50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4" y="48"/>
                      </a:lnTo>
                      <a:lnTo>
                        <a:pt x="5" y="46"/>
                      </a:lnTo>
                      <a:lnTo>
                        <a:pt x="6" y="44"/>
                      </a:lnTo>
                      <a:lnTo>
                        <a:pt x="8" y="42"/>
                      </a:lnTo>
                      <a:lnTo>
                        <a:pt x="10" y="40"/>
                      </a:lnTo>
                      <a:lnTo>
                        <a:pt x="12" y="38"/>
                      </a:lnTo>
                      <a:lnTo>
                        <a:pt x="14" y="37"/>
                      </a:lnTo>
                      <a:lnTo>
                        <a:pt x="16" y="35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20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2" y="31"/>
                      </a:lnTo>
                      <a:lnTo>
                        <a:pt x="23" y="29"/>
                      </a:lnTo>
                      <a:lnTo>
                        <a:pt x="24" y="27"/>
                      </a:lnTo>
                      <a:lnTo>
                        <a:pt x="25" y="23"/>
                      </a:lnTo>
                      <a:lnTo>
                        <a:pt x="26" y="19"/>
                      </a:lnTo>
                      <a:lnTo>
                        <a:pt x="27" y="16"/>
                      </a:lnTo>
                      <a:lnTo>
                        <a:pt x="28" y="12"/>
                      </a:lnTo>
                      <a:lnTo>
                        <a:pt x="28" y="9"/>
                      </a:lnTo>
                      <a:lnTo>
                        <a:pt x="29" y="7"/>
                      </a:lnTo>
                      <a:lnTo>
                        <a:pt x="29" y="6"/>
                      </a:lnTo>
                      <a:lnTo>
                        <a:pt x="31" y="4"/>
                      </a:lnTo>
                      <a:lnTo>
                        <a:pt x="31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7" y="3"/>
                      </a:lnTo>
                      <a:lnTo>
                        <a:pt x="26" y="4"/>
                      </a:lnTo>
                      <a:lnTo>
                        <a:pt x="25" y="6"/>
                      </a:lnTo>
                      <a:lnTo>
                        <a:pt x="24" y="8"/>
                      </a:lnTo>
                      <a:lnTo>
                        <a:pt x="22" y="10"/>
                      </a:lnTo>
                      <a:lnTo>
                        <a:pt x="21" y="11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6" y="20"/>
                      </a:lnTo>
                      <a:lnTo>
                        <a:pt x="5" y="23"/>
                      </a:lnTo>
                      <a:lnTo>
                        <a:pt x="4" y="27"/>
                      </a:lnTo>
                      <a:lnTo>
                        <a:pt x="3" y="30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1" y="41"/>
                      </a:lnTo>
                      <a:lnTo>
                        <a:pt x="1" y="43"/>
                      </a:lnTo>
                      <a:lnTo>
                        <a:pt x="1" y="4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1" name="Freeform 852"/>
                <p:cNvSpPr>
                  <a:spLocks/>
                </p:cNvSpPr>
                <p:nvPr/>
              </p:nvSpPr>
              <p:spPr bwMode="auto">
                <a:xfrm>
                  <a:off x="798" y="1451"/>
                  <a:ext cx="18" cy="23"/>
                </a:xfrm>
                <a:custGeom>
                  <a:avLst/>
                  <a:gdLst>
                    <a:gd name="T0" fmla="*/ 0 w 36"/>
                    <a:gd name="T1" fmla="*/ 0 h 47"/>
                    <a:gd name="T2" fmla="*/ 1 w 36"/>
                    <a:gd name="T3" fmla="*/ 0 h 47"/>
                    <a:gd name="T4" fmla="*/ 1 w 36"/>
                    <a:gd name="T5" fmla="*/ 0 h 47"/>
                    <a:gd name="T6" fmla="*/ 1 w 36"/>
                    <a:gd name="T7" fmla="*/ 0 h 47"/>
                    <a:gd name="T8" fmla="*/ 1 w 36"/>
                    <a:gd name="T9" fmla="*/ 0 h 47"/>
                    <a:gd name="T10" fmla="*/ 1 w 36"/>
                    <a:gd name="T11" fmla="*/ 0 h 47"/>
                    <a:gd name="T12" fmla="*/ 1 w 36"/>
                    <a:gd name="T13" fmla="*/ 0 h 47"/>
                    <a:gd name="T14" fmla="*/ 1 w 36"/>
                    <a:gd name="T15" fmla="*/ 0 h 47"/>
                    <a:gd name="T16" fmla="*/ 1 w 36"/>
                    <a:gd name="T17" fmla="*/ 0 h 47"/>
                    <a:gd name="T18" fmla="*/ 1 w 36"/>
                    <a:gd name="T19" fmla="*/ 0 h 47"/>
                    <a:gd name="T20" fmla="*/ 1 w 36"/>
                    <a:gd name="T21" fmla="*/ 0 h 47"/>
                    <a:gd name="T22" fmla="*/ 1 w 36"/>
                    <a:gd name="T23" fmla="*/ 0 h 47"/>
                    <a:gd name="T24" fmla="*/ 1 w 36"/>
                    <a:gd name="T25" fmla="*/ 0 h 47"/>
                    <a:gd name="T26" fmla="*/ 1 w 36"/>
                    <a:gd name="T27" fmla="*/ 0 h 47"/>
                    <a:gd name="T28" fmla="*/ 1 w 36"/>
                    <a:gd name="T29" fmla="*/ 0 h 47"/>
                    <a:gd name="T30" fmla="*/ 1 w 36"/>
                    <a:gd name="T31" fmla="*/ 0 h 47"/>
                    <a:gd name="T32" fmla="*/ 1 w 36"/>
                    <a:gd name="T33" fmla="*/ 0 h 47"/>
                    <a:gd name="T34" fmla="*/ 1 w 36"/>
                    <a:gd name="T35" fmla="*/ 0 h 47"/>
                    <a:gd name="T36" fmla="*/ 1 w 36"/>
                    <a:gd name="T37" fmla="*/ 0 h 47"/>
                    <a:gd name="T38" fmla="*/ 1 w 36"/>
                    <a:gd name="T39" fmla="*/ 0 h 47"/>
                    <a:gd name="T40" fmla="*/ 1 w 36"/>
                    <a:gd name="T41" fmla="*/ 0 h 47"/>
                    <a:gd name="T42" fmla="*/ 1 w 36"/>
                    <a:gd name="T43" fmla="*/ 0 h 47"/>
                    <a:gd name="T44" fmla="*/ 1 w 36"/>
                    <a:gd name="T45" fmla="*/ 0 h 47"/>
                    <a:gd name="T46" fmla="*/ 1 w 36"/>
                    <a:gd name="T47" fmla="*/ 0 h 47"/>
                    <a:gd name="T48" fmla="*/ 1 w 36"/>
                    <a:gd name="T49" fmla="*/ 0 h 47"/>
                    <a:gd name="T50" fmla="*/ 1 w 36"/>
                    <a:gd name="T51" fmla="*/ 0 h 47"/>
                    <a:gd name="T52" fmla="*/ 1 w 36"/>
                    <a:gd name="T53" fmla="*/ 0 h 47"/>
                    <a:gd name="T54" fmla="*/ 1 w 36"/>
                    <a:gd name="T55" fmla="*/ 0 h 47"/>
                    <a:gd name="T56" fmla="*/ 1 w 36"/>
                    <a:gd name="T57" fmla="*/ 0 h 47"/>
                    <a:gd name="T58" fmla="*/ 1 w 36"/>
                    <a:gd name="T59" fmla="*/ 0 h 47"/>
                    <a:gd name="T60" fmla="*/ 1 w 36"/>
                    <a:gd name="T61" fmla="*/ 0 h 47"/>
                    <a:gd name="T62" fmla="*/ 1 w 36"/>
                    <a:gd name="T63" fmla="*/ 0 h 47"/>
                    <a:gd name="T64" fmla="*/ 1 w 36"/>
                    <a:gd name="T65" fmla="*/ 0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7"/>
                    <a:gd name="T101" fmla="*/ 36 w 36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2"/>
                      </a:lnTo>
                      <a:lnTo>
                        <a:pt x="8" y="41"/>
                      </a:lnTo>
                      <a:lnTo>
                        <a:pt x="10" y="39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3" y="32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6" y="25"/>
                      </a:lnTo>
                      <a:lnTo>
                        <a:pt x="27" y="22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31" y="11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5" y="5"/>
                      </a:lnTo>
                      <a:lnTo>
                        <a:pt x="36" y="2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28" y="6"/>
                      </a:lnTo>
                      <a:lnTo>
                        <a:pt x="27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8" y="19"/>
                      </a:lnTo>
                      <a:lnTo>
                        <a:pt x="7" y="21"/>
                      </a:lnTo>
                      <a:lnTo>
                        <a:pt x="6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3" y="36"/>
                      </a:lnTo>
                      <a:lnTo>
                        <a:pt x="2" y="39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2" name="Freeform 853"/>
                <p:cNvSpPr>
                  <a:spLocks/>
                </p:cNvSpPr>
                <p:nvPr/>
              </p:nvSpPr>
              <p:spPr bwMode="auto">
                <a:xfrm>
                  <a:off x="798" y="1451"/>
                  <a:ext cx="18" cy="23"/>
                </a:xfrm>
                <a:custGeom>
                  <a:avLst/>
                  <a:gdLst>
                    <a:gd name="T0" fmla="*/ 0 w 36"/>
                    <a:gd name="T1" fmla="*/ 0 h 47"/>
                    <a:gd name="T2" fmla="*/ 0 w 36"/>
                    <a:gd name="T3" fmla="*/ 0 h 47"/>
                    <a:gd name="T4" fmla="*/ 0 w 36"/>
                    <a:gd name="T5" fmla="*/ 0 h 47"/>
                    <a:gd name="T6" fmla="*/ 1 w 36"/>
                    <a:gd name="T7" fmla="*/ 0 h 47"/>
                    <a:gd name="T8" fmla="*/ 1 w 36"/>
                    <a:gd name="T9" fmla="*/ 0 h 47"/>
                    <a:gd name="T10" fmla="*/ 1 w 36"/>
                    <a:gd name="T11" fmla="*/ 0 h 47"/>
                    <a:gd name="T12" fmla="*/ 1 w 36"/>
                    <a:gd name="T13" fmla="*/ 0 h 47"/>
                    <a:gd name="T14" fmla="*/ 1 w 36"/>
                    <a:gd name="T15" fmla="*/ 0 h 47"/>
                    <a:gd name="T16" fmla="*/ 1 w 36"/>
                    <a:gd name="T17" fmla="*/ 0 h 47"/>
                    <a:gd name="T18" fmla="*/ 1 w 36"/>
                    <a:gd name="T19" fmla="*/ 0 h 47"/>
                    <a:gd name="T20" fmla="*/ 1 w 36"/>
                    <a:gd name="T21" fmla="*/ 0 h 47"/>
                    <a:gd name="T22" fmla="*/ 1 w 36"/>
                    <a:gd name="T23" fmla="*/ 0 h 47"/>
                    <a:gd name="T24" fmla="*/ 1 w 36"/>
                    <a:gd name="T25" fmla="*/ 0 h 47"/>
                    <a:gd name="T26" fmla="*/ 1 w 36"/>
                    <a:gd name="T27" fmla="*/ 0 h 47"/>
                    <a:gd name="T28" fmla="*/ 1 w 36"/>
                    <a:gd name="T29" fmla="*/ 0 h 47"/>
                    <a:gd name="T30" fmla="*/ 1 w 36"/>
                    <a:gd name="T31" fmla="*/ 0 h 47"/>
                    <a:gd name="T32" fmla="*/ 1 w 36"/>
                    <a:gd name="T33" fmla="*/ 0 h 47"/>
                    <a:gd name="T34" fmla="*/ 1 w 36"/>
                    <a:gd name="T35" fmla="*/ 0 h 47"/>
                    <a:gd name="T36" fmla="*/ 1 w 36"/>
                    <a:gd name="T37" fmla="*/ 0 h 47"/>
                    <a:gd name="T38" fmla="*/ 1 w 36"/>
                    <a:gd name="T39" fmla="*/ 0 h 47"/>
                    <a:gd name="T40" fmla="*/ 1 w 36"/>
                    <a:gd name="T41" fmla="*/ 0 h 47"/>
                    <a:gd name="T42" fmla="*/ 1 w 36"/>
                    <a:gd name="T43" fmla="*/ 0 h 47"/>
                    <a:gd name="T44" fmla="*/ 1 w 36"/>
                    <a:gd name="T45" fmla="*/ 0 h 47"/>
                    <a:gd name="T46" fmla="*/ 1 w 36"/>
                    <a:gd name="T47" fmla="*/ 0 h 47"/>
                    <a:gd name="T48" fmla="*/ 1 w 36"/>
                    <a:gd name="T49" fmla="*/ 0 h 47"/>
                    <a:gd name="T50" fmla="*/ 1 w 36"/>
                    <a:gd name="T51" fmla="*/ 0 h 47"/>
                    <a:gd name="T52" fmla="*/ 1 w 36"/>
                    <a:gd name="T53" fmla="*/ 0 h 47"/>
                    <a:gd name="T54" fmla="*/ 1 w 36"/>
                    <a:gd name="T55" fmla="*/ 0 h 47"/>
                    <a:gd name="T56" fmla="*/ 1 w 36"/>
                    <a:gd name="T57" fmla="*/ 0 h 47"/>
                    <a:gd name="T58" fmla="*/ 1 w 36"/>
                    <a:gd name="T59" fmla="*/ 0 h 47"/>
                    <a:gd name="T60" fmla="*/ 1 w 36"/>
                    <a:gd name="T61" fmla="*/ 0 h 47"/>
                    <a:gd name="T62" fmla="*/ 1 w 36"/>
                    <a:gd name="T63" fmla="*/ 0 h 47"/>
                    <a:gd name="T64" fmla="*/ 1 w 36"/>
                    <a:gd name="T65" fmla="*/ 0 h 47"/>
                    <a:gd name="T66" fmla="*/ 1 w 36"/>
                    <a:gd name="T67" fmla="*/ 0 h 47"/>
                    <a:gd name="T68" fmla="*/ 1 w 36"/>
                    <a:gd name="T69" fmla="*/ 0 h 47"/>
                    <a:gd name="T70" fmla="*/ 1 w 36"/>
                    <a:gd name="T71" fmla="*/ 0 h 47"/>
                    <a:gd name="T72" fmla="*/ 1 w 36"/>
                    <a:gd name="T73" fmla="*/ 0 h 47"/>
                    <a:gd name="T74" fmla="*/ 1 w 36"/>
                    <a:gd name="T75" fmla="*/ 0 h 47"/>
                    <a:gd name="T76" fmla="*/ 1 w 36"/>
                    <a:gd name="T77" fmla="*/ 0 h 47"/>
                    <a:gd name="T78" fmla="*/ 1 w 36"/>
                    <a:gd name="T79" fmla="*/ 0 h 47"/>
                    <a:gd name="T80" fmla="*/ 1 w 36"/>
                    <a:gd name="T81" fmla="*/ 0 h 47"/>
                    <a:gd name="T82" fmla="*/ 1 w 36"/>
                    <a:gd name="T83" fmla="*/ 0 h 47"/>
                    <a:gd name="T84" fmla="*/ 1 w 36"/>
                    <a:gd name="T85" fmla="*/ 0 h 47"/>
                    <a:gd name="T86" fmla="*/ 1 w 36"/>
                    <a:gd name="T87" fmla="*/ 0 h 47"/>
                    <a:gd name="T88" fmla="*/ 1 w 36"/>
                    <a:gd name="T89" fmla="*/ 0 h 47"/>
                    <a:gd name="T90" fmla="*/ 1 w 36"/>
                    <a:gd name="T91" fmla="*/ 0 h 47"/>
                    <a:gd name="T92" fmla="*/ 1 w 36"/>
                    <a:gd name="T93" fmla="*/ 0 h 47"/>
                    <a:gd name="T94" fmla="*/ 1 w 36"/>
                    <a:gd name="T95" fmla="*/ 0 h 47"/>
                    <a:gd name="T96" fmla="*/ 1 w 36"/>
                    <a:gd name="T97" fmla="*/ 0 h 47"/>
                    <a:gd name="T98" fmla="*/ 1 w 36"/>
                    <a:gd name="T99" fmla="*/ 0 h 47"/>
                    <a:gd name="T100" fmla="*/ 1 w 36"/>
                    <a:gd name="T101" fmla="*/ 0 h 47"/>
                    <a:gd name="T102" fmla="*/ 1 w 36"/>
                    <a:gd name="T103" fmla="*/ 0 h 47"/>
                    <a:gd name="T104" fmla="*/ 1 w 36"/>
                    <a:gd name="T105" fmla="*/ 0 h 47"/>
                    <a:gd name="T106" fmla="*/ 1 w 36"/>
                    <a:gd name="T107" fmla="*/ 0 h 47"/>
                    <a:gd name="T108" fmla="*/ 1 w 36"/>
                    <a:gd name="T109" fmla="*/ 0 h 47"/>
                    <a:gd name="T110" fmla="*/ 1 w 36"/>
                    <a:gd name="T111" fmla="*/ 0 h 47"/>
                    <a:gd name="T112" fmla="*/ 1 w 36"/>
                    <a:gd name="T113" fmla="*/ 0 h 47"/>
                    <a:gd name="T114" fmla="*/ 1 w 36"/>
                    <a:gd name="T115" fmla="*/ 0 h 47"/>
                    <a:gd name="T116" fmla="*/ 1 w 36"/>
                    <a:gd name="T117" fmla="*/ 0 h 47"/>
                    <a:gd name="T118" fmla="*/ 1 w 36"/>
                    <a:gd name="T119" fmla="*/ 0 h 47"/>
                    <a:gd name="T120" fmla="*/ 0 w 36"/>
                    <a:gd name="T121" fmla="*/ 0 h 4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6"/>
                    <a:gd name="T184" fmla="*/ 0 h 47"/>
                    <a:gd name="T185" fmla="*/ 36 w 36"/>
                    <a:gd name="T186" fmla="*/ 47 h 4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6" h="47">
                      <a:moveTo>
                        <a:pt x="0" y="44"/>
                      </a:move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2"/>
                      </a:lnTo>
                      <a:lnTo>
                        <a:pt x="8" y="41"/>
                      </a:lnTo>
                      <a:lnTo>
                        <a:pt x="10" y="39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7" y="34"/>
                      </a:lnTo>
                      <a:lnTo>
                        <a:pt x="18" y="33"/>
                      </a:lnTo>
                      <a:lnTo>
                        <a:pt x="21" y="33"/>
                      </a:lnTo>
                      <a:lnTo>
                        <a:pt x="22" y="32"/>
                      </a:lnTo>
                      <a:lnTo>
                        <a:pt x="23" y="32"/>
                      </a:lnTo>
                      <a:lnTo>
                        <a:pt x="24" y="30"/>
                      </a:lnTo>
                      <a:lnTo>
                        <a:pt x="24" y="29"/>
                      </a:lnTo>
                      <a:lnTo>
                        <a:pt x="26" y="25"/>
                      </a:lnTo>
                      <a:lnTo>
                        <a:pt x="27" y="22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31" y="11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5" y="5"/>
                      </a:lnTo>
                      <a:lnTo>
                        <a:pt x="36" y="2"/>
                      </a:lnTo>
                      <a:lnTo>
                        <a:pt x="35" y="1"/>
                      </a:lnTo>
                      <a:lnTo>
                        <a:pt x="34" y="0"/>
                      </a:ln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28" y="6"/>
                      </a:lnTo>
                      <a:lnTo>
                        <a:pt x="27" y="8"/>
                      </a:lnTo>
                      <a:lnTo>
                        <a:pt x="25" y="10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4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13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0" y="17"/>
                      </a:lnTo>
                      <a:lnTo>
                        <a:pt x="8" y="19"/>
                      </a:lnTo>
                      <a:lnTo>
                        <a:pt x="7" y="21"/>
                      </a:lnTo>
                      <a:lnTo>
                        <a:pt x="6" y="24"/>
                      </a:lnTo>
                      <a:lnTo>
                        <a:pt x="5" y="29"/>
                      </a:lnTo>
                      <a:lnTo>
                        <a:pt x="4" y="32"/>
                      </a:lnTo>
                      <a:lnTo>
                        <a:pt x="3" y="36"/>
                      </a:lnTo>
                      <a:lnTo>
                        <a:pt x="2" y="39"/>
                      </a:lnTo>
                      <a:lnTo>
                        <a:pt x="1" y="41"/>
                      </a:lnTo>
                      <a:lnTo>
                        <a:pt x="1" y="4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3" name="Freeform 854"/>
                <p:cNvSpPr>
                  <a:spLocks/>
                </p:cNvSpPr>
                <p:nvPr/>
              </p:nvSpPr>
              <p:spPr bwMode="auto">
                <a:xfrm>
                  <a:off x="828" y="1514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4" name="Freeform 855"/>
                <p:cNvSpPr>
                  <a:spLocks/>
                </p:cNvSpPr>
                <p:nvPr/>
              </p:nvSpPr>
              <p:spPr bwMode="auto">
                <a:xfrm>
                  <a:off x="828" y="1514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5" name="Freeform 856"/>
                <p:cNvSpPr>
                  <a:spLocks/>
                </p:cNvSpPr>
                <p:nvPr/>
              </p:nvSpPr>
              <p:spPr bwMode="auto">
                <a:xfrm>
                  <a:off x="828" y="1496"/>
                  <a:ext cx="13" cy="22"/>
                </a:xfrm>
                <a:custGeom>
                  <a:avLst/>
                  <a:gdLst>
                    <a:gd name="T0" fmla="*/ 0 w 24"/>
                    <a:gd name="T1" fmla="*/ 1 h 44"/>
                    <a:gd name="T2" fmla="*/ 1 w 24"/>
                    <a:gd name="T3" fmla="*/ 0 h 44"/>
                    <a:gd name="T4" fmla="*/ 1 w 24"/>
                    <a:gd name="T5" fmla="*/ 1 h 44"/>
                    <a:gd name="T6" fmla="*/ 1 w 24"/>
                    <a:gd name="T7" fmla="*/ 1 h 44"/>
                    <a:gd name="T8" fmla="*/ 0 w 24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4"/>
                    <a:gd name="T17" fmla="*/ 24 w 2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4">
                      <a:moveTo>
                        <a:pt x="0" y="25"/>
                      </a:moveTo>
                      <a:lnTo>
                        <a:pt x="3" y="0"/>
                      </a:lnTo>
                      <a:lnTo>
                        <a:pt x="24" y="22"/>
                      </a:lnTo>
                      <a:lnTo>
                        <a:pt x="23" y="44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6" name="Freeform 857"/>
                <p:cNvSpPr>
                  <a:spLocks/>
                </p:cNvSpPr>
                <p:nvPr/>
              </p:nvSpPr>
              <p:spPr bwMode="auto">
                <a:xfrm>
                  <a:off x="828" y="1496"/>
                  <a:ext cx="13" cy="22"/>
                </a:xfrm>
                <a:custGeom>
                  <a:avLst/>
                  <a:gdLst>
                    <a:gd name="T0" fmla="*/ 0 w 24"/>
                    <a:gd name="T1" fmla="*/ 1 h 44"/>
                    <a:gd name="T2" fmla="*/ 1 w 24"/>
                    <a:gd name="T3" fmla="*/ 0 h 44"/>
                    <a:gd name="T4" fmla="*/ 1 w 24"/>
                    <a:gd name="T5" fmla="*/ 1 h 44"/>
                    <a:gd name="T6" fmla="*/ 1 w 24"/>
                    <a:gd name="T7" fmla="*/ 1 h 44"/>
                    <a:gd name="T8" fmla="*/ 0 w 24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4"/>
                    <a:gd name="T17" fmla="*/ 24 w 24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4">
                      <a:moveTo>
                        <a:pt x="0" y="25"/>
                      </a:moveTo>
                      <a:lnTo>
                        <a:pt x="3" y="0"/>
                      </a:lnTo>
                      <a:lnTo>
                        <a:pt x="24" y="22"/>
                      </a:lnTo>
                      <a:lnTo>
                        <a:pt x="23" y="4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7" name="Freeform 858"/>
                <p:cNvSpPr>
                  <a:spLocks/>
                </p:cNvSpPr>
                <p:nvPr/>
              </p:nvSpPr>
              <p:spPr bwMode="auto">
                <a:xfrm>
                  <a:off x="832" y="1480"/>
                  <a:ext cx="12" cy="21"/>
                </a:xfrm>
                <a:custGeom>
                  <a:avLst/>
                  <a:gdLst>
                    <a:gd name="T0" fmla="*/ 0 w 24"/>
                    <a:gd name="T1" fmla="*/ 1 h 42"/>
                    <a:gd name="T2" fmla="*/ 1 w 24"/>
                    <a:gd name="T3" fmla="*/ 0 h 42"/>
                    <a:gd name="T4" fmla="*/ 1 w 24"/>
                    <a:gd name="T5" fmla="*/ 1 h 42"/>
                    <a:gd name="T6" fmla="*/ 1 w 24"/>
                    <a:gd name="T7" fmla="*/ 1 h 42"/>
                    <a:gd name="T8" fmla="*/ 0 w 24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2"/>
                    <a:gd name="T17" fmla="*/ 24 w 2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2">
                      <a:moveTo>
                        <a:pt x="0" y="22"/>
                      </a:moveTo>
                      <a:lnTo>
                        <a:pt x="5" y="0"/>
                      </a:lnTo>
                      <a:lnTo>
                        <a:pt x="24" y="23"/>
                      </a:lnTo>
                      <a:lnTo>
                        <a:pt x="20" y="4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8" name="Freeform 859"/>
                <p:cNvSpPr>
                  <a:spLocks/>
                </p:cNvSpPr>
                <p:nvPr/>
              </p:nvSpPr>
              <p:spPr bwMode="auto">
                <a:xfrm>
                  <a:off x="832" y="1480"/>
                  <a:ext cx="12" cy="21"/>
                </a:xfrm>
                <a:custGeom>
                  <a:avLst/>
                  <a:gdLst>
                    <a:gd name="T0" fmla="*/ 0 w 24"/>
                    <a:gd name="T1" fmla="*/ 1 h 42"/>
                    <a:gd name="T2" fmla="*/ 1 w 24"/>
                    <a:gd name="T3" fmla="*/ 0 h 42"/>
                    <a:gd name="T4" fmla="*/ 1 w 24"/>
                    <a:gd name="T5" fmla="*/ 1 h 42"/>
                    <a:gd name="T6" fmla="*/ 1 w 24"/>
                    <a:gd name="T7" fmla="*/ 1 h 42"/>
                    <a:gd name="T8" fmla="*/ 0 w 24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2"/>
                    <a:gd name="T17" fmla="*/ 24 w 2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2">
                      <a:moveTo>
                        <a:pt x="0" y="22"/>
                      </a:moveTo>
                      <a:lnTo>
                        <a:pt x="5" y="0"/>
                      </a:lnTo>
                      <a:lnTo>
                        <a:pt x="24" y="23"/>
                      </a:lnTo>
                      <a:lnTo>
                        <a:pt x="20" y="4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9" name="Freeform 860"/>
                <p:cNvSpPr>
                  <a:spLocks/>
                </p:cNvSpPr>
                <p:nvPr/>
              </p:nvSpPr>
              <p:spPr bwMode="auto">
                <a:xfrm>
                  <a:off x="836" y="1463"/>
                  <a:ext cx="11" cy="23"/>
                </a:xfrm>
                <a:custGeom>
                  <a:avLst/>
                  <a:gdLst>
                    <a:gd name="T0" fmla="*/ 0 w 23"/>
                    <a:gd name="T1" fmla="*/ 1 h 45"/>
                    <a:gd name="T2" fmla="*/ 0 w 23"/>
                    <a:gd name="T3" fmla="*/ 0 h 45"/>
                    <a:gd name="T4" fmla="*/ 0 w 23"/>
                    <a:gd name="T5" fmla="*/ 1 h 45"/>
                    <a:gd name="T6" fmla="*/ 0 w 23"/>
                    <a:gd name="T7" fmla="*/ 1 h 45"/>
                    <a:gd name="T8" fmla="*/ 0 w 23"/>
                    <a:gd name="T9" fmla="*/ 1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5"/>
                    <a:gd name="T17" fmla="*/ 23 w 2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5">
                      <a:moveTo>
                        <a:pt x="0" y="20"/>
                      </a:moveTo>
                      <a:lnTo>
                        <a:pt x="8" y="0"/>
                      </a:lnTo>
                      <a:lnTo>
                        <a:pt x="23" y="23"/>
                      </a:lnTo>
                      <a:lnTo>
                        <a:pt x="19" y="4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0" name="Freeform 861"/>
                <p:cNvSpPr>
                  <a:spLocks/>
                </p:cNvSpPr>
                <p:nvPr/>
              </p:nvSpPr>
              <p:spPr bwMode="auto">
                <a:xfrm>
                  <a:off x="836" y="1463"/>
                  <a:ext cx="11" cy="23"/>
                </a:xfrm>
                <a:custGeom>
                  <a:avLst/>
                  <a:gdLst>
                    <a:gd name="T0" fmla="*/ 0 w 23"/>
                    <a:gd name="T1" fmla="*/ 1 h 45"/>
                    <a:gd name="T2" fmla="*/ 0 w 23"/>
                    <a:gd name="T3" fmla="*/ 0 h 45"/>
                    <a:gd name="T4" fmla="*/ 0 w 23"/>
                    <a:gd name="T5" fmla="*/ 1 h 45"/>
                    <a:gd name="T6" fmla="*/ 0 w 23"/>
                    <a:gd name="T7" fmla="*/ 1 h 45"/>
                    <a:gd name="T8" fmla="*/ 0 w 23"/>
                    <a:gd name="T9" fmla="*/ 1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5"/>
                    <a:gd name="T17" fmla="*/ 23 w 23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5">
                      <a:moveTo>
                        <a:pt x="0" y="20"/>
                      </a:moveTo>
                      <a:lnTo>
                        <a:pt x="8" y="0"/>
                      </a:lnTo>
                      <a:lnTo>
                        <a:pt x="23" y="23"/>
                      </a:lnTo>
                      <a:lnTo>
                        <a:pt x="19" y="45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1" name="Freeform 862"/>
                <p:cNvSpPr>
                  <a:spLocks/>
                </p:cNvSpPr>
                <p:nvPr/>
              </p:nvSpPr>
              <p:spPr bwMode="auto">
                <a:xfrm>
                  <a:off x="842" y="1450"/>
                  <a:ext cx="10" cy="20"/>
                </a:xfrm>
                <a:custGeom>
                  <a:avLst/>
                  <a:gdLst>
                    <a:gd name="T0" fmla="*/ 0 w 21"/>
                    <a:gd name="T1" fmla="*/ 0 h 41"/>
                    <a:gd name="T2" fmla="*/ 0 w 21"/>
                    <a:gd name="T3" fmla="*/ 0 h 41"/>
                    <a:gd name="T4" fmla="*/ 0 w 21"/>
                    <a:gd name="T5" fmla="*/ 0 h 41"/>
                    <a:gd name="T6" fmla="*/ 0 w 21"/>
                    <a:gd name="T7" fmla="*/ 0 h 41"/>
                    <a:gd name="T8" fmla="*/ 0 w 21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1"/>
                    <a:gd name="T17" fmla="*/ 21 w 21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1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4"/>
                      </a:lnTo>
                      <a:lnTo>
                        <a:pt x="15" y="4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2" name="Freeform 863"/>
                <p:cNvSpPr>
                  <a:spLocks/>
                </p:cNvSpPr>
                <p:nvPr/>
              </p:nvSpPr>
              <p:spPr bwMode="auto">
                <a:xfrm>
                  <a:off x="842" y="1450"/>
                  <a:ext cx="10" cy="20"/>
                </a:xfrm>
                <a:custGeom>
                  <a:avLst/>
                  <a:gdLst>
                    <a:gd name="T0" fmla="*/ 0 w 21"/>
                    <a:gd name="T1" fmla="*/ 0 h 41"/>
                    <a:gd name="T2" fmla="*/ 0 w 21"/>
                    <a:gd name="T3" fmla="*/ 0 h 41"/>
                    <a:gd name="T4" fmla="*/ 0 w 21"/>
                    <a:gd name="T5" fmla="*/ 0 h 41"/>
                    <a:gd name="T6" fmla="*/ 0 w 21"/>
                    <a:gd name="T7" fmla="*/ 0 h 41"/>
                    <a:gd name="T8" fmla="*/ 0 w 21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1"/>
                    <a:gd name="T17" fmla="*/ 21 w 21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1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4"/>
                      </a:lnTo>
                      <a:lnTo>
                        <a:pt x="15" y="41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3" name="Freeform 864"/>
                <p:cNvSpPr>
                  <a:spLocks/>
                </p:cNvSpPr>
                <p:nvPr/>
              </p:nvSpPr>
              <p:spPr bwMode="auto">
                <a:xfrm>
                  <a:off x="849" y="1437"/>
                  <a:ext cx="9" cy="21"/>
                </a:xfrm>
                <a:custGeom>
                  <a:avLst/>
                  <a:gdLst>
                    <a:gd name="T0" fmla="*/ 0 w 18"/>
                    <a:gd name="T1" fmla="*/ 1 h 41"/>
                    <a:gd name="T2" fmla="*/ 1 w 18"/>
                    <a:gd name="T3" fmla="*/ 0 h 41"/>
                    <a:gd name="T4" fmla="*/ 1 w 18"/>
                    <a:gd name="T5" fmla="*/ 1 h 41"/>
                    <a:gd name="T6" fmla="*/ 1 w 18"/>
                    <a:gd name="T7" fmla="*/ 1 h 41"/>
                    <a:gd name="T8" fmla="*/ 0 w 18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1"/>
                    <a:gd name="T17" fmla="*/ 18 w 18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1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8" y="27"/>
                      </a:lnTo>
                      <a:lnTo>
                        <a:pt x="12" y="4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4" name="Freeform 865"/>
                <p:cNvSpPr>
                  <a:spLocks/>
                </p:cNvSpPr>
                <p:nvPr/>
              </p:nvSpPr>
              <p:spPr bwMode="auto">
                <a:xfrm>
                  <a:off x="849" y="1437"/>
                  <a:ext cx="9" cy="21"/>
                </a:xfrm>
                <a:custGeom>
                  <a:avLst/>
                  <a:gdLst>
                    <a:gd name="T0" fmla="*/ 0 w 18"/>
                    <a:gd name="T1" fmla="*/ 1 h 41"/>
                    <a:gd name="T2" fmla="*/ 1 w 18"/>
                    <a:gd name="T3" fmla="*/ 0 h 41"/>
                    <a:gd name="T4" fmla="*/ 1 w 18"/>
                    <a:gd name="T5" fmla="*/ 1 h 41"/>
                    <a:gd name="T6" fmla="*/ 1 w 18"/>
                    <a:gd name="T7" fmla="*/ 1 h 41"/>
                    <a:gd name="T8" fmla="*/ 0 w 18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41"/>
                    <a:gd name="T17" fmla="*/ 18 w 18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41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8" y="27"/>
                      </a:lnTo>
                      <a:lnTo>
                        <a:pt x="12" y="41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5" name="Freeform 866"/>
                <p:cNvSpPr>
                  <a:spLocks/>
                </p:cNvSpPr>
                <p:nvPr/>
              </p:nvSpPr>
              <p:spPr bwMode="auto">
                <a:xfrm>
                  <a:off x="827" y="1533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0"/>
                      </a:lnTo>
                      <a:lnTo>
                        <a:pt x="24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6" name="Freeform 867"/>
                <p:cNvSpPr>
                  <a:spLocks/>
                </p:cNvSpPr>
                <p:nvPr/>
              </p:nvSpPr>
              <p:spPr bwMode="auto">
                <a:xfrm>
                  <a:off x="827" y="1533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0"/>
                      </a:lnTo>
                      <a:lnTo>
                        <a:pt x="24" y="4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7" name="Freeform 868"/>
                <p:cNvSpPr>
                  <a:spLocks/>
                </p:cNvSpPr>
                <p:nvPr/>
              </p:nvSpPr>
              <p:spPr bwMode="auto">
                <a:xfrm>
                  <a:off x="828" y="1553"/>
                  <a:ext cx="15" cy="21"/>
                </a:xfrm>
                <a:custGeom>
                  <a:avLst/>
                  <a:gdLst>
                    <a:gd name="T0" fmla="*/ 1 w 29"/>
                    <a:gd name="T1" fmla="*/ 0 h 43"/>
                    <a:gd name="T2" fmla="*/ 0 w 29"/>
                    <a:gd name="T3" fmla="*/ 0 h 43"/>
                    <a:gd name="T4" fmla="*/ 1 w 29"/>
                    <a:gd name="T5" fmla="*/ 0 h 43"/>
                    <a:gd name="T6" fmla="*/ 1 w 29"/>
                    <a:gd name="T7" fmla="*/ 0 h 43"/>
                    <a:gd name="T8" fmla="*/ 1 w 2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43"/>
                    <a:gd name="T17" fmla="*/ 29 w 2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43">
                      <a:moveTo>
                        <a:pt x="2" y="25"/>
                      </a:moveTo>
                      <a:lnTo>
                        <a:pt x="0" y="0"/>
                      </a:lnTo>
                      <a:lnTo>
                        <a:pt x="25" y="20"/>
                      </a:lnTo>
                      <a:lnTo>
                        <a:pt x="29" y="43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8" name="Freeform 869"/>
                <p:cNvSpPr>
                  <a:spLocks/>
                </p:cNvSpPr>
                <p:nvPr/>
              </p:nvSpPr>
              <p:spPr bwMode="auto">
                <a:xfrm>
                  <a:off x="828" y="1553"/>
                  <a:ext cx="15" cy="21"/>
                </a:xfrm>
                <a:custGeom>
                  <a:avLst/>
                  <a:gdLst>
                    <a:gd name="T0" fmla="*/ 1 w 29"/>
                    <a:gd name="T1" fmla="*/ 0 h 43"/>
                    <a:gd name="T2" fmla="*/ 0 w 29"/>
                    <a:gd name="T3" fmla="*/ 0 h 43"/>
                    <a:gd name="T4" fmla="*/ 1 w 29"/>
                    <a:gd name="T5" fmla="*/ 0 h 43"/>
                    <a:gd name="T6" fmla="*/ 1 w 29"/>
                    <a:gd name="T7" fmla="*/ 0 h 43"/>
                    <a:gd name="T8" fmla="*/ 1 w 29"/>
                    <a:gd name="T9" fmla="*/ 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43"/>
                    <a:gd name="T17" fmla="*/ 29 w 29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43">
                      <a:moveTo>
                        <a:pt x="2" y="25"/>
                      </a:moveTo>
                      <a:lnTo>
                        <a:pt x="0" y="0"/>
                      </a:lnTo>
                      <a:lnTo>
                        <a:pt x="25" y="20"/>
                      </a:lnTo>
                      <a:lnTo>
                        <a:pt x="29" y="43"/>
                      </a:lnTo>
                      <a:lnTo>
                        <a:pt x="2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79" name="Freeform 870"/>
                <p:cNvSpPr>
                  <a:spLocks/>
                </p:cNvSpPr>
                <p:nvPr/>
              </p:nvSpPr>
              <p:spPr bwMode="auto">
                <a:xfrm>
                  <a:off x="830" y="1571"/>
                  <a:ext cx="17" cy="17"/>
                </a:xfrm>
                <a:custGeom>
                  <a:avLst/>
                  <a:gdLst>
                    <a:gd name="T0" fmla="*/ 1 w 34"/>
                    <a:gd name="T1" fmla="*/ 1 h 34"/>
                    <a:gd name="T2" fmla="*/ 0 w 34"/>
                    <a:gd name="T3" fmla="*/ 0 h 34"/>
                    <a:gd name="T4" fmla="*/ 1 w 34"/>
                    <a:gd name="T5" fmla="*/ 1 h 34"/>
                    <a:gd name="T6" fmla="*/ 1 w 34"/>
                    <a:gd name="T7" fmla="*/ 1 h 34"/>
                    <a:gd name="T8" fmla="*/ 1 w 34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4"/>
                    <a:gd name="T17" fmla="*/ 34 w 34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4">
                      <a:moveTo>
                        <a:pt x="5" y="21"/>
                      </a:moveTo>
                      <a:lnTo>
                        <a:pt x="0" y="0"/>
                      </a:lnTo>
                      <a:lnTo>
                        <a:pt x="29" y="16"/>
                      </a:lnTo>
                      <a:lnTo>
                        <a:pt x="34" y="34"/>
                      </a:lnTo>
                      <a:lnTo>
                        <a:pt x="5" y="21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0" name="Freeform 871"/>
                <p:cNvSpPr>
                  <a:spLocks/>
                </p:cNvSpPr>
                <p:nvPr/>
              </p:nvSpPr>
              <p:spPr bwMode="auto">
                <a:xfrm>
                  <a:off x="830" y="1571"/>
                  <a:ext cx="17" cy="17"/>
                </a:xfrm>
                <a:custGeom>
                  <a:avLst/>
                  <a:gdLst>
                    <a:gd name="T0" fmla="*/ 1 w 34"/>
                    <a:gd name="T1" fmla="*/ 1 h 34"/>
                    <a:gd name="T2" fmla="*/ 0 w 34"/>
                    <a:gd name="T3" fmla="*/ 0 h 34"/>
                    <a:gd name="T4" fmla="*/ 1 w 34"/>
                    <a:gd name="T5" fmla="*/ 1 h 34"/>
                    <a:gd name="T6" fmla="*/ 1 w 34"/>
                    <a:gd name="T7" fmla="*/ 1 h 34"/>
                    <a:gd name="T8" fmla="*/ 1 w 34"/>
                    <a:gd name="T9" fmla="*/ 1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4"/>
                    <a:gd name="T17" fmla="*/ 34 w 34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4">
                      <a:moveTo>
                        <a:pt x="5" y="21"/>
                      </a:moveTo>
                      <a:lnTo>
                        <a:pt x="0" y="0"/>
                      </a:lnTo>
                      <a:lnTo>
                        <a:pt x="29" y="16"/>
                      </a:lnTo>
                      <a:lnTo>
                        <a:pt x="34" y="34"/>
                      </a:lnTo>
                      <a:lnTo>
                        <a:pt x="5" y="21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1" name="Freeform 872"/>
                <p:cNvSpPr>
                  <a:spLocks/>
                </p:cNvSpPr>
                <p:nvPr/>
              </p:nvSpPr>
              <p:spPr bwMode="auto">
                <a:xfrm>
                  <a:off x="834" y="1588"/>
                  <a:ext cx="18" cy="12"/>
                </a:xfrm>
                <a:custGeom>
                  <a:avLst/>
                  <a:gdLst>
                    <a:gd name="T0" fmla="*/ 1 w 35"/>
                    <a:gd name="T1" fmla="*/ 0 h 26"/>
                    <a:gd name="T2" fmla="*/ 0 w 35"/>
                    <a:gd name="T3" fmla="*/ 0 h 26"/>
                    <a:gd name="T4" fmla="*/ 1 w 35"/>
                    <a:gd name="T5" fmla="*/ 0 h 26"/>
                    <a:gd name="T6" fmla="*/ 1 w 35"/>
                    <a:gd name="T7" fmla="*/ 0 h 26"/>
                    <a:gd name="T8" fmla="*/ 1 w 35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6"/>
                    <a:gd name="T17" fmla="*/ 35 w 3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7" y="11"/>
                      </a:lnTo>
                      <a:lnTo>
                        <a:pt x="35" y="26"/>
                      </a:lnTo>
                      <a:lnTo>
                        <a:pt x="7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2" name="Freeform 873"/>
                <p:cNvSpPr>
                  <a:spLocks/>
                </p:cNvSpPr>
                <p:nvPr/>
              </p:nvSpPr>
              <p:spPr bwMode="auto">
                <a:xfrm>
                  <a:off x="834" y="1588"/>
                  <a:ext cx="18" cy="12"/>
                </a:xfrm>
                <a:custGeom>
                  <a:avLst/>
                  <a:gdLst>
                    <a:gd name="T0" fmla="*/ 1 w 35"/>
                    <a:gd name="T1" fmla="*/ 0 h 26"/>
                    <a:gd name="T2" fmla="*/ 0 w 35"/>
                    <a:gd name="T3" fmla="*/ 0 h 26"/>
                    <a:gd name="T4" fmla="*/ 1 w 35"/>
                    <a:gd name="T5" fmla="*/ 0 h 26"/>
                    <a:gd name="T6" fmla="*/ 1 w 35"/>
                    <a:gd name="T7" fmla="*/ 0 h 26"/>
                    <a:gd name="T8" fmla="*/ 1 w 35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26"/>
                    <a:gd name="T17" fmla="*/ 35 w 35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7" y="11"/>
                      </a:lnTo>
                      <a:lnTo>
                        <a:pt x="35" y="26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3" name="Freeform 874"/>
                <p:cNvSpPr>
                  <a:spLocks/>
                </p:cNvSpPr>
                <p:nvPr/>
              </p:nvSpPr>
              <p:spPr bwMode="auto">
                <a:xfrm>
                  <a:off x="839" y="1603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9" y="16"/>
                      </a:moveTo>
                      <a:lnTo>
                        <a:pt x="0" y="0"/>
                      </a:lnTo>
                      <a:lnTo>
                        <a:pt x="28" y="5"/>
                      </a:lnTo>
                      <a:lnTo>
                        <a:pt x="35" y="18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4" name="Freeform 875"/>
                <p:cNvSpPr>
                  <a:spLocks/>
                </p:cNvSpPr>
                <p:nvPr/>
              </p:nvSpPr>
              <p:spPr bwMode="auto">
                <a:xfrm>
                  <a:off x="839" y="1603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9" y="16"/>
                      </a:moveTo>
                      <a:lnTo>
                        <a:pt x="0" y="0"/>
                      </a:lnTo>
                      <a:lnTo>
                        <a:pt x="28" y="5"/>
                      </a:lnTo>
                      <a:lnTo>
                        <a:pt x="35" y="18"/>
                      </a:lnTo>
                      <a:lnTo>
                        <a:pt x="9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5" name="Freeform 876"/>
                <p:cNvSpPr>
                  <a:spLocks/>
                </p:cNvSpPr>
                <p:nvPr/>
              </p:nvSpPr>
              <p:spPr bwMode="auto">
                <a:xfrm>
                  <a:off x="845" y="1615"/>
                  <a:ext cx="19" cy="8"/>
                </a:xfrm>
                <a:custGeom>
                  <a:avLst/>
                  <a:gdLst>
                    <a:gd name="T0" fmla="*/ 1 w 37"/>
                    <a:gd name="T1" fmla="*/ 1 h 15"/>
                    <a:gd name="T2" fmla="*/ 0 w 37"/>
                    <a:gd name="T3" fmla="*/ 0 h 15"/>
                    <a:gd name="T4" fmla="*/ 1 w 37"/>
                    <a:gd name="T5" fmla="*/ 1 h 15"/>
                    <a:gd name="T6" fmla="*/ 1 w 37"/>
                    <a:gd name="T7" fmla="*/ 1 h 15"/>
                    <a:gd name="T8" fmla="*/ 1 w 37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5"/>
                    <a:gd name="T17" fmla="*/ 37 w 37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5">
                      <a:moveTo>
                        <a:pt x="11" y="15"/>
                      </a:moveTo>
                      <a:lnTo>
                        <a:pt x="0" y="0"/>
                      </a:lnTo>
                      <a:lnTo>
                        <a:pt x="28" y="1"/>
                      </a:lnTo>
                      <a:lnTo>
                        <a:pt x="37" y="11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6" name="Freeform 877"/>
                <p:cNvSpPr>
                  <a:spLocks/>
                </p:cNvSpPr>
                <p:nvPr/>
              </p:nvSpPr>
              <p:spPr bwMode="auto">
                <a:xfrm>
                  <a:off x="845" y="1615"/>
                  <a:ext cx="19" cy="8"/>
                </a:xfrm>
                <a:custGeom>
                  <a:avLst/>
                  <a:gdLst>
                    <a:gd name="T0" fmla="*/ 1 w 37"/>
                    <a:gd name="T1" fmla="*/ 1 h 15"/>
                    <a:gd name="T2" fmla="*/ 0 w 37"/>
                    <a:gd name="T3" fmla="*/ 0 h 15"/>
                    <a:gd name="T4" fmla="*/ 1 w 37"/>
                    <a:gd name="T5" fmla="*/ 1 h 15"/>
                    <a:gd name="T6" fmla="*/ 1 w 37"/>
                    <a:gd name="T7" fmla="*/ 1 h 15"/>
                    <a:gd name="T8" fmla="*/ 1 w 37"/>
                    <a:gd name="T9" fmla="*/ 1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5"/>
                    <a:gd name="T17" fmla="*/ 37 w 37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5">
                      <a:moveTo>
                        <a:pt x="11" y="15"/>
                      </a:moveTo>
                      <a:lnTo>
                        <a:pt x="0" y="0"/>
                      </a:lnTo>
                      <a:lnTo>
                        <a:pt x="28" y="1"/>
                      </a:lnTo>
                      <a:lnTo>
                        <a:pt x="37" y="11"/>
                      </a:lnTo>
                      <a:lnTo>
                        <a:pt x="11" y="1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7" name="Freeform 878"/>
                <p:cNvSpPr>
                  <a:spLocks/>
                </p:cNvSpPr>
                <p:nvPr/>
              </p:nvSpPr>
              <p:spPr bwMode="auto">
                <a:xfrm>
                  <a:off x="855" y="1623"/>
                  <a:ext cx="18" cy="9"/>
                </a:xfrm>
                <a:custGeom>
                  <a:avLst/>
                  <a:gdLst>
                    <a:gd name="T0" fmla="*/ 1 w 36"/>
                    <a:gd name="T1" fmla="*/ 1 h 17"/>
                    <a:gd name="T2" fmla="*/ 0 w 36"/>
                    <a:gd name="T3" fmla="*/ 1 h 17"/>
                    <a:gd name="T4" fmla="*/ 1 w 36"/>
                    <a:gd name="T5" fmla="*/ 0 h 17"/>
                    <a:gd name="T6" fmla="*/ 1 w 36"/>
                    <a:gd name="T7" fmla="*/ 1 h 17"/>
                    <a:gd name="T8" fmla="*/ 1 w 36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7"/>
                    <a:gd name="T17" fmla="*/ 36 w 3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7">
                      <a:moveTo>
                        <a:pt x="15" y="17"/>
                      </a:moveTo>
                      <a:lnTo>
                        <a:pt x="0" y="6"/>
                      </a:lnTo>
                      <a:lnTo>
                        <a:pt x="25" y="0"/>
                      </a:lnTo>
                      <a:lnTo>
                        <a:pt x="36" y="7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8" name="Freeform 879"/>
                <p:cNvSpPr>
                  <a:spLocks/>
                </p:cNvSpPr>
                <p:nvPr/>
              </p:nvSpPr>
              <p:spPr bwMode="auto">
                <a:xfrm>
                  <a:off x="855" y="1623"/>
                  <a:ext cx="18" cy="9"/>
                </a:xfrm>
                <a:custGeom>
                  <a:avLst/>
                  <a:gdLst>
                    <a:gd name="T0" fmla="*/ 1 w 36"/>
                    <a:gd name="T1" fmla="*/ 1 h 17"/>
                    <a:gd name="T2" fmla="*/ 0 w 36"/>
                    <a:gd name="T3" fmla="*/ 1 h 17"/>
                    <a:gd name="T4" fmla="*/ 1 w 36"/>
                    <a:gd name="T5" fmla="*/ 0 h 17"/>
                    <a:gd name="T6" fmla="*/ 1 w 36"/>
                    <a:gd name="T7" fmla="*/ 1 h 17"/>
                    <a:gd name="T8" fmla="*/ 1 w 36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7"/>
                    <a:gd name="T17" fmla="*/ 36 w 3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7">
                      <a:moveTo>
                        <a:pt x="15" y="17"/>
                      </a:moveTo>
                      <a:lnTo>
                        <a:pt x="0" y="6"/>
                      </a:lnTo>
                      <a:lnTo>
                        <a:pt x="25" y="0"/>
                      </a:lnTo>
                      <a:lnTo>
                        <a:pt x="36" y="7"/>
                      </a:lnTo>
                      <a:lnTo>
                        <a:pt x="15" y="1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89" name="Freeform 880"/>
                <p:cNvSpPr>
                  <a:spLocks/>
                </p:cNvSpPr>
                <p:nvPr/>
              </p:nvSpPr>
              <p:spPr bwMode="auto">
                <a:xfrm>
                  <a:off x="856" y="1429"/>
                  <a:ext cx="9" cy="17"/>
                </a:xfrm>
                <a:custGeom>
                  <a:avLst/>
                  <a:gdLst>
                    <a:gd name="T0" fmla="*/ 0 w 18"/>
                    <a:gd name="T1" fmla="*/ 0 h 35"/>
                    <a:gd name="T2" fmla="*/ 1 w 18"/>
                    <a:gd name="T3" fmla="*/ 0 h 35"/>
                    <a:gd name="T4" fmla="*/ 1 w 18"/>
                    <a:gd name="T5" fmla="*/ 0 h 35"/>
                    <a:gd name="T6" fmla="*/ 1 w 18"/>
                    <a:gd name="T7" fmla="*/ 0 h 35"/>
                    <a:gd name="T8" fmla="*/ 0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8" y="22"/>
                      </a:lnTo>
                      <a:lnTo>
                        <a:pt x="9" y="3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0" name="Freeform 881"/>
                <p:cNvSpPr>
                  <a:spLocks/>
                </p:cNvSpPr>
                <p:nvPr/>
              </p:nvSpPr>
              <p:spPr bwMode="auto">
                <a:xfrm>
                  <a:off x="856" y="1429"/>
                  <a:ext cx="9" cy="17"/>
                </a:xfrm>
                <a:custGeom>
                  <a:avLst/>
                  <a:gdLst>
                    <a:gd name="T0" fmla="*/ 0 w 18"/>
                    <a:gd name="T1" fmla="*/ 0 h 35"/>
                    <a:gd name="T2" fmla="*/ 1 w 18"/>
                    <a:gd name="T3" fmla="*/ 0 h 35"/>
                    <a:gd name="T4" fmla="*/ 1 w 18"/>
                    <a:gd name="T5" fmla="*/ 0 h 35"/>
                    <a:gd name="T6" fmla="*/ 1 w 18"/>
                    <a:gd name="T7" fmla="*/ 0 h 35"/>
                    <a:gd name="T8" fmla="*/ 0 w 18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35"/>
                    <a:gd name="T17" fmla="*/ 18 w 1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3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18" y="22"/>
                      </a:lnTo>
                      <a:lnTo>
                        <a:pt x="9" y="35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1" name="Freeform 882"/>
                <p:cNvSpPr>
                  <a:spLocks/>
                </p:cNvSpPr>
                <p:nvPr/>
              </p:nvSpPr>
              <p:spPr bwMode="auto">
                <a:xfrm>
                  <a:off x="864" y="1423"/>
                  <a:ext cx="9" cy="13"/>
                </a:xfrm>
                <a:custGeom>
                  <a:avLst/>
                  <a:gdLst>
                    <a:gd name="T0" fmla="*/ 0 w 19"/>
                    <a:gd name="T1" fmla="*/ 0 h 27"/>
                    <a:gd name="T2" fmla="*/ 0 w 19"/>
                    <a:gd name="T3" fmla="*/ 0 h 27"/>
                    <a:gd name="T4" fmla="*/ 0 w 19"/>
                    <a:gd name="T5" fmla="*/ 0 h 27"/>
                    <a:gd name="T6" fmla="*/ 0 w 19"/>
                    <a:gd name="T7" fmla="*/ 0 h 27"/>
                    <a:gd name="T8" fmla="*/ 0 w 1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7"/>
                    <a:gd name="T17" fmla="*/ 19 w 1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7">
                      <a:moveTo>
                        <a:pt x="0" y="8"/>
                      </a:moveTo>
                      <a:lnTo>
                        <a:pt x="13" y="0"/>
                      </a:lnTo>
                      <a:lnTo>
                        <a:pt x="19" y="18"/>
                      </a:lnTo>
                      <a:lnTo>
                        <a:pt x="10" y="2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2" name="Freeform 883"/>
                <p:cNvSpPr>
                  <a:spLocks/>
                </p:cNvSpPr>
                <p:nvPr/>
              </p:nvSpPr>
              <p:spPr bwMode="auto">
                <a:xfrm>
                  <a:off x="864" y="1423"/>
                  <a:ext cx="9" cy="13"/>
                </a:xfrm>
                <a:custGeom>
                  <a:avLst/>
                  <a:gdLst>
                    <a:gd name="T0" fmla="*/ 0 w 19"/>
                    <a:gd name="T1" fmla="*/ 0 h 27"/>
                    <a:gd name="T2" fmla="*/ 0 w 19"/>
                    <a:gd name="T3" fmla="*/ 0 h 27"/>
                    <a:gd name="T4" fmla="*/ 0 w 19"/>
                    <a:gd name="T5" fmla="*/ 0 h 27"/>
                    <a:gd name="T6" fmla="*/ 0 w 19"/>
                    <a:gd name="T7" fmla="*/ 0 h 27"/>
                    <a:gd name="T8" fmla="*/ 0 w 19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7"/>
                    <a:gd name="T17" fmla="*/ 19 w 19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7">
                      <a:moveTo>
                        <a:pt x="0" y="8"/>
                      </a:moveTo>
                      <a:lnTo>
                        <a:pt x="13" y="0"/>
                      </a:lnTo>
                      <a:lnTo>
                        <a:pt x="19" y="18"/>
                      </a:lnTo>
                      <a:lnTo>
                        <a:pt x="10" y="2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3" name="Freeform 884"/>
                <p:cNvSpPr>
                  <a:spLocks/>
                </p:cNvSpPr>
                <p:nvPr/>
              </p:nvSpPr>
              <p:spPr bwMode="auto">
                <a:xfrm>
                  <a:off x="874" y="1421"/>
                  <a:ext cx="9" cy="8"/>
                </a:xfrm>
                <a:custGeom>
                  <a:avLst/>
                  <a:gdLst>
                    <a:gd name="T0" fmla="*/ 0 w 19"/>
                    <a:gd name="T1" fmla="*/ 1 h 16"/>
                    <a:gd name="T2" fmla="*/ 0 w 19"/>
                    <a:gd name="T3" fmla="*/ 0 h 16"/>
                    <a:gd name="T4" fmla="*/ 0 w 19"/>
                    <a:gd name="T5" fmla="*/ 1 h 16"/>
                    <a:gd name="T6" fmla="*/ 0 w 19"/>
                    <a:gd name="T7" fmla="*/ 1 h 16"/>
                    <a:gd name="T8" fmla="*/ 0 w 19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6"/>
                    <a:gd name="T17" fmla="*/ 19 w 1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6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19" y="10"/>
                      </a:lnTo>
                      <a:lnTo>
                        <a:pt x="7" y="1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4" name="Freeform 885"/>
                <p:cNvSpPr>
                  <a:spLocks/>
                </p:cNvSpPr>
                <p:nvPr/>
              </p:nvSpPr>
              <p:spPr bwMode="auto">
                <a:xfrm>
                  <a:off x="874" y="1421"/>
                  <a:ext cx="9" cy="8"/>
                </a:xfrm>
                <a:custGeom>
                  <a:avLst/>
                  <a:gdLst>
                    <a:gd name="T0" fmla="*/ 0 w 19"/>
                    <a:gd name="T1" fmla="*/ 1 h 16"/>
                    <a:gd name="T2" fmla="*/ 0 w 19"/>
                    <a:gd name="T3" fmla="*/ 0 h 16"/>
                    <a:gd name="T4" fmla="*/ 0 w 19"/>
                    <a:gd name="T5" fmla="*/ 1 h 16"/>
                    <a:gd name="T6" fmla="*/ 0 w 19"/>
                    <a:gd name="T7" fmla="*/ 1 h 16"/>
                    <a:gd name="T8" fmla="*/ 0 w 19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6"/>
                    <a:gd name="T17" fmla="*/ 19 w 19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6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19" y="10"/>
                      </a:lnTo>
                      <a:lnTo>
                        <a:pt x="7" y="16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5" name="Freeform 886"/>
                <p:cNvSpPr>
                  <a:spLocks/>
                </p:cNvSpPr>
                <p:nvPr/>
              </p:nvSpPr>
              <p:spPr bwMode="auto">
                <a:xfrm>
                  <a:off x="885" y="1420"/>
                  <a:ext cx="9" cy="5"/>
                </a:xfrm>
                <a:custGeom>
                  <a:avLst/>
                  <a:gdLst>
                    <a:gd name="T0" fmla="*/ 0 w 17"/>
                    <a:gd name="T1" fmla="*/ 0 h 9"/>
                    <a:gd name="T2" fmla="*/ 1 w 17"/>
                    <a:gd name="T3" fmla="*/ 1 h 9"/>
                    <a:gd name="T4" fmla="*/ 1 w 17"/>
                    <a:gd name="T5" fmla="*/ 1 h 9"/>
                    <a:gd name="T6" fmla="*/ 1 w 17"/>
                    <a:gd name="T7" fmla="*/ 1 h 9"/>
                    <a:gd name="T8" fmla="*/ 0 w 17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"/>
                    <a:gd name="T17" fmla="*/ 17 w 17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7" y="8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6" name="Freeform 887"/>
                <p:cNvSpPr>
                  <a:spLocks/>
                </p:cNvSpPr>
                <p:nvPr/>
              </p:nvSpPr>
              <p:spPr bwMode="auto">
                <a:xfrm>
                  <a:off x="885" y="1420"/>
                  <a:ext cx="9" cy="5"/>
                </a:xfrm>
                <a:custGeom>
                  <a:avLst/>
                  <a:gdLst>
                    <a:gd name="T0" fmla="*/ 0 w 17"/>
                    <a:gd name="T1" fmla="*/ 0 h 9"/>
                    <a:gd name="T2" fmla="*/ 1 w 17"/>
                    <a:gd name="T3" fmla="*/ 1 h 9"/>
                    <a:gd name="T4" fmla="*/ 1 w 17"/>
                    <a:gd name="T5" fmla="*/ 1 h 9"/>
                    <a:gd name="T6" fmla="*/ 1 w 17"/>
                    <a:gd name="T7" fmla="*/ 1 h 9"/>
                    <a:gd name="T8" fmla="*/ 0 w 17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9"/>
                    <a:gd name="T17" fmla="*/ 17 w 17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9">
                      <a:moveTo>
                        <a:pt x="0" y="0"/>
                      </a:moveTo>
                      <a:lnTo>
                        <a:pt x="14" y="3"/>
                      </a:lnTo>
                      <a:lnTo>
                        <a:pt x="17" y="8"/>
                      </a:lnTo>
                      <a:lnTo>
                        <a:pt x="3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7" name="Freeform 888"/>
                <p:cNvSpPr>
                  <a:spLocks/>
                </p:cNvSpPr>
                <p:nvPr/>
              </p:nvSpPr>
              <p:spPr bwMode="auto">
                <a:xfrm>
                  <a:off x="840" y="1518"/>
                  <a:ext cx="7" cy="7"/>
                </a:xfrm>
                <a:custGeom>
                  <a:avLst/>
                  <a:gdLst>
                    <a:gd name="T0" fmla="*/ 0 w 14"/>
                    <a:gd name="T1" fmla="*/ 0 h 13"/>
                    <a:gd name="T2" fmla="*/ 1 w 14"/>
                    <a:gd name="T3" fmla="*/ 0 h 13"/>
                    <a:gd name="T4" fmla="*/ 1 w 14"/>
                    <a:gd name="T5" fmla="*/ 0 h 13"/>
                    <a:gd name="T6" fmla="*/ 1 w 14"/>
                    <a:gd name="T7" fmla="*/ 0 h 13"/>
                    <a:gd name="T8" fmla="*/ 1 w 14"/>
                    <a:gd name="T9" fmla="*/ 0 h 13"/>
                    <a:gd name="T10" fmla="*/ 1 w 14"/>
                    <a:gd name="T11" fmla="*/ 0 h 13"/>
                    <a:gd name="T12" fmla="*/ 1 w 14"/>
                    <a:gd name="T13" fmla="*/ 0 h 13"/>
                    <a:gd name="T14" fmla="*/ 1 w 14"/>
                    <a:gd name="T15" fmla="*/ 0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1 w 14"/>
                    <a:gd name="T31" fmla="*/ 1 h 13"/>
                    <a:gd name="T32" fmla="*/ 1 w 14"/>
                    <a:gd name="T33" fmla="*/ 1 h 13"/>
                    <a:gd name="T34" fmla="*/ 1 w 14"/>
                    <a:gd name="T35" fmla="*/ 1 h 13"/>
                    <a:gd name="T36" fmla="*/ 1 w 14"/>
                    <a:gd name="T37" fmla="*/ 1 h 13"/>
                    <a:gd name="T38" fmla="*/ 0 w 14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2"/>
                      </a:lnTo>
                      <a:lnTo>
                        <a:pt x="14" y="4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8" name="Freeform 889"/>
                <p:cNvSpPr>
                  <a:spLocks/>
                </p:cNvSpPr>
                <p:nvPr/>
              </p:nvSpPr>
              <p:spPr bwMode="auto">
                <a:xfrm>
                  <a:off x="839" y="1537"/>
                  <a:ext cx="8" cy="6"/>
                </a:xfrm>
                <a:custGeom>
                  <a:avLst/>
                  <a:gdLst>
                    <a:gd name="T0" fmla="*/ 0 w 14"/>
                    <a:gd name="T1" fmla="*/ 0 h 13"/>
                    <a:gd name="T2" fmla="*/ 1 w 14"/>
                    <a:gd name="T3" fmla="*/ 0 h 13"/>
                    <a:gd name="T4" fmla="*/ 1 w 14"/>
                    <a:gd name="T5" fmla="*/ 0 h 13"/>
                    <a:gd name="T6" fmla="*/ 1 w 14"/>
                    <a:gd name="T7" fmla="*/ 0 h 13"/>
                    <a:gd name="T8" fmla="*/ 1 w 14"/>
                    <a:gd name="T9" fmla="*/ 0 h 13"/>
                    <a:gd name="T10" fmla="*/ 1 w 14"/>
                    <a:gd name="T11" fmla="*/ 0 h 13"/>
                    <a:gd name="T12" fmla="*/ 1 w 14"/>
                    <a:gd name="T13" fmla="*/ 0 h 13"/>
                    <a:gd name="T14" fmla="*/ 1 w 14"/>
                    <a:gd name="T15" fmla="*/ 0 h 13"/>
                    <a:gd name="T16" fmla="*/ 1 w 14"/>
                    <a:gd name="T17" fmla="*/ 0 h 13"/>
                    <a:gd name="T18" fmla="*/ 1 w 14"/>
                    <a:gd name="T19" fmla="*/ 0 h 13"/>
                    <a:gd name="T20" fmla="*/ 1 w 14"/>
                    <a:gd name="T21" fmla="*/ 0 h 13"/>
                    <a:gd name="T22" fmla="*/ 1 w 14"/>
                    <a:gd name="T23" fmla="*/ 0 h 13"/>
                    <a:gd name="T24" fmla="*/ 1 w 14"/>
                    <a:gd name="T25" fmla="*/ 0 h 13"/>
                    <a:gd name="T26" fmla="*/ 1 w 14"/>
                    <a:gd name="T27" fmla="*/ 0 h 13"/>
                    <a:gd name="T28" fmla="*/ 1 w 14"/>
                    <a:gd name="T29" fmla="*/ 0 h 13"/>
                    <a:gd name="T30" fmla="*/ 1 w 14"/>
                    <a:gd name="T31" fmla="*/ 0 h 13"/>
                    <a:gd name="T32" fmla="*/ 1 w 14"/>
                    <a:gd name="T33" fmla="*/ 0 h 13"/>
                    <a:gd name="T34" fmla="*/ 1 w 14"/>
                    <a:gd name="T35" fmla="*/ 0 h 13"/>
                    <a:gd name="T36" fmla="*/ 1 w 14"/>
                    <a:gd name="T37" fmla="*/ 0 h 13"/>
                    <a:gd name="T38" fmla="*/ 1 w 14"/>
                    <a:gd name="T39" fmla="*/ 0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3" y="3"/>
                      </a:lnTo>
                      <a:lnTo>
                        <a:pt x="14" y="5"/>
                      </a:lnTo>
                      <a:lnTo>
                        <a:pt x="14" y="7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99" name="Freeform 890"/>
                <p:cNvSpPr>
                  <a:spLocks/>
                </p:cNvSpPr>
                <p:nvPr/>
              </p:nvSpPr>
              <p:spPr bwMode="auto">
                <a:xfrm>
                  <a:off x="841" y="1501"/>
                  <a:ext cx="8" cy="7"/>
                </a:xfrm>
                <a:custGeom>
                  <a:avLst/>
                  <a:gdLst>
                    <a:gd name="T0" fmla="*/ 1 w 16"/>
                    <a:gd name="T1" fmla="*/ 0 h 14"/>
                    <a:gd name="T2" fmla="*/ 1 w 16"/>
                    <a:gd name="T3" fmla="*/ 0 h 14"/>
                    <a:gd name="T4" fmla="*/ 1 w 16"/>
                    <a:gd name="T5" fmla="*/ 0 h 14"/>
                    <a:gd name="T6" fmla="*/ 1 w 16"/>
                    <a:gd name="T7" fmla="*/ 0 h 14"/>
                    <a:gd name="T8" fmla="*/ 1 w 16"/>
                    <a:gd name="T9" fmla="*/ 1 h 14"/>
                    <a:gd name="T10" fmla="*/ 1 w 16"/>
                    <a:gd name="T11" fmla="*/ 1 h 14"/>
                    <a:gd name="T12" fmla="*/ 1 w 16"/>
                    <a:gd name="T13" fmla="*/ 1 h 14"/>
                    <a:gd name="T14" fmla="*/ 1 w 16"/>
                    <a:gd name="T15" fmla="*/ 1 h 14"/>
                    <a:gd name="T16" fmla="*/ 1 w 16"/>
                    <a:gd name="T17" fmla="*/ 1 h 14"/>
                    <a:gd name="T18" fmla="*/ 1 w 16"/>
                    <a:gd name="T19" fmla="*/ 1 h 14"/>
                    <a:gd name="T20" fmla="*/ 1 w 16"/>
                    <a:gd name="T21" fmla="*/ 1 h 14"/>
                    <a:gd name="T22" fmla="*/ 1 w 16"/>
                    <a:gd name="T23" fmla="*/ 1 h 14"/>
                    <a:gd name="T24" fmla="*/ 1 w 16"/>
                    <a:gd name="T25" fmla="*/ 1 h 14"/>
                    <a:gd name="T26" fmla="*/ 1 w 16"/>
                    <a:gd name="T27" fmla="*/ 1 h 14"/>
                    <a:gd name="T28" fmla="*/ 1 w 16"/>
                    <a:gd name="T29" fmla="*/ 1 h 14"/>
                    <a:gd name="T30" fmla="*/ 1 w 16"/>
                    <a:gd name="T31" fmla="*/ 1 h 14"/>
                    <a:gd name="T32" fmla="*/ 1 w 16"/>
                    <a:gd name="T33" fmla="*/ 1 h 14"/>
                    <a:gd name="T34" fmla="*/ 1 w 16"/>
                    <a:gd name="T35" fmla="*/ 1 h 14"/>
                    <a:gd name="T36" fmla="*/ 1 w 16"/>
                    <a:gd name="T37" fmla="*/ 1 h 14"/>
                    <a:gd name="T38" fmla="*/ 0 w 16"/>
                    <a:gd name="T39" fmla="*/ 1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"/>
                    <a:gd name="T61" fmla="*/ 0 h 14"/>
                    <a:gd name="T62" fmla="*/ 16 w 16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" h="1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6" y="6"/>
                      </a:lnTo>
                      <a:lnTo>
                        <a:pt x="16" y="9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0" name="Freeform 891"/>
                <p:cNvSpPr>
                  <a:spLocks/>
                </p:cNvSpPr>
                <p:nvPr/>
              </p:nvSpPr>
              <p:spPr bwMode="auto">
                <a:xfrm>
                  <a:off x="844" y="1486"/>
                  <a:ext cx="8" cy="7"/>
                </a:xfrm>
                <a:custGeom>
                  <a:avLst/>
                  <a:gdLst>
                    <a:gd name="T0" fmla="*/ 1 w 15"/>
                    <a:gd name="T1" fmla="*/ 0 h 15"/>
                    <a:gd name="T2" fmla="*/ 1 w 15"/>
                    <a:gd name="T3" fmla="*/ 0 h 15"/>
                    <a:gd name="T4" fmla="*/ 1 w 15"/>
                    <a:gd name="T5" fmla="*/ 0 h 15"/>
                    <a:gd name="T6" fmla="*/ 1 w 15"/>
                    <a:gd name="T7" fmla="*/ 0 h 15"/>
                    <a:gd name="T8" fmla="*/ 1 w 15"/>
                    <a:gd name="T9" fmla="*/ 0 h 15"/>
                    <a:gd name="T10" fmla="*/ 1 w 15"/>
                    <a:gd name="T11" fmla="*/ 0 h 15"/>
                    <a:gd name="T12" fmla="*/ 1 w 15"/>
                    <a:gd name="T13" fmla="*/ 0 h 15"/>
                    <a:gd name="T14" fmla="*/ 1 w 15"/>
                    <a:gd name="T15" fmla="*/ 0 h 15"/>
                    <a:gd name="T16" fmla="*/ 1 w 15"/>
                    <a:gd name="T17" fmla="*/ 0 h 15"/>
                    <a:gd name="T18" fmla="*/ 1 w 15"/>
                    <a:gd name="T19" fmla="*/ 0 h 15"/>
                    <a:gd name="T20" fmla="*/ 1 w 15"/>
                    <a:gd name="T21" fmla="*/ 0 h 15"/>
                    <a:gd name="T22" fmla="*/ 1 w 15"/>
                    <a:gd name="T23" fmla="*/ 0 h 15"/>
                    <a:gd name="T24" fmla="*/ 1 w 15"/>
                    <a:gd name="T25" fmla="*/ 0 h 15"/>
                    <a:gd name="T26" fmla="*/ 1 w 15"/>
                    <a:gd name="T27" fmla="*/ 0 h 15"/>
                    <a:gd name="T28" fmla="*/ 1 w 15"/>
                    <a:gd name="T29" fmla="*/ 0 h 15"/>
                    <a:gd name="T30" fmla="*/ 1 w 15"/>
                    <a:gd name="T31" fmla="*/ 0 h 15"/>
                    <a:gd name="T32" fmla="*/ 1 w 15"/>
                    <a:gd name="T33" fmla="*/ 0 h 15"/>
                    <a:gd name="T34" fmla="*/ 1 w 15"/>
                    <a:gd name="T35" fmla="*/ 0 h 15"/>
                    <a:gd name="T36" fmla="*/ 1 w 15"/>
                    <a:gd name="T37" fmla="*/ 0 h 15"/>
                    <a:gd name="T38" fmla="*/ 0 w 15"/>
                    <a:gd name="T39" fmla="*/ 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5"/>
                    <a:gd name="T62" fmla="*/ 15 w 15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5" y="6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4" y="12"/>
                      </a:lnTo>
                      <a:lnTo>
                        <a:pt x="13" y="15"/>
                      </a:lnTo>
                      <a:lnTo>
                        <a:pt x="11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1" name="Freeform 892"/>
                <p:cNvSpPr>
                  <a:spLocks/>
                </p:cNvSpPr>
                <p:nvPr/>
              </p:nvSpPr>
              <p:spPr bwMode="auto">
                <a:xfrm>
                  <a:off x="847" y="1470"/>
                  <a:ext cx="8" cy="7"/>
                </a:xfrm>
                <a:custGeom>
                  <a:avLst/>
                  <a:gdLst>
                    <a:gd name="T0" fmla="*/ 0 w 17"/>
                    <a:gd name="T1" fmla="*/ 0 h 15"/>
                    <a:gd name="T2" fmla="*/ 0 w 17"/>
                    <a:gd name="T3" fmla="*/ 0 h 15"/>
                    <a:gd name="T4" fmla="*/ 0 w 17"/>
                    <a:gd name="T5" fmla="*/ 0 h 15"/>
                    <a:gd name="T6" fmla="*/ 0 w 17"/>
                    <a:gd name="T7" fmla="*/ 0 h 15"/>
                    <a:gd name="T8" fmla="*/ 0 w 17"/>
                    <a:gd name="T9" fmla="*/ 0 h 15"/>
                    <a:gd name="T10" fmla="*/ 0 w 17"/>
                    <a:gd name="T11" fmla="*/ 0 h 15"/>
                    <a:gd name="T12" fmla="*/ 0 w 17"/>
                    <a:gd name="T13" fmla="*/ 0 h 15"/>
                    <a:gd name="T14" fmla="*/ 0 w 17"/>
                    <a:gd name="T15" fmla="*/ 0 h 15"/>
                    <a:gd name="T16" fmla="*/ 0 w 17"/>
                    <a:gd name="T17" fmla="*/ 0 h 15"/>
                    <a:gd name="T18" fmla="*/ 0 w 17"/>
                    <a:gd name="T19" fmla="*/ 0 h 15"/>
                    <a:gd name="T20" fmla="*/ 0 w 17"/>
                    <a:gd name="T21" fmla="*/ 0 h 15"/>
                    <a:gd name="T22" fmla="*/ 0 w 17"/>
                    <a:gd name="T23" fmla="*/ 0 h 15"/>
                    <a:gd name="T24" fmla="*/ 0 w 17"/>
                    <a:gd name="T25" fmla="*/ 0 h 15"/>
                    <a:gd name="T26" fmla="*/ 0 w 17"/>
                    <a:gd name="T27" fmla="*/ 0 h 15"/>
                    <a:gd name="T28" fmla="*/ 0 w 17"/>
                    <a:gd name="T29" fmla="*/ 0 h 15"/>
                    <a:gd name="T30" fmla="*/ 0 w 17"/>
                    <a:gd name="T31" fmla="*/ 0 h 15"/>
                    <a:gd name="T32" fmla="*/ 0 w 17"/>
                    <a:gd name="T33" fmla="*/ 0 h 15"/>
                    <a:gd name="T34" fmla="*/ 0 w 17"/>
                    <a:gd name="T35" fmla="*/ 0 h 15"/>
                    <a:gd name="T36" fmla="*/ 0 w 17"/>
                    <a:gd name="T37" fmla="*/ 0 h 15"/>
                    <a:gd name="T38" fmla="*/ 0 w 17"/>
                    <a:gd name="T39" fmla="*/ 0 h 15"/>
                    <a:gd name="T40" fmla="*/ 0 w 17"/>
                    <a:gd name="T41" fmla="*/ 0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7"/>
                    <a:gd name="T64" fmla="*/ 0 h 15"/>
                    <a:gd name="T65" fmla="*/ 17 w 17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7" h="15">
                      <a:moveTo>
                        <a:pt x="7" y="0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6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6" y="14"/>
                      </a:lnTo>
                      <a:lnTo>
                        <a:pt x="4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2" name="Freeform 893"/>
                <p:cNvSpPr>
                  <a:spLocks/>
                </p:cNvSpPr>
                <p:nvPr/>
              </p:nvSpPr>
              <p:spPr bwMode="auto">
                <a:xfrm>
                  <a:off x="852" y="1457"/>
                  <a:ext cx="7" cy="8"/>
                </a:xfrm>
                <a:custGeom>
                  <a:avLst/>
                  <a:gdLst>
                    <a:gd name="T0" fmla="*/ 1 w 14"/>
                    <a:gd name="T1" fmla="*/ 0 h 16"/>
                    <a:gd name="T2" fmla="*/ 1 w 14"/>
                    <a:gd name="T3" fmla="*/ 1 h 16"/>
                    <a:gd name="T4" fmla="*/ 1 w 14"/>
                    <a:gd name="T5" fmla="*/ 1 h 16"/>
                    <a:gd name="T6" fmla="*/ 1 w 14"/>
                    <a:gd name="T7" fmla="*/ 1 h 16"/>
                    <a:gd name="T8" fmla="*/ 1 w 14"/>
                    <a:gd name="T9" fmla="*/ 1 h 16"/>
                    <a:gd name="T10" fmla="*/ 1 w 14"/>
                    <a:gd name="T11" fmla="*/ 1 h 16"/>
                    <a:gd name="T12" fmla="*/ 1 w 14"/>
                    <a:gd name="T13" fmla="*/ 1 h 16"/>
                    <a:gd name="T14" fmla="*/ 1 w 14"/>
                    <a:gd name="T15" fmla="*/ 1 h 16"/>
                    <a:gd name="T16" fmla="*/ 1 w 14"/>
                    <a:gd name="T17" fmla="*/ 1 h 16"/>
                    <a:gd name="T18" fmla="*/ 1 w 14"/>
                    <a:gd name="T19" fmla="*/ 1 h 16"/>
                    <a:gd name="T20" fmla="*/ 1 w 14"/>
                    <a:gd name="T21" fmla="*/ 1 h 16"/>
                    <a:gd name="T22" fmla="*/ 1 w 14"/>
                    <a:gd name="T23" fmla="*/ 1 h 16"/>
                    <a:gd name="T24" fmla="*/ 1 w 14"/>
                    <a:gd name="T25" fmla="*/ 1 h 16"/>
                    <a:gd name="T26" fmla="*/ 1 w 14"/>
                    <a:gd name="T27" fmla="*/ 1 h 16"/>
                    <a:gd name="T28" fmla="*/ 1 w 14"/>
                    <a:gd name="T29" fmla="*/ 1 h 16"/>
                    <a:gd name="T30" fmla="*/ 1 w 14"/>
                    <a:gd name="T31" fmla="*/ 1 h 16"/>
                    <a:gd name="T32" fmla="*/ 1 w 14"/>
                    <a:gd name="T33" fmla="*/ 1 h 16"/>
                    <a:gd name="T34" fmla="*/ 1 w 14"/>
                    <a:gd name="T35" fmla="*/ 1 h 16"/>
                    <a:gd name="T36" fmla="*/ 0 w 14"/>
                    <a:gd name="T37" fmla="*/ 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"/>
                    <a:gd name="T58" fmla="*/ 0 h 16"/>
                    <a:gd name="T59" fmla="*/ 14 w 14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" h="16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10" y="5"/>
                      </a:lnTo>
                      <a:lnTo>
                        <a:pt x="12" y="6"/>
                      </a:lnTo>
                      <a:lnTo>
                        <a:pt x="13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7" y="15"/>
                      </a:lnTo>
                      <a:lnTo>
                        <a:pt x="5" y="14"/>
                      </a:lnTo>
                      <a:lnTo>
                        <a:pt x="3" y="12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3" name="Freeform 894"/>
                <p:cNvSpPr>
                  <a:spLocks/>
                </p:cNvSpPr>
                <p:nvPr/>
              </p:nvSpPr>
              <p:spPr bwMode="auto">
                <a:xfrm>
                  <a:off x="858" y="1446"/>
                  <a:ext cx="7" cy="7"/>
                </a:xfrm>
                <a:custGeom>
                  <a:avLst/>
                  <a:gdLst>
                    <a:gd name="T0" fmla="*/ 1 w 14"/>
                    <a:gd name="T1" fmla="*/ 0 h 15"/>
                    <a:gd name="T2" fmla="*/ 1 w 14"/>
                    <a:gd name="T3" fmla="*/ 0 h 15"/>
                    <a:gd name="T4" fmla="*/ 1 w 14"/>
                    <a:gd name="T5" fmla="*/ 0 h 15"/>
                    <a:gd name="T6" fmla="*/ 1 w 14"/>
                    <a:gd name="T7" fmla="*/ 0 h 15"/>
                    <a:gd name="T8" fmla="*/ 1 w 14"/>
                    <a:gd name="T9" fmla="*/ 0 h 15"/>
                    <a:gd name="T10" fmla="*/ 1 w 14"/>
                    <a:gd name="T11" fmla="*/ 0 h 15"/>
                    <a:gd name="T12" fmla="*/ 1 w 14"/>
                    <a:gd name="T13" fmla="*/ 0 h 15"/>
                    <a:gd name="T14" fmla="*/ 1 w 14"/>
                    <a:gd name="T15" fmla="*/ 0 h 15"/>
                    <a:gd name="T16" fmla="*/ 1 w 14"/>
                    <a:gd name="T17" fmla="*/ 0 h 15"/>
                    <a:gd name="T18" fmla="*/ 1 w 14"/>
                    <a:gd name="T19" fmla="*/ 0 h 15"/>
                    <a:gd name="T20" fmla="*/ 1 w 14"/>
                    <a:gd name="T21" fmla="*/ 0 h 15"/>
                    <a:gd name="T22" fmla="*/ 1 w 14"/>
                    <a:gd name="T23" fmla="*/ 0 h 15"/>
                    <a:gd name="T24" fmla="*/ 1 w 14"/>
                    <a:gd name="T25" fmla="*/ 0 h 15"/>
                    <a:gd name="T26" fmla="*/ 1 w 14"/>
                    <a:gd name="T27" fmla="*/ 0 h 15"/>
                    <a:gd name="T28" fmla="*/ 1 w 14"/>
                    <a:gd name="T29" fmla="*/ 0 h 15"/>
                    <a:gd name="T30" fmla="*/ 1 w 14"/>
                    <a:gd name="T31" fmla="*/ 0 h 15"/>
                    <a:gd name="T32" fmla="*/ 1 w 14"/>
                    <a:gd name="T33" fmla="*/ 0 h 15"/>
                    <a:gd name="T34" fmla="*/ 1 w 14"/>
                    <a:gd name="T35" fmla="*/ 0 h 15"/>
                    <a:gd name="T36" fmla="*/ 1 w 14"/>
                    <a:gd name="T37" fmla="*/ 0 h 15"/>
                    <a:gd name="T38" fmla="*/ 0 w 14"/>
                    <a:gd name="T39" fmla="*/ 0 h 15"/>
                    <a:gd name="T40" fmla="*/ 0 w 14"/>
                    <a:gd name="T41" fmla="*/ 0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"/>
                    <a:gd name="T64" fmla="*/ 0 h 15"/>
                    <a:gd name="T65" fmla="*/ 14 w 14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" h="15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1" y="6"/>
                      </a:lnTo>
                      <a:lnTo>
                        <a:pt x="12" y="8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3" y="14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9" y="15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4" name="Freeform 895"/>
                <p:cNvSpPr>
                  <a:spLocks/>
                </p:cNvSpPr>
                <p:nvPr/>
              </p:nvSpPr>
              <p:spPr bwMode="auto">
                <a:xfrm>
                  <a:off x="866" y="1436"/>
                  <a:ext cx="6" cy="8"/>
                </a:xfrm>
                <a:custGeom>
                  <a:avLst/>
                  <a:gdLst>
                    <a:gd name="T0" fmla="*/ 1 w 12"/>
                    <a:gd name="T1" fmla="*/ 0 h 16"/>
                    <a:gd name="T2" fmla="*/ 1 w 12"/>
                    <a:gd name="T3" fmla="*/ 1 h 16"/>
                    <a:gd name="T4" fmla="*/ 1 w 12"/>
                    <a:gd name="T5" fmla="*/ 1 h 16"/>
                    <a:gd name="T6" fmla="*/ 1 w 12"/>
                    <a:gd name="T7" fmla="*/ 1 h 16"/>
                    <a:gd name="T8" fmla="*/ 1 w 12"/>
                    <a:gd name="T9" fmla="*/ 1 h 16"/>
                    <a:gd name="T10" fmla="*/ 1 w 12"/>
                    <a:gd name="T11" fmla="*/ 1 h 16"/>
                    <a:gd name="T12" fmla="*/ 1 w 12"/>
                    <a:gd name="T13" fmla="*/ 1 h 16"/>
                    <a:gd name="T14" fmla="*/ 1 w 12"/>
                    <a:gd name="T15" fmla="*/ 1 h 16"/>
                    <a:gd name="T16" fmla="*/ 1 w 12"/>
                    <a:gd name="T17" fmla="*/ 1 h 16"/>
                    <a:gd name="T18" fmla="*/ 1 w 12"/>
                    <a:gd name="T19" fmla="*/ 1 h 16"/>
                    <a:gd name="T20" fmla="*/ 1 w 12"/>
                    <a:gd name="T21" fmla="*/ 1 h 16"/>
                    <a:gd name="T22" fmla="*/ 1 w 12"/>
                    <a:gd name="T23" fmla="*/ 1 h 16"/>
                    <a:gd name="T24" fmla="*/ 1 w 12"/>
                    <a:gd name="T25" fmla="*/ 1 h 16"/>
                    <a:gd name="T26" fmla="*/ 1 w 12"/>
                    <a:gd name="T27" fmla="*/ 1 h 16"/>
                    <a:gd name="T28" fmla="*/ 1 w 12"/>
                    <a:gd name="T29" fmla="*/ 1 h 16"/>
                    <a:gd name="T30" fmla="*/ 1 w 12"/>
                    <a:gd name="T31" fmla="*/ 1 h 16"/>
                    <a:gd name="T32" fmla="*/ 1 w 12"/>
                    <a:gd name="T33" fmla="*/ 1 h 16"/>
                    <a:gd name="T34" fmla="*/ 1 w 12"/>
                    <a:gd name="T35" fmla="*/ 1 h 16"/>
                    <a:gd name="T36" fmla="*/ 0 w 12"/>
                    <a:gd name="T37" fmla="*/ 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6"/>
                    <a:gd name="T59" fmla="*/ 12 w 12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6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9" y="5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12" y="12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5" y="15"/>
                      </a:lnTo>
                      <a:lnTo>
                        <a:pt x="4" y="14"/>
                      </a:lnTo>
                      <a:lnTo>
                        <a:pt x="3" y="12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5" name="Freeform 896"/>
                <p:cNvSpPr>
                  <a:spLocks/>
                </p:cNvSpPr>
                <p:nvPr/>
              </p:nvSpPr>
              <p:spPr bwMode="auto">
                <a:xfrm>
                  <a:off x="874" y="1429"/>
                  <a:ext cx="5" cy="8"/>
                </a:xfrm>
                <a:custGeom>
                  <a:avLst/>
                  <a:gdLst>
                    <a:gd name="T0" fmla="*/ 0 w 11"/>
                    <a:gd name="T1" fmla="*/ 0 h 17"/>
                    <a:gd name="T2" fmla="*/ 0 w 11"/>
                    <a:gd name="T3" fmla="*/ 0 h 17"/>
                    <a:gd name="T4" fmla="*/ 0 w 11"/>
                    <a:gd name="T5" fmla="*/ 0 h 17"/>
                    <a:gd name="T6" fmla="*/ 0 w 11"/>
                    <a:gd name="T7" fmla="*/ 0 h 17"/>
                    <a:gd name="T8" fmla="*/ 0 w 11"/>
                    <a:gd name="T9" fmla="*/ 0 h 17"/>
                    <a:gd name="T10" fmla="*/ 0 w 11"/>
                    <a:gd name="T11" fmla="*/ 0 h 17"/>
                    <a:gd name="T12" fmla="*/ 0 w 11"/>
                    <a:gd name="T13" fmla="*/ 0 h 17"/>
                    <a:gd name="T14" fmla="*/ 0 w 11"/>
                    <a:gd name="T15" fmla="*/ 0 h 17"/>
                    <a:gd name="T16" fmla="*/ 0 w 11"/>
                    <a:gd name="T17" fmla="*/ 0 h 17"/>
                    <a:gd name="T18" fmla="*/ 0 w 11"/>
                    <a:gd name="T19" fmla="*/ 0 h 17"/>
                    <a:gd name="T20" fmla="*/ 0 w 11"/>
                    <a:gd name="T21" fmla="*/ 0 h 17"/>
                    <a:gd name="T22" fmla="*/ 0 w 11"/>
                    <a:gd name="T23" fmla="*/ 0 h 17"/>
                    <a:gd name="T24" fmla="*/ 0 w 11"/>
                    <a:gd name="T25" fmla="*/ 0 h 17"/>
                    <a:gd name="T26" fmla="*/ 0 w 11"/>
                    <a:gd name="T27" fmla="*/ 0 h 17"/>
                    <a:gd name="T28" fmla="*/ 0 w 11"/>
                    <a:gd name="T29" fmla="*/ 0 h 17"/>
                    <a:gd name="T30" fmla="*/ 0 w 11"/>
                    <a:gd name="T31" fmla="*/ 0 h 17"/>
                    <a:gd name="T32" fmla="*/ 0 w 11"/>
                    <a:gd name="T33" fmla="*/ 0 h 17"/>
                    <a:gd name="T34" fmla="*/ 0 w 11"/>
                    <a:gd name="T35" fmla="*/ 0 h 17"/>
                    <a:gd name="T36" fmla="*/ 0 w 11"/>
                    <a:gd name="T37" fmla="*/ 0 h 17"/>
                    <a:gd name="T38" fmla="*/ 0 w 11"/>
                    <a:gd name="T39" fmla="*/ 0 h 1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"/>
                    <a:gd name="T61" fmla="*/ 0 h 17"/>
                    <a:gd name="T62" fmla="*/ 11 w 11"/>
                    <a:gd name="T63" fmla="*/ 17 h 1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" h="17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10" y="7"/>
                      </a:lnTo>
                      <a:lnTo>
                        <a:pt x="10" y="8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10" y="16"/>
                      </a:lnTo>
                      <a:lnTo>
                        <a:pt x="9" y="17"/>
                      </a:lnTo>
                      <a:lnTo>
                        <a:pt x="8" y="17"/>
                      </a:lnTo>
                      <a:lnTo>
                        <a:pt x="5" y="17"/>
                      </a:lnTo>
                      <a:lnTo>
                        <a:pt x="4" y="16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6" name="Freeform 897"/>
                <p:cNvSpPr>
                  <a:spLocks/>
                </p:cNvSpPr>
                <p:nvPr/>
              </p:nvSpPr>
              <p:spPr bwMode="auto">
                <a:xfrm>
                  <a:off x="883" y="1424"/>
                  <a:ext cx="5" cy="8"/>
                </a:xfrm>
                <a:custGeom>
                  <a:avLst/>
                  <a:gdLst>
                    <a:gd name="T0" fmla="*/ 1 w 9"/>
                    <a:gd name="T1" fmla="*/ 0 h 15"/>
                    <a:gd name="T2" fmla="*/ 1 w 9"/>
                    <a:gd name="T3" fmla="*/ 1 h 15"/>
                    <a:gd name="T4" fmla="*/ 1 w 9"/>
                    <a:gd name="T5" fmla="*/ 1 h 15"/>
                    <a:gd name="T6" fmla="*/ 1 w 9"/>
                    <a:gd name="T7" fmla="*/ 1 h 15"/>
                    <a:gd name="T8" fmla="*/ 1 w 9"/>
                    <a:gd name="T9" fmla="*/ 1 h 15"/>
                    <a:gd name="T10" fmla="*/ 1 w 9"/>
                    <a:gd name="T11" fmla="*/ 1 h 15"/>
                    <a:gd name="T12" fmla="*/ 1 w 9"/>
                    <a:gd name="T13" fmla="*/ 1 h 15"/>
                    <a:gd name="T14" fmla="*/ 1 w 9"/>
                    <a:gd name="T15" fmla="*/ 1 h 15"/>
                    <a:gd name="T16" fmla="*/ 1 w 9"/>
                    <a:gd name="T17" fmla="*/ 1 h 15"/>
                    <a:gd name="T18" fmla="*/ 1 w 9"/>
                    <a:gd name="T19" fmla="*/ 1 h 15"/>
                    <a:gd name="T20" fmla="*/ 1 w 9"/>
                    <a:gd name="T21" fmla="*/ 1 h 15"/>
                    <a:gd name="T22" fmla="*/ 1 w 9"/>
                    <a:gd name="T23" fmla="*/ 1 h 15"/>
                    <a:gd name="T24" fmla="*/ 1 w 9"/>
                    <a:gd name="T25" fmla="*/ 1 h 15"/>
                    <a:gd name="T26" fmla="*/ 1 w 9"/>
                    <a:gd name="T27" fmla="*/ 1 h 15"/>
                    <a:gd name="T28" fmla="*/ 1 w 9"/>
                    <a:gd name="T29" fmla="*/ 1 h 15"/>
                    <a:gd name="T30" fmla="*/ 0 w 9"/>
                    <a:gd name="T31" fmla="*/ 1 h 15"/>
                    <a:gd name="T32" fmla="*/ 0 w 9"/>
                    <a:gd name="T33" fmla="*/ 1 h 15"/>
                    <a:gd name="T34" fmla="*/ 0 w 9"/>
                    <a:gd name="T35" fmla="*/ 1 h 15"/>
                    <a:gd name="T36" fmla="*/ 0 w 9"/>
                    <a:gd name="T37" fmla="*/ 1 h 15"/>
                    <a:gd name="T38" fmla="*/ 0 w 9"/>
                    <a:gd name="T39" fmla="*/ 1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"/>
                    <a:gd name="T61" fmla="*/ 0 h 15"/>
                    <a:gd name="T62" fmla="*/ 9 w 9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" h="15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8" y="6"/>
                      </a:lnTo>
                      <a:lnTo>
                        <a:pt x="9" y="7"/>
                      </a:lnTo>
                      <a:lnTo>
                        <a:pt x="9" y="11"/>
                      </a:lnTo>
                      <a:lnTo>
                        <a:pt x="8" y="13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1" y="14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7" name="Freeform 898"/>
                <p:cNvSpPr>
                  <a:spLocks/>
                </p:cNvSpPr>
                <p:nvPr/>
              </p:nvSpPr>
              <p:spPr bwMode="auto">
                <a:xfrm>
                  <a:off x="894" y="1423"/>
                  <a:ext cx="4" cy="6"/>
                </a:xfrm>
                <a:custGeom>
                  <a:avLst/>
                  <a:gdLst>
                    <a:gd name="T0" fmla="*/ 0 w 9"/>
                    <a:gd name="T1" fmla="*/ 1 h 11"/>
                    <a:gd name="T2" fmla="*/ 0 w 9"/>
                    <a:gd name="T3" fmla="*/ 1 h 11"/>
                    <a:gd name="T4" fmla="*/ 0 w 9"/>
                    <a:gd name="T5" fmla="*/ 1 h 11"/>
                    <a:gd name="T6" fmla="*/ 0 w 9"/>
                    <a:gd name="T7" fmla="*/ 1 h 11"/>
                    <a:gd name="T8" fmla="*/ 0 w 9"/>
                    <a:gd name="T9" fmla="*/ 1 h 11"/>
                    <a:gd name="T10" fmla="*/ 0 w 9"/>
                    <a:gd name="T11" fmla="*/ 1 h 11"/>
                    <a:gd name="T12" fmla="*/ 0 w 9"/>
                    <a:gd name="T13" fmla="*/ 1 h 11"/>
                    <a:gd name="T14" fmla="*/ 0 w 9"/>
                    <a:gd name="T15" fmla="*/ 1 h 11"/>
                    <a:gd name="T16" fmla="*/ 0 w 9"/>
                    <a:gd name="T17" fmla="*/ 1 h 11"/>
                    <a:gd name="T18" fmla="*/ 0 w 9"/>
                    <a:gd name="T19" fmla="*/ 1 h 11"/>
                    <a:gd name="T20" fmla="*/ 0 w 9"/>
                    <a:gd name="T21" fmla="*/ 1 h 11"/>
                    <a:gd name="T22" fmla="*/ 0 w 9"/>
                    <a:gd name="T23" fmla="*/ 1 h 11"/>
                    <a:gd name="T24" fmla="*/ 0 w 9"/>
                    <a:gd name="T25" fmla="*/ 1 h 11"/>
                    <a:gd name="T26" fmla="*/ 0 w 9"/>
                    <a:gd name="T27" fmla="*/ 1 h 11"/>
                    <a:gd name="T28" fmla="*/ 0 w 9"/>
                    <a:gd name="T29" fmla="*/ 1 h 11"/>
                    <a:gd name="T30" fmla="*/ 0 w 9"/>
                    <a:gd name="T31" fmla="*/ 1 h 11"/>
                    <a:gd name="T32" fmla="*/ 0 w 9"/>
                    <a:gd name="T33" fmla="*/ 0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1"/>
                    <a:gd name="T53" fmla="*/ 9 w 9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1">
                      <a:moveTo>
                        <a:pt x="9" y="5"/>
                      </a:move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9" y="8"/>
                      </a:lnTo>
                      <a:lnTo>
                        <a:pt x="8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8" name="Freeform 899"/>
                <p:cNvSpPr>
                  <a:spLocks/>
                </p:cNvSpPr>
                <p:nvPr/>
              </p:nvSpPr>
              <p:spPr bwMode="auto">
                <a:xfrm>
                  <a:off x="839" y="1555"/>
                  <a:ext cx="8" cy="7"/>
                </a:xfrm>
                <a:custGeom>
                  <a:avLst/>
                  <a:gdLst>
                    <a:gd name="T0" fmla="*/ 0 w 16"/>
                    <a:gd name="T1" fmla="*/ 1 h 13"/>
                    <a:gd name="T2" fmla="*/ 1 w 16"/>
                    <a:gd name="T3" fmla="*/ 1 h 13"/>
                    <a:gd name="T4" fmla="*/ 1 w 16"/>
                    <a:gd name="T5" fmla="*/ 1 h 13"/>
                    <a:gd name="T6" fmla="*/ 1 w 16"/>
                    <a:gd name="T7" fmla="*/ 1 h 13"/>
                    <a:gd name="T8" fmla="*/ 1 w 16"/>
                    <a:gd name="T9" fmla="*/ 0 h 13"/>
                    <a:gd name="T10" fmla="*/ 1 w 16"/>
                    <a:gd name="T11" fmla="*/ 0 h 13"/>
                    <a:gd name="T12" fmla="*/ 1 w 16"/>
                    <a:gd name="T13" fmla="*/ 0 h 13"/>
                    <a:gd name="T14" fmla="*/ 1 w 16"/>
                    <a:gd name="T15" fmla="*/ 0 h 13"/>
                    <a:gd name="T16" fmla="*/ 1 w 16"/>
                    <a:gd name="T17" fmla="*/ 0 h 13"/>
                    <a:gd name="T18" fmla="*/ 1 w 16"/>
                    <a:gd name="T19" fmla="*/ 1 h 13"/>
                    <a:gd name="T20" fmla="*/ 1 w 16"/>
                    <a:gd name="T21" fmla="*/ 1 h 13"/>
                    <a:gd name="T22" fmla="*/ 1 w 16"/>
                    <a:gd name="T23" fmla="*/ 1 h 13"/>
                    <a:gd name="T24" fmla="*/ 1 w 16"/>
                    <a:gd name="T25" fmla="*/ 1 h 13"/>
                    <a:gd name="T26" fmla="*/ 1 w 16"/>
                    <a:gd name="T27" fmla="*/ 1 h 13"/>
                    <a:gd name="T28" fmla="*/ 1 w 16"/>
                    <a:gd name="T29" fmla="*/ 1 h 13"/>
                    <a:gd name="T30" fmla="*/ 1 w 16"/>
                    <a:gd name="T31" fmla="*/ 1 h 13"/>
                    <a:gd name="T32" fmla="*/ 1 w 16"/>
                    <a:gd name="T33" fmla="*/ 1 h 13"/>
                    <a:gd name="T34" fmla="*/ 1 w 16"/>
                    <a:gd name="T35" fmla="*/ 1 h 13"/>
                    <a:gd name="T36" fmla="*/ 1 w 16"/>
                    <a:gd name="T37" fmla="*/ 1 h 13"/>
                    <a:gd name="T38" fmla="*/ 1 w 16"/>
                    <a:gd name="T39" fmla="*/ 1 h 13"/>
                    <a:gd name="T40" fmla="*/ 1 w 16"/>
                    <a:gd name="T41" fmla="*/ 1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13"/>
                    <a:gd name="T65" fmla="*/ 16 w 16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13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5" y="8"/>
                      </a:lnTo>
                      <a:lnTo>
                        <a:pt x="13" y="11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09" name="Freeform 900"/>
                <p:cNvSpPr>
                  <a:spLocks/>
                </p:cNvSpPr>
                <p:nvPr/>
              </p:nvSpPr>
              <p:spPr bwMode="auto">
                <a:xfrm>
                  <a:off x="843" y="1573"/>
                  <a:ext cx="8" cy="6"/>
                </a:xfrm>
                <a:custGeom>
                  <a:avLst/>
                  <a:gdLst>
                    <a:gd name="T0" fmla="*/ 0 w 15"/>
                    <a:gd name="T1" fmla="*/ 1 h 12"/>
                    <a:gd name="T2" fmla="*/ 1 w 15"/>
                    <a:gd name="T3" fmla="*/ 1 h 12"/>
                    <a:gd name="T4" fmla="*/ 1 w 15"/>
                    <a:gd name="T5" fmla="*/ 1 h 12"/>
                    <a:gd name="T6" fmla="*/ 1 w 15"/>
                    <a:gd name="T7" fmla="*/ 1 h 12"/>
                    <a:gd name="T8" fmla="*/ 1 w 15"/>
                    <a:gd name="T9" fmla="*/ 1 h 12"/>
                    <a:gd name="T10" fmla="*/ 1 w 15"/>
                    <a:gd name="T11" fmla="*/ 1 h 12"/>
                    <a:gd name="T12" fmla="*/ 1 w 15"/>
                    <a:gd name="T13" fmla="*/ 0 h 12"/>
                    <a:gd name="T14" fmla="*/ 1 w 15"/>
                    <a:gd name="T15" fmla="*/ 0 h 12"/>
                    <a:gd name="T16" fmla="*/ 1 w 15"/>
                    <a:gd name="T17" fmla="*/ 1 h 12"/>
                    <a:gd name="T18" fmla="*/ 1 w 15"/>
                    <a:gd name="T19" fmla="*/ 1 h 12"/>
                    <a:gd name="T20" fmla="*/ 1 w 15"/>
                    <a:gd name="T21" fmla="*/ 1 h 12"/>
                    <a:gd name="T22" fmla="*/ 1 w 15"/>
                    <a:gd name="T23" fmla="*/ 1 h 12"/>
                    <a:gd name="T24" fmla="*/ 1 w 15"/>
                    <a:gd name="T25" fmla="*/ 1 h 12"/>
                    <a:gd name="T26" fmla="*/ 1 w 15"/>
                    <a:gd name="T27" fmla="*/ 1 h 12"/>
                    <a:gd name="T28" fmla="*/ 1 w 15"/>
                    <a:gd name="T29" fmla="*/ 1 h 12"/>
                    <a:gd name="T30" fmla="*/ 1 w 15"/>
                    <a:gd name="T31" fmla="*/ 1 h 12"/>
                    <a:gd name="T32" fmla="*/ 1 w 15"/>
                    <a:gd name="T33" fmla="*/ 1 h 12"/>
                    <a:gd name="T34" fmla="*/ 1 w 15"/>
                    <a:gd name="T35" fmla="*/ 1 h 12"/>
                    <a:gd name="T36" fmla="*/ 1 w 15"/>
                    <a:gd name="T37" fmla="*/ 1 h 12"/>
                    <a:gd name="T38" fmla="*/ 1 w 15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2"/>
                    <a:gd name="T62" fmla="*/ 15 w 15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2">
                      <a:moveTo>
                        <a:pt x="0" y="2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5" y="4"/>
                      </a:lnTo>
                      <a:lnTo>
                        <a:pt x="15" y="5"/>
                      </a:lnTo>
                      <a:lnTo>
                        <a:pt x="14" y="7"/>
                      </a:lnTo>
                      <a:lnTo>
                        <a:pt x="13" y="8"/>
                      </a:lnTo>
                      <a:lnTo>
                        <a:pt x="11" y="10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0" name="Freeform 901"/>
                <p:cNvSpPr>
                  <a:spLocks/>
                </p:cNvSpPr>
                <p:nvPr/>
              </p:nvSpPr>
              <p:spPr bwMode="auto">
                <a:xfrm>
                  <a:off x="847" y="1587"/>
                  <a:ext cx="8" cy="6"/>
                </a:xfrm>
                <a:custGeom>
                  <a:avLst/>
                  <a:gdLst>
                    <a:gd name="T0" fmla="*/ 0 w 16"/>
                    <a:gd name="T1" fmla="*/ 1 h 12"/>
                    <a:gd name="T2" fmla="*/ 1 w 16"/>
                    <a:gd name="T3" fmla="*/ 1 h 12"/>
                    <a:gd name="T4" fmla="*/ 1 w 16"/>
                    <a:gd name="T5" fmla="*/ 1 h 12"/>
                    <a:gd name="T6" fmla="*/ 1 w 16"/>
                    <a:gd name="T7" fmla="*/ 1 h 12"/>
                    <a:gd name="T8" fmla="*/ 1 w 16"/>
                    <a:gd name="T9" fmla="*/ 1 h 12"/>
                    <a:gd name="T10" fmla="*/ 1 w 16"/>
                    <a:gd name="T11" fmla="*/ 1 h 12"/>
                    <a:gd name="T12" fmla="*/ 1 w 16"/>
                    <a:gd name="T13" fmla="*/ 1 h 12"/>
                    <a:gd name="T14" fmla="*/ 1 w 16"/>
                    <a:gd name="T15" fmla="*/ 0 h 12"/>
                    <a:gd name="T16" fmla="*/ 1 w 16"/>
                    <a:gd name="T17" fmla="*/ 1 h 12"/>
                    <a:gd name="T18" fmla="*/ 1 w 16"/>
                    <a:gd name="T19" fmla="*/ 1 h 12"/>
                    <a:gd name="T20" fmla="*/ 1 w 16"/>
                    <a:gd name="T21" fmla="*/ 1 h 12"/>
                    <a:gd name="T22" fmla="*/ 1 w 16"/>
                    <a:gd name="T23" fmla="*/ 1 h 12"/>
                    <a:gd name="T24" fmla="*/ 1 w 16"/>
                    <a:gd name="T25" fmla="*/ 1 h 12"/>
                    <a:gd name="T26" fmla="*/ 1 w 16"/>
                    <a:gd name="T27" fmla="*/ 1 h 12"/>
                    <a:gd name="T28" fmla="*/ 1 w 16"/>
                    <a:gd name="T29" fmla="*/ 1 h 12"/>
                    <a:gd name="T30" fmla="*/ 1 w 16"/>
                    <a:gd name="T31" fmla="*/ 1 h 12"/>
                    <a:gd name="T32" fmla="*/ 1 w 16"/>
                    <a:gd name="T33" fmla="*/ 1 h 12"/>
                    <a:gd name="T34" fmla="*/ 1 w 16"/>
                    <a:gd name="T35" fmla="*/ 1 h 12"/>
                    <a:gd name="T36" fmla="*/ 1 w 16"/>
                    <a:gd name="T37" fmla="*/ 1 h 12"/>
                    <a:gd name="T38" fmla="*/ 1 w 16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6"/>
                    <a:gd name="T61" fmla="*/ 0 h 12"/>
                    <a:gd name="T62" fmla="*/ 16 w 16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6" h="12">
                      <a:moveTo>
                        <a:pt x="0" y="3"/>
                      </a:move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5" y="2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3" y="9"/>
                      </a:lnTo>
                      <a:lnTo>
                        <a:pt x="12" y="10"/>
                      </a:lnTo>
                      <a:lnTo>
                        <a:pt x="9" y="11"/>
                      </a:lnTo>
                      <a:lnTo>
                        <a:pt x="8" y="11"/>
                      </a:lnTo>
                      <a:lnTo>
                        <a:pt x="6" y="12"/>
                      </a:lnTo>
                      <a:lnTo>
                        <a:pt x="5" y="12"/>
                      </a:lnTo>
                      <a:lnTo>
                        <a:pt x="4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1" name="Freeform 902"/>
                <p:cNvSpPr>
                  <a:spLocks/>
                </p:cNvSpPr>
                <p:nvPr/>
              </p:nvSpPr>
              <p:spPr bwMode="auto">
                <a:xfrm>
                  <a:off x="851" y="1598"/>
                  <a:ext cx="8" cy="7"/>
                </a:xfrm>
                <a:custGeom>
                  <a:avLst/>
                  <a:gdLst>
                    <a:gd name="T0" fmla="*/ 0 w 16"/>
                    <a:gd name="T1" fmla="*/ 1 h 14"/>
                    <a:gd name="T2" fmla="*/ 1 w 16"/>
                    <a:gd name="T3" fmla="*/ 1 h 14"/>
                    <a:gd name="T4" fmla="*/ 1 w 16"/>
                    <a:gd name="T5" fmla="*/ 1 h 14"/>
                    <a:gd name="T6" fmla="*/ 1 w 16"/>
                    <a:gd name="T7" fmla="*/ 1 h 14"/>
                    <a:gd name="T8" fmla="*/ 1 w 16"/>
                    <a:gd name="T9" fmla="*/ 1 h 14"/>
                    <a:gd name="T10" fmla="*/ 1 w 16"/>
                    <a:gd name="T11" fmla="*/ 1 h 14"/>
                    <a:gd name="T12" fmla="*/ 1 w 16"/>
                    <a:gd name="T13" fmla="*/ 1 h 14"/>
                    <a:gd name="T14" fmla="*/ 1 w 16"/>
                    <a:gd name="T15" fmla="*/ 1 h 14"/>
                    <a:gd name="T16" fmla="*/ 1 w 16"/>
                    <a:gd name="T17" fmla="*/ 0 h 14"/>
                    <a:gd name="T18" fmla="*/ 1 w 16"/>
                    <a:gd name="T19" fmla="*/ 1 h 14"/>
                    <a:gd name="T20" fmla="*/ 1 w 16"/>
                    <a:gd name="T21" fmla="*/ 1 h 14"/>
                    <a:gd name="T22" fmla="*/ 1 w 16"/>
                    <a:gd name="T23" fmla="*/ 1 h 14"/>
                    <a:gd name="T24" fmla="*/ 1 w 16"/>
                    <a:gd name="T25" fmla="*/ 1 h 14"/>
                    <a:gd name="T26" fmla="*/ 1 w 16"/>
                    <a:gd name="T27" fmla="*/ 1 h 14"/>
                    <a:gd name="T28" fmla="*/ 1 w 16"/>
                    <a:gd name="T29" fmla="*/ 1 h 14"/>
                    <a:gd name="T30" fmla="*/ 1 w 16"/>
                    <a:gd name="T31" fmla="*/ 1 h 14"/>
                    <a:gd name="T32" fmla="*/ 1 w 16"/>
                    <a:gd name="T33" fmla="*/ 1 h 14"/>
                    <a:gd name="T34" fmla="*/ 1 w 16"/>
                    <a:gd name="T35" fmla="*/ 1 h 14"/>
                    <a:gd name="T36" fmla="*/ 1 w 16"/>
                    <a:gd name="T37" fmla="*/ 1 h 14"/>
                    <a:gd name="T38" fmla="*/ 1 w 16"/>
                    <a:gd name="T39" fmla="*/ 1 h 14"/>
                    <a:gd name="T40" fmla="*/ 1 w 16"/>
                    <a:gd name="T41" fmla="*/ 1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14"/>
                    <a:gd name="T65" fmla="*/ 16 w 16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14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6" y="5"/>
                      </a:lnTo>
                      <a:lnTo>
                        <a:pt x="15" y="7"/>
                      </a:lnTo>
                      <a:lnTo>
                        <a:pt x="15" y="9"/>
                      </a:lnTo>
                      <a:lnTo>
                        <a:pt x="13" y="10"/>
                      </a:lnTo>
                      <a:lnTo>
                        <a:pt x="11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7" y="13"/>
                      </a:lnTo>
                      <a:lnTo>
                        <a:pt x="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2" name="Freeform 903"/>
                <p:cNvSpPr>
                  <a:spLocks/>
                </p:cNvSpPr>
                <p:nvPr/>
              </p:nvSpPr>
              <p:spPr bwMode="auto">
                <a:xfrm>
                  <a:off x="856" y="1608"/>
                  <a:ext cx="8" cy="8"/>
                </a:xfrm>
                <a:custGeom>
                  <a:avLst/>
                  <a:gdLst>
                    <a:gd name="T0" fmla="*/ 0 w 15"/>
                    <a:gd name="T1" fmla="*/ 1 h 15"/>
                    <a:gd name="T2" fmla="*/ 1 w 15"/>
                    <a:gd name="T3" fmla="*/ 1 h 15"/>
                    <a:gd name="T4" fmla="*/ 1 w 15"/>
                    <a:gd name="T5" fmla="*/ 1 h 15"/>
                    <a:gd name="T6" fmla="*/ 1 w 15"/>
                    <a:gd name="T7" fmla="*/ 1 h 15"/>
                    <a:gd name="T8" fmla="*/ 1 w 15"/>
                    <a:gd name="T9" fmla="*/ 1 h 15"/>
                    <a:gd name="T10" fmla="*/ 1 w 15"/>
                    <a:gd name="T11" fmla="*/ 1 h 15"/>
                    <a:gd name="T12" fmla="*/ 1 w 15"/>
                    <a:gd name="T13" fmla="*/ 1 h 15"/>
                    <a:gd name="T14" fmla="*/ 1 w 15"/>
                    <a:gd name="T15" fmla="*/ 1 h 15"/>
                    <a:gd name="T16" fmla="*/ 1 w 15"/>
                    <a:gd name="T17" fmla="*/ 0 h 15"/>
                    <a:gd name="T18" fmla="*/ 1 w 15"/>
                    <a:gd name="T19" fmla="*/ 0 h 15"/>
                    <a:gd name="T20" fmla="*/ 1 w 15"/>
                    <a:gd name="T21" fmla="*/ 0 h 15"/>
                    <a:gd name="T22" fmla="*/ 1 w 15"/>
                    <a:gd name="T23" fmla="*/ 1 h 15"/>
                    <a:gd name="T24" fmla="*/ 1 w 15"/>
                    <a:gd name="T25" fmla="*/ 1 h 15"/>
                    <a:gd name="T26" fmla="*/ 1 w 15"/>
                    <a:gd name="T27" fmla="*/ 1 h 15"/>
                    <a:gd name="T28" fmla="*/ 1 w 15"/>
                    <a:gd name="T29" fmla="*/ 1 h 15"/>
                    <a:gd name="T30" fmla="*/ 1 w 15"/>
                    <a:gd name="T31" fmla="*/ 1 h 15"/>
                    <a:gd name="T32" fmla="*/ 1 w 15"/>
                    <a:gd name="T33" fmla="*/ 1 h 15"/>
                    <a:gd name="T34" fmla="*/ 1 w 15"/>
                    <a:gd name="T35" fmla="*/ 1 h 15"/>
                    <a:gd name="T36" fmla="*/ 1 w 15"/>
                    <a:gd name="T37" fmla="*/ 1 h 15"/>
                    <a:gd name="T38" fmla="*/ 1 w 15"/>
                    <a:gd name="T39" fmla="*/ 1 h 15"/>
                    <a:gd name="T40" fmla="*/ 1 w 15"/>
                    <a:gd name="T41" fmla="*/ 1 h 15"/>
                    <a:gd name="T42" fmla="*/ 1 w 15"/>
                    <a:gd name="T43" fmla="*/ 1 h 1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5"/>
                    <a:gd name="T67" fmla="*/ 0 h 15"/>
                    <a:gd name="T68" fmla="*/ 15 w 15"/>
                    <a:gd name="T69" fmla="*/ 15 h 1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5" h="15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5"/>
                      </a:lnTo>
                      <a:lnTo>
                        <a:pt x="4" y="4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6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11" y="12"/>
                      </a:lnTo>
                      <a:lnTo>
                        <a:pt x="10" y="13"/>
                      </a:lnTo>
                      <a:lnTo>
                        <a:pt x="9" y="13"/>
                      </a:lnTo>
                      <a:lnTo>
                        <a:pt x="7" y="14"/>
                      </a:lnTo>
                      <a:lnTo>
                        <a:pt x="7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3" name="Freeform 904"/>
                <p:cNvSpPr>
                  <a:spLocks/>
                </p:cNvSpPr>
                <p:nvPr/>
              </p:nvSpPr>
              <p:spPr bwMode="auto">
                <a:xfrm>
                  <a:off x="864" y="1617"/>
                  <a:ext cx="6" cy="6"/>
                </a:xfrm>
                <a:custGeom>
                  <a:avLst/>
                  <a:gdLst>
                    <a:gd name="T0" fmla="*/ 0 w 12"/>
                    <a:gd name="T1" fmla="*/ 0 h 14"/>
                    <a:gd name="T2" fmla="*/ 0 w 12"/>
                    <a:gd name="T3" fmla="*/ 0 h 14"/>
                    <a:gd name="T4" fmla="*/ 1 w 12"/>
                    <a:gd name="T5" fmla="*/ 0 h 14"/>
                    <a:gd name="T6" fmla="*/ 1 w 12"/>
                    <a:gd name="T7" fmla="*/ 0 h 14"/>
                    <a:gd name="T8" fmla="*/ 1 w 12"/>
                    <a:gd name="T9" fmla="*/ 0 h 14"/>
                    <a:gd name="T10" fmla="*/ 1 w 12"/>
                    <a:gd name="T11" fmla="*/ 0 h 14"/>
                    <a:gd name="T12" fmla="*/ 1 w 12"/>
                    <a:gd name="T13" fmla="*/ 0 h 14"/>
                    <a:gd name="T14" fmla="*/ 1 w 12"/>
                    <a:gd name="T15" fmla="*/ 0 h 14"/>
                    <a:gd name="T16" fmla="*/ 1 w 12"/>
                    <a:gd name="T17" fmla="*/ 0 h 14"/>
                    <a:gd name="T18" fmla="*/ 1 w 12"/>
                    <a:gd name="T19" fmla="*/ 0 h 14"/>
                    <a:gd name="T20" fmla="*/ 1 w 12"/>
                    <a:gd name="T21" fmla="*/ 0 h 14"/>
                    <a:gd name="T22" fmla="*/ 1 w 12"/>
                    <a:gd name="T23" fmla="*/ 0 h 14"/>
                    <a:gd name="T24" fmla="*/ 1 w 12"/>
                    <a:gd name="T25" fmla="*/ 0 h 14"/>
                    <a:gd name="T26" fmla="*/ 1 w 12"/>
                    <a:gd name="T27" fmla="*/ 0 h 14"/>
                    <a:gd name="T28" fmla="*/ 1 w 12"/>
                    <a:gd name="T29" fmla="*/ 0 h 14"/>
                    <a:gd name="T30" fmla="*/ 1 w 12"/>
                    <a:gd name="T31" fmla="*/ 0 h 14"/>
                    <a:gd name="T32" fmla="*/ 1 w 12"/>
                    <a:gd name="T33" fmla="*/ 0 h 14"/>
                    <a:gd name="T34" fmla="*/ 1 w 12"/>
                    <a:gd name="T35" fmla="*/ 0 h 14"/>
                    <a:gd name="T36" fmla="*/ 1 w 12"/>
                    <a:gd name="T37" fmla="*/ 0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14"/>
                    <a:gd name="T59" fmla="*/ 12 w 12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14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1" y="8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8" y="12"/>
                      </a:lnTo>
                      <a:lnTo>
                        <a:pt x="8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4" name="Freeform 905"/>
                <p:cNvSpPr>
                  <a:spLocks/>
                </p:cNvSpPr>
                <p:nvPr/>
              </p:nvSpPr>
              <p:spPr bwMode="auto">
                <a:xfrm>
                  <a:off x="873" y="1623"/>
                  <a:ext cx="5" cy="6"/>
                </a:xfrm>
                <a:custGeom>
                  <a:avLst/>
                  <a:gdLst>
                    <a:gd name="T0" fmla="*/ 0 w 10"/>
                    <a:gd name="T1" fmla="*/ 0 h 13"/>
                    <a:gd name="T2" fmla="*/ 0 w 10"/>
                    <a:gd name="T3" fmla="*/ 0 h 13"/>
                    <a:gd name="T4" fmla="*/ 0 w 10"/>
                    <a:gd name="T5" fmla="*/ 0 h 13"/>
                    <a:gd name="T6" fmla="*/ 0 w 10"/>
                    <a:gd name="T7" fmla="*/ 0 h 13"/>
                    <a:gd name="T8" fmla="*/ 1 w 10"/>
                    <a:gd name="T9" fmla="*/ 0 h 13"/>
                    <a:gd name="T10" fmla="*/ 1 w 10"/>
                    <a:gd name="T11" fmla="*/ 0 h 13"/>
                    <a:gd name="T12" fmla="*/ 1 w 10"/>
                    <a:gd name="T13" fmla="*/ 0 h 13"/>
                    <a:gd name="T14" fmla="*/ 1 w 10"/>
                    <a:gd name="T15" fmla="*/ 0 h 13"/>
                    <a:gd name="T16" fmla="*/ 1 w 10"/>
                    <a:gd name="T17" fmla="*/ 0 h 13"/>
                    <a:gd name="T18" fmla="*/ 1 w 10"/>
                    <a:gd name="T19" fmla="*/ 0 h 13"/>
                    <a:gd name="T20" fmla="*/ 1 w 10"/>
                    <a:gd name="T21" fmla="*/ 0 h 13"/>
                    <a:gd name="T22" fmla="*/ 1 w 10"/>
                    <a:gd name="T23" fmla="*/ 0 h 13"/>
                    <a:gd name="T24" fmla="*/ 1 w 10"/>
                    <a:gd name="T25" fmla="*/ 0 h 13"/>
                    <a:gd name="T26" fmla="*/ 1 w 10"/>
                    <a:gd name="T27" fmla="*/ 0 h 13"/>
                    <a:gd name="T28" fmla="*/ 1 w 10"/>
                    <a:gd name="T29" fmla="*/ 0 h 13"/>
                    <a:gd name="T30" fmla="*/ 1 w 10"/>
                    <a:gd name="T31" fmla="*/ 0 h 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"/>
                    <a:gd name="T49" fmla="*/ 0 h 13"/>
                    <a:gd name="T50" fmla="*/ 10 w 10"/>
                    <a:gd name="T51" fmla="*/ 13 h 1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" h="13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5" name="Freeform 906"/>
                <p:cNvSpPr>
                  <a:spLocks/>
                </p:cNvSpPr>
                <p:nvPr/>
              </p:nvSpPr>
              <p:spPr bwMode="auto">
                <a:xfrm>
                  <a:off x="883" y="1625"/>
                  <a:ext cx="4" cy="6"/>
                </a:xfrm>
                <a:custGeom>
                  <a:avLst/>
                  <a:gdLst>
                    <a:gd name="T0" fmla="*/ 0 w 7"/>
                    <a:gd name="T1" fmla="*/ 1 h 12"/>
                    <a:gd name="T2" fmla="*/ 0 w 7"/>
                    <a:gd name="T3" fmla="*/ 1 h 12"/>
                    <a:gd name="T4" fmla="*/ 0 w 7"/>
                    <a:gd name="T5" fmla="*/ 1 h 12"/>
                    <a:gd name="T6" fmla="*/ 0 w 7"/>
                    <a:gd name="T7" fmla="*/ 1 h 12"/>
                    <a:gd name="T8" fmla="*/ 0 w 7"/>
                    <a:gd name="T9" fmla="*/ 1 h 12"/>
                    <a:gd name="T10" fmla="*/ 0 w 7"/>
                    <a:gd name="T11" fmla="*/ 1 h 12"/>
                    <a:gd name="T12" fmla="*/ 1 w 7"/>
                    <a:gd name="T13" fmla="*/ 1 h 12"/>
                    <a:gd name="T14" fmla="*/ 1 w 7"/>
                    <a:gd name="T15" fmla="*/ 0 h 12"/>
                    <a:gd name="T16" fmla="*/ 1 w 7"/>
                    <a:gd name="T17" fmla="*/ 0 h 12"/>
                    <a:gd name="T18" fmla="*/ 1 w 7"/>
                    <a:gd name="T19" fmla="*/ 0 h 12"/>
                    <a:gd name="T20" fmla="*/ 1 w 7"/>
                    <a:gd name="T21" fmla="*/ 1 h 12"/>
                    <a:gd name="T22" fmla="*/ 1 w 7"/>
                    <a:gd name="T23" fmla="*/ 1 h 12"/>
                    <a:gd name="T24" fmla="*/ 1 w 7"/>
                    <a:gd name="T25" fmla="*/ 1 h 12"/>
                    <a:gd name="T26" fmla="*/ 1 w 7"/>
                    <a:gd name="T27" fmla="*/ 1 h 12"/>
                    <a:gd name="T28" fmla="*/ 1 w 7"/>
                    <a:gd name="T29" fmla="*/ 1 h 12"/>
                    <a:gd name="T30" fmla="*/ 1 w 7"/>
                    <a:gd name="T31" fmla="*/ 1 h 12"/>
                    <a:gd name="T32" fmla="*/ 1 w 7"/>
                    <a:gd name="T33" fmla="*/ 1 h 1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"/>
                    <a:gd name="T52" fmla="*/ 0 h 12"/>
                    <a:gd name="T53" fmla="*/ 7 w 7"/>
                    <a:gd name="T54" fmla="*/ 12 h 1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" h="12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7" y="8"/>
                      </a:lnTo>
                      <a:lnTo>
                        <a:pt x="7" y="10"/>
                      </a:lnTo>
                      <a:lnTo>
                        <a:pt x="7" y="11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6" name="Freeform 907"/>
                <p:cNvSpPr>
                  <a:spLocks/>
                </p:cNvSpPr>
                <p:nvPr/>
              </p:nvSpPr>
              <p:spPr bwMode="auto">
                <a:xfrm>
                  <a:off x="774" y="1517"/>
                  <a:ext cx="13" cy="22"/>
                </a:xfrm>
                <a:custGeom>
                  <a:avLst/>
                  <a:gdLst>
                    <a:gd name="T0" fmla="*/ 0 w 26"/>
                    <a:gd name="T1" fmla="*/ 0 h 45"/>
                    <a:gd name="T2" fmla="*/ 0 w 26"/>
                    <a:gd name="T3" fmla="*/ 0 h 45"/>
                    <a:gd name="T4" fmla="*/ 1 w 26"/>
                    <a:gd name="T5" fmla="*/ 0 h 45"/>
                    <a:gd name="T6" fmla="*/ 1 w 26"/>
                    <a:gd name="T7" fmla="*/ 0 h 45"/>
                    <a:gd name="T8" fmla="*/ 0 w 2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5"/>
                    <a:gd name="T17" fmla="*/ 26 w 2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6" y="20"/>
                      </a:lnTo>
                      <a:lnTo>
                        <a:pt x="26" y="4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7" name="Freeform 908"/>
                <p:cNvSpPr>
                  <a:spLocks/>
                </p:cNvSpPr>
                <p:nvPr/>
              </p:nvSpPr>
              <p:spPr bwMode="auto">
                <a:xfrm>
                  <a:off x="774" y="1517"/>
                  <a:ext cx="13" cy="22"/>
                </a:xfrm>
                <a:custGeom>
                  <a:avLst/>
                  <a:gdLst>
                    <a:gd name="T0" fmla="*/ 0 w 26"/>
                    <a:gd name="T1" fmla="*/ 0 h 45"/>
                    <a:gd name="T2" fmla="*/ 0 w 26"/>
                    <a:gd name="T3" fmla="*/ 0 h 45"/>
                    <a:gd name="T4" fmla="*/ 1 w 26"/>
                    <a:gd name="T5" fmla="*/ 0 h 45"/>
                    <a:gd name="T6" fmla="*/ 1 w 26"/>
                    <a:gd name="T7" fmla="*/ 0 h 45"/>
                    <a:gd name="T8" fmla="*/ 0 w 2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45"/>
                    <a:gd name="T17" fmla="*/ 26 w 2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4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6" y="20"/>
                      </a:lnTo>
                      <a:lnTo>
                        <a:pt x="26" y="45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8" name="Freeform 909"/>
                <p:cNvSpPr>
                  <a:spLocks/>
                </p:cNvSpPr>
                <p:nvPr/>
              </p:nvSpPr>
              <p:spPr bwMode="auto">
                <a:xfrm>
                  <a:off x="775" y="1498"/>
                  <a:ext cx="12" cy="22"/>
                </a:xfrm>
                <a:custGeom>
                  <a:avLst/>
                  <a:gdLst>
                    <a:gd name="T0" fmla="*/ 0 w 24"/>
                    <a:gd name="T1" fmla="*/ 1 h 43"/>
                    <a:gd name="T2" fmla="*/ 1 w 24"/>
                    <a:gd name="T3" fmla="*/ 0 h 43"/>
                    <a:gd name="T4" fmla="*/ 1 w 24"/>
                    <a:gd name="T5" fmla="*/ 1 h 43"/>
                    <a:gd name="T6" fmla="*/ 1 w 24"/>
                    <a:gd name="T7" fmla="*/ 1 h 43"/>
                    <a:gd name="T8" fmla="*/ 0 w 24"/>
                    <a:gd name="T9" fmla="*/ 1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3"/>
                    <a:gd name="T17" fmla="*/ 24 w 24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3">
                      <a:moveTo>
                        <a:pt x="0" y="25"/>
                      </a:moveTo>
                      <a:lnTo>
                        <a:pt x="2" y="0"/>
                      </a:lnTo>
                      <a:lnTo>
                        <a:pt x="24" y="22"/>
                      </a:lnTo>
                      <a:lnTo>
                        <a:pt x="22" y="43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19" name="Freeform 910"/>
                <p:cNvSpPr>
                  <a:spLocks/>
                </p:cNvSpPr>
                <p:nvPr/>
              </p:nvSpPr>
              <p:spPr bwMode="auto">
                <a:xfrm>
                  <a:off x="775" y="1498"/>
                  <a:ext cx="12" cy="22"/>
                </a:xfrm>
                <a:custGeom>
                  <a:avLst/>
                  <a:gdLst>
                    <a:gd name="T0" fmla="*/ 0 w 24"/>
                    <a:gd name="T1" fmla="*/ 1 h 43"/>
                    <a:gd name="T2" fmla="*/ 1 w 24"/>
                    <a:gd name="T3" fmla="*/ 0 h 43"/>
                    <a:gd name="T4" fmla="*/ 1 w 24"/>
                    <a:gd name="T5" fmla="*/ 1 h 43"/>
                    <a:gd name="T6" fmla="*/ 1 w 24"/>
                    <a:gd name="T7" fmla="*/ 1 h 43"/>
                    <a:gd name="T8" fmla="*/ 0 w 24"/>
                    <a:gd name="T9" fmla="*/ 1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3"/>
                    <a:gd name="T17" fmla="*/ 24 w 24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3">
                      <a:moveTo>
                        <a:pt x="0" y="25"/>
                      </a:moveTo>
                      <a:lnTo>
                        <a:pt x="2" y="0"/>
                      </a:lnTo>
                      <a:lnTo>
                        <a:pt x="24" y="22"/>
                      </a:lnTo>
                      <a:lnTo>
                        <a:pt x="22" y="43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0" name="Freeform 911"/>
                <p:cNvSpPr>
                  <a:spLocks/>
                </p:cNvSpPr>
                <p:nvPr/>
              </p:nvSpPr>
              <p:spPr bwMode="auto">
                <a:xfrm>
                  <a:off x="779" y="1482"/>
                  <a:ext cx="12" cy="21"/>
                </a:xfrm>
                <a:custGeom>
                  <a:avLst/>
                  <a:gdLst>
                    <a:gd name="T0" fmla="*/ 0 w 24"/>
                    <a:gd name="T1" fmla="*/ 1 h 41"/>
                    <a:gd name="T2" fmla="*/ 1 w 24"/>
                    <a:gd name="T3" fmla="*/ 0 h 41"/>
                    <a:gd name="T4" fmla="*/ 1 w 24"/>
                    <a:gd name="T5" fmla="*/ 1 h 41"/>
                    <a:gd name="T6" fmla="*/ 1 w 24"/>
                    <a:gd name="T7" fmla="*/ 1 h 41"/>
                    <a:gd name="T8" fmla="*/ 0 w 24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1"/>
                    <a:gd name="T17" fmla="*/ 24 w 24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1">
                      <a:moveTo>
                        <a:pt x="0" y="22"/>
                      </a:moveTo>
                      <a:lnTo>
                        <a:pt x="6" y="0"/>
                      </a:lnTo>
                      <a:lnTo>
                        <a:pt x="24" y="23"/>
                      </a:lnTo>
                      <a:lnTo>
                        <a:pt x="20" y="4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1" name="Freeform 912"/>
                <p:cNvSpPr>
                  <a:spLocks/>
                </p:cNvSpPr>
                <p:nvPr/>
              </p:nvSpPr>
              <p:spPr bwMode="auto">
                <a:xfrm>
                  <a:off x="779" y="1482"/>
                  <a:ext cx="12" cy="21"/>
                </a:xfrm>
                <a:custGeom>
                  <a:avLst/>
                  <a:gdLst>
                    <a:gd name="T0" fmla="*/ 0 w 24"/>
                    <a:gd name="T1" fmla="*/ 1 h 41"/>
                    <a:gd name="T2" fmla="*/ 1 w 24"/>
                    <a:gd name="T3" fmla="*/ 0 h 41"/>
                    <a:gd name="T4" fmla="*/ 1 w 24"/>
                    <a:gd name="T5" fmla="*/ 1 h 41"/>
                    <a:gd name="T6" fmla="*/ 1 w 24"/>
                    <a:gd name="T7" fmla="*/ 1 h 41"/>
                    <a:gd name="T8" fmla="*/ 0 w 24"/>
                    <a:gd name="T9" fmla="*/ 1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1"/>
                    <a:gd name="T17" fmla="*/ 24 w 24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1">
                      <a:moveTo>
                        <a:pt x="0" y="22"/>
                      </a:moveTo>
                      <a:lnTo>
                        <a:pt x="6" y="0"/>
                      </a:lnTo>
                      <a:lnTo>
                        <a:pt x="24" y="23"/>
                      </a:lnTo>
                      <a:lnTo>
                        <a:pt x="20" y="41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2" name="Freeform 913"/>
                <p:cNvSpPr>
                  <a:spLocks/>
                </p:cNvSpPr>
                <p:nvPr/>
              </p:nvSpPr>
              <p:spPr bwMode="auto">
                <a:xfrm>
                  <a:off x="782" y="1466"/>
                  <a:ext cx="12" cy="22"/>
                </a:xfrm>
                <a:custGeom>
                  <a:avLst/>
                  <a:gdLst>
                    <a:gd name="T0" fmla="*/ 0 w 23"/>
                    <a:gd name="T1" fmla="*/ 1 h 44"/>
                    <a:gd name="T2" fmla="*/ 1 w 23"/>
                    <a:gd name="T3" fmla="*/ 0 h 44"/>
                    <a:gd name="T4" fmla="*/ 1 w 23"/>
                    <a:gd name="T5" fmla="*/ 1 h 44"/>
                    <a:gd name="T6" fmla="*/ 1 w 23"/>
                    <a:gd name="T7" fmla="*/ 1 h 44"/>
                    <a:gd name="T8" fmla="*/ 0 w 23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4"/>
                    <a:gd name="T17" fmla="*/ 23 w 2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4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3" y="23"/>
                      </a:lnTo>
                      <a:lnTo>
                        <a:pt x="17" y="4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3" name="Freeform 914"/>
                <p:cNvSpPr>
                  <a:spLocks/>
                </p:cNvSpPr>
                <p:nvPr/>
              </p:nvSpPr>
              <p:spPr bwMode="auto">
                <a:xfrm>
                  <a:off x="782" y="1466"/>
                  <a:ext cx="12" cy="22"/>
                </a:xfrm>
                <a:custGeom>
                  <a:avLst/>
                  <a:gdLst>
                    <a:gd name="T0" fmla="*/ 0 w 23"/>
                    <a:gd name="T1" fmla="*/ 1 h 44"/>
                    <a:gd name="T2" fmla="*/ 1 w 23"/>
                    <a:gd name="T3" fmla="*/ 0 h 44"/>
                    <a:gd name="T4" fmla="*/ 1 w 23"/>
                    <a:gd name="T5" fmla="*/ 1 h 44"/>
                    <a:gd name="T6" fmla="*/ 1 w 23"/>
                    <a:gd name="T7" fmla="*/ 1 h 44"/>
                    <a:gd name="T8" fmla="*/ 0 w 23"/>
                    <a:gd name="T9" fmla="*/ 1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44"/>
                    <a:gd name="T17" fmla="*/ 23 w 23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44">
                      <a:moveTo>
                        <a:pt x="0" y="19"/>
                      </a:moveTo>
                      <a:lnTo>
                        <a:pt x="6" y="0"/>
                      </a:lnTo>
                      <a:lnTo>
                        <a:pt x="23" y="23"/>
                      </a:lnTo>
                      <a:lnTo>
                        <a:pt x="17" y="44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4" name="Freeform 915"/>
                <p:cNvSpPr>
                  <a:spLocks/>
                </p:cNvSpPr>
                <p:nvPr/>
              </p:nvSpPr>
              <p:spPr bwMode="auto">
                <a:xfrm>
                  <a:off x="788" y="1452"/>
                  <a:ext cx="10" cy="21"/>
                </a:xfrm>
                <a:custGeom>
                  <a:avLst/>
                  <a:gdLst>
                    <a:gd name="T0" fmla="*/ 0 w 21"/>
                    <a:gd name="T1" fmla="*/ 1 h 42"/>
                    <a:gd name="T2" fmla="*/ 0 w 21"/>
                    <a:gd name="T3" fmla="*/ 0 h 42"/>
                    <a:gd name="T4" fmla="*/ 0 w 21"/>
                    <a:gd name="T5" fmla="*/ 1 h 42"/>
                    <a:gd name="T6" fmla="*/ 0 w 21"/>
                    <a:gd name="T7" fmla="*/ 1 h 42"/>
                    <a:gd name="T8" fmla="*/ 0 w 21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6"/>
                      </a:lnTo>
                      <a:lnTo>
                        <a:pt x="15" y="4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5" name="Freeform 916"/>
                <p:cNvSpPr>
                  <a:spLocks/>
                </p:cNvSpPr>
                <p:nvPr/>
              </p:nvSpPr>
              <p:spPr bwMode="auto">
                <a:xfrm>
                  <a:off x="788" y="1452"/>
                  <a:ext cx="10" cy="21"/>
                </a:xfrm>
                <a:custGeom>
                  <a:avLst/>
                  <a:gdLst>
                    <a:gd name="T0" fmla="*/ 0 w 21"/>
                    <a:gd name="T1" fmla="*/ 1 h 42"/>
                    <a:gd name="T2" fmla="*/ 0 w 21"/>
                    <a:gd name="T3" fmla="*/ 0 h 42"/>
                    <a:gd name="T4" fmla="*/ 0 w 21"/>
                    <a:gd name="T5" fmla="*/ 1 h 42"/>
                    <a:gd name="T6" fmla="*/ 0 w 21"/>
                    <a:gd name="T7" fmla="*/ 1 h 42"/>
                    <a:gd name="T8" fmla="*/ 0 w 21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42"/>
                    <a:gd name="T17" fmla="*/ 21 w 21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42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21" y="26"/>
                      </a:lnTo>
                      <a:lnTo>
                        <a:pt x="15" y="42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6" name="Freeform 917"/>
                <p:cNvSpPr>
                  <a:spLocks/>
                </p:cNvSpPr>
                <p:nvPr/>
              </p:nvSpPr>
              <p:spPr bwMode="auto">
                <a:xfrm>
                  <a:off x="795" y="1439"/>
                  <a:ext cx="9" cy="21"/>
                </a:xfrm>
                <a:custGeom>
                  <a:avLst/>
                  <a:gdLst>
                    <a:gd name="T0" fmla="*/ 0 w 19"/>
                    <a:gd name="T1" fmla="*/ 1 h 42"/>
                    <a:gd name="T2" fmla="*/ 0 w 19"/>
                    <a:gd name="T3" fmla="*/ 0 h 42"/>
                    <a:gd name="T4" fmla="*/ 0 w 19"/>
                    <a:gd name="T5" fmla="*/ 1 h 42"/>
                    <a:gd name="T6" fmla="*/ 0 w 19"/>
                    <a:gd name="T7" fmla="*/ 1 h 42"/>
                    <a:gd name="T8" fmla="*/ 0 w 19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2"/>
                    <a:gd name="T17" fmla="*/ 19 w 1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2">
                      <a:moveTo>
                        <a:pt x="0" y="18"/>
                      </a:moveTo>
                      <a:lnTo>
                        <a:pt x="11" y="0"/>
                      </a:lnTo>
                      <a:lnTo>
                        <a:pt x="19" y="28"/>
                      </a:lnTo>
                      <a:lnTo>
                        <a:pt x="12" y="42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7" name="Freeform 918"/>
                <p:cNvSpPr>
                  <a:spLocks/>
                </p:cNvSpPr>
                <p:nvPr/>
              </p:nvSpPr>
              <p:spPr bwMode="auto">
                <a:xfrm>
                  <a:off x="795" y="1439"/>
                  <a:ext cx="9" cy="21"/>
                </a:xfrm>
                <a:custGeom>
                  <a:avLst/>
                  <a:gdLst>
                    <a:gd name="T0" fmla="*/ 0 w 19"/>
                    <a:gd name="T1" fmla="*/ 1 h 42"/>
                    <a:gd name="T2" fmla="*/ 0 w 19"/>
                    <a:gd name="T3" fmla="*/ 0 h 42"/>
                    <a:gd name="T4" fmla="*/ 0 w 19"/>
                    <a:gd name="T5" fmla="*/ 1 h 42"/>
                    <a:gd name="T6" fmla="*/ 0 w 19"/>
                    <a:gd name="T7" fmla="*/ 1 h 42"/>
                    <a:gd name="T8" fmla="*/ 0 w 19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42"/>
                    <a:gd name="T17" fmla="*/ 19 w 19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42">
                      <a:moveTo>
                        <a:pt x="0" y="18"/>
                      </a:moveTo>
                      <a:lnTo>
                        <a:pt x="11" y="0"/>
                      </a:lnTo>
                      <a:lnTo>
                        <a:pt x="19" y="28"/>
                      </a:lnTo>
                      <a:lnTo>
                        <a:pt x="12" y="4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8" name="Freeform 919"/>
                <p:cNvSpPr>
                  <a:spLocks/>
                </p:cNvSpPr>
                <p:nvPr/>
              </p:nvSpPr>
              <p:spPr bwMode="auto">
                <a:xfrm>
                  <a:off x="774" y="1535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29" name="Freeform 920"/>
                <p:cNvSpPr>
                  <a:spLocks/>
                </p:cNvSpPr>
                <p:nvPr/>
              </p:nvSpPr>
              <p:spPr bwMode="auto">
                <a:xfrm>
                  <a:off x="774" y="1535"/>
                  <a:ext cx="12" cy="23"/>
                </a:xfrm>
                <a:custGeom>
                  <a:avLst/>
                  <a:gdLst>
                    <a:gd name="T0" fmla="*/ 0 w 24"/>
                    <a:gd name="T1" fmla="*/ 1 h 46"/>
                    <a:gd name="T2" fmla="*/ 0 w 24"/>
                    <a:gd name="T3" fmla="*/ 0 h 46"/>
                    <a:gd name="T4" fmla="*/ 1 w 24"/>
                    <a:gd name="T5" fmla="*/ 1 h 46"/>
                    <a:gd name="T6" fmla="*/ 1 w 24"/>
                    <a:gd name="T7" fmla="*/ 1 h 46"/>
                    <a:gd name="T8" fmla="*/ 0 w 24"/>
                    <a:gd name="T9" fmla="*/ 1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6"/>
                    <a:gd name="T17" fmla="*/ 24 w 24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4" y="21"/>
                      </a:lnTo>
                      <a:lnTo>
                        <a:pt x="24" y="4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0" name="Freeform 921"/>
                <p:cNvSpPr>
                  <a:spLocks/>
                </p:cNvSpPr>
                <p:nvPr/>
              </p:nvSpPr>
              <p:spPr bwMode="auto">
                <a:xfrm>
                  <a:off x="774" y="1555"/>
                  <a:ext cx="15" cy="22"/>
                </a:xfrm>
                <a:custGeom>
                  <a:avLst/>
                  <a:gdLst>
                    <a:gd name="T0" fmla="*/ 1 w 30"/>
                    <a:gd name="T1" fmla="*/ 1 h 42"/>
                    <a:gd name="T2" fmla="*/ 0 w 30"/>
                    <a:gd name="T3" fmla="*/ 0 h 42"/>
                    <a:gd name="T4" fmla="*/ 1 w 30"/>
                    <a:gd name="T5" fmla="*/ 1 h 42"/>
                    <a:gd name="T6" fmla="*/ 1 w 30"/>
                    <a:gd name="T7" fmla="*/ 1 h 42"/>
                    <a:gd name="T8" fmla="*/ 1 w 30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2"/>
                    <a:gd name="T17" fmla="*/ 30 w 30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2">
                      <a:moveTo>
                        <a:pt x="4" y="25"/>
                      </a:moveTo>
                      <a:lnTo>
                        <a:pt x="0" y="0"/>
                      </a:lnTo>
                      <a:lnTo>
                        <a:pt x="27" y="19"/>
                      </a:lnTo>
                      <a:lnTo>
                        <a:pt x="30" y="42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1" name="Freeform 922"/>
                <p:cNvSpPr>
                  <a:spLocks/>
                </p:cNvSpPr>
                <p:nvPr/>
              </p:nvSpPr>
              <p:spPr bwMode="auto">
                <a:xfrm>
                  <a:off x="774" y="1555"/>
                  <a:ext cx="15" cy="22"/>
                </a:xfrm>
                <a:custGeom>
                  <a:avLst/>
                  <a:gdLst>
                    <a:gd name="T0" fmla="*/ 1 w 30"/>
                    <a:gd name="T1" fmla="*/ 1 h 42"/>
                    <a:gd name="T2" fmla="*/ 0 w 30"/>
                    <a:gd name="T3" fmla="*/ 0 h 42"/>
                    <a:gd name="T4" fmla="*/ 1 w 30"/>
                    <a:gd name="T5" fmla="*/ 1 h 42"/>
                    <a:gd name="T6" fmla="*/ 1 w 30"/>
                    <a:gd name="T7" fmla="*/ 1 h 42"/>
                    <a:gd name="T8" fmla="*/ 1 w 30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42"/>
                    <a:gd name="T17" fmla="*/ 30 w 30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42">
                      <a:moveTo>
                        <a:pt x="4" y="25"/>
                      </a:moveTo>
                      <a:lnTo>
                        <a:pt x="0" y="0"/>
                      </a:lnTo>
                      <a:lnTo>
                        <a:pt x="27" y="19"/>
                      </a:lnTo>
                      <a:lnTo>
                        <a:pt x="30" y="42"/>
                      </a:lnTo>
                      <a:lnTo>
                        <a:pt x="4" y="25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2" name="Freeform 923"/>
                <p:cNvSpPr>
                  <a:spLocks/>
                </p:cNvSpPr>
                <p:nvPr/>
              </p:nvSpPr>
              <p:spPr bwMode="auto">
                <a:xfrm>
                  <a:off x="776" y="1573"/>
                  <a:ext cx="17" cy="17"/>
                </a:xfrm>
                <a:custGeom>
                  <a:avLst/>
                  <a:gdLst>
                    <a:gd name="T0" fmla="*/ 1 w 34"/>
                    <a:gd name="T1" fmla="*/ 0 h 35"/>
                    <a:gd name="T2" fmla="*/ 0 w 34"/>
                    <a:gd name="T3" fmla="*/ 0 h 35"/>
                    <a:gd name="T4" fmla="*/ 1 w 34"/>
                    <a:gd name="T5" fmla="*/ 0 h 35"/>
                    <a:gd name="T6" fmla="*/ 1 w 34"/>
                    <a:gd name="T7" fmla="*/ 0 h 35"/>
                    <a:gd name="T8" fmla="*/ 1 w 34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4" y="22"/>
                      </a:moveTo>
                      <a:lnTo>
                        <a:pt x="0" y="0"/>
                      </a:lnTo>
                      <a:lnTo>
                        <a:pt x="28" y="16"/>
                      </a:lnTo>
                      <a:lnTo>
                        <a:pt x="34" y="35"/>
                      </a:lnTo>
                      <a:lnTo>
                        <a:pt x="4" y="2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3" name="Freeform 924"/>
                <p:cNvSpPr>
                  <a:spLocks/>
                </p:cNvSpPr>
                <p:nvPr/>
              </p:nvSpPr>
              <p:spPr bwMode="auto">
                <a:xfrm>
                  <a:off x="776" y="1573"/>
                  <a:ext cx="17" cy="17"/>
                </a:xfrm>
                <a:custGeom>
                  <a:avLst/>
                  <a:gdLst>
                    <a:gd name="T0" fmla="*/ 1 w 34"/>
                    <a:gd name="T1" fmla="*/ 0 h 35"/>
                    <a:gd name="T2" fmla="*/ 0 w 34"/>
                    <a:gd name="T3" fmla="*/ 0 h 35"/>
                    <a:gd name="T4" fmla="*/ 1 w 34"/>
                    <a:gd name="T5" fmla="*/ 0 h 35"/>
                    <a:gd name="T6" fmla="*/ 1 w 34"/>
                    <a:gd name="T7" fmla="*/ 0 h 35"/>
                    <a:gd name="T8" fmla="*/ 1 w 34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35"/>
                    <a:gd name="T17" fmla="*/ 34 w 3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35">
                      <a:moveTo>
                        <a:pt x="4" y="22"/>
                      </a:moveTo>
                      <a:lnTo>
                        <a:pt x="0" y="0"/>
                      </a:lnTo>
                      <a:lnTo>
                        <a:pt x="28" y="16"/>
                      </a:lnTo>
                      <a:lnTo>
                        <a:pt x="34" y="35"/>
                      </a:lnTo>
                      <a:lnTo>
                        <a:pt x="4" y="2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4" name="Freeform 925"/>
                <p:cNvSpPr>
                  <a:spLocks/>
                </p:cNvSpPr>
                <p:nvPr/>
              </p:nvSpPr>
              <p:spPr bwMode="auto">
                <a:xfrm>
                  <a:off x="780" y="1589"/>
                  <a:ext cx="18" cy="13"/>
                </a:xfrm>
                <a:custGeom>
                  <a:avLst/>
                  <a:gdLst>
                    <a:gd name="T0" fmla="*/ 1 w 36"/>
                    <a:gd name="T1" fmla="*/ 1 h 26"/>
                    <a:gd name="T2" fmla="*/ 0 w 36"/>
                    <a:gd name="T3" fmla="*/ 0 h 26"/>
                    <a:gd name="T4" fmla="*/ 1 w 36"/>
                    <a:gd name="T5" fmla="*/ 1 h 26"/>
                    <a:gd name="T6" fmla="*/ 1 w 36"/>
                    <a:gd name="T7" fmla="*/ 1 h 26"/>
                    <a:gd name="T8" fmla="*/ 1 w 3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6"/>
                    <a:gd name="T17" fmla="*/ 36 w 3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8" y="12"/>
                      </a:lnTo>
                      <a:lnTo>
                        <a:pt x="36" y="26"/>
                      </a:lnTo>
                      <a:lnTo>
                        <a:pt x="7" y="2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5" name="Freeform 926"/>
                <p:cNvSpPr>
                  <a:spLocks/>
                </p:cNvSpPr>
                <p:nvPr/>
              </p:nvSpPr>
              <p:spPr bwMode="auto">
                <a:xfrm>
                  <a:off x="780" y="1589"/>
                  <a:ext cx="18" cy="13"/>
                </a:xfrm>
                <a:custGeom>
                  <a:avLst/>
                  <a:gdLst>
                    <a:gd name="T0" fmla="*/ 1 w 36"/>
                    <a:gd name="T1" fmla="*/ 1 h 26"/>
                    <a:gd name="T2" fmla="*/ 0 w 36"/>
                    <a:gd name="T3" fmla="*/ 0 h 26"/>
                    <a:gd name="T4" fmla="*/ 1 w 36"/>
                    <a:gd name="T5" fmla="*/ 1 h 26"/>
                    <a:gd name="T6" fmla="*/ 1 w 36"/>
                    <a:gd name="T7" fmla="*/ 1 h 26"/>
                    <a:gd name="T8" fmla="*/ 1 w 36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6"/>
                    <a:gd name="T17" fmla="*/ 36 w 3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6">
                      <a:moveTo>
                        <a:pt x="7" y="20"/>
                      </a:moveTo>
                      <a:lnTo>
                        <a:pt x="0" y="0"/>
                      </a:lnTo>
                      <a:lnTo>
                        <a:pt x="28" y="12"/>
                      </a:lnTo>
                      <a:lnTo>
                        <a:pt x="36" y="26"/>
                      </a:lnTo>
                      <a:lnTo>
                        <a:pt x="7" y="20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6" name="Freeform 927"/>
                <p:cNvSpPr>
                  <a:spLocks/>
                </p:cNvSpPr>
                <p:nvPr/>
              </p:nvSpPr>
              <p:spPr bwMode="auto">
                <a:xfrm>
                  <a:off x="786" y="1605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7" y="18"/>
                      </a:moveTo>
                      <a:lnTo>
                        <a:pt x="0" y="0"/>
                      </a:lnTo>
                      <a:lnTo>
                        <a:pt x="28" y="6"/>
                      </a:lnTo>
                      <a:lnTo>
                        <a:pt x="35" y="18"/>
                      </a:ln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7" name="Freeform 928"/>
                <p:cNvSpPr>
                  <a:spLocks/>
                </p:cNvSpPr>
                <p:nvPr/>
              </p:nvSpPr>
              <p:spPr bwMode="auto">
                <a:xfrm>
                  <a:off x="786" y="1605"/>
                  <a:ext cx="18" cy="9"/>
                </a:xfrm>
                <a:custGeom>
                  <a:avLst/>
                  <a:gdLst>
                    <a:gd name="T0" fmla="*/ 1 w 35"/>
                    <a:gd name="T1" fmla="*/ 1 h 18"/>
                    <a:gd name="T2" fmla="*/ 0 w 35"/>
                    <a:gd name="T3" fmla="*/ 0 h 18"/>
                    <a:gd name="T4" fmla="*/ 1 w 35"/>
                    <a:gd name="T5" fmla="*/ 1 h 18"/>
                    <a:gd name="T6" fmla="*/ 1 w 35"/>
                    <a:gd name="T7" fmla="*/ 1 h 18"/>
                    <a:gd name="T8" fmla="*/ 1 w 35"/>
                    <a:gd name="T9" fmla="*/ 1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8"/>
                    <a:gd name="T17" fmla="*/ 35 w 3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8">
                      <a:moveTo>
                        <a:pt x="7" y="18"/>
                      </a:moveTo>
                      <a:lnTo>
                        <a:pt x="0" y="0"/>
                      </a:lnTo>
                      <a:lnTo>
                        <a:pt x="28" y="6"/>
                      </a:lnTo>
                      <a:lnTo>
                        <a:pt x="35" y="18"/>
                      </a:lnTo>
                      <a:lnTo>
                        <a:pt x="7" y="1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8" name="Freeform 929"/>
                <p:cNvSpPr>
                  <a:spLocks/>
                </p:cNvSpPr>
                <p:nvPr/>
              </p:nvSpPr>
              <p:spPr bwMode="auto">
                <a:xfrm>
                  <a:off x="792" y="1617"/>
                  <a:ext cx="19" cy="8"/>
                </a:xfrm>
                <a:custGeom>
                  <a:avLst/>
                  <a:gdLst>
                    <a:gd name="T0" fmla="*/ 1 w 37"/>
                    <a:gd name="T1" fmla="*/ 1 h 16"/>
                    <a:gd name="T2" fmla="*/ 0 w 37"/>
                    <a:gd name="T3" fmla="*/ 0 h 16"/>
                    <a:gd name="T4" fmla="*/ 1 w 37"/>
                    <a:gd name="T5" fmla="*/ 1 h 16"/>
                    <a:gd name="T6" fmla="*/ 1 w 37"/>
                    <a:gd name="T7" fmla="*/ 1 h 16"/>
                    <a:gd name="T8" fmla="*/ 1 w 37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6"/>
                    <a:gd name="T17" fmla="*/ 37 w 37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6">
                      <a:moveTo>
                        <a:pt x="10" y="16"/>
                      </a:moveTo>
                      <a:lnTo>
                        <a:pt x="0" y="0"/>
                      </a:lnTo>
                      <a:lnTo>
                        <a:pt x="28" y="2"/>
                      </a:lnTo>
                      <a:lnTo>
                        <a:pt x="37" y="13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39" name="Freeform 930"/>
                <p:cNvSpPr>
                  <a:spLocks/>
                </p:cNvSpPr>
                <p:nvPr/>
              </p:nvSpPr>
              <p:spPr bwMode="auto">
                <a:xfrm>
                  <a:off x="792" y="1617"/>
                  <a:ext cx="19" cy="8"/>
                </a:xfrm>
                <a:custGeom>
                  <a:avLst/>
                  <a:gdLst>
                    <a:gd name="T0" fmla="*/ 1 w 37"/>
                    <a:gd name="T1" fmla="*/ 1 h 16"/>
                    <a:gd name="T2" fmla="*/ 0 w 37"/>
                    <a:gd name="T3" fmla="*/ 0 h 16"/>
                    <a:gd name="T4" fmla="*/ 1 w 37"/>
                    <a:gd name="T5" fmla="*/ 1 h 16"/>
                    <a:gd name="T6" fmla="*/ 1 w 37"/>
                    <a:gd name="T7" fmla="*/ 1 h 16"/>
                    <a:gd name="T8" fmla="*/ 1 w 37"/>
                    <a:gd name="T9" fmla="*/ 1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6"/>
                    <a:gd name="T17" fmla="*/ 37 w 37"/>
                    <a:gd name="T18" fmla="*/ 16 h 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6">
                      <a:moveTo>
                        <a:pt x="10" y="16"/>
                      </a:moveTo>
                      <a:lnTo>
                        <a:pt x="0" y="0"/>
                      </a:lnTo>
                      <a:lnTo>
                        <a:pt x="28" y="2"/>
                      </a:lnTo>
                      <a:lnTo>
                        <a:pt x="37" y="13"/>
                      </a:lnTo>
                      <a:lnTo>
                        <a:pt x="10" y="1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0" name="Freeform 931"/>
                <p:cNvSpPr>
                  <a:spLocks/>
                </p:cNvSpPr>
                <p:nvPr/>
              </p:nvSpPr>
              <p:spPr bwMode="auto">
                <a:xfrm>
                  <a:off x="803" y="1625"/>
                  <a:ext cx="17" cy="4"/>
                </a:xfrm>
                <a:custGeom>
                  <a:avLst/>
                  <a:gdLst>
                    <a:gd name="T0" fmla="*/ 1 w 34"/>
                    <a:gd name="T1" fmla="*/ 1 h 8"/>
                    <a:gd name="T2" fmla="*/ 0 w 34"/>
                    <a:gd name="T3" fmla="*/ 1 h 8"/>
                    <a:gd name="T4" fmla="*/ 1 w 34"/>
                    <a:gd name="T5" fmla="*/ 0 h 8"/>
                    <a:gd name="T6" fmla="*/ 1 w 34"/>
                    <a:gd name="T7" fmla="*/ 1 h 8"/>
                    <a:gd name="T8" fmla="*/ 1 w 3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8"/>
                    <a:gd name="T17" fmla="*/ 34 w 3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8">
                      <a:moveTo>
                        <a:pt x="7" y="7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4" y="8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1" name="Freeform 932"/>
                <p:cNvSpPr>
                  <a:spLocks/>
                </p:cNvSpPr>
                <p:nvPr/>
              </p:nvSpPr>
              <p:spPr bwMode="auto">
                <a:xfrm>
                  <a:off x="803" y="1625"/>
                  <a:ext cx="17" cy="4"/>
                </a:xfrm>
                <a:custGeom>
                  <a:avLst/>
                  <a:gdLst>
                    <a:gd name="T0" fmla="*/ 1 w 34"/>
                    <a:gd name="T1" fmla="*/ 1 h 8"/>
                    <a:gd name="T2" fmla="*/ 0 w 34"/>
                    <a:gd name="T3" fmla="*/ 1 h 8"/>
                    <a:gd name="T4" fmla="*/ 1 w 34"/>
                    <a:gd name="T5" fmla="*/ 0 h 8"/>
                    <a:gd name="T6" fmla="*/ 1 w 34"/>
                    <a:gd name="T7" fmla="*/ 1 h 8"/>
                    <a:gd name="T8" fmla="*/ 1 w 3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8"/>
                    <a:gd name="T17" fmla="*/ 34 w 3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8">
                      <a:moveTo>
                        <a:pt x="7" y="7"/>
                      </a:moveTo>
                      <a:lnTo>
                        <a:pt x="0" y="3"/>
                      </a:lnTo>
                      <a:lnTo>
                        <a:pt x="21" y="0"/>
                      </a:lnTo>
                      <a:lnTo>
                        <a:pt x="34" y="8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2" name="Freeform 933"/>
                <p:cNvSpPr>
                  <a:spLocks/>
                </p:cNvSpPr>
                <p:nvPr/>
              </p:nvSpPr>
              <p:spPr bwMode="auto">
                <a:xfrm>
                  <a:off x="803" y="1431"/>
                  <a:ext cx="9" cy="17"/>
                </a:xfrm>
                <a:custGeom>
                  <a:avLst/>
                  <a:gdLst>
                    <a:gd name="T0" fmla="*/ 0 w 19"/>
                    <a:gd name="T1" fmla="*/ 0 h 35"/>
                    <a:gd name="T2" fmla="*/ 0 w 19"/>
                    <a:gd name="T3" fmla="*/ 0 h 35"/>
                    <a:gd name="T4" fmla="*/ 0 w 19"/>
                    <a:gd name="T5" fmla="*/ 0 h 35"/>
                    <a:gd name="T6" fmla="*/ 0 w 19"/>
                    <a:gd name="T7" fmla="*/ 0 h 35"/>
                    <a:gd name="T8" fmla="*/ 0 w 19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5"/>
                    <a:gd name="T17" fmla="*/ 19 w 19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5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9" y="22"/>
                      </a:lnTo>
                      <a:lnTo>
                        <a:pt x="9" y="3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3" name="Freeform 934"/>
                <p:cNvSpPr>
                  <a:spLocks/>
                </p:cNvSpPr>
                <p:nvPr/>
              </p:nvSpPr>
              <p:spPr bwMode="auto">
                <a:xfrm>
                  <a:off x="803" y="1431"/>
                  <a:ext cx="9" cy="17"/>
                </a:xfrm>
                <a:custGeom>
                  <a:avLst/>
                  <a:gdLst>
                    <a:gd name="T0" fmla="*/ 0 w 19"/>
                    <a:gd name="T1" fmla="*/ 0 h 35"/>
                    <a:gd name="T2" fmla="*/ 0 w 19"/>
                    <a:gd name="T3" fmla="*/ 0 h 35"/>
                    <a:gd name="T4" fmla="*/ 0 w 19"/>
                    <a:gd name="T5" fmla="*/ 0 h 35"/>
                    <a:gd name="T6" fmla="*/ 0 w 19"/>
                    <a:gd name="T7" fmla="*/ 0 h 35"/>
                    <a:gd name="T8" fmla="*/ 0 w 19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35"/>
                    <a:gd name="T17" fmla="*/ 19 w 19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35">
                      <a:moveTo>
                        <a:pt x="0" y="12"/>
                      </a:moveTo>
                      <a:lnTo>
                        <a:pt x="11" y="0"/>
                      </a:lnTo>
                      <a:lnTo>
                        <a:pt x="19" y="22"/>
                      </a:lnTo>
                      <a:lnTo>
                        <a:pt x="9" y="35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4" name="Freeform 935"/>
                <p:cNvSpPr>
                  <a:spLocks/>
                </p:cNvSpPr>
                <p:nvPr/>
              </p:nvSpPr>
              <p:spPr bwMode="auto">
                <a:xfrm>
                  <a:off x="811" y="1425"/>
                  <a:ext cx="9" cy="13"/>
                </a:xfrm>
                <a:custGeom>
                  <a:avLst/>
                  <a:gdLst>
                    <a:gd name="T0" fmla="*/ 0 w 19"/>
                    <a:gd name="T1" fmla="*/ 1 h 26"/>
                    <a:gd name="T2" fmla="*/ 0 w 19"/>
                    <a:gd name="T3" fmla="*/ 0 h 26"/>
                    <a:gd name="T4" fmla="*/ 0 w 19"/>
                    <a:gd name="T5" fmla="*/ 1 h 26"/>
                    <a:gd name="T6" fmla="*/ 0 w 19"/>
                    <a:gd name="T7" fmla="*/ 1 h 26"/>
                    <a:gd name="T8" fmla="*/ 0 w 19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6"/>
                    <a:gd name="T17" fmla="*/ 19 w 1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6">
                      <a:moveTo>
                        <a:pt x="0" y="7"/>
                      </a:moveTo>
                      <a:lnTo>
                        <a:pt x="13" y="0"/>
                      </a:lnTo>
                      <a:lnTo>
                        <a:pt x="19" y="17"/>
                      </a:lnTo>
                      <a:lnTo>
                        <a:pt x="9" y="2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5" name="Freeform 936"/>
                <p:cNvSpPr>
                  <a:spLocks/>
                </p:cNvSpPr>
                <p:nvPr/>
              </p:nvSpPr>
              <p:spPr bwMode="auto">
                <a:xfrm>
                  <a:off x="811" y="1425"/>
                  <a:ext cx="9" cy="13"/>
                </a:xfrm>
                <a:custGeom>
                  <a:avLst/>
                  <a:gdLst>
                    <a:gd name="T0" fmla="*/ 0 w 19"/>
                    <a:gd name="T1" fmla="*/ 1 h 26"/>
                    <a:gd name="T2" fmla="*/ 0 w 19"/>
                    <a:gd name="T3" fmla="*/ 0 h 26"/>
                    <a:gd name="T4" fmla="*/ 0 w 19"/>
                    <a:gd name="T5" fmla="*/ 1 h 26"/>
                    <a:gd name="T6" fmla="*/ 0 w 19"/>
                    <a:gd name="T7" fmla="*/ 1 h 26"/>
                    <a:gd name="T8" fmla="*/ 0 w 19"/>
                    <a:gd name="T9" fmla="*/ 1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26"/>
                    <a:gd name="T17" fmla="*/ 19 w 1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26">
                      <a:moveTo>
                        <a:pt x="0" y="7"/>
                      </a:moveTo>
                      <a:lnTo>
                        <a:pt x="13" y="0"/>
                      </a:lnTo>
                      <a:lnTo>
                        <a:pt x="19" y="17"/>
                      </a:lnTo>
                      <a:lnTo>
                        <a:pt x="9" y="2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6" name="Freeform 937"/>
                <p:cNvSpPr>
                  <a:spLocks/>
                </p:cNvSpPr>
                <p:nvPr/>
              </p:nvSpPr>
              <p:spPr bwMode="auto">
                <a:xfrm>
                  <a:off x="819" y="1420"/>
                  <a:ext cx="26" cy="16"/>
                </a:xfrm>
                <a:custGeom>
                  <a:avLst/>
                  <a:gdLst>
                    <a:gd name="T0" fmla="*/ 0 w 53"/>
                    <a:gd name="T1" fmla="*/ 1 h 31"/>
                    <a:gd name="T2" fmla="*/ 0 w 53"/>
                    <a:gd name="T3" fmla="*/ 1 h 31"/>
                    <a:gd name="T4" fmla="*/ 0 w 53"/>
                    <a:gd name="T5" fmla="*/ 1 h 31"/>
                    <a:gd name="T6" fmla="*/ 0 w 53"/>
                    <a:gd name="T7" fmla="*/ 1 h 31"/>
                    <a:gd name="T8" fmla="*/ 0 w 53"/>
                    <a:gd name="T9" fmla="*/ 1 h 31"/>
                    <a:gd name="T10" fmla="*/ 0 w 53"/>
                    <a:gd name="T11" fmla="*/ 1 h 31"/>
                    <a:gd name="T12" fmla="*/ 0 w 53"/>
                    <a:gd name="T13" fmla="*/ 1 h 31"/>
                    <a:gd name="T14" fmla="*/ 0 w 53"/>
                    <a:gd name="T15" fmla="*/ 1 h 31"/>
                    <a:gd name="T16" fmla="*/ 0 w 53"/>
                    <a:gd name="T17" fmla="*/ 1 h 31"/>
                    <a:gd name="T18" fmla="*/ 0 w 53"/>
                    <a:gd name="T19" fmla="*/ 1 h 31"/>
                    <a:gd name="T20" fmla="*/ 0 w 53"/>
                    <a:gd name="T21" fmla="*/ 1 h 31"/>
                    <a:gd name="T22" fmla="*/ 0 w 53"/>
                    <a:gd name="T23" fmla="*/ 1 h 31"/>
                    <a:gd name="T24" fmla="*/ 0 w 53"/>
                    <a:gd name="T25" fmla="*/ 1 h 31"/>
                    <a:gd name="T26" fmla="*/ 0 w 53"/>
                    <a:gd name="T27" fmla="*/ 1 h 31"/>
                    <a:gd name="T28" fmla="*/ 0 w 53"/>
                    <a:gd name="T29" fmla="*/ 1 h 31"/>
                    <a:gd name="T30" fmla="*/ 0 w 53"/>
                    <a:gd name="T31" fmla="*/ 1 h 31"/>
                    <a:gd name="T32" fmla="*/ 0 w 53"/>
                    <a:gd name="T33" fmla="*/ 1 h 31"/>
                    <a:gd name="T34" fmla="*/ 0 w 53"/>
                    <a:gd name="T35" fmla="*/ 1 h 31"/>
                    <a:gd name="T36" fmla="*/ 0 w 53"/>
                    <a:gd name="T37" fmla="*/ 1 h 31"/>
                    <a:gd name="T38" fmla="*/ 0 w 53"/>
                    <a:gd name="T39" fmla="*/ 1 h 31"/>
                    <a:gd name="T40" fmla="*/ 0 w 53"/>
                    <a:gd name="T41" fmla="*/ 1 h 31"/>
                    <a:gd name="T42" fmla="*/ 0 w 53"/>
                    <a:gd name="T43" fmla="*/ 1 h 31"/>
                    <a:gd name="T44" fmla="*/ 0 w 53"/>
                    <a:gd name="T45" fmla="*/ 1 h 31"/>
                    <a:gd name="T46" fmla="*/ 0 w 53"/>
                    <a:gd name="T47" fmla="*/ 0 h 31"/>
                    <a:gd name="T48" fmla="*/ 0 w 53"/>
                    <a:gd name="T49" fmla="*/ 0 h 31"/>
                    <a:gd name="T50" fmla="*/ 0 w 53"/>
                    <a:gd name="T51" fmla="*/ 0 h 31"/>
                    <a:gd name="T52" fmla="*/ 0 w 53"/>
                    <a:gd name="T53" fmla="*/ 0 h 31"/>
                    <a:gd name="T54" fmla="*/ 0 w 53"/>
                    <a:gd name="T55" fmla="*/ 0 h 31"/>
                    <a:gd name="T56" fmla="*/ 0 w 53"/>
                    <a:gd name="T57" fmla="*/ 0 h 31"/>
                    <a:gd name="T58" fmla="*/ 0 w 53"/>
                    <a:gd name="T59" fmla="*/ 0 h 31"/>
                    <a:gd name="T60" fmla="*/ 0 w 53"/>
                    <a:gd name="T61" fmla="*/ 1 h 31"/>
                    <a:gd name="T62" fmla="*/ 0 w 53"/>
                    <a:gd name="T63" fmla="*/ 1 h 31"/>
                    <a:gd name="T64" fmla="*/ 0 w 53"/>
                    <a:gd name="T65" fmla="*/ 1 h 31"/>
                    <a:gd name="T66" fmla="*/ 0 w 53"/>
                    <a:gd name="T67" fmla="*/ 1 h 31"/>
                    <a:gd name="T68" fmla="*/ 0 w 53"/>
                    <a:gd name="T69" fmla="*/ 1 h 31"/>
                    <a:gd name="T70" fmla="*/ 0 w 53"/>
                    <a:gd name="T71" fmla="*/ 1 h 31"/>
                    <a:gd name="T72" fmla="*/ 0 w 53"/>
                    <a:gd name="T73" fmla="*/ 1 h 31"/>
                    <a:gd name="T74" fmla="*/ 0 w 53"/>
                    <a:gd name="T75" fmla="*/ 1 h 31"/>
                    <a:gd name="T76" fmla="*/ 0 w 53"/>
                    <a:gd name="T77" fmla="*/ 1 h 31"/>
                    <a:gd name="T78" fmla="*/ 0 w 53"/>
                    <a:gd name="T79" fmla="*/ 1 h 31"/>
                    <a:gd name="T80" fmla="*/ 0 w 53"/>
                    <a:gd name="T81" fmla="*/ 1 h 31"/>
                    <a:gd name="T82" fmla="*/ 0 w 53"/>
                    <a:gd name="T83" fmla="*/ 1 h 31"/>
                    <a:gd name="T84" fmla="*/ 0 w 53"/>
                    <a:gd name="T85" fmla="*/ 1 h 31"/>
                    <a:gd name="T86" fmla="*/ 0 w 53"/>
                    <a:gd name="T87" fmla="*/ 1 h 31"/>
                    <a:gd name="T88" fmla="*/ 0 w 53"/>
                    <a:gd name="T89" fmla="*/ 1 h 31"/>
                    <a:gd name="T90" fmla="*/ 0 w 53"/>
                    <a:gd name="T91" fmla="*/ 1 h 31"/>
                    <a:gd name="T92" fmla="*/ 0 w 53"/>
                    <a:gd name="T93" fmla="*/ 1 h 31"/>
                    <a:gd name="T94" fmla="*/ 0 w 53"/>
                    <a:gd name="T95" fmla="*/ 1 h 31"/>
                    <a:gd name="T96" fmla="*/ 0 w 53"/>
                    <a:gd name="T97" fmla="*/ 1 h 31"/>
                    <a:gd name="T98" fmla="*/ 0 w 53"/>
                    <a:gd name="T99" fmla="*/ 1 h 31"/>
                    <a:gd name="T100" fmla="*/ 0 w 53"/>
                    <a:gd name="T101" fmla="*/ 1 h 31"/>
                    <a:gd name="T102" fmla="*/ 0 w 53"/>
                    <a:gd name="T103" fmla="*/ 1 h 31"/>
                    <a:gd name="T104" fmla="*/ 0 w 53"/>
                    <a:gd name="T105" fmla="*/ 1 h 3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3"/>
                    <a:gd name="T160" fmla="*/ 0 h 31"/>
                    <a:gd name="T161" fmla="*/ 53 w 53"/>
                    <a:gd name="T162" fmla="*/ 31 h 3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3" h="31">
                      <a:moveTo>
                        <a:pt x="4" y="26"/>
                      </a:moveTo>
                      <a:lnTo>
                        <a:pt x="1" y="28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13" y="24"/>
                      </a:lnTo>
                      <a:lnTo>
                        <a:pt x="25" y="19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4" y="11"/>
                      </a:lnTo>
                      <a:lnTo>
                        <a:pt x="38" y="10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6"/>
                      </a:lnTo>
                      <a:lnTo>
                        <a:pt x="44" y="5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3" y="1"/>
                      </a:lnTo>
                      <a:lnTo>
                        <a:pt x="52" y="1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3" y="1"/>
                      </a:lnTo>
                      <a:lnTo>
                        <a:pt x="42" y="2"/>
                      </a:lnTo>
                      <a:lnTo>
                        <a:pt x="40" y="3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5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4"/>
                      </a:lnTo>
                      <a:lnTo>
                        <a:pt x="13" y="16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7" name="Freeform 938"/>
                <p:cNvSpPr>
                  <a:spLocks/>
                </p:cNvSpPr>
                <p:nvPr/>
              </p:nvSpPr>
              <p:spPr bwMode="auto">
                <a:xfrm>
                  <a:off x="819" y="1420"/>
                  <a:ext cx="26" cy="16"/>
                </a:xfrm>
                <a:custGeom>
                  <a:avLst/>
                  <a:gdLst>
                    <a:gd name="T0" fmla="*/ 0 w 53"/>
                    <a:gd name="T1" fmla="*/ 1 h 31"/>
                    <a:gd name="T2" fmla="*/ 0 w 53"/>
                    <a:gd name="T3" fmla="*/ 1 h 31"/>
                    <a:gd name="T4" fmla="*/ 0 w 53"/>
                    <a:gd name="T5" fmla="*/ 1 h 31"/>
                    <a:gd name="T6" fmla="*/ 0 w 53"/>
                    <a:gd name="T7" fmla="*/ 1 h 31"/>
                    <a:gd name="T8" fmla="*/ 0 w 53"/>
                    <a:gd name="T9" fmla="*/ 1 h 31"/>
                    <a:gd name="T10" fmla="*/ 0 w 53"/>
                    <a:gd name="T11" fmla="*/ 1 h 31"/>
                    <a:gd name="T12" fmla="*/ 0 w 53"/>
                    <a:gd name="T13" fmla="*/ 1 h 31"/>
                    <a:gd name="T14" fmla="*/ 0 w 53"/>
                    <a:gd name="T15" fmla="*/ 1 h 31"/>
                    <a:gd name="T16" fmla="*/ 0 w 53"/>
                    <a:gd name="T17" fmla="*/ 1 h 31"/>
                    <a:gd name="T18" fmla="*/ 0 w 53"/>
                    <a:gd name="T19" fmla="*/ 1 h 31"/>
                    <a:gd name="T20" fmla="*/ 0 w 53"/>
                    <a:gd name="T21" fmla="*/ 1 h 31"/>
                    <a:gd name="T22" fmla="*/ 0 w 53"/>
                    <a:gd name="T23" fmla="*/ 1 h 31"/>
                    <a:gd name="T24" fmla="*/ 0 w 53"/>
                    <a:gd name="T25" fmla="*/ 1 h 31"/>
                    <a:gd name="T26" fmla="*/ 0 w 53"/>
                    <a:gd name="T27" fmla="*/ 1 h 31"/>
                    <a:gd name="T28" fmla="*/ 0 w 53"/>
                    <a:gd name="T29" fmla="*/ 1 h 31"/>
                    <a:gd name="T30" fmla="*/ 0 w 53"/>
                    <a:gd name="T31" fmla="*/ 1 h 31"/>
                    <a:gd name="T32" fmla="*/ 0 w 53"/>
                    <a:gd name="T33" fmla="*/ 1 h 31"/>
                    <a:gd name="T34" fmla="*/ 0 w 53"/>
                    <a:gd name="T35" fmla="*/ 1 h 31"/>
                    <a:gd name="T36" fmla="*/ 0 w 53"/>
                    <a:gd name="T37" fmla="*/ 1 h 31"/>
                    <a:gd name="T38" fmla="*/ 0 w 53"/>
                    <a:gd name="T39" fmla="*/ 1 h 31"/>
                    <a:gd name="T40" fmla="*/ 0 w 53"/>
                    <a:gd name="T41" fmla="*/ 1 h 31"/>
                    <a:gd name="T42" fmla="*/ 0 w 53"/>
                    <a:gd name="T43" fmla="*/ 1 h 31"/>
                    <a:gd name="T44" fmla="*/ 0 w 53"/>
                    <a:gd name="T45" fmla="*/ 0 h 31"/>
                    <a:gd name="T46" fmla="*/ 0 w 53"/>
                    <a:gd name="T47" fmla="*/ 0 h 31"/>
                    <a:gd name="T48" fmla="*/ 0 w 53"/>
                    <a:gd name="T49" fmla="*/ 0 h 31"/>
                    <a:gd name="T50" fmla="*/ 0 w 53"/>
                    <a:gd name="T51" fmla="*/ 0 h 31"/>
                    <a:gd name="T52" fmla="*/ 0 w 53"/>
                    <a:gd name="T53" fmla="*/ 1 h 31"/>
                    <a:gd name="T54" fmla="*/ 0 w 53"/>
                    <a:gd name="T55" fmla="*/ 1 h 31"/>
                    <a:gd name="T56" fmla="*/ 0 w 53"/>
                    <a:gd name="T57" fmla="*/ 1 h 31"/>
                    <a:gd name="T58" fmla="*/ 0 w 53"/>
                    <a:gd name="T59" fmla="*/ 1 h 31"/>
                    <a:gd name="T60" fmla="*/ 0 w 53"/>
                    <a:gd name="T61" fmla="*/ 1 h 31"/>
                    <a:gd name="T62" fmla="*/ 0 w 53"/>
                    <a:gd name="T63" fmla="*/ 1 h 31"/>
                    <a:gd name="T64" fmla="*/ 0 w 53"/>
                    <a:gd name="T65" fmla="*/ 1 h 31"/>
                    <a:gd name="T66" fmla="*/ 0 w 53"/>
                    <a:gd name="T67" fmla="*/ 1 h 31"/>
                    <a:gd name="T68" fmla="*/ 0 w 53"/>
                    <a:gd name="T69" fmla="*/ 1 h 31"/>
                    <a:gd name="T70" fmla="*/ 0 w 53"/>
                    <a:gd name="T71" fmla="*/ 1 h 31"/>
                    <a:gd name="T72" fmla="*/ 0 w 53"/>
                    <a:gd name="T73" fmla="*/ 1 h 31"/>
                    <a:gd name="T74" fmla="*/ 0 w 53"/>
                    <a:gd name="T75" fmla="*/ 1 h 31"/>
                    <a:gd name="T76" fmla="*/ 0 w 53"/>
                    <a:gd name="T77" fmla="*/ 1 h 31"/>
                    <a:gd name="T78" fmla="*/ 0 w 53"/>
                    <a:gd name="T79" fmla="*/ 1 h 31"/>
                    <a:gd name="T80" fmla="*/ 0 w 53"/>
                    <a:gd name="T81" fmla="*/ 1 h 31"/>
                    <a:gd name="T82" fmla="*/ 0 w 53"/>
                    <a:gd name="T83" fmla="*/ 1 h 31"/>
                    <a:gd name="T84" fmla="*/ 0 w 53"/>
                    <a:gd name="T85" fmla="*/ 1 h 31"/>
                    <a:gd name="T86" fmla="*/ 0 w 53"/>
                    <a:gd name="T87" fmla="*/ 1 h 31"/>
                    <a:gd name="T88" fmla="*/ 0 w 53"/>
                    <a:gd name="T89" fmla="*/ 1 h 31"/>
                    <a:gd name="T90" fmla="*/ 0 w 53"/>
                    <a:gd name="T91" fmla="*/ 1 h 31"/>
                    <a:gd name="T92" fmla="*/ 0 w 53"/>
                    <a:gd name="T93" fmla="*/ 1 h 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3"/>
                    <a:gd name="T142" fmla="*/ 0 h 31"/>
                    <a:gd name="T143" fmla="*/ 53 w 53"/>
                    <a:gd name="T144" fmla="*/ 31 h 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3" h="31">
                      <a:moveTo>
                        <a:pt x="4" y="26"/>
                      </a:moveTo>
                      <a:lnTo>
                        <a:pt x="1" y="28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1"/>
                      </a:lnTo>
                      <a:lnTo>
                        <a:pt x="2" y="31"/>
                      </a:lnTo>
                      <a:lnTo>
                        <a:pt x="2" y="29"/>
                      </a:lnTo>
                      <a:lnTo>
                        <a:pt x="4" y="29"/>
                      </a:lnTo>
                      <a:lnTo>
                        <a:pt x="13" y="24"/>
                      </a:lnTo>
                      <a:lnTo>
                        <a:pt x="25" y="19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4" y="11"/>
                      </a:lnTo>
                      <a:lnTo>
                        <a:pt x="38" y="10"/>
                      </a:lnTo>
                      <a:lnTo>
                        <a:pt x="40" y="8"/>
                      </a:lnTo>
                      <a:lnTo>
                        <a:pt x="42" y="6"/>
                      </a:lnTo>
                      <a:lnTo>
                        <a:pt x="43" y="6"/>
                      </a:lnTo>
                      <a:lnTo>
                        <a:pt x="44" y="5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3" y="1"/>
                      </a:lnTo>
                      <a:lnTo>
                        <a:pt x="52" y="1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6" y="1"/>
                      </a:lnTo>
                      <a:lnTo>
                        <a:pt x="45" y="1"/>
                      </a:lnTo>
                      <a:lnTo>
                        <a:pt x="43" y="1"/>
                      </a:lnTo>
                      <a:lnTo>
                        <a:pt x="42" y="2"/>
                      </a:lnTo>
                      <a:lnTo>
                        <a:pt x="40" y="3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3" y="5"/>
                      </a:lnTo>
                      <a:lnTo>
                        <a:pt x="32" y="5"/>
                      </a:lnTo>
                      <a:lnTo>
                        <a:pt x="31" y="5"/>
                      </a:lnTo>
                      <a:lnTo>
                        <a:pt x="29" y="6"/>
                      </a:lnTo>
                      <a:lnTo>
                        <a:pt x="28" y="8"/>
                      </a:lnTo>
                      <a:lnTo>
                        <a:pt x="25" y="8"/>
                      </a:ln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4"/>
                      </a:lnTo>
                      <a:lnTo>
                        <a:pt x="13" y="16"/>
                      </a:lnTo>
                      <a:lnTo>
                        <a:pt x="11" y="19"/>
                      </a:lnTo>
                      <a:lnTo>
                        <a:pt x="8" y="21"/>
                      </a:lnTo>
                      <a:lnTo>
                        <a:pt x="7" y="22"/>
                      </a:lnTo>
                      <a:lnTo>
                        <a:pt x="4" y="26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8" name="Freeform 939"/>
                <p:cNvSpPr>
                  <a:spLocks/>
                </p:cNvSpPr>
                <p:nvPr/>
              </p:nvSpPr>
              <p:spPr bwMode="auto">
                <a:xfrm>
                  <a:off x="807" y="1434"/>
                  <a:ext cx="20" cy="21"/>
                </a:xfrm>
                <a:custGeom>
                  <a:avLst/>
                  <a:gdLst>
                    <a:gd name="T0" fmla="*/ 0 w 40"/>
                    <a:gd name="T1" fmla="*/ 1 h 42"/>
                    <a:gd name="T2" fmla="*/ 0 w 40"/>
                    <a:gd name="T3" fmla="*/ 1 h 42"/>
                    <a:gd name="T4" fmla="*/ 1 w 40"/>
                    <a:gd name="T5" fmla="*/ 1 h 42"/>
                    <a:gd name="T6" fmla="*/ 1 w 40"/>
                    <a:gd name="T7" fmla="*/ 1 h 42"/>
                    <a:gd name="T8" fmla="*/ 1 w 40"/>
                    <a:gd name="T9" fmla="*/ 1 h 42"/>
                    <a:gd name="T10" fmla="*/ 1 w 40"/>
                    <a:gd name="T11" fmla="*/ 1 h 42"/>
                    <a:gd name="T12" fmla="*/ 1 w 40"/>
                    <a:gd name="T13" fmla="*/ 1 h 42"/>
                    <a:gd name="T14" fmla="*/ 1 w 40"/>
                    <a:gd name="T15" fmla="*/ 1 h 42"/>
                    <a:gd name="T16" fmla="*/ 1 w 40"/>
                    <a:gd name="T17" fmla="*/ 1 h 42"/>
                    <a:gd name="T18" fmla="*/ 1 w 40"/>
                    <a:gd name="T19" fmla="*/ 1 h 42"/>
                    <a:gd name="T20" fmla="*/ 1 w 40"/>
                    <a:gd name="T21" fmla="*/ 1 h 42"/>
                    <a:gd name="T22" fmla="*/ 1 w 40"/>
                    <a:gd name="T23" fmla="*/ 1 h 42"/>
                    <a:gd name="T24" fmla="*/ 1 w 40"/>
                    <a:gd name="T25" fmla="*/ 1 h 42"/>
                    <a:gd name="T26" fmla="*/ 1 w 40"/>
                    <a:gd name="T27" fmla="*/ 1 h 42"/>
                    <a:gd name="T28" fmla="*/ 1 w 40"/>
                    <a:gd name="T29" fmla="*/ 1 h 42"/>
                    <a:gd name="T30" fmla="*/ 1 w 40"/>
                    <a:gd name="T31" fmla="*/ 1 h 42"/>
                    <a:gd name="T32" fmla="*/ 1 w 40"/>
                    <a:gd name="T33" fmla="*/ 1 h 42"/>
                    <a:gd name="T34" fmla="*/ 1 w 40"/>
                    <a:gd name="T35" fmla="*/ 0 h 42"/>
                    <a:gd name="T36" fmla="*/ 1 w 40"/>
                    <a:gd name="T37" fmla="*/ 0 h 42"/>
                    <a:gd name="T38" fmla="*/ 1 w 40"/>
                    <a:gd name="T39" fmla="*/ 1 h 42"/>
                    <a:gd name="T40" fmla="*/ 1 w 40"/>
                    <a:gd name="T41" fmla="*/ 1 h 42"/>
                    <a:gd name="T42" fmla="*/ 1 w 40"/>
                    <a:gd name="T43" fmla="*/ 1 h 42"/>
                    <a:gd name="T44" fmla="*/ 1 w 40"/>
                    <a:gd name="T45" fmla="*/ 1 h 42"/>
                    <a:gd name="T46" fmla="*/ 1 w 40"/>
                    <a:gd name="T47" fmla="*/ 1 h 42"/>
                    <a:gd name="T48" fmla="*/ 1 w 40"/>
                    <a:gd name="T49" fmla="*/ 1 h 42"/>
                    <a:gd name="T50" fmla="*/ 1 w 40"/>
                    <a:gd name="T51" fmla="*/ 1 h 42"/>
                    <a:gd name="T52" fmla="*/ 1 w 40"/>
                    <a:gd name="T53" fmla="*/ 1 h 42"/>
                    <a:gd name="T54" fmla="*/ 1 w 40"/>
                    <a:gd name="T55" fmla="*/ 1 h 42"/>
                    <a:gd name="T56" fmla="*/ 1 w 40"/>
                    <a:gd name="T57" fmla="*/ 1 h 42"/>
                    <a:gd name="T58" fmla="*/ 1 w 40"/>
                    <a:gd name="T59" fmla="*/ 1 h 42"/>
                    <a:gd name="T60" fmla="*/ 1 w 40"/>
                    <a:gd name="T61" fmla="*/ 1 h 42"/>
                    <a:gd name="T62" fmla="*/ 1 w 40"/>
                    <a:gd name="T63" fmla="*/ 1 h 42"/>
                    <a:gd name="T64" fmla="*/ 1 w 40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2"/>
                    <a:gd name="T101" fmla="*/ 40 w 40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2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4" y="42"/>
                      </a:lnTo>
                      <a:lnTo>
                        <a:pt x="5" y="41"/>
                      </a:lnTo>
                      <a:lnTo>
                        <a:pt x="6" y="40"/>
                      </a:lnTo>
                      <a:lnTo>
                        <a:pt x="8" y="39"/>
                      </a:lnTo>
                      <a:lnTo>
                        <a:pt x="10" y="36"/>
                      </a:lnTo>
                      <a:lnTo>
                        <a:pt x="13" y="34"/>
                      </a:lnTo>
                      <a:lnTo>
                        <a:pt x="14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3" y="26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18"/>
                      </a:lnTo>
                      <a:lnTo>
                        <a:pt x="30" y="16"/>
                      </a:lnTo>
                      <a:lnTo>
                        <a:pt x="32" y="12"/>
                      </a:ln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5" y="6"/>
                      </a:lnTo>
                      <a:lnTo>
                        <a:pt x="39" y="4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9" y="5"/>
                      </a:lnTo>
                      <a:lnTo>
                        <a:pt x="28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9" y="20"/>
                      </a:lnTo>
                      <a:lnTo>
                        <a:pt x="7" y="23"/>
                      </a:lnTo>
                      <a:lnTo>
                        <a:pt x="6" y="28"/>
                      </a:lnTo>
                      <a:lnTo>
                        <a:pt x="4" y="31"/>
                      </a:lnTo>
                      <a:lnTo>
                        <a:pt x="2" y="34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49" name="Freeform 940"/>
                <p:cNvSpPr>
                  <a:spLocks/>
                </p:cNvSpPr>
                <p:nvPr/>
              </p:nvSpPr>
              <p:spPr bwMode="auto">
                <a:xfrm>
                  <a:off x="807" y="1434"/>
                  <a:ext cx="20" cy="21"/>
                </a:xfrm>
                <a:custGeom>
                  <a:avLst/>
                  <a:gdLst>
                    <a:gd name="T0" fmla="*/ 0 w 40"/>
                    <a:gd name="T1" fmla="*/ 1 h 42"/>
                    <a:gd name="T2" fmla="*/ 0 w 40"/>
                    <a:gd name="T3" fmla="*/ 1 h 42"/>
                    <a:gd name="T4" fmla="*/ 0 w 40"/>
                    <a:gd name="T5" fmla="*/ 1 h 42"/>
                    <a:gd name="T6" fmla="*/ 0 w 40"/>
                    <a:gd name="T7" fmla="*/ 1 h 42"/>
                    <a:gd name="T8" fmla="*/ 1 w 40"/>
                    <a:gd name="T9" fmla="*/ 1 h 42"/>
                    <a:gd name="T10" fmla="*/ 1 w 40"/>
                    <a:gd name="T11" fmla="*/ 1 h 42"/>
                    <a:gd name="T12" fmla="*/ 1 w 40"/>
                    <a:gd name="T13" fmla="*/ 1 h 42"/>
                    <a:gd name="T14" fmla="*/ 1 w 40"/>
                    <a:gd name="T15" fmla="*/ 1 h 42"/>
                    <a:gd name="T16" fmla="*/ 1 w 40"/>
                    <a:gd name="T17" fmla="*/ 1 h 42"/>
                    <a:gd name="T18" fmla="*/ 1 w 40"/>
                    <a:gd name="T19" fmla="*/ 1 h 42"/>
                    <a:gd name="T20" fmla="*/ 1 w 40"/>
                    <a:gd name="T21" fmla="*/ 1 h 42"/>
                    <a:gd name="T22" fmla="*/ 1 w 40"/>
                    <a:gd name="T23" fmla="*/ 1 h 42"/>
                    <a:gd name="T24" fmla="*/ 1 w 40"/>
                    <a:gd name="T25" fmla="*/ 1 h 42"/>
                    <a:gd name="T26" fmla="*/ 1 w 40"/>
                    <a:gd name="T27" fmla="*/ 1 h 42"/>
                    <a:gd name="T28" fmla="*/ 1 w 40"/>
                    <a:gd name="T29" fmla="*/ 1 h 42"/>
                    <a:gd name="T30" fmla="*/ 1 w 40"/>
                    <a:gd name="T31" fmla="*/ 1 h 42"/>
                    <a:gd name="T32" fmla="*/ 1 w 40"/>
                    <a:gd name="T33" fmla="*/ 1 h 42"/>
                    <a:gd name="T34" fmla="*/ 1 w 40"/>
                    <a:gd name="T35" fmla="*/ 1 h 42"/>
                    <a:gd name="T36" fmla="*/ 1 w 40"/>
                    <a:gd name="T37" fmla="*/ 1 h 42"/>
                    <a:gd name="T38" fmla="*/ 1 w 40"/>
                    <a:gd name="T39" fmla="*/ 1 h 42"/>
                    <a:gd name="T40" fmla="*/ 1 w 40"/>
                    <a:gd name="T41" fmla="*/ 1 h 42"/>
                    <a:gd name="T42" fmla="*/ 1 w 40"/>
                    <a:gd name="T43" fmla="*/ 1 h 42"/>
                    <a:gd name="T44" fmla="*/ 1 w 40"/>
                    <a:gd name="T45" fmla="*/ 1 h 42"/>
                    <a:gd name="T46" fmla="*/ 1 w 40"/>
                    <a:gd name="T47" fmla="*/ 1 h 42"/>
                    <a:gd name="T48" fmla="*/ 1 w 40"/>
                    <a:gd name="T49" fmla="*/ 1 h 42"/>
                    <a:gd name="T50" fmla="*/ 1 w 40"/>
                    <a:gd name="T51" fmla="*/ 1 h 42"/>
                    <a:gd name="T52" fmla="*/ 1 w 40"/>
                    <a:gd name="T53" fmla="*/ 1 h 42"/>
                    <a:gd name="T54" fmla="*/ 1 w 40"/>
                    <a:gd name="T55" fmla="*/ 1 h 42"/>
                    <a:gd name="T56" fmla="*/ 1 w 40"/>
                    <a:gd name="T57" fmla="*/ 1 h 42"/>
                    <a:gd name="T58" fmla="*/ 1 w 40"/>
                    <a:gd name="T59" fmla="*/ 1 h 42"/>
                    <a:gd name="T60" fmla="*/ 1 w 40"/>
                    <a:gd name="T61" fmla="*/ 1 h 42"/>
                    <a:gd name="T62" fmla="*/ 1 w 40"/>
                    <a:gd name="T63" fmla="*/ 0 h 42"/>
                    <a:gd name="T64" fmla="*/ 1 w 40"/>
                    <a:gd name="T65" fmla="*/ 0 h 42"/>
                    <a:gd name="T66" fmla="*/ 1 w 40"/>
                    <a:gd name="T67" fmla="*/ 0 h 42"/>
                    <a:gd name="T68" fmla="*/ 1 w 40"/>
                    <a:gd name="T69" fmla="*/ 0 h 42"/>
                    <a:gd name="T70" fmla="*/ 1 w 40"/>
                    <a:gd name="T71" fmla="*/ 1 h 42"/>
                    <a:gd name="T72" fmla="*/ 1 w 40"/>
                    <a:gd name="T73" fmla="*/ 1 h 42"/>
                    <a:gd name="T74" fmla="*/ 1 w 40"/>
                    <a:gd name="T75" fmla="*/ 1 h 42"/>
                    <a:gd name="T76" fmla="*/ 1 w 40"/>
                    <a:gd name="T77" fmla="*/ 1 h 42"/>
                    <a:gd name="T78" fmla="*/ 1 w 40"/>
                    <a:gd name="T79" fmla="*/ 1 h 42"/>
                    <a:gd name="T80" fmla="*/ 1 w 40"/>
                    <a:gd name="T81" fmla="*/ 1 h 42"/>
                    <a:gd name="T82" fmla="*/ 1 w 40"/>
                    <a:gd name="T83" fmla="*/ 1 h 42"/>
                    <a:gd name="T84" fmla="*/ 1 w 40"/>
                    <a:gd name="T85" fmla="*/ 1 h 42"/>
                    <a:gd name="T86" fmla="*/ 1 w 40"/>
                    <a:gd name="T87" fmla="*/ 1 h 42"/>
                    <a:gd name="T88" fmla="*/ 1 w 40"/>
                    <a:gd name="T89" fmla="*/ 1 h 42"/>
                    <a:gd name="T90" fmla="*/ 1 w 40"/>
                    <a:gd name="T91" fmla="*/ 1 h 42"/>
                    <a:gd name="T92" fmla="*/ 1 w 40"/>
                    <a:gd name="T93" fmla="*/ 1 h 42"/>
                    <a:gd name="T94" fmla="*/ 1 w 40"/>
                    <a:gd name="T95" fmla="*/ 1 h 42"/>
                    <a:gd name="T96" fmla="*/ 1 w 40"/>
                    <a:gd name="T97" fmla="*/ 1 h 42"/>
                    <a:gd name="T98" fmla="*/ 1 w 40"/>
                    <a:gd name="T99" fmla="*/ 1 h 42"/>
                    <a:gd name="T100" fmla="*/ 1 w 40"/>
                    <a:gd name="T101" fmla="*/ 1 h 42"/>
                    <a:gd name="T102" fmla="*/ 1 w 40"/>
                    <a:gd name="T103" fmla="*/ 1 h 42"/>
                    <a:gd name="T104" fmla="*/ 1 w 40"/>
                    <a:gd name="T105" fmla="*/ 1 h 42"/>
                    <a:gd name="T106" fmla="*/ 1 w 40"/>
                    <a:gd name="T107" fmla="*/ 1 h 42"/>
                    <a:gd name="T108" fmla="*/ 1 w 40"/>
                    <a:gd name="T109" fmla="*/ 1 h 42"/>
                    <a:gd name="T110" fmla="*/ 1 w 40"/>
                    <a:gd name="T111" fmla="*/ 1 h 42"/>
                    <a:gd name="T112" fmla="*/ 1 w 40"/>
                    <a:gd name="T113" fmla="*/ 1 h 42"/>
                    <a:gd name="T114" fmla="*/ 1 w 40"/>
                    <a:gd name="T115" fmla="*/ 1 h 42"/>
                    <a:gd name="T116" fmla="*/ 1 w 40"/>
                    <a:gd name="T117" fmla="*/ 1 h 42"/>
                    <a:gd name="T118" fmla="*/ 1 w 40"/>
                    <a:gd name="T119" fmla="*/ 1 h 42"/>
                    <a:gd name="T120" fmla="*/ 0 w 40"/>
                    <a:gd name="T121" fmla="*/ 1 h 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0"/>
                    <a:gd name="T184" fmla="*/ 0 h 42"/>
                    <a:gd name="T185" fmla="*/ 40 w 40"/>
                    <a:gd name="T186" fmla="*/ 42 h 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0" h="42"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4" y="42"/>
                      </a:lnTo>
                      <a:lnTo>
                        <a:pt x="5" y="41"/>
                      </a:lnTo>
                      <a:lnTo>
                        <a:pt x="6" y="40"/>
                      </a:lnTo>
                      <a:lnTo>
                        <a:pt x="8" y="39"/>
                      </a:lnTo>
                      <a:lnTo>
                        <a:pt x="10" y="36"/>
                      </a:lnTo>
                      <a:lnTo>
                        <a:pt x="13" y="34"/>
                      </a:lnTo>
                      <a:lnTo>
                        <a:pt x="14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9" y="29"/>
                      </a:lnTo>
                      <a:lnTo>
                        <a:pt x="22" y="27"/>
                      </a:lnTo>
                      <a:lnTo>
                        <a:pt x="23" y="26"/>
                      </a:lnTo>
                      <a:lnTo>
                        <a:pt x="24" y="24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18"/>
                      </a:lnTo>
                      <a:lnTo>
                        <a:pt x="30" y="16"/>
                      </a:lnTo>
                      <a:lnTo>
                        <a:pt x="32" y="12"/>
                      </a:lnTo>
                      <a:lnTo>
                        <a:pt x="33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5" y="6"/>
                      </a:lnTo>
                      <a:lnTo>
                        <a:pt x="39" y="4"/>
                      </a:lnTo>
                      <a:lnTo>
                        <a:pt x="40" y="1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5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2"/>
                      </a:lnTo>
                      <a:lnTo>
                        <a:pt x="32" y="4"/>
                      </a:lnTo>
                      <a:lnTo>
                        <a:pt x="31" y="4"/>
                      </a:lnTo>
                      <a:lnTo>
                        <a:pt x="29" y="5"/>
                      </a:lnTo>
                      <a:lnTo>
                        <a:pt x="28" y="6"/>
                      </a:lnTo>
                      <a:lnTo>
                        <a:pt x="25" y="7"/>
                      </a:lnTo>
                      <a:lnTo>
                        <a:pt x="23" y="8"/>
                      </a:lnTo>
                      <a:lnTo>
                        <a:pt x="20" y="8"/>
                      </a:lnTo>
                      <a:lnTo>
                        <a:pt x="19" y="9"/>
                      </a:lnTo>
                      <a:lnTo>
                        <a:pt x="18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2" y="15"/>
                      </a:lnTo>
                      <a:lnTo>
                        <a:pt x="11" y="17"/>
                      </a:lnTo>
                      <a:lnTo>
                        <a:pt x="9" y="20"/>
                      </a:lnTo>
                      <a:lnTo>
                        <a:pt x="7" y="23"/>
                      </a:lnTo>
                      <a:lnTo>
                        <a:pt x="6" y="28"/>
                      </a:lnTo>
                      <a:lnTo>
                        <a:pt x="4" y="31"/>
                      </a:lnTo>
                      <a:lnTo>
                        <a:pt x="2" y="34"/>
                      </a:lnTo>
                      <a:lnTo>
                        <a:pt x="1" y="35"/>
                      </a:lnTo>
                      <a:lnTo>
                        <a:pt x="1" y="36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0">
                  <a:solidFill>
                    <a:srgbClr val="26262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0" name="Freeform 941"/>
                <p:cNvSpPr>
                  <a:spLocks/>
                </p:cNvSpPr>
                <p:nvPr/>
              </p:nvSpPr>
              <p:spPr bwMode="auto">
                <a:xfrm>
                  <a:off x="808" y="1431"/>
                  <a:ext cx="5" cy="4"/>
                </a:xfrm>
                <a:custGeom>
                  <a:avLst/>
                  <a:gdLst>
                    <a:gd name="T0" fmla="*/ 0 w 9"/>
                    <a:gd name="T1" fmla="*/ 0 h 7"/>
                    <a:gd name="T2" fmla="*/ 0 w 9"/>
                    <a:gd name="T3" fmla="*/ 0 h 7"/>
                    <a:gd name="T4" fmla="*/ 1 w 9"/>
                    <a:gd name="T5" fmla="*/ 1 h 7"/>
                    <a:gd name="T6" fmla="*/ 1 w 9"/>
                    <a:gd name="T7" fmla="*/ 1 h 7"/>
                    <a:gd name="T8" fmla="*/ 1 w 9"/>
                    <a:gd name="T9" fmla="*/ 1 h 7"/>
                    <a:gd name="T10" fmla="*/ 1 w 9"/>
                    <a:gd name="T11" fmla="*/ 1 h 7"/>
                    <a:gd name="T12" fmla="*/ 1 w 9"/>
                    <a:gd name="T13" fmla="*/ 1 h 7"/>
                    <a:gd name="T14" fmla="*/ 1 w 9"/>
                    <a:gd name="T15" fmla="*/ 1 h 7"/>
                    <a:gd name="T16" fmla="*/ 1 w 9"/>
                    <a:gd name="T17" fmla="*/ 1 h 7"/>
                    <a:gd name="T18" fmla="*/ 1 w 9"/>
                    <a:gd name="T19" fmla="*/ 1 h 7"/>
                    <a:gd name="T20" fmla="*/ 1 w 9"/>
                    <a:gd name="T21" fmla="*/ 1 h 7"/>
                    <a:gd name="T22" fmla="*/ 1 w 9"/>
                    <a:gd name="T23" fmla="*/ 1 h 7"/>
                    <a:gd name="T24" fmla="*/ 1 w 9"/>
                    <a:gd name="T25" fmla="*/ 1 h 7"/>
                    <a:gd name="T26" fmla="*/ 1 w 9"/>
                    <a:gd name="T27" fmla="*/ 1 h 7"/>
                    <a:gd name="T28" fmla="*/ 1 w 9"/>
                    <a:gd name="T29" fmla="*/ 1 h 7"/>
                    <a:gd name="T30" fmla="*/ 1 w 9"/>
                    <a:gd name="T31" fmla="*/ 1 h 7"/>
                    <a:gd name="T32" fmla="*/ 1 w 9"/>
                    <a:gd name="T33" fmla="*/ 1 h 7"/>
                    <a:gd name="T34" fmla="*/ 0 w 9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7"/>
                    <a:gd name="T56" fmla="*/ 9 w 9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1" name="Freeform 942"/>
                <p:cNvSpPr>
                  <a:spLocks/>
                </p:cNvSpPr>
                <p:nvPr/>
              </p:nvSpPr>
              <p:spPr bwMode="auto">
                <a:xfrm>
                  <a:off x="808" y="1431"/>
                  <a:ext cx="5" cy="4"/>
                </a:xfrm>
                <a:custGeom>
                  <a:avLst/>
                  <a:gdLst>
                    <a:gd name="T0" fmla="*/ 0 w 9"/>
                    <a:gd name="T1" fmla="*/ 0 h 7"/>
                    <a:gd name="T2" fmla="*/ 1 w 9"/>
                    <a:gd name="T3" fmla="*/ 1 h 7"/>
                    <a:gd name="T4" fmla="*/ 1 w 9"/>
                    <a:gd name="T5" fmla="*/ 1 h 7"/>
                    <a:gd name="T6" fmla="*/ 1 w 9"/>
                    <a:gd name="T7" fmla="*/ 1 h 7"/>
                    <a:gd name="T8" fmla="*/ 1 w 9"/>
                    <a:gd name="T9" fmla="*/ 1 h 7"/>
                    <a:gd name="T10" fmla="*/ 1 w 9"/>
                    <a:gd name="T11" fmla="*/ 1 h 7"/>
                    <a:gd name="T12" fmla="*/ 1 w 9"/>
                    <a:gd name="T13" fmla="*/ 1 h 7"/>
                    <a:gd name="T14" fmla="*/ 1 w 9"/>
                    <a:gd name="T15" fmla="*/ 1 h 7"/>
                    <a:gd name="T16" fmla="*/ 1 w 9"/>
                    <a:gd name="T17" fmla="*/ 1 h 7"/>
                    <a:gd name="T18" fmla="*/ 1 w 9"/>
                    <a:gd name="T19" fmla="*/ 1 h 7"/>
                    <a:gd name="T20" fmla="*/ 1 w 9"/>
                    <a:gd name="T21" fmla="*/ 1 h 7"/>
                    <a:gd name="T22" fmla="*/ 1 w 9"/>
                    <a:gd name="T23" fmla="*/ 1 h 7"/>
                    <a:gd name="T24" fmla="*/ 1 w 9"/>
                    <a:gd name="T25" fmla="*/ 1 h 7"/>
                    <a:gd name="T26" fmla="*/ 0 w 9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"/>
                    <a:gd name="T43" fmla="*/ 0 h 7"/>
                    <a:gd name="T44" fmla="*/ 9 w 9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" h="7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4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2" name="Freeform 943"/>
                <p:cNvSpPr>
                  <a:spLocks/>
                </p:cNvSpPr>
                <p:nvPr/>
              </p:nvSpPr>
              <p:spPr bwMode="auto">
                <a:xfrm>
                  <a:off x="801" y="1439"/>
                  <a:ext cx="3" cy="6"/>
                </a:xfrm>
                <a:custGeom>
                  <a:avLst/>
                  <a:gdLst>
                    <a:gd name="T0" fmla="*/ 0 w 8"/>
                    <a:gd name="T1" fmla="*/ 0 h 11"/>
                    <a:gd name="T2" fmla="*/ 0 w 8"/>
                    <a:gd name="T3" fmla="*/ 1 h 11"/>
                    <a:gd name="T4" fmla="*/ 0 w 8"/>
                    <a:gd name="T5" fmla="*/ 1 h 11"/>
                    <a:gd name="T6" fmla="*/ 0 w 8"/>
                    <a:gd name="T7" fmla="*/ 1 h 11"/>
                    <a:gd name="T8" fmla="*/ 0 w 8"/>
                    <a:gd name="T9" fmla="*/ 1 h 11"/>
                    <a:gd name="T10" fmla="*/ 0 w 8"/>
                    <a:gd name="T11" fmla="*/ 1 h 11"/>
                    <a:gd name="T12" fmla="*/ 0 w 8"/>
                    <a:gd name="T13" fmla="*/ 1 h 11"/>
                    <a:gd name="T14" fmla="*/ 0 w 8"/>
                    <a:gd name="T15" fmla="*/ 1 h 11"/>
                    <a:gd name="T16" fmla="*/ 0 w 8"/>
                    <a:gd name="T17" fmla="*/ 1 h 11"/>
                    <a:gd name="T18" fmla="*/ 0 w 8"/>
                    <a:gd name="T19" fmla="*/ 1 h 11"/>
                    <a:gd name="T20" fmla="*/ 0 w 8"/>
                    <a:gd name="T21" fmla="*/ 0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1"/>
                    <a:gd name="T35" fmla="*/ 8 w 8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1">
                      <a:moveTo>
                        <a:pt x="0" y="0"/>
                      </a:moveTo>
                      <a:lnTo>
                        <a:pt x="3" y="11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3" name="Freeform 944"/>
                <p:cNvSpPr>
                  <a:spLocks/>
                </p:cNvSpPr>
                <p:nvPr/>
              </p:nvSpPr>
              <p:spPr bwMode="auto">
                <a:xfrm>
                  <a:off x="801" y="1439"/>
                  <a:ext cx="3" cy="6"/>
                </a:xfrm>
                <a:custGeom>
                  <a:avLst/>
                  <a:gdLst>
                    <a:gd name="T0" fmla="*/ 0 w 8"/>
                    <a:gd name="T1" fmla="*/ 0 h 11"/>
                    <a:gd name="T2" fmla="*/ 0 w 8"/>
                    <a:gd name="T3" fmla="*/ 1 h 11"/>
                    <a:gd name="T4" fmla="*/ 0 w 8"/>
                    <a:gd name="T5" fmla="*/ 1 h 11"/>
                    <a:gd name="T6" fmla="*/ 0 w 8"/>
                    <a:gd name="T7" fmla="*/ 1 h 11"/>
                    <a:gd name="T8" fmla="*/ 0 w 8"/>
                    <a:gd name="T9" fmla="*/ 1 h 11"/>
                    <a:gd name="T10" fmla="*/ 0 w 8"/>
                    <a:gd name="T11" fmla="*/ 1 h 11"/>
                    <a:gd name="T12" fmla="*/ 0 w 8"/>
                    <a:gd name="T13" fmla="*/ 1 h 11"/>
                    <a:gd name="T14" fmla="*/ 0 w 8"/>
                    <a:gd name="T15" fmla="*/ 1 h 11"/>
                    <a:gd name="T16" fmla="*/ 0 w 8"/>
                    <a:gd name="T17" fmla="*/ 1 h 11"/>
                    <a:gd name="T18" fmla="*/ 0 w 8"/>
                    <a:gd name="T19" fmla="*/ 1 h 11"/>
                    <a:gd name="T20" fmla="*/ 0 w 8"/>
                    <a:gd name="T21" fmla="*/ 0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1"/>
                    <a:gd name="T35" fmla="*/ 8 w 8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1">
                      <a:moveTo>
                        <a:pt x="0" y="0"/>
                      </a:moveTo>
                      <a:lnTo>
                        <a:pt x="3" y="11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2" y="3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4" name="Freeform 945"/>
                <p:cNvSpPr>
                  <a:spLocks/>
                </p:cNvSpPr>
                <p:nvPr/>
              </p:nvSpPr>
              <p:spPr bwMode="auto">
                <a:xfrm>
                  <a:off x="791" y="1451"/>
                  <a:ext cx="7" cy="7"/>
                </a:xfrm>
                <a:custGeom>
                  <a:avLst/>
                  <a:gdLst>
                    <a:gd name="T0" fmla="*/ 1 w 14"/>
                    <a:gd name="T1" fmla="*/ 1 h 13"/>
                    <a:gd name="T2" fmla="*/ 1 w 14"/>
                    <a:gd name="T3" fmla="*/ 1 h 13"/>
                    <a:gd name="T4" fmla="*/ 1 w 14"/>
                    <a:gd name="T5" fmla="*/ 1 h 13"/>
                    <a:gd name="T6" fmla="*/ 1 w 14"/>
                    <a:gd name="T7" fmla="*/ 0 h 13"/>
                    <a:gd name="T8" fmla="*/ 0 w 14"/>
                    <a:gd name="T9" fmla="*/ 0 h 13"/>
                    <a:gd name="T10" fmla="*/ 0 w 14"/>
                    <a:gd name="T11" fmla="*/ 0 h 13"/>
                    <a:gd name="T12" fmla="*/ 0 w 14"/>
                    <a:gd name="T13" fmla="*/ 0 h 13"/>
                    <a:gd name="T14" fmla="*/ 1 w 14"/>
                    <a:gd name="T15" fmla="*/ 0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1 w 14"/>
                    <a:gd name="T31" fmla="*/ 1 h 13"/>
                    <a:gd name="T32" fmla="*/ 1 w 14"/>
                    <a:gd name="T33" fmla="*/ 1 h 13"/>
                    <a:gd name="T34" fmla="*/ 1 w 14"/>
                    <a:gd name="T35" fmla="*/ 1 h 13"/>
                    <a:gd name="T36" fmla="*/ 1 w 14"/>
                    <a:gd name="T37" fmla="*/ 1 h 13"/>
                    <a:gd name="T38" fmla="*/ 1 w 14"/>
                    <a:gd name="T39" fmla="*/ 1 h 1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"/>
                    <a:gd name="T61" fmla="*/ 0 h 13"/>
                    <a:gd name="T62" fmla="*/ 14 w 14"/>
                    <a:gd name="T63" fmla="*/ 13 h 1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" h="13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4"/>
                      </a:lnTo>
                      <a:lnTo>
                        <a:pt x="9" y="1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5" name="Freeform 946"/>
                <p:cNvSpPr>
                  <a:spLocks/>
                </p:cNvSpPr>
                <p:nvPr/>
              </p:nvSpPr>
              <p:spPr bwMode="auto">
                <a:xfrm>
                  <a:off x="791" y="1451"/>
                  <a:ext cx="7" cy="7"/>
                </a:xfrm>
                <a:custGeom>
                  <a:avLst/>
                  <a:gdLst>
                    <a:gd name="T0" fmla="*/ 1 w 14"/>
                    <a:gd name="T1" fmla="*/ 1 h 13"/>
                    <a:gd name="T2" fmla="*/ 1 w 14"/>
                    <a:gd name="T3" fmla="*/ 1 h 13"/>
                    <a:gd name="T4" fmla="*/ 1 w 14"/>
                    <a:gd name="T5" fmla="*/ 0 h 13"/>
                    <a:gd name="T6" fmla="*/ 0 w 14"/>
                    <a:gd name="T7" fmla="*/ 0 h 13"/>
                    <a:gd name="T8" fmla="*/ 1 w 14"/>
                    <a:gd name="T9" fmla="*/ 0 h 13"/>
                    <a:gd name="T10" fmla="*/ 1 w 14"/>
                    <a:gd name="T11" fmla="*/ 1 h 13"/>
                    <a:gd name="T12" fmla="*/ 1 w 14"/>
                    <a:gd name="T13" fmla="*/ 1 h 13"/>
                    <a:gd name="T14" fmla="*/ 1 w 14"/>
                    <a:gd name="T15" fmla="*/ 1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3"/>
                    <a:gd name="T47" fmla="*/ 14 w 14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3">
                      <a:moveTo>
                        <a:pt x="3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4"/>
                      </a:lnTo>
                      <a:lnTo>
                        <a:pt x="9" y="13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6" name="Freeform 947"/>
                <p:cNvSpPr>
                  <a:spLocks/>
                </p:cNvSpPr>
                <p:nvPr/>
              </p:nvSpPr>
              <p:spPr bwMode="auto">
                <a:xfrm>
                  <a:off x="786" y="1466"/>
                  <a:ext cx="6" cy="6"/>
                </a:xfrm>
                <a:custGeom>
                  <a:avLst/>
                  <a:gdLst>
                    <a:gd name="T0" fmla="*/ 0 w 12"/>
                    <a:gd name="T1" fmla="*/ 0 h 11"/>
                    <a:gd name="T2" fmla="*/ 1 w 12"/>
                    <a:gd name="T3" fmla="*/ 0 h 11"/>
                    <a:gd name="T4" fmla="*/ 1 w 12"/>
                    <a:gd name="T5" fmla="*/ 1 h 11"/>
                    <a:gd name="T6" fmla="*/ 1 w 12"/>
                    <a:gd name="T7" fmla="*/ 1 h 11"/>
                    <a:gd name="T8" fmla="*/ 0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1"/>
                    <a:gd name="T17" fmla="*/ 12 w 12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7" name="Freeform 948"/>
                <p:cNvSpPr>
                  <a:spLocks/>
                </p:cNvSpPr>
                <p:nvPr/>
              </p:nvSpPr>
              <p:spPr bwMode="auto">
                <a:xfrm>
                  <a:off x="786" y="1466"/>
                  <a:ext cx="6" cy="6"/>
                </a:xfrm>
                <a:custGeom>
                  <a:avLst/>
                  <a:gdLst>
                    <a:gd name="T0" fmla="*/ 0 w 12"/>
                    <a:gd name="T1" fmla="*/ 0 h 11"/>
                    <a:gd name="T2" fmla="*/ 1 w 12"/>
                    <a:gd name="T3" fmla="*/ 0 h 11"/>
                    <a:gd name="T4" fmla="*/ 1 w 12"/>
                    <a:gd name="T5" fmla="*/ 1 h 11"/>
                    <a:gd name="T6" fmla="*/ 1 w 12"/>
                    <a:gd name="T7" fmla="*/ 1 h 11"/>
                    <a:gd name="T8" fmla="*/ 0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1"/>
                    <a:gd name="T17" fmla="*/ 12 w 12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2" y="1"/>
                      </a:lnTo>
                      <a:lnTo>
                        <a:pt x="7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8" name="Freeform 949"/>
                <p:cNvSpPr>
                  <a:spLocks/>
                </p:cNvSpPr>
                <p:nvPr/>
              </p:nvSpPr>
              <p:spPr bwMode="auto">
                <a:xfrm>
                  <a:off x="781" y="1483"/>
                  <a:ext cx="6" cy="5"/>
                </a:xfrm>
                <a:custGeom>
                  <a:avLst/>
                  <a:gdLst>
                    <a:gd name="T0" fmla="*/ 0 w 12"/>
                    <a:gd name="T1" fmla="*/ 0 h 10"/>
                    <a:gd name="T2" fmla="*/ 1 w 12"/>
                    <a:gd name="T3" fmla="*/ 0 h 10"/>
                    <a:gd name="T4" fmla="*/ 1 w 12"/>
                    <a:gd name="T5" fmla="*/ 1 h 10"/>
                    <a:gd name="T6" fmla="*/ 0 w 1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0"/>
                    <a:gd name="T14" fmla="*/ 12 w 1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59" name="Freeform 950"/>
                <p:cNvSpPr>
                  <a:spLocks/>
                </p:cNvSpPr>
                <p:nvPr/>
              </p:nvSpPr>
              <p:spPr bwMode="auto">
                <a:xfrm>
                  <a:off x="781" y="1483"/>
                  <a:ext cx="6" cy="5"/>
                </a:xfrm>
                <a:custGeom>
                  <a:avLst/>
                  <a:gdLst>
                    <a:gd name="T0" fmla="*/ 0 w 12"/>
                    <a:gd name="T1" fmla="*/ 0 h 10"/>
                    <a:gd name="T2" fmla="*/ 1 w 12"/>
                    <a:gd name="T3" fmla="*/ 0 h 10"/>
                    <a:gd name="T4" fmla="*/ 1 w 12"/>
                    <a:gd name="T5" fmla="*/ 1 h 10"/>
                    <a:gd name="T6" fmla="*/ 0 w 1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"/>
                    <a:gd name="T13" fmla="*/ 0 h 10"/>
                    <a:gd name="T14" fmla="*/ 12 w 1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" h="10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0" name="Freeform 951"/>
                <p:cNvSpPr>
                  <a:spLocks/>
                </p:cNvSpPr>
                <p:nvPr/>
              </p:nvSpPr>
              <p:spPr bwMode="auto">
                <a:xfrm>
                  <a:off x="776" y="1497"/>
                  <a:ext cx="8" cy="7"/>
                </a:xfrm>
                <a:custGeom>
                  <a:avLst/>
                  <a:gdLst>
                    <a:gd name="T0" fmla="*/ 0 w 14"/>
                    <a:gd name="T1" fmla="*/ 0 h 16"/>
                    <a:gd name="T2" fmla="*/ 1 w 14"/>
                    <a:gd name="T3" fmla="*/ 0 h 16"/>
                    <a:gd name="T4" fmla="*/ 1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1 w 14"/>
                    <a:gd name="T21" fmla="*/ 0 h 16"/>
                    <a:gd name="T22" fmla="*/ 0 w 14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6"/>
                    <a:gd name="T38" fmla="*/ 14 w 14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6">
                      <a:moveTo>
                        <a:pt x="0" y="4"/>
                      </a:moveTo>
                      <a:lnTo>
                        <a:pt x="13" y="16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1" name="Freeform 952"/>
                <p:cNvSpPr>
                  <a:spLocks/>
                </p:cNvSpPr>
                <p:nvPr/>
              </p:nvSpPr>
              <p:spPr bwMode="auto">
                <a:xfrm>
                  <a:off x="776" y="1497"/>
                  <a:ext cx="8" cy="7"/>
                </a:xfrm>
                <a:custGeom>
                  <a:avLst/>
                  <a:gdLst>
                    <a:gd name="T0" fmla="*/ 0 w 14"/>
                    <a:gd name="T1" fmla="*/ 0 h 16"/>
                    <a:gd name="T2" fmla="*/ 1 w 14"/>
                    <a:gd name="T3" fmla="*/ 0 h 16"/>
                    <a:gd name="T4" fmla="*/ 1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0 w 14"/>
                    <a:gd name="T21" fmla="*/ 0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6"/>
                    <a:gd name="T35" fmla="*/ 14 w 14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6">
                      <a:moveTo>
                        <a:pt x="0" y="4"/>
                      </a:moveTo>
                      <a:lnTo>
                        <a:pt x="13" y="16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2" name="Freeform 953"/>
                <p:cNvSpPr>
                  <a:spLocks/>
                </p:cNvSpPr>
                <p:nvPr/>
              </p:nvSpPr>
              <p:spPr bwMode="auto">
                <a:xfrm>
                  <a:off x="774" y="1515"/>
                  <a:ext cx="7" cy="7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0 h 16"/>
                    <a:gd name="T4" fmla="*/ 0 w 15"/>
                    <a:gd name="T5" fmla="*/ 0 h 16"/>
                    <a:gd name="T6" fmla="*/ 0 w 15"/>
                    <a:gd name="T7" fmla="*/ 0 h 16"/>
                    <a:gd name="T8" fmla="*/ 0 w 15"/>
                    <a:gd name="T9" fmla="*/ 0 h 16"/>
                    <a:gd name="T10" fmla="*/ 0 w 15"/>
                    <a:gd name="T11" fmla="*/ 0 h 16"/>
                    <a:gd name="T12" fmla="*/ 0 w 15"/>
                    <a:gd name="T13" fmla="*/ 0 h 16"/>
                    <a:gd name="T14" fmla="*/ 0 w 15"/>
                    <a:gd name="T15" fmla="*/ 0 h 16"/>
                    <a:gd name="T16" fmla="*/ 0 w 15"/>
                    <a:gd name="T17" fmla="*/ 0 h 16"/>
                    <a:gd name="T18" fmla="*/ 0 w 15"/>
                    <a:gd name="T19" fmla="*/ 0 h 16"/>
                    <a:gd name="T20" fmla="*/ 0 w 15"/>
                    <a:gd name="T21" fmla="*/ 0 h 16"/>
                    <a:gd name="T22" fmla="*/ 0 w 15"/>
                    <a:gd name="T23" fmla="*/ 0 h 16"/>
                    <a:gd name="T24" fmla="*/ 0 w 15"/>
                    <a:gd name="T25" fmla="*/ 0 h 16"/>
                    <a:gd name="T26" fmla="*/ 0 w 15"/>
                    <a:gd name="T27" fmla="*/ 0 h 16"/>
                    <a:gd name="T28" fmla="*/ 0 w 15"/>
                    <a:gd name="T29" fmla="*/ 0 h 16"/>
                    <a:gd name="T30" fmla="*/ 0 w 15"/>
                    <a:gd name="T31" fmla="*/ 0 h 16"/>
                    <a:gd name="T32" fmla="*/ 0 w 15"/>
                    <a:gd name="T33" fmla="*/ 0 h 16"/>
                    <a:gd name="T34" fmla="*/ 0 w 15"/>
                    <a:gd name="T35" fmla="*/ 0 h 16"/>
                    <a:gd name="T36" fmla="*/ 0 w 15"/>
                    <a:gd name="T37" fmla="*/ 0 h 16"/>
                    <a:gd name="T38" fmla="*/ 0 w 15"/>
                    <a:gd name="T39" fmla="*/ 0 h 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5"/>
                    <a:gd name="T61" fmla="*/ 0 h 16"/>
                    <a:gd name="T62" fmla="*/ 15 w 15"/>
                    <a:gd name="T63" fmla="*/ 16 h 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5" h="16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15" y="1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3" name="Freeform 954"/>
                <p:cNvSpPr>
                  <a:spLocks/>
                </p:cNvSpPr>
                <p:nvPr/>
              </p:nvSpPr>
              <p:spPr bwMode="auto">
                <a:xfrm>
                  <a:off x="774" y="1515"/>
                  <a:ext cx="7" cy="7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0 h 16"/>
                    <a:gd name="T4" fmla="*/ 0 w 15"/>
                    <a:gd name="T5" fmla="*/ 0 h 16"/>
                    <a:gd name="T6" fmla="*/ 0 w 15"/>
                    <a:gd name="T7" fmla="*/ 0 h 16"/>
                    <a:gd name="T8" fmla="*/ 0 w 15"/>
                    <a:gd name="T9" fmla="*/ 0 h 16"/>
                    <a:gd name="T10" fmla="*/ 0 w 15"/>
                    <a:gd name="T11" fmla="*/ 0 h 16"/>
                    <a:gd name="T12" fmla="*/ 0 w 15"/>
                    <a:gd name="T13" fmla="*/ 0 h 16"/>
                    <a:gd name="T14" fmla="*/ 0 w 15"/>
                    <a:gd name="T15" fmla="*/ 0 h 16"/>
                    <a:gd name="T16" fmla="*/ 0 w 15"/>
                    <a:gd name="T17" fmla="*/ 0 h 16"/>
                    <a:gd name="T18" fmla="*/ 0 w 15"/>
                    <a:gd name="T19" fmla="*/ 0 h 16"/>
                    <a:gd name="T20" fmla="*/ 0 w 15"/>
                    <a:gd name="T21" fmla="*/ 0 h 16"/>
                    <a:gd name="T22" fmla="*/ 0 w 15"/>
                    <a:gd name="T23" fmla="*/ 0 h 16"/>
                    <a:gd name="T24" fmla="*/ 0 w 15"/>
                    <a:gd name="T25" fmla="*/ 0 h 16"/>
                    <a:gd name="T26" fmla="*/ 0 w 15"/>
                    <a:gd name="T27" fmla="*/ 0 h 16"/>
                    <a:gd name="T28" fmla="*/ 0 w 15"/>
                    <a:gd name="T29" fmla="*/ 0 h 16"/>
                    <a:gd name="T30" fmla="*/ 0 w 15"/>
                    <a:gd name="T31" fmla="*/ 0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"/>
                    <a:gd name="T49" fmla="*/ 0 h 16"/>
                    <a:gd name="T50" fmla="*/ 15 w 15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" h="16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8" y="5"/>
                      </a:lnTo>
                      <a:lnTo>
                        <a:pt x="9" y="5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5" y="4"/>
                      </a:lnTo>
                      <a:lnTo>
                        <a:pt x="15" y="16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4" name="Freeform 955"/>
                <p:cNvSpPr>
                  <a:spLocks/>
                </p:cNvSpPr>
                <p:nvPr/>
              </p:nvSpPr>
              <p:spPr bwMode="auto">
                <a:xfrm>
                  <a:off x="774" y="1533"/>
                  <a:ext cx="8" cy="10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0 w 17"/>
                    <a:gd name="T5" fmla="*/ 1 h 18"/>
                    <a:gd name="T6" fmla="*/ 0 w 17"/>
                    <a:gd name="T7" fmla="*/ 1 h 18"/>
                    <a:gd name="T8" fmla="*/ 0 w 17"/>
                    <a:gd name="T9" fmla="*/ 1 h 18"/>
                    <a:gd name="T10" fmla="*/ 0 w 17"/>
                    <a:gd name="T11" fmla="*/ 1 h 18"/>
                    <a:gd name="T12" fmla="*/ 0 w 17"/>
                    <a:gd name="T13" fmla="*/ 1 h 18"/>
                    <a:gd name="T14" fmla="*/ 0 w 17"/>
                    <a:gd name="T15" fmla="*/ 1 h 18"/>
                    <a:gd name="T16" fmla="*/ 0 w 17"/>
                    <a:gd name="T17" fmla="*/ 1 h 18"/>
                    <a:gd name="T18" fmla="*/ 0 w 17"/>
                    <a:gd name="T19" fmla="*/ 1 h 18"/>
                    <a:gd name="T20" fmla="*/ 0 w 17"/>
                    <a:gd name="T21" fmla="*/ 1 h 18"/>
                    <a:gd name="T22" fmla="*/ 0 w 17"/>
                    <a:gd name="T23" fmla="*/ 1 h 18"/>
                    <a:gd name="T24" fmla="*/ 0 w 17"/>
                    <a:gd name="T25" fmla="*/ 1 h 18"/>
                    <a:gd name="T26" fmla="*/ 0 w 17"/>
                    <a:gd name="T27" fmla="*/ 1 h 18"/>
                    <a:gd name="T28" fmla="*/ 0 w 17"/>
                    <a:gd name="T29" fmla="*/ 1 h 18"/>
                    <a:gd name="T30" fmla="*/ 0 w 17"/>
                    <a:gd name="T31" fmla="*/ 1 h 18"/>
                    <a:gd name="T32" fmla="*/ 0 w 17"/>
                    <a:gd name="T33" fmla="*/ 0 h 18"/>
                    <a:gd name="T34" fmla="*/ 0 w 17"/>
                    <a:gd name="T35" fmla="*/ 1 h 18"/>
                    <a:gd name="T36" fmla="*/ 0 w 17"/>
                    <a:gd name="T37" fmla="*/ 1 h 18"/>
                    <a:gd name="T38" fmla="*/ 0 w 17"/>
                    <a:gd name="T39" fmla="*/ 1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7"/>
                    <a:gd name="T61" fmla="*/ 0 h 18"/>
                    <a:gd name="T62" fmla="*/ 17 w 17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7" h="18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17" y="18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5" name="Freeform 956"/>
                <p:cNvSpPr>
                  <a:spLocks/>
                </p:cNvSpPr>
                <p:nvPr/>
              </p:nvSpPr>
              <p:spPr bwMode="auto">
                <a:xfrm>
                  <a:off x="774" y="1533"/>
                  <a:ext cx="8" cy="10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0 w 17"/>
                    <a:gd name="T5" fmla="*/ 1 h 18"/>
                    <a:gd name="T6" fmla="*/ 0 w 17"/>
                    <a:gd name="T7" fmla="*/ 1 h 18"/>
                    <a:gd name="T8" fmla="*/ 0 w 17"/>
                    <a:gd name="T9" fmla="*/ 1 h 18"/>
                    <a:gd name="T10" fmla="*/ 0 w 17"/>
                    <a:gd name="T11" fmla="*/ 1 h 18"/>
                    <a:gd name="T12" fmla="*/ 0 w 17"/>
                    <a:gd name="T13" fmla="*/ 1 h 18"/>
                    <a:gd name="T14" fmla="*/ 0 w 17"/>
                    <a:gd name="T15" fmla="*/ 1 h 18"/>
                    <a:gd name="T16" fmla="*/ 0 w 17"/>
                    <a:gd name="T17" fmla="*/ 1 h 18"/>
                    <a:gd name="T18" fmla="*/ 0 w 17"/>
                    <a:gd name="T19" fmla="*/ 1 h 18"/>
                    <a:gd name="T20" fmla="*/ 0 w 17"/>
                    <a:gd name="T21" fmla="*/ 1 h 18"/>
                    <a:gd name="T22" fmla="*/ 0 w 17"/>
                    <a:gd name="T23" fmla="*/ 1 h 18"/>
                    <a:gd name="T24" fmla="*/ 0 w 17"/>
                    <a:gd name="T25" fmla="*/ 0 h 18"/>
                    <a:gd name="T26" fmla="*/ 0 w 17"/>
                    <a:gd name="T27" fmla="*/ 1 h 18"/>
                    <a:gd name="T28" fmla="*/ 0 w 17"/>
                    <a:gd name="T29" fmla="*/ 1 h 18"/>
                    <a:gd name="T30" fmla="*/ 0 w 17"/>
                    <a:gd name="T31" fmla="*/ 1 h 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"/>
                    <a:gd name="T49" fmla="*/ 0 h 18"/>
                    <a:gd name="T50" fmla="*/ 17 w 17"/>
                    <a:gd name="T51" fmla="*/ 18 h 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" h="18">
                      <a:moveTo>
                        <a:pt x="0" y="3"/>
                      </a:move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7" y="4"/>
                      </a:lnTo>
                      <a:lnTo>
                        <a:pt x="17" y="18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6" name="Freeform 957"/>
                <p:cNvSpPr>
                  <a:spLocks/>
                </p:cNvSpPr>
                <p:nvPr/>
              </p:nvSpPr>
              <p:spPr bwMode="auto">
                <a:xfrm>
                  <a:off x="774" y="1553"/>
                  <a:ext cx="10" cy="10"/>
                </a:xfrm>
                <a:custGeom>
                  <a:avLst/>
                  <a:gdLst>
                    <a:gd name="T0" fmla="*/ 0 w 20"/>
                    <a:gd name="T1" fmla="*/ 1 h 20"/>
                    <a:gd name="T2" fmla="*/ 0 w 20"/>
                    <a:gd name="T3" fmla="*/ 1 h 20"/>
                    <a:gd name="T4" fmla="*/ 1 w 20"/>
                    <a:gd name="T5" fmla="*/ 1 h 20"/>
                    <a:gd name="T6" fmla="*/ 1 w 20"/>
                    <a:gd name="T7" fmla="*/ 1 h 20"/>
                    <a:gd name="T8" fmla="*/ 1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1 h 20"/>
                    <a:gd name="T16" fmla="*/ 1 w 20"/>
                    <a:gd name="T17" fmla="*/ 1 h 20"/>
                    <a:gd name="T18" fmla="*/ 1 w 20"/>
                    <a:gd name="T19" fmla="*/ 1 h 20"/>
                    <a:gd name="T20" fmla="*/ 1 w 20"/>
                    <a:gd name="T21" fmla="*/ 1 h 20"/>
                    <a:gd name="T22" fmla="*/ 1 w 20"/>
                    <a:gd name="T23" fmla="*/ 1 h 20"/>
                    <a:gd name="T24" fmla="*/ 1 w 20"/>
                    <a:gd name="T25" fmla="*/ 1 h 20"/>
                    <a:gd name="T26" fmla="*/ 1 w 20"/>
                    <a:gd name="T27" fmla="*/ 1 h 20"/>
                    <a:gd name="T28" fmla="*/ 1 w 20"/>
                    <a:gd name="T29" fmla="*/ 1 h 20"/>
                    <a:gd name="T30" fmla="*/ 1 w 20"/>
                    <a:gd name="T31" fmla="*/ 1 h 20"/>
                    <a:gd name="T32" fmla="*/ 1 w 20"/>
                    <a:gd name="T33" fmla="*/ 0 h 20"/>
                    <a:gd name="T34" fmla="*/ 1 w 20"/>
                    <a:gd name="T35" fmla="*/ 1 h 20"/>
                    <a:gd name="T36" fmla="*/ 1 w 20"/>
                    <a:gd name="T37" fmla="*/ 1 h 20"/>
                    <a:gd name="T38" fmla="*/ 0 w 20"/>
                    <a:gd name="T39" fmla="*/ 1 h 2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20"/>
                    <a:gd name="T62" fmla="*/ 20 w 20"/>
                    <a:gd name="T63" fmla="*/ 20 h 2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20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8" y="7"/>
                      </a:lnTo>
                      <a:lnTo>
                        <a:pt x="20" y="2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7" name="Freeform 958"/>
                <p:cNvSpPr>
                  <a:spLocks/>
                </p:cNvSpPr>
                <p:nvPr/>
              </p:nvSpPr>
              <p:spPr bwMode="auto">
                <a:xfrm>
                  <a:off x="774" y="1553"/>
                  <a:ext cx="10" cy="10"/>
                </a:xfrm>
                <a:custGeom>
                  <a:avLst/>
                  <a:gdLst>
                    <a:gd name="T0" fmla="*/ 0 w 20"/>
                    <a:gd name="T1" fmla="*/ 1 h 20"/>
                    <a:gd name="T2" fmla="*/ 1 w 20"/>
                    <a:gd name="T3" fmla="*/ 1 h 20"/>
                    <a:gd name="T4" fmla="*/ 1 w 20"/>
                    <a:gd name="T5" fmla="*/ 1 h 20"/>
                    <a:gd name="T6" fmla="*/ 1 w 20"/>
                    <a:gd name="T7" fmla="*/ 1 h 20"/>
                    <a:gd name="T8" fmla="*/ 1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1 h 20"/>
                    <a:gd name="T16" fmla="*/ 1 w 20"/>
                    <a:gd name="T17" fmla="*/ 1 h 20"/>
                    <a:gd name="T18" fmla="*/ 1 w 20"/>
                    <a:gd name="T19" fmla="*/ 1 h 20"/>
                    <a:gd name="T20" fmla="*/ 1 w 20"/>
                    <a:gd name="T21" fmla="*/ 1 h 20"/>
                    <a:gd name="T22" fmla="*/ 1 w 20"/>
                    <a:gd name="T23" fmla="*/ 0 h 20"/>
                    <a:gd name="T24" fmla="*/ 1 w 20"/>
                    <a:gd name="T25" fmla="*/ 1 h 20"/>
                    <a:gd name="T26" fmla="*/ 1 w 20"/>
                    <a:gd name="T27" fmla="*/ 1 h 20"/>
                    <a:gd name="T28" fmla="*/ 0 w 20"/>
                    <a:gd name="T29" fmla="*/ 1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20"/>
                    <a:gd name="T47" fmla="*/ 20 w 20"/>
                    <a:gd name="T48" fmla="*/ 20 h 2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20">
                      <a:moveTo>
                        <a:pt x="0" y="5"/>
                      </a:moveTo>
                      <a:lnTo>
                        <a:pt x="3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8" y="7"/>
                      </a:lnTo>
                      <a:lnTo>
                        <a:pt x="20" y="20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8" name="Freeform 959"/>
                <p:cNvSpPr>
                  <a:spLocks/>
                </p:cNvSpPr>
                <p:nvPr/>
              </p:nvSpPr>
              <p:spPr bwMode="auto">
                <a:xfrm>
                  <a:off x="776" y="1572"/>
                  <a:ext cx="11" cy="7"/>
                </a:xfrm>
                <a:custGeom>
                  <a:avLst/>
                  <a:gdLst>
                    <a:gd name="T0" fmla="*/ 0 w 22"/>
                    <a:gd name="T1" fmla="*/ 1 h 13"/>
                    <a:gd name="T2" fmla="*/ 1 w 22"/>
                    <a:gd name="T3" fmla="*/ 1 h 13"/>
                    <a:gd name="T4" fmla="*/ 1 w 22"/>
                    <a:gd name="T5" fmla="*/ 0 h 13"/>
                    <a:gd name="T6" fmla="*/ 1 w 22"/>
                    <a:gd name="T7" fmla="*/ 1 h 13"/>
                    <a:gd name="T8" fmla="*/ 1 w 22"/>
                    <a:gd name="T9" fmla="*/ 1 h 13"/>
                    <a:gd name="T10" fmla="*/ 0 w 22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3"/>
                    <a:gd name="T20" fmla="*/ 22 w 2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3">
                      <a:moveTo>
                        <a:pt x="0" y="1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20" y="4"/>
                      </a:lnTo>
                      <a:lnTo>
                        <a:pt x="22" y="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69" name="Freeform 960"/>
                <p:cNvSpPr>
                  <a:spLocks/>
                </p:cNvSpPr>
                <p:nvPr/>
              </p:nvSpPr>
              <p:spPr bwMode="auto">
                <a:xfrm>
                  <a:off x="776" y="1572"/>
                  <a:ext cx="11" cy="7"/>
                </a:xfrm>
                <a:custGeom>
                  <a:avLst/>
                  <a:gdLst>
                    <a:gd name="T0" fmla="*/ 0 w 22"/>
                    <a:gd name="T1" fmla="*/ 1 h 13"/>
                    <a:gd name="T2" fmla="*/ 1 w 22"/>
                    <a:gd name="T3" fmla="*/ 1 h 13"/>
                    <a:gd name="T4" fmla="*/ 1 w 22"/>
                    <a:gd name="T5" fmla="*/ 0 h 13"/>
                    <a:gd name="T6" fmla="*/ 1 w 22"/>
                    <a:gd name="T7" fmla="*/ 1 h 13"/>
                    <a:gd name="T8" fmla="*/ 1 w 22"/>
                    <a:gd name="T9" fmla="*/ 1 h 13"/>
                    <a:gd name="T10" fmla="*/ 0 w 22"/>
                    <a:gd name="T11" fmla="*/ 1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3"/>
                    <a:gd name="T20" fmla="*/ 22 w 2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3">
                      <a:moveTo>
                        <a:pt x="0" y="1"/>
                      </a:move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20" y="4"/>
                      </a:lnTo>
                      <a:lnTo>
                        <a:pt x="22" y="13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0" name="Freeform 961"/>
                <p:cNvSpPr>
                  <a:spLocks/>
                </p:cNvSpPr>
                <p:nvPr/>
              </p:nvSpPr>
              <p:spPr bwMode="auto">
                <a:xfrm>
                  <a:off x="781" y="1587"/>
                  <a:ext cx="11" cy="7"/>
                </a:xfrm>
                <a:custGeom>
                  <a:avLst/>
                  <a:gdLst>
                    <a:gd name="T0" fmla="*/ 0 w 22"/>
                    <a:gd name="T1" fmla="*/ 1 h 14"/>
                    <a:gd name="T2" fmla="*/ 1 w 22"/>
                    <a:gd name="T3" fmla="*/ 1 h 14"/>
                    <a:gd name="T4" fmla="*/ 1 w 22"/>
                    <a:gd name="T5" fmla="*/ 0 h 14"/>
                    <a:gd name="T6" fmla="*/ 1 w 22"/>
                    <a:gd name="T7" fmla="*/ 1 h 14"/>
                    <a:gd name="T8" fmla="*/ 1 w 22"/>
                    <a:gd name="T9" fmla="*/ 1 h 14"/>
                    <a:gd name="T10" fmla="*/ 0 w 22"/>
                    <a:gd name="T11" fmla="*/ 1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4"/>
                    <a:gd name="T20" fmla="*/ 22 w 2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4">
                      <a:moveTo>
                        <a:pt x="0" y="7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3"/>
                      </a:lnTo>
                      <a:lnTo>
                        <a:pt x="22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1" name="Freeform 962"/>
                <p:cNvSpPr>
                  <a:spLocks/>
                </p:cNvSpPr>
                <p:nvPr/>
              </p:nvSpPr>
              <p:spPr bwMode="auto">
                <a:xfrm>
                  <a:off x="781" y="1587"/>
                  <a:ext cx="11" cy="7"/>
                </a:xfrm>
                <a:custGeom>
                  <a:avLst/>
                  <a:gdLst>
                    <a:gd name="T0" fmla="*/ 0 w 22"/>
                    <a:gd name="T1" fmla="*/ 1 h 14"/>
                    <a:gd name="T2" fmla="*/ 1 w 22"/>
                    <a:gd name="T3" fmla="*/ 1 h 14"/>
                    <a:gd name="T4" fmla="*/ 1 w 22"/>
                    <a:gd name="T5" fmla="*/ 0 h 14"/>
                    <a:gd name="T6" fmla="*/ 1 w 22"/>
                    <a:gd name="T7" fmla="*/ 1 h 14"/>
                    <a:gd name="T8" fmla="*/ 1 w 22"/>
                    <a:gd name="T9" fmla="*/ 1 h 14"/>
                    <a:gd name="T10" fmla="*/ 0 w 22"/>
                    <a:gd name="T11" fmla="*/ 1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14"/>
                    <a:gd name="T20" fmla="*/ 22 w 22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14">
                      <a:moveTo>
                        <a:pt x="0" y="7"/>
                      </a:moveTo>
                      <a:lnTo>
                        <a:pt x="7" y="2"/>
                      </a:lnTo>
                      <a:lnTo>
                        <a:pt x="8" y="0"/>
                      </a:lnTo>
                      <a:lnTo>
                        <a:pt x="16" y="3"/>
                      </a:lnTo>
                      <a:lnTo>
                        <a:pt x="22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2" name="Freeform 963"/>
                <p:cNvSpPr>
                  <a:spLocks/>
                </p:cNvSpPr>
                <p:nvPr/>
              </p:nvSpPr>
              <p:spPr bwMode="auto">
                <a:xfrm>
                  <a:off x="786" y="1601"/>
                  <a:ext cx="12" cy="6"/>
                </a:xfrm>
                <a:custGeom>
                  <a:avLst/>
                  <a:gdLst>
                    <a:gd name="T0" fmla="*/ 0 w 23"/>
                    <a:gd name="T1" fmla="*/ 1 h 12"/>
                    <a:gd name="T2" fmla="*/ 0 w 23"/>
                    <a:gd name="T3" fmla="*/ 1 h 12"/>
                    <a:gd name="T4" fmla="*/ 1 w 23"/>
                    <a:gd name="T5" fmla="*/ 1 h 12"/>
                    <a:gd name="T6" fmla="*/ 1 w 23"/>
                    <a:gd name="T7" fmla="*/ 1 h 12"/>
                    <a:gd name="T8" fmla="*/ 1 w 23"/>
                    <a:gd name="T9" fmla="*/ 1 h 12"/>
                    <a:gd name="T10" fmla="*/ 1 w 23"/>
                    <a:gd name="T11" fmla="*/ 1 h 12"/>
                    <a:gd name="T12" fmla="*/ 1 w 23"/>
                    <a:gd name="T13" fmla="*/ 1 h 12"/>
                    <a:gd name="T14" fmla="*/ 1 w 23"/>
                    <a:gd name="T15" fmla="*/ 1 h 12"/>
                    <a:gd name="T16" fmla="*/ 1 w 23"/>
                    <a:gd name="T17" fmla="*/ 1 h 12"/>
                    <a:gd name="T18" fmla="*/ 1 w 23"/>
                    <a:gd name="T19" fmla="*/ 1 h 12"/>
                    <a:gd name="T20" fmla="*/ 1 w 23"/>
                    <a:gd name="T21" fmla="*/ 1 h 12"/>
                    <a:gd name="T22" fmla="*/ 1 w 23"/>
                    <a:gd name="T23" fmla="*/ 1 h 12"/>
                    <a:gd name="T24" fmla="*/ 1 w 23"/>
                    <a:gd name="T25" fmla="*/ 1 h 12"/>
                    <a:gd name="T26" fmla="*/ 1 w 23"/>
                    <a:gd name="T27" fmla="*/ 1 h 12"/>
                    <a:gd name="T28" fmla="*/ 1 w 23"/>
                    <a:gd name="T29" fmla="*/ 0 h 12"/>
                    <a:gd name="T30" fmla="*/ 1 w 23"/>
                    <a:gd name="T31" fmla="*/ 0 h 12"/>
                    <a:gd name="T32" fmla="*/ 1 w 23"/>
                    <a:gd name="T33" fmla="*/ 0 h 12"/>
                    <a:gd name="T34" fmla="*/ 1 w 23"/>
                    <a:gd name="T35" fmla="*/ 1 h 12"/>
                    <a:gd name="T36" fmla="*/ 1 w 23"/>
                    <a:gd name="T37" fmla="*/ 1 h 12"/>
                    <a:gd name="T38" fmla="*/ 0 w 23"/>
                    <a:gd name="T39" fmla="*/ 1 h 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12"/>
                    <a:gd name="T62" fmla="*/ 23 w 23"/>
                    <a:gd name="T63" fmla="*/ 12 h 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12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17" y="2"/>
                      </a:lnTo>
                      <a:lnTo>
                        <a:pt x="23" y="12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3" name="Freeform 964"/>
                <p:cNvSpPr>
                  <a:spLocks/>
                </p:cNvSpPr>
                <p:nvPr/>
              </p:nvSpPr>
              <p:spPr bwMode="auto">
                <a:xfrm>
                  <a:off x="786" y="1601"/>
                  <a:ext cx="12" cy="6"/>
                </a:xfrm>
                <a:custGeom>
                  <a:avLst/>
                  <a:gdLst>
                    <a:gd name="T0" fmla="*/ 0 w 23"/>
                    <a:gd name="T1" fmla="*/ 1 h 12"/>
                    <a:gd name="T2" fmla="*/ 1 w 23"/>
                    <a:gd name="T3" fmla="*/ 1 h 12"/>
                    <a:gd name="T4" fmla="*/ 1 w 23"/>
                    <a:gd name="T5" fmla="*/ 1 h 12"/>
                    <a:gd name="T6" fmla="*/ 1 w 23"/>
                    <a:gd name="T7" fmla="*/ 1 h 12"/>
                    <a:gd name="T8" fmla="*/ 1 w 23"/>
                    <a:gd name="T9" fmla="*/ 1 h 12"/>
                    <a:gd name="T10" fmla="*/ 1 w 23"/>
                    <a:gd name="T11" fmla="*/ 1 h 12"/>
                    <a:gd name="T12" fmla="*/ 1 w 23"/>
                    <a:gd name="T13" fmla="*/ 1 h 12"/>
                    <a:gd name="T14" fmla="*/ 1 w 23"/>
                    <a:gd name="T15" fmla="*/ 1 h 12"/>
                    <a:gd name="T16" fmla="*/ 1 w 23"/>
                    <a:gd name="T17" fmla="*/ 1 h 12"/>
                    <a:gd name="T18" fmla="*/ 1 w 23"/>
                    <a:gd name="T19" fmla="*/ 1 h 12"/>
                    <a:gd name="T20" fmla="*/ 1 w 23"/>
                    <a:gd name="T21" fmla="*/ 1 h 12"/>
                    <a:gd name="T22" fmla="*/ 1 w 23"/>
                    <a:gd name="T23" fmla="*/ 0 h 12"/>
                    <a:gd name="T24" fmla="*/ 1 w 23"/>
                    <a:gd name="T25" fmla="*/ 1 h 12"/>
                    <a:gd name="T26" fmla="*/ 1 w 23"/>
                    <a:gd name="T27" fmla="*/ 1 h 12"/>
                    <a:gd name="T28" fmla="*/ 0 w 23"/>
                    <a:gd name="T29" fmla="*/ 1 h 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12"/>
                    <a:gd name="T47" fmla="*/ 23 w 23"/>
                    <a:gd name="T48" fmla="*/ 12 h 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12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17" y="2"/>
                      </a:lnTo>
                      <a:lnTo>
                        <a:pt x="23" y="12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4" name="Freeform 965"/>
                <p:cNvSpPr>
                  <a:spLocks/>
                </p:cNvSpPr>
                <p:nvPr/>
              </p:nvSpPr>
              <p:spPr bwMode="auto">
                <a:xfrm>
                  <a:off x="792" y="1614"/>
                  <a:ext cx="15" cy="4"/>
                </a:xfrm>
                <a:custGeom>
                  <a:avLst/>
                  <a:gdLst>
                    <a:gd name="T0" fmla="*/ 0 w 28"/>
                    <a:gd name="T1" fmla="*/ 1 h 8"/>
                    <a:gd name="T2" fmla="*/ 0 w 28"/>
                    <a:gd name="T3" fmla="*/ 1 h 8"/>
                    <a:gd name="T4" fmla="*/ 0 w 28"/>
                    <a:gd name="T5" fmla="*/ 1 h 8"/>
                    <a:gd name="T6" fmla="*/ 1 w 28"/>
                    <a:gd name="T7" fmla="*/ 1 h 8"/>
                    <a:gd name="T8" fmla="*/ 1 w 28"/>
                    <a:gd name="T9" fmla="*/ 1 h 8"/>
                    <a:gd name="T10" fmla="*/ 1 w 28"/>
                    <a:gd name="T11" fmla="*/ 1 h 8"/>
                    <a:gd name="T12" fmla="*/ 1 w 28"/>
                    <a:gd name="T13" fmla="*/ 1 h 8"/>
                    <a:gd name="T14" fmla="*/ 1 w 28"/>
                    <a:gd name="T15" fmla="*/ 1 h 8"/>
                    <a:gd name="T16" fmla="*/ 1 w 28"/>
                    <a:gd name="T17" fmla="*/ 1 h 8"/>
                    <a:gd name="T18" fmla="*/ 1 w 28"/>
                    <a:gd name="T19" fmla="*/ 1 h 8"/>
                    <a:gd name="T20" fmla="*/ 1 w 28"/>
                    <a:gd name="T21" fmla="*/ 1 h 8"/>
                    <a:gd name="T22" fmla="*/ 1 w 28"/>
                    <a:gd name="T23" fmla="*/ 1 h 8"/>
                    <a:gd name="T24" fmla="*/ 1 w 28"/>
                    <a:gd name="T25" fmla="*/ 1 h 8"/>
                    <a:gd name="T26" fmla="*/ 1 w 28"/>
                    <a:gd name="T27" fmla="*/ 0 h 8"/>
                    <a:gd name="T28" fmla="*/ 1 w 28"/>
                    <a:gd name="T29" fmla="*/ 0 h 8"/>
                    <a:gd name="T30" fmla="*/ 1 w 28"/>
                    <a:gd name="T31" fmla="*/ 0 h 8"/>
                    <a:gd name="T32" fmla="*/ 1 w 28"/>
                    <a:gd name="T33" fmla="*/ 0 h 8"/>
                    <a:gd name="T34" fmla="*/ 1 w 28"/>
                    <a:gd name="T35" fmla="*/ 0 h 8"/>
                    <a:gd name="T36" fmla="*/ 1 w 28"/>
                    <a:gd name="T37" fmla="*/ 1 h 8"/>
                    <a:gd name="T38" fmla="*/ 0 w 28"/>
                    <a:gd name="T39" fmla="*/ 1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8"/>
                    <a:gd name="T61" fmla="*/ 0 h 8"/>
                    <a:gd name="T62" fmla="*/ 28 w 28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8" h="8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8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5" name="Freeform 966"/>
                <p:cNvSpPr>
                  <a:spLocks/>
                </p:cNvSpPr>
                <p:nvPr/>
              </p:nvSpPr>
              <p:spPr bwMode="auto">
                <a:xfrm>
                  <a:off x="792" y="1614"/>
                  <a:ext cx="15" cy="4"/>
                </a:xfrm>
                <a:custGeom>
                  <a:avLst/>
                  <a:gdLst>
                    <a:gd name="T0" fmla="*/ 0 w 28"/>
                    <a:gd name="T1" fmla="*/ 1 h 8"/>
                    <a:gd name="T2" fmla="*/ 1 w 28"/>
                    <a:gd name="T3" fmla="*/ 1 h 8"/>
                    <a:gd name="T4" fmla="*/ 1 w 28"/>
                    <a:gd name="T5" fmla="*/ 1 h 8"/>
                    <a:gd name="T6" fmla="*/ 1 w 28"/>
                    <a:gd name="T7" fmla="*/ 1 h 8"/>
                    <a:gd name="T8" fmla="*/ 1 w 28"/>
                    <a:gd name="T9" fmla="*/ 1 h 8"/>
                    <a:gd name="T10" fmla="*/ 1 w 28"/>
                    <a:gd name="T11" fmla="*/ 1 h 8"/>
                    <a:gd name="T12" fmla="*/ 1 w 28"/>
                    <a:gd name="T13" fmla="*/ 0 h 8"/>
                    <a:gd name="T14" fmla="*/ 1 w 28"/>
                    <a:gd name="T15" fmla="*/ 0 h 8"/>
                    <a:gd name="T16" fmla="*/ 1 w 28"/>
                    <a:gd name="T17" fmla="*/ 1 h 8"/>
                    <a:gd name="T18" fmla="*/ 0 w 28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8"/>
                    <a:gd name="T31" fmla="*/ 0 h 8"/>
                    <a:gd name="T32" fmla="*/ 28 w 28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8" h="8">
                      <a:moveTo>
                        <a:pt x="0" y="6"/>
                      </a:move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18" y="0"/>
                      </a:lnTo>
                      <a:lnTo>
                        <a:pt x="28" y="8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6" name="Freeform 967"/>
                <p:cNvSpPr>
                  <a:spLocks/>
                </p:cNvSpPr>
                <p:nvPr/>
              </p:nvSpPr>
              <p:spPr bwMode="auto">
                <a:xfrm>
                  <a:off x="803" y="1623"/>
                  <a:ext cx="11" cy="4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1 h 7"/>
                    <a:gd name="T4" fmla="*/ 0 w 23"/>
                    <a:gd name="T5" fmla="*/ 0 h 7"/>
                    <a:gd name="T6" fmla="*/ 0 w 23"/>
                    <a:gd name="T7" fmla="*/ 1 h 7"/>
                    <a:gd name="T8" fmla="*/ 0 w 23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7"/>
                    <a:gd name="T17" fmla="*/ 23 w 2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7">
                      <a:moveTo>
                        <a:pt x="2" y="7"/>
                      </a:moveTo>
                      <a:lnTo>
                        <a:pt x="0" y="2"/>
                      </a:lnTo>
                      <a:lnTo>
                        <a:pt x="17" y="0"/>
                      </a:lnTo>
                      <a:lnTo>
                        <a:pt x="23" y="4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7" name="Freeform 968"/>
                <p:cNvSpPr>
                  <a:spLocks/>
                </p:cNvSpPr>
                <p:nvPr/>
              </p:nvSpPr>
              <p:spPr bwMode="auto">
                <a:xfrm>
                  <a:off x="803" y="1623"/>
                  <a:ext cx="11" cy="4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1 h 7"/>
                    <a:gd name="T4" fmla="*/ 0 w 23"/>
                    <a:gd name="T5" fmla="*/ 0 h 7"/>
                    <a:gd name="T6" fmla="*/ 0 w 23"/>
                    <a:gd name="T7" fmla="*/ 1 h 7"/>
                    <a:gd name="T8" fmla="*/ 0 w 23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7"/>
                    <a:gd name="T17" fmla="*/ 23 w 2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7">
                      <a:moveTo>
                        <a:pt x="2" y="7"/>
                      </a:moveTo>
                      <a:lnTo>
                        <a:pt x="0" y="2"/>
                      </a:lnTo>
                      <a:lnTo>
                        <a:pt x="17" y="0"/>
                      </a:lnTo>
                      <a:lnTo>
                        <a:pt x="23" y="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8" name="Freeform 969"/>
                <p:cNvSpPr>
                  <a:spLocks/>
                </p:cNvSpPr>
                <p:nvPr/>
              </p:nvSpPr>
              <p:spPr bwMode="auto">
                <a:xfrm>
                  <a:off x="808" y="1431"/>
                  <a:ext cx="4" cy="1"/>
                </a:xfrm>
                <a:custGeom>
                  <a:avLst/>
                  <a:gdLst>
                    <a:gd name="T0" fmla="*/ 0 w 8"/>
                    <a:gd name="T1" fmla="*/ 0 h 2"/>
                    <a:gd name="T2" fmla="*/ 0 w 8"/>
                    <a:gd name="T3" fmla="*/ 0 h 2"/>
                    <a:gd name="T4" fmla="*/ 1 w 8"/>
                    <a:gd name="T5" fmla="*/ 1 h 2"/>
                    <a:gd name="T6" fmla="*/ 1 w 8"/>
                    <a:gd name="T7" fmla="*/ 1 h 2"/>
                    <a:gd name="T8" fmla="*/ 1 w 8"/>
                    <a:gd name="T9" fmla="*/ 1 h 2"/>
                    <a:gd name="T10" fmla="*/ 1 w 8"/>
                    <a:gd name="T11" fmla="*/ 1 h 2"/>
                    <a:gd name="T12" fmla="*/ 1 w 8"/>
                    <a:gd name="T13" fmla="*/ 1 h 2"/>
                    <a:gd name="T14" fmla="*/ 1 w 8"/>
                    <a:gd name="T15" fmla="*/ 1 h 2"/>
                    <a:gd name="T16" fmla="*/ 1 w 8"/>
                    <a:gd name="T17" fmla="*/ 1 h 2"/>
                    <a:gd name="T18" fmla="*/ 0 w 8"/>
                    <a:gd name="T19" fmla="*/ 0 h 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2"/>
                    <a:gd name="T32" fmla="*/ 8 w 8"/>
                    <a:gd name="T33" fmla="*/ 2 h 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79" name="Freeform 970"/>
                <p:cNvSpPr>
                  <a:spLocks/>
                </p:cNvSpPr>
                <p:nvPr/>
              </p:nvSpPr>
              <p:spPr bwMode="auto">
                <a:xfrm>
                  <a:off x="808" y="1431"/>
                  <a:ext cx="4" cy="1"/>
                </a:xfrm>
                <a:custGeom>
                  <a:avLst/>
                  <a:gdLst>
                    <a:gd name="T0" fmla="*/ 0 w 8"/>
                    <a:gd name="T1" fmla="*/ 0 h 2"/>
                    <a:gd name="T2" fmla="*/ 1 w 8"/>
                    <a:gd name="T3" fmla="*/ 1 h 2"/>
                    <a:gd name="T4" fmla="*/ 1 w 8"/>
                    <a:gd name="T5" fmla="*/ 1 h 2"/>
                    <a:gd name="T6" fmla="*/ 1 w 8"/>
                    <a:gd name="T7" fmla="*/ 1 h 2"/>
                    <a:gd name="T8" fmla="*/ 1 w 8"/>
                    <a:gd name="T9" fmla="*/ 1 h 2"/>
                    <a:gd name="T10" fmla="*/ 1 w 8"/>
                    <a:gd name="T11" fmla="*/ 1 h 2"/>
                    <a:gd name="T12" fmla="*/ 1 w 8"/>
                    <a:gd name="T13" fmla="*/ 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"/>
                    <a:gd name="T23" fmla="*/ 8 w 8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0" name="Freeform 971"/>
                <p:cNvSpPr>
                  <a:spLocks/>
                </p:cNvSpPr>
                <p:nvPr/>
              </p:nvSpPr>
              <p:spPr bwMode="auto">
                <a:xfrm>
                  <a:off x="388" y="1219"/>
                  <a:ext cx="876" cy="305"/>
                </a:xfrm>
                <a:custGeom>
                  <a:avLst/>
                  <a:gdLst>
                    <a:gd name="T0" fmla="*/ 1 w 1751"/>
                    <a:gd name="T1" fmla="*/ 1 h 610"/>
                    <a:gd name="T2" fmla="*/ 1 w 1751"/>
                    <a:gd name="T3" fmla="*/ 1 h 610"/>
                    <a:gd name="T4" fmla="*/ 1 w 1751"/>
                    <a:gd name="T5" fmla="*/ 1 h 610"/>
                    <a:gd name="T6" fmla="*/ 1 w 1751"/>
                    <a:gd name="T7" fmla="*/ 1 h 610"/>
                    <a:gd name="T8" fmla="*/ 1 w 1751"/>
                    <a:gd name="T9" fmla="*/ 1 h 610"/>
                    <a:gd name="T10" fmla="*/ 1 w 1751"/>
                    <a:gd name="T11" fmla="*/ 1 h 610"/>
                    <a:gd name="T12" fmla="*/ 1 w 1751"/>
                    <a:gd name="T13" fmla="*/ 1 h 610"/>
                    <a:gd name="T14" fmla="*/ 2 w 1751"/>
                    <a:gd name="T15" fmla="*/ 1 h 610"/>
                    <a:gd name="T16" fmla="*/ 2 w 1751"/>
                    <a:gd name="T17" fmla="*/ 1 h 610"/>
                    <a:gd name="T18" fmla="*/ 2 w 1751"/>
                    <a:gd name="T19" fmla="*/ 1 h 610"/>
                    <a:gd name="T20" fmla="*/ 2 w 1751"/>
                    <a:gd name="T21" fmla="*/ 1 h 610"/>
                    <a:gd name="T22" fmla="*/ 2 w 1751"/>
                    <a:gd name="T23" fmla="*/ 1 h 610"/>
                    <a:gd name="T24" fmla="*/ 2 w 1751"/>
                    <a:gd name="T25" fmla="*/ 1 h 610"/>
                    <a:gd name="T26" fmla="*/ 3 w 1751"/>
                    <a:gd name="T27" fmla="*/ 1 h 610"/>
                    <a:gd name="T28" fmla="*/ 4 w 1751"/>
                    <a:gd name="T29" fmla="*/ 0 h 610"/>
                    <a:gd name="T30" fmla="*/ 5 w 1751"/>
                    <a:gd name="T31" fmla="*/ 1 h 610"/>
                    <a:gd name="T32" fmla="*/ 5 w 1751"/>
                    <a:gd name="T33" fmla="*/ 1 h 610"/>
                    <a:gd name="T34" fmla="*/ 5 w 1751"/>
                    <a:gd name="T35" fmla="*/ 1 h 610"/>
                    <a:gd name="T36" fmla="*/ 5 w 1751"/>
                    <a:gd name="T37" fmla="*/ 1 h 610"/>
                    <a:gd name="T38" fmla="*/ 6 w 1751"/>
                    <a:gd name="T39" fmla="*/ 1 h 610"/>
                    <a:gd name="T40" fmla="*/ 6 w 1751"/>
                    <a:gd name="T41" fmla="*/ 1 h 610"/>
                    <a:gd name="T42" fmla="*/ 6 w 1751"/>
                    <a:gd name="T43" fmla="*/ 1 h 610"/>
                    <a:gd name="T44" fmla="*/ 6 w 1751"/>
                    <a:gd name="T45" fmla="*/ 1 h 610"/>
                    <a:gd name="T46" fmla="*/ 6 w 1751"/>
                    <a:gd name="T47" fmla="*/ 1 h 610"/>
                    <a:gd name="T48" fmla="*/ 7 w 1751"/>
                    <a:gd name="T49" fmla="*/ 1 h 610"/>
                    <a:gd name="T50" fmla="*/ 7 w 1751"/>
                    <a:gd name="T51" fmla="*/ 1 h 610"/>
                    <a:gd name="T52" fmla="*/ 7 w 1751"/>
                    <a:gd name="T53" fmla="*/ 1 h 610"/>
                    <a:gd name="T54" fmla="*/ 7 w 1751"/>
                    <a:gd name="T55" fmla="*/ 1 h 610"/>
                    <a:gd name="T56" fmla="*/ 7 w 1751"/>
                    <a:gd name="T57" fmla="*/ 1 h 610"/>
                    <a:gd name="T58" fmla="*/ 7 w 1751"/>
                    <a:gd name="T59" fmla="*/ 1 h 610"/>
                    <a:gd name="T60" fmla="*/ 7 w 1751"/>
                    <a:gd name="T61" fmla="*/ 1 h 610"/>
                    <a:gd name="T62" fmla="*/ 7 w 1751"/>
                    <a:gd name="T63" fmla="*/ 1 h 610"/>
                    <a:gd name="T64" fmla="*/ 7 w 1751"/>
                    <a:gd name="T65" fmla="*/ 1 h 610"/>
                    <a:gd name="T66" fmla="*/ 7 w 1751"/>
                    <a:gd name="T67" fmla="*/ 1 h 610"/>
                    <a:gd name="T68" fmla="*/ 7 w 1751"/>
                    <a:gd name="T69" fmla="*/ 1 h 610"/>
                    <a:gd name="T70" fmla="*/ 7 w 1751"/>
                    <a:gd name="T71" fmla="*/ 1 h 610"/>
                    <a:gd name="T72" fmla="*/ 5 w 1751"/>
                    <a:gd name="T73" fmla="*/ 2 h 610"/>
                    <a:gd name="T74" fmla="*/ 5 w 1751"/>
                    <a:gd name="T75" fmla="*/ 1 h 610"/>
                    <a:gd name="T76" fmla="*/ 5 w 1751"/>
                    <a:gd name="T77" fmla="*/ 1 h 610"/>
                    <a:gd name="T78" fmla="*/ 5 w 1751"/>
                    <a:gd name="T79" fmla="*/ 1 h 610"/>
                    <a:gd name="T80" fmla="*/ 5 w 1751"/>
                    <a:gd name="T81" fmla="*/ 1 h 610"/>
                    <a:gd name="T82" fmla="*/ 5 w 1751"/>
                    <a:gd name="T83" fmla="*/ 1 h 610"/>
                    <a:gd name="T84" fmla="*/ 4 w 1751"/>
                    <a:gd name="T85" fmla="*/ 1 h 610"/>
                    <a:gd name="T86" fmla="*/ 4 w 1751"/>
                    <a:gd name="T87" fmla="*/ 1 h 610"/>
                    <a:gd name="T88" fmla="*/ 4 w 1751"/>
                    <a:gd name="T89" fmla="*/ 1 h 610"/>
                    <a:gd name="T90" fmla="*/ 4 w 1751"/>
                    <a:gd name="T91" fmla="*/ 1 h 610"/>
                    <a:gd name="T92" fmla="*/ 4 w 1751"/>
                    <a:gd name="T93" fmla="*/ 1 h 610"/>
                    <a:gd name="T94" fmla="*/ 4 w 1751"/>
                    <a:gd name="T95" fmla="*/ 1 h 610"/>
                    <a:gd name="T96" fmla="*/ 3 w 1751"/>
                    <a:gd name="T97" fmla="*/ 1 h 610"/>
                    <a:gd name="T98" fmla="*/ 3 w 1751"/>
                    <a:gd name="T99" fmla="*/ 1 h 610"/>
                    <a:gd name="T100" fmla="*/ 3 w 1751"/>
                    <a:gd name="T101" fmla="*/ 1 h 610"/>
                    <a:gd name="T102" fmla="*/ 3 w 1751"/>
                    <a:gd name="T103" fmla="*/ 1 h 610"/>
                    <a:gd name="T104" fmla="*/ 3 w 1751"/>
                    <a:gd name="T105" fmla="*/ 1 h 610"/>
                    <a:gd name="T106" fmla="*/ 3 w 1751"/>
                    <a:gd name="T107" fmla="*/ 1 h 610"/>
                    <a:gd name="T108" fmla="*/ 2 w 1751"/>
                    <a:gd name="T109" fmla="*/ 1 h 610"/>
                    <a:gd name="T110" fmla="*/ 1 w 1751"/>
                    <a:gd name="T111" fmla="*/ 1 h 610"/>
                    <a:gd name="T112" fmla="*/ 1 w 1751"/>
                    <a:gd name="T113" fmla="*/ 1 h 610"/>
                    <a:gd name="T114" fmla="*/ 1 w 1751"/>
                    <a:gd name="T115" fmla="*/ 1 h 610"/>
                    <a:gd name="T116" fmla="*/ 1 w 1751"/>
                    <a:gd name="T117" fmla="*/ 1 h 6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51"/>
                    <a:gd name="T178" fmla="*/ 0 h 610"/>
                    <a:gd name="T179" fmla="*/ 1751 w 1751"/>
                    <a:gd name="T180" fmla="*/ 610 h 6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51" h="610">
                      <a:moveTo>
                        <a:pt x="198" y="460"/>
                      </a:moveTo>
                      <a:lnTo>
                        <a:pt x="4" y="449"/>
                      </a:lnTo>
                      <a:lnTo>
                        <a:pt x="0" y="435"/>
                      </a:lnTo>
                      <a:lnTo>
                        <a:pt x="12" y="419"/>
                      </a:lnTo>
                      <a:lnTo>
                        <a:pt x="11" y="418"/>
                      </a:lnTo>
                      <a:lnTo>
                        <a:pt x="11" y="413"/>
                      </a:lnTo>
                      <a:lnTo>
                        <a:pt x="10" y="405"/>
                      </a:lnTo>
                      <a:lnTo>
                        <a:pt x="10" y="396"/>
                      </a:lnTo>
                      <a:lnTo>
                        <a:pt x="10" y="386"/>
                      </a:lnTo>
                      <a:lnTo>
                        <a:pt x="11" y="376"/>
                      </a:lnTo>
                      <a:lnTo>
                        <a:pt x="13" y="372"/>
                      </a:lnTo>
                      <a:lnTo>
                        <a:pt x="14" y="368"/>
                      </a:lnTo>
                      <a:lnTo>
                        <a:pt x="16" y="364"/>
                      </a:lnTo>
                      <a:lnTo>
                        <a:pt x="18" y="361"/>
                      </a:lnTo>
                      <a:lnTo>
                        <a:pt x="22" y="356"/>
                      </a:lnTo>
                      <a:lnTo>
                        <a:pt x="23" y="351"/>
                      </a:lnTo>
                      <a:lnTo>
                        <a:pt x="24" y="346"/>
                      </a:lnTo>
                      <a:lnTo>
                        <a:pt x="26" y="340"/>
                      </a:lnTo>
                      <a:lnTo>
                        <a:pt x="28" y="338"/>
                      </a:lnTo>
                      <a:lnTo>
                        <a:pt x="33" y="335"/>
                      </a:lnTo>
                      <a:lnTo>
                        <a:pt x="37" y="332"/>
                      </a:lnTo>
                      <a:lnTo>
                        <a:pt x="44" y="328"/>
                      </a:lnTo>
                      <a:lnTo>
                        <a:pt x="63" y="322"/>
                      </a:lnTo>
                      <a:lnTo>
                        <a:pt x="92" y="314"/>
                      </a:lnTo>
                      <a:lnTo>
                        <a:pt x="128" y="304"/>
                      </a:lnTo>
                      <a:lnTo>
                        <a:pt x="169" y="293"/>
                      </a:lnTo>
                      <a:lnTo>
                        <a:pt x="209" y="281"/>
                      </a:lnTo>
                      <a:lnTo>
                        <a:pt x="249" y="269"/>
                      </a:lnTo>
                      <a:lnTo>
                        <a:pt x="284" y="258"/>
                      </a:lnTo>
                      <a:lnTo>
                        <a:pt x="311" y="249"/>
                      </a:lnTo>
                      <a:lnTo>
                        <a:pt x="330" y="244"/>
                      </a:lnTo>
                      <a:lnTo>
                        <a:pt x="336" y="242"/>
                      </a:lnTo>
                      <a:lnTo>
                        <a:pt x="337" y="234"/>
                      </a:lnTo>
                      <a:lnTo>
                        <a:pt x="341" y="216"/>
                      </a:lnTo>
                      <a:lnTo>
                        <a:pt x="345" y="190"/>
                      </a:lnTo>
                      <a:lnTo>
                        <a:pt x="351" y="159"/>
                      </a:lnTo>
                      <a:lnTo>
                        <a:pt x="356" y="127"/>
                      </a:lnTo>
                      <a:lnTo>
                        <a:pt x="362" y="97"/>
                      </a:lnTo>
                      <a:lnTo>
                        <a:pt x="366" y="72"/>
                      </a:lnTo>
                      <a:lnTo>
                        <a:pt x="369" y="55"/>
                      </a:lnTo>
                      <a:lnTo>
                        <a:pt x="372" y="44"/>
                      </a:lnTo>
                      <a:lnTo>
                        <a:pt x="376" y="34"/>
                      </a:lnTo>
                      <a:lnTo>
                        <a:pt x="378" y="30"/>
                      </a:lnTo>
                      <a:lnTo>
                        <a:pt x="380" y="26"/>
                      </a:lnTo>
                      <a:lnTo>
                        <a:pt x="383" y="22"/>
                      </a:lnTo>
                      <a:lnTo>
                        <a:pt x="388" y="18"/>
                      </a:lnTo>
                      <a:lnTo>
                        <a:pt x="391" y="15"/>
                      </a:lnTo>
                      <a:lnTo>
                        <a:pt x="397" y="12"/>
                      </a:lnTo>
                      <a:lnTo>
                        <a:pt x="402" y="9"/>
                      </a:lnTo>
                      <a:lnTo>
                        <a:pt x="409" y="8"/>
                      </a:lnTo>
                      <a:lnTo>
                        <a:pt x="416" y="6"/>
                      </a:lnTo>
                      <a:lnTo>
                        <a:pt x="425" y="5"/>
                      </a:lnTo>
                      <a:lnTo>
                        <a:pt x="435" y="4"/>
                      </a:lnTo>
                      <a:lnTo>
                        <a:pt x="446" y="4"/>
                      </a:lnTo>
                      <a:lnTo>
                        <a:pt x="492" y="4"/>
                      </a:lnTo>
                      <a:lnTo>
                        <a:pt x="573" y="4"/>
                      </a:lnTo>
                      <a:lnTo>
                        <a:pt x="678" y="3"/>
                      </a:lnTo>
                      <a:lnTo>
                        <a:pt x="794" y="2"/>
                      </a:lnTo>
                      <a:lnTo>
                        <a:pt x="908" y="2"/>
                      </a:lnTo>
                      <a:lnTo>
                        <a:pt x="1008" y="0"/>
                      </a:lnTo>
                      <a:lnTo>
                        <a:pt x="1082" y="0"/>
                      </a:lnTo>
                      <a:lnTo>
                        <a:pt x="1115" y="0"/>
                      </a:lnTo>
                      <a:lnTo>
                        <a:pt x="1126" y="0"/>
                      </a:lnTo>
                      <a:lnTo>
                        <a:pt x="1135" y="2"/>
                      </a:lnTo>
                      <a:lnTo>
                        <a:pt x="1144" y="3"/>
                      </a:lnTo>
                      <a:lnTo>
                        <a:pt x="1153" y="5"/>
                      </a:lnTo>
                      <a:lnTo>
                        <a:pt x="1161" y="7"/>
                      </a:lnTo>
                      <a:lnTo>
                        <a:pt x="1167" y="9"/>
                      </a:lnTo>
                      <a:lnTo>
                        <a:pt x="1173" y="12"/>
                      </a:lnTo>
                      <a:lnTo>
                        <a:pt x="1178" y="16"/>
                      </a:lnTo>
                      <a:lnTo>
                        <a:pt x="1183" y="19"/>
                      </a:lnTo>
                      <a:lnTo>
                        <a:pt x="1186" y="22"/>
                      </a:lnTo>
                      <a:lnTo>
                        <a:pt x="1189" y="27"/>
                      </a:lnTo>
                      <a:lnTo>
                        <a:pt x="1191" y="31"/>
                      </a:lnTo>
                      <a:lnTo>
                        <a:pt x="1195" y="39"/>
                      </a:lnTo>
                      <a:lnTo>
                        <a:pt x="1196" y="48"/>
                      </a:lnTo>
                      <a:lnTo>
                        <a:pt x="1385" y="40"/>
                      </a:lnTo>
                      <a:lnTo>
                        <a:pt x="1393" y="487"/>
                      </a:lnTo>
                      <a:lnTo>
                        <a:pt x="1396" y="486"/>
                      </a:lnTo>
                      <a:lnTo>
                        <a:pt x="1406" y="485"/>
                      </a:lnTo>
                      <a:lnTo>
                        <a:pt x="1420" y="483"/>
                      </a:lnTo>
                      <a:lnTo>
                        <a:pt x="1438" y="481"/>
                      </a:lnTo>
                      <a:lnTo>
                        <a:pt x="1457" y="477"/>
                      </a:lnTo>
                      <a:lnTo>
                        <a:pt x="1474" y="475"/>
                      </a:lnTo>
                      <a:lnTo>
                        <a:pt x="1489" y="473"/>
                      </a:lnTo>
                      <a:lnTo>
                        <a:pt x="1500" y="471"/>
                      </a:lnTo>
                      <a:lnTo>
                        <a:pt x="1508" y="470"/>
                      </a:lnTo>
                      <a:lnTo>
                        <a:pt x="1514" y="466"/>
                      </a:lnTo>
                      <a:lnTo>
                        <a:pt x="1519" y="463"/>
                      </a:lnTo>
                      <a:lnTo>
                        <a:pt x="1522" y="459"/>
                      </a:lnTo>
                      <a:lnTo>
                        <a:pt x="1525" y="454"/>
                      </a:lnTo>
                      <a:lnTo>
                        <a:pt x="1527" y="449"/>
                      </a:lnTo>
                      <a:lnTo>
                        <a:pt x="1528" y="443"/>
                      </a:lnTo>
                      <a:lnTo>
                        <a:pt x="1528" y="438"/>
                      </a:lnTo>
                      <a:lnTo>
                        <a:pt x="1529" y="425"/>
                      </a:lnTo>
                      <a:lnTo>
                        <a:pt x="1532" y="398"/>
                      </a:lnTo>
                      <a:lnTo>
                        <a:pt x="1538" y="364"/>
                      </a:lnTo>
                      <a:lnTo>
                        <a:pt x="1542" y="327"/>
                      </a:lnTo>
                      <a:lnTo>
                        <a:pt x="1548" y="290"/>
                      </a:lnTo>
                      <a:lnTo>
                        <a:pt x="1553" y="257"/>
                      </a:lnTo>
                      <a:lnTo>
                        <a:pt x="1556" y="235"/>
                      </a:lnTo>
                      <a:lnTo>
                        <a:pt x="1557" y="226"/>
                      </a:lnTo>
                      <a:lnTo>
                        <a:pt x="1744" y="209"/>
                      </a:lnTo>
                      <a:lnTo>
                        <a:pt x="1751" y="369"/>
                      </a:lnTo>
                      <a:lnTo>
                        <a:pt x="1719" y="386"/>
                      </a:lnTo>
                      <a:lnTo>
                        <a:pt x="1717" y="385"/>
                      </a:lnTo>
                      <a:lnTo>
                        <a:pt x="1715" y="380"/>
                      </a:lnTo>
                      <a:lnTo>
                        <a:pt x="1713" y="371"/>
                      </a:lnTo>
                      <a:lnTo>
                        <a:pt x="1710" y="362"/>
                      </a:lnTo>
                      <a:lnTo>
                        <a:pt x="1708" y="351"/>
                      </a:lnTo>
                      <a:lnTo>
                        <a:pt x="1704" y="342"/>
                      </a:lnTo>
                      <a:lnTo>
                        <a:pt x="1701" y="334"/>
                      </a:lnTo>
                      <a:lnTo>
                        <a:pt x="1700" y="328"/>
                      </a:lnTo>
                      <a:lnTo>
                        <a:pt x="1698" y="324"/>
                      </a:lnTo>
                      <a:lnTo>
                        <a:pt x="1697" y="319"/>
                      </a:lnTo>
                      <a:lnTo>
                        <a:pt x="1693" y="315"/>
                      </a:lnTo>
                      <a:lnTo>
                        <a:pt x="1690" y="310"/>
                      </a:lnTo>
                      <a:lnTo>
                        <a:pt x="1687" y="306"/>
                      </a:lnTo>
                      <a:lnTo>
                        <a:pt x="1682" y="303"/>
                      </a:lnTo>
                      <a:lnTo>
                        <a:pt x="1677" y="301"/>
                      </a:lnTo>
                      <a:lnTo>
                        <a:pt x="1670" y="300"/>
                      </a:lnTo>
                      <a:lnTo>
                        <a:pt x="1664" y="300"/>
                      </a:lnTo>
                      <a:lnTo>
                        <a:pt x="1656" y="300"/>
                      </a:lnTo>
                      <a:lnTo>
                        <a:pt x="1647" y="299"/>
                      </a:lnTo>
                      <a:lnTo>
                        <a:pt x="1640" y="299"/>
                      </a:lnTo>
                      <a:lnTo>
                        <a:pt x="1631" y="300"/>
                      </a:lnTo>
                      <a:lnTo>
                        <a:pt x="1623" y="301"/>
                      </a:lnTo>
                      <a:lnTo>
                        <a:pt x="1616" y="303"/>
                      </a:lnTo>
                      <a:lnTo>
                        <a:pt x="1608" y="307"/>
                      </a:lnTo>
                      <a:lnTo>
                        <a:pt x="1601" y="311"/>
                      </a:lnTo>
                      <a:lnTo>
                        <a:pt x="1596" y="316"/>
                      </a:lnTo>
                      <a:lnTo>
                        <a:pt x="1589" y="321"/>
                      </a:lnTo>
                      <a:lnTo>
                        <a:pt x="1585" y="326"/>
                      </a:lnTo>
                      <a:lnTo>
                        <a:pt x="1580" y="332"/>
                      </a:lnTo>
                      <a:lnTo>
                        <a:pt x="1576" y="338"/>
                      </a:lnTo>
                      <a:lnTo>
                        <a:pt x="1574" y="344"/>
                      </a:lnTo>
                      <a:lnTo>
                        <a:pt x="1572" y="350"/>
                      </a:lnTo>
                      <a:lnTo>
                        <a:pt x="1569" y="363"/>
                      </a:lnTo>
                      <a:lnTo>
                        <a:pt x="1565" y="384"/>
                      </a:lnTo>
                      <a:lnTo>
                        <a:pt x="1561" y="410"/>
                      </a:lnTo>
                      <a:lnTo>
                        <a:pt x="1555" y="440"/>
                      </a:lnTo>
                      <a:lnTo>
                        <a:pt x="1551" y="467"/>
                      </a:lnTo>
                      <a:lnTo>
                        <a:pt x="1546" y="492"/>
                      </a:lnTo>
                      <a:lnTo>
                        <a:pt x="1543" y="508"/>
                      </a:lnTo>
                      <a:lnTo>
                        <a:pt x="1542" y="515"/>
                      </a:lnTo>
                      <a:lnTo>
                        <a:pt x="1476" y="555"/>
                      </a:lnTo>
                      <a:lnTo>
                        <a:pt x="1166" y="610"/>
                      </a:lnTo>
                      <a:lnTo>
                        <a:pt x="1165" y="602"/>
                      </a:lnTo>
                      <a:lnTo>
                        <a:pt x="1161" y="583"/>
                      </a:lnTo>
                      <a:lnTo>
                        <a:pt x="1154" y="554"/>
                      </a:lnTo>
                      <a:lnTo>
                        <a:pt x="1147" y="521"/>
                      </a:lnTo>
                      <a:lnTo>
                        <a:pt x="1140" y="486"/>
                      </a:lnTo>
                      <a:lnTo>
                        <a:pt x="1132" y="454"/>
                      </a:lnTo>
                      <a:lnTo>
                        <a:pt x="1127" y="428"/>
                      </a:lnTo>
                      <a:lnTo>
                        <a:pt x="1122" y="413"/>
                      </a:lnTo>
                      <a:lnTo>
                        <a:pt x="1119" y="402"/>
                      </a:lnTo>
                      <a:lnTo>
                        <a:pt x="1113" y="391"/>
                      </a:lnTo>
                      <a:lnTo>
                        <a:pt x="1110" y="385"/>
                      </a:lnTo>
                      <a:lnTo>
                        <a:pt x="1106" y="380"/>
                      </a:lnTo>
                      <a:lnTo>
                        <a:pt x="1101" y="375"/>
                      </a:lnTo>
                      <a:lnTo>
                        <a:pt x="1096" y="370"/>
                      </a:lnTo>
                      <a:lnTo>
                        <a:pt x="1089" y="366"/>
                      </a:lnTo>
                      <a:lnTo>
                        <a:pt x="1083" y="362"/>
                      </a:lnTo>
                      <a:lnTo>
                        <a:pt x="1074" y="359"/>
                      </a:lnTo>
                      <a:lnTo>
                        <a:pt x="1065" y="357"/>
                      </a:lnTo>
                      <a:lnTo>
                        <a:pt x="1055" y="356"/>
                      </a:lnTo>
                      <a:lnTo>
                        <a:pt x="1044" y="355"/>
                      </a:lnTo>
                      <a:lnTo>
                        <a:pt x="1032" y="356"/>
                      </a:lnTo>
                      <a:lnTo>
                        <a:pt x="1019" y="358"/>
                      </a:lnTo>
                      <a:lnTo>
                        <a:pt x="1007" y="361"/>
                      </a:lnTo>
                      <a:lnTo>
                        <a:pt x="996" y="366"/>
                      </a:lnTo>
                      <a:lnTo>
                        <a:pt x="986" y="370"/>
                      </a:lnTo>
                      <a:lnTo>
                        <a:pt x="978" y="375"/>
                      </a:lnTo>
                      <a:lnTo>
                        <a:pt x="971" y="381"/>
                      </a:lnTo>
                      <a:lnTo>
                        <a:pt x="965" y="387"/>
                      </a:lnTo>
                      <a:lnTo>
                        <a:pt x="961" y="394"/>
                      </a:lnTo>
                      <a:lnTo>
                        <a:pt x="958" y="400"/>
                      </a:lnTo>
                      <a:lnTo>
                        <a:pt x="953" y="412"/>
                      </a:lnTo>
                      <a:lnTo>
                        <a:pt x="951" y="421"/>
                      </a:lnTo>
                      <a:lnTo>
                        <a:pt x="950" y="428"/>
                      </a:lnTo>
                      <a:lnTo>
                        <a:pt x="950" y="431"/>
                      </a:lnTo>
                      <a:lnTo>
                        <a:pt x="949" y="433"/>
                      </a:lnTo>
                      <a:lnTo>
                        <a:pt x="948" y="437"/>
                      </a:lnTo>
                      <a:lnTo>
                        <a:pt x="946" y="440"/>
                      </a:lnTo>
                      <a:lnTo>
                        <a:pt x="944" y="444"/>
                      </a:lnTo>
                      <a:lnTo>
                        <a:pt x="940" y="448"/>
                      </a:lnTo>
                      <a:lnTo>
                        <a:pt x="935" y="451"/>
                      </a:lnTo>
                      <a:lnTo>
                        <a:pt x="929" y="452"/>
                      </a:lnTo>
                      <a:lnTo>
                        <a:pt x="917" y="454"/>
                      </a:lnTo>
                      <a:lnTo>
                        <a:pt x="896" y="454"/>
                      </a:lnTo>
                      <a:lnTo>
                        <a:pt x="871" y="455"/>
                      </a:lnTo>
                      <a:lnTo>
                        <a:pt x="843" y="457"/>
                      </a:lnTo>
                      <a:lnTo>
                        <a:pt x="813" y="457"/>
                      </a:lnTo>
                      <a:lnTo>
                        <a:pt x="787" y="458"/>
                      </a:lnTo>
                      <a:lnTo>
                        <a:pt x="766" y="459"/>
                      </a:lnTo>
                      <a:lnTo>
                        <a:pt x="753" y="460"/>
                      </a:lnTo>
                      <a:lnTo>
                        <a:pt x="745" y="461"/>
                      </a:lnTo>
                      <a:lnTo>
                        <a:pt x="740" y="462"/>
                      </a:lnTo>
                      <a:lnTo>
                        <a:pt x="734" y="462"/>
                      </a:lnTo>
                      <a:lnTo>
                        <a:pt x="729" y="463"/>
                      </a:lnTo>
                      <a:lnTo>
                        <a:pt x="724" y="464"/>
                      </a:lnTo>
                      <a:lnTo>
                        <a:pt x="721" y="466"/>
                      </a:lnTo>
                      <a:lnTo>
                        <a:pt x="717" y="470"/>
                      </a:lnTo>
                      <a:lnTo>
                        <a:pt x="713" y="475"/>
                      </a:lnTo>
                      <a:lnTo>
                        <a:pt x="709" y="480"/>
                      </a:lnTo>
                      <a:lnTo>
                        <a:pt x="705" y="483"/>
                      </a:lnTo>
                      <a:lnTo>
                        <a:pt x="700" y="486"/>
                      </a:lnTo>
                      <a:lnTo>
                        <a:pt x="695" y="487"/>
                      </a:lnTo>
                      <a:lnTo>
                        <a:pt x="688" y="488"/>
                      </a:lnTo>
                      <a:lnTo>
                        <a:pt x="679" y="489"/>
                      </a:lnTo>
                      <a:lnTo>
                        <a:pt x="668" y="489"/>
                      </a:lnTo>
                      <a:lnTo>
                        <a:pt x="654" y="489"/>
                      </a:lnTo>
                      <a:lnTo>
                        <a:pt x="628" y="488"/>
                      </a:lnTo>
                      <a:lnTo>
                        <a:pt x="581" y="488"/>
                      </a:lnTo>
                      <a:lnTo>
                        <a:pt x="522" y="487"/>
                      </a:lnTo>
                      <a:lnTo>
                        <a:pt x="456" y="485"/>
                      </a:lnTo>
                      <a:lnTo>
                        <a:pt x="392" y="484"/>
                      </a:lnTo>
                      <a:lnTo>
                        <a:pt x="336" y="483"/>
                      </a:lnTo>
                      <a:lnTo>
                        <a:pt x="295" y="482"/>
                      </a:lnTo>
                      <a:lnTo>
                        <a:pt x="275" y="482"/>
                      </a:lnTo>
                      <a:lnTo>
                        <a:pt x="268" y="482"/>
                      </a:lnTo>
                      <a:lnTo>
                        <a:pt x="262" y="482"/>
                      </a:lnTo>
                      <a:lnTo>
                        <a:pt x="256" y="482"/>
                      </a:lnTo>
                      <a:lnTo>
                        <a:pt x="252" y="481"/>
                      </a:lnTo>
                      <a:lnTo>
                        <a:pt x="248" y="481"/>
                      </a:lnTo>
                      <a:lnTo>
                        <a:pt x="243" y="478"/>
                      </a:lnTo>
                      <a:lnTo>
                        <a:pt x="239" y="477"/>
                      </a:lnTo>
                      <a:lnTo>
                        <a:pt x="234" y="475"/>
                      </a:lnTo>
                      <a:lnTo>
                        <a:pt x="230" y="472"/>
                      </a:lnTo>
                      <a:lnTo>
                        <a:pt x="226" y="470"/>
                      </a:lnTo>
                      <a:lnTo>
                        <a:pt x="222" y="466"/>
                      </a:lnTo>
                      <a:lnTo>
                        <a:pt x="218" y="464"/>
                      </a:lnTo>
                      <a:lnTo>
                        <a:pt x="212" y="463"/>
                      </a:lnTo>
                      <a:lnTo>
                        <a:pt x="208" y="461"/>
                      </a:lnTo>
                      <a:lnTo>
                        <a:pt x="203" y="460"/>
                      </a:lnTo>
                      <a:lnTo>
                        <a:pt x="198" y="460"/>
                      </a:lnTo>
                      <a:close/>
                    </a:path>
                  </a:pathLst>
                </a:custGeom>
                <a:solidFill>
                  <a:srgbClr val="66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1" name="Freeform 972"/>
                <p:cNvSpPr>
                  <a:spLocks/>
                </p:cNvSpPr>
                <p:nvPr/>
              </p:nvSpPr>
              <p:spPr bwMode="auto">
                <a:xfrm>
                  <a:off x="388" y="1219"/>
                  <a:ext cx="876" cy="305"/>
                </a:xfrm>
                <a:custGeom>
                  <a:avLst/>
                  <a:gdLst>
                    <a:gd name="T0" fmla="*/ 1 w 1751"/>
                    <a:gd name="T1" fmla="*/ 1 h 610"/>
                    <a:gd name="T2" fmla="*/ 1 w 1751"/>
                    <a:gd name="T3" fmla="*/ 1 h 610"/>
                    <a:gd name="T4" fmla="*/ 1 w 1751"/>
                    <a:gd name="T5" fmla="*/ 1 h 610"/>
                    <a:gd name="T6" fmla="*/ 1 w 1751"/>
                    <a:gd name="T7" fmla="*/ 1 h 610"/>
                    <a:gd name="T8" fmla="*/ 1 w 1751"/>
                    <a:gd name="T9" fmla="*/ 1 h 610"/>
                    <a:gd name="T10" fmla="*/ 1 w 1751"/>
                    <a:gd name="T11" fmla="*/ 1 h 610"/>
                    <a:gd name="T12" fmla="*/ 1 w 1751"/>
                    <a:gd name="T13" fmla="*/ 1 h 610"/>
                    <a:gd name="T14" fmla="*/ 2 w 1751"/>
                    <a:gd name="T15" fmla="*/ 1 h 610"/>
                    <a:gd name="T16" fmla="*/ 2 w 1751"/>
                    <a:gd name="T17" fmla="*/ 1 h 610"/>
                    <a:gd name="T18" fmla="*/ 2 w 1751"/>
                    <a:gd name="T19" fmla="*/ 1 h 610"/>
                    <a:gd name="T20" fmla="*/ 2 w 1751"/>
                    <a:gd name="T21" fmla="*/ 1 h 610"/>
                    <a:gd name="T22" fmla="*/ 2 w 1751"/>
                    <a:gd name="T23" fmla="*/ 1 h 610"/>
                    <a:gd name="T24" fmla="*/ 2 w 1751"/>
                    <a:gd name="T25" fmla="*/ 1 h 610"/>
                    <a:gd name="T26" fmla="*/ 3 w 1751"/>
                    <a:gd name="T27" fmla="*/ 1 h 610"/>
                    <a:gd name="T28" fmla="*/ 4 w 1751"/>
                    <a:gd name="T29" fmla="*/ 0 h 610"/>
                    <a:gd name="T30" fmla="*/ 5 w 1751"/>
                    <a:gd name="T31" fmla="*/ 1 h 610"/>
                    <a:gd name="T32" fmla="*/ 5 w 1751"/>
                    <a:gd name="T33" fmla="*/ 1 h 610"/>
                    <a:gd name="T34" fmla="*/ 5 w 1751"/>
                    <a:gd name="T35" fmla="*/ 1 h 610"/>
                    <a:gd name="T36" fmla="*/ 5 w 1751"/>
                    <a:gd name="T37" fmla="*/ 1 h 610"/>
                    <a:gd name="T38" fmla="*/ 6 w 1751"/>
                    <a:gd name="T39" fmla="*/ 1 h 610"/>
                    <a:gd name="T40" fmla="*/ 6 w 1751"/>
                    <a:gd name="T41" fmla="*/ 1 h 610"/>
                    <a:gd name="T42" fmla="*/ 6 w 1751"/>
                    <a:gd name="T43" fmla="*/ 1 h 610"/>
                    <a:gd name="T44" fmla="*/ 6 w 1751"/>
                    <a:gd name="T45" fmla="*/ 1 h 610"/>
                    <a:gd name="T46" fmla="*/ 6 w 1751"/>
                    <a:gd name="T47" fmla="*/ 1 h 610"/>
                    <a:gd name="T48" fmla="*/ 7 w 1751"/>
                    <a:gd name="T49" fmla="*/ 1 h 610"/>
                    <a:gd name="T50" fmla="*/ 7 w 1751"/>
                    <a:gd name="T51" fmla="*/ 1 h 610"/>
                    <a:gd name="T52" fmla="*/ 7 w 1751"/>
                    <a:gd name="T53" fmla="*/ 1 h 610"/>
                    <a:gd name="T54" fmla="*/ 7 w 1751"/>
                    <a:gd name="T55" fmla="*/ 1 h 610"/>
                    <a:gd name="T56" fmla="*/ 7 w 1751"/>
                    <a:gd name="T57" fmla="*/ 1 h 610"/>
                    <a:gd name="T58" fmla="*/ 7 w 1751"/>
                    <a:gd name="T59" fmla="*/ 1 h 610"/>
                    <a:gd name="T60" fmla="*/ 7 w 1751"/>
                    <a:gd name="T61" fmla="*/ 1 h 610"/>
                    <a:gd name="T62" fmla="*/ 7 w 1751"/>
                    <a:gd name="T63" fmla="*/ 1 h 610"/>
                    <a:gd name="T64" fmla="*/ 7 w 1751"/>
                    <a:gd name="T65" fmla="*/ 1 h 610"/>
                    <a:gd name="T66" fmla="*/ 7 w 1751"/>
                    <a:gd name="T67" fmla="*/ 1 h 610"/>
                    <a:gd name="T68" fmla="*/ 7 w 1751"/>
                    <a:gd name="T69" fmla="*/ 1 h 610"/>
                    <a:gd name="T70" fmla="*/ 7 w 1751"/>
                    <a:gd name="T71" fmla="*/ 1 h 610"/>
                    <a:gd name="T72" fmla="*/ 5 w 1751"/>
                    <a:gd name="T73" fmla="*/ 2 h 610"/>
                    <a:gd name="T74" fmla="*/ 5 w 1751"/>
                    <a:gd name="T75" fmla="*/ 1 h 610"/>
                    <a:gd name="T76" fmla="*/ 5 w 1751"/>
                    <a:gd name="T77" fmla="*/ 1 h 610"/>
                    <a:gd name="T78" fmla="*/ 5 w 1751"/>
                    <a:gd name="T79" fmla="*/ 1 h 610"/>
                    <a:gd name="T80" fmla="*/ 5 w 1751"/>
                    <a:gd name="T81" fmla="*/ 1 h 610"/>
                    <a:gd name="T82" fmla="*/ 5 w 1751"/>
                    <a:gd name="T83" fmla="*/ 1 h 610"/>
                    <a:gd name="T84" fmla="*/ 4 w 1751"/>
                    <a:gd name="T85" fmla="*/ 1 h 610"/>
                    <a:gd name="T86" fmla="*/ 4 w 1751"/>
                    <a:gd name="T87" fmla="*/ 1 h 610"/>
                    <a:gd name="T88" fmla="*/ 4 w 1751"/>
                    <a:gd name="T89" fmla="*/ 1 h 610"/>
                    <a:gd name="T90" fmla="*/ 4 w 1751"/>
                    <a:gd name="T91" fmla="*/ 1 h 610"/>
                    <a:gd name="T92" fmla="*/ 4 w 1751"/>
                    <a:gd name="T93" fmla="*/ 1 h 610"/>
                    <a:gd name="T94" fmla="*/ 4 w 1751"/>
                    <a:gd name="T95" fmla="*/ 1 h 610"/>
                    <a:gd name="T96" fmla="*/ 3 w 1751"/>
                    <a:gd name="T97" fmla="*/ 1 h 610"/>
                    <a:gd name="T98" fmla="*/ 3 w 1751"/>
                    <a:gd name="T99" fmla="*/ 1 h 610"/>
                    <a:gd name="T100" fmla="*/ 3 w 1751"/>
                    <a:gd name="T101" fmla="*/ 1 h 610"/>
                    <a:gd name="T102" fmla="*/ 3 w 1751"/>
                    <a:gd name="T103" fmla="*/ 1 h 610"/>
                    <a:gd name="T104" fmla="*/ 3 w 1751"/>
                    <a:gd name="T105" fmla="*/ 1 h 610"/>
                    <a:gd name="T106" fmla="*/ 2 w 1751"/>
                    <a:gd name="T107" fmla="*/ 1 h 610"/>
                    <a:gd name="T108" fmla="*/ 2 w 1751"/>
                    <a:gd name="T109" fmla="*/ 1 h 610"/>
                    <a:gd name="T110" fmla="*/ 1 w 1751"/>
                    <a:gd name="T111" fmla="*/ 1 h 610"/>
                    <a:gd name="T112" fmla="*/ 1 w 1751"/>
                    <a:gd name="T113" fmla="*/ 1 h 610"/>
                    <a:gd name="T114" fmla="*/ 1 w 1751"/>
                    <a:gd name="T115" fmla="*/ 1 h 610"/>
                    <a:gd name="T116" fmla="*/ 1 w 1751"/>
                    <a:gd name="T117" fmla="*/ 1 h 61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51"/>
                    <a:gd name="T178" fmla="*/ 0 h 610"/>
                    <a:gd name="T179" fmla="*/ 1751 w 1751"/>
                    <a:gd name="T180" fmla="*/ 610 h 61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51" h="610">
                      <a:moveTo>
                        <a:pt x="198" y="460"/>
                      </a:moveTo>
                      <a:lnTo>
                        <a:pt x="4" y="449"/>
                      </a:lnTo>
                      <a:lnTo>
                        <a:pt x="0" y="435"/>
                      </a:lnTo>
                      <a:lnTo>
                        <a:pt x="12" y="419"/>
                      </a:lnTo>
                      <a:lnTo>
                        <a:pt x="11" y="418"/>
                      </a:lnTo>
                      <a:lnTo>
                        <a:pt x="11" y="413"/>
                      </a:lnTo>
                      <a:lnTo>
                        <a:pt x="10" y="405"/>
                      </a:lnTo>
                      <a:lnTo>
                        <a:pt x="10" y="396"/>
                      </a:lnTo>
                      <a:lnTo>
                        <a:pt x="10" y="386"/>
                      </a:lnTo>
                      <a:lnTo>
                        <a:pt x="11" y="376"/>
                      </a:lnTo>
                      <a:lnTo>
                        <a:pt x="13" y="372"/>
                      </a:lnTo>
                      <a:lnTo>
                        <a:pt x="14" y="368"/>
                      </a:lnTo>
                      <a:lnTo>
                        <a:pt x="16" y="364"/>
                      </a:lnTo>
                      <a:lnTo>
                        <a:pt x="18" y="361"/>
                      </a:lnTo>
                      <a:lnTo>
                        <a:pt x="22" y="356"/>
                      </a:lnTo>
                      <a:lnTo>
                        <a:pt x="23" y="351"/>
                      </a:lnTo>
                      <a:lnTo>
                        <a:pt x="24" y="346"/>
                      </a:lnTo>
                      <a:lnTo>
                        <a:pt x="26" y="340"/>
                      </a:lnTo>
                      <a:lnTo>
                        <a:pt x="28" y="338"/>
                      </a:lnTo>
                      <a:lnTo>
                        <a:pt x="33" y="335"/>
                      </a:lnTo>
                      <a:lnTo>
                        <a:pt x="37" y="332"/>
                      </a:lnTo>
                      <a:lnTo>
                        <a:pt x="44" y="328"/>
                      </a:lnTo>
                      <a:lnTo>
                        <a:pt x="63" y="322"/>
                      </a:lnTo>
                      <a:lnTo>
                        <a:pt x="92" y="314"/>
                      </a:lnTo>
                      <a:lnTo>
                        <a:pt x="128" y="304"/>
                      </a:lnTo>
                      <a:lnTo>
                        <a:pt x="169" y="293"/>
                      </a:lnTo>
                      <a:lnTo>
                        <a:pt x="209" y="281"/>
                      </a:lnTo>
                      <a:lnTo>
                        <a:pt x="249" y="269"/>
                      </a:lnTo>
                      <a:lnTo>
                        <a:pt x="284" y="258"/>
                      </a:lnTo>
                      <a:lnTo>
                        <a:pt x="311" y="249"/>
                      </a:lnTo>
                      <a:lnTo>
                        <a:pt x="330" y="244"/>
                      </a:lnTo>
                      <a:lnTo>
                        <a:pt x="336" y="242"/>
                      </a:lnTo>
                      <a:lnTo>
                        <a:pt x="337" y="234"/>
                      </a:lnTo>
                      <a:lnTo>
                        <a:pt x="341" y="216"/>
                      </a:lnTo>
                      <a:lnTo>
                        <a:pt x="345" y="190"/>
                      </a:lnTo>
                      <a:lnTo>
                        <a:pt x="351" y="159"/>
                      </a:lnTo>
                      <a:lnTo>
                        <a:pt x="356" y="127"/>
                      </a:lnTo>
                      <a:lnTo>
                        <a:pt x="362" y="97"/>
                      </a:lnTo>
                      <a:lnTo>
                        <a:pt x="366" y="72"/>
                      </a:lnTo>
                      <a:lnTo>
                        <a:pt x="369" y="55"/>
                      </a:lnTo>
                      <a:lnTo>
                        <a:pt x="372" y="44"/>
                      </a:lnTo>
                      <a:lnTo>
                        <a:pt x="376" y="34"/>
                      </a:lnTo>
                      <a:lnTo>
                        <a:pt x="378" y="30"/>
                      </a:lnTo>
                      <a:lnTo>
                        <a:pt x="380" y="26"/>
                      </a:lnTo>
                      <a:lnTo>
                        <a:pt x="383" y="22"/>
                      </a:lnTo>
                      <a:lnTo>
                        <a:pt x="388" y="18"/>
                      </a:lnTo>
                      <a:lnTo>
                        <a:pt x="391" y="15"/>
                      </a:lnTo>
                      <a:lnTo>
                        <a:pt x="397" y="12"/>
                      </a:lnTo>
                      <a:lnTo>
                        <a:pt x="402" y="9"/>
                      </a:lnTo>
                      <a:lnTo>
                        <a:pt x="409" y="8"/>
                      </a:lnTo>
                      <a:lnTo>
                        <a:pt x="416" y="6"/>
                      </a:lnTo>
                      <a:lnTo>
                        <a:pt x="425" y="5"/>
                      </a:lnTo>
                      <a:lnTo>
                        <a:pt x="435" y="4"/>
                      </a:lnTo>
                      <a:lnTo>
                        <a:pt x="446" y="4"/>
                      </a:lnTo>
                      <a:lnTo>
                        <a:pt x="492" y="4"/>
                      </a:lnTo>
                      <a:lnTo>
                        <a:pt x="573" y="4"/>
                      </a:lnTo>
                      <a:lnTo>
                        <a:pt x="678" y="3"/>
                      </a:lnTo>
                      <a:lnTo>
                        <a:pt x="794" y="2"/>
                      </a:lnTo>
                      <a:lnTo>
                        <a:pt x="908" y="2"/>
                      </a:lnTo>
                      <a:lnTo>
                        <a:pt x="1008" y="0"/>
                      </a:lnTo>
                      <a:lnTo>
                        <a:pt x="1082" y="0"/>
                      </a:lnTo>
                      <a:lnTo>
                        <a:pt x="1115" y="0"/>
                      </a:lnTo>
                      <a:lnTo>
                        <a:pt x="1126" y="0"/>
                      </a:lnTo>
                      <a:lnTo>
                        <a:pt x="1135" y="2"/>
                      </a:lnTo>
                      <a:lnTo>
                        <a:pt x="1144" y="3"/>
                      </a:lnTo>
                      <a:lnTo>
                        <a:pt x="1153" y="5"/>
                      </a:lnTo>
                      <a:lnTo>
                        <a:pt x="1161" y="7"/>
                      </a:lnTo>
                      <a:lnTo>
                        <a:pt x="1167" y="9"/>
                      </a:lnTo>
                      <a:lnTo>
                        <a:pt x="1173" y="12"/>
                      </a:lnTo>
                      <a:lnTo>
                        <a:pt x="1178" y="16"/>
                      </a:lnTo>
                      <a:lnTo>
                        <a:pt x="1183" y="19"/>
                      </a:lnTo>
                      <a:lnTo>
                        <a:pt x="1186" y="22"/>
                      </a:lnTo>
                      <a:lnTo>
                        <a:pt x="1189" y="27"/>
                      </a:lnTo>
                      <a:lnTo>
                        <a:pt x="1191" y="31"/>
                      </a:lnTo>
                      <a:lnTo>
                        <a:pt x="1195" y="39"/>
                      </a:lnTo>
                      <a:lnTo>
                        <a:pt x="1196" y="48"/>
                      </a:lnTo>
                      <a:lnTo>
                        <a:pt x="1385" y="40"/>
                      </a:lnTo>
                      <a:lnTo>
                        <a:pt x="1393" y="487"/>
                      </a:lnTo>
                      <a:lnTo>
                        <a:pt x="1396" y="486"/>
                      </a:lnTo>
                      <a:lnTo>
                        <a:pt x="1406" y="485"/>
                      </a:lnTo>
                      <a:lnTo>
                        <a:pt x="1420" y="483"/>
                      </a:lnTo>
                      <a:lnTo>
                        <a:pt x="1438" y="481"/>
                      </a:lnTo>
                      <a:lnTo>
                        <a:pt x="1457" y="477"/>
                      </a:lnTo>
                      <a:lnTo>
                        <a:pt x="1474" y="475"/>
                      </a:lnTo>
                      <a:lnTo>
                        <a:pt x="1489" y="473"/>
                      </a:lnTo>
                      <a:lnTo>
                        <a:pt x="1500" y="471"/>
                      </a:lnTo>
                      <a:lnTo>
                        <a:pt x="1508" y="470"/>
                      </a:lnTo>
                      <a:lnTo>
                        <a:pt x="1514" y="466"/>
                      </a:lnTo>
                      <a:lnTo>
                        <a:pt x="1519" y="463"/>
                      </a:lnTo>
                      <a:lnTo>
                        <a:pt x="1522" y="459"/>
                      </a:lnTo>
                      <a:lnTo>
                        <a:pt x="1525" y="454"/>
                      </a:lnTo>
                      <a:lnTo>
                        <a:pt x="1527" y="449"/>
                      </a:lnTo>
                      <a:lnTo>
                        <a:pt x="1528" y="443"/>
                      </a:lnTo>
                      <a:lnTo>
                        <a:pt x="1528" y="438"/>
                      </a:lnTo>
                      <a:lnTo>
                        <a:pt x="1529" y="425"/>
                      </a:lnTo>
                      <a:lnTo>
                        <a:pt x="1532" y="398"/>
                      </a:lnTo>
                      <a:lnTo>
                        <a:pt x="1538" y="364"/>
                      </a:lnTo>
                      <a:lnTo>
                        <a:pt x="1542" y="327"/>
                      </a:lnTo>
                      <a:lnTo>
                        <a:pt x="1548" y="290"/>
                      </a:lnTo>
                      <a:lnTo>
                        <a:pt x="1553" y="257"/>
                      </a:lnTo>
                      <a:lnTo>
                        <a:pt x="1556" y="235"/>
                      </a:lnTo>
                      <a:lnTo>
                        <a:pt x="1557" y="226"/>
                      </a:lnTo>
                      <a:lnTo>
                        <a:pt x="1744" y="209"/>
                      </a:lnTo>
                      <a:lnTo>
                        <a:pt x="1751" y="369"/>
                      </a:lnTo>
                      <a:lnTo>
                        <a:pt x="1719" y="386"/>
                      </a:lnTo>
                      <a:lnTo>
                        <a:pt x="1717" y="385"/>
                      </a:lnTo>
                      <a:lnTo>
                        <a:pt x="1715" y="380"/>
                      </a:lnTo>
                      <a:lnTo>
                        <a:pt x="1713" y="371"/>
                      </a:lnTo>
                      <a:lnTo>
                        <a:pt x="1710" y="362"/>
                      </a:lnTo>
                      <a:lnTo>
                        <a:pt x="1708" y="351"/>
                      </a:lnTo>
                      <a:lnTo>
                        <a:pt x="1704" y="342"/>
                      </a:lnTo>
                      <a:lnTo>
                        <a:pt x="1701" y="334"/>
                      </a:lnTo>
                      <a:lnTo>
                        <a:pt x="1700" y="328"/>
                      </a:lnTo>
                      <a:lnTo>
                        <a:pt x="1698" y="324"/>
                      </a:lnTo>
                      <a:lnTo>
                        <a:pt x="1697" y="319"/>
                      </a:lnTo>
                      <a:lnTo>
                        <a:pt x="1693" y="315"/>
                      </a:lnTo>
                      <a:lnTo>
                        <a:pt x="1690" y="310"/>
                      </a:lnTo>
                      <a:lnTo>
                        <a:pt x="1687" y="306"/>
                      </a:lnTo>
                      <a:lnTo>
                        <a:pt x="1682" y="303"/>
                      </a:lnTo>
                      <a:lnTo>
                        <a:pt x="1677" y="301"/>
                      </a:lnTo>
                      <a:lnTo>
                        <a:pt x="1670" y="300"/>
                      </a:lnTo>
                      <a:lnTo>
                        <a:pt x="1664" y="300"/>
                      </a:lnTo>
                      <a:lnTo>
                        <a:pt x="1656" y="300"/>
                      </a:lnTo>
                      <a:lnTo>
                        <a:pt x="1647" y="299"/>
                      </a:lnTo>
                      <a:lnTo>
                        <a:pt x="1640" y="299"/>
                      </a:lnTo>
                      <a:lnTo>
                        <a:pt x="1631" y="300"/>
                      </a:lnTo>
                      <a:lnTo>
                        <a:pt x="1623" y="301"/>
                      </a:lnTo>
                      <a:lnTo>
                        <a:pt x="1616" y="303"/>
                      </a:lnTo>
                      <a:lnTo>
                        <a:pt x="1608" y="307"/>
                      </a:lnTo>
                      <a:lnTo>
                        <a:pt x="1601" y="311"/>
                      </a:lnTo>
                      <a:lnTo>
                        <a:pt x="1596" y="316"/>
                      </a:lnTo>
                      <a:lnTo>
                        <a:pt x="1589" y="321"/>
                      </a:lnTo>
                      <a:lnTo>
                        <a:pt x="1585" y="326"/>
                      </a:lnTo>
                      <a:lnTo>
                        <a:pt x="1580" y="332"/>
                      </a:lnTo>
                      <a:lnTo>
                        <a:pt x="1576" y="338"/>
                      </a:lnTo>
                      <a:lnTo>
                        <a:pt x="1574" y="344"/>
                      </a:lnTo>
                      <a:lnTo>
                        <a:pt x="1572" y="350"/>
                      </a:lnTo>
                      <a:lnTo>
                        <a:pt x="1569" y="363"/>
                      </a:lnTo>
                      <a:lnTo>
                        <a:pt x="1565" y="384"/>
                      </a:lnTo>
                      <a:lnTo>
                        <a:pt x="1561" y="410"/>
                      </a:lnTo>
                      <a:lnTo>
                        <a:pt x="1555" y="440"/>
                      </a:lnTo>
                      <a:lnTo>
                        <a:pt x="1551" y="467"/>
                      </a:lnTo>
                      <a:lnTo>
                        <a:pt x="1546" y="492"/>
                      </a:lnTo>
                      <a:lnTo>
                        <a:pt x="1543" y="508"/>
                      </a:lnTo>
                      <a:lnTo>
                        <a:pt x="1542" y="515"/>
                      </a:lnTo>
                      <a:lnTo>
                        <a:pt x="1476" y="555"/>
                      </a:lnTo>
                      <a:lnTo>
                        <a:pt x="1166" y="610"/>
                      </a:lnTo>
                      <a:lnTo>
                        <a:pt x="1165" y="602"/>
                      </a:lnTo>
                      <a:lnTo>
                        <a:pt x="1161" y="583"/>
                      </a:lnTo>
                      <a:lnTo>
                        <a:pt x="1154" y="554"/>
                      </a:lnTo>
                      <a:lnTo>
                        <a:pt x="1147" y="521"/>
                      </a:lnTo>
                      <a:lnTo>
                        <a:pt x="1140" y="486"/>
                      </a:lnTo>
                      <a:lnTo>
                        <a:pt x="1132" y="454"/>
                      </a:lnTo>
                      <a:lnTo>
                        <a:pt x="1127" y="428"/>
                      </a:lnTo>
                      <a:lnTo>
                        <a:pt x="1122" y="413"/>
                      </a:lnTo>
                      <a:lnTo>
                        <a:pt x="1119" y="402"/>
                      </a:lnTo>
                      <a:lnTo>
                        <a:pt x="1113" y="391"/>
                      </a:lnTo>
                      <a:lnTo>
                        <a:pt x="1110" y="385"/>
                      </a:lnTo>
                      <a:lnTo>
                        <a:pt x="1106" y="380"/>
                      </a:lnTo>
                      <a:lnTo>
                        <a:pt x="1101" y="375"/>
                      </a:lnTo>
                      <a:lnTo>
                        <a:pt x="1096" y="370"/>
                      </a:lnTo>
                      <a:lnTo>
                        <a:pt x="1089" y="366"/>
                      </a:lnTo>
                      <a:lnTo>
                        <a:pt x="1083" y="362"/>
                      </a:lnTo>
                      <a:lnTo>
                        <a:pt x="1074" y="359"/>
                      </a:lnTo>
                      <a:lnTo>
                        <a:pt x="1065" y="357"/>
                      </a:lnTo>
                      <a:lnTo>
                        <a:pt x="1055" y="356"/>
                      </a:lnTo>
                      <a:lnTo>
                        <a:pt x="1044" y="355"/>
                      </a:lnTo>
                      <a:lnTo>
                        <a:pt x="1032" y="356"/>
                      </a:lnTo>
                      <a:lnTo>
                        <a:pt x="1019" y="358"/>
                      </a:lnTo>
                      <a:lnTo>
                        <a:pt x="1007" y="361"/>
                      </a:lnTo>
                      <a:lnTo>
                        <a:pt x="996" y="366"/>
                      </a:lnTo>
                      <a:lnTo>
                        <a:pt x="986" y="370"/>
                      </a:lnTo>
                      <a:lnTo>
                        <a:pt x="978" y="375"/>
                      </a:lnTo>
                      <a:lnTo>
                        <a:pt x="971" y="381"/>
                      </a:lnTo>
                      <a:lnTo>
                        <a:pt x="965" y="387"/>
                      </a:lnTo>
                      <a:lnTo>
                        <a:pt x="961" y="394"/>
                      </a:lnTo>
                      <a:lnTo>
                        <a:pt x="958" y="400"/>
                      </a:lnTo>
                      <a:lnTo>
                        <a:pt x="953" y="412"/>
                      </a:lnTo>
                      <a:lnTo>
                        <a:pt x="951" y="421"/>
                      </a:lnTo>
                      <a:lnTo>
                        <a:pt x="950" y="428"/>
                      </a:lnTo>
                      <a:lnTo>
                        <a:pt x="950" y="431"/>
                      </a:lnTo>
                      <a:lnTo>
                        <a:pt x="949" y="433"/>
                      </a:lnTo>
                      <a:lnTo>
                        <a:pt x="948" y="437"/>
                      </a:lnTo>
                      <a:lnTo>
                        <a:pt x="946" y="440"/>
                      </a:lnTo>
                      <a:lnTo>
                        <a:pt x="944" y="444"/>
                      </a:lnTo>
                      <a:lnTo>
                        <a:pt x="940" y="448"/>
                      </a:lnTo>
                      <a:lnTo>
                        <a:pt x="935" y="451"/>
                      </a:lnTo>
                      <a:lnTo>
                        <a:pt x="929" y="452"/>
                      </a:lnTo>
                      <a:lnTo>
                        <a:pt x="917" y="454"/>
                      </a:lnTo>
                      <a:lnTo>
                        <a:pt x="896" y="454"/>
                      </a:lnTo>
                      <a:lnTo>
                        <a:pt x="871" y="455"/>
                      </a:lnTo>
                      <a:lnTo>
                        <a:pt x="843" y="457"/>
                      </a:lnTo>
                      <a:lnTo>
                        <a:pt x="813" y="457"/>
                      </a:lnTo>
                      <a:lnTo>
                        <a:pt x="787" y="458"/>
                      </a:lnTo>
                      <a:lnTo>
                        <a:pt x="766" y="459"/>
                      </a:lnTo>
                      <a:lnTo>
                        <a:pt x="753" y="460"/>
                      </a:lnTo>
                      <a:lnTo>
                        <a:pt x="745" y="461"/>
                      </a:lnTo>
                      <a:lnTo>
                        <a:pt x="740" y="462"/>
                      </a:lnTo>
                      <a:lnTo>
                        <a:pt x="734" y="462"/>
                      </a:lnTo>
                      <a:lnTo>
                        <a:pt x="729" y="463"/>
                      </a:lnTo>
                      <a:lnTo>
                        <a:pt x="724" y="464"/>
                      </a:lnTo>
                      <a:lnTo>
                        <a:pt x="721" y="466"/>
                      </a:lnTo>
                      <a:lnTo>
                        <a:pt x="717" y="470"/>
                      </a:lnTo>
                      <a:lnTo>
                        <a:pt x="713" y="475"/>
                      </a:lnTo>
                      <a:lnTo>
                        <a:pt x="709" y="480"/>
                      </a:lnTo>
                      <a:lnTo>
                        <a:pt x="705" y="483"/>
                      </a:lnTo>
                      <a:lnTo>
                        <a:pt x="700" y="486"/>
                      </a:lnTo>
                      <a:lnTo>
                        <a:pt x="695" y="487"/>
                      </a:lnTo>
                      <a:lnTo>
                        <a:pt x="688" y="488"/>
                      </a:lnTo>
                      <a:lnTo>
                        <a:pt x="679" y="489"/>
                      </a:lnTo>
                      <a:lnTo>
                        <a:pt x="668" y="489"/>
                      </a:lnTo>
                      <a:lnTo>
                        <a:pt x="654" y="489"/>
                      </a:lnTo>
                      <a:lnTo>
                        <a:pt x="628" y="488"/>
                      </a:lnTo>
                      <a:lnTo>
                        <a:pt x="581" y="488"/>
                      </a:lnTo>
                      <a:lnTo>
                        <a:pt x="522" y="487"/>
                      </a:lnTo>
                      <a:lnTo>
                        <a:pt x="456" y="485"/>
                      </a:lnTo>
                      <a:lnTo>
                        <a:pt x="392" y="484"/>
                      </a:lnTo>
                      <a:lnTo>
                        <a:pt x="336" y="483"/>
                      </a:lnTo>
                      <a:lnTo>
                        <a:pt x="295" y="482"/>
                      </a:lnTo>
                      <a:lnTo>
                        <a:pt x="275" y="482"/>
                      </a:lnTo>
                      <a:lnTo>
                        <a:pt x="268" y="482"/>
                      </a:lnTo>
                      <a:lnTo>
                        <a:pt x="262" y="482"/>
                      </a:lnTo>
                      <a:lnTo>
                        <a:pt x="256" y="482"/>
                      </a:lnTo>
                      <a:lnTo>
                        <a:pt x="252" y="481"/>
                      </a:lnTo>
                      <a:lnTo>
                        <a:pt x="248" y="481"/>
                      </a:lnTo>
                      <a:lnTo>
                        <a:pt x="243" y="478"/>
                      </a:lnTo>
                      <a:lnTo>
                        <a:pt x="239" y="477"/>
                      </a:lnTo>
                      <a:lnTo>
                        <a:pt x="234" y="475"/>
                      </a:lnTo>
                      <a:lnTo>
                        <a:pt x="230" y="472"/>
                      </a:lnTo>
                      <a:lnTo>
                        <a:pt x="226" y="470"/>
                      </a:lnTo>
                      <a:lnTo>
                        <a:pt x="222" y="466"/>
                      </a:lnTo>
                      <a:lnTo>
                        <a:pt x="218" y="464"/>
                      </a:lnTo>
                      <a:lnTo>
                        <a:pt x="212" y="463"/>
                      </a:lnTo>
                      <a:lnTo>
                        <a:pt x="208" y="461"/>
                      </a:lnTo>
                      <a:lnTo>
                        <a:pt x="203" y="460"/>
                      </a:lnTo>
                      <a:lnTo>
                        <a:pt x="198" y="46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2" name="Freeform 973"/>
                <p:cNvSpPr>
                  <a:spLocks/>
                </p:cNvSpPr>
                <p:nvPr/>
              </p:nvSpPr>
              <p:spPr bwMode="auto">
                <a:xfrm>
                  <a:off x="484" y="1388"/>
                  <a:ext cx="48" cy="54"/>
                </a:xfrm>
                <a:custGeom>
                  <a:avLst/>
                  <a:gdLst>
                    <a:gd name="T0" fmla="*/ 1 w 96"/>
                    <a:gd name="T1" fmla="*/ 0 h 109"/>
                    <a:gd name="T2" fmla="*/ 1 w 96"/>
                    <a:gd name="T3" fmla="*/ 0 h 109"/>
                    <a:gd name="T4" fmla="*/ 1 w 96"/>
                    <a:gd name="T5" fmla="*/ 0 h 109"/>
                    <a:gd name="T6" fmla="*/ 1 w 96"/>
                    <a:gd name="T7" fmla="*/ 0 h 109"/>
                    <a:gd name="T8" fmla="*/ 1 w 96"/>
                    <a:gd name="T9" fmla="*/ 0 h 109"/>
                    <a:gd name="T10" fmla="*/ 1 w 96"/>
                    <a:gd name="T11" fmla="*/ 0 h 109"/>
                    <a:gd name="T12" fmla="*/ 1 w 96"/>
                    <a:gd name="T13" fmla="*/ 0 h 109"/>
                    <a:gd name="T14" fmla="*/ 1 w 96"/>
                    <a:gd name="T15" fmla="*/ 0 h 109"/>
                    <a:gd name="T16" fmla="*/ 1 w 96"/>
                    <a:gd name="T17" fmla="*/ 0 h 109"/>
                    <a:gd name="T18" fmla="*/ 1 w 96"/>
                    <a:gd name="T19" fmla="*/ 0 h 109"/>
                    <a:gd name="T20" fmla="*/ 1 w 96"/>
                    <a:gd name="T21" fmla="*/ 0 h 109"/>
                    <a:gd name="T22" fmla="*/ 1 w 96"/>
                    <a:gd name="T23" fmla="*/ 0 h 109"/>
                    <a:gd name="T24" fmla="*/ 1 w 96"/>
                    <a:gd name="T25" fmla="*/ 0 h 109"/>
                    <a:gd name="T26" fmla="*/ 1 w 96"/>
                    <a:gd name="T27" fmla="*/ 0 h 109"/>
                    <a:gd name="T28" fmla="*/ 1 w 96"/>
                    <a:gd name="T29" fmla="*/ 0 h 109"/>
                    <a:gd name="T30" fmla="*/ 1 w 96"/>
                    <a:gd name="T31" fmla="*/ 0 h 109"/>
                    <a:gd name="T32" fmla="*/ 1 w 96"/>
                    <a:gd name="T33" fmla="*/ 0 h 109"/>
                    <a:gd name="T34" fmla="*/ 1 w 96"/>
                    <a:gd name="T35" fmla="*/ 0 h 109"/>
                    <a:gd name="T36" fmla="*/ 1 w 96"/>
                    <a:gd name="T37" fmla="*/ 0 h 109"/>
                    <a:gd name="T38" fmla="*/ 1 w 96"/>
                    <a:gd name="T39" fmla="*/ 0 h 109"/>
                    <a:gd name="T40" fmla="*/ 1 w 96"/>
                    <a:gd name="T41" fmla="*/ 0 h 109"/>
                    <a:gd name="T42" fmla="*/ 1 w 96"/>
                    <a:gd name="T43" fmla="*/ 0 h 109"/>
                    <a:gd name="T44" fmla="*/ 1 w 96"/>
                    <a:gd name="T45" fmla="*/ 0 h 109"/>
                    <a:gd name="T46" fmla="*/ 1 w 96"/>
                    <a:gd name="T47" fmla="*/ 0 h 109"/>
                    <a:gd name="T48" fmla="*/ 1 w 96"/>
                    <a:gd name="T49" fmla="*/ 0 h 109"/>
                    <a:gd name="T50" fmla="*/ 1 w 96"/>
                    <a:gd name="T51" fmla="*/ 0 h 109"/>
                    <a:gd name="T52" fmla="*/ 1 w 96"/>
                    <a:gd name="T53" fmla="*/ 0 h 109"/>
                    <a:gd name="T54" fmla="*/ 0 w 96"/>
                    <a:gd name="T55" fmla="*/ 0 h 109"/>
                    <a:gd name="T56" fmla="*/ 0 w 96"/>
                    <a:gd name="T57" fmla="*/ 0 h 109"/>
                    <a:gd name="T58" fmla="*/ 0 w 96"/>
                    <a:gd name="T59" fmla="*/ 0 h 109"/>
                    <a:gd name="T60" fmla="*/ 1 w 96"/>
                    <a:gd name="T61" fmla="*/ 0 h 109"/>
                    <a:gd name="T62" fmla="*/ 1 w 96"/>
                    <a:gd name="T63" fmla="*/ 0 h 1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6"/>
                    <a:gd name="T97" fmla="*/ 0 h 109"/>
                    <a:gd name="T98" fmla="*/ 96 w 96"/>
                    <a:gd name="T99" fmla="*/ 109 h 10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6" h="109">
                      <a:moveTo>
                        <a:pt x="1" y="19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8" y="1"/>
                      </a:lnTo>
                      <a:lnTo>
                        <a:pt x="59" y="1"/>
                      </a:lnTo>
                      <a:lnTo>
                        <a:pt x="69" y="1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90" y="3"/>
                      </a:lnTo>
                      <a:lnTo>
                        <a:pt x="93" y="5"/>
                      </a:lnTo>
                      <a:lnTo>
                        <a:pt x="94" y="7"/>
                      </a:lnTo>
                      <a:lnTo>
                        <a:pt x="95" y="9"/>
                      </a:lnTo>
                      <a:lnTo>
                        <a:pt x="96" y="11"/>
                      </a:lnTo>
                      <a:lnTo>
                        <a:pt x="96" y="13"/>
                      </a:lnTo>
                      <a:lnTo>
                        <a:pt x="96" y="18"/>
                      </a:lnTo>
                      <a:lnTo>
                        <a:pt x="96" y="28"/>
                      </a:lnTo>
                      <a:lnTo>
                        <a:pt x="96" y="40"/>
                      </a:lnTo>
                      <a:lnTo>
                        <a:pt x="96" y="53"/>
                      </a:lnTo>
                      <a:lnTo>
                        <a:pt x="96" y="67"/>
                      </a:lnTo>
                      <a:lnTo>
                        <a:pt x="96" y="79"/>
                      </a:lnTo>
                      <a:lnTo>
                        <a:pt x="96" y="89"/>
                      </a:lnTo>
                      <a:lnTo>
                        <a:pt x="96" y="93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4" y="101"/>
                      </a:lnTo>
                      <a:lnTo>
                        <a:pt x="92" y="103"/>
                      </a:lnTo>
                      <a:lnTo>
                        <a:pt x="89" y="105"/>
                      </a:lnTo>
                      <a:lnTo>
                        <a:pt x="86" y="107"/>
                      </a:lnTo>
                      <a:lnTo>
                        <a:pt x="83" y="108"/>
                      </a:lnTo>
                      <a:lnTo>
                        <a:pt x="80" y="109"/>
                      </a:lnTo>
                      <a:lnTo>
                        <a:pt x="74" y="109"/>
                      </a:lnTo>
                      <a:lnTo>
                        <a:pt x="66" y="109"/>
                      </a:lnTo>
                      <a:lnTo>
                        <a:pt x="55" y="109"/>
                      </a:lnTo>
                      <a:lnTo>
                        <a:pt x="44" y="109"/>
                      </a:lnTo>
                      <a:lnTo>
                        <a:pt x="33" y="109"/>
                      </a:lnTo>
                      <a:lnTo>
                        <a:pt x="24" y="109"/>
                      </a:lnTo>
                      <a:lnTo>
                        <a:pt x="16" y="109"/>
                      </a:lnTo>
                      <a:lnTo>
                        <a:pt x="13" y="109"/>
                      </a:lnTo>
                      <a:lnTo>
                        <a:pt x="10" y="108"/>
                      </a:lnTo>
                      <a:lnTo>
                        <a:pt x="8" y="107"/>
                      </a:lnTo>
                      <a:lnTo>
                        <a:pt x="6" y="105"/>
                      </a:lnTo>
                      <a:lnTo>
                        <a:pt x="4" y="103"/>
                      </a:lnTo>
                      <a:lnTo>
                        <a:pt x="2" y="101"/>
                      </a:lnTo>
                      <a:lnTo>
                        <a:pt x="1" y="98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0" y="79"/>
                      </a:lnTo>
                      <a:lnTo>
                        <a:pt x="0" y="67"/>
                      </a:lnTo>
                      <a:lnTo>
                        <a:pt x="1" y="54"/>
                      </a:lnTo>
                      <a:lnTo>
                        <a:pt x="1" y="41"/>
                      </a:lnTo>
                      <a:lnTo>
                        <a:pt x="1" y="30"/>
                      </a:lnTo>
                      <a:lnTo>
                        <a:pt x="1" y="22"/>
                      </a:lnTo>
                      <a:lnTo>
                        <a:pt x="1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3" name="Freeform 974"/>
                <p:cNvSpPr>
                  <a:spLocks/>
                </p:cNvSpPr>
                <p:nvPr/>
              </p:nvSpPr>
              <p:spPr bwMode="auto">
                <a:xfrm>
                  <a:off x="484" y="1388"/>
                  <a:ext cx="48" cy="54"/>
                </a:xfrm>
                <a:custGeom>
                  <a:avLst/>
                  <a:gdLst>
                    <a:gd name="T0" fmla="*/ 1 w 96"/>
                    <a:gd name="T1" fmla="*/ 0 h 109"/>
                    <a:gd name="T2" fmla="*/ 1 w 96"/>
                    <a:gd name="T3" fmla="*/ 0 h 109"/>
                    <a:gd name="T4" fmla="*/ 1 w 96"/>
                    <a:gd name="T5" fmla="*/ 0 h 109"/>
                    <a:gd name="T6" fmla="*/ 1 w 96"/>
                    <a:gd name="T7" fmla="*/ 0 h 109"/>
                    <a:gd name="T8" fmla="*/ 1 w 96"/>
                    <a:gd name="T9" fmla="*/ 0 h 109"/>
                    <a:gd name="T10" fmla="*/ 1 w 96"/>
                    <a:gd name="T11" fmla="*/ 0 h 109"/>
                    <a:gd name="T12" fmla="*/ 1 w 96"/>
                    <a:gd name="T13" fmla="*/ 0 h 109"/>
                    <a:gd name="T14" fmla="*/ 1 w 96"/>
                    <a:gd name="T15" fmla="*/ 0 h 109"/>
                    <a:gd name="T16" fmla="*/ 1 w 96"/>
                    <a:gd name="T17" fmla="*/ 0 h 109"/>
                    <a:gd name="T18" fmla="*/ 1 w 96"/>
                    <a:gd name="T19" fmla="*/ 0 h 109"/>
                    <a:gd name="T20" fmla="*/ 1 w 96"/>
                    <a:gd name="T21" fmla="*/ 0 h 109"/>
                    <a:gd name="T22" fmla="*/ 1 w 96"/>
                    <a:gd name="T23" fmla="*/ 0 h 109"/>
                    <a:gd name="T24" fmla="*/ 1 w 96"/>
                    <a:gd name="T25" fmla="*/ 0 h 109"/>
                    <a:gd name="T26" fmla="*/ 1 w 96"/>
                    <a:gd name="T27" fmla="*/ 0 h 109"/>
                    <a:gd name="T28" fmla="*/ 1 w 96"/>
                    <a:gd name="T29" fmla="*/ 0 h 109"/>
                    <a:gd name="T30" fmla="*/ 1 w 96"/>
                    <a:gd name="T31" fmla="*/ 0 h 109"/>
                    <a:gd name="T32" fmla="*/ 1 w 96"/>
                    <a:gd name="T33" fmla="*/ 0 h 109"/>
                    <a:gd name="T34" fmla="*/ 1 w 96"/>
                    <a:gd name="T35" fmla="*/ 0 h 109"/>
                    <a:gd name="T36" fmla="*/ 1 w 96"/>
                    <a:gd name="T37" fmla="*/ 0 h 109"/>
                    <a:gd name="T38" fmla="*/ 1 w 96"/>
                    <a:gd name="T39" fmla="*/ 0 h 109"/>
                    <a:gd name="T40" fmla="*/ 1 w 96"/>
                    <a:gd name="T41" fmla="*/ 0 h 109"/>
                    <a:gd name="T42" fmla="*/ 1 w 96"/>
                    <a:gd name="T43" fmla="*/ 0 h 109"/>
                    <a:gd name="T44" fmla="*/ 1 w 96"/>
                    <a:gd name="T45" fmla="*/ 0 h 109"/>
                    <a:gd name="T46" fmla="*/ 1 w 96"/>
                    <a:gd name="T47" fmla="*/ 0 h 109"/>
                    <a:gd name="T48" fmla="*/ 1 w 96"/>
                    <a:gd name="T49" fmla="*/ 0 h 109"/>
                    <a:gd name="T50" fmla="*/ 1 w 96"/>
                    <a:gd name="T51" fmla="*/ 0 h 109"/>
                    <a:gd name="T52" fmla="*/ 1 w 96"/>
                    <a:gd name="T53" fmla="*/ 0 h 109"/>
                    <a:gd name="T54" fmla="*/ 0 w 96"/>
                    <a:gd name="T55" fmla="*/ 0 h 109"/>
                    <a:gd name="T56" fmla="*/ 0 w 96"/>
                    <a:gd name="T57" fmla="*/ 0 h 109"/>
                    <a:gd name="T58" fmla="*/ 0 w 96"/>
                    <a:gd name="T59" fmla="*/ 0 h 109"/>
                    <a:gd name="T60" fmla="*/ 1 w 96"/>
                    <a:gd name="T61" fmla="*/ 0 h 109"/>
                    <a:gd name="T62" fmla="*/ 1 w 96"/>
                    <a:gd name="T63" fmla="*/ 0 h 10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6"/>
                    <a:gd name="T97" fmla="*/ 0 h 109"/>
                    <a:gd name="T98" fmla="*/ 96 w 96"/>
                    <a:gd name="T99" fmla="*/ 109 h 10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6" h="109">
                      <a:moveTo>
                        <a:pt x="1" y="19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8" y="1"/>
                      </a:lnTo>
                      <a:lnTo>
                        <a:pt x="59" y="1"/>
                      </a:lnTo>
                      <a:lnTo>
                        <a:pt x="69" y="1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90" y="3"/>
                      </a:lnTo>
                      <a:lnTo>
                        <a:pt x="93" y="5"/>
                      </a:lnTo>
                      <a:lnTo>
                        <a:pt x="94" y="7"/>
                      </a:lnTo>
                      <a:lnTo>
                        <a:pt x="95" y="9"/>
                      </a:lnTo>
                      <a:lnTo>
                        <a:pt x="96" y="11"/>
                      </a:lnTo>
                      <a:lnTo>
                        <a:pt x="96" y="13"/>
                      </a:lnTo>
                      <a:lnTo>
                        <a:pt x="96" y="18"/>
                      </a:lnTo>
                      <a:lnTo>
                        <a:pt x="96" y="28"/>
                      </a:lnTo>
                      <a:lnTo>
                        <a:pt x="96" y="40"/>
                      </a:lnTo>
                      <a:lnTo>
                        <a:pt x="96" y="53"/>
                      </a:lnTo>
                      <a:lnTo>
                        <a:pt x="96" y="67"/>
                      </a:lnTo>
                      <a:lnTo>
                        <a:pt x="96" y="79"/>
                      </a:lnTo>
                      <a:lnTo>
                        <a:pt x="96" y="89"/>
                      </a:lnTo>
                      <a:lnTo>
                        <a:pt x="96" y="93"/>
                      </a:lnTo>
                      <a:lnTo>
                        <a:pt x="96" y="96"/>
                      </a:lnTo>
                      <a:lnTo>
                        <a:pt x="95" y="98"/>
                      </a:lnTo>
                      <a:lnTo>
                        <a:pt x="94" y="101"/>
                      </a:lnTo>
                      <a:lnTo>
                        <a:pt x="92" y="103"/>
                      </a:lnTo>
                      <a:lnTo>
                        <a:pt x="89" y="105"/>
                      </a:lnTo>
                      <a:lnTo>
                        <a:pt x="86" y="107"/>
                      </a:lnTo>
                      <a:lnTo>
                        <a:pt x="83" y="108"/>
                      </a:lnTo>
                      <a:lnTo>
                        <a:pt x="80" y="109"/>
                      </a:lnTo>
                      <a:lnTo>
                        <a:pt x="74" y="109"/>
                      </a:lnTo>
                      <a:lnTo>
                        <a:pt x="66" y="109"/>
                      </a:lnTo>
                      <a:lnTo>
                        <a:pt x="55" y="109"/>
                      </a:lnTo>
                      <a:lnTo>
                        <a:pt x="44" y="109"/>
                      </a:lnTo>
                      <a:lnTo>
                        <a:pt x="33" y="109"/>
                      </a:lnTo>
                      <a:lnTo>
                        <a:pt x="24" y="109"/>
                      </a:lnTo>
                      <a:lnTo>
                        <a:pt x="16" y="109"/>
                      </a:lnTo>
                      <a:lnTo>
                        <a:pt x="13" y="109"/>
                      </a:lnTo>
                      <a:lnTo>
                        <a:pt x="10" y="108"/>
                      </a:lnTo>
                      <a:lnTo>
                        <a:pt x="8" y="107"/>
                      </a:lnTo>
                      <a:lnTo>
                        <a:pt x="6" y="105"/>
                      </a:lnTo>
                      <a:lnTo>
                        <a:pt x="4" y="103"/>
                      </a:lnTo>
                      <a:lnTo>
                        <a:pt x="2" y="101"/>
                      </a:lnTo>
                      <a:lnTo>
                        <a:pt x="1" y="98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9"/>
                      </a:lnTo>
                      <a:lnTo>
                        <a:pt x="0" y="79"/>
                      </a:lnTo>
                      <a:lnTo>
                        <a:pt x="0" y="67"/>
                      </a:lnTo>
                      <a:lnTo>
                        <a:pt x="1" y="54"/>
                      </a:lnTo>
                      <a:lnTo>
                        <a:pt x="1" y="41"/>
                      </a:lnTo>
                      <a:lnTo>
                        <a:pt x="1" y="30"/>
                      </a:lnTo>
                      <a:lnTo>
                        <a:pt x="1" y="22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4" name="Freeform 975"/>
                <p:cNvSpPr>
                  <a:spLocks/>
                </p:cNvSpPr>
                <p:nvPr/>
              </p:nvSpPr>
              <p:spPr bwMode="auto">
                <a:xfrm>
                  <a:off x="485" y="1394"/>
                  <a:ext cx="47" cy="43"/>
                </a:xfrm>
                <a:custGeom>
                  <a:avLst/>
                  <a:gdLst>
                    <a:gd name="T0" fmla="*/ 1 w 94"/>
                    <a:gd name="T1" fmla="*/ 0 h 88"/>
                    <a:gd name="T2" fmla="*/ 1 w 94"/>
                    <a:gd name="T3" fmla="*/ 0 h 88"/>
                    <a:gd name="T4" fmla="*/ 1 w 94"/>
                    <a:gd name="T5" fmla="*/ 0 h 88"/>
                    <a:gd name="T6" fmla="*/ 1 w 94"/>
                    <a:gd name="T7" fmla="*/ 0 h 88"/>
                    <a:gd name="T8" fmla="*/ 1 w 94"/>
                    <a:gd name="T9" fmla="*/ 0 h 88"/>
                    <a:gd name="T10" fmla="*/ 1 w 94"/>
                    <a:gd name="T11" fmla="*/ 0 h 88"/>
                    <a:gd name="T12" fmla="*/ 1 w 94"/>
                    <a:gd name="T13" fmla="*/ 0 h 88"/>
                    <a:gd name="T14" fmla="*/ 1 w 94"/>
                    <a:gd name="T15" fmla="*/ 0 h 88"/>
                    <a:gd name="T16" fmla="*/ 1 w 94"/>
                    <a:gd name="T17" fmla="*/ 0 h 88"/>
                    <a:gd name="T18" fmla="*/ 1 w 94"/>
                    <a:gd name="T19" fmla="*/ 0 h 88"/>
                    <a:gd name="T20" fmla="*/ 1 w 94"/>
                    <a:gd name="T21" fmla="*/ 0 h 88"/>
                    <a:gd name="T22" fmla="*/ 1 w 94"/>
                    <a:gd name="T23" fmla="*/ 0 h 88"/>
                    <a:gd name="T24" fmla="*/ 1 w 94"/>
                    <a:gd name="T25" fmla="*/ 0 h 88"/>
                    <a:gd name="T26" fmla="*/ 1 w 94"/>
                    <a:gd name="T27" fmla="*/ 0 h 88"/>
                    <a:gd name="T28" fmla="*/ 1 w 94"/>
                    <a:gd name="T29" fmla="*/ 0 h 88"/>
                    <a:gd name="T30" fmla="*/ 1 w 94"/>
                    <a:gd name="T31" fmla="*/ 0 h 88"/>
                    <a:gd name="T32" fmla="*/ 1 w 94"/>
                    <a:gd name="T33" fmla="*/ 0 h 88"/>
                    <a:gd name="T34" fmla="*/ 1 w 94"/>
                    <a:gd name="T35" fmla="*/ 0 h 88"/>
                    <a:gd name="T36" fmla="*/ 1 w 94"/>
                    <a:gd name="T37" fmla="*/ 0 h 88"/>
                    <a:gd name="T38" fmla="*/ 1 w 94"/>
                    <a:gd name="T39" fmla="*/ 0 h 88"/>
                    <a:gd name="T40" fmla="*/ 1 w 94"/>
                    <a:gd name="T41" fmla="*/ 0 h 88"/>
                    <a:gd name="T42" fmla="*/ 1 w 94"/>
                    <a:gd name="T43" fmla="*/ 0 h 88"/>
                    <a:gd name="T44" fmla="*/ 1 w 94"/>
                    <a:gd name="T45" fmla="*/ 0 h 88"/>
                    <a:gd name="T46" fmla="*/ 1 w 94"/>
                    <a:gd name="T47" fmla="*/ 0 h 88"/>
                    <a:gd name="T48" fmla="*/ 0 w 94"/>
                    <a:gd name="T49" fmla="*/ 0 h 88"/>
                    <a:gd name="T50" fmla="*/ 1 w 94"/>
                    <a:gd name="T51" fmla="*/ 0 h 88"/>
                    <a:gd name="T52" fmla="*/ 1 w 94"/>
                    <a:gd name="T53" fmla="*/ 0 h 88"/>
                    <a:gd name="T54" fmla="*/ 1 w 94"/>
                    <a:gd name="T55" fmla="*/ 0 h 88"/>
                    <a:gd name="T56" fmla="*/ 1 w 94"/>
                    <a:gd name="T57" fmla="*/ 0 h 88"/>
                    <a:gd name="T58" fmla="*/ 1 w 94"/>
                    <a:gd name="T59" fmla="*/ 0 h 88"/>
                    <a:gd name="T60" fmla="*/ 1 w 94"/>
                    <a:gd name="T61" fmla="*/ 0 h 88"/>
                    <a:gd name="T62" fmla="*/ 1 w 94"/>
                    <a:gd name="T63" fmla="*/ 0 h 88"/>
                    <a:gd name="T64" fmla="*/ 1 w 94"/>
                    <a:gd name="T65" fmla="*/ 0 h 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4"/>
                    <a:gd name="T100" fmla="*/ 0 h 88"/>
                    <a:gd name="T101" fmla="*/ 94 w 94"/>
                    <a:gd name="T102" fmla="*/ 88 h 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4" h="88">
                      <a:moveTo>
                        <a:pt x="47" y="88"/>
                      </a:moveTo>
                      <a:lnTo>
                        <a:pt x="57" y="87"/>
                      </a:lnTo>
                      <a:lnTo>
                        <a:pt x="64" y="85"/>
                      </a:lnTo>
                      <a:lnTo>
                        <a:pt x="73" y="80"/>
                      </a:lnTo>
                      <a:lnTo>
                        <a:pt x="80" y="76"/>
                      </a:lnTo>
                      <a:lnTo>
                        <a:pt x="85" y="69"/>
                      </a:lnTo>
                      <a:lnTo>
                        <a:pt x="90" y="62"/>
                      </a:lnTo>
                      <a:lnTo>
                        <a:pt x="93" y="53"/>
                      </a:lnTo>
                      <a:lnTo>
                        <a:pt x="94" y="44"/>
                      </a:lnTo>
                      <a:lnTo>
                        <a:pt x="93" y="35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80" y="13"/>
                      </a:lnTo>
                      <a:lnTo>
                        <a:pt x="73" y="8"/>
                      </a:lnTo>
                      <a:lnTo>
                        <a:pt x="64" y="3"/>
                      </a:lnTo>
                      <a:lnTo>
                        <a:pt x="57" y="1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8" y="3"/>
                      </a:lnTo>
                      <a:lnTo>
                        <a:pt x="21" y="8"/>
                      </a:lnTo>
                      <a:lnTo>
                        <a:pt x="14" y="13"/>
                      </a:lnTo>
                      <a:lnTo>
                        <a:pt x="8" y="20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3"/>
                      </a:lnTo>
                      <a:lnTo>
                        <a:pt x="4" y="62"/>
                      </a:lnTo>
                      <a:lnTo>
                        <a:pt x="8" y="69"/>
                      </a:lnTo>
                      <a:lnTo>
                        <a:pt x="14" y="76"/>
                      </a:lnTo>
                      <a:lnTo>
                        <a:pt x="21" y="80"/>
                      </a:lnTo>
                      <a:lnTo>
                        <a:pt x="28" y="85"/>
                      </a:lnTo>
                      <a:lnTo>
                        <a:pt x="37" y="87"/>
                      </a:lnTo>
                      <a:lnTo>
                        <a:pt x="47" y="8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5" name="Freeform 976"/>
                <p:cNvSpPr>
                  <a:spLocks/>
                </p:cNvSpPr>
                <p:nvPr/>
              </p:nvSpPr>
              <p:spPr bwMode="auto">
                <a:xfrm>
                  <a:off x="485" y="1394"/>
                  <a:ext cx="47" cy="43"/>
                </a:xfrm>
                <a:custGeom>
                  <a:avLst/>
                  <a:gdLst>
                    <a:gd name="T0" fmla="*/ 1 w 94"/>
                    <a:gd name="T1" fmla="*/ 0 h 88"/>
                    <a:gd name="T2" fmla="*/ 1 w 94"/>
                    <a:gd name="T3" fmla="*/ 0 h 88"/>
                    <a:gd name="T4" fmla="*/ 1 w 94"/>
                    <a:gd name="T5" fmla="*/ 0 h 88"/>
                    <a:gd name="T6" fmla="*/ 1 w 94"/>
                    <a:gd name="T7" fmla="*/ 0 h 88"/>
                    <a:gd name="T8" fmla="*/ 1 w 94"/>
                    <a:gd name="T9" fmla="*/ 0 h 88"/>
                    <a:gd name="T10" fmla="*/ 1 w 94"/>
                    <a:gd name="T11" fmla="*/ 0 h 88"/>
                    <a:gd name="T12" fmla="*/ 1 w 94"/>
                    <a:gd name="T13" fmla="*/ 0 h 88"/>
                    <a:gd name="T14" fmla="*/ 1 w 94"/>
                    <a:gd name="T15" fmla="*/ 0 h 88"/>
                    <a:gd name="T16" fmla="*/ 1 w 94"/>
                    <a:gd name="T17" fmla="*/ 0 h 88"/>
                    <a:gd name="T18" fmla="*/ 1 w 94"/>
                    <a:gd name="T19" fmla="*/ 0 h 88"/>
                    <a:gd name="T20" fmla="*/ 1 w 94"/>
                    <a:gd name="T21" fmla="*/ 0 h 88"/>
                    <a:gd name="T22" fmla="*/ 1 w 94"/>
                    <a:gd name="T23" fmla="*/ 0 h 88"/>
                    <a:gd name="T24" fmla="*/ 1 w 94"/>
                    <a:gd name="T25" fmla="*/ 0 h 88"/>
                    <a:gd name="T26" fmla="*/ 1 w 94"/>
                    <a:gd name="T27" fmla="*/ 0 h 88"/>
                    <a:gd name="T28" fmla="*/ 1 w 94"/>
                    <a:gd name="T29" fmla="*/ 0 h 88"/>
                    <a:gd name="T30" fmla="*/ 1 w 94"/>
                    <a:gd name="T31" fmla="*/ 0 h 88"/>
                    <a:gd name="T32" fmla="*/ 1 w 94"/>
                    <a:gd name="T33" fmla="*/ 0 h 88"/>
                    <a:gd name="T34" fmla="*/ 1 w 94"/>
                    <a:gd name="T35" fmla="*/ 0 h 88"/>
                    <a:gd name="T36" fmla="*/ 1 w 94"/>
                    <a:gd name="T37" fmla="*/ 0 h 88"/>
                    <a:gd name="T38" fmla="*/ 1 w 94"/>
                    <a:gd name="T39" fmla="*/ 0 h 88"/>
                    <a:gd name="T40" fmla="*/ 1 w 94"/>
                    <a:gd name="T41" fmla="*/ 0 h 88"/>
                    <a:gd name="T42" fmla="*/ 1 w 94"/>
                    <a:gd name="T43" fmla="*/ 0 h 88"/>
                    <a:gd name="T44" fmla="*/ 1 w 94"/>
                    <a:gd name="T45" fmla="*/ 0 h 88"/>
                    <a:gd name="T46" fmla="*/ 1 w 94"/>
                    <a:gd name="T47" fmla="*/ 0 h 88"/>
                    <a:gd name="T48" fmla="*/ 0 w 94"/>
                    <a:gd name="T49" fmla="*/ 0 h 88"/>
                    <a:gd name="T50" fmla="*/ 1 w 94"/>
                    <a:gd name="T51" fmla="*/ 0 h 88"/>
                    <a:gd name="T52" fmla="*/ 1 w 94"/>
                    <a:gd name="T53" fmla="*/ 0 h 88"/>
                    <a:gd name="T54" fmla="*/ 1 w 94"/>
                    <a:gd name="T55" fmla="*/ 0 h 88"/>
                    <a:gd name="T56" fmla="*/ 1 w 94"/>
                    <a:gd name="T57" fmla="*/ 0 h 88"/>
                    <a:gd name="T58" fmla="*/ 1 w 94"/>
                    <a:gd name="T59" fmla="*/ 0 h 88"/>
                    <a:gd name="T60" fmla="*/ 1 w 94"/>
                    <a:gd name="T61" fmla="*/ 0 h 88"/>
                    <a:gd name="T62" fmla="*/ 1 w 94"/>
                    <a:gd name="T63" fmla="*/ 0 h 88"/>
                    <a:gd name="T64" fmla="*/ 1 w 94"/>
                    <a:gd name="T65" fmla="*/ 0 h 8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4"/>
                    <a:gd name="T100" fmla="*/ 0 h 88"/>
                    <a:gd name="T101" fmla="*/ 94 w 94"/>
                    <a:gd name="T102" fmla="*/ 88 h 8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4" h="88">
                      <a:moveTo>
                        <a:pt x="47" y="88"/>
                      </a:moveTo>
                      <a:lnTo>
                        <a:pt x="57" y="87"/>
                      </a:lnTo>
                      <a:lnTo>
                        <a:pt x="64" y="85"/>
                      </a:lnTo>
                      <a:lnTo>
                        <a:pt x="73" y="80"/>
                      </a:lnTo>
                      <a:lnTo>
                        <a:pt x="80" y="76"/>
                      </a:lnTo>
                      <a:lnTo>
                        <a:pt x="85" y="69"/>
                      </a:lnTo>
                      <a:lnTo>
                        <a:pt x="90" y="62"/>
                      </a:lnTo>
                      <a:lnTo>
                        <a:pt x="93" y="53"/>
                      </a:lnTo>
                      <a:lnTo>
                        <a:pt x="94" y="44"/>
                      </a:lnTo>
                      <a:lnTo>
                        <a:pt x="93" y="35"/>
                      </a:lnTo>
                      <a:lnTo>
                        <a:pt x="90" y="28"/>
                      </a:lnTo>
                      <a:lnTo>
                        <a:pt x="85" y="20"/>
                      </a:lnTo>
                      <a:lnTo>
                        <a:pt x="80" y="13"/>
                      </a:lnTo>
                      <a:lnTo>
                        <a:pt x="73" y="8"/>
                      </a:lnTo>
                      <a:lnTo>
                        <a:pt x="64" y="3"/>
                      </a:lnTo>
                      <a:lnTo>
                        <a:pt x="57" y="1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8" y="3"/>
                      </a:lnTo>
                      <a:lnTo>
                        <a:pt x="21" y="8"/>
                      </a:lnTo>
                      <a:lnTo>
                        <a:pt x="14" y="13"/>
                      </a:lnTo>
                      <a:lnTo>
                        <a:pt x="8" y="20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3"/>
                      </a:lnTo>
                      <a:lnTo>
                        <a:pt x="4" y="62"/>
                      </a:lnTo>
                      <a:lnTo>
                        <a:pt x="8" y="69"/>
                      </a:lnTo>
                      <a:lnTo>
                        <a:pt x="14" y="76"/>
                      </a:lnTo>
                      <a:lnTo>
                        <a:pt x="21" y="80"/>
                      </a:lnTo>
                      <a:lnTo>
                        <a:pt x="28" y="85"/>
                      </a:lnTo>
                      <a:lnTo>
                        <a:pt x="37" y="87"/>
                      </a:lnTo>
                      <a:lnTo>
                        <a:pt x="47" y="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6" name="Freeform 977"/>
                <p:cNvSpPr>
                  <a:spLocks/>
                </p:cNvSpPr>
                <p:nvPr/>
              </p:nvSpPr>
              <p:spPr bwMode="auto">
                <a:xfrm>
                  <a:off x="485" y="1395"/>
                  <a:ext cx="42" cy="41"/>
                </a:xfrm>
                <a:custGeom>
                  <a:avLst/>
                  <a:gdLst>
                    <a:gd name="T0" fmla="*/ 1 w 83"/>
                    <a:gd name="T1" fmla="*/ 0 h 83"/>
                    <a:gd name="T2" fmla="*/ 1 w 83"/>
                    <a:gd name="T3" fmla="*/ 0 h 83"/>
                    <a:gd name="T4" fmla="*/ 1 w 83"/>
                    <a:gd name="T5" fmla="*/ 0 h 83"/>
                    <a:gd name="T6" fmla="*/ 1 w 83"/>
                    <a:gd name="T7" fmla="*/ 0 h 83"/>
                    <a:gd name="T8" fmla="*/ 1 w 83"/>
                    <a:gd name="T9" fmla="*/ 0 h 83"/>
                    <a:gd name="T10" fmla="*/ 1 w 83"/>
                    <a:gd name="T11" fmla="*/ 0 h 83"/>
                    <a:gd name="T12" fmla="*/ 1 w 83"/>
                    <a:gd name="T13" fmla="*/ 0 h 83"/>
                    <a:gd name="T14" fmla="*/ 1 w 83"/>
                    <a:gd name="T15" fmla="*/ 0 h 83"/>
                    <a:gd name="T16" fmla="*/ 1 w 83"/>
                    <a:gd name="T17" fmla="*/ 0 h 83"/>
                    <a:gd name="T18" fmla="*/ 1 w 83"/>
                    <a:gd name="T19" fmla="*/ 0 h 83"/>
                    <a:gd name="T20" fmla="*/ 1 w 83"/>
                    <a:gd name="T21" fmla="*/ 0 h 83"/>
                    <a:gd name="T22" fmla="*/ 1 w 83"/>
                    <a:gd name="T23" fmla="*/ 0 h 83"/>
                    <a:gd name="T24" fmla="*/ 1 w 83"/>
                    <a:gd name="T25" fmla="*/ 0 h 83"/>
                    <a:gd name="T26" fmla="*/ 1 w 83"/>
                    <a:gd name="T27" fmla="*/ 0 h 83"/>
                    <a:gd name="T28" fmla="*/ 1 w 83"/>
                    <a:gd name="T29" fmla="*/ 0 h 83"/>
                    <a:gd name="T30" fmla="*/ 1 w 83"/>
                    <a:gd name="T31" fmla="*/ 0 h 83"/>
                    <a:gd name="T32" fmla="*/ 1 w 83"/>
                    <a:gd name="T33" fmla="*/ 0 h 83"/>
                    <a:gd name="T34" fmla="*/ 1 w 83"/>
                    <a:gd name="T35" fmla="*/ 0 h 83"/>
                    <a:gd name="T36" fmla="*/ 1 w 83"/>
                    <a:gd name="T37" fmla="*/ 0 h 83"/>
                    <a:gd name="T38" fmla="*/ 1 w 83"/>
                    <a:gd name="T39" fmla="*/ 0 h 83"/>
                    <a:gd name="T40" fmla="*/ 1 w 83"/>
                    <a:gd name="T41" fmla="*/ 0 h 83"/>
                    <a:gd name="T42" fmla="*/ 1 w 83"/>
                    <a:gd name="T43" fmla="*/ 0 h 83"/>
                    <a:gd name="T44" fmla="*/ 1 w 83"/>
                    <a:gd name="T45" fmla="*/ 0 h 83"/>
                    <a:gd name="T46" fmla="*/ 1 w 83"/>
                    <a:gd name="T47" fmla="*/ 0 h 83"/>
                    <a:gd name="T48" fmla="*/ 0 w 83"/>
                    <a:gd name="T49" fmla="*/ 0 h 83"/>
                    <a:gd name="T50" fmla="*/ 1 w 83"/>
                    <a:gd name="T51" fmla="*/ 0 h 83"/>
                    <a:gd name="T52" fmla="*/ 1 w 83"/>
                    <a:gd name="T53" fmla="*/ 0 h 83"/>
                    <a:gd name="T54" fmla="*/ 1 w 83"/>
                    <a:gd name="T55" fmla="*/ 0 h 83"/>
                    <a:gd name="T56" fmla="*/ 1 w 83"/>
                    <a:gd name="T57" fmla="*/ 0 h 83"/>
                    <a:gd name="T58" fmla="*/ 1 w 83"/>
                    <a:gd name="T59" fmla="*/ 0 h 83"/>
                    <a:gd name="T60" fmla="*/ 1 w 83"/>
                    <a:gd name="T61" fmla="*/ 0 h 83"/>
                    <a:gd name="T62" fmla="*/ 1 w 83"/>
                    <a:gd name="T63" fmla="*/ 0 h 83"/>
                    <a:gd name="T64" fmla="*/ 1 w 83"/>
                    <a:gd name="T65" fmla="*/ 0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"/>
                    <a:gd name="T100" fmla="*/ 0 h 83"/>
                    <a:gd name="T101" fmla="*/ 83 w 83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" h="83">
                      <a:moveTo>
                        <a:pt x="41" y="83"/>
                      </a:moveTo>
                      <a:lnTo>
                        <a:pt x="50" y="82"/>
                      </a:lnTo>
                      <a:lnTo>
                        <a:pt x="58" y="79"/>
                      </a:lnTo>
                      <a:lnTo>
                        <a:pt x="64" y="75"/>
                      </a:lnTo>
                      <a:lnTo>
                        <a:pt x="71" y="71"/>
                      </a:lnTo>
                      <a:lnTo>
                        <a:pt x="75" y="64"/>
                      </a:lnTo>
                      <a:lnTo>
                        <a:pt x="80" y="57"/>
                      </a:lnTo>
                      <a:lnTo>
                        <a:pt x="82" y="50"/>
                      </a:lnTo>
                      <a:lnTo>
                        <a:pt x="83" y="41"/>
                      </a:lnTo>
                      <a:lnTo>
                        <a:pt x="82" y="33"/>
                      </a:lnTo>
                      <a:lnTo>
                        <a:pt x="80" y="26"/>
                      </a:lnTo>
                      <a:lnTo>
                        <a:pt x="75" y="18"/>
                      </a:lnTo>
                      <a:lnTo>
                        <a:pt x="71" y="13"/>
                      </a:lnTo>
                      <a:lnTo>
                        <a:pt x="64" y="7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5" y="4"/>
                      </a:lnTo>
                      <a:lnTo>
                        <a:pt x="18" y="7"/>
                      </a:lnTo>
                      <a:lnTo>
                        <a:pt x="12" y="13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3" y="82"/>
                      </a:lnTo>
                      <a:lnTo>
                        <a:pt x="41" y="8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7" name="Freeform 978"/>
                <p:cNvSpPr>
                  <a:spLocks/>
                </p:cNvSpPr>
                <p:nvPr/>
              </p:nvSpPr>
              <p:spPr bwMode="auto">
                <a:xfrm>
                  <a:off x="485" y="1395"/>
                  <a:ext cx="42" cy="41"/>
                </a:xfrm>
                <a:custGeom>
                  <a:avLst/>
                  <a:gdLst>
                    <a:gd name="T0" fmla="*/ 1 w 83"/>
                    <a:gd name="T1" fmla="*/ 0 h 83"/>
                    <a:gd name="T2" fmla="*/ 1 w 83"/>
                    <a:gd name="T3" fmla="*/ 0 h 83"/>
                    <a:gd name="T4" fmla="*/ 1 w 83"/>
                    <a:gd name="T5" fmla="*/ 0 h 83"/>
                    <a:gd name="T6" fmla="*/ 1 w 83"/>
                    <a:gd name="T7" fmla="*/ 0 h 83"/>
                    <a:gd name="T8" fmla="*/ 1 w 83"/>
                    <a:gd name="T9" fmla="*/ 0 h 83"/>
                    <a:gd name="T10" fmla="*/ 1 w 83"/>
                    <a:gd name="T11" fmla="*/ 0 h 83"/>
                    <a:gd name="T12" fmla="*/ 1 w 83"/>
                    <a:gd name="T13" fmla="*/ 0 h 83"/>
                    <a:gd name="T14" fmla="*/ 1 w 83"/>
                    <a:gd name="T15" fmla="*/ 0 h 83"/>
                    <a:gd name="T16" fmla="*/ 1 w 83"/>
                    <a:gd name="T17" fmla="*/ 0 h 83"/>
                    <a:gd name="T18" fmla="*/ 1 w 83"/>
                    <a:gd name="T19" fmla="*/ 0 h 83"/>
                    <a:gd name="T20" fmla="*/ 1 w 83"/>
                    <a:gd name="T21" fmla="*/ 0 h 83"/>
                    <a:gd name="T22" fmla="*/ 1 w 83"/>
                    <a:gd name="T23" fmla="*/ 0 h 83"/>
                    <a:gd name="T24" fmla="*/ 1 w 83"/>
                    <a:gd name="T25" fmla="*/ 0 h 83"/>
                    <a:gd name="T26" fmla="*/ 1 w 83"/>
                    <a:gd name="T27" fmla="*/ 0 h 83"/>
                    <a:gd name="T28" fmla="*/ 1 w 83"/>
                    <a:gd name="T29" fmla="*/ 0 h 83"/>
                    <a:gd name="T30" fmla="*/ 1 w 83"/>
                    <a:gd name="T31" fmla="*/ 0 h 83"/>
                    <a:gd name="T32" fmla="*/ 1 w 83"/>
                    <a:gd name="T33" fmla="*/ 0 h 83"/>
                    <a:gd name="T34" fmla="*/ 1 w 83"/>
                    <a:gd name="T35" fmla="*/ 0 h 83"/>
                    <a:gd name="T36" fmla="*/ 1 w 83"/>
                    <a:gd name="T37" fmla="*/ 0 h 83"/>
                    <a:gd name="T38" fmla="*/ 1 w 83"/>
                    <a:gd name="T39" fmla="*/ 0 h 83"/>
                    <a:gd name="T40" fmla="*/ 1 w 83"/>
                    <a:gd name="T41" fmla="*/ 0 h 83"/>
                    <a:gd name="T42" fmla="*/ 1 w 83"/>
                    <a:gd name="T43" fmla="*/ 0 h 83"/>
                    <a:gd name="T44" fmla="*/ 1 w 83"/>
                    <a:gd name="T45" fmla="*/ 0 h 83"/>
                    <a:gd name="T46" fmla="*/ 1 w 83"/>
                    <a:gd name="T47" fmla="*/ 0 h 83"/>
                    <a:gd name="T48" fmla="*/ 0 w 83"/>
                    <a:gd name="T49" fmla="*/ 0 h 83"/>
                    <a:gd name="T50" fmla="*/ 1 w 83"/>
                    <a:gd name="T51" fmla="*/ 0 h 83"/>
                    <a:gd name="T52" fmla="*/ 1 w 83"/>
                    <a:gd name="T53" fmla="*/ 0 h 83"/>
                    <a:gd name="T54" fmla="*/ 1 w 83"/>
                    <a:gd name="T55" fmla="*/ 0 h 83"/>
                    <a:gd name="T56" fmla="*/ 1 w 83"/>
                    <a:gd name="T57" fmla="*/ 0 h 83"/>
                    <a:gd name="T58" fmla="*/ 1 w 83"/>
                    <a:gd name="T59" fmla="*/ 0 h 83"/>
                    <a:gd name="T60" fmla="*/ 1 w 83"/>
                    <a:gd name="T61" fmla="*/ 0 h 83"/>
                    <a:gd name="T62" fmla="*/ 1 w 83"/>
                    <a:gd name="T63" fmla="*/ 0 h 83"/>
                    <a:gd name="T64" fmla="*/ 1 w 83"/>
                    <a:gd name="T65" fmla="*/ 0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"/>
                    <a:gd name="T100" fmla="*/ 0 h 83"/>
                    <a:gd name="T101" fmla="*/ 83 w 83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" h="83">
                      <a:moveTo>
                        <a:pt x="41" y="83"/>
                      </a:moveTo>
                      <a:lnTo>
                        <a:pt x="50" y="82"/>
                      </a:lnTo>
                      <a:lnTo>
                        <a:pt x="58" y="79"/>
                      </a:lnTo>
                      <a:lnTo>
                        <a:pt x="64" y="75"/>
                      </a:lnTo>
                      <a:lnTo>
                        <a:pt x="71" y="71"/>
                      </a:lnTo>
                      <a:lnTo>
                        <a:pt x="75" y="64"/>
                      </a:lnTo>
                      <a:lnTo>
                        <a:pt x="80" y="57"/>
                      </a:lnTo>
                      <a:lnTo>
                        <a:pt x="82" y="50"/>
                      </a:lnTo>
                      <a:lnTo>
                        <a:pt x="83" y="41"/>
                      </a:lnTo>
                      <a:lnTo>
                        <a:pt x="82" y="33"/>
                      </a:lnTo>
                      <a:lnTo>
                        <a:pt x="80" y="26"/>
                      </a:lnTo>
                      <a:lnTo>
                        <a:pt x="75" y="18"/>
                      </a:lnTo>
                      <a:lnTo>
                        <a:pt x="71" y="13"/>
                      </a:lnTo>
                      <a:lnTo>
                        <a:pt x="64" y="7"/>
                      </a:lnTo>
                      <a:lnTo>
                        <a:pt x="58" y="4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5" y="4"/>
                      </a:lnTo>
                      <a:lnTo>
                        <a:pt x="18" y="7"/>
                      </a:lnTo>
                      <a:lnTo>
                        <a:pt x="12" y="13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3" y="82"/>
                      </a:lnTo>
                      <a:lnTo>
                        <a:pt x="41" y="8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8" name="Freeform 979"/>
                <p:cNvSpPr>
                  <a:spLocks/>
                </p:cNvSpPr>
                <p:nvPr/>
              </p:nvSpPr>
              <p:spPr bwMode="auto">
                <a:xfrm>
                  <a:off x="485" y="1395"/>
                  <a:ext cx="40" cy="41"/>
                </a:xfrm>
                <a:custGeom>
                  <a:avLst/>
                  <a:gdLst>
                    <a:gd name="T0" fmla="*/ 1 w 80"/>
                    <a:gd name="T1" fmla="*/ 1 h 82"/>
                    <a:gd name="T2" fmla="*/ 1 w 80"/>
                    <a:gd name="T3" fmla="*/ 1 h 82"/>
                    <a:gd name="T4" fmla="*/ 1 w 80"/>
                    <a:gd name="T5" fmla="*/ 1 h 82"/>
                    <a:gd name="T6" fmla="*/ 1 w 80"/>
                    <a:gd name="T7" fmla="*/ 1 h 82"/>
                    <a:gd name="T8" fmla="*/ 1 w 80"/>
                    <a:gd name="T9" fmla="*/ 1 h 82"/>
                    <a:gd name="T10" fmla="*/ 1 w 80"/>
                    <a:gd name="T11" fmla="*/ 1 h 82"/>
                    <a:gd name="T12" fmla="*/ 1 w 80"/>
                    <a:gd name="T13" fmla="*/ 1 h 82"/>
                    <a:gd name="T14" fmla="*/ 1 w 80"/>
                    <a:gd name="T15" fmla="*/ 1 h 82"/>
                    <a:gd name="T16" fmla="*/ 1 w 80"/>
                    <a:gd name="T17" fmla="*/ 1 h 82"/>
                    <a:gd name="T18" fmla="*/ 1 w 80"/>
                    <a:gd name="T19" fmla="*/ 1 h 82"/>
                    <a:gd name="T20" fmla="*/ 1 w 80"/>
                    <a:gd name="T21" fmla="*/ 1 h 82"/>
                    <a:gd name="T22" fmla="*/ 1 w 80"/>
                    <a:gd name="T23" fmla="*/ 1 h 82"/>
                    <a:gd name="T24" fmla="*/ 1 w 80"/>
                    <a:gd name="T25" fmla="*/ 1 h 82"/>
                    <a:gd name="T26" fmla="*/ 1 w 80"/>
                    <a:gd name="T27" fmla="*/ 1 h 82"/>
                    <a:gd name="T28" fmla="*/ 1 w 80"/>
                    <a:gd name="T29" fmla="*/ 1 h 82"/>
                    <a:gd name="T30" fmla="*/ 1 w 80"/>
                    <a:gd name="T31" fmla="*/ 1 h 82"/>
                    <a:gd name="T32" fmla="*/ 0 w 80"/>
                    <a:gd name="T33" fmla="*/ 1 h 82"/>
                    <a:gd name="T34" fmla="*/ 1 w 80"/>
                    <a:gd name="T35" fmla="*/ 1 h 82"/>
                    <a:gd name="T36" fmla="*/ 1 w 80"/>
                    <a:gd name="T37" fmla="*/ 1 h 82"/>
                    <a:gd name="T38" fmla="*/ 1 w 80"/>
                    <a:gd name="T39" fmla="*/ 1 h 82"/>
                    <a:gd name="T40" fmla="*/ 1 w 80"/>
                    <a:gd name="T41" fmla="*/ 1 h 82"/>
                    <a:gd name="T42" fmla="*/ 1 w 80"/>
                    <a:gd name="T43" fmla="*/ 1 h 82"/>
                    <a:gd name="T44" fmla="*/ 1 w 80"/>
                    <a:gd name="T45" fmla="*/ 1 h 82"/>
                    <a:gd name="T46" fmla="*/ 1 w 80"/>
                    <a:gd name="T47" fmla="*/ 1 h 82"/>
                    <a:gd name="T48" fmla="*/ 1 w 80"/>
                    <a:gd name="T49" fmla="*/ 0 h 82"/>
                    <a:gd name="T50" fmla="*/ 1 w 80"/>
                    <a:gd name="T51" fmla="*/ 1 h 82"/>
                    <a:gd name="T52" fmla="*/ 1 w 80"/>
                    <a:gd name="T53" fmla="*/ 1 h 82"/>
                    <a:gd name="T54" fmla="*/ 1 w 80"/>
                    <a:gd name="T55" fmla="*/ 1 h 82"/>
                    <a:gd name="T56" fmla="*/ 1 w 80"/>
                    <a:gd name="T57" fmla="*/ 1 h 82"/>
                    <a:gd name="T58" fmla="*/ 1 w 80"/>
                    <a:gd name="T59" fmla="*/ 1 h 82"/>
                    <a:gd name="T60" fmla="*/ 1 w 80"/>
                    <a:gd name="T61" fmla="*/ 1 h 82"/>
                    <a:gd name="T62" fmla="*/ 1 w 80"/>
                    <a:gd name="T63" fmla="*/ 1 h 82"/>
                    <a:gd name="T64" fmla="*/ 1 w 80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0"/>
                    <a:gd name="T100" fmla="*/ 0 h 82"/>
                    <a:gd name="T101" fmla="*/ 80 w 80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0" h="82">
                      <a:moveTo>
                        <a:pt x="80" y="41"/>
                      </a:moveTo>
                      <a:lnTo>
                        <a:pt x="80" y="50"/>
                      </a:lnTo>
                      <a:lnTo>
                        <a:pt x="78" y="56"/>
                      </a:lnTo>
                      <a:lnTo>
                        <a:pt x="73" y="64"/>
                      </a:lnTo>
                      <a:lnTo>
                        <a:pt x="69" y="70"/>
                      </a:lnTo>
                      <a:lnTo>
                        <a:pt x="62" y="75"/>
                      </a:lnTo>
                      <a:lnTo>
                        <a:pt x="56" y="78"/>
                      </a:lnTo>
                      <a:lnTo>
                        <a:pt x="48" y="80"/>
                      </a:lnTo>
                      <a:lnTo>
                        <a:pt x="40" y="82"/>
                      </a:lnTo>
                      <a:lnTo>
                        <a:pt x="32" y="80"/>
                      </a:lnTo>
                      <a:lnTo>
                        <a:pt x="24" y="78"/>
                      </a:lnTo>
                      <a:lnTo>
                        <a:pt x="17" y="75"/>
                      </a:lnTo>
                      <a:lnTo>
                        <a:pt x="12" y="70"/>
                      </a:lnTo>
                      <a:lnTo>
                        <a:pt x="6" y="64"/>
                      </a:lnTo>
                      <a:lnTo>
                        <a:pt x="3" y="56"/>
                      </a:lnTo>
                      <a:lnTo>
                        <a:pt x="1" y="50"/>
                      </a:lnTo>
                      <a:lnTo>
                        <a:pt x="0" y="41"/>
                      </a:lnTo>
                      <a:lnTo>
                        <a:pt x="1" y="33"/>
                      </a:lnTo>
                      <a:lnTo>
                        <a:pt x="3" y="26"/>
                      </a:lnTo>
                      <a:lnTo>
                        <a:pt x="6" y="19"/>
                      </a:lnTo>
                      <a:lnTo>
                        <a:pt x="12" y="13"/>
                      </a:lnTo>
                      <a:lnTo>
                        <a:pt x="17" y="8"/>
                      </a:lnTo>
                      <a:lnTo>
                        <a:pt x="24" y="4"/>
                      </a:lnTo>
                      <a:lnTo>
                        <a:pt x="32" y="2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56" y="4"/>
                      </a:lnTo>
                      <a:lnTo>
                        <a:pt x="62" y="8"/>
                      </a:lnTo>
                      <a:lnTo>
                        <a:pt x="69" y="13"/>
                      </a:lnTo>
                      <a:lnTo>
                        <a:pt x="73" y="19"/>
                      </a:lnTo>
                      <a:lnTo>
                        <a:pt x="78" y="26"/>
                      </a:lnTo>
                      <a:lnTo>
                        <a:pt x="80" y="33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89" name="Freeform 980"/>
                <p:cNvSpPr>
                  <a:spLocks/>
                </p:cNvSpPr>
                <p:nvPr/>
              </p:nvSpPr>
              <p:spPr bwMode="auto">
                <a:xfrm>
                  <a:off x="486" y="1396"/>
                  <a:ext cx="39" cy="39"/>
                </a:xfrm>
                <a:custGeom>
                  <a:avLst/>
                  <a:gdLst>
                    <a:gd name="T0" fmla="*/ 1 w 78"/>
                    <a:gd name="T1" fmla="*/ 1 h 77"/>
                    <a:gd name="T2" fmla="*/ 1 w 78"/>
                    <a:gd name="T3" fmla="*/ 1 h 77"/>
                    <a:gd name="T4" fmla="*/ 1 w 78"/>
                    <a:gd name="T5" fmla="*/ 1 h 77"/>
                    <a:gd name="T6" fmla="*/ 1 w 78"/>
                    <a:gd name="T7" fmla="*/ 1 h 77"/>
                    <a:gd name="T8" fmla="*/ 1 w 78"/>
                    <a:gd name="T9" fmla="*/ 1 h 77"/>
                    <a:gd name="T10" fmla="*/ 1 w 78"/>
                    <a:gd name="T11" fmla="*/ 1 h 77"/>
                    <a:gd name="T12" fmla="*/ 1 w 78"/>
                    <a:gd name="T13" fmla="*/ 1 h 77"/>
                    <a:gd name="T14" fmla="*/ 1 w 78"/>
                    <a:gd name="T15" fmla="*/ 1 h 77"/>
                    <a:gd name="T16" fmla="*/ 1 w 78"/>
                    <a:gd name="T17" fmla="*/ 1 h 77"/>
                    <a:gd name="T18" fmla="*/ 1 w 78"/>
                    <a:gd name="T19" fmla="*/ 1 h 77"/>
                    <a:gd name="T20" fmla="*/ 1 w 78"/>
                    <a:gd name="T21" fmla="*/ 1 h 77"/>
                    <a:gd name="T22" fmla="*/ 1 w 78"/>
                    <a:gd name="T23" fmla="*/ 1 h 77"/>
                    <a:gd name="T24" fmla="*/ 1 w 78"/>
                    <a:gd name="T25" fmla="*/ 1 h 77"/>
                    <a:gd name="T26" fmla="*/ 1 w 78"/>
                    <a:gd name="T27" fmla="*/ 1 h 77"/>
                    <a:gd name="T28" fmla="*/ 1 w 78"/>
                    <a:gd name="T29" fmla="*/ 1 h 77"/>
                    <a:gd name="T30" fmla="*/ 0 w 78"/>
                    <a:gd name="T31" fmla="*/ 1 h 77"/>
                    <a:gd name="T32" fmla="*/ 0 w 78"/>
                    <a:gd name="T33" fmla="*/ 1 h 77"/>
                    <a:gd name="T34" fmla="*/ 0 w 78"/>
                    <a:gd name="T35" fmla="*/ 1 h 77"/>
                    <a:gd name="T36" fmla="*/ 1 w 78"/>
                    <a:gd name="T37" fmla="*/ 1 h 77"/>
                    <a:gd name="T38" fmla="*/ 1 w 78"/>
                    <a:gd name="T39" fmla="*/ 1 h 77"/>
                    <a:gd name="T40" fmla="*/ 1 w 78"/>
                    <a:gd name="T41" fmla="*/ 1 h 77"/>
                    <a:gd name="T42" fmla="*/ 1 w 78"/>
                    <a:gd name="T43" fmla="*/ 1 h 77"/>
                    <a:gd name="T44" fmla="*/ 1 w 78"/>
                    <a:gd name="T45" fmla="*/ 1 h 77"/>
                    <a:gd name="T46" fmla="*/ 1 w 78"/>
                    <a:gd name="T47" fmla="*/ 0 h 77"/>
                    <a:gd name="T48" fmla="*/ 1 w 78"/>
                    <a:gd name="T49" fmla="*/ 0 h 77"/>
                    <a:gd name="T50" fmla="*/ 1 w 78"/>
                    <a:gd name="T51" fmla="*/ 0 h 77"/>
                    <a:gd name="T52" fmla="*/ 1 w 78"/>
                    <a:gd name="T53" fmla="*/ 1 h 77"/>
                    <a:gd name="T54" fmla="*/ 1 w 78"/>
                    <a:gd name="T55" fmla="*/ 1 h 77"/>
                    <a:gd name="T56" fmla="*/ 1 w 78"/>
                    <a:gd name="T57" fmla="*/ 1 h 77"/>
                    <a:gd name="T58" fmla="*/ 1 w 78"/>
                    <a:gd name="T59" fmla="*/ 1 h 77"/>
                    <a:gd name="T60" fmla="*/ 1 w 78"/>
                    <a:gd name="T61" fmla="*/ 1 h 77"/>
                    <a:gd name="T62" fmla="*/ 1 w 78"/>
                    <a:gd name="T63" fmla="*/ 1 h 77"/>
                    <a:gd name="T64" fmla="*/ 1 w 78"/>
                    <a:gd name="T65" fmla="*/ 1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8"/>
                    <a:gd name="T100" fmla="*/ 0 h 77"/>
                    <a:gd name="T101" fmla="*/ 78 w 78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8" h="77">
                      <a:moveTo>
                        <a:pt x="78" y="38"/>
                      </a:moveTo>
                      <a:lnTo>
                        <a:pt x="77" y="46"/>
                      </a:lnTo>
                      <a:lnTo>
                        <a:pt x="74" y="53"/>
                      </a:lnTo>
                      <a:lnTo>
                        <a:pt x="71" y="60"/>
                      </a:lnTo>
                      <a:lnTo>
                        <a:pt x="67" y="67"/>
                      </a:lnTo>
                      <a:lnTo>
                        <a:pt x="60" y="71"/>
                      </a:lnTo>
                      <a:lnTo>
                        <a:pt x="54" y="74"/>
                      </a:lnTo>
                      <a:lnTo>
                        <a:pt x="47" y="76"/>
                      </a:lnTo>
                      <a:lnTo>
                        <a:pt x="39" y="77"/>
                      </a:lnTo>
                      <a:lnTo>
                        <a:pt x="31" y="76"/>
                      </a:lnTo>
                      <a:lnTo>
                        <a:pt x="24" y="74"/>
                      </a:lnTo>
                      <a:lnTo>
                        <a:pt x="16" y="71"/>
                      </a:lnTo>
                      <a:lnTo>
                        <a:pt x="11" y="67"/>
                      </a:lnTo>
                      <a:lnTo>
                        <a:pt x="6" y="60"/>
                      </a:lnTo>
                      <a:lnTo>
                        <a:pt x="2" y="53"/>
                      </a:lnTo>
                      <a:lnTo>
                        <a:pt x="0" y="46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47" y="0"/>
                      </a:lnTo>
                      <a:lnTo>
                        <a:pt x="54" y="2"/>
                      </a:lnTo>
                      <a:lnTo>
                        <a:pt x="60" y="6"/>
                      </a:lnTo>
                      <a:lnTo>
                        <a:pt x="67" y="11"/>
                      </a:lnTo>
                      <a:lnTo>
                        <a:pt x="71" y="16"/>
                      </a:lnTo>
                      <a:lnTo>
                        <a:pt x="74" y="23"/>
                      </a:lnTo>
                      <a:lnTo>
                        <a:pt x="77" y="30"/>
                      </a:lnTo>
                      <a:lnTo>
                        <a:pt x="78" y="3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0" name="Freeform 981"/>
                <p:cNvSpPr>
                  <a:spLocks/>
                </p:cNvSpPr>
                <p:nvPr/>
              </p:nvSpPr>
              <p:spPr bwMode="auto">
                <a:xfrm>
                  <a:off x="486" y="1397"/>
                  <a:ext cx="38" cy="38"/>
                </a:xfrm>
                <a:custGeom>
                  <a:avLst/>
                  <a:gdLst>
                    <a:gd name="T0" fmla="*/ 0 w 77"/>
                    <a:gd name="T1" fmla="*/ 1 h 75"/>
                    <a:gd name="T2" fmla="*/ 0 w 77"/>
                    <a:gd name="T3" fmla="*/ 1 h 75"/>
                    <a:gd name="T4" fmla="*/ 0 w 77"/>
                    <a:gd name="T5" fmla="*/ 1 h 75"/>
                    <a:gd name="T6" fmla="*/ 0 w 77"/>
                    <a:gd name="T7" fmla="*/ 1 h 75"/>
                    <a:gd name="T8" fmla="*/ 0 w 77"/>
                    <a:gd name="T9" fmla="*/ 1 h 75"/>
                    <a:gd name="T10" fmla="*/ 0 w 77"/>
                    <a:gd name="T11" fmla="*/ 1 h 75"/>
                    <a:gd name="T12" fmla="*/ 0 w 77"/>
                    <a:gd name="T13" fmla="*/ 1 h 75"/>
                    <a:gd name="T14" fmla="*/ 0 w 77"/>
                    <a:gd name="T15" fmla="*/ 1 h 75"/>
                    <a:gd name="T16" fmla="*/ 0 w 77"/>
                    <a:gd name="T17" fmla="*/ 1 h 75"/>
                    <a:gd name="T18" fmla="*/ 0 w 77"/>
                    <a:gd name="T19" fmla="*/ 1 h 75"/>
                    <a:gd name="T20" fmla="*/ 0 w 77"/>
                    <a:gd name="T21" fmla="*/ 1 h 75"/>
                    <a:gd name="T22" fmla="*/ 0 w 77"/>
                    <a:gd name="T23" fmla="*/ 1 h 75"/>
                    <a:gd name="T24" fmla="*/ 0 w 77"/>
                    <a:gd name="T25" fmla="*/ 1 h 75"/>
                    <a:gd name="T26" fmla="*/ 0 w 77"/>
                    <a:gd name="T27" fmla="*/ 1 h 75"/>
                    <a:gd name="T28" fmla="*/ 0 w 77"/>
                    <a:gd name="T29" fmla="*/ 1 h 75"/>
                    <a:gd name="T30" fmla="*/ 0 w 77"/>
                    <a:gd name="T31" fmla="*/ 1 h 75"/>
                    <a:gd name="T32" fmla="*/ 0 w 77"/>
                    <a:gd name="T33" fmla="*/ 1 h 75"/>
                    <a:gd name="T34" fmla="*/ 0 w 77"/>
                    <a:gd name="T35" fmla="*/ 1 h 75"/>
                    <a:gd name="T36" fmla="*/ 0 w 77"/>
                    <a:gd name="T37" fmla="*/ 1 h 75"/>
                    <a:gd name="T38" fmla="*/ 0 w 77"/>
                    <a:gd name="T39" fmla="*/ 1 h 75"/>
                    <a:gd name="T40" fmla="*/ 0 w 77"/>
                    <a:gd name="T41" fmla="*/ 1 h 75"/>
                    <a:gd name="T42" fmla="*/ 0 w 77"/>
                    <a:gd name="T43" fmla="*/ 1 h 75"/>
                    <a:gd name="T44" fmla="*/ 0 w 77"/>
                    <a:gd name="T45" fmla="*/ 1 h 75"/>
                    <a:gd name="T46" fmla="*/ 0 w 77"/>
                    <a:gd name="T47" fmla="*/ 0 h 75"/>
                    <a:gd name="T48" fmla="*/ 0 w 77"/>
                    <a:gd name="T49" fmla="*/ 0 h 75"/>
                    <a:gd name="T50" fmla="*/ 0 w 77"/>
                    <a:gd name="T51" fmla="*/ 0 h 75"/>
                    <a:gd name="T52" fmla="*/ 0 w 77"/>
                    <a:gd name="T53" fmla="*/ 1 h 75"/>
                    <a:gd name="T54" fmla="*/ 0 w 77"/>
                    <a:gd name="T55" fmla="*/ 1 h 75"/>
                    <a:gd name="T56" fmla="*/ 0 w 77"/>
                    <a:gd name="T57" fmla="*/ 1 h 75"/>
                    <a:gd name="T58" fmla="*/ 0 w 77"/>
                    <a:gd name="T59" fmla="*/ 1 h 75"/>
                    <a:gd name="T60" fmla="*/ 0 w 77"/>
                    <a:gd name="T61" fmla="*/ 1 h 75"/>
                    <a:gd name="T62" fmla="*/ 0 w 77"/>
                    <a:gd name="T63" fmla="*/ 1 h 75"/>
                    <a:gd name="T64" fmla="*/ 0 w 77"/>
                    <a:gd name="T65" fmla="*/ 1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75"/>
                    <a:gd name="T101" fmla="*/ 77 w 77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75">
                      <a:moveTo>
                        <a:pt x="77" y="37"/>
                      </a:moveTo>
                      <a:lnTo>
                        <a:pt x="76" y="45"/>
                      </a:lnTo>
                      <a:lnTo>
                        <a:pt x="73" y="52"/>
                      </a:lnTo>
                      <a:lnTo>
                        <a:pt x="70" y="59"/>
                      </a:lnTo>
                      <a:lnTo>
                        <a:pt x="66" y="64"/>
                      </a:lnTo>
                      <a:lnTo>
                        <a:pt x="59" y="69"/>
                      </a:lnTo>
                      <a:lnTo>
                        <a:pt x="54" y="72"/>
                      </a:lnTo>
                      <a:lnTo>
                        <a:pt x="46" y="74"/>
                      </a:lnTo>
                      <a:lnTo>
                        <a:pt x="38" y="75"/>
                      </a:lnTo>
                      <a:lnTo>
                        <a:pt x="31" y="74"/>
                      </a:lnTo>
                      <a:lnTo>
                        <a:pt x="24" y="72"/>
                      </a:lnTo>
                      <a:lnTo>
                        <a:pt x="17" y="69"/>
                      </a:lnTo>
                      <a:lnTo>
                        <a:pt x="12" y="64"/>
                      </a:lnTo>
                      <a:lnTo>
                        <a:pt x="6" y="59"/>
                      </a:lnTo>
                      <a:lnTo>
                        <a:pt x="3" y="52"/>
                      </a:lnTo>
                      <a:lnTo>
                        <a:pt x="1" y="45"/>
                      </a:ln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3"/>
                      </a:lnTo>
                      <a:lnTo>
                        <a:pt x="6" y="16"/>
                      </a:lnTo>
                      <a:lnTo>
                        <a:pt x="12" y="11"/>
                      </a:lnTo>
                      <a:lnTo>
                        <a:pt x="17" y="6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54" y="2"/>
                      </a:lnTo>
                      <a:lnTo>
                        <a:pt x="59" y="6"/>
                      </a:lnTo>
                      <a:lnTo>
                        <a:pt x="66" y="11"/>
                      </a:lnTo>
                      <a:lnTo>
                        <a:pt x="70" y="16"/>
                      </a:lnTo>
                      <a:lnTo>
                        <a:pt x="73" y="23"/>
                      </a:lnTo>
                      <a:lnTo>
                        <a:pt x="76" y="29"/>
                      </a:lnTo>
                      <a:lnTo>
                        <a:pt x="77" y="3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1" name="Freeform 982"/>
                <p:cNvSpPr>
                  <a:spLocks/>
                </p:cNvSpPr>
                <p:nvPr/>
              </p:nvSpPr>
              <p:spPr bwMode="auto">
                <a:xfrm>
                  <a:off x="486" y="1397"/>
                  <a:ext cx="37" cy="37"/>
                </a:xfrm>
                <a:custGeom>
                  <a:avLst/>
                  <a:gdLst>
                    <a:gd name="T0" fmla="*/ 1 w 73"/>
                    <a:gd name="T1" fmla="*/ 1 h 74"/>
                    <a:gd name="T2" fmla="*/ 1 w 73"/>
                    <a:gd name="T3" fmla="*/ 1 h 74"/>
                    <a:gd name="T4" fmla="*/ 1 w 73"/>
                    <a:gd name="T5" fmla="*/ 1 h 74"/>
                    <a:gd name="T6" fmla="*/ 1 w 73"/>
                    <a:gd name="T7" fmla="*/ 1 h 74"/>
                    <a:gd name="T8" fmla="*/ 1 w 73"/>
                    <a:gd name="T9" fmla="*/ 1 h 74"/>
                    <a:gd name="T10" fmla="*/ 1 w 73"/>
                    <a:gd name="T11" fmla="*/ 1 h 74"/>
                    <a:gd name="T12" fmla="*/ 1 w 73"/>
                    <a:gd name="T13" fmla="*/ 1 h 74"/>
                    <a:gd name="T14" fmla="*/ 1 w 73"/>
                    <a:gd name="T15" fmla="*/ 1 h 74"/>
                    <a:gd name="T16" fmla="*/ 1 w 73"/>
                    <a:gd name="T17" fmla="*/ 1 h 74"/>
                    <a:gd name="T18" fmla="*/ 1 w 73"/>
                    <a:gd name="T19" fmla="*/ 1 h 74"/>
                    <a:gd name="T20" fmla="*/ 1 w 73"/>
                    <a:gd name="T21" fmla="*/ 1 h 74"/>
                    <a:gd name="T22" fmla="*/ 1 w 73"/>
                    <a:gd name="T23" fmla="*/ 1 h 74"/>
                    <a:gd name="T24" fmla="*/ 1 w 73"/>
                    <a:gd name="T25" fmla="*/ 1 h 74"/>
                    <a:gd name="T26" fmla="*/ 1 w 73"/>
                    <a:gd name="T27" fmla="*/ 1 h 74"/>
                    <a:gd name="T28" fmla="*/ 1 w 73"/>
                    <a:gd name="T29" fmla="*/ 1 h 74"/>
                    <a:gd name="T30" fmla="*/ 1 w 73"/>
                    <a:gd name="T31" fmla="*/ 1 h 74"/>
                    <a:gd name="T32" fmla="*/ 0 w 73"/>
                    <a:gd name="T33" fmla="*/ 1 h 74"/>
                    <a:gd name="T34" fmla="*/ 1 w 73"/>
                    <a:gd name="T35" fmla="*/ 1 h 74"/>
                    <a:gd name="T36" fmla="*/ 1 w 73"/>
                    <a:gd name="T37" fmla="*/ 1 h 74"/>
                    <a:gd name="T38" fmla="*/ 1 w 73"/>
                    <a:gd name="T39" fmla="*/ 1 h 74"/>
                    <a:gd name="T40" fmla="*/ 1 w 73"/>
                    <a:gd name="T41" fmla="*/ 1 h 74"/>
                    <a:gd name="T42" fmla="*/ 1 w 73"/>
                    <a:gd name="T43" fmla="*/ 1 h 74"/>
                    <a:gd name="T44" fmla="*/ 1 w 73"/>
                    <a:gd name="T45" fmla="*/ 1 h 74"/>
                    <a:gd name="T46" fmla="*/ 1 w 73"/>
                    <a:gd name="T47" fmla="*/ 1 h 74"/>
                    <a:gd name="T48" fmla="*/ 1 w 73"/>
                    <a:gd name="T49" fmla="*/ 0 h 74"/>
                    <a:gd name="T50" fmla="*/ 1 w 73"/>
                    <a:gd name="T51" fmla="*/ 1 h 74"/>
                    <a:gd name="T52" fmla="*/ 1 w 73"/>
                    <a:gd name="T53" fmla="*/ 1 h 74"/>
                    <a:gd name="T54" fmla="*/ 1 w 73"/>
                    <a:gd name="T55" fmla="*/ 1 h 74"/>
                    <a:gd name="T56" fmla="*/ 1 w 73"/>
                    <a:gd name="T57" fmla="*/ 1 h 74"/>
                    <a:gd name="T58" fmla="*/ 1 w 73"/>
                    <a:gd name="T59" fmla="*/ 1 h 74"/>
                    <a:gd name="T60" fmla="*/ 1 w 73"/>
                    <a:gd name="T61" fmla="*/ 1 h 74"/>
                    <a:gd name="T62" fmla="*/ 1 w 73"/>
                    <a:gd name="T63" fmla="*/ 1 h 74"/>
                    <a:gd name="T64" fmla="*/ 1 w 73"/>
                    <a:gd name="T65" fmla="*/ 1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74"/>
                    <a:gd name="T101" fmla="*/ 73 w 73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74">
                      <a:moveTo>
                        <a:pt x="73" y="37"/>
                      </a:moveTo>
                      <a:lnTo>
                        <a:pt x="73" y="45"/>
                      </a:lnTo>
                      <a:lnTo>
                        <a:pt x="71" y="51"/>
                      </a:lnTo>
                      <a:lnTo>
                        <a:pt x="68" y="58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2" y="71"/>
                      </a:lnTo>
                      <a:lnTo>
                        <a:pt x="45" y="73"/>
                      </a:lnTo>
                      <a:lnTo>
                        <a:pt x="37" y="74"/>
                      </a:lnTo>
                      <a:lnTo>
                        <a:pt x="30" y="73"/>
                      </a:lnTo>
                      <a:lnTo>
                        <a:pt x="23" y="71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7" y="58"/>
                      </a:lnTo>
                      <a:lnTo>
                        <a:pt x="3" y="51"/>
                      </a:lnTo>
                      <a:lnTo>
                        <a:pt x="1" y="45"/>
                      </a:ln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3" y="23"/>
                      </a:lnTo>
                      <a:lnTo>
                        <a:pt x="7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3" y="3"/>
                      </a:lnTo>
                      <a:lnTo>
                        <a:pt x="30" y="1"/>
                      </a:lnTo>
                      <a:lnTo>
                        <a:pt x="37" y="0"/>
                      </a:lnTo>
                      <a:lnTo>
                        <a:pt x="45" y="1"/>
                      </a:lnTo>
                      <a:lnTo>
                        <a:pt x="52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68" y="16"/>
                      </a:lnTo>
                      <a:lnTo>
                        <a:pt x="71" y="23"/>
                      </a:lnTo>
                      <a:lnTo>
                        <a:pt x="73" y="29"/>
                      </a:lnTo>
                      <a:lnTo>
                        <a:pt x="73" y="3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2" name="Freeform 983"/>
                <p:cNvSpPr>
                  <a:spLocks/>
                </p:cNvSpPr>
                <p:nvPr/>
              </p:nvSpPr>
              <p:spPr bwMode="auto">
                <a:xfrm>
                  <a:off x="487" y="1398"/>
                  <a:ext cx="36" cy="36"/>
                </a:xfrm>
                <a:custGeom>
                  <a:avLst/>
                  <a:gdLst>
                    <a:gd name="T0" fmla="*/ 1 w 71"/>
                    <a:gd name="T1" fmla="*/ 1 h 71"/>
                    <a:gd name="T2" fmla="*/ 1 w 71"/>
                    <a:gd name="T3" fmla="*/ 1 h 71"/>
                    <a:gd name="T4" fmla="*/ 1 w 71"/>
                    <a:gd name="T5" fmla="*/ 1 h 71"/>
                    <a:gd name="T6" fmla="*/ 1 w 71"/>
                    <a:gd name="T7" fmla="*/ 1 h 71"/>
                    <a:gd name="T8" fmla="*/ 1 w 71"/>
                    <a:gd name="T9" fmla="*/ 1 h 71"/>
                    <a:gd name="T10" fmla="*/ 1 w 71"/>
                    <a:gd name="T11" fmla="*/ 1 h 71"/>
                    <a:gd name="T12" fmla="*/ 1 w 71"/>
                    <a:gd name="T13" fmla="*/ 1 h 71"/>
                    <a:gd name="T14" fmla="*/ 1 w 71"/>
                    <a:gd name="T15" fmla="*/ 1 h 71"/>
                    <a:gd name="T16" fmla="*/ 1 w 71"/>
                    <a:gd name="T17" fmla="*/ 1 h 71"/>
                    <a:gd name="T18" fmla="*/ 1 w 71"/>
                    <a:gd name="T19" fmla="*/ 1 h 71"/>
                    <a:gd name="T20" fmla="*/ 1 w 71"/>
                    <a:gd name="T21" fmla="*/ 1 h 71"/>
                    <a:gd name="T22" fmla="*/ 1 w 71"/>
                    <a:gd name="T23" fmla="*/ 1 h 71"/>
                    <a:gd name="T24" fmla="*/ 1 w 71"/>
                    <a:gd name="T25" fmla="*/ 1 h 71"/>
                    <a:gd name="T26" fmla="*/ 1 w 71"/>
                    <a:gd name="T27" fmla="*/ 1 h 71"/>
                    <a:gd name="T28" fmla="*/ 1 w 71"/>
                    <a:gd name="T29" fmla="*/ 1 h 71"/>
                    <a:gd name="T30" fmla="*/ 1 w 71"/>
                    <a:gd name="T31" fmla="*/ 1 h 71"/>
                    <a:gd name="T32" fmla="*/ 0 w 71"/>
                    <a:gd name="T33" fmla="*/ 1 h 71"/>
                    <a:gd name="T34" fmla="*/ 1 w 71"/>
                    <a:gd name="T35" fmla="*/ 1 h 71"/>
                    <a:gd name="T36" fmla="*/ 1 w 71"/>
                    <a:gd name="T37" fmla="*/ 1 h 71"/>
                    <a:gd name="T38" fmla="*/ 1 w 71"/>
                    <a:gd name="T39" fmla="*/ 1 h 71"/>
                    <a:gd name="T40" fmla="*/ 1 w 71"/>
                    <a:gd name="T41" fmla="*/ 1 h 71"/>
                    <a:gd name="T42" fmla="*/ 1 w 71"/>
                    <a:gd name="T43" fmla="*/ 1 h 71"/>
                    <a:gd name="T44" fmla="*/ 1 w 71"/>
                    <a:gd name="T45" fmla="*/ 1 h 71"/>
                    <a:gd name="T46" fmla="*/ 1 w 71"/>
                    <a:gd name="T47" fmla="*/ 0 h 71"/>
                    <a:gd name="T48" fmla="*/ 1 w 71"/>
                    <a:gd name="T49" fmla="*/ 0 h 71"/>
                    <a:gd name="T50" fmla="*/ 1 w 71"/>
                    <a:gd name="T51" fmla="*/ 0 h 71"/>
                    <a:gd name="T52" fmla="*/ 1 w 71"/>
                    <a:gd name="T53" fmla="*/ 1 h 71"/>
                    <a:gd name="T54" fmla="*/ 1 w 71"/>
                    <a:gd name="T55" fmla="*/ 1 h 71"/>
                    <a:gd name="T56" fmla="*/ 1 w 71"/>
                    <a:gd name="T57" fmla="*/ 1 h 71"/>
                    <a:gd name="T58" fmla="*/ 1 w 71"/>
                    <a:gd name="T59" fmla="*/ 1 h 71"/>
                    <a:gd name="T60" fmla="*/ 1 w 71"/>
                    <a:gd name="T61" fmla="*/ 1 h 71"/>
                    <a:gd name="T62" fmla="*/ 1 w 71"/>
                    <a:gd name="T63" fmla="*/ 1 h 71"/>
                    <a:gd name="T64" fmla="*/ 1 w 71"/>
                    <a:gd name="T65" fmla="*/ 1 h 7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1"/>
                    <a:gd name="T100" fmla="*/ 0 h 71"/>
                    <a:gd name="T101" fmla="*/ 71 w 71"/>
                    <a:gd name="T102" fmla="*/ 71 h 7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1" h="71">
                      <a:moveTo>
                        <a:pt x="71" y="35"/>
                      </a:moveTo>
                      <a:lnTo>
                        <a:pt x="70" y="43"/>
                      </a:lnTo>
                      <a:lnTo>
                        <a:pt x="68" y="49"/>
                      </a:lnTo>
                      <a:lnTo>
                        <a:pt x="65" y="55"/>
                      </a:lnTo>
                      <a:lnTo>
                        <a:pt x="60" y="60"/>
                      </a:lnTo>
                      <a:lnTo>
                        <a:pt x="56" y="65"/>
                      </a:lnTo>
                      <a:lnTo>
                        <a:pt x="49" y="68"/>
                      </a:lnTo>
                      <a:lnTo>
                        <a:pt x="43" y="70"/>
                      </a:lnTo>
                      <a:lnTo>
                        <a:pt x="35" y="71"/>
                      </a:lnTo>
                      <a:lnTo>
                        <a:pt x="29" y="70"/>
                      </a:lnTo>
                      <a:lnTo>
                        <a:pt x="22" y="68"/>
                      </a:lnTo>
                      <a:lnTo>
                        <a:pt x="15" y="65"/>
                      </a:lnTo>
                      <a:lnTo>
                        <a:pt x="10" y="60"/>
                      </a:lnTo>
                      <a:lnTo>
                        <a:pt x="7" y="55"/>
                      </a:lnTo>
                      <a:lnTo>
                        <a:pt x="2" y="49"/>
                      </a:lnTo>
                      <a:lnTo>
                        <a:pt x="1" y="43"/>
                      </a:lnTo>
                      <a:lnTo>
                        <a:pt x="0" y="35"/>
                      </a:lnTo>
                      <a:lnTo>
                        <a:pt x="1" y="28"/>
                      </a:lnTo>
                      <a:lnTo>
                        <a:pt x="2" y="21"/>
                      </a:lnTo>
                      <a:lnTo>
                        <a:pt x="7" y="15"/>
                      </a:lnTo>
                      <a:lnTo>
                        <a:pt x="10" y="10"/>
                      </a:lnTo>
                      <a:lnTo>
                        <a:pt x="15" y="5"/>
                      </a:lnTo>
                      <a:lnTo>
                        <a:pt x="22" y="2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9" y="2"/>
                      </a:lnTo>
                      <a:lnTo>
                        <a:pt x="56" y="5"/>
                      </a:lnTo>
                      <a:lnTo>
                        <a:pt x="60" y="10"/>
                      </a:lnTo>
                      <a:lnTo>
                        <a:pt x="65" y="15"/>
                      </a:lnTo>
                      <a:lnTo>
                        <a:pt x="68" y="21"/>
                      </a:lnTo>
                      <a:lnTo>
                        <a:pt x="70" y="28"/>
                      </a:lnTo>
                      <a:lnTo>
                        <a:pt x="71" y="3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3" name="Freeform 984"/>
                <p:cNvSpPr>
                  <a:spLocks/>
                </p:cNvSpPr>
                <p:nvPr/>
              </p:nvSpPr>
              <p:spPr bwMode="auto">
                <a:xfrm>
                  <a:off x="488" y="1399"/>
                  <a:ext cx="34" cy="34"/>
                </a:xfrm>
                <a:custGeom>
                  <a:avLst/>
                  <a:gdLst>
                    <a:gd name="T0" fmla="*/ 0 w 69"/>
                    <a:gd name="T1" fmla="*/ 0 h 69"/>
                    <a:gd name="T2" fmla="*/ 0 w 69"/>
                    <a:gd name="T3" fmla="*/ 0 h 69"/>
                    <a:gd name="T4" fmla="*/ 0 w 69"/>
                    <a:gd name="T5" fmla="*/ 0 h 69"/>
                    <a:gd name="T6" fmla="*/ 0 w 69"/>
                    <a:gd name="T7" fmla="*/ 0 h 69"/>
                    <a:gd name="T8" fmla="*/ 0 w 69"/>
                    <a:gd name="T9" fmla="*/ 0 h 69"/>
                    <a:gd name="T10" fmla="*/ 0 w 69"/>
                    <a:gd name="T11" fmla="*/ 0 h 69"/>
                    <a:gd name="T12" fmla="*/ 0 w 69"/>
                    <a:gd name="T13" fmla="*/ 0 h 69"/>
                    <a:gd name="T14" fmla="*/ 0 w 69"/>
                    <a:gd name="T15" fmla="*/ 0 h 69"/>
                    <a:gd name="T16" fmla="*/ 0 w 69"/>
                    <a:gd name="T17" fmla="*/ 0 h 69"/>
                    <a:gd name="T18" fmla="*/ 0 w 69"/>
                    <a:gd name="T19" fmla="*/ 0 h 69"/>
                    <a:gd name="T20" fmla="*/ 0 w 69"/>
                    <a:gd name="T21" fmla="*/ 0 h 69"/>
                    <a:gd name="T22" fmla="*/ 0 w 69"/>
                    <a:gd name="T23" fmla="*/ 0 h 69"/>
                    <a:gd name="T24" fmla="*/ 0 w 69"/>
                    <a:gd name="T25" fmla="*/ 0 h 69"/>
                    <a:gd name="T26" fmla="*/ 0 w 69"/>
                    <a:gd name="T27" fmla="*/ 0 h 69"/>
                    <a:gd name="T28" fmla="*/ 0 w 69"/>
                    <a:gd name="T29" fmla="*/ 0 h 69"/>
                    <a:gd name="T30" fmla="*/ 0 w 69"/>
                    <a:gd name="T31" fmla="*/ 0 h 69"/>
                    <a:gd name="T32" fmla="*/ 0 w 69"/>
                    <a:gd name="T33" fmla="*/ 0 h 69"/>
                    <a:gd name="T34" fmla="*/ 0 w 69"/>
                    <a:gd name="T35" fmla="*/ 0 h 69"/>
                    <a:gd name="T36" fmla="*/ 0 w 69"/>
                    <a:gd name="T37" fmla="*/ 0 h 69"/>
                    <a:gd name="T38" fmla="*/ 0 w 69"/>
                    <a:gd name="T39" fmla="*/ 0 h 69"/>
                    <a:gd name="T40" fmla="*/ 0 w 69"/>
                    <a:gd name="T41" fmla="*/ 0 h 69"/>
                    <a:gd name="T42" fmla="*/ 0 w 69"/>
                    <a:gd name="T43" fmla="*/ 0 h 69"/>
                    <a:gd name="T44" fmla="*/ 0 w 69"/>
                    <a:gd name="T45" fmla="*/ 0 h 69"/>
                    <a:gd name="T46" fmla="*/ 0 w 69"/>
                    <a:gd name="T47" fmla="*/ 0 h 69"/>
                    <a:gd name="T48" fmla="*/ 0 w 69"/>
                    <a:gd name="T49" fmla="*/ 0 h 69"/>
                    <a:gd name="T50" fmla="*/ 0 w 69"/>
                    <a:gd name="T51" fmla="*/ 0 h 69"/>
                    <a:gd name="T52" fmla="*/ 0 w 69"/>
                    <a:gd name="T53" fmla="*/ 0 h 69"/>
                    <a:gd name="T54" fmla="*/ 0 w 69"/>
                    <a:gd name="T55" fmla="*/ 0 h 69"/>
                    <a:gd name="T56" fmla="*/ 0 w 69"/>
                    <a:gd name="T57" fmla="*/ 0 h 69"/>
                    <a:gd name="T58" fmla="*/ 0 w 69"/>
                    <a:gd name="T59" fmla="*/ 0 h 69"/>
                    <a:gd name="T60" fmla="*/ 0 w 69"/>
                    <a:gd name="T61" fmla="*/ 0 h 69"/>
                    <a:gd name="T62" fmla="*/ 0 w 69"/>
                    <a:gd name="T63" fmla="*/ 0 h 69"/>
                    <a:gd name="T64" fmla="*/ 0 w 69"/>
                    <a:gd name="T65" fmla="*/ 0 h 6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69"/>
                    <a:gd name="T101" fmla="*/ 69 w 69"/>
                    <a:gd name="T102" fmla="*/ 69 h 6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69">
                      <a:moveTo>
                        <a:pt x="69" y="34"/>
                      </a:moveTo>
                      <a:lnTo>
                        <a:pt x="68" y="42"/>
                      </a:lnTo>
                      <a:lnTo>
                        <a:pt x="66" y="47"/>
                      </a:lnTo>
                      <a:lnTo>
                        <a:pt x="63" y="54"/>
                      </a:lnTo>
                      <a:lnTo>
                        <a:pt x="58" y="58"/>
                      </a:lnTo>
                      <a:lnTo>
                        <a:pt x="54" y="63"/>
                      </a:lnTo>
                      <a:lnTo>
                        <a:pt x="48" y="66"/>
                      </a:lnTo>
                      <a:lnTo>
                        <a:pt x="42" y="68"/>
                      </a:lnTo>
                      <a:lnTo>
                        <a:pt x="34" y="69"/>
                      </a:lnTo>
                      <a:lnTo>
                        <a:pt x="28" y="68"/>
                      </a:lnTo>
                      <a:lnTo>
                        <a:pt x="21" y="66"/>
                      </a:lnTo>
                      <a:lnTo>
                        <a:pt x="16" y="63"/>
                      </a:lnTo>
                      <a:lnTo>
                        <a:pt x="10" y="58"/>
                      </a:lnTo>
                      <a:lnTo>
                        <a:pt x="6" y="54"/>
                      </a:lnTo>
                      <a:lnTo>
                        <a:pt x="2" y="47"/>
                      </a:lnTo>
                      <a:lnTo>
                        <a:pt x="0" y="42"/>
                      </a:lnTo>
                      <a:lnTo>
                        <a:pt x="0" y="34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6" y="15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1" y="2"/>
                      </a:lnTo>
                      <a:lnTo>
                        <a:pt x="28" y="1"/>
                      </a:lnTo>
                      <a:lnTo>
                        <a:pt x="34" y="0"/>
                      </a:lnTo>
                      <a:lnTo>
                        <a:pt x="42" y="1"/>
                      </a:lnTo>
                      <a:lnTo>
                        <a:pt x="48" y="2"/>
                      </a:lnTo>
                      <a:lnTo>
                        <a:pt x="54" y="6"/>
                      </a:lnTo>
                      <a:lnTo>
                        <a:pt x="58" y="10"/>
                      </a:lnTo>
                      <a:lnTo>
                        <a:pt x="63" y="15"/>
                      </a:lnTo>
                      <a:lnTo>
                        <a:pt x="66" y="21"/>
                      </a:lnTo>
                      <a:lnTo>
                        <a:pt x="68" y="27"/>
                      </a:lnTo>
                      <a:lnTo>
                        <a:pt x="69" y="3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4" name="Freeform 985"/>
                <p:cNvSpPr>
                  <a:spLocks/>
                </p:cNvSpPr>
                <p:nvPr/>
              </p:nvSpPr>
              <p:spPr bwMode="auto">
                <a:xfrm>
                  <a:off x="488" y="1399"/>
                  <a:ext cx="33" cy="34"/>
                </a:xfrm>
                <a:custGeom>
                  <a:avLst/>
                  <a:gdLst>
                    <a:gd name="T0" fmla="*/ 0 w 67"/>
                    <a:gd name="T1" fmla="*/ 1 h 67"/>
                    <a:gd name="T2" fmla="*/ 0 w 67"/>
                    <a:gd name="T3" fmla="*/ 1 h 67"/>
                    <a:gd name="T4" fmla="*/ 0 w 67"/>
                    <a:gd name="T5" fmla="*/ 1 h 67"/>
                    <a:gd name="T6" fmla="*/ 0 w 67"/>
                    <a:gd name="T7" fmla="*/ 1 h 67"/>
                    <a:gd name="T8" fmla="*/ 0 w 67"/>
                    <a:gd name="T9" fmla="*/ 1 h 67"/>
                    <a:gd name="T10" fmla="*/ 0 w 67"/>
                    <a:gd name="T11" fmla="*/ 1 h 67"/>
                    <a:gd name="T12" fmla="*/ 0 w 67"/>
                    <a:gd name="T13" fmla="*/ 1 h 67"/>
                    <a:gd name="T14" fmla="*/ 0 w 67"/>
                    <a:gd name="T15" fmla="*/ 1 h 67"/>
                    <a:gd name="T16" fmla="*/ 0 w 67"/>
                    <a:gd name="T17" fmla="*/ 1 h 67"/>
                    <a:gd name="T18" fmla="*/ 0 w 67"/>
                    <a:gd name="T19" fmla="*/ 1 h 67"/>
                    <a:gd name="T20" fmla="*/ 0 w 67"/>
                    <a:gd name="T21" fmla="*/ 1 h 67"/>
                    <a:gd name="T22" fmla="*/ 0 w 67"/>
                    <a:gd name="T23" fmla="*/ 1 h 67"/>
                    <a:gd name="T24" fmla="*/ 0 w 67"/>
                    <a:gd name="T25" fmla="*/ 1 h 67"/>
                    <a:gd name="T26" fmla="*/ 0 w 67"/>
                    <a:gd name="T27" fmla="*/ 1 h 67"/>
                    <a:gd name="T28" fmla="*/ 0 w 67"/>
                    <a:gd name="T29" fmla="*/ 1 h 67"/>
                    <a:gd name="T30" fmla="*/ 0 w 67"/>
                    <a:gd name="T31" fmla="*/ 1 h 67"/>
                    <a:gd name="T32" fmla="*/ 0 w 67"/>
                    <a:gd name="T33" fmla="*/ 1 h 67"/>
                    <a:gd name="T34" fmla="*/ 0 w 67"/>
                    <a:gd name="T35" fmla="*/ 1 h 67"/>
                    <a:gd name="T36" fmla="*/ 0 w 67"/>
                    <a:gd name="T37" fmla="*/ 1 h 67"/>
                    <a:gd name="T38" fmla="*/ 0 w 67"/>
                    <a:gd name="T39" fmla="*/ 1 h 67"/>
                    <a:gd name="T40" fmla="*/ 0 w 67"/>
                    <a:gd name="T41" fmla="*/ 1 h 67"/>
                    <a:gd name="T42" fmla="*/ 0 w 67"/>
                    <a:gd name="T43" fmla="*/ 1 h 67"/>
                    <a:gd name="T44" fmla="*/ 0 w 67"/>
                    <a:gd name="T45" fmla="*/ 1 h 67"/>
                    <a:gd name="T46" fmla="*/ 0 w 67"/>
                    <a:gd name="T47" fmla="*/ 0 h 67"/>
                    <a:gd name="T48" fmla="*/ 0 w 67"/>
                    <a:gd name="T49" fmla="*/ 0 h 67"/>
                    <a:gd name="T50" fmla="*/ 0 w 67"/>
                    <a:gd name="T51" fmla="*/ 0 h 67"/>
                    <a:gd name="T52" fmla="*/ 0 w 67"/>
                    <a:gd name="T53" fmla="*/ 1 h 67"/>
                    <a:gd name="T54" fmla="*/ 0 w 67"/>
                    <a:gd name="T55" fmla="*/ 1 h 67"/>
                    <a:gd name="T56" fmla="*/ 0 w 67"/>
                    <a:gd name="T57" fmla="*/ 1 h 67"/>
                    <a:gd name="T58" fmla="*/ 0 w 67"/>
                    <a:gd name="T59" fmla="*/ 1 h 67"/>
                    <a:gd name="T60" fmla="*/ 0 w 67"/>
                    <a:gd name="T61" fmla="*/ 1 h 67"/>
                    <a:gd name="T62" fmla="*/ 0 w 67"/>
                    <a:gd name="T63" fmla="*/ 1 h 67"/>
                    <a:gd name="T64" fmla="*/ 0 w 67"/>
                    <a:gd name="T65" fmla="*/ 1 h 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"/>
                    <a:gd name="T100" fmla="*/ 0 h 67"/>
                    <a:gd name="T101" fmla="*/ 67 w 67"/>
                    <a:gd name="T102" fmla="*/ 67 h 6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" h="67">
                      <a:moveTo>
                        <a:pt x="67" y="33"/>
                      </a:moveTo>
                      <a:lnTo>
                        <a:pt x="67" y="40"/>
                      </a:lnTo>
                      <a:lnTo>
                        <a:pt x="65" y="46"/>
                      </a:lnTo>
                      <a:lnTo>
                        <a:pt x="62" y="52"/>
                      </a:lnTo>
                      <a:lnTo>
                        <a:pt x="58" y="57"/>
                      </a:lnTo>
                      <a:lnTo>
                        <a:pt x="53" y="60"/>
                      </a:lnTo>
                      <a:lnTo>
                        <a:pt x="47" y="64"/>
                      </a:lnTo>
                      <a:lnTo>
                        <a:pt x="41" y="66"/>
                      </a:lnTo>
                      <a:lnTo>
                        <a:pt x="34" y="67"/>
                      </a:lnTo>
                      <a:lnTo>
                        <a:pt x="28" y="66"/>
                      </a:lnTo>
                      <a:lnTo>
                        <a:pt x="21" y="64"/>
                      </a:lnTo>
                      <a:lnTo>
                        <a:pt x="16" y="60"/>
                      </a:lnTo>
                      <a:lnTo>
                        <a:pt x="10" y="57"/>
                      </a:lnTo>
                      <a:lnTo>
                        <a:pt x="7" y="52"/>
                      </a:lnTo>
                      <a:lnTo>
                        <a:pt x="3" y="46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1" y="26"/>
                      </a:lnTo>
                      <a:lnTo>
                        <a:pt x="3" y="20"/>
                      </a:lnTo>
                      <a:lnTo>
                        <a:pt x="7" y="14"/>
                      </a:lnTo>
                      <a:lnTo>
                        <a:pt x="10" y="10"/>
                      </a:lnTo>
                      <a:lnTo>
                        <a:pt x="16" y="6"/>
                      </a:lnTo>
                      <a:lnTo>
                        <a:pt x="21" y="2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7" y="2"/>
                      </a:lnTo>
                      <a:lnTo>
                        <a:pt x="53" y="6"/>
                      </a:lnTo>
                      <a:lnTo>
                        <a:pt x="58" y="10"/>
                      </a:lnTo>
                      <a:lnTo>
                        <a:pt x="62" y="14"/>
                      </a:lnTo>
                      <a:lnTo>
                        <a:pt x="65" y="20"/>
                      </a:lnTo>
                      <a:lnTo>
                        <a:pt x="67" y="26"/>
                      </a:lnTo>
                      <a:lnTo>
                        <a:pt x="67" y="3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5" name="Freeform 986"/>
                <p:cNvSpPr>
                  <a:spLocks/>
                </p:cNvSpPr>
                <p:nvPr/>
              </p:nvSpPr>
              <p:spPr bwMode="auto">
                <a:xfrm>
                  <a:off x="488" y="1400"/>
                  <a:ext cx="32" cy="32"/>
                </a:xfrm>
                <a:custGeom>
                  <a:avLst/>
                  <a:gdLst>
                    <a:gd name="T0" fmla="*/ 0 w 65"/>
                    <a:gd name="T1" fmla="*/ 0 h 65"/>
                    <a:gd name="T2" fmla="*/ 0 w 65"/>
                    <a:gd name="T3" fmla="*/ 0 h 65"/>
                    <a:gd name="T4" fmla="*/ 0 w 65"/>
                    <a:gd name="T5" fmla="*/ 0 h 65"/>
                    <a:gd name="T6" fmla="*/ 0 w 65"/>
                    <a:gd name="T7" fmla="*/ 0 h 65"/>
                    <a:gd name="T8" fmla="*/ 0 w 65"/>
                    <a:gd name="T9" fmla="*/ 0 h 65"/>
                    <a:gd name="T10" fmla="*/ 0 w 65"/>
                    <a:gd name="T11" fmla="*/ 0 h 65"/>
                    <a:gd name="T12" fmla="*/ 0 w 65"/>
                    <a:gd name="T13" fmla="*/ 0 h 65"/>
                    <a:gd name="T14" fmla="*/ 0 w 65"/>
                    <a:gd name="T15" fmla="*/ 0 h 65"/>
                    <a:gd name="T16" fmla="*/ 0 w 65"/>
                    <a:gd name="T17" fmla="*/ 0 h 65"/>
                    <a:gd name="T18" fmla="*/ 0 w 65"/>
                    <a:gd name="T19" fmla="*/ 0 h 65"/>
                    <a:gd name="T20" fmla="*/ 0 w 65"/>
                    <a:gd name="T21" fmla="*/ 0 h 65"/>
                    <a:gd name="T22" fmla="*/ 0 w 65"/>
                    <a:gd name="T23" fmla="*/ 0 h 65"/>
                    <a:gd name="T24" fmla="*/ 0 w 65"/>
                    <a:gd name="T25" fmla="*/ 0 h 65"/>
                    <a:gd name="T26" fmla="*/ 0 w 65"/>
                    <a:gd name="T27" fmla="*/ 0 h 65"/>
                    <a:gd name="T28" fmla="*/ 0 w 65"/>
                    <a:gd name="T29" fmla="*/ 0 h 65"/>
                    <a:gd name="T30" fmla="*/ 0 w 65"/>
                    <a:gd name="T31" fmla="*/ 0 h 65"/>
                    <a:gd name="T32" fmla="*/ 0 w 65"/>
                    <a:gd name="T33" fmla="*/ 0 h 65"/>
                    <a:gd name="T34" fmla="*/ 0 w 65"/>
                    <a:gd name="T35" fmla="*/ 0 h 65"/>
                    <a:gd name="T36" fmla="*/ 0 w 65"/>
                    <a:gd name="T37" fmla="*/ 0 h 65"/>
                    <a:gd name="T38" fmla="*/ 0 w 65"/>
                    <a:gd name="T39" fmla="*/ 0 h 65"/>
                    <a:gd name="T40" fmla="*/ 0 w 65"/>
                    <a:gd name="T41" fmla="*/ 0 h 65"/>
                    <a:gd name="T42" fmla="*/ 0 w 65"/>
                    <a:gd name="T43" fmla="*/ 0 h 65"/>
                    <a:gd name="T44" fmla="*/ 0 w 65"/>
                    <a:gd name="T45" fmla="*/ 0 h 65"/>
                    <a:gd name="T46" fmla="*/ 0 w 65"/>
                    <a:gd name="T47" fmla="*/ 0 h 65"/>
                    <a:gd name="T48" fmla="*/ 0 w 65"/>
                    <a:gd name="T49" fmla="*/ 0 h 65"/>
                    <a:gd name="T50" fmla="*/ 0 w 65"/>
                    <a:gd name="T51" fmla="*/ 0 h 65"/>
                    <a:gd name="T52" fmla="*/ 0 w 65"/>
                    <a:gd name="T53" fmla="*/ 0 h 65"/>
                    <a:gd name="T54" fmla="*/ 0 w 65"/>
                    <a:gd name="T55" fmla="*/ 0 h 65"/>
                    <a:gd name="T56" fmla="*/ 0 w 65"/>
                    <a:gd name="T57" fmla="*/ 0 h 65"/>
                    <a:gd name="T58" fmla="*/ 0 w 65"/>
                    <a:gd name="T59" fmla="*/ 0 h 65"/>
                    <a:gd name="T60" fmla="*/ 0 w 65"/>
                    <a:gd name="T61" fmla="*/ 0 h 65"/>
                    <a:gd name="T62" fmla="*/ 0 w 65"/>
                    <a:gd name="T63" fmla="*/ 0 h 65"/>
                    <a:gd name="T64" fmla="*/ 0 w 65"/>
                    <a:gd name="T65" fmla="*/ 0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5"/>
                    <a:gd name="T100" fmla="*/ 0 h 65"/>
                    <a:gd name="T101" fmla="*/ 65 w 65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5" h="65">
                      <a:moveTo>
                        <a:pt x="65" y="32"/>
                      </a:moveTo>
                      <a:lnTo>
                        <a:pt x="65" y="39"/>
                      </a:lnTo>
                      <a:lnTo>
                        <a:pt x="63" y="45"/>
                      </a:lnTo>
                      <a:lnTo>
                        <a:pt x="59" y="51"/>
                      </a:lnTo>
                      <a:lnTo>
                        <a:pt x="56" y="55"/>
                      </a:lnTo>
                      <a:lnTo>
                        <a:pt x="51" y="59"/>
                      </a:lnTo>
                      <a:lnTo>
                        <a:pt x="45" y="62"/>
                      </a:lnTo>
                      <a:lnTo>
                        <a:pt x="40" y="64"/>
                      </a:lnTo>
                      <a:lnTo>
                        <a:pt x="33" y="65"/>
                      </a:lnTo>
                      <a:lnTo>
                        <a:pt x="27" y="64"/>
                      </a:lnTo>
                      <a:lnTo>
                        <a:pt x="20" y="62"/>
                      </a:lnTo>
                      <a:lnTo>
                        <a:pt x="15" y="59"/>
                      </a:lnTo>
                      <a:lnTo>
                        <a:pt x="10" y="55"/>
                      </a:lnTo>
                      <a:lnTo>
                        <a:pt x="6" y="51"/>
                      </a:lnTo>
                      <a:lnTo>
                        <a:pt x="4" y="45"/>
                      </a:lnTo>
                      <a:lnTo>
                        <a:pt x="1" y="39"/>
                      </a:lnTo>
                      <a:lnTo>
                        <a:pt x="0" y="32"/>
                      </a:lnTo>
                      <a:lnTo>
                        <a:pt x="1" y="25"/>
                      </a:lnTo>
                      <a:lnTo>
                        <a:pt x="4" y="20"/>
                      </a:lnTo>
                      <a:lnTo>
                        <a:pt x="6" y="14"/>
                      </a:lnTo>
                      <a:lnTo>
                        <a:pt x="10" y="10"/>
                      </a:lnTo>
                      <a:lnTo>
                        <a:pt x="15" y="6"/>
                      </a:lnTo>
                      <a:lnTo>
                        <a:pt x="20" y="2"/>
                      </a:lnTo>
                      <a:lnTo>
                        <a:pt x="27" y="1"/>
                      </a:lnTo>
                      <a:lnTo>
                        <a:pt x="33" y="0"/>
                      </a:lnTo>
                      <a:lnTo>
                        <a:pt x="40" y="1"/>
                      </a:lnTo>
                      <a:lnTo>
                        <a:pt x="45" y="2"/>
                      </a:lnTo>
                      <a:lnTo>
                        <a:pt x="51" y="6"/>
                      </a:lnTo>
                      <a:lnTo>
                        <a:pt x="56" y="10"/>
                      </a:lnTo>
                      <a:lnTo>
                        <a:pt x="59" y="14"/>
                      </a:lnTo>
                      <a:lnTo>
                        <a:pt x="63" y="20"/>
                      </a:lnTo>
                      <a:lnTo>
                        <a:pt x="65" y="25"/>
                      </a:lnTo>
                      <a:lnTo>
                        <a:pt x="65" y="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6" name="Freeform 987"/>
                <p:cNvSpPr>
                  <a:spLocks/>
                </p:cNvSpPr>
                <p:nvPr/>
              </p:nvSpPr>
              <p:spPr bwMode="auto">
                <a:xfrm>
                  <a:off x="489" y="1400"/>
                  <a:ext cx="31" cy="31"/>
                </a:xfrm>
                <a:custGeom>
                  <a:avLst/>
                  <a:gdLst>
                    <a:gd name="T0" fmla="*/ 0 w 63"/>
                    <a:gd name="T1" fmla="*/ 0 h 63"/>
                    <a:gd name="T2" fmla="*/ 0 w 63"/>
                    <a:gd name="T3" fmla="*/ 0 h 63"/>
                    <a:gd name="T4" fmla="*/ 0 w 63"/>
                    <a:gd name="T5" fmla="*/ 0 h 63"/>
                    <a:gd name="T6" fmla="*/ 0 w 63"/>
                    <a:gd name="T7" fmla="*/ 0 h 63"/>
                    <a:gd name="T8" fmla="*/ 0 w 63"/>
                    <a:gd name="T9" fmla="*/ 0 h 63"/>
                    <a:gd name="T10" fmla="*/ 0 w 63"/>
                    <a:gd name="T11" fmla="*/ 0 h 63"/>
                    <a:gd name="T12" fmla="*/ 0 w 63"/>
                    <a:gd name="T13" fmla="*/ 0 h 63"/>
                    <a:gd name="T14" fmla="*/ 0 w 63"/>
                    <a:gd name="T15" fmla="*/ 0 h 63"/>
                    <a:gd name="T16" fmla="*/ 0 w 63"/>
                    <a:gd name="T17" fmla="*/ 0 h 63"/>
                    <a:gd name="T18" fmla="*/ 0 w 63"/>
                    <a:gd name="T19" fmla="*/ 0 h 63"/>
                    <a:gd name="T20" fmla="*/ 0 w 63"/>
                    <a:gd name="T21" fmla="*/ 0 h 63"/>
                    <a:gd name="T22" fmla="*/ 0 w 63"/>
                    <a:gd name="T23" fmla="*/ 0 h 63"/>
                    <a:gd name="T24" fmla="*/ 0 w 63"/>
                    <a:gd name="T25" fmla="*/ 0 h 63"/>
                    <a:gd name="T26" fmla="*/ 0 w 63"/>
                    <a:gd name="T27" fmla="*/ 0 h 63"/>
                    <a:gd name="T28" fmla="*/ 0 w 63"/>
                    <a:gd name="T29" fmla="*/ 0 h 63"/>
                    <a:gd name="T30" fmla="*/ 0 w 63"/>
                    <a:gd name="T31" fmla="*/ 0 h 63"/>
                    <a:gd name="T32" fmla="*/ 0 w 63"/>
                    <a:gd name="T33" fmla="*/ 0 h 63"/>
                    <a:gd name="T34" fmla="*/ 0 w 63"/>
                    <a:gd name="T35" fmla="*/ 0 h 63"/>
                    <a:gd name="T36" fmla="*/ 0 w 63"/>
                    <a:gd name="T37" fmla="*/ 0 h 63"/>
                    <a:gd name="T38" fmla="*/ 0 w 63"/>
                    <a:gd name="T39" fmla="*/ 0 h 63"/>
                    <a:gd name="T40" fmla="*/ 0 w 63"/>
                    <a:gd name="T41" fmla="*/ 0 h 63"/>
                    <a:gd name="T42" fmla="*/ 0 w 63"/>
                    <a:gd name="T43" fmla="*/ 0 h 63"/>
                    <a:gd name="T44" fmla="*/ 0 w 63"/>
                    <a:gd name="T45" fmla="*/ 0 h 63"/>
                    <a:gd name="T46" fmla="*/ 0 w 63"/>
                    <a:gd name="T47" fmla="*/ 0 h 63"/>
                    <a:gd name="T48" fmla="*/ 0 w 63"/>
                    <a:gd name="T49" fmla="*/ 0 h 63"/>
                    <a:gd name="T50" fmla="*/ 0 w 63"/>
                    <a:gd name="T51" fmla="*/ 0 h 63"/>
                    <a:gd name="T52" fmla="*/ 0 w 63"/>
                    <a:gd name="T53" fmla="*/ 0 h 63"/>
                    <a:gd name="T54" fmla="*/ 0 w 63"/>
                    <a:gd name="T55" fmla="*/ 0 h 63"/>
                    <a:gd name="T56" fmla="*/ 0 w 63"/>
                    <a:gd name="T57" fmla="*/ 0 h 63"/>
                    <a:gd name="T58" fmla="*/ 0 w 63"/>
                    <a:gd name="T59" fmla="*/ 0 h 63"/>
                    <a:gd name="T60" fmla="*/ 0 w 63"/>
                    <a:gd name="T61" fmla="*/ 0 h 63"/>
                    <a:gd name="T62" fmla="*/ 0 w 63"/>
                    <a:gd name="T63" fmla="*/ 0 h 63"/>
                    <a:gd name="T64" fmla="*/ 0 w 63"/>
                    <a:gd name="T65" fmla="*/ 0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3"/>
                    <a:gd name="T100" fmla="*/ 0 h 63"/>
                    <a:gd name="T101" fmla="*/ 63 w 63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3" h="63">
                      <a:moveTo>
                        <a:pt x="63" y="31"/>
                      </a:moveTo>
                      <a:lnTo>
                        <a:pt x="62" y="38"/>
                      </a:lnTo>
                      <a:lnTo>
                        <a:pt x="61" y="43"/>
                      </a:lnTo>
                      <a:lnTo>
                        <a:pt x="57" y="49"/>
                      </a:lnTo>
                      <a:lnTo>
                        <a:pt x="54" y="53"/>
                      </a:lnTo>
                      <a:lnTo>
                        <a:pt x="49" y="57"/>
                      </a:lnTo>
                      <a:lnTo>
                        <a:pt x="43" y="61"/>
                      </a:lnTo>
                      <a:lnTo>
                        <a:pt x="38" y="62"/>
                      </a:lnTo>
                      <a:lnTo>
                        <a:pt x="31" y="63"/>
                      </a:lnTo>
                      <a:lnTo>
                        <a:pt x="26" y="62"/>
                      </a:lnTo>
                      <a:lnTo>
                        <a:pt x="19" y="61"/>
                      </a:lnTo>
                      <a:lnTo>
                        <a:pt x="15" y="57"/>
                      </a:lnTo>
                      <a:lnTo>
                        <a:pt x="9" y="53"/>
                      </a:lnTo>
                      <a:lnTo>
                        <a:pt x="6" y="49"/>
                      </a:lnTo>
                      <a:lnTo>
                        <a:pt x="3" y="43"/>
                      </a:lnTo>
                      <a:lnTo>
                        <a:pt x="1" y="38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3" y="19"/>
                      </a:lnTo>
                      <a:lnTo>
                        <a:pt x="6" y="13"/>
                      </a:lnTo>
                      <a:lnTo>
                        <a:pt x="9" y="9"/>
                      </a:lnTo>
                      <a:lnTo>
                        <a:pt x="15" y="6"/>
                      </a:lnTo>
                      <a:lnTo>
                        <a:pt x="19" y="3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3" y="3"/>
                      </a:lnTo>
                      <a:lnTo>
                        <a:pt x="49" y="6"/>
                      </a:lnTo>
                      <a:lnTo>
                        <a:pt x="54" y="9"/>
                      </a:lnTo>
                      <a:lnTo>
                        <a:pt x="57" y="13"/>
                      </a:lnTo>
                      <a:lnTo>
                        <a:pt x="61" y="19"/>
                      </a:lnTo>
                      <a:lnTo>
                        <a:pt x="62" y="24"/>
                      </a:lnTo>
                      <a:lnTo>
                        <a:pt x="63" y="3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7" name="Freeform 988"/>
                <p:cNvSpPr>
                  <a:spLocks/>
                </p:cNvSpPr>
                <p:nvPr/>
              </p:nvSpPr>
              <p:spPr bwMode="auto">
                <a:xfrm>
                  <a:off x="489" y="1401"/>
                  <a:ext cx="30" cy="30"/>
                </a:xfrm>
                <a:custGeom>
                  <a:avLst/>
                  <a:gdLst>
                    <a:gd name="T0" fmla="*/ 0 w 61"/>
                    <a:gd name="T1" fmla="*/ 0 h 61"/>
                    <a:gd name="T2" fmla="*/ 0 w 61"/>
                    <a:gd name="T3" fmla="*/ 0 h 61"/>
                    <a:gd name="T4" fmla="*/ 0 w 61"/>
                    <a:gd name="T5" fmla="*/ 0 h 61"/>
                    <a:gd name="T6" fmla="*/ 0 w 61"/>
                    <a:gd name="T7" fmla="*/ 0 h 61"/>
                    <a:gd name="T8" fmla="*/ 0 w 61"/>
                    <a:gd name="T9" fmla="*/ 0 h 61"/>
                    <a:gd name="T10" fmla="*/ 0 w 61"/>
                    <a:gd name="T11" fmla="*/ 0 h 61"/>
                    <a:gd name="T12" fmla="*/ 0 w 61"/>
                    <a:gd name="T13" fmla="*/ 0 h 61"/>
                    <a:gd name="T14" fmla="*/ 0 w 61"/>
                    <a:gd name="T15" fmla="*/ 0 h 61"/>
                    <a:gd name="T16" fmla="*/ 0 w 61"/>
                    <a:gd name="T17" fmla="*/ 0 h 61"/>
                    <a:gd name="T18" fmla="*/ 0 w 61"/>
                    <a:gd name="T19" fmla="*/ 0 h 61"/>
                    <a:gd name="T20" fmla="*/ 0 w 61"/>
                    <a:gd name="T21" fmla="*/ 0 h 61"/>
                    <a:gd name="T22" fmla="*/ 0 w 61"/>
                    <a:gd name="T23" fmla="*/ 0 h 61"/>
                    <a:gd name="T24" fmla="*/ 0 w 61"/>
                    <a:gd name="T25" fmla="*/ 0 h 61"/>
                    <a:gd name="T26" fmla="*/ 0 w 61"/>
                    <a:gd name="T27" fmla="*/ 0 h 61"/>
                    <a:gd name="T28" fmla="*/ 0 w 61"/>
                    <a:gd name="T29" fmla="*/ 0 h 61"/>
                    <a:gd name="T30" fmla="*/ 0 w 61"/>
                    <a:gd name="T31" fmla="*/ 0 h 61"/>
                    <a:gd name="T32" fmla="*/ 0 w 61"/>
                    <a:gd name="T33" fmla="*/ 0 h 61"/>
                    <a:gd name="T34" fmla="*/ 0 w 61"/>
                    <a:gd name="T35" fmla="*/ 0 h 61"/>
                    <a:gd name="T36" fmla="*/ 0 w 61"/>
                    <a:gd name="T37" fmla="*/ 0 h 61"/>
                    <a:gd name="T38" fmla="*/ 0 w 61"/>
                    <a:gd name="T39" fmla="*/ 0 h 61"/>
                    <a:gd name="T40" fmla="*/ 0 w 61"/>
                    <a:gd name="T41" fmla="*/ 0 h 61"/>
                    <a:gd name="T42" fmla="*/ 0 w 61"/>
                    <a:gd name="T43" fmla="*/ 0 h 61"/>
                    <a:gd name="T44" fmla="*/ 0 w 61"/>
                    <a:gd name="T45" fmla="*/ 0 h 61"/>
                    <a:gd name="T46" fmla="*/ 0 w 61"/>
                    <a:gd name="T47" fmla="*/ 0 h 61"/>
                    <a:gd name="T48" fmla="*/ 0 w 61"/>
                    <a:gd name="T49" fmla="*/ 0 h 61"/>
                    <a:gd name="T50" fmla="*/ 0 w 61"/>
                    <a:gd name="T51" fmla="*/ 0 h 61"/>
                    <a:gd name="T52" fmla="*/ 0 w 61"/>
                    <a:gd name="T53" fmla="*/ 0 h 61"/>
                    <a:gd name="T54" fmla="*/ 0 w 61"/>
                    <a:gd name="T55" fmla="*/ 0 h 61"/>
                    <a:gd name="T56" fmla="*/ 0 w 61"/>
                    <a:gd name="T57" fmla="*/ 0 h 61"/>
                    <a:gd name="T58" fmla="*/ 0 w 61"/>
                    <a:gd name="T59" fmla="*/ 0 h 61"/>
                    <a:gd name="T60" fmla="*/ 0 w 61"/>
                    <a:gd name="T61" fmla="*/ 0 h 61"/>
                    <a:gd name="T62" fmla="*/ 0 w 61"/>
                    <a:gd name="T63" fmla="*/ 0 h 61"/>
                    <a:gd name="T64" fmla="*/ 0 w 61"/>
                    <a:gd name="T65" fmla="*/ 0 h 6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1"/>
                    <a:gd name="T100" fmla="*/ 0 h 61"/>
                    <a:gd name="T101" fmla="*/ 61 w 61"/>
                    <a:gd name="T102" fmla="*/ 61 h 6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1" h="61">
                      <a:moveTo>
                        <a:pt x="61" y="30"/>
                      </a:moveTo>
                      <a:lnTo>
                        <a:pt x="60" y="37"/>
                      </a:lnTo>
                      <a:lnTo>
                        <a:pt x="59" y="42"/>
                      </a:lnTo>
                      <a:lnTo>
                        <a:pt x="55" y="48"/>
                      </a:lnTo>
                      <a:lnTo>
                        <a:pt x="52" y="52"/>
                      </a:lnTo>
                      <a:lnTo>
                        <a:pt x="48" y="55"/>
                      </a:lnTo>
                      <a:lnTo>
                        <a:pt x="42" y="59"/>
                      </a:lnTo>
                      <a:lnTo>
                        <a:pt x="37" y="60"/>
                      </a:lnTo>
                      <a:lnTo>
                        <a:pt x="30" y="61"/>
                      </a:lnTo>
                      <a:lnTo>
                        <a:pt x="25" y="60"/>
                      </a:lnTo>
                      <a:lnTo>
                        <a:pt x="19" y="59"/>
                      </a:lnTo>
                      <a:lnTo>
                        <a:pt x="14" y="55"/>
                      </a:lnTo>
                      <a:lnTo>
                        <a:pt x="9" y="52"/>
                      </a:lnTo>
                      <a:lnTo>
                        <a:pt x="6" y="48"/>
                      </a:lnTo>
                      <a:lnTo>
                        <a:pt x="3" y="42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3" y="18"/>
                      </a:lnTo>
                      <a:lnTo>
                        <a:pt x="6" y="14"/>
                      </a:lnTo>
                      <a:lnTo>
                        <a:pt x="9" y="9"/>
                      </a:lnTo>
                      <a:lnTo>
                        <a:pt x="14" y="5"/>
                      </a:lnTo>
                      <a:lnTo>
                        <a:pt x="19" y="3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7" y="0"/>
                      </a:lnTo>
                      <a:lnTo>
                        <a:pt x="42" y="3"/>
                      </a:lnTo>
                      <a:lnTo>
                        <a:pt x="48" y="5"/>
                      </a:lnTo>
                      <a:lnTo>
                        <a:pt x="52" y="9"/>
                      </a:lnTo>
                      <a:lnTo>
                        <a:pt x="55" y="14"/>
                      </a:lnTo>
                      <a:lnTo>
                        <a:pt x="59" y="18"/>
                      </a:lnTo>
                      <a:lnTo>
                        <a:pt x="60" y="25"/>
                      </a:lnTo>
                      <a:lnTo>
                        <a:pt x="61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8" name="Freeform 989"/>
                <p:cNvSpPr>
                  <a:spLocks/>
                </p:cNvSpPr>
                <p:nvPr/>
              </p:nvSpPr>
              <p:spPr bwMode="auto">
                <a:xfrm>
                  <a:off x="490" y="1401"/>
                  <a:ext cx="28" cy="29"/>
                </a:xfrm>
                <a:custGeom>
                  <a:avLst/>
                  <a:gdLst>
                    <a:gd name="T0" fmla="*/ 0 w 57"/>
                    <a:gd name="T1" fmla="*/ 1 h 57"/>
                    <a:gd name="T2" fmla="*/ 0 w 57"/>
                    <a:gd name="T3" fmla="*/ 1 h 57"/>
                    <a:gd name="T4" fmla="*/ 0 w 57"/>
                    <a:gd name="T5" fmla="*/ 1 h 57"/>
                    <a:gd name="T6" fmla="*/ 0 w 57"/>
                    <a:gd name="T7" fmla="*/ 1 h 57"/>
                    <a:gd name="T8" fmla="*/ 0 w 57"/>
                    <a:gd name="T9" fmla="*/ 1 h 57"/>
                    <a:gd name="T10" fmla="*/ 0 w 57"/>
                    <a:gd name="T11" fmla="*/ 1 h 57"/>
                    <a:gd name="T12" fmla="*/ 0 w 57"/>
                    <a:gd name="T13" fmla="*/ 1 h 57"/>
                    <a:gd name="T14" fmla="*/ 0 w 57"/>
                    <a:gd name="T15" fmla="*/ 1 h 57"/>
                    <a:gd name="T16" fmla="*/ 0 w 57"/>
                    <a:gd name="T17" fmla="*/ 1 h 57"/>
                    <a:gd name="T18" fmla="*/ 0 w 57"/>
                    <a:gd name="T19" fmla="*/ 1 h 57"/>
                    <a:gd name="T20" fmla="*/ 0 w 57"/>
                    <a:gd name="T21" fmla="*/ 1 h 57"/>
                    <a:gd name="T22" fmla="*/ 0 w 57"/>
                    <a:gd name="T23" fmla="*/ 1 h 57"/>
                    <a:gd name="T24" fmla="*/ 0 w 57"/>
                    <a:gd name="T25" fmla="*/ 1 h 57"/>
                    <a:gd name="T26" fmla="*/ 0 w 57"/>
                    <a:gd name="T27" fmla="*/ 1 h 57"/>
                    <a:gd name="T28" fmla="*/ 0 w 57"/>
                    <a:gd name="T29" fmla="*/ 1 h 57"/>
                    <a:gd name="T30" fmla="*/ 0 w 57"/>
                    <a:gd name="T31" fmla="*/ 1 h 57"/>
                    <a:gd name="T32" fmla="*/ 0 w 57"/>
                    <a:gd name="T33" fmla="*/ 1 h 57"/>
                    <a:gd name="T34" fmla="*/ 0 w 57"/>
                    <a:gd name="T35" fmla="*/ 1 h 57"/>
                    <a:gd name="T36" fmla="*/ 0 w 57"/>
                    <a:gd name="T37" fmla="*/ 1 h 57"/>
                    <a:gd name="T38" fmla="*/ 0 w 57"/>
                    <a:gd name="T39" fmla="*/ 1 h 57"/>
                    <a:gd name="T40" fmla="*/ 0 w 57"/>
                    <a:gd name="T41" fmla="*/ 1 h 57"/>
                    <a:gd name="T42" fmla="*/ 0 w 57"/>
                    <a:gd name="T43" fmla="*/ 1 h 57"/>
                    <a:gd name="T44" fmla="*/ 0 w 57"/>
                    <a:gd name="T45" fmla="*/ 1 h 57"/>
                    <a:gd name="T46" fmla="*/ 0 w 57"/>
                    <a:gd name="T47" fmla="*/ 1 h 57"/>
                    <a:gd name="T48" fmla="*/ 0 w 57"/>
                    <a:gd name="T49" fmla="*/ 0 h 57"/>
                    <a:gd name="T50" fmla="*/ 0 w 57"/>
                    <a:gd name="T51" fmla="*/ 1 h 57"/>
                    <a:gd name="T52" fmla="*/ 0 w 57"/>
                    <a:gd name="T53" fmla="*/ 1 h 57"/>
                    <a:gd name="T54" fmla="*/ 0 w 57"/>
                    <a:gd name="T55" fmla="*/ 1 h 57"/>
                    <a:gd name="T56" fmla="*/ 0 w 57"/>
                    <a:gd name="T57" fmla="*/ 1 h 57"/>
                    <a:gd name="T58" fmla="*/ 0 w 57"/>
                    <a:gd name="T59" fmla="*/ 1 h 57"/>
                    <a:gd name="T60" fmla="*/ 0 w 57"/>
                    <a:gd name="T61" fmla="*/ 1 h 57"/>
                    <a:gd name="T62" fmla="*/ 0 w 57"/>
                    <a:gd name="T63" fmla="*/ 1 h 57"/>
                    <a:gd name="T64" fmla="*/ 0 w 57"/>
                    <a:gd name="T65" fmla="*/ 1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7"/>
                    <a:gd name="T100" fmla="*/ 0 h 57"/>
                    <a:gd name="T101" fmla="*/ 57 w 57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7" h="57">
                      <a:moveTo>
                        <a:pt x="57" y="28"/>
                      </a:moveTo>
                      <a:lnTo>
                        <a:pt x="57" y="34"/>
                      </a:lnTo>
                      <a:lnTo>
                        <a:pt x="54" y="39"/>
                      </a:lnTo>
                      <a:lnTo>
                        <a:pt x="52" y="44"/>
                      </a:lnTo>
                      <a:lnTo>
                        <a:pt x="49" y="49"/>
                      </a:lnTo>
                      <a:lnTo>
                        <a:pt x="45" y="52"/>
                      </a:lnTo>
                      <a:lnTo>
                        <a:pt x="39" y="54"/>
                      </a:lnTo>
                      <a:lnTo>
                        <a:pt x="34" y="57"/>
                      </a:lnTo>
                      <a:lnTo>
                        <a:pt x="28" y="57"/>
                      </a:lnTo>
                      <a:lnTo>
                        <a:pt x="23" y="57"/>
                      </a:lnTo>
                      <a:lnTo>
                        <a:pt x="17" y="54"/>
                      </a:lnTo>
                      <a:lnTo>
                        <a:pt x="12" y="52"/>
                      </a:lnTo>
                      <a:lnTo>
                        <a:pt x="7" y="49"/>
                      </a:lnTo>
                      <a:lnTo>
                        <a:pt x="4" y="44"/>
                      </a:lnTo>
                      <a:lnTo>
                        <a:pt x="2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7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1"/>
                      </a:lnTo>
                      <a:lnTo>
                        <a:pt x="28" y="0"/>
                      </a:lnTo>
                      <a:lnTo>
                        <a:pt x="34" y="1"/>
                      </a:lnTo>
                      <a:lnTo>
                        <a:pt x="39" y="2"/>
                      </a:lnTo>
                      <a:lnTo>
                        <a:pt x="45" y="4"/>
                      </a:lnTo>
                      <a:lnTo>
                        <a:pt x="49" y="8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7" y="23"/>
                      </a:lnTo>
                      <a:lnTo>
                        <a:pt x="57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799" name="Freeform 990"/>
                <p:cNvSpPr>
                  <a:spLocks/>
                </p:cNvSpPr>
                <p:nvPr/>
              </p:nvSpPr>
              <p:spPr bwMode="auto">
                <a:xfrm>
                  <a:off x="490" y="1402"/>
                  <a:ext cx="28" cy="28"/>
                </a:xfrm>
                <a:custGeom>
                  <a:avLst/>
                  <a:gdLst>
                    <a:gd name="T0" fmla="*/ 1 w 55"/>
                    <a:gd name="T1" fmla="*/ 1 h 56"/>
                    <a:gd name="T2" fmla="*/ 1 w 55"/>
                    <a:gd name="T3" fmla="*/ 1 h 56"/>
                    <a:gd name="T4" fmla="*/ 1 w 55"/>
                    <a:gd name="T5" fmla="*/ 1 h 56"/>
                    <a:gd name="T6" fmla="*/ 1 w 55"/>
                    <a:gd name="T7" fmla="*/ 1 h 56"/>
                    <a:gd name="T8" fmla="*/ 1 w 55"/>
                    <a:gd name="T9" fmla="*/ 1 h 56"/>
                    <a:gd name="T10" fmla="*/ 1 w 55"/>
                    <a:gd name="T11" fmla="*/ 1 h 56"/>
                    <a:gd name="T12" fmla="*/ 1 w 55"/>
                    <a:gd name="T13" fmla="*/ 1 h 56"/>
                    <a:gd name="T14" fmla="*/ 1 w 55"/>
                    <a:gd name="T15" fmla="*/ 1 h 56"/>
                    <a:gd name="T16" fmla="*/ 1 w 55"/>
                    <a:gd name="T17" fmla="*/ 1 h 56"/>
                    <a:gd name="T18" fmla="*/ 1 w 55"/>
                    <a:gd name="T19" fmla="*/ 1 h 56"/>
                    <a:gd name="T20" fmla="*/ 1 w 55"/>
                    <a:gd name="T21" fmla="*/ 1 h 56"/>
                    <a:gd name="T22" fmla="*/ 1 w 55"/>
                    <a:gd name="T23" fmla="*/ 1 h 56"/>
                    <a:gd name="T24" fmla="*/ 1 w 55"/>
                    <a:gd name="T25" fmla="*/ 1 h 56"/>
                    <a:gd name="T26" fmla="*/ 1 w 55"/>
                    <a:gd name="T27" fmla="*/ 1 h 56"/>
                    <a:gd name="T28" fmla="*/ 1 w 55"/>
                    <a:gd name="T29" fmla="*/ 1 h 56"/>
                    <a:gd name="T30" fmla="*/ 1 w 55"/>
                    <a:gd name="T31" fmla="*/ 1 h 56"/>
                    <a:gd name="T32" fmla="*/ 0 w 55"/>
                    <a:gd name="T33" fmla="*/ 1 h 56"/>
                    <a:gd name="T34" fmla="*/ 1 w 55"/>
                    <a:gd name="T35" fmla="*/ 1 h 56"/>
                    <a:gd name="T36" fmla="*/ 1 w 55"/>
                    <a:gd name="T37" fmla="*/ 1 h 56"/>
                    <a:gd name="T38" fmla="*/ 1 w 55"/>
                    <a:gd name="T39" fmla="*/ 1 h 56"/>
                    <a:gd name="T40" fmla="*/ 1 w 55"/>
                    <a:gd name="T41" fmla="*/ 1 h 56"/>
                    <a:gd name="T42" fmla="*/ 1 w 55"/>
                    <a:gd name="T43" fmla="*/ 1 h 56"/>
                    <a:gd name="T44" fmla="*/ 1 w 55"/>
                    <a:gd name="T45" fmla="*/ 1 h 56"/>
                    <a:gd name="T46" fmla="*/ 1 w 55"/>
                    <a:gd name="T47" fmla="*/ 0 h 56"/>
                    <a:gd name="T48" fmla="*/ 1 w 55"/>
                    <a:gd name="T49" fmla="*/ 0 h 56"/>
                    <a:gd name="T50" fmla="*/ 1 w 55"/>
                    <a:gd name="T51" fmla="*/ 0 h 56"/>
                    <a:gd name="T52" fmla="*/ 1 w 55"/>
                    <a:gd name="T53" fmla="*/ 1 h 56"/>
                    <a:gd name="T54" fmla="*/ 1 w 55"/>
                    <a:gd name="T55" fmla="*/ 1 h 56"/>
                    <a:gd name="T56" fmla="*/ 1 w 55"/>
                    <a:gd name="T57" fmla="*/ 1 h 56"/>
                    <a:gd name="T58" fmla="*/ 1 w 55"/>
                    <a:gd name="T59" fmla="*/ 1 h 56"/>
                    <a:gd name="T60" fmla="*/ 1 w 55"/>
                    <a:gd name="T61" fmla="*/ 1 h 56"/>
                    <a:gd name="T62" fmla="*/ 1 w 55"/>
                    <a:gd name="T63" fmla="*/ 1 h 56"/>
                    <a:gd name="T64" fmla="*/ 1 w 55"/>
                    <a:gd name="T65" fmla="*/ 1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56"/>
                    <a:gd name="T101" fmla="*/ 55 w 55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56">
                      <a:moveTo>
                        <a:pt x="55" y="27"/>
                      </a:moveTo>
                      <a:lnTo>
                        <a:pt x="55" y="33"/>
                      </a:lnTo>
                      <a:lnTo>
                        <a:pt x="53" y="38"/>
                      </a:lnTo>
                      <a:lnTo>
                        <a:pt x="51" y="42"/>
                      </a:lnTo>
                      <a:lnTo>
                        <a:pt x="48" y="47"/>
                      </a:lnTo>
                      <a:lnTo>
                        <a:pt x="43" y="50"/>
                      </a:lnTo>
                      <a:lnTo>
                        <a:pt x="39" y="53"/>
                      </a:lnTo>
                      <a:lnTo>
                        <a:pt x="34" y="54"/>
                      </a:lnTo>
                      <a:lnTo>
                        <a:pt x="28" y="56"/>
                      </a:lnTo>
                      <a:lnTo>
                        <a:pt x="23" y="54"/>
                      </a:lnTo>
                      <a:lnTo>
                        <a:pt x="17" y="53"/>
                      </a:lnTo>
                      <a:lnTo>
                        <a:pt x="13" y="50"/>
                      </a:lnTo>
                      <a:lnTo>
                        <a:pt x="8" y="47"/>
                      </a:lnTo>
                      <a:lnTo>
                        <a:pt x="5" y="42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2" y="16"/>
                      </a:lnTo>
                      <a:lnTo>
                        <a:pt x="5" y="12"/>
                      </a:lnTo>
                      <a:lnTo>
                        <a:pt x="8" y="7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4" y="0"/>
                      </a:lnTo>
                      <a:lnTo>
                        <a:pt x="39" y="2"/>
                      </a:lnTo>
                      <a:lnTo>
                        <a:pt x="43" y="4"/>
                      </a:lnTo>
                      <a:lnTo>
                        <a:pt x="48" y="7"/>
                      </a:lnTo>
                      <a:lnTo>
                        <a:pt x="51" y="12"/>
                      </a:lnTo>
                      <a:lnTo>
                        <a:pt x="53" y="16"/>
                      </a:lnTo>
                      <a:lnTo>
                        <a:pt x="55" y="22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0" name="Freeform 991"/>
                <p:cNvSpPr>
                  <a:spLocks/>
                </p:cNvSpPr>
                <p:nvPr/>
              </p:nvSpPr>
              <p:spPr bwMode="auto">
                <a:xfrm>
                  <a:off x="490" y="1402"/>
                  <a:ext cx="27" cy="27"/>
                </a:xfrm>
                <a:custGeom>
                  <a:avLst/>
                  <a:gdLst>
                    <a:gd name="T0" fmla="*/ 1 w 53"/>
                    <a:gd name="T1" fmla="*/ 1 h 52"/>
                    <a:gd name="T2" fmla="*/ 1 w 53"/>
                    <a:gd name="T3" fmla="*/ 1 h 52"/>
                    <a:gd name="T4" fmla="*/ 1 w 53"/>
                    <a:gd name="T5" fmla="*/ 1 h 52"/>
                    <a:gd name="T6" fmla="*/ 1 w 53"/>
                    <a:gd name="T7" fmla="*/ 1 h 52"/>
                    <a:gd name="T8" fmla="*/ 1 w 53"/>
                    <a:gd name="T9" fmla="*/ 1 h 52"/>
                    <a:gd name="T10" fmla="*/ 1 w 53"/>
                    <a:gd name="T11" fmla="*/ 1 h 52"/>
                    <a:gd name="T12" fmla="*/ 1 w 53"/>
                    <a:gd name="T13" fmla="*/ 1 h 52"/>
                    <a:gd name="T14" fmla="*/ 1 w 53"/>
                    <a:gd name="T15" fmla="*/ 1 h 52"/>
                    <a:gd name="T16" fmla="*/ 1 w 53"/>
                    <a:gd name="T17" fmla="*/ 1 h 52"/>
                    <a:gd name="T18" fmla="*/ 1 w 53"/>
                    <a:gd name="T19" fmla="*/ 1 h 52"/>
                    <a:gd name="T20" fmla="*/ 1 w 53"/>
                    <a:gd name="T21" fmla="*/ 1 h 52"/>
                    <a:gd name="T22" fmla="*/ 1 w 53"/>
                    <a:gd name="T23" fmla="*/ 1 h 52"/>
                    <a:gd name="T24" fmla="*/ 1 w 53"/>
                    <a:gd name="T25" fmla="*/ 1 h 52"/>
                    <a:gd name="T26" fmla="*/ 1 w 53"/>
                    <a:gd name="T27" fmla="*/ 1 h 52"/>
                    <a:gd name="T28" fmla="*/ 1 w 53"/>
                    <a:gd name="T29" fmla="*/ 1 h 52"/>
                    <a:gd name="T30" fmla="*/ 1 w 53"/>
                    <a:gd name="T31" fmla="*/ 1 h 52"/>
                    <a:gd name="T32" fmla="*/ 0 w 53"/>
                    <a:gd name="T33" fmla="*/ 1 h 52"/>
                    <a:gd name="T34" fmla="*/ 1 w 53"/>
                    <a:gd name="T35" fmla="*/ 1 h 52"/>
                    <a:gd name="T36" fmla="*/ 1 w 53"/>
                    <a:gd name="T37" fmla="*/ 1 h 52"/>
                    <a:gd name="T38" fmla="*/ 1 w 53"/>
                    <a:gd name="T39" fmla="*/ 1 h 52"/>
                    <a:gd name="T40" fmla="*/ 1 w 53"/>
                    <a:gd name="T41" fmla="*/ 1 h 52"/>
                    <a:gd name="T42" fmla="*/ 1 w 53"/>
                    <a:gd name="T43" fmla="*/ 1 h 52"/>
                    <a:gd name="T44" fmla="*/ 1 w 53"/>
                    <a:gd name="T45" fmla="*/ 1 h 52"/>
                    <a:gd name="T46" fmla="*/ 1 w 53"/>
                    <a:gd name="T47" fmla="*/ 1 h 52"/>
                    <a:gd name="T48" fmla="*/ 1 w 53"/>
                    <a:gd name="T49" fmla="*/ 0 h 52"/>
                    <a:gd name="T50" fmla="*/ 1 w 53"/>
                    <a:gd name="T51" fmla="*/ 1 h 52"/>
                    <a:gd name="T52" fmla="*/ 1 w 53"/>
                    <a:gd name="T53" fmla="*/ 1 h 52"/>
                    <a:gd name="T54" fmla="*/ 1 w 53"/>
                    <a:gd name="T55" fmla="*/ 1 h 52"/>
                    <a:gd name="T56" fmla="*/ 1 w 53"/>
                    <a:gd name="T57" fmla="*/ 1 h 52"/>
                    <a:gd name="T58" fmla="*/ 1 w 53"/>
                    <a:gd name="T59" fmla="*/ 1 h 52"/>
                    <a:gd name="T60" fmla="*/ 1 w 53"/>
                    <a:gd name="T61" fmla="*/ 1 h 52"/>
                    <a:gd name="T62" fmla="*/ 1 w 53"/>
                    <a:gd name="T63" fmla="*/ 1 h 52"/>
                    <a:gd name="T64" fmla="*/ 1 w 53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"/>
                    <a:gd name="T100" fmla="*/ 0 h 52"/>
                    <a:gd name="T101" fmla="*/ 53 w 53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" h="52">
                      <a:moveTo>
                        <a:pt x="53" y="26"/>
                      </a:moveTo>
                      <a:lnTo>
                        <a:pt x="52" y="32"/>
                      </a:lnTo>
                      <a:lnTo>
                        <a:pt x="51" y="37"/>
                      </a:lnTo>
                      <a:lnTo>
                        <a:pt x="48" y="41"/>
                      </a:lnTo>
                      <a:lnTo>
                        <a:pt x="46" y="45"/>
                      </a:lnTo>
                      <a:lnTo>
                        <a:pt x="41" y="48"/>
                      </a:lnTo>
                      <a:lnTo>
                        <a:pt x="37" y="50"/>
                      </a:lnTo>
                      <a:lnTo>
                        <a:pt x="31" y="52"/>
                      </a:lnTo>
                      <a:lnTo>
                        <a:pt x="27" y="52"/>
                      </a:lnTo>
                      <a:lnTo>
                        <a:pt x="22" y="52"/>
                      </a:lnTo>
                      <a:lnTo>
                        <a:pt x="16" y="50"/>
                      </a:lnTo>
                      <a:lnTo>
                        <a:pt x="12" y="48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2" y="37"/>
                      </a:lnTo>
                      <a:lnTo>
                        <a:pt x="1" y="32"/>
                      </a:lnTo>
                      <a:lnTo>
                        <a:pt x="0" y="26"/>
                      </a:lnTo>
                      <a:lnTo>
                        <a:pt x="1" y="21"/>
                      </a:lnTo>
                      <a:lnTo>
                        <a:pt x="2" y="16"/>
                      </a:lnTo>
                      <a:lnTo>
                        <a:pt x="4" y="12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6" y="2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7" y="2"/>
                      </a:lnTo>
                      <a:lnTo>
                        <a:pt x="41" y="4"/>
                      </a:lnTo>
                      <a:lnTo>
                        <a:pt x="46" y="7"/>
                      </a:lnTo>
                      <a:lnTo>
                        <a:pt x="48" y="12"/>
                      </a:lnTo>
                      <a:lnTo>
                        <a:pt x="51" y="16"/>
                      </a:lnTo>
                      <a:lnTo>
                        <a:pt x="52" y="21"/>
                      </a:lnTo>
                      <a:lnTo>
                        <a:pt x="53" y="2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1" name="Freeform 992"/>
                <p:cNvSpPr>
                  <a:spLocks/>
                </p:cNvSpPr>
                <p:nvPr/>
              </p:nvSpPr>
              <p:spPr bwMode="auto">
                <a:xfrm>
                  <a:off x="491" y="1403"/>
                  <a:ext cx="25" cy="25"/>
                </a:xfrm>
                <a:custGeom>
                  <a:avLst/>
                  <a:gdLst>
                    <a:gd name="T0" fmla="*/ 1 w 50"/>
                    <a:gd name="T1" fmla="*/ 1 h 50"/>
                    <a:gd name="T2" fmla="*/ 1 w 50"/>
                    <a:gd name="T3" fmla="*/ 1 h 50"/>
                    <a:gd name="T4" fmla="*/ 1 w 50"/>
                    <a:gd name="T5" fmla="*/ 1 h 50"/>
                    <a:gd name="T6" fmla="*/ 1 w 50"/>
                    <a:gd name="T7" fmla="*/ 1 h 50"/>
                    <a:gd name="T8" fmla="*/ 1 w 50"/>
                    <a:gd name="T9" fmla="*/ 1 h 50"/>
                    <a:gd name="T10" fmla="*/ 1 w 50"/>
                    <a:gd name="T11" fmla="*/ 1 h 50"/>
                    <a:gd name="T12" fmla="*/ 1 w 50"/>
                    <a:gd name="T13" fmla="*/ 1 h 50"/>
                    <a:gd name="T14" fmla="*/ 1 w 50"/>
                    <a:gd name="T15" fmla="*/ 1 h 50"/>
                    <a:gd name="T16" fmla="*/ 1 w 50"/>
                    <a:gd name="T17" fmla="*/ 1 h 50"/>
                    <a:gd name="T18" fmla="*/ 1 w 50"/>
                    <a:gd name="T19" fmla="*/ 1 h 50"/>
                    <a:gd name="T20" fmla="*/ 1 w 50"/>
                    <a:gd name="T21" fmla="*/ 1 h 50"/>
                    <a:gd name="T22" fmla="*/ 1 w 50"/>
                    <a:gd name="T23" fmla="*/ 1 h 50"/>
                    <a:gd name="T24" fmla="*/ 1 w 50"/>
                    <a:gd name="T25" fmla="*/ 1 h 50"/>
                    <a:gd name="T26" fmla="*/ 1 w 50"/>
                    <a:gd name="T27" fmla="*/ 1 h 50"/>
                    <a:gd name="T28" fmla="*/ 1 w 50"/>
                    <a:gd name="T29" fmla="*/ 1 h 50"/>
                    <a:gd name="T30" fmla="*/ 1 w 50"/>
                    <a:gd name="T31" fmla="*/ 1 h 50"/>
                    <a:gd name="T32" fmla="*/ 0 w 50"/>
                    <a:gd name="T33" fmla="*/ 1 h 50"/>
                    <a:gd name="T34" fmla="*/ 1 w 50"/>
                    <a:gd name="T35" fmla="*/ 1 h 50"/>
                    <a:gd name="T36" fmla="*/ 1 w 50"/>
                    <a:gd name="T37" fmla="*/ 1 h 50"/>
                    <a:gd name="T38" fmla="*/ 1 w 50"/>
                    <a:gd name="T39" fmla="*/ 1 h 50"/>
                    <a:gd name="T40" fmla="*/ 1 w 50"/>
                    <a:gd name="T41" fmla="*/ 1 h 50"/>
                    <a:gd name="T42" fmla="*/ 1 w 50"/>
                    <a:gd name="T43" fmla="*/ 1 h 50"/>
                    <a:gd name="T44" fmla="*/ 1 w 50"/>
                    <a:gd name="T45" fmla="*/ 1 h 50"/>
                    <a:gd name="T46" fmla="*/ 1 w 50"/>
                    <a:gd name="T47" fmla="*/ 1 h 50"/>
                    <a:gd name="T48" fmla="*/ 1 w 50"/>
                    <a:gd name="T49" fmla="*/ 0 h 50"/>
                    <a:gd name="T50" fmla="*/ 1 w 50"/>
                    <a:gd name="T51" fmla="*/ 1 h 50"/>
                    <a:gd name="T52" fmla="*/ 1 w 50"/>
                    <a:gd name="T53" fmla="*/ 1 h 50"/>
                    <a:gd name="T54" fmla="*/ 1 w 50"/>
                    <a:gd name="T55" fmla="*/ 1 h 50"/>
                    <a:gd name="T56" fmla="*/ 1 w 50"/>
                    <a:gd name="T57" fmla="*/ 1 h 50"/>
                    <a:gd name="T58" fmla="*/ 1 w 50"/>
                    <a:gd name="T59" fmla="*/ 1 h 50"/>
                    <a:gd name="T60" fmla="*/ 1 w 50"/>
                    <a:gd name="T61" fmla="*/ 1 h 50"/>
                    <a:gd name="T62" fmla="*/ 1 w 50"/>
                    <a:gd name="T63" fmla="*/ 1 h 50"/>
                    <a:gd name="T64" fmla="*/ 1 w 50"/>
                    <a:gd name="T65" fmla="*/ 1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50"/>
                    <a:gd name="T101" fmla="*/ 50 w 50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50">
                      <a:moveTo>
                        <a:pt x="50" y="25"/>
                      </a:moveTo>
                      <a:lnTo>
                        <a:pt x="50" y="31"/>
                      </a:lnTo>
                      <a:lnTo>
                        <a:pt x="49" y="35"/>
                      </a:lnTo>
                      <a:lnTo>
                        <a:pt x="46" y="39"/>
                      </a:lnTo>
                      <a:lnTo>
                        <a:pt x="44" y="44"/>
                      </a:lnTo>
                      <a:lnTo>
                        <a:pt x="39" y="47"/>
                      </a:lnTo>
                      <a:lnTo>
                        <a:pt x="35" y="49"/>
                      </a:lnTo>
                      <a:lnTo>
                        <a:pt x="30" y="50"/>
                      </a:lnTo>
                      <a:lnTo>
                        <a:pt x="25" y="50"/>
                      </a:lnTo>
                      <a:lnTo>
                        <a:pt x="19" y="50"/>
                      </a:lnTo>
                      <a:lnTo>
                        <a:pt x="15" y="49"/>
                      </a:lnTo>
                      <a:lnTo>
                        <a:pt x="11" y="47"/>
                      </a:lnTo>
                      <a:lnTo>
                        <a:pt x="7" y="44"/>
                      </a:lnTo>
                      <a:lnTo>
                        <a:pt x="4" y="39"/>
                      </a:lnTo>
                      <a:lnTo>
                        <a:pt x="2" y="35"/>
                      </a:lnTo>
                      <a:lnTo>
                        <a:pt x="1" y="31"/>
                      </a:lnTo>
                      <a:lnTo>
                        <a:pt x="0" y="25"/>
                      </a:lnTo>
                      <a:lnTo>
                        <a:pt x="1" y="20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5" y="2"/>
                      </a:lnTo>
                      <a:lnTo>
                        <a:pt x="39" y="4"/>
                      </a:lnTo>
                      <a:lnTo>
                        <a:pt x="44" y="7"/>
                      </a:lnTo>
                      <a:lnTo>
                        <a:pt x="46" y="11"/>
                      </a:lnTo>
                      <a:lnTo>
                        <a:pt x="49" y="15"/>
                      </a:lnTo>
                      <a:lnTo>
                        <a:pt x="50" y="20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2" name="Freeform 993"/>
                <p:cNvSpPr>
                  <a:spLocks/>
                </p:cNvSpPr>
                <p:nvPr/>
              </p:nvSpPr>
              <p:spPr bwMode="auto">
                <a:xfrm>
                  <a:off x="491" y="1403"/>
                  <a:ext cx="25" cy="25"/>
                </a:xfrm>
                <a:custGeom>
                  <a:avLst/>
                  <a:gdLst>
                    <a:gd name="T0" fmla="*/ 1 w 48"/>
                    <a:gd name="T1" fmla="*/ 1 h 49"/>
                    <a:gd name="T2" fmla="*/ 1 w 48"/>
                    <a:gd name="T3" fmla="*/ 1 h 49"/>
                    <a:gd name="T4" fmla="*/ 1 w 48"/>
                    <a:gd name="T5" fmla="*/ 1 h 49"/>
                    <a:gd name="T6" fmla="*/ 1 w 48"/>
                    <a:gd name="T7" fmla="*/ 1 h 49"/>
                    <a:gd name="T8" fmla="*/ 1 w 48"/>
                    <a:gd name="T9" fmla="*/ 1 h 49"/>
                    <a:gd name="T10" fmla="*/ 1 w 48"/>
                    <a:gd name="T11" fmla="*/ 1 h 49"/>
                    <a:gd name="T12" fmla="*/ 1 w 48"/>
                    <a:gd name="T13" fmla="*/ 1 h 49"/>
                    <a:gd name="T14" fmla="*/ 1 w 48"/>
                    <a:gd name="T15" fmla="*/ 1 h 49"/>
                    <a:gd name="T16" fmla="*/ 1 w 48"/>
                    <a:gd name="T17" fmla="*/ 1 h 49"/>
                    <a:gd name="T18" fmla="*/ 1 w 48"/>
                    <a:gd name="T19" fmla="*/ 1 h 49"/>
                    <a:gd name="T20" fmla="*/ 1 w 48"/>
                    <a:gd name="T21" fmla="*/ 1 h 49"/>
                    <a:gd name="T22" fmla="*/ 1 w 48"/>
                    <a:gd name="T23" fmla="*/ 1 h 49"/>
                    <a:gd name="T24" fmla="*/ 1 w 48"/>
                    <a:gd name="T25" fmla="*/ 1 h 49"/>
                    <a:gd name="T26" fmla="*/ 1 w 48"/>
                    <a:gd name="T27" fmla="*/ 1 h 49"/>
                    <a:gd name="T28" fmla="*/ 1 w 48"/>
                    <a:gd name="T29" fmla="*/ 1 h 49"/>
                    <a:gd name="T30" fmla="*/ 0 w 48"/>
                    <a:gd name="T31" fmla="*/ 1 h 49"/>
                    <a:gd name="T32" fmla="*/ 0 w 48"/>
                    <a:gd name="T33" fmla="*/ 1 h 49"/>
                    <a:gd name="T34" fmla="*/ 0 w 48"/>
                    <a:gd name="T35" fmla="*/ 1 h 49"/>
                    <a:gd name="T36" fmla="*/ 1 w 48"/>
                    <a:gd name="T37" fmla="*/ 1 h 49"/>
                    <a:gd name="T38" fmla="*/ 1 w 48"/>
                    <a:gd name="T39" fmla="*/ 1 h 49"/>
                    <a:gd name="T40" fmla="*/ 1 w 48"/>
                    <a:gd name="T41" fmla="*/ 1 h 49"/>
                    <a:gd name="T42" fmla="*/ 1 w 48"/>
                    <a:gd name="T43" fmla="*/ 1 h 49"/>
                    <a:gd name="T44" fmla="*/ 1 w 48"/>
                    <a:gd name="T45" fmla="*/ 1 h 49"/>
                    <a:gd name="T46" fmla="*/ 1 w 48"/>
                    <a:gd name="T47" fmla="*/ 1 h 49"/>
                    <a:gd name="T48" fmla="*/ 1 w 48"/>
                    <a:gd name="T49" fmla="*/ 0 h 49"/>
                    <a:gd name="T50" fmla="*/ 1 w 48"/>
                    <a:gd name="T51" fmla="*/ 1 h 49"/>
                    <a:gd name="T52" fmla="*/ 1 w 48"/>
                    <a:gd name="T53" fmla="*/ 1 h 49"/>
                    <a:gd name="T54" fmla="*/ 1 w 48"/>
                    <a:gd name="T55" fmla="*/ 1 h 49"/>
                    <a:gd name="T56" fmla="*/ 1 w 48"/>
                    <a:gd name="T57" fmla="*/ 1 h 49"/>
                    <a:gd name="T58" fmla="*/ 1 w 48"/>
                    <a:gd name="T59" fmla="*/ 1 h 49"/>
                    <a:gd name="T60" fmla="*/ 1 w 48"/>
                    <a:gd name="T61" fmla="*/ 1 h 49"/>
                    <a:gd name="T62" fmla="*/ 1 w 48"/>
                    <a:gd name="T63" fmla="*/ 1 h 49"/>
                    <a:gd name="T64" fmla="*/ 1 w 48"/>
                    <a:gd name="T65" fmla="*/ 1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9"/>
                    <a:gd name="T101" fmla="*/ 48 w 48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9">
                      <a:moveTo>
                        <a:pt x="48" y="24"/>
                      </a:moveTo>
                      <a:lnTo>
                        <a:pt x="48" y="30"/>
                      </a:lnTo>
                      <a:lnTo>
                        <a:pt x="46" y="34"/>
                      </a:lnTo>
                      <a:lnTo>
                        <a:pt x="44" y="38"/>
                      </a:lnTo>
                      <a:lnTo>
                        <a:pt x="42" y="42"/>
                      </a:lnTo>
                      <a:lnTo>
                        <a:pt x="37" y="45"/>
                      </a:lnTo>
                      <a:lnTo>
                        <a:pt x="33" y="47"/>
                      </a:lnTo>
                      <a:lnTo>
                        <a:pt x="28" y="48"/>
                      </a:lnTo>
                      <a:lnTo>
                        <a:pt x="24" y="49"/>
                      </a:lnTo>
                      <a:lnTo>
                        <a:pt x="18" y="48"/>
                      </a:lnTo>
                      <a:lnTo>
                        <a:pt x="14" y="47"/>
                      </a:lnTo>
                      <a:lnTo>
                        <a:pt x="11" y="45"/>
                      </a:lnTo>
                      <a:lnTo>
                        <a:pt x="6" y="42"/>
                      </a:lnTo>
                      <a:lnTo>
                        <a:pt x="4" y="38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4" y="11"/>
                      </a:lnTo>
                      <a:lnTo>
                        <a:pt x="6" y="8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8" y="1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42" y="8"/>
                      </a:lnTo>
                      <a:lnTo>
                        <a:pt x="44" y="11"/>
                      </a:lnTo>
                      <a:lnTo>
                        <a:pt x="46" y="15"/>
                      </a:lnTo>
                      <a:lnTo>
                        <a:pt x="48" y="20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3" name="Freeform 994"/>
                <p:cNvSpPr>
                  <a:spLocks/>
                </p:cNvSpPr>
                <p:nvPr/>
              </p:nvSpPr>
              <p:spPr bwMode="auto">
                <a:xfrm>
                  <a:off x="491" y="1404"/>
                  <a:ext cx="24" cy="23"/>
                </a:xfrm>
                <a:custGeom>
                  <a:avLst/>
                  <a:gdLst>
                    <a:gd name="T0" fmla="*/ 1 w 47"/>
                    <a:gd name="T1" fmla="*/ 1 h 46"/>
                    <a:gd name="T2" fmla="*/ 1 w 47"/>
                    <a:gd name="T3" fmla="*/ 1 h 46"/>
                    <a:gd name="T4" fmla="*/ 1 w 47"/>
                    <a:gd name="T5" fmla="*/ 1 h 46"/>
                    <a:gd name="T6" fmla="*/ 1 w 47"/>
                    <a:gd name="T7" fmla="*/ 1 h 46"/>
                    <a:gd name="T8" fmla="*/ 1 w 47"/>
                    <a:gd name="T9" fmla="*/ 1 h 46"/>
                    <a:gd name="T10" fmla="*/ 1 w 47"/>
                    <a:gd name="T11" fmla="*/ 1 h 46"/>
                    <a:gd name="T12" fmla="*/ 1 w 47"/>
                    <a:gd name="T13" fmla="*/ 1 h 46"/>
                    <a:gd name="T14" fmla="*/ 1 w 47"/>
                    <a:gd name="T15" fmla="*/ 1 h 46"/>
                    <a:gd name="T16" fmla="*/ 1 w 47"/>
                    <a:gd name="T17" fmla="*/ 1 h 46"/>
                    <a:gd name="T18" fmla="*/ 1 w 47"/>
                    <a:gd name="T19" fmla="*/ 1 h 46"/>
                    <a:gd name="T20" fmla="*/ 1 w 47"/>
                    <a:gd name="T21" fmla="*/ 1 h 46"/>
                    <a:gd name="T22" fmla="*/ 1 w 47"/>
                    <a:gd name="T23" fmla="*/ 1 h 46"/>
                    <a:gd name="T24" fmla="*/ 1 w 47"/>
                    <a:gd name="T25" fmla="*/ 1 h 46"/>
                    <a:gd name="T26" fmla="*/ 1 w 47"/>
                    <a:gd name="T27" fmla="*/ 1 h 46"/>
                    <a:gd name="T28" fmla="*/ 1 w 47"/>
                    <a:gd name="T29" fmla="*/ 1 h 46"/>
                    <a:gd name="T30" fmla="*/ 1 w 47"/>
                    <a:gd name="T31" fmla="*/ 1 h 46"/>
                    <a:gd name="T32" fmla="*/ 0 w 47"/>
                    <a:gd name="T33" fmla="*/ 1 h 46"/>
                    <a:gd name="T34" fmla="*/ 1 w 47"/>
                    <a:gd name="T35" fmla="*/ 1 h 46"/>
                    <a:gd name="T36" fmla="*/ 1 w 47"/>
                    <a:gd name="T37" fmla="*/ 1 h 46"/>
                    <a:gd name="T38" fmla="*/ 1 w 47"/>
                    <a:gd name="T39" fmla="*/ 1 h 46"/>
                    <a:gd name="T40" fmla="*/ 1 w 47"/>
                    <a:gd name="T41" fmla="*/ 1 h 46"/>
                    <a:gd name="T42" fmla="*/ 1 w 47"/>
                    <a:gd name="T43" fmla="*/ 1 h 46"/>
                    <a:gd name="T44" fmla="*/ 1 w 47"/>
                    <a:gd name="T45" fmla="*/ 1 h 46"/>
                    <a:gd name="T46" fmla="*/ 1 w 47"/>
                    <a:gd name="T47" fmla="*/ 1 h 46"/>
                    <a:gd name="T48" fmla="*/ 1 w 47"/>
                    <a:gd name="T49" fmla="*/ 0 h 46"/>
                    <a:gd name="T50" fmla="*/ 1 w 47"/>
                    <a:gd name="T51" fmla="*/ 1 h 46"/>
                    <a:gd name="T52" fmla="*/ 1 w 47"/>
                    <a:gd name="T53" fmla="*/ 1 h 46"/>
                    <a:gd name="T54" fmla="*/ 1 w 47"/>
                    <a:gd name="T55" fmla="*/ 1 h 46"/>
                    <a:gd name="T56" fmla="*/ 1 w 47"/>
                    <a:gd name="T57" fmla="*/ 1 h 46"/>
                    <a:gd name="T58" fmla="*/ 1 w 47"/>
                    <a:gd name="T59" fmla="*/ 1 h 46"/>
                    <a:gd name="T60" fmla="*/ 1 w 47"/>
                    <a:gd name="T61" fmla="*/ 1 h 46"/>
                    <a:gd name="T62" fmla="*/ 1 w 47"/>
                    <a:gd name="T63" fmla="*/ 1 h 46"/>
                    <a:gd name="T64" fmla="*/ 1 w 47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6"/>
                    <a:gd name="T101" fmla="*/ 47 w 47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6">
                      <a:moveTo>
                        <a:pt x="47" y="23"/>
                      </a:moveTo>
                      <a:lnTo>
                        <a:pt x="46" y="27"/>
                      </a:lnTo>
                      <a:lnTo>
                        <a:pt x="45" y="32"/>
                      </a:lnTo>
                      <a:lnTo>
                        <a:pt x="43" y="36"/>
                      </a:lnTo>
                      <a:lnTo>
                        <a:pt x="40" y="39"/>
                      </a:lnTo>
                      <a:lnTo>
                        <a:pt x="36" y="43"/>
                      </a:lnTo>
                      <a:lnTo>
                        <a:pt x="33" y="45"/>
                      </a:lnTo>
                      <a:lnTo>
                        <a:pt x="28" y="46"/>
                      </a:lnTo>
                      <a:lnTo>
                        <a:pt x="24" y="46"/>
                      </a:lnTo>
                      <a:lnTo>
                        <a:pt x="18" y="46"/>
                      </a:lnTo>
                      <a:lnTo>
                        <a:pt x="14" y="45"/>
                      </a:lnTo>
                      <a:lnTo>
                        <a:pt x="11" y="43"/>
                      </a:lnTo>
                      <a:lnTo>
                        <a:pt x="8" y="39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1" y="19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8" y="1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2"/>
                      </a:lnTo>
                      <a:lnTo>
                        <a:pt x="36" y="4"/>
                      </a:lnTo>
                      <a:lnTo>
                        <a:pt x="40" y="7"/>
                      </a:lnTo>
                      <a:lnTo>
                        <a:pt x="43" y="10"/>
                      </a:lnTo>
                      <a:lnTo>
                        <a:pt x="45" y="14"/>
                      </a:lnTo>
                      <a:lnTo>
                        <a:pt x="46" y="19"/>
                      </a:lnTo>
                      <a:lnTo>
                        <a:pt x="47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4" name="Freeform 995"/>
                <p:cNvSpPr>
                  <a:spLocks/>
                </p:cNvSpPr>
                <p:nvPr/>
              </p:nvSpPr>
              <p:spPr bwMode="auto">
                <a:xfrm>
                  <a:off x="492" y="1405"/>
                  <a:ext cx="22" cy="21"/>
                </a:xfrm>
                <a:custGeom>
                  <a:avLst/>
                  <a:gdLst>
                    <a:gd name="T0" fmla="*/ 1 w 44"/>
                    <a:gd name="T1" fmla="*/ 0 h 44"/>
                    <a:gd name="T2" fmla="*/ 1 w 44"/>
                    <a:gd name="T3" fmla="*/ 0 h 44"/>
                    <a:gd name="T4" fmla="*/ 1 w 44"/>
                    <a:gd name="T5" fmla="*/ 0 h 44"/>
                    <a:gd name="T6" fmla="*/ 1 w 44"/>
                    <a:gd name="T7" fmla="*/ 0 h 44"/>
                    <a:gd name="T8" fmla="*/ 1 w 44"/>
                    <a:gd name="T9" fmla="*/ 0 h 44"/>
                    <a:gd name="T10" fmla="*/ 1 w 44"/>
                    <a:gd name="T11" fmla="*/ 0 h 44"/>
                    <a:gd name="T12" fmla="*/ 1 w 44"/>
                    <a:gd name="T13" fmla="*/ 0 h 44"/>
                    <a:gd name="T14" fmla="*/ 1 w 44"/>
                    <a:gd name="T15" fmla="*/ 0 h 44"/>
                    <a:gd name="T16" fmla="*/ 1 w 44"/>
                    <a:gd name="T17" fmla="*/ 0 h 44"/>
                    <a:gd name="T18" fmla="*/ 1 w 44"/>
                    <a:gd name="T19" fmla="*/ 0 h 44"/>
                    <a:gd name="T20" fmla="*/ 1 w 44"/>
                    <a:gd name="T21" fmla="*/ 0 h 44"/>
                    <a:gd name="T22" fmla="*/ 1 w 44"/>
                    <a:gd name="T23" fmla="*/ 0 h 44"/>
                    <a:gd name="T24" fmla="*/ 1 w 44"/>
                    <a:gd name="T25" fmla="*/ 0 h 44"/>
                    <a:gd name="T26" fmla="*/ 1 w 44"/>
                    <a:gd name="T27" fmla="*/ 0 h 44"/>
                    <a:gd name="T28" fmla="*/ 1 w 44"/>
                    <a:gd name="T29" fmla="*/ 0 h 44"/>
                    <a:gd name="T30" fmla="*/ 1 w 44"/>
                    <a:gd name="T31" fmla="*/ 0 h 44"/>
                    <a:gd name="T32" fmla="*/ 0 w 44"/>
                    <a:gd name="T33" fmla="*/ 0 h 44"/>
                    <a:gd name="T34" fmla="*/ 1 w 44"/>
                    <a:gd name="T35" fmla="*/ 0 h 44"/>
                    <a:gd name="T36" fmla="*/ 1 w 44"/>
                    <a:gd name="T37" fmla="*/ 0 h 44"/>
                    <a:gd name="T38" fmla="*/ 1 w 44"/>
                    <a:gd name="T39" fmla="*/ 0 h 44"/>
                    <a:gd name="T40" fmla="*/ 1 w 44"/>
                    <a:gd name="T41" fmla="*/ 0 h 44"/>
                    <a:gd name="T42" fmla="*/ 1 w 44"/>
                    <a:gd name="T43" fmla="*/ 0 h 44"/>
                    <a:gd name="T44" fmla="*/ 1 w 44"/>
                    <a:gd name="T45" fmla="*/ 0 h 44"/>
                    <a:gd name="T46" fmla="*/ 1 w 44"/>
                    <a:gd name="T47" fmla="*/ 0 h 44"/>
                    <a:gd name="T48" fmla="*/ 1 w 44"/>
                    <a:gd name="T49" fmla="*/ 0 h 44"/>
                    <a:gd name="T50" fmla="*/ 1 w 44"/>
                    <a:gd name="T51" fmla="*/ 0 h 44"/>
                    <a:gd name="T52" fmla="*/ 1 w 44"/>
                    <a:gd name="T53" fmla="*/ 0 h 44"/>
                    <a:gd name="T54" fmla="*/ 1 w 44"/>
                    <a:gd name="T55" fmla="*/ 0 h 44"/>
                    <a:gd name="T56" fmla="*/ 1 w 44"/>
                    <a:gd name="T57" fmla="*/ 0 h 44"/>
                    <a:gd name="T58" fmla="*/ 1 w 44"/>
                    <a:gd name="T59" fmla="*/ 0 h 44"/>
                    <a:gd name="T60" fmla="*/ 1 w 44"/>
                    <a:gd name="T61" fmla="*/ 0 h 44"/>
                    <a:gd name="T62" fmla="*/ 1 w 44"/>
                    <a:gd name="T63" fmla="*/ 0 h 44"/>
                    <a:gd name="T64" fmla="*/ 1 w 44"/>
                    <a:gd name="T65" fmla="*/ 0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4"/>
                    <a:gd name="T101" fmla="*/ 44 w 44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4">
                      <a:moveTo>
                        <a:pt x="44" y="22"/>
                      </a:moveTo>
                      <a:lnTo>
                        <a:pt x="44" y="26"/>
                      </a:lnTo>
                      <a:lnTo>
                        <a:pt x="43" y="31"/>
                      </a:lnTo>
                      <a:lnTo>
                        <a:pt x="41" y="34"/>
                      </a:lnTo>
                      <a:lnTo>
                        <a:pt x="38" y="37"/>
                      </a:lnTo>
                      <a:lnTo>
                        <a:pt x="35" y="41"/>
                      </a:lnTo>
                      <a:lnTo>
                        <a:pt x="31" y="43"/>
                      </a:lnTo>
                      <a:lnTo>
                        <a:pt x="26" y="44"/>
                      </a:lnTo>
                      <a:lnTo>
                        <a:pt x="22" y="44"/>
                      </a:lnTo>
                      <a:lnTo>
                        <a:pt x="17" y="44"/>
                      </a:lnTo>
                      <a:lnTo>
                        <a:pt x="14" y="43"/>
                      </a:lnTo>
                      <a:lnTo>
                        <a:pt x="10" y="41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1" y="18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5" y="4"/>
                      </a:lnTo>
                      <a:lnTo>
                        <a:pt x="38" y="7"/>
                      </a:lnTo>
                      <a:lnTo>
                        <a:pt x="41" y="10"/>
                      </a:lnTo>
                      <a:lnTo>
                        <a:pt x="43" y="13"/>
                      </a:lnTo>
                      <a:lnTo>
                        <a:pt x="44" y="18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5" name="Freeform 996"/>
                <p:cNvSpPr>
                  <a:spLocks/>
                </p:cNvSpPr>
                <p:nvPr/>
              </p:nvSpPr>
              <p:spPr bwMode="auto">
                <a:xfrm>
                  <a:off x="493" y="1405"/>
                  <a:ext cx="20" cy="21"/>
                </a:xfrm>
                <a:custGeom>
                  <a:avLst/>
                  <a:gdLst>
                    <a:gd name="T0" fmla="*/ 0 w 42"/>
                    <a:gd name="T1" fmla="*/ 1 h 42"/>
                    <a:gd name="T2" fmla="*/ 0 w 42"/>
                    <a:gd name="T3" fmla="*/ 1 h 42"/>
                    <a:gd name="T4" fmla="*/ 0 w 42"/>
                    <a:gd name="T5" fmla="*/ 1 h 42"/>
                    <a:gd name="T6" fmla="*/ 0 w 42"/>
                    <a:gd name="T7" fmla="*/ 1 h 42"/>
                    <a:gd name="T8" fmla="*/ 0 w 42"/>
                    <a:gd name="T9" fmla="*/ 1 h 42"/>
                    <a:gd name="T10" fmla="*/ 0 w 42"/>
                    <a:gd name="T11" fmla="*/ 1 h 42"/>
                    <a:gd name="T12" fmla="*/ 0 w 42"/>
                    <a:gd name="T13" fmla="*/ 1 h 42"/>
                    <a:gd name="T14" fmla="*/ 0 w 42"/>
                    <a:gd name="T15" fmla="*/ 1 h 42"/>
                    <a:gd name="T16" fmla="*/ 0 w 42"/>
                    <a:gd name="T17" fmla="*/ 1 h 42"/>
                    <a:gd name="T18" fmla="*/ 0 w 42"/>
                    <a:gd name="T19" fmla="*/ 1 h 42"/>
                    <a:gd name="T20" fmla="*/ 0 w 42"/>
                    <a:gd name="T21" fmla="*/ 1 h 42"/>
                    <a:gd name="T22" fmla="*/ 0 w 42"/>
                    <a:gd name="T23" fmla="*/ 1 h 42"/>
                    <a:gd name="T24" fmla="*/ 0 w 42"/>
                    <a:gd name="T25" fmla="*/ 1 h 42"/>
                    <a:gd name="T26" fmla="*/ 0 w 42"/>
                    <a:gd name="T27" fmla="*/ 1 h 42"/>
                    <a:gd name="T28" fmla="*/ 0 w 42"/>
                    <a:gd name="T29" fmla="*/ 1 h 42"/>
                    <a:gd name="T30" fmla="*/ 0 w 42"/>
                    <a:gd name="T31" fmla="*/ 1 h 42"/>
                    <a:gd name="T32" fmla="*/ 0 w 42"/>
                    <a:gd name="T33" fmla="*/ 1 h 42"/>
                    <a:gd name="T34" fmla="*/ 0 w 42"/>
                    <a:gd name="T35" fmla="*/ 1 h 42"/>
                    <a:gd name="T36" fmla="*/ 0 w 42"/>
                    <a:gd name="T37" fmla="*/ 1 h 42"/>
                    <a:gd name="T38" fmla="*/ 0 w 42"/>
                    <a:gd name="T39" fmla="*/ 1 h 42"/>
                    <a:gd name="T40" fmla="*/ 0 w 42"/>
                    <a:gd name="T41" fmla="*/ 1 h 42"/>
                    <a:gd name="T42" fmla="*/ 0 w 42"/>
                    <a:gd name="T43" fmla="*/ 1 h 42"/>
                    <a:gd name="T44" fmla="*/ 0 w 42"/>
                    <a:gd name="T45" fmla="*/ 1 h 42"/>
                    <a:gd name="T46" fmla="*/ 0 w 42"/>
                    <a:gd name="T47" fmla="*/ 1 h 42"/>
                    <a:gd name="T48" fmla="*/ 0 w 42"/>
                    <a:gd name="T49" fmla="*/ 0 h 42"/>
                    <a:gd name="T50" fmla="*/ 0 w 42"/>
                    <a:gd name="T51" fmla="*/ 1 h 42"/>
                    <a:gd name="T52" fmla="*/ 0 w 42"/>
                    <a:gd name="T53" fmla="*/ 1 h 42"/>
                    <a:gd name="T54" fmla="*/ 0 w 42"/>
                    <a:gd name="T55" fmla="*/ 1 h 42"/>
                    <a:gd name="T56" fmla="*/ 0 w 42"/>
                    <a:gd name="T57" fmla="*/ 1 h 42"/>
                    <a:gd name="T58" fmla="*/ 0 w 42"/>
                    <a:gd name="T59" fmla="*/ 1 h 42"/>
                    <a:gd name="T60" fmla="*/ 0 w 42"/>
                    <a:gd name="T61" fmla="*/ 1 h 42"/>
                    <a:gd name="T62" fmla="*/ 0 w 42"/>
                    <a:gd name="T63" fmla="*/ 1 h 42"/>
                    <a:gd name="T64" fmla="*/ 0 w 42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42"/>
                    <a:gd name="T101" fmla="*/ 42 w 42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42">
                      <a:moveTo>
                        <a:pt x="42" y="21"/>
                      </a:moveTo>
                      <a:lnTo>
                        <a:pt x="42" y="25"/>
                      </a:lnTo>
                      <a:lnTo>
                        <a:pt x="40" y="30"/>
                      </a:lnTo>
                      <a:lnTo>
                        <a:pt x="38" y="33"/>
                      </a:lnTo>
                      <a:lnTo>
                        <a:pt x="35" y="36"/>
                      </a:lnTo>
                      <a:lnTo>
                        <a:pt x="33" y="39"/>
                      </a:lnTo>
                      <a:lnTo>
                        <a:pt x="29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6" y="42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7" y="36"/>
                      </a:lnTo>
                      <a:lnTo>
                        <a:pt x="3" y="33"/>
                      </a:lnTo>
                      <a:lnTo>
                        <a:pt x="2" y="30"/>
                      </a:lnTo>
                      <a:lnTo>
                        <a:pt x="1" y="25"/>
                      </a:lnTo>
                      <a:lnTo>
                        <a:pt x="0" y="21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9" y="3"/>
                      </a:lnTo>
                      <a:lnTo>
                        <a:pt x="13" y="2"/>
                      </a:lnTo>
                      <a:lnTo>
                        <a:pt x="16" y="1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5" y="7"/>
                      </a:lnTo>
                      <a:lnTo>
                        <a:pt x="38" y="9"/>
                      </a:lnTo>
                      <a:lnTo>
                        <a:pt x="40" y="13"/>
                      </a:lnTo>
                      <a:lnTo>
                        <a:pt x="42" y="17"/>
                      </a:lnTo>
                      <a:lnTo>
                        <a:pt x="42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6" name="Freeform 997"/>
                <p:cNvSpPr>
                  <a:spLocks/>
                </p:cNvSpPr>
                <p:nvPr/>
              </p:nvSpPr>
              <p:spPr bwMode="auto">
                <a:xfrm>
                  <a:off x="493" y="1406"/>
                  <a:ext cx="20" cy="19"/>
                </a:xfrm>
                <a:custGeom>
                  <a:avLst/>
                  <a:gdLst>
                    <a:gd name="T0" fmla="*/ 1 w 40"/>
                    <a:gd name="T1" fmla="*/ 0 h 40"/>
                    <a:gd name="T2" fmla="*/ 1 w 40"/>
                    <a:gd name="T3" fmla="*/ 0 h 40"/>
                    <a:gd name="T4" fmla="*/ 1 w 40"/>
                    <a:gd name="T5" fmla="*/ 0 h 40"/>
                    <a:gd name="T6" fmla="*/ 1 w 40"/>
                    <a:gd name="T7" fmla="*/ 0 h 40"/>
                    <a:gd name="T8" fmla="*/ 1 w 40"/>
                    <a:gd name="T9" fmla="*/ 0 h 40"/>
                    <a:gd name="T10" fmla="*/ 1 w 40"/>
                    <a:gd name="T11" fmla="*/ 0 h 40"/>
                    <a:gd name="T12" fmla="*/ 1 w 40"/>
                    <a:gd name="T13" fmla="*/ 0 h 40"/>
                    <a:gd name="T14" fmla="*/ 1 w 40"/>
                    <a:gd name="T15" fmla="*/ 0 h 40"/>
                    <a:gd name="T16" fmla="*/ 1 w 40"/>
                    <a:gd name="T17" fmla="*/ 0 h 40"/>
                    <a:gd name="T18" fmla="*/ 1 w 40"/>
                    <a:gd name="T19" fmla="*/ 0 h 40"/>
                    <a:gd name="T20" fmla="*/ 1 w 40"/>
                    <a:gd name="T21" fmla="*/ 0 h 40"/>
                    <a:gd name="T22" fmla="*/ 1 w 40"/>
                    <a:gd name="T23" fmla="*/ 0 h 40"/>
                    <a:gd name="T24" fmla="*/ 1 w 40"/>
                    <a:gd name="T25" fmla="*/ 0 h 40"/>
                    <a:gd name="T26" fmla="*/ 1 w 40"/>
                    <a:gd name="T27" fmla="*/ 0 h 40"/>
                    <a:gd name="T28" fmla="*/ 1 w 40"/>
                    <a:gd name="T29" fmla="*/ 0 h 40"/>
                    <a:gd name="T30" fmla="*/ 0 w 40"/>
                    <a:gd name="T31" fmla="*/ 0 h 40"/>
                    <a:gd name="T32" fmla="*/ 0 w 40"/>
                    <a:gd name="T33" fmla="*/ 0 h 40"/>
                    <a:gd name="T34" fmla="*/ 0 w 40"/>
                    <a:gd name="T35" fmla="*/ 0 h 40"/>
                    <a:gd name="T36" fmla="*/ 1 w 40"/>
                    <a:gd name="T37" fmla="*/ 0 h 40"/>
                    <a:gd name="T38" fmla="*/ 1 w 40"/>
                    <a:gd name="T39" fmla="*/ 0 h 40"/>
                    <a:gd name="T40" fmla="*/ 1 w 40"/>
                    <a:gd name="T41" fmla="*/ 0 h 40"/>
                    <a:gd name="T42" fmla="*/ 1 w 40"/>
                    <a:gd name="T43" fmla="*/ 0 h 40"/>
                    <a:gd name="T44" fmla="*/ 1 w 40"/>
                    <a:gd name="T45" fmla="*/ 0 h 40"/>
                    <a:gd name="T46" fmla="*/ 1 w 40"/>
                    <a:gd name="T47" fmla="*/ 0 h 40"/>
                    <a:gd name="T48" fmla="*/ 1 w 40"/>
                    <a:gd name="T49" fmla="*/ 0 h 40"/>
                    <a:gd name="T50" fmla="*/ 1 w 40"/>
                    <a:gd name="T51" fmla="*/ 0 h 40"/>
                    <a:gd name="T52" fmla="*/ 1 w 40"/>
                    <a:gd name="T53" fmla="*/ 0 h 40"/>
                    <a:gd name="T54" fmla="*/ 1 w 40"/>
                    <a:gd name="T55" fmla="*/ 0 h 40"/>
                    <a:gd name="T56" fmla="*/ 1 w 40"/>
                    <a:gd name="T57" fmla="*/ 0 h 40"/>
                    <a:gd name="T58" fmla="*/ 1 w 40"/>
                    <a:gd name="T59" fmla="*/ 0 h 40"/>
                    <a:gd name="T60" fmla="*/ 1 w 40"/>
                    <a:gd name="T61" fmla="*/ 0 h 40"/>
                    <a:gd name="T62" fmla="*/ 1 w 40"/>
                    <a:gd name="T63" fmla="*/ 0 h 40"/>
                    <a:gd name="T64" fmla="*/ 1 w 40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0"/>
                    <a:gd name="T101" fmla="*/ 40 w 40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0">
                      <a:moveTo>
                        <a:pt x="40" y="20"/>
                      </a:moveTo>
                      <a:lnTo>
                        <a:pt x="39" y="24"/>
                      </a:lnTo>
                      <a:lnTo>
                        <a:pt x="37" y="28"/>
                      </a:lnTo>
                      <a:lnTo>
                        <a:pt x="36" y="31"/>
                      </a:lnTo>
                      <a:lnTo>
                        <a:pt x="33" y="34"/>
                      </a:lnTo>
                      <a:lnTo>
                        <a:pt x="31" y="36"/>
                      </a:lnTo>
                      <a:lnTo>
                        <a:pt x="28" y="39"/>
                      </a:lnTo>
                      <a:lnTo>
                        <a:pt x="23" y="40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12" y="39"/>
                      </a:lnTo>
                      <a:lnTo>
                        <a:pt x="9" y="36"/>
                      </a:lnTo>
                      <a:lnTo>
                        <a:pt x="6" y="34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9" y="4"/>
                      </a:lnTo>
                      <a:lnTo>
                        <a:pt x="12" y="2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1" y="4"/>
                      </a:lnTo>
                      <a:lnTo>
                        <a:pt x="33" y="6"/>
                      </a:lnTo>
                      <a:lnTo>
                        <a:pt x="36" y="9"/>
                      </a:lnTo>
                      <a:lnTo>
                        <a:pt x="37" y="12"/>
                      </a:lnTo>
                      <a:lnTo>
                        <a:pt x="39" y="17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7" name="Freeform 998"/>
                <p:cNvSpPr>
                  <a:spLocks/>
                </p:cNvSpPr>
                <p:nvPr/>
              </p:nvSpPr>
              <p:spPr bwMode="auto">
                <a:xfrm>
                  <a:off x="494" y="1406"/>
                  <a:ext cx="18" cy="19"/>
                </a:xfrm>
                <a:custGeom>
                  <a:avLst/>
                  <a:gdLst>
                    <a:gd name="T0" fmla="*/ 0 w 38"/>
                    <a:gd name="T1" fmla="*/ 1 h 38"/>
                    <a:gd name="T2" fmla="*/ 0 w 38"/>
                    <a:gd name="T3" fmla="*/ 1 h 38"/>
                    <a:gd name="T4" fmla="*/ 0 w 38"/>
                    <a:gd name="T5" fmla="*/ 1 h 38"/>
                    <a:gd name="T6" fmla="*/ 0 w 38"/>
                    <a:gd name="T7" fmla="*/ 1 h 38"/>
                    <a:gd name="T8" fmla="*/ 0 w 38"/>
                    <a:gd name="T9" fmla="*/ 1 h 38"/>
                    <a:gd name="T10" fmla="*/ 0 w 38"/>
                    <a:gd name="T11" fmla="*/ 1 h 38"/>
                    <a:gd name="T12" fmla="*/ 0 w 38"/>
                    <a:gd name="T13" fmla="*/ 1 h 38"/>
                    <a:gd name="T14" fmla="*/ 0 w 38"/>
                    <a:gd name="T15" fmla="*/ 1 h 38"/>
                    <a:gd name="T16" fmla="*/ 0 w 38"/>
                    <a:gd name="T17" fmla="*/ 1 h 38"/>
                    <a:gd name="T18" fmla="*/ 0 w 38"/>
                    <a:gd name="T19" fmla="*/ 1 h 38"/>
                    <a:gd name="T20" fmla="*/ 0 w 38"/>
                    <a:gd name="T21" fmla="*/ 1 h 38"/>
                    <a:gd name="T22" fmla="*/ 0 w 38"/>
                    <a:gd name="T23" fmla="*/ 1 h 38"/>
                    <a:gd name="T24" fmla="*/ 0 w 38"/>
                    <a:gd name="T25" fmla="*/ 1 h 38"/>
                    <a:gd name="T26" fmla="*/ 0 w 38"/>
                    <a:gd name="T27" fmla="*/ 1 h 38"/>
                    <a:gd name="T28" fmla="*/ 0 w 38"/>
                    <a:gd name="T29" fmla="*/ 1 h 38"/>
                    <a:gd name="T30" fmla="*/ 0 w 38"/>
                    <a:gd name="T31" fmla="*/ 1 h 38"/>
                    <a:gd name="T32" fmla="*/ 0 w 38"/>
                    <a:gd name="T33" fmla="*/ 1 h 38"/>
                    <a:gd name="T34" fmla="*/ 0 w 38"/>
                    <a:gd name="T35" fmla="*/ 1 h 38"/>
                    <a:gd name="T36" fmla="*/ 0 w 38"/>
                    <a:gd name="T37" fmla="*/ 1 h 38"/>
                    <a:gd name="T38" fmla="*/ 0 w 38"/>
                    <a:gd name="T39" fmla="*/ 1 h 38"/>
                    <a:gd name="T40" fmla="*/ 0 w 38"/>
                    <a:gd name="T41" fmla="*/ 1 h 38"/>
                    <a:gd name="T42" fmla="*/ 0 w 38"/>
                    <a:gd name="T43" fmla="*/ 1 h 38"/>
                    <a:gd name="T44" fmla="*/ 0 w 38"/>
                    <a:gd name="T45" fmla="*/ 1 h 38"/>
                    <a:gd name="T46" fmla="*/ 0 w 38"/>
                    <a:gd name="T47" fmla="*/ 1 h 38"/>
                    <a:gd name="T48" fmla="*/ 0 w 38"/>
                    <a:gd name="T49" fmla="*/ 0 h 38"/>
                    <a:gd name="T50" fmla="*/ 0 w 38"/>
                    <a:gd name="T51" fmla="*/ 1 h 38"/>
                    <a:gd name="T52" fmla="*/ 0 w 38"/>
                    <a:gd name="T53" fmla="*/ 1 h 38"/>
                    <a:gd name="T54" fmla="*/ 0 w 38"/>
                    <a:gd name="T55" fmla="*/ 1 h 38"/>
                    <a:gd name="T56" fmla="*/ 0 w 38"/>
                    <a:gd name="T57" fmla="*/ 1 h 38"/>
                    <a:gd name="T58" fmla="*/ 0 w 38"/>
                    <a:gd name="T59" fmla="*/ 1 h 38"/>
                    <a:gd name="T60" fmla="*/ 0 w 38"/>
                    <a:gd name="T61" fmla="*/ 1 h 38"/>
                    <a:gd name="T62" fmla="*/ 0 w 38"/>
                    <a:gd name="T63" fmla="*/ 1 h 38"/>
                    <a:gd name="T64" fmla="*/ 0 w 38"/>
                    <a:gd name="T65" fmla="*/ 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8"/>
                    <a:gd name="T101" fmla="*/ 38 w 38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8">
                      <a:moveTo>
                        <a:pt x="38" y="19"/>
                      </a:moveTo>
                      <a:lnTo>
                        <a:pt x="36" y="23"/>
                      </a:lnTo>
                      <a:lnTo>
                        <a:pt x="35" y="27"/>
                      </a:lnTo>
                      <a:lnTo>
                        <a:pt x="34" y="30"/>
                      </a:lnTo>
                      <a:lnTo>
                        <a:pt x="32" y="32"/>
                      </a:lnTo>
                      <a:lnTo>
                        <a:pt x="29" y="34"/>
                      </a:lnTo>
                      <a:lnTo>
                        <a:pt x="25" y="37"/>
                      </a:lnTo>
                      <a:lnTo>
                        <a:pt x="22" y="38"/>
                      </a:lnTo>
                      <a:lnTo>
                        <a:pt x="19" y="38"/>
                      </a:lnTo>
                      <a:lnTo>
                        <a:pt x="14" y="38"/>
                      </a:lnTo>
                      <a:lnTo>
                        <a:pt x="11" y="37"/>
                      </a:lnTo>
                      <a:lnTo>
                        <a:pt x="8" y="34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9" y="4"/>
                      </a:lnTo>
                      <a:lnTo>
                        <a:pt x="32" y="6"/>
                      </a:lnTo>
                      <a:lnTo>
                        <a:pt x="34" y="9"/>
                      </a:lnTo>
                      <a:lnTo>
                        <a:pt x="35" y="12"/>
                      </a:lnTo>
                      <a:lnTo>
                        <a:pt x="36" y="16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8" name="Freeform 999"/>
                <p:cNvSpPr>
                  <a:spLocks/>
                </p:cNvSpPr>
                <p:nvPr/>
              </p:nvSpPr>
              <p:spPr bwMode="auto">
                <a:xfrm>
                  <a:off x="494" y="1407"/>
                  <a:ext cx="17" cy="17"/>
                </a:xfrm>
                <a:custGeom>
                  <a:avLst/>
                  <a:gdLst>
                    <a:gd name="T0" fmla="*/ 0 w 35"/>
                    <a:gd name="T1" fmla="*/ 0 h 36"/>
                    <a:gd name="T2" fmla="*/ 0 w 35"/>
                    <a:gd name="T3" fmla="*/ 0 h 36"/>
                    <a:gd name="T4" fmla="*/ 0 w 35"/>
                    <a:gd name="T5" fmla="*/ 0 h 36"/>
                    <a:gd name="T6" fmla="*/ 0 w 35"/>
                    <a:gd name="T7" fmla="*/ 0 h 36"/>
                    <a:gd name="T8" fmla="*/ 0 w 35"/>
                    <a:gd name="T9" fmla="*/ 0 h 36"/>
                    <a:gd name="T10" fmla="*/ 0 w 35"/>
                    <a:gd name="T11" fmla="*/ 0 h 36"/>
                    <a:gd name="T12" fmla="*/ 0 w 35"/>
                    <a:gd name="T13" fmla="*/ 0 h 36"/>
                    <a:gd name="T14" fmla="*/ 0 w 35"/>
                    <a:gd name="T15" fmla="*/ 0 h 36"/>
                    <a:gd name="T16" fmla="*/ 0 w 35"/>
                    <a:gd name="T17" fmla="*/ 0 h 36"/>
                    <a:gd name="T18" fmla="*/ 0 w 35"/>
                    <a:gd name="T19" fmla="*/ 0 h 36"/>
                    <a:gd name="T20" fmla="*/ 0 w 35"/>
                    <a:gd name="T21" fmla="*/ 0 h 36"/>
                    <a:gd name="T22" fmla="*/ 0 w 35"/>
                    <a:gd name="T23" fmla="*/ 0 h 36"/>
                    <a:gd name="T24" fmla="*/ 0 w 35"/>
                    <a:gd name="T25" fmla="*/ 0 h 36"/>
                    <a:gd name="T26" fmla="*/ 0 w 35"/>
                    <a:gd name="T27" fmla="*/ 0 h 36"/>
                    <a:gd name="T28" fmla="*/ 0 w 35"/>
                    <a:gd name="T29" fmla="*/ 0 h 36"/>
                    <a:gd name="T30" fmla="*/ 0 w 35"/>
                    <a:gd name="T31" fmla="*/ 0 h 36"/>
                    <a:gd name="T32" fmla="*/ 0 w 35"/>
                    <a:gd name="T33" fmla="*/ 0 h 36"/>
                    <a:gd name="T34" fmla="*/ 0 w 35"/>
                    <a:gd name="T35" fmla="*/ 0 h 36"/>
                    <a:gd name="T36" fmla="*/ 0 w 35"/>
                    <a:gd name="T37" fmla="*/ 0 h 36"/>
                    <a:gd name="T38" fmla="*/ 0 w 35"/>
                    <a:gd name="T39" fmla="*/ 0 h 36"/>
                    <a:gd name="T40" fmla="*/ 0 w 35"/>
                    <a:gd name="T41" fmla="*/ 0 h 36"/>
                    <a:gd name="T42" fmla="*/ 0 w 35"/>
                    <a:gd name="T43" fmla="*/ 0 h 36"/>
                    <a:gd name="T44" fmla="*/ 0 w 35"/>
                    <a:gd name="T45" fmla="*/ 0 h 36"/>
                    <a:gd name="T46" fmla="*/ 0 w 35"/>
                    <a:gd name="T47" fmla="*/ 0 h 36"/>
                    <a:gd name="T48" fmla="*/ 0 w 35"/>
                    <a:gd name="T49" fmla="*/ 0 h 36"/>
                    <a:gd name="T50" fmla="*/ 0 w 35"/>
                    <a:gd name="T51" fmla="*/ 0 h 36"/>
                    <a:gd name="T52" fmla="*/ 0 w 35"/>
                    <a:gd name="T53" fmla="*/ 0 h 36"/>
                    <a:gd name="T54" fmla="*/ 0 w 35"/>
                    <a:gd name="T55" fmla="*/ 0 h 36"/>
                    <a:gd name="T56" fmla="*/ 0 w 35"/>
                    <a:gd name="T57" fmla="*/ 0 h 36"/>
                    <a:gd name="T58" fmla="*/ 0 w 35"/>
                    <a:gd name="T59" fmla="*/ 0 h 36"/>
                    <a:gd name="T60" fmla="*/ 0 w 35"/>
                    <a:gd name="T61" fmla="*/ 0 h 36"/>
                    <a:gd name="T62" fmla="*/ 0 w 35"/>
                    <a:gd name="T63" fmla="*/ 0 h 36"/>
                    <a:gd name="T64" fmla="*/ 0 w 35"/>
                    <a:gd name="T65" fmla="*/ 0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6"/>
                    <a:gd name="T101" fmla="*/ 35 w 35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6">
                      <a:moveTo>
                        <a:pt x="35" y="18"/>
                      </a:moveTo>
                      <a:lnTo>
                        <a:pt x="35" y="21"/>
                      </a:lnTo>
                      <a:lnTo>
                        <a:pt x="34" y="25"/>
                      </a:lnTo>
                      <a:lnTo>
                        <a:pt x="33" y="28"/>
                      </a:lnTo>
                      <a:lnTo>
                        <a:pt x="31" y="31"/>
                      </a:lnTo>
                      <a:lnTo>
                        <a:pt x="28" y="33"/>
                      </a:lnTo>
                      <a:lnTo>
                        <a:pt x="25" y="34"/>
                      </a:lnTo>
                      <a:lnTo>
                        <a:pt x="22" y="36"/>
                      </a:lnTo>
                      <a:lnTo>
                        <a:pt x="18" y="36"/>
                      </a:lnTo>
                      <a:lnTo>
                        <a:pt x="14" y="36"/>
                      </a:lnTo>
                      <a:lnTo>
                        <a:pt x="11" y="34"/>
                      </a:lnTo>
                      <a:lnTo>
                        <a:pt x="8" y="33"/>
                      </a:lnTo>
                      <a:lnTo>
                        <a:pt x="6" y="31"/>
                      </a:lnTo>
                      <a:lnTo>
                        <a:pt x="4" y="28"/>
                      </a:lnTo>
                      <a:lnTo>
                        <a:pt x="1" y="25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3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4" y="11"/>
                      </a:lnTo>
                      <a:lnTo>
                        <a:pt x="35" y="15"/>
                      </a:lnTo>
                      <a:lnTo>
                        <a:pt x="35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09" name="Freeform 1000"/>
                <p:cNvSpPr>
                  <a:spLocks/>
                </p:cNvSpPr>
                <p:nvPr/>
              </p:nvSpPr>
              <p:spPr bwMode="auto">
                <a:xfrm>
                  <a:off x="494" y="1407"/>
                  <a:ext cx="17" cy="17"/>
                </a:xfrm>
                <a:custGeom>
                  <a:avLst/>
                  <a:gdLst>
                    <a:gd name="T0" fmla="*/ 1 w 33"/>
                    <a:gd name="T1" fmla="*/ 1 h 32"/>
                    <a:gd name="T2" fmla="*/ 1 w 33"/>
                    <a:gd name="T3" fmla="*/ 1 h 32"/>
                    <a:gd name="T4" fmla="*/ 1 w 33"/>
                    <a:gd name="T5" fmla="*/ 1 h 32"/>
                    <a:gd name="T6" fmla="*/ 1 w 33"/>
                    <a:gd name="T7" fmla="*/ 1 h 32"/>
                    <a:gd name="T8" fmla="*/ 1 w 33"/>
                    <a:gd name="T9" fmla="*/ 1 h 32"/>
                    <a:gd name="T10" fmla="*/ 1 w 33"/>
                    <a:gd name="T11" fmla="*/ 1 h 32"/>
                    <a:gd name="T12" fmla="*/ 1 w 33"/>
                    <a:gd name="T13" fmla="*/ 1 h 32"/>
                    <a:gd name="T14" fmla="*/ 1 w 33"/>
                    <a:gd name="T15" fmla="*/ 1 h 32"/>
                    <a:gd name="T16" fmla="*/ 1 w 33"/>
                    <a:gd name="T17" fmla="*/ 1 h 32"/>
                    <a:gd name="T18" fmla="*/ 1 w 33"/>
                    <a:gd name="T19" fmla="*/ 1 h 32"/>
                    <a:gd name="T20" fmla="*/ 1 w 33"/>
                    <a:gd name="T21" fmla="*/ 1 h 32"/>
                    <a:gd name="T22" fmla="*/ 1 w 33"/>
                    <a:gd name="T23" fmla="*/ 1 h 32"/>
                    <a:gd name="T24" fmla="*/ 1 w 33"/>
                    <a:gd name="T25" fmla="*/ 1 h 32"/>
                    <a:gd name="T26" fmla="*/ 1 w 33"/>
                    <a:gd name="T27" fmla="*/ 1 h 32"/>
                    <a:gd name="T28" fmla="*/ 1 w 33"/>
                    <a:gd name="T29" fmla="*/ 1 h 32"/>
                    <a:gd name="T30" fmla="*/ 0 w 33"/>
                    <a:gd name="T31" fmla="*/ 1 h 32"/>
                    <a:gd name="T32" fmla="*/ 0 w 33"/>
                    <a:gd name="T33" fmla="*/ 1 h 32"/>
                    <a:gd name="T34" fmla="*/ 0 w 33"/>
                    <a:gd name="T35" fmla="*/ 1 h 32"/>
                    <a:gd name="T36" fmla="*/ 1 w 33"/>
                    <a:gd name="T37" fmla="*/ 1 h 32"/>
                    <a:gd name="T38" fmla="*/ 1 w 33"/>
                    <a:gd name="T39" fmla="*/ 1 h 32"/>
                    <a:gd name="T40" fmla="*/ 1 w 33"/>
                    <a:gd name="T41" fmla="*/ 1 h 32"/>
                    <a:gd name="T42" fmla="*/ 1 w 33"/>
                    <a:gd name="T43" fmla="*/ 1 h 32"/>
                    <a:gd name="T44" fmla="*/ 1 w 33"/>
                    <a:gd name="T45" fmla="*/ 1 h 32"/>
                    <a:gd name="T46" fmla="*/ 1 w 33"/>
                    <a:gd name="T47" fmla="*/ 1 h 32"/>
                    <a:gd name="T48" fmla="*/ 1 w 33"/>
                    <a:gd name="T49" fmla="*/ 0 h 32"/>
                    <a:gd name="T50" fmla="*/ 1 w 33"/>
                    <a:gd name="T51" fmla="*/ 1 h 32"/>
                    <a:gd name="T52" fmla="*/ 1 w 33"/>
                    <a:gd name="T53" fmla="*/ 1 h 32"/>
                    <a:gd name="T54" fmla="*/ 1 w 33"/>
                    <a:gd name="T55" fmla="*/ 1 h 32"/>
                    <a:gd name="T56" fmla="*/ 1 w 33"/>
                    <a:gd name="T57" fmla="*/ 1 h 32"/>
                    <a:gd name="T58" fmla="*/ 1 w 33"/>
                    <a:gd name="T59" fmla="*/ 1 h 32"/>
                    <a:gd name="T60" fmla="*/ 1 w 33"/>
                    <a:gd name="T61" fmla="*/ 1 h 32"/>
                    <a:gd name="T62" fmla="*/ 1 w 33"/>
                    <a:gd name="T63" fmla="*/ 1 h 32"/>
                    <a:gd name="T64" fmla="*/ 1 w 33"/>
                    <a:gd name="T65" fmla="*/ 1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2"/>
                    <a:gd name="T101" fmla="*/ 33 w 33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2">
                      <a:moveTo>
                        <a:pt x="33" y="16"/>
                      </a:moveTo>
                      <a:lnTo>
                        <a:pt x="33" y="19"/>
                      </a:lnTo>
                      <a:lnTo>
                        <a:pt x="32" y="23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6" y="30"/>
                      </a:lnTo>
                      <a:lnTo>
                        <a:pt x="23" y="31"/>
                      </a:lnTo>
                      <a:lnTo>
                        <a:pt x="20" y="32"/>
                      </a:lnTo>
                      <a:lnTo>
                        <a:pt x="17" y="32"/>
                      </a:lnTo>
                      <a:lnTo>
                        <a:pt x="13" y="32"/>
                      </a:lnTo>
                      <a:lnTo>
                        <a:pt x="10" y="31"/>
                      </a:lnTo>
                      <a:lnTo>
                        <a:pt x="8" y="30"/>
                      </a:lnTo>
                      <a:lnTo>
                        <a:pt x="5" y="28"/>
                      </a:lnTo>
                      <a:lnTo>
                        <a:pt x="4" y="26"/>
                      </a:lnTo>
                      <a:lnTo>
                        <a:pt x="1" y="23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9" y="5"/>
                      </a:lnTo>
                      <a:lnTo>
                        <a:pt x="31" y="7"/>
                      </a:lnTo>
                      <a:lnTo>
                        <a:pt x="32" y="9"/>
                      </a:lnTo>
                      <a:lnTo>
                        <a:pt x="33" y="13"/>
                      </a:lnTo>
                      <a:lnTo>
                        <a:pt x="33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0" name="Freeform 1001"/>
                <p:cNvSpPr>
                  <a:spLocks/>
                </p:cNvSpPr>
                <p:nvPr/>
              </p:nvSpPr>
              <p:spPr bwMode="auto">
                <a:xfrm>
                  <a:off x="495" y="1408"/>
                  <a:ext cx="15" cy="15"/>
                </a:xfrm>
                <a:custGeom>
                  <a:avLst/>
                  <a:gdLst>
                    <a:gd name="T0" fmla="*/ 0 w 31"/>
                    <a:gd name="T1" fmla="*/ 1 h 29"/>
                    <a:gd name="T2" fmla="*/ 0 w 31"/>
                    <a:gd name="T3" fmla="*/ 1 h 29"/>
                    <a:gd name="T4" fmla="*/ 0 w 31"/>
                    <a:gd name="T5" fmla="*/ 1 h 29"/>
                    <a:gd name="T6" fmla="*/ 0 w 31"/>
                    <a:gd name="T7" fmla="*/ 1 h 29"/>
                    <a:gd name="T8" fmla="*/ 0 w 31"/>
                    <a:gd name="T9" fmla="*/ 1 h 29"/>
                    <a:gd name="T10" fmla="*/ 0 w 31"/>
                    <a:gd name="T11" fmla="*/ 1 h 29"/>
                    <a:gd name="T12" fmla="*/ 0 w 31"/>
                    <a:gd name="T13" fmla="*/ 1 h 29"/>
                    <a:gd name="T14" fmla="*/ 0 w 31"/>
                    <a:gd name="T15" fmla="*/ 1 h 29"/>
                    <a:gd name="T16" fmla="*/ 0 w 31"/>
                    <a:gd name="T17" fmla="*/ 1 h 29"/>
                    <a:gd name="T18" fmla="*/ 0 w 31"/>
                    <a:gd name="T19" fmla="*/ 1 h 29"/>
                    <a:gd name="T20" fmla="*/ 0 w 31"/>
                    <a:gd name="T21" fmla="*/ 1 h 29"/>
                    <a:gd name="T22" fmla="*/ 0 w 31"/>
                    <a:gd name="T23" fmla="*/ 1 h 29"/>
                    <a:gd name="T24" fmla="*/ 0 w 31"/>
                    <a:gd name="T25" fmla="*/ 1 h 29"/>
                    <a:gd name="T26" fmla="*/ 0 w 31"/>
                    <a:gd name="T27" fmla="*/ 1 h 29"/>
                    <a:gd name="T28" fmla="*/ 0 w 31"/>
                    <a:gd name="T29" fmla="*/ 1 h 29"/>
                    <a:gd name="T30" fmla="*/ 0 w 31"/>
                    <a:gd name="T31" fmla="*/ 1 h 29"/>
                    <a:gd name="T32" fmla="*/ 0 w 31"/>
                    <a:gd name="T33" fmla="*/ 1 h 29"/>
                    <a:gd name="T34" fmla="*/ 0 w 31"/>
                    <a:gd name="T35" fmla="*/ 1 h 29"/>
                    <a:gd name="T36" fmla="*/ 0 w 31"/>
                    <a:gd name="T37" fmla="*/ 1 h 29"/>
                    <a:gd name="T38" fmla="*/ 0 w 31"/>
                    <a:gd name="T39" fmla="*/ 1 h 29"/>
                    <a:gd name="T40" fmla="*/ 0 w 31"/>
                    <a:gd name="T41" fmla="*/ 1 h 29"/>
                    <a:gd name="T42" fmla="*/ 0 w 31"/>
                    <a:gd name="T43" fmla="*/ 1 h 29"/>
                    <a:gd name="T44" fmla="*/ 0 w 31"/>
                    <a:gd name="T45" fmla="*/ 1 h 29"/>
                    <a:gd name="T46" fmla="*/ 0 w 31"/>
                    <a:gd name="T47" fmla="*/ 0 h 29"/>
                    <a:gd name="T48" fmla="*/ 0 w 31"/>
                    <a:gd name="T49" fmla="*/ 0 h 29"/>
                    <a:gd name="T50" fmla="*/ 0 w 31"/>
                    <a:gd name="T51" fmla="*/ 0 h 29"/>
                    <a:gd name="T52" fmla="*/ 0 w 31"/>
                    <a:gd name="T53" fmla="*/ 1 h 29"/>
                    <a:gd name="T54" fmla="*/ 0 w 31"/>
                    <a:gd name="T55" fmla="*/ 1 h 29"/>
                    <a:gd name="T56" fmla="*/ 0 w 31"/>
                    <a:gd name="T57" fmla="*/ 1 h 29"/>
                    <a:gd name="T58" fmla="*/ 0 w 31"/>
                    <a:gd name="T59" fmla="*/ 1 h 29"/>
                    <a:gd name="T60" fmla="*/ 0 w 31"/>
                    <a:gd name="T61" fmla="*/ 1 h 29"/>
                    <a:gd name="T62" fmla="*/ 0 w 31"/>
                    <a:gd name="T63" fmla="*/ 1 h 29"/>
                    <a:gd name="T64" fmla="*/ 0 w 31"/>
                    <a:gd name="T65" fmla="*/ 1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29"/>
                    <a:gd name="T101" fmla="*/ 31 w 31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29">
                      <a:moveTo>
                        <a:pt x="31" y="14"/>
                      </a:moveTo>
                      <a:lnTo>
                        <a:pt x="30" y="17"/>
                      </a:lnTo>
                      <a:lnTo>
                        <a:pt x="30" y="21"/>
                      </a:lnTo>
                      <a:lnTo>
                        <a:pt x="28" y="23"/>
                      </a:lnTo>
                      <a:lnTo>
                        <a:pt x="27" y="25"/>
                      </a:lnTo>
                      <a:lnTo>
                        <a:pt x="23" y="27"/>
                      </a:lnTo>
                      <a:lnTo>
                        <a:pt x="21" y="28"/>
                      </a:lnTo>
                      <a:lnTo>
                        <a:pt x="18" y="29"/>
                      </a:lnTo>
                      <a:lnTo>
                        <a:pt x="16" y="29"/>
                      </a:lnTo>
                      <a:lnTo>
                        <a:pt x="12" y="29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28" y="6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1" name="Freeform 1002"/>
                <p:cNvSpPr>
                  <a:spLocks/>
                </p:cNvSpPr>
                <p:nvPr/>
              </p:nvSpPr>
              <p:spPr bwMode="auto">
                <a:xfrm>
                  <a:off x="495" y="1408"/>
                  <a:ext cx="14" cy="15"/>
                </a:xfrm>
                <a:custGeom>
                  <a:avLst/>
                  <a:gdLst>
                    <a:gd name="T0" fmla="*/ 1 w 27"/>
                    <a:gd name="T1" fmla="*/ 1 h 28"/>
                    <a:gd name="T2" fmla="*/ 1 w 27"/>
                    <a:gd name="T3" fmla="*/ 1 h 28"/>
                    <a:gd name="T4" fmla="*/ 1 w 27"/>
                    <a:gd name="T5" fmla="*/ 1 h 28"/>
                    <a:gd name="T6" fmla="*/ 1 w 27"/>
                    <a:gd name="T7" fmla="*/ 1 h 28"/>
                    <a:gd name="T8" fmla="*/ 1 w 27"/>
                    <a:gd name="T9" fmla="*/ 1 h 28"/>
                    <a:gd name="T10" fmla="*/ 1 w 27"/>
                    <a:gd name="T11" fmla="*/ 1 h 28"/>
                    <a:gd name="T12" fmla="*/ 1 w 27"/>
                    <a:gd name="T13" fmla="*/ 1 h 28"/>
                    <a:gd name="T14" fmla="*/ 1 w 27"/>
                    <a:gd name="T15" fmla="*/ 1 h 28"/>
                    <a:gd name="T16" fmla="*/ 1 w 27"/>
                    <a:gd name="T17" fmla="*/ 1 h 28"/>
                    <a:gd name="T18" fmla="*/ 1 w 27"/>
                    <a:gd name="T19" fmla="*/ 1 h 28"/>
                    <a:gd name="T20" fmla="*/ 1 w 27"/>
                    <a:gd name="T21" fmla="*/ 1 h 28"/>
                    <a:gd name="T22" fmla="*/ 1 w 27"/>
                    <a:gd name="T23" fmla="*/ 1 h 28"/>
                    <a:gd name="T24" fmla="*/ 1 w 27"/>
                    <a:gd name="T25" fmla="*/ 1 h 28"/>
                    <a:gd name="T26" fmla="*/ 1 w 27"/>
                    <a:gd name="T27" fmla="*/ 1 h 28"/>
                    <a:gd name="T28" fmla="*/ 1 w 27"/>
                    <a:gd name="T29" fmla="*/ 1 h 28"/>
                    <a:gd name="T30" fmla="*/ 0 w 27"/>
                    <a:gd name="T31" fmla="*/ 1 h 28"/>
                    <a:gd name="T32" fmla="*/ 0 w 27"/>
                    <a:gd name="T33" fmla="*/ 1 h 28"/>
                    <a:gd name="T34" fmla="*/ 0 w 27"/>
                    <a:gd name="T35" fmla="*/ 1 h 28"/>
                    <a:gd name="T36" fmla="*/ 1 w 27"/>
                    <a:gd name="T37" fmla="*/ 1 h 28"/>
                    <a:gd name="T38" fmla="*/ 1 w 27"/>
                    <a:gd name="T39" fmla="*/ 1 h 28"/>
                    <a:gd name="T40" fmla="*/ 1 w 27"/>
                    <a:gd name="T41" fmla="*/ 1 h 28"/>
                    <a:gd name="T42" fmla="*/ 1 w 27"/>
                    <a:gd name="T43" fmla="*/ 1 h 28"/>
                    <a:gd name="T44" fmla="*/ 1 w 27"/>
                    <a:gd name="T45" fmla="*/ 1 h 28"/>
                    <a:gd name="T46" fmla="*/ 1 w 27"/>
                    <a:gd name="T47" fmla="*/ 1 h 28"/>
                    <a:gd name="T48" fmla="*/ 1 w 27"/>
                    <a:gd name="T49" fmla="*/ 0 h 28"/>
                    <a:gd name="T50" fmla="*/ 1 w 27"/>
                    <a:gd name="T51" fmla="*/ 1 h 28"/>
                    <a:gd name="T52" fmla="*/ 1 w 27"/>
                    <a:gd name="T53" fmla="*/ 1 h 28"/>
                    <a:gd name="T54" fmla="*/ 1 w 27"/>
                    <a:gd name="T55" fmla="*/ 1 h 28"/>
                    <a:gd name="T56" fmla="*/ 1 w 27"/>
                    <a:gd name="T57" fmla="*/ 1 h 28"/>
                    <a:gd name="T58" fmla="*/ 1 w 27"/>
                    <a:gd name="T59" fmla="*/ 1 h 28"/>
                    <a:gd name="T60" fmla="*/ 1 w 27"/>
                    <a:gd name="T61" fmla="*/ 1 h 28"/>
                    <a:gd name="T62" fmla="*/ 1 w 27"/>
                    <a:gd name="T63" fmla="*/ 1 h 28"/>
                    <a:gd name="T64" fmla="*/ 1 w 27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27" y="14"/>
                      </a:moveTo>
                      <a:lnTo>
                        <a:pt x="27" y="17"/>
                      </a:lnTo>
                      <a:lnTo>
                        <a:pt x="26" y="20"/>
                      </a:lnTo>
                      <a:lnTo>
                        <a:pt x="25" y="22"/>
                      </a:lnTo>
                      <a:lnTo>
                        <a:pt x="24" y="24"/>
                      </a:lnTo>
                      <a:lnTo>
                        <a:pt x="21" y="26"/>
                      </a:lnTo>
                      <a:lnTo>
                        <a:pt x="19" y="27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0" y="28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1" y="3"/>
                      </a:lnTo>
                      <a:lnTo>
                        <a:pt x="24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2" name="Freeform 1003"/>
                <p:cNvSpPr>
                  <a:spLocks/>
                </p:cNvSpPr>
                <p:nvPr/>
              </p:nvSpPr>
              <p:spPr bwMode="auto">
                <a:xfrm>
                  <a:off x="691" y="1389"/>
                  <a:ext cx="51" cy="57"/>
                </a:xfrm>
                <a:custGeom>
                  <a:avLst/>
                  <a:gdLst>
                    <a:gd name="T0" fmla="*/ 1 w 102"/>
                    <a:gd name="T1" fmla="*/ 1 h 113"/>
                    <a:gd name="T2" fmla="*/ 1 w 102"/>
                    <a:gd name="T3" fmla="*/ 1 h 113"/>
                    <a:gd name="T4" fmla="*/ 1 w 102"/>
                    <a:gd name="T5" fmla="*/ 1 h 113"/>
                    <a:gd name="T6" fmla="*/ 1 w 102"/>
                    <a:gd name="T7" fmla="*/ 1 h 113"/>
                    <a:gd name="T8" fmla="*/ 1 w 102"/>
                    <a:gd name="T9" fmla="*/ 1 h 113"/>
                    <a:gd name="T10" fmla="*/ 1 w 102"/>
                    <a:gd name="T11" fmla="*/ 1 h 113"/>
                    <a:gd name="T12" fmla="*/ 1 w 102"/>
                    <a:gd name="T13" fmla="*/ 1 h 113"/>
                    <a:gd name="T14" fmla="*/ 1 w 102"/>
                    <a:gd name="T15" fmla="*/ 0 h 113"/>
                    <a:gd name="T16" fmla="*/ 1 w 102"/>
                    <a:gd name="T17" fmla="*/ 0 h 113"/>
                    <a:gd name="T18" fmla="*/ 1 w 102"/>
                    <a:gd name="T19" fmla="*/ 1 h 113"/>
                    <a:gd name="T20" fmla="*/ 1 w 102"/>
                    <a:gd name="T21" fmla="*/ 1 h 113"/>
                    <a:gd name="T22" fmla="*/ 1 w 102"/>
                    <a:gd name="T23" fmla="*/ 1 h 113"/>
                    <a:gd name="T24" fmla="*/ 1 w 102"/>
                    <a:gd name="T25" fmla="*/ 1 h 113"/>
                    <a:gd name="T26" fmla="*/ 1 w 102"/>
                    <a:gd name="T27" fmla="*/ 1 h 113"/>
                    <a:gd name="T28" fmla="*/ 1 w 102"/>
                    <a:gd name="T29" fmla="*/ 1 h 113"/>
                    <a:gd name="T30" fmla="*/ 1 w 102"/>
                    <a:gd name="T31" fmla="*/ 1 h 113"/>
                    <a:gd name="T32" fmla="*/ 1 w 102"/>
                    <a:gd name="T33" fmla="*/ 1 h 113"/>
                    <a:gd name="T34" fmla="*/ 1 w 102"/>
                    <a:gd name="T35" fmla="*/ 1 h 113"/>
                    <a:gd name="T36" fmla="*/ 1 w 102"/>
                    <a:gd name="T37" fmla="*/ 1 h 113"/>
                    <a:gd name="T38" fmla="*/ 1 w 102"/>
                    <a:gd name="T39" fmla="*/ 1 h 113"/>
                    <a:gd name="T40" fmla="*/ 1 w 102"/>
                    <a:gd name="T41" fmla="*/ 1 h 113"/>
                    <a:gd name="T42" fmla="*/ 1 w 102"/>
                    <a:gd name="T43" fmla="*/ 1 h 113"/>
                    <a:gd name="T44" fmla="*/ 1 w 102"/>
                    <a:gd name="T45" fmla="*/ 1 h 113"/>
                    <a:gd name="T46" fmla="*/ 1 w 102"/>
                    <a:gd name="T47" fmla="*/ 1 h 113"/>
                    <a:gd name="T48" fmla="*/ 1 w 102"/>
                    <a:gd name="T49" fmla="*/ 1 h 113"/>
                    <a:gd name="T50" fmla="*/ 1 w 102"/>
                    <a:gd name="T51" fmla="*/ 1 h 113"/>
                    <a:gd name="T52" fmla="*/ 1 w 102"/>
                    <a:gd name="T53" fmla="*/ 1 h 113"/>
                    <a:gd name="T54" fmla="*/ 0 w 102"/>
                    <a:gd name="T55" fmla="*/ 1 h 113"/>
                    <a:gd name="T56" fmla="*/ 0 w 102"/>
                    <a:gd name="T57" fmla="*/ 1 h 113"/>
                    <a:gd name="T58" fmla="*/ 0 w 102"/>
                    <a:gd name="T59" fmla="*/ 1 h 113"/>
                    <a:gd name="T60" fmla="*/ 1 w 102"/>
                    <a:gd name="T61" fmla="*/ 1 h 113"/>
                    <a:gd name="T62" fmla="*/ 1 w 102"/>
                    <a:gd name="T63" fmla="*/ 1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2"/>
                    <a:gd name="T97" fmla="*/ 0 h 113"/>
                    <a:gd name="T98" fmla="*/ 102 w 102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2" h="113">
                      <a:moveTo>
                        <a:pt x="2" y="19"/>
                      </a:moveTo>
                      <a:lnTo>
                        <a:pt x="2" y="15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8" y="3"/>
                      </a:lnTo>
                      <a:lnTo>
                        <a:pt x="39" y="1"/>
                      </a:lnTo>
                      <a:lnTo>
                        <a:pt x="50" y="1"/>
                      </a:lnTo>
                      <a:lnTo>
                        <a:pt x="62" y="1"/>
                      </a:lnTo>
                      <a:lnTo>
                        <a:pt x="72" y="0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2" y="1"/>
                      </a:lnTo>
                      <a:lnTo>
                        <a:pt x="95" y="4"/>
                      </a:lnTo>
                      <a:lnTo>
                        <a:pt x="97" y="5"/>
                      </a:lnTo>
                      <a:lnTo>
                        <a:pt x="100" y="7"/>
                      </a:lnTo>
                      <a:lnTo>
                        <a:pt x="101" y="9"/>
                      </a:lnTo>
                      <a:lnTo>
                        <a:pt x="101" y="11"/>
                      </a:lnTo>
                      <a:lnTo>
                        <a:pt x="102" y="14"/>
                      </a:lnTo>
                      <a:lnTo>
                        <a:pt x="102" y="19"/>
                      </a:lnTo>
                      <a:lnTo>
                        <a:pt x="102" y="29"/>
                      </a:lnTo>
                      <a:lnTo>
                        <a:pt x="102" y="42"/>
                      </a:lnTo>
                      <a:lnTo>
                        <a:pt x="102" y="56"/>
                      </a:lnTo>
                      <a:lnTo>
                        <a:pt x="102" y="71"/>
                      </a:lnTo>
                      <a:lnTo>
                        <a:pt x="102" y="84"/>
                      </a:lnTo>
                      <a:lnTo>
                        <a:pt x="102" y="94"/>
                      </a:lnTo>
                      <a:lnTo>
                        <a:pt x="102" y="98"/>
                      </a:lnTo>
                      <a:lnTo>
                        <a:pt x="101" y="100"/>
                      </a:lnTo>
                      <a:lnTo>
                        <a:pt x="100" y="103"/>
                      </a:lnTo>
                      <a:lnTo>
                        <a:pt x="99" y="106"/>
                      </a:lnTo>
                      <a:lnTo>
                        <a:pt x="96" y="108"/>
                      </a:lnTo>
                      <a:lnTo>
                        <a:pt x="94" y="110"/>
                      </a:lnTo>
                      <a:lnTo>
                        <a:pt x="91" y="112"/>
                      </a:lnTo>
                      <a:lnTo>
                        <a:pt x="88" y="113"/>
                      </a:lnTo>
                      <a:lnTo>
                        <a:pt x="84" y="113"/>
                      </a:lnTo>
                      <a:lnTo>
                        <a:pt x="79" y="113"/>
                      </a:lnTo>
                      <a:lnTo>
                        <a:pt x="70" y="113"/>
                      </a:lnTo>
                      <a:lnTo>
                        <a:pt x="59" y="113"/>
                      </a:lnTo>
                      <a:lnTo>
                        <a:pt x="47" y="113"/>
                      </a:lnTo>
                      <a:lnTo>
                        <a:pt x="36" y="113"/>
                      </a:lnTo>
                      <a:lnTo>
                        <a:pt x="25" y="113"/>
                      </a:lnTo>
                      <a:lnTo>
                        <a:pt x="17" y="113"/>
                      </a:lnTo>
                      <a:lnTo>
                        <a:pt x="13" y="113"/>
                      </a:lnTo>
                      <a:lnTo>
                        <a:pt x="11" y="113"/>
                      </a:lnTo>
                      <a:lnTo>
                        <a:pt x="9" y="112"/>
                      </a:lnTo>
                      <a:lnTo>
                        <a:pt x="6" y="110"/>
                      </a:lnTo>
                      <a:lnTo>
                        <a:pt x="4" y="108"/>
                      </a:lnTo>
                      <a:lnTo>
                        <a:pt x="2" y="106"/>
                      </a:lnTo>
                      <a:lnTo>
                        <a:pt x="1" y="103"/>
                      </a:lnTo>
                      <a:lnTo>
                        <a:pt x="0" y="100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0" y="84"/>
                      </a:lnTo>
                      <a:lnTo>
                        <a:pt x="0" y="71"/>
                      </a:lnTo>
                      <a:lnTo>
                        <a:pt x="1" y="56"/>
                      </a:lnTo>
                      <a:lnTo>
                        <a:pt x="1" y="43"/>
                      </a:lnTo>
                      <a:lnTo>
                        <a:pt x="1" y="31"/>
                      </a:lnTo>
                      <a:lnTo>
                        <a:pt x="2" y="22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3" name="Freeform 1004"/>
                <p:cNvSpPr>
                  <a:spLocks/>
                </p:cNvSpPr>
                <p:nvPr/>
              </p:nvSpPr>
              <p:spPr bwMode="auto">
                <a:xfrm>
                  <a:off x="691" y="1389"/>
                  <a:ext cx="51" cy="57"/>
                </a:xfrm>
                <a:custGeom>
                  <a:avLst/>
                  <a:gdLst>
                    <a:gd name="T0" fmla="*/ 1 w 102"/>
                    <a:gd name="T1" fmla="*/ 1 h 113"/>
                    <a:gd name="T2" fmla="*/ 1 w 102"/>
                    <a:gd name="T3" fmla="*/ 1 h 113"/>
                    <a:gd name="T4" fmla="*/ 1 w 102"/>
                    <a:gd name="T5" fmla="*/ 1 h 113"/>
                    <a:gd name="T6" fmla="*/ 1 w 102"/>
                    <a:gd name="T7" fmla="*/ 1 h 113"/>
                    <a:gd name="T8" fmla="*/ 1 w 102"/>
                    <a:gd name="T9" fmla="*/ 1 h 113"/>
                    <a:gd name="T10" fmla="*/ 1 w 102"/>
                    <a:gd name="T11" fmla="*/ 1 h 113"/>
                    <a:gd name="T12" fmla="*/ 1 w 102"/>
                    <a:gd name="T13" fmla="*/ 1 h 113"/>
                    <a:gd name="T14" fmla="*/ 1 w 102"/>
                    <a:gd name="T15" fmla="*/ 0 h 113"/>
                    <a:gd name="T16" fmla="*/ 1 w 102"/>
                    <a:gd name="T17" fmla="*/ 0 h 113"/>
                    <a:gd name="T18" fmla="*/ 1 w 102"/>
                    <a:gd name="T19" fmla="*/ 1 h 113"/>
                    <a:gd name="T20" fmla="*/ 1 w 102"/>
                    <a:gd name="T21" fmla="*/ 1 h 113"/>
                    <a:gd name="T22" fmla="*/ 1 w 102"/>
                    <a:gd name="T23" fmla="*/ 1 h 113"/>
                    <a:gd name="T24" fmla="*/ 1 w 102"/>
                    <a:gd name="T25" fmla="*/ 1 h 113"/>
                    <a:gd name="T26" fmla="*/ 1 w 102"/>
                    <a:gd name="T27" fmla="*/ 1 h 113"/>
                    <a:gd name="T28" fmla="*/ 1 w 102"/>
                    <a:gd name="T29" fmla="*/ 1 h 113"/>
                    <a:gd name="T30" fmla="*/ 1 w 102"/>
                    <a:gd name="T31" fmla="*/ 1 h 113"/>
                    <a:gd name="T32" fmla="*/ 1 w 102"/>
                    <a:gd name="T33" fmla="*/ 1 h 113"/>
                    <a:gd name="T34" fmla="*/ 1 w 102"/>
                    <a:gd name="T35" fmla="*/ 1 h 113"/>
                    <a:gd name="T36" fmla="*/ 1 w 102"/>
                    <a:gd name="T37" fmla="*/ 1 h 113"/>
                    <a:gd name="T38" fmla="*/ 1 w 102"/>
                    <a:gd name="T39" fmla="*/ 1 h 113"/>
                    <a:gd name="T40" fmla="*/ 1 w 102"/>
                    <a:gd name="T41" fmla="*/ 1 h 113"/>
                    <a:gd name="T42" fmla="*/ 1 w 102"/>
                    <a:gd name="T43" fmla="*/ 1 h 113"/>
                    <a:gd name="T44" fmla="*/ 1 w 102"/>
                    <a:gd name="T45" fmla="*/ 1 h 113"/>
                    <a:gd name="T46" fmla="*/ 1 w 102"/>
                    <a:gd name="T47" fmla="*/ 1 h 113"/>
                    <a:gd name="T48" fmla="*/ 1 w 102"/>
                    <a:gd name="T49" fmla="*/ 1 h 113"/>
                    <a:gd name="T50" fmla="*/ 1 w 102"/>
                    <a:gd name="T51" fmla="*/ 1 h 113"/>
                    <a:gd name="T52" fmla="*/ 1 w 102"/>
                    <a:gd name="T53" fmla="*/ 1 h 113"/>
                    <a:gd name="T54" fmla="*/ 0 w 102"/>
                    <a:gd name="T55" fmla="*/ 1 h 113"/>
                    <a:gd name="T56" fmla="*/ 0 w 102"/>
                    <a:gd name="T57" fmla="*/ 1 h 113"/>
                    <a:gd name="T58" fmla="*/ 0 w 102"/>
                    <a:gd name="T59" fmla="*/ 1 h 113"/>
                    <a:gd name="T60" fmla="*/ 1 w 102"/>
                    <a:gd name="T61" fmla="*/ 1 h 113"/>
                    <a:gd name="T62" fmla="*/ 1 w 102"/>
                    <a:gd name="T63" fmla="*/ 1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2"/>
                    <a:gd name="T97" fmla="*/ 0 h 113"/>
                    <a:gd name="T98" fmla="*/ 102 w 102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2" h="113">
                      <a:moveTo>
                        <a:pt x="2" y="19"/>
                      </a:moveTo>
                      <a:lnTo>
                        <a:pt x="2" y="15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2" y="3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8" y="3"/>
                      </a:lnTo>
                      <a:lnTo>
                        <a:pt x="39" y="1"/>
                      </a:lnTo>
                      <a:lnTo>
                        <a:pt x="50" y="1"/>
                      </a:lnTo>
                      <a:lnTo>
                        <a:pt x="62" y="1"/>
                      </a:lnTo>
                      <a:lnTo>
                        <a:pt x="72" y="0"/>
                      </a:lnTo>
                      <a:lnTo>
                        <a:pt x="81" y="0"/>
                      </a:lnTo>
                      <a:lnTo>
                        <a:pt x="86" y="0"/>
                      </a:lnTo>
                      <a:lnTo>
                        <a:pt x="90" y="0"/>
                      </a:lnTo>
                      <a:lnTo>
                        <a:pt x="92" y="1"/>
                      </a:lnTo>
                      <a:lnTo>
                        <a:pt x="95" y="4"/>
                      </a:lnTo>
                      <a:lnTo>
                        <a:pt x="97" y="5"/>
                      </a:lnTo>
                      <a:lnTo>
                        <a:pt x="100" y="7"/>
                      </a:lnTo>
                      <a:lnTo>
                        <a:pt x="101" y="9"/>
                      </a:lnTo>
                      <a:lnTo>
                        <a:pt x="101" y="11"/>
                      </a:lnTo>
                      <a:lnTo>
                        <a:pt x="102" y="14"/>
                      </a:lnTo>
                      <a:lnTo>
                        <a:pt x="102" y="19"/>
                      </a:lnTo>
                      <a:lnTo>
                        <a:pt x="102" y="29"/>
                      </a:lnTo>
                      <a:lnTo>
                        <a:pt x="102" y="42"/>
                      </a:lnTo>
                      <a:lnTo>
                        <a:pt x="102" y="56"/>
                      </a:lnTo>
                      <a:lnTo>
                        <a:pt x="102" y="71"/>
                      </a:lnTo>
                      <a:lnTo>
                        <a:pt x="102" y="84"/>
                      </a:lnTo>
                      <a:lnTo>
                        <a:pt x="102" y="94"/>
                      </a:lnTo>
                      <a:lnTo>
                        <a:pt x="102" y="98"/>
                      </a:lnTo>
                      <a:lnTo>
                        <a:pt x="101" y="100"/>
                      </a:lnTo>
                      <a:lnTo>
                        <a:pt x="100" y="103"/>
                      </a:lnTo>
                      <a:lnTo>
                        <a:pt x="99" y="106"/>
                      </a:lnTo>
                      <a:lnTo>
                        <a:pt x="96" y="108"/>
                      </a:lnTo>
                      <a:lnTo>
                        <a:pt x="94" y="110"/>
                      </a:lnTo>
                      <a:lnTo>
                        <a:pt x="91" y="112"/>
                      </a:lnTo>
                      <a:lnTo>
                        <a:pt x="88" y="113"/>
                      </a:lnTo>
                      <a:lnTo>
                        <a:pt x="84" y="113"/>
                      </a:lnTo>
                      <a:lnTo>
                        <a:pt x="79" y="113"/>
                      </a:lnTo>
                      <a:lnTo>
                        <a:pt x="70" y="113"/>
                      </a:lnTo>
                      <a:lnTo>
                        <a:pt x="59" y="113"/>
                      </a:lnTo>
                      <a:lnTo>
                        <a:pt x="47" y="113"/>
                      </a:lnTo>
                      <a:lnTo>
                        <a:pt x="36" y="113"/>
                      </a:lnTo>
                      <a:lnTo>
                        <a:pt x="25" y="113"/>
                      </a:lnTo>
                      <a:lnTo>
                        <a:pt x="17" y="113"/>
                      </a:lnTo>
                      <a:lnTo>
                        <a:pt x="13" y="113"/>
                      </a:lnTo>
                      <a:lnTo>
                        <a:pt x="11" y="113"/>
                      </a:lnTo>
                      <a:lnTo>
                        <a:pt x="9" y="112"/>
                      </a:lnTo>
                      <a:lnTo>
                        <a:pt x="6" y="110"/>
                      </a:lnTo>
                      <a:lnTo>
                        <a:pt x="4" y="108"/>
                      </a:lnTo>
                      <a:lnTo>
                        <a:pt x="2" y="106"/>
                      </a:lnTo>
                      <a:lnTo>
                        <a:pt x="1" y="103"/>
                      </a:lnTo>
                      <a:lnTo>
                        <a:pt x="0" y="100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0" y="84"/>
                      </a:lnTo>
                      <a:lnTo>
                        <a:pt x="0" y="71"/>
                      </a:lnTo>
                      <a:lnTo>
                        <a:pt x="1" y="56"/>
                      </a:lnTo>
                      <a:lnTo>
                        <a:pt x="1" y="43"/>
                      </a:lnTo>
                      <a:lnTo>
                        <a:pt x="1" y="31"/>
                      </a:lnTo>
                      <a:lnTo>
                        <a:pt x="2" y="22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4" name="Freeform 1005"/>
                <p:cNvSpPr>
                  <a:spLocks/>
                </p:cNvSpPr>
                <p:nvPr/>
              </p:nvSpPr>
              <p:spPr bwMode="auto">
                <a:xfrm>
                  <a:off x="692" y="1395"/>
                  <a:ext cx="49" cy="46"/>
                </a:xfrm>
                <a:custGeom>
                  <a:avLst/>
                  <a:gdLst>
                    <a:gd name="T0" fmla="*/ 0 w 99"/>
                    <a:gd name="T1" fmla="*/ 0 h 93"/>
                    <a:gd name="T2" fmla="*/ 0 w 99"/>
                    <a:gd name="T3" fmla="*/ 0 h 93"/>
                    <a:gd name="T4" fmla="*/ 0 w 99"/>
                    <a:gd name="T5" fmla="*/ 0 h 93"/>
                    <a:gd name="T6" fmla="*/ 0 w 99"/>
                    <a:gd name="T7" fmla="*/ 0 h 93"/>
                    <a:gd name="T8" fmla="*/ 0 w 99"/>
                    <a:gd name="T9" fmla="*/ 0 h 93"/>
                    <a:gd name="T10" fmla="*/ 0 w 99"/>
                    <a:gd name="T11" fmla="*/ 0 h 93"/>
                    <a:gd name="T12" fmla="*/ 0 w 99"/>
                    <a:gd name="T13" fmla="*/ 0 h 93"/>
                    <a:gd name="T14" fmla="*/ 0 w 99"/>
                    <a:gd name="T15" fmla="*/ 0 h 93"/>
                    <a:gd name="T16" fmla="*/ 0 w 99"/>
                    <a:gd name="T17" fmla="*/ 0 h 93"/>
                    <a:gd name="T18" fmla="*/ 0 w 99"/>
                    <a:gd name="T19" fmla="*/ 0 h 93"/>
                    <a:gd name="T20" fmla="*/ 0 w 99"/>
                    <a:gd name="T21" fmla="*/ 0 h 93"/>
                    <a:gd name="T22" fmla="*/ 0 w 99"/>
                    <a:gd name="T23" fmla="*/ 0 h 93"/>
                    <a:gd name="T24" fmla="*/ 0 w 99"/>
                    <a:gd name="T25" fmla="*/ 0 h 93"/>
                    <a:gd name="T26" fmla="*/ 0 w 99"/>
                    <a:gd name="T27" fmla="*/ 0 h 93"/>
                    <a:gd name="T28" fmla="*/ 0 w 99"/>
                    <a:gd name="T29" fmla="*/ 0 h 93"/>
                    <a:gd name="T30" fmla="*/ 0 w 99"/>
                    <a:gd name="T31" fmla="*/ 0 h 93"/>
                    <a:gd name="T32" fmla="*/ 0 w 99"/>
                    <a:gd name="T33" fmla="*/ 0 h 93"/>
                    <a:gd name="T34" fmla="*/ 0 w 99"/>
                    <a:gd name="T35" fmla="*/ 0 h 93"/>
                    <a:gd name="T36" fmla="*/ 0 w 99"/>
                    <a:gd name="T37" fmla="*/ 0 h 93"/>
                    <a:gd name="T38" fmla="*/ 0 w 99"/>
                    <a:gd name="T39" fmla="*/ 0 h 93"/>
                    <a:gd name="T40" fmla="*/ 0 w 99"/>
                    <a:gd name="T41" fmla="*/ 0 h 93"/>
                    <a:gd name="T42" fmla="*/ 0 w 99"/>
                    <a:gd name="T43" fmla="*/ 0 h 93"/>
                    <a:gd name="T44" fmla="*/ 0 w 99"/>
                    <a:gd name="T45" fmla="*/ 0 h 93"/>
                    <a:gd name="T46" fmla="*/ 0 w 99"/>
                    <a:gd name="T47" fmla="*/ 0 h 93"/>
                    <a:gd name="T48" fmla="*/ 0 w 99"/>
                    <a:gd name="T49" fmla="*/ 0 h 93"/>
                    <a:gd name="T50" fmla="*/ 0 w 99"/>
                    <a:gd name="T51" fmla="*/ 0 h 93"/>
                    <a:gd name="T52" fmla="*/ 0 w 99"/>
                    <a:gd name="T53" fmla="*/ 0 h 93"/>
                    <a:gd name="T54" fmla="*/ 0 w 99"/>
                    <a:gd name="T55" fmla="*/ 0 h 93"/>
                    <a:gd name="T56" fmla="*/ 0 w 99"/>
                    <a:gd name="T57" fmla="*/ 0 h 93"/>
                    <a:gd name="T58" fmla="*/ 0 w 99"/>
                    <a:gd name="T59" fmla="*/ 0 h 93"/>
                    <a:gd name="T60" fmla="*/ 0 w 99"/>
                    <a:gd name="T61" fmla="*/ 0 h 93"/>
                    <a:gd name="T62" fmla="*/ 0 w 99"/>
                    <a:gd name="T63" fmla="*/ 0 h 93"/>
                    <a:gd name="T64" fmla="*/ 0 w 99"/>
                    <a:gd name="T65" fmla="*/ 0 h 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93"/>
                    <a:gd name="T101" fmla="*/ 99 w 99"/>
                    <a:gd name="T102" fmla="*/ 93 h 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93">
                      <a:moveTo>
                        <a:pt x="49" y="93"/>
                      </a:moveTo>
                      <a:lnTo>
                        <a:pt x="59" y="91"/>
                      </a:lnTo>
                      <a:lnTo>
                        <a:pt x="68" y="88"/>
                      </a:lnTo>
                      <a:lnTo>
                        <a:pt x="77" y="84"/>
                      </a:lnTo>
                      <a:lnTo>
                        <a:pt x="84" y="78"/>
                      </a:lnTo>
                      <a:lnTo>
                        <a:pt x="90" y="72"/>
                      </a:lnTo>
                      <a:lnTo>
                        <a:pt x="94" y="64"/>
                      </a:lnTo>
                      <a:lnTo>
                        <a:pt x="98" y="55"/>
                      </a:lnTo>
                      <a:lnTo>
                        <a:pt x="99" y="47"/>
                      </a:lnTo>
                      <a:lnTo>
                        <a:pt x="98" y="37"/>
                      </a:lnTo>
                      <a:lnTo>
                        <a:pt x="94" y="28"/>
                      </a:lnTo>
                      <a:lnTo>
                        <a:pt x="90" y="20"/>
                      </a:lnTo>
                      <a:lnTo>
                        <a:pt x="84" y="14"/>
                      </a:lnTo>
                      <a:lnTo>
                        <a:pt x="77" y="8"/>
                      </a:lnTo>
                      <a:lnTo>
                        <a:pt x="68" y="4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1" y="4"/>
                      </a:lnTo>
                      <a:lnTo>
                        <a:pt x="22" y="8"/>
                      </a:lnTo>
                      <a:lnTo>
                        <a:pt x="14" y="14"/>
                      </a:lnTo>
                      <a:lnTo>
                        <a:pt x="9" y="20"/>
                      </a:lnTo>
                      <a:lnTo>
                        <a:pt x="4" y="28"/>
                      </a:lnTo>
                      <a:lnTo>
                        <a:pt x="1" y="37"/>
                      </a:lnTo>
                      <a:lnTo>
                        <a:pt x="0" y="47"/>
                      </a:lnTo>
                      <a:lnTo>
                        <a:pt x="1" y="55"/>
                      </a:lnTo>
                      <a:lnTo>
                        <a:pt x="4" y="64"/>
                      </a:lnTo>
                      <a:lnTo>
                        <a:pt x="9" y="72"/>
                      </a:lnTo>
                      <a:lnTo>
                        <a:pt x="14" y="78"/>
                      </a:lnTo>
                      <a:lnTo>
                        <a:pt x="22" y="84"/>
                      </a:lnTo>
                      <a:lnTo>
                        <a:pt x="31" y="88"/>
                      </a:lnTo>
                      <a:lnTo>
                        <a:pt x="40" y="91"/>
                      </a:lnTo>
                      <a:lnTo>
                        <a:pt x="49" y="93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5" name="Freeform 1006"/>
                <p:cNvSpPr>
                  <a:spLocks/>
                </p:cNvSpPr>
                <p:nvPr/>
              </p:nvSpPr>
              <p:spPr bwMode="auto">
                <a:xfrm>
                  <a:off x="692" y="1395"/>
                  <a:ext cx="49" cy="46"/>
                </a:xfrm>
                <a:custGeom>
                  <a:avLst/>
                  <a:gdLst>
                    <a:gd name="T0" fmla="*/ 0 w 99"/>
                    <a:gd name="T1" fmla="*/ 0 h 93"/>
                    <a:gd name="T2" fmla="*/ 0 w 99"/>
                    <a:gd name="T3" fmla="*/ 0 h 93"/>
                    <a:gd name="T4" fmla="*/ 0 w 99"/>
                    <a:gd name="T5" fmla="*/ 0 h 93"/>
                    <a:gd name="T6" fmla="*/ 0 w 99"/>
                    <a:gd name="T7" fmla="*/ 0 h 93"/>
                    <a:gd name="T8" fmla="*/ 0 w 99"/>
                    <a:gd name="T9" fmla="*/ 0 h 93"/>
                    <a:gd name="T10" fmla="*/ 0 w 99"/>
                    <a:gd name="T11" fmla="*/ 0 h 93"/>
                    <a:gd name="T12" fmla="*/ 0 w 99"/>
                    <a:gd name="T13" fmla="*/ 0 h 93"/>
                    <a:gd name="T14" fmla="*/ 0 w 99"/>
                    <a:gd name="T15" fmla="*/ 0 h 93"/>
                    <a:gd name="T16" fmla="*/ 0 w 99"/>
                    <a:gd name="T17" fmla="*/ 0 h 93"/>
                    <a:gd name="T18" fmla="*/ 0 w 99"/>
                    <a:gd name="T19" fmla="*/ 0 h 93"/>
                    <a:gd name="T20" fmla="*/ 0 w 99"/>
                    <a:gd name="T21" fmla="*/ 0 h 93"/>
                    <a:gd name="T22" fmla="*/ 0 w 99"/>
                    <a:gd name="T23" fmla="*/ 0 h 93"/>
                    <a:gd name="T24" fmla="*/ 0 w 99"/>
                    <a:gd name="T25" fmla="*/ 0 h 93"/>
                    <a:gd name="T26" fmla="*/ 0 w 99"/>
                    <a:gd name="T27" fmla="*/ 0 h 93"/>
                    <a:gd name="T28" fmla="*/ 0 w 99"/>
                    <a:gd name="T29" fmla="*/ 0 h 93"/>
                    <a:gd name="T30" fmla="*/ 0 w 99"/>
                    <a:gd name="T31" fmla="*/ 0 h 93"/>
                    <a:gd name="T32" fmla="*/ 0 w 99"/>
                    <a:gd name="T33" fmla="*/ 0 h 93"/>
                    <a:gd name="T34" fmla="*/ 0 w 99"/>
                    <a:gd name="T35" fmla="*/ 0 h 93"/>
                    <a:gd name="T36" fmla="*/ 0 w 99"/>
                    <a:gd name="T37" fmla="*/ 0 h 93"/>
                    <a:gd name="T38" fmla="*/ 0 w 99"/>
                    <a:gd name="T39" fmla="*/ 0 h 93"/>
                    <a:gd name="T40" fmla="*/ 0 w 99"/>
                    <a:gd name="T41" fmla="*/ 0 h 93"/>
                    <a:gd name="T42" fmla="*/ 0 w 99"/>
                    <a:gd name="T43" fmla="*/ 0 h 93"/>
                    <a:gd name="T44" fmla="*/ 0 w 99"/>
                    <a:gd name="T45" fmla="*/ 0 h 93"/>
                    <a:gd name="T46" fmla="*/ 0 w 99"/>
                    <a:gd name="T47" fmla="*/ 0 h 93"/>
                    <a:gd name="T48" fmla="*/ 0 w 99"/>
                    <a:gd name="T49" fmla="*/ 0 h 93"/>
                    <a:gd name="T50" fmla="*/ 0 w 99"/>
                    <a:gd name="T51" fmla="*/ 0 h 93"/>
                    <a:gd name="T52" fmla="*/ 0 w 99"/>
                    <a:gd name="T53" fmla="*/ 0 h 93"/>
                    <a:gd name="T54" fmla="*/ 0 w 99"/>
                    <a:gd name="T55" fmla="*/ 0 h 93"/>
                    <a:gd name="T56" fmla="*/ 0 w 99"/>
                    <a:gd name="T57" fmla="*/ 0 h 93"/>
                    <a:gd name="T58" fmla="*/ 0 w 99"/>
                    <a:gd name="T59" fmla="*/ 0 h 93"/>
                    <a:gd name="T60" fmla="*/ 0 w 99"/>
                    <a:gd name="T61" fmla="*/ 0 h 93"/>
                    <a:gd name="T62" fmla="*/ 0 w 99"/>
                    <a:gd name="T63" fmla="*/ 0 h 93"/>
                    <a:gd name="T64" fmla="*/ 0 w 99"/>
                    <a:gd name="T65" fmla="*/ 0 h 9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9"/>
                    <a:gd name="T100" fmla="*/ 0 h 93"/>
                    <a:gd name="T101" fmla="*/ 99 w 99"/>
                    <a:gd name="T102" fmla="*/ 93 h 9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9" h="93">
                      <a:moveTo>
                        <a:pt x="49" y="93"/>
                      </a:moveTo>
                      <a:lnTo>
                        <a:pt x="59" y="91"/>
                      </a:lnTo>
                      <a:lnTo>
                        <a:pt x="68" y="88"/>
                      </a:lnTo>
                      <a:lnTo>
                        <a:pt x="77" y="84"/>
                      </a:lnTo>
                      <a:lnTo>
                        <a:pt x="84" y="78"/>
                      </a:lnTo>
                      <a:lnTo>
                        <a:pt x="90" y="72"/>
                      </a:lnTo>
                      <a:lnTo>
                        <a:pt x="94" y="64"/>
                      </a:lnTo>
                      <a:lnTo>
                        <a:pt x="98" y="55"/>
                      </a:lnTo>
                      <a:lnTo>
                        <a:pt x="99" y="47"/>
                      </a:lnTo>
                      <a:lnTo>
                        <a:pt x="98" y="37"/>
                      </a:lnTo>
                      <a:lnTo>
                        <a:pt x="94" y="28"/>
                      </a:lnTo>
                      <a:lnTo>
                        <a:pt x="90" y="20"/>
                      </a:lnTo>
                      <a:lnTo>
                        <a:pt x="84" y="14"/>
                      </a:lnTo>
                      <a:lnTo>
                        <a:pt x="77" y="8"/>
                      </a:lnTo>
                      <a:lnTo>
                        <a:pt x="68" y="4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31" y="4"/>
                      </a:lnTo>
                      <a:lnTo>
                        <a:pt x="22" y="8"/>
                      </a:lnTo>
                      <a:lnTo>
                        <a:pt x="14" y="14"/>
                      </a:lnTo>
                      <a:lnTo>
                        <a:pt x="9" y="20"/>
                      </a:lnTo>
                      <a:lnTo>
                        <a:pt x="4" y="28"/>
                      </a:lnTo>
                      <a:lnTo>
                        <a:pt x="1" y="37"/>
                      </a:lnTo>
                      <a:lnTo>
                        <a:pt x="0" y="47"/>
                      </a:lnTo>
                      <a:lnTo>
                        <a:pt x="1" y="55"/>
                      </a:lnTo>
                      <a:lnTo>
                        <a:pt x="4" y="64"/>
                      </a:lnTo>
                      <a:lnTo>
                        <a:pt x="9" y="72"/>
                      </a:lnTo>
                      <a:lnTo>
                        <a:pt x="14" y="78"/>
                      </a:lnTo>
                      <a:lnTo>
                        <a:pt x="22" y="84"/>
                      </a:lnTo>
                      <a:lnTo>
                        <a:pt x="31" y="88"/>
                      </a:lnTo>
                      <a:lnTo>
                        <a:pt x="40" y="91"/>
                      </a:lnTo>
                      <a:lnTo>
                        <a:pt x="49" y="9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6" name="Freeform 1007"/>
                <p:cNvSpPr>
                  <a:spLocks/>
                </p:cNvSpPr>
                <p:nvPr/>
              </p:nvSpPr>
              <p:spPr bwMode="auto">
                <a:xfrm>
                  <a:off x="692" y="1396"/>
                  <a:ext cx="43" cy="44"/>
                </a:xfrm>
                <a:custGeom>
                  <a:avLst/>
                  <a:gdLst>
                    <a:gd name="T0" fmla="*/ 0 w 87"/>
                    <a:gd name="T1" fmla="*/ 1 h 86"/>
                    <a:gd name="T2" fmla="*/ 0 w 87"/>
                    <a:gd name="T3" fmla="*/ 1 h 86"/>
                    <a:gd name="T4" fmla="*/ 0 w 87"/>
                    <a:gd name="T5" fmla="*/ 1 h 86"/>
                    <a:gd name="T6" fmla="*/ 0 w 87"/>
                    <a:gd name="T7" fmla="*/ 1 h 86"/>
                    <a:gd name="T8" fmla="*/ 0 w 87"/>
                    <a:gd name="T9" fmla="*/ 1 h 86"/>
                    <a:gd name="T10" fmla="*/ 0 w 87"/>
                    <a:gd name="T11" fmla="*/ 1 h 86"/>
                    <a:gd name="T12" fmla="*/ 0 w 87"/>
                    <a:gd name="T13" fmla="*/ 1 h 86"/>
                    <a:gd name="T14" fmla="*/ 0 w 87"/>
                    <a:gd name="T15" fmla="*/ 1 h 86"/>
                    <a:gd name="T16" fmla="*/ 0 w 87"/>
                    <a:gd name="T17" fmla="*/ 1 h 86"/>
                    <a:gd name="T18" fmla="*/ 0 w 87"/>
                    <a:gd name="T19" fmla="*/ 1 h 86"/>
                    <a:gd name="T20" fmla="*/ 0 w 87"/>
                    <a:gd name="T21" fmla="*/ 1 h 86"/>
                    <a:gd name="T22" fmla="*/ 0 w 87"/>
                    <a:gd name="T23" fmla="*/ 1 h 86"/>
                    <a:gd name="T24" fmla="*/ 0 w 87"/>
                    <a:gd name="T25" fmla="*/ 1 h 86"/>
                    <a:gd name="T26" fmla="*/ 0 w 87"/>
                    <a:gd name="T27" fmla="*/ 1 h 86"/>
                    <a:gd name="T28" fmla="*/ 0 w 87"/>
                    <a:gd name="T29" fmla="*/ 1 h 86"/>
                    <a:gd name="T30" fmla="*/ 0 w 87"/>
                    <a:gd name="T31" fmla="*/ 1 h 86"/>
                    <a:gd name="T32" fmla="*/ 0 w 87"/>
                    <a:gd name="T33" fmla="*/ 0 h 86"/>
                    <a:gd name="T34" fmla="*/ 0 w 87"/>
                    <a:gd name="T35" fmla="*/ 1 h 86"/>
                    <a:gd name="T36" fmla="*/ 0 w 87"/>
                    <a:gd name="T37" fmla="*/ 1 h 86"/>
                    <a:gd name="T38" fmla="*/ 0 w 87"/>
                    <a:gd name="T39" fmla="*/ 1 h 86"/>
                    <a:gd name="T40" fmla="*/ 0 w 87"/>
                    <a:gd name="T41" fmla="*/ 1 h 86"/>
                    <a:gd name="T42" fmla="*/ 0 w 87"/>
                    <a:gd name="T43" fmla="*/ 1 h 86"/>
                    <a:gd name="T44" fmla="*/ 0 w 87"/>
                    <a:gd name="T45" fmla="*/ 1 h 86"/>
                    <a:gd name="T46" fmla="*/ 0 w 87"/>
                    <a:gd name="T47" fmla="*/ 1 h 86"/>
                    <a:gd name="T48" fmla="*/ 0 w 87"/>
                    <a:gd name="T49" fmla="*/ 1 h 86"/>
                    <a:gd name="T50" fmla="*/ 0 w 87"/>
                    <a:gd name="T51" fmla="*/ 1 h 86"/>
                    <a:gd name="T52" fmla="*/ 0 w 87"/>
                    <a:gd name="T53" fmla="*/ 1 h 86"/>
                    <a:gd name="T54" fmla="*/ 0 w 87"/>
                    <a:gd name="T55" fmla="*/ 1 h 86"/>
                    <a:gd name="T56" fmla="*/ 0 w 87"/>
                    <a:gd name="T57" fmla="*/ 1 h 86"/>
                    <a:gd name="T58" fmla="*/ 0 w 87"/>
                    <a:gd name="T59" fmla="*/ 1 h 86"/>
                    <a:gd name="T60" fmla="*/ 0 w 87"/>
                    <a:gd name="T61" fmla="*/ 1 h 86"/>
                    <a:gd name="T62" fmla="*/ 0 w 87"/>
                    <a:gd name="T63" fmla="*/ 1 h 86"/>
                    <a:gd name="T64" fmla="*/ 0 w 87"/>
                    <a:gd name="T65" fmla="*/ 1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7"/>
                    <a:gd name="T100" fmla="*/ 0 h 86"/>
                    <a:gd name="T101" fmla="*/ 87 w 87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7" h="86">
                      <a:moveTo>
                        <a:pt x="44" y="86"/>
                      </a:moveTo>
                      <a:lnTo>
                        <a:pt x="53" y="85"/>
                      </a:lnTo>
                      <a:lnTo>
                        <a:pt x="60" y="83"/>
                      </a:lnTo>
                      <a:lnTo>
                        <a:pt x="68" y="79"/>
                      </a:lnTo>
                      <a:lnTo>
                        <a:pt x="75" y="74"/>
                      </a:lnTo>
                      <a:lnTo>
                        <a:pt x="80" y="68"/>
                      </a:lnTo>
                      <a:lnTo>
                        <a:pt x="83" y="60"/>
                      </a:lnTo>
                      <a:lnTo>
                        <a:pt x="86" y="52"/>
                      </a:lnTo>
                      <a:lnTo>
                        <a:pt x="87" y="44"/>
                      </a:lnTo>
                      <a:lnTo>
                        <a:pt x="86" y="35"/>
                      </a:lnTo>
                      <a:lnTo>
                        <a:pt x="83" y="26"/>
                      </a:lnTo>
                      <a:lnTo>
                        <a:pt x="80" y="18"/>
                      </a:lnTo>
                      <a:lnTo>
                        <a:pt x="75" y="13"/>
                      </a:lnTo>
                      <a:lnTo>
                        <a:pt x="68" y="7"/>
                      </a:lnTo>
                      <a:lnTo>
                        <a:pt x="60" y="3"/>
                      </a:lnTo>
                      <a:lnTo>
                        <a:pt x="53" y="1"/>
                      </a:lnTo>
                      <a:lnTo>
                        <a:pt x="44" y="0"/>
                      </a:lnTo>
                      <a:lnTo>
                        <a:pt x="35" y="1"/>
                      </a:lnTo>
                      <a:lnTo>
                        <a:pt x="26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8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2"/>
                      </a:lnTo>
                      <a:lnTo>
                        <a:pt x="3" y="60"/>
                      </a:lnTo>
                      <a:lnTo>
                        <a:pt x="8" y="68"/>
                      </a:lnTo>
                      <a:lnTo>
                        <a:pt x="13" y="74"/>
                      </a:lnTo>
                      <a:lnTo>
                        <a:pt x="20" y="79"/>
                      </a:lnTo>
                      <a:lnTo>
                        <a:pt x="26" y="83"/>
                      </a:lnTo>
                      <a:lnTo>
                        <a:pt x="35" y="85"/>
                      </a:lnTo>
                      <a:lnTo>
                        <a:pt x="44" y="8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7" name="Freeform 1008"/>
                <p:cNvSpPr>
                  <a:spLocks/>
                </p:cNvSpPr>
                <p:nvPr/>
              </p:nvSpPr>
              <p:spPr bwMode="auto">
                <a:xfrm>
                  <a:off x="692" y="1396"/>
                  <a:ext cx="43" cy="44"/>
                </a:xfrm>
                <a:custGeom>
                  <a:avLst/>
                  <a:gdLst>
                    <a:gd name="T0" fmla="*/ 0 w 87"/>
                    <a:gd name="T1" fmla="*/ 1 h 86"/>
                    <a:gd name="T2" fmla="*/ 0 w 87"/>
                    <a:gd name="T3" fmla="*/ 1 h 86"/>
                    <a:gd name="T4" fmla="*/ 0 w 87"/>
                    <a:gd name="T5" fmla="*/ 1 h 86"/>
                    <a:gd name="T6" fmla="*/ 0 w 87"/>
                    <a:gd name="T7" fmla="*/ 1 h 86"/>
                    <a:gd name="T8" fmla="*/ 0 w 87"/>
                    <a:gd name="T9" fmla="*/ 1 h 86"/>
                    <a:gd name="T10" fmla="*/ 0 w 87"/>
                    <a:gd name="T11" fmla="*/ 1 h 86"/>
                    <a:gd name="T12" fmla="*/ 0 w 87"/>
                    <a:gd name="T13" fmla="*/ 1 h 86"/>
                    <a:gd name="T14" fmla="*/ 0 w 87"/>
                    <a:gd name="T15" fmla="*/ 1 h 86"/>
                    <a:gd name="T16" fmla="*/ 0 w 87"/>
                    <a:gd name="T17" fmla="*/ 1 h 86"/>
                    <a:gd name="T18" fmla="*/ 0 w 87"/>
                    <a:gd name="T19" fmla="*/ 1 h 86"/>
                    <a:gd name="T20" fmla="*/ 0 w 87"/>
                    <a:gd name="T21" fmla="*/ 1 h 86"/>
                    <a:gd name="T22" fmla="*/ 0 w 87"/>
                    <a:gd name="T23" fmla="*/ 1 h 86"/>
                    <a:gd name="T24" fmla="*/ 0 w 87"/>
                    <a:gd name="T25" fmla="*/ 1 h 86"/>
                    <a:gd name="T26" fmla="*/ 0 w 87"/>
                    <a:gd name="T27" fmla="*/ 1 h 86"/>
                    <a:gd name="T28" fmla="*/ 0 w 87"/>
                    <a:gd name="T29" fmla="*/ 1 h 86"/>
                    <a:gd name="T30" fmla="*/ 0 w 87"/>
                    <a:gd name="T31" fmla="*/ 1 h 86"/>
                    <a:gd name="T32" fmla="*/ 0 w 87"/>
                    <a:gd name="T33" fmla="*/ 0 h 86"/>
                    <a:gd name="T34" fmla="*/ 0 w 87"/>
                    <a:gd name="T35" fmla="*/ 1 h 86"/>
                    <a:gd name="T36" fmla="*/ 0 w 87"/>
                    <a:gd name="T37" fmla="*/ 1 h 86"/>
                    <a:gd name="T38" fmla="*/ 0 w 87"/>
                    <a:gd name="T39" fmla="*/ 1 h 86"/>
                    <a:gd name="T40" fmla="*/ 0 w 87"/>
                    <a:gd name="T41" fmla="*/ 1 h 86"/>
                    <a:gd name="T42" fmla="*/ 0 w 87"/>
                    <a:gd name="T43" fmla="*/ 1 h 86"/>
                    <a:gd name="T44" fmla="*/ 0 w 87"/>
                    <a:gd name="T45" fmla="*/ 1 h 86"/>
                    <a:gd name="T46" fmla="*/ 0 w 87"/>
                    <a:gd name="T47" fmla="*/ 1 h 86"/>
                    <a:gd name="T48" fmla="*/ 0 w 87"/>
                    <a:gd name="T49" fmla="*/ 1 h 86"/>
                    <a:gd name="T50" fmla="*/ 0 w 87"/>
                    <a:gd name="T51" fmla="*/ 1 h 86"/>
                    <a:gd name="T52" fmla="*/ 0 w 87"/>
                    <a:gd name="T53" fmla="*/ 1 h 86"/>
                    <a:gd name="T54" fmla="*/ 0 w 87"/>
                    <a:gd name="T55" fmla="*/ 1 h 86"/>
                    <a:gd name="T56" fmla="*/ 0 w 87"/>
                    <a:gd name="T57" fmla="*/ 1 h 86"/>
                    <a:gd name="T58" fmla="*/ 0 w 87"/>
                    <a:gd name="T59" fmla="*/ 1 h 86"/>
                    <a:gd name="T60" fmla="*/ 0 w 87"/>
                    <a:gd name="T61" fmla="*/ 1 h 86"/>
                    <a:gd name="T62" fmla="*/ 0 w 87"/>
                    <a:gd name="T63" fmla="*/ 1 h 86"/>
                    <a:gd name="T64" fmla="*/ 0 w 87"/>
                    <a:gd name="T65" fmla="*/ 1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7"/>
                    <a:gd name="T100" fmla="*/ 0 h 86"/>
                    <a:gd name="T101" fmla="*/ 87 w 87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7" h="86">
                      <a:moveTo>
                        <a:pt x="44" y="86"/>
                      </a:moveTo>
                      <a:lnTo>
                        <a:pt x="53" y="85"/>
                      </a:lnTo>
                      <a:lnTo>
                        <a:pt x="60" y="83"/>
                      </a:lnTo>
                      <a:lnTo>
                        <a:pt x="68" y="79"/>
                      </a:lnTo>
                      <a:lnTo>
                        <a:pt x="75" y="74"/>
                      </a:lnTo>
                      <a:lnTo>
                        <a:pt x="80" y="68"/>
                      </a:lnTo>
                      <a:lnTo>
                        <a:pt x="83" y="60"/>
                      </a:lnTo>
                      <a:lnTo>
                        <a:pt x="86" y="52"/>
                      </a:lnTo>
                      <a:lnTo>
                        <a:pt x="87" y="44"/>
                      </a:lnTo>
                      <a:lnTo>
                        <a:pt x="86" y="35"/>
                      </a:lnTo>
                      <a:lnTo>
                        <a:pt x="83" y="26"/>
                      </a:lnTo>
                      <a:lnTo>
                        <a:pt x="80" y="18"/>
                      </a:lnTo>
                      <a:lnTo>
                        <a:pt x="75" y="13"/>
                      </a:lnTo>
                      <a:lnTo>
                        <a:pt x="68" y="7"/>
                      </a:lnTo>
                      <a:lnTo>
                        <a:pt x="60" y="3"/>
                      </a:lnTo>
                      <a:lnTo>
                        <a:pt x="53" y="1"/>
                      </a:lnTo>
                      <a:lnTo>
                        <a:pt x="44" y="0"/>
                      </a:lnTo>
                      <a:lnTo>
                        <a:pt x="35" y="1"/>
                      </a:lnTo>
                      <a:lnTo>
                        <a:pt x="26" y="3"/>
                      </a:lnTo>
                      <a:lnTo>
                        <a:pt x="20" y="7"/>
                      </a:lnTo>
                      <a:lnTo>
                        <a:pt x="13" y="13"/>
                      </a:lnTo>
                      <a:lnTo>
                        <a:pt x="8" y="18"/>
                      </a:lnTo>
                      <a:lnTo>
                        <a:pt x="3" y="26"/>
                      </a:lnTo>
                      <a:lnTo>
                        <a:pt x="1" y="35"/>
                      </a:lnTo>
                      <a:lnTo>
                        <a:pt x="0" y="44"/>
                      </a:lnTo>
                      <a:lnTo>
                        <a:pt x="1" y="52"/>
                      </a:lnTo>
                      <a:lnTo>
                        <a:pt x="3" y="60"/>
                      </a:lnTo>
                      <a:lnTo>
                        <a:pt x="8" y="68"/>
                      </a:lnTo>
                      <a:lnTo>
                        <a:pt x="13" y="74"/>
                      </a:lnTo>
                      <a:lnTo>
                        <a:pt x="20" y="79"/>
                      </a:lnTo>
                      <a:lnTo>
                        <a:pt x="26" y="83"/>
                      </a:lnTo>
                      <a:lnTo>
                        <a:pt x="35" y="85"/>
                      </a:lnTo>
                      <a:lnTo>
                        <a:pt x="44" y="8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8" name="Freeform 1009"/>
                <p:cNvSpPr>
                  <a:spLocks/>
                </p:cNvSpPr>
                <p:nvPr/>
              </p:nvSpPr>
              <p:spPr bwMode="auto">
                <a:xfrm>
                  <a:off x="693" y="1397"/>
                  <a:ext cx="42" cy="42"/>
                </a:xfrm>
                <a:custGeom>
                  <a:avLst/>
                  <a:gdLst>
                    <a:gd name="T0" fmla="*/ 0 w 85"/>
                    <a:gd name="T1" fmla="*/ 1 h 84"/>
                    <a:gd name="T2" fmla="*/ 0 w 85"/>
                    <a:gd name="T3" fmla="*/ 1 h 84"/>
                    <a:gd name="T4" fmla="*/ 0 w 85"/>
                    <a:gd name="T5" fmla="*/ 1 h 84"/>
                    <a:gd name="T6" fmla="*/ 0 w 85"/>
                    <a:gd name="T7" fmla="*/ 1 h 84"/>
                    <a:gd name="T8" fmla="*/ 0 w 85"/>
                    <a:gd name="T9" fmla="*/ 1 h 84"/>
                    <a:gd name="T10" fmla="*/ 0 w 85"/>
                    <a:gd name="T11" fmla="*/ 1 h 84"/>
                    <a:gd name="T12" fmla="*/ 0 w 85"/>
                    <a:gd name="T13" fmla="*/ 1 h 84"/>
                    <a:gd name="T14" fmla="*/ 0 w 85"/>
                    <a:gd name="T15" fmla="*/ 1 h 84"/>
                    <a:gd name="T16" fmla="*/ 0 w 85"/>
                    <a:gd name="T17" fmla="*/ 1 h 84"/>
                    <a:gd name="T18" fmla="*/ 0 w 85"/>
                    <a:gd name="T19" fmla="*/ 1 h 84"/>
                    <a:gd name="T20" fmla="*/ 0 w 85"/>
                    <a:gd name="T21" fmla="*/ 1 h 84"/>
                    <a:gd name="T22" fmla="*/ 0 w 85"/>
                    <a:gd name="T23" fmla="*/ 1 h 84"/>
                    <a:gd name="T24" fmla="*/ 0 w 85"/>
                    <a:gd name="T25" fmla="*/ 1 h 84"/>
                    <a:gd name="T26" fmla="*/ 0 w 85"/>
                    <a:gd name="T27" fmla="*/ 1 h 84"/>
                    <a:gd name="T28" fmla="*/ 0 w 85"/>
                    <a:gd name="T29" fmla="*/ 1 h 84"/>
                    <a:gd name="T30" fmla="*/ 0 w 85"/>
                    <a:gd name="T31" fmla="*/ 1 h 84"/>
                    <a:gd name="T32" fmla="*/ 0 w 85"/>
                    <a:gd name="T33" fmla="*/ 1 h 84"/>
                    <a:gd name="T34" fmla="*/ 0 w 85"/>
                    <a:gd name="T35" fmla="*/ 1 h 84"/>
                    <a:gd name="T36" fmla="*/ 0 w 85"/>
                    <a:gd name="T37" fmla="*/ 1 h 84"/>
                    <a:gd name="T38" fmla="*/ 0 w 85"/>
                    <a:gd name="T39" fmla="*/ 1 h 84"/>
                    <a:gd name="T40" fmla="*/ 0 w 85"/>
                    <a:gd name="T41" fmla="*/ 1 h 84"/>
                    <a:gd name="T42" fmla="*/ 0 w 85"/>
                    <a:gd name="T43" fmla="*/ 1 h 84"/>
                    <a:gd name="T44" fmla="*/ 0 w 85"/>
                    <a:gd name="T45" fmla="*/ 1 h 84"/>
                    <a:gd name="T46" fmla="*/ 0 w 85"/>
                    <a:gd name="T47" fmla="*/ 1 h 84"/>
                    <a:gd name="T48" fmla="*/ 0 w 85"/>
                    <a:gd name="T49" fmla="*/ 0 h 84"/>
                    <a:gd name="T50" fmla="*/ 0 w 85"/>
                    <a:gd name="T51" fmla="*/ 1 h 84"/>
                    <a:gd name="T52" fmla="*/ 0 w 85"/>
                    <a:gd name="T53" fmla="*/ 1 h 84"/>
                    <a:gd name="T54" fmla="*/ 0 w 85"/>
                    <a:gd name="T55" fmla="*/ 1 h 84"/>
                    <a:gd name="T56" fmla="*/ 0 w 85"/>
                    <a:gd name="T57" fmla="*/ 1 h 84"/>
                    <a:gd name="T58" fmla="*/ 0 w 85"/>
                    <a:gd name="T59" fmla="*/ 1 h 84"/>
                    <a:gd name="T60" fmla="*/ 0 w 85"/>
                    <a:gd name="T61" fmla="*/ 1 h 84"/>
                    <a:gd name="T62" fmla="*/ 0 w 85"/>
                    <a:gd name="T63" fmla="*/ 1 h 84"/>
                    <a:gd name="T64" fmla="*/ 0 w 85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4"/>
                    <a:gd name="T101" fmla="*/ 85 w 85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4">
                      <a:moveTo>
                        <a:pt x="85" y="43"/>
                      </a:moveTo>
                      <a:lnTo>
                        <a:pt x="83" y="50"/>
                      </a:lnTo>
                      <a:lnTo>
                        <a:pt x="81" y="59"/>
                      </a:lnTo>
                      <a:lnTo>
                        <a:pt x="78" y="66"/>
                      </a:lnTo>
                      <a:lnTo>
                        <a:pt x="72" y="72"/>
                      </a:lnTo>
                      <a:lnTo>
                        <a:pt x="66" y="76"/>
                      </a:lnTo>
                      <a:lnTo>
                        <a:pt x="59" y="81"/>
                      </a:lnTo>
                      <a:lnTo>
                        <a:pt x="51" y="83"/>
                      </a:lnTo>
                      <a:lnTo>
                        <a:pt x="43" y="84"/>
                      </a:lnTo>
                      <a:lnTo>
                        <a:pt x="34" y="83"/>
                      </a:lnTo>
                      <a:lnTo>
                        <a:pt x="26" y="81"/>
                      </a:lnTo>
                      <a:lnTo>
                        <a:pt x="19" y="76"/>
                      </a:lnTo>
                      <a:lnTo>
                        <a:pt x="12" y="72"/>
                      </a:lnTo>
                      <a:lnTo>
                        <a:pt x="8" y="66"/>
                      </a:lnTo>
                      <a:lnTo>
                        <a:pt x="3" y="59"/>
                      </a:lnTo>
                      <a:lnTo>
                        <a:pt x="1" y="50"/>
                      </a:lnTo>
                      <a:lnTo>
                        <a:pt x="0" y="43"/>
                      </a:lnTo>
                      <a:lnTo>
                        <a:pt x="1" y="34"/>
                      </a:lnTo>
                      <a:lnTo>
                        <a:pt x="3" y="26"/>
                      </a:lnTo>
                      <a:lnTo>
                        <a:pt x="8" y="18"/>
                      </a:lnTo>
                      <a:lnTo>
                        <a:pt x="12" y="12"/>
                      </a:lnTo>
                      <a:lnTo>
                        <a:pt x="19" y="7"/>
                      </a:lnTo>
                      <a:lnTo>
                        <a:pt x="26" y="3"/>
                      </a:lnTo>
                      <a:lnTo>
                        <a:pt x="34" y="1"/>
                      </a:lnTo>
                      <a:lnTo>
                        <a:pt x="43" y="0"/>
                      </a:lnTo>
                      <a:lnTo>
                        <a:pt x="51" y="1"/>
                      </a:lnTo>
                      <a:lnTo>
                        <a:pt x="59" y="3"/>
                      </a:lnTo>
                      <a:lnTo>
                        <a:pt x="66" y="7"/>
                      </a:lnTo>
                      <a:lnTo>
                        <a:pt x="72" y="12"/>
                      </a:lnTo>
                      <a:lnTo>
                        <a:pt x="78" y="18"/>
                      </a:lnTo>
                      <a:lnTo>
                        <a:pt x="81" y="26"/>
                      </a:lnTo>
                      <a:lnTo>
                        <a:pt x="83" y="34"/>
                      </a:lnTo>
                      <a:lnTo>
                        <a:pt x="85" y="4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19" name="Freeform 1010"/>
                <p:cNvSpPr>
                  <a:spLocks/>
                </p:cNvSpPr>
                <p:nvPr/>
              </p:nvSpPr>
              <p:spPr bwMode="auto">
                <a:xfrm>
                  <a:off x="693" y="1397"/>
                  <a:ext cx="41" cy="42"/>
                </a:xfrm>
                <a:custGeom>
                  <a:avLst/>
                  <a:gdLst>
                    <a:gd name="T0" fmla="*/ 1 w 82"/>
                    <a:gd name="T1" fmla="*/ 1 h 82"/>
                    <a:gd name="T2" fmla="*/ 1 w 82"/>
                    <a:gd name="T3" fmla="*/ 1 h 82"/>
                    <a:gd name="T4" fmla="*/ 1 w 82"/>
                    <a:gd name="T5" fmla="*/ 1 h 82"/>
                    <a:gd name="T6" fmla="*/ 1 w 82"/>
                    <a:gd name="T7" fmla="*/ 1 h 82"/>
                    <a:gd name="T8" fmla="*/ 1 w 82"/>
                    <a:gd name="T9" fmla="*/ 1 h 82"/>
                    <a:gd name="T10" fmla="*/ 1 w 82"/>
                    <a:gd name="T11" fmla="*/ 1 h 82"/>
                    <a:gd name="T12" fmla="*/ 1 w 82"/>
                    <a:gd name="T13" fmla="*/ 1 h 82"/>
                    <a:gd name="T14" fmla="*/ 1 w 82"/>
                    <a:gd name="T15" fmla="*/ 1 h 82"/>
                    <a:gd name="T16" fmla="*/ 1 w 82"/>
                    <a:gd name="T17" fmla="*/ 1 h 82"/>
                    <a:gd name="T18" fmla="*/ 1 w 82"/>
                    <a:gd name="T19" fmla="*/ 1 h 82"/>
                    <a:gd name="T20" fmla="*/ 1 w 82"/>
                    <a:gd name="T21" fmla="*/ 1 h 82"/>
                    <a:gd name="T22" fmla="*/ 1 w 82"/>
                    <a:gd name="T23" fmla="*/ 1 h 82"/>
                    <a:gd name="T24" fmla="*/ 1 w 82"/>
                    <a:gd name="T25" fmla="*/ 1 h 82"/>
                    <a:gd name="T26" fmla="*/ 1 w 82"/>
                    <a:gd name="T27" fmla="*/ 1 h 82"/>
                    <a:gd name="T28" fmla="*/ 1 w 82"/>
                    <a:gd name="T29" fmla="*/ 1 h 82"/>
                    <a:gd name="T30" fmla="*/ 1 w 82"/>
                    <a:gd name="T31" fmla="*/ 1 h 82"/>
                    <a:gd name="T32" fmla="*/ 0 w 82"/>
                    <a:gd name="T33" fmla="*/ 1 h 82"/>
                    <a:gd name="T34" fmla="*/ 1 w 82"/>
                    <a:gd name="T35" fmla="*/ 1 h 82"/>
                    <a:gd name="T36" fmla="*/ 1 w 82"/>
                    <a:gd name="T37" fmla="*/ 1 h 82"/>
                    <a:gd name="T38" fmla="*/ 1 w 82"/>
                    <a:gd name="T39" fmla="*/ 1 h 82"/>
                    <a:gd name="T40" fmla="*/ 1 w 82"/>
                    <a:gd name="T41" fmla="*/ 1 h 82"/>
                    <a:gd name="T42" fmla="*/ 1 w 82"/>
                    <a:gd name="T43" fmla="*/ 1 h 82"/>
                    <a:gd name="T44" fmla="*/ 1 w 82"/>
                    <a:gd name="T45" fmla="*/ 1 h 82"/>
                    <a:gd name="T46" fmla="*/ 1 w 82"/>
                    <a:gd name="T47" fmla="*/ 1 h 82"/>
                    <a:gd name="T48" fmla="*/ 1 w 82"/>
                    <a:gd name="T49" fmla="*/ 0 h 82"/>
                    <a:gd name="T50" fmla="*/ 1 w 82"/>
                    <a:gd name="T51" fmla="*/ 1 h 82"/>
                    <a:gd name="T52" fmla="*/ 1 w 82"/>
                    <a:gd name="T53" fmla="*/ 1 h 82"/>
                    <a:gd name="T54" fmla="*/ 1 w 82"/>
                    <a:gd name="T55" fmla="*/ 1 h 82"/>
                    <a:gd name="T56" fmla="*/ 1 w 82"/>
                    <a:gd name="T57" fmla="*/ 1 h 82"/>
                    <a:gd name="T58" fmla="*/ 1 w 82"/>
                    <a:gd name="T59" fmla="*/ 1 h 82"/>
                    <a:gd name="T60" fmla="*/ 1 w 82"/>
                    <a:gd name="T61" fmla="*/ 1 h 82"/>
                    <a:gd name="T62" fmla="*/ 1 w 82"/>
                    <a:gd name="T63" fmla="*/ 1 h 82"/>
                    <a:gd name="T64" fmla="*/ 1 w 82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2"/>
                    <a:gd name="T101" fmla="*/ 82 w 82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2">
                      <a:moveTo>
                        <a:pt x="82" y="42"/>
                      </a:moveTo>
                      <a:lnTo>
                        <a:pt x="81" y="49"/>
                      </a:lnTo>
                      <a:lnTo>
                        <a:pt x="79" y="57"/>
                      </a:lnTo>
                      <a:lnTo>
                        <a:pt x="75" y="63"/>
                      </a:lnTo>
                      <a:lnTo>
                        <a:pt x="70" y="70"/>
                      </a:lnTo>
                      <a:lnTo>
                        <a:pt x="64" y="74"/>
                      </a:lnTo>
                      <a:lnTo>
                        <a:pt x="57" y="79"/>
                      </a:lnTo>
                      <a:lnTo>
                        <a:pt x="50" y="81"/>
                      </a:lnTo>
                      <a:lnTo>
                        <a:pt x="41" y="82"/>
                      </a:lnTo>
                      <a:lnTo>
                        <a:pt x="33" y="81"/>
                      </a:lnTo>
                      <a:lnTo>
                        <a:pt x="25" y="79"/>
                      </a:lnTo>
                      <a:lnTo>
                        <a:pt x="18" y="74"/>
                      </a:lnTo>
                      <a:lnTo>
                        <a:pt x="12" y="70"/>
                      </a:lnTo>
                      <a:lnTo>
                        <a:pt x="7" y="63"/>
                      </a:lnTo>
                      <a:lnTo>
                        <a:pt x="4" y="57"/>
                      </a:lnTo>
                      <a:lnTo>
                        <a:pt x="1" y="49"/>
                      </a:lnTo>
                      <a:lnTo>
                        <a:pt x="0" y="42"/>
                      </a:lnTo>
                      <a:lnTo>
                        <a:pt x="1" y="33"/>
                      </a:lnTo>
                      <a:lnTo>
                        <a:pt x="4" y="25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1" y="0"/>
                      </a:lnTo>
                      <a:lnTo>
                        <a:pt x="50" y="1"/>
                      </a:lnTo>
                      <a:lnTo>
                        <a:pt x="57" y="3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18"/>
                      </a:lnTo>
                      <a:lnTo>
                        <a:pt x="79" y="25"/>
                      </a:lnTo>
                      <a:lnTo>
                        <a:pt x="81" y="33"/>
                      </a:lnTo>
                      <a:lnTo>
                        <a:pt x="82" y="4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0" name="Freeform 1011"/>
                <p:cNvSpPr>
                  <a:spLocks/>
                </p:cNvSpPr>
                <p:nvPr/>
              </p:nvSpPr>
              <p:spPr bwMode="auto">
                <a:xfrm>
                  <a:off x="693" y="1398"/>
                  <a:ext cx="40" cy="40"/>
                </a:xfrm>
                <a:custGeom>
                  <a:avLst/>
                  <a:gdLst>
                    <a:gd name="T0" fmla="*/ 1 w 80"/>
                    <a:gd name="T1" fmla="*/ 1 h 80"/>
                    <a:gd name="T2" fmla="*/ 1 w 80"/>
                    <a:gd name="T3" fmla="*/ 1 h 80"/>
                    <a:gd name="T4" fmla="*/ 1 w 80"/>
                    <a:gd name="T5" fmla="*/ 1 h 80"/>
                    <a:gd name="T6" fmla="*/ 1 w 80"/>
                    <a:gd name="T7" fmla="*/ 1 h 80"/>
                    <a:gd name="T8" fmla="*/ 1 w 80"/>
                    <a:gd name="T9" fmla="*/ 1 h 80"/>
                    <a:gd name="T10" fmla="*/ 1 w 80"/>
                    <a:gd name="T11" fmla="*/ 1 h 80"/>
                    <a:gd name="T12" fmla="*/ 1 w 80"/>
                    <a:gd name="T13" fmla="*/ 1 h 80"/>
                    <a:gd name="T14" fmla="*/ 1 w 80"/>
                    <a:gd name="T15" fmla="*/ 1 h 80"/>
                    <a:gd name="T16" fmla="*/ 1 w 80"/>
                    <a:gd name="T17" fmla="*/ 1 h 80"/>
                    <a:gd name="T18" fmla="*/ 1 w 80"/>
                    <a:gd name="T19" fmla="*/ 1 h 80"/>
                    <a:gd name="T20" fmla="*/ 1 w 80"/>
                    <a:gd name="T21" fmla="*/ 1 h 80"/>
                    <a:gd name="T22" fmla="*/ 1 w 80"/>
                    <a:gd name="T23" fmla="*/ 1 h 80"/>
                    <a:gd name="T24" fmla="*/ 1 w 80"/>
                    <a:gd name="T25" fmla="*/ 1 h 80"/>
                    <a:gd name="T26" fmla="*/ 1 w 80"/>
                    <a:gd name="T27" fmla="*/ 1 h 80"/>
                    <a:gd name="T28" fmla="*/ 1 w 80"/>
                    <a:gd name="T29" fmla="*/ 1 h 80"/>
                    <a:gd name="T30" fmla="*/ 1 w 80"/>
                    <a:gd name="T31" fmla="*/ 1 h 80"/>
                    <a:gd name="T32" fmla="*/ 0 w 80"/>
                    <a:gd name="T33" fmla="*/ 1 h 80"/>
                    <a:gd name="T34" fmla="*/ 1 w 80"/>
                    <a:gd name="T35" fmla="*/ 1 h 80"/>
                    <a:gd name="T36" fmla="*/ 1 w 80"/>
                    <a:gd name="T37" fmla="*/ 1 h 80"/>
                    <a:gd name="T38" fmla="*/ 1 w 80"/>
                    <a:gd name="T39" fmla="*/ 1 h 80"/>
                    <a:gd name="T40" fmla="*/ 1 w 80"/>
                    <a:gd name="T41" fmla="*/ 1 h 80"/>
                    <a:gd name="T42" fmla="*/ 1 w 80"/>
                    <a:gd name="T43" fmla="*/ 1 h 80"/>
                    <a:gd name="T44" fmla="*/ 1 w 80"/>
                    <a:gd name="T45" fmla="*/ 1 h 80"/>
                    <a:gd name="T46" fmla="*/ 1 w 80"/>
                    <a:gd name="T47" fmla="*/ 1 h 80"/>
                    <a:gd name="T48" fmla="*/ 1 w 80"/>
                    <a:gd name="T49" fmla="*/ 0 h 80"/>
                    <a:gd name="T50" fmla="*/ 1 w 80"/>
                    <a:gd name="T51" fmla="*/ 1 h 80"/>
                    <a:gd name="T52" fmla="*/ 1 w 80"/>
                    <a:gd name="T53" fmla="*/ 1 h 80"/>
                    <a:gd name="T54" fmla="*/ 1 w 80"/>
                    <a:gd name="T55" fmla="*/ 1 h 80"/>
                    <a:gd name="T56" fmla="*/ 1 w 80"/>
                    <a:gd name="T57" fmla="*/ 1 h 80"/>
                    <a:gd name="T58" fmla="*/ 1 w 80"/>
                    <a:gd name="T59" fmla="*/ 1 h 80"/>
                    <a:gd name="T60" fmla="*/ 1 w 80"/>
                    <a:gd name="T61" fmla="*/ 1 h 80"/>
                    <a:gd name="T62" fmla="*/ 1 w 80"/>
                    <a:gd name="T63" fmla="*/ 1 h 80"/>
                    <a:gd name="T64" fmla="*/ 1 w 80"/>
                    <a:gd name="T65" fmla="*/ 1 h 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0"/>
                    <a:gd name="T100" fmla="*/ 0 h 80"/>
                    <a:gd name="T101" fmla="*/ 80 w 80"/>
                    <a:gd name="T102" fmla="*/ 80 h 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0" h="80">
                      <a:moveTo>
                        <a:pt x="80" y="41"/>
                      </a:moveTo>
                      <a:lnTo>
                        <a:pt x="80" y="48"/>
                      </a:lnTo>
                      <a:lnTo>
                        <a:pt x="77" y="56"/>
                      </a:lnTo>
                      <a:lnTo>
                        <a:pt x="74" y="62"/>
                      </a:lnTo>
                      <a:lnTo>
                        <a:pt x="69" y="68"/>
                      </a:lnTo>
                      <a:lnTo>
                        <a:pt x="63" y="72"/>
                      </a:lnTo>
                      <a:lnTo>
                        <a:pt x="56" y="77"/>
                      </a:lnTo>
                      <a:lnTo>
                        <a:pt x="48" y="79"/>
                      </a:lnTo>
                      <a:lnTo>
                        <a:pt x="41" y="80"/>
                      </a:lnTo>
                      <a:lnTo>
                        <a:pt x="33" y="79"/>
                      </a:lnTo>
                      <a:lnTo>
                        <a:pt x="25" y="77"/>
                      </a:lnTo>
                      <a:lnTo>
                        <a:pt x="19" y="72"/>
                      </a:lnTo>
                      <a:lnTo>
                        <a:pt x="12" y="68"/>
                      </a:lnTo>
                      <a:lnTo>
                        <a:pt x="8" y="62"/>
                      </a:lnTo>
                      <a:lnTo>
                        <a:pt x="4" y="56"/>
                      </a:lnTo>
                      <a:lnTo>
                        <a:pt x="1" y="48"/>
                      </a:lnTo>
                      <a:lnTo>
                        <a:pt x="0" y="41"/>
                      </a:lnTo>
                      <a:lnTo>
                        <a:pt x="1" y="32"/>
                      </a:lnTo>
                      <a:lnTo>
                        <a:pt x="4" y="24"/>
                      </a:lnTo>
                      <a:lnTo>
                        <a:pt x="8" y="17"/>
                      </a:lnTo>
                      <a:lnTo>
                        <a:pt x="12" y="12"/>
                      </a:lnTo>
                      <a:lnTo>
                        <a:pt x="19" y="7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1" y="0"/>
                      </a:lnTo>
                      <a:lnTo>
                        <a:pt x="48" y="1"/>
                      </a:lnTo>
                      <a:lnTo>
                        <a:pt x="56" y="3"/>
                      </a:lnTo>
                      <a:lnTo>
                        <a:pt x="63" y="7"/>
                      </a:lnTo>
                      <a:lnTo>
                        <a:pt x="69" y="12"/>
                      </a:lnTo>
                      <a:lnTo>
                        <a:pt x="74" y="17"/>
                      </a:lnTo>
                      <a:lnTo>
                        <a:pt x="77" y="24"/>
                      </a:lnTo>
                      <a:lnTo>
                        <a:pt x="80" y="32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1" name="Freeform 1012"/>
                <p:cNvSpPr>
                  <a:spLocks/>
                </p:cNvSpPr>
                <p:nvPr/>
              </p:nvSpPr>
              <p:spPr bwMode="auto">
                <a:xfrm>
                  <a:off x="694" y="1399"/>
                  <a:ext cx="39" cy="38"/>
                </a:xfrm>
                <a:custGeom>
                  <a:avLst/>
                  <a:gdLst>
                    <a:gd name="T0" fmla="*/ 1 w 77"/>
                    <a:gd name="T1" fmla="*/ 0 h 78"/>
                    <a:gd name="T2" fmla="*/ 1 w 77"/>
                    <a:gd name="T3" fmla="*/ 0 h 78"/>
                    <a:gd name="T4" fmla="*/ 1 w 77"/>
                    <a:gd name="T5" fmla="*/ 0 h 78"/>
                    <a:gd name="T6" fmla="*/ 1 w 77"/>
                    <a:gd name="T7" fmla="*/ 0 h 78"/>
                    <a:gd name="T8" fmla="*/ 1 w 77"/>
                    <a:gd name="T9" fmla="*/ 0 h 78"/>
                    <a:gd name="T10" fmla="*/ 1 w 77"/>
                    <a:gd name="T11" fmla="*/ 0 h 78"/>
                    <a:gd name="T12" fmla="*/ 1 w 77"/>
                    <a:gd name="T13" fmla="*/ 0 h 78"/>
                    <a:gd name="T14" fmla="*/ 1 w 77"/>
                    <a:gd name="T15" fmla="*/ 0 h 78"/>
                    <a:gd name="T16" fmla="*/ 1 w 77"/>
                    <a:gd name="T17" fmla="*/ 0 h 78"/>
                    <a:gd name="T18" fmla="*/ 1 w 77"/>
                    <a:gd name="T19" fmla="*/ 0 h 78"/>
                    <a:gd name="T20" fmla="*/ 1 w 77"/>
                    <a:gd name="T21" fmla="*/ 0 h 78"/>
                    <a:gd name="T22" fmla="*/ 1 w 77"/>
                    <a:gd name="T23" fmla="*/ 0 h 78"/>
                    <a:gd name="T24" fmla="*/ 1 w 77"/>
                    <a:gd name="T25" fmla="*/ 0 h 78"/>
                    <a:gd name="T26" fmla="*/ 1 w 77"/>
                    <a:gd name="T27" fmla="*/ 0 h 78"/>
                    <a:gd name="T28" fmla="*/ 1 w 77"/>
                    <a:gd name="T29" fmla="*/ 0 h 78"/>
                    <a:gd name="T30" fmla="*/ 0 w 77"/>
                    <a:gd name="T31" fmla="*/ 0 h 78"/>
                    <a:gd name="T32" fmla="*/ 0 w 77"/>
                    <a:gd name="T33" fmla="*/ 0 h 78"/>
                    <a:gd name="T34" fmla="*/ 0 w 77"/>
                    <a:gd name="T35" fmla="*/ 0 h 78"/>
                    <a:gd name="T36" fmla="*/ 1 w 77"/>
                    <a:gd name="T37" fmla="*/ 0 h 78"/>
                    <a:gd name="T38" fmla="*/ 1 w 77"/>
                    <a:gd name="T39" fmla="*/ 0 h 78"/>
                    <a:gd name="T40" fmla="*/ 1 w 77"/>
                    <a:gd name="T41" fmla="*/ 0 h 78"/>
                    <a:gd name="T42" fmla="*/ 1 w 77"/>
                    <a:gd name="T43" fmla="*/ 0 h 78"/>
                    <a:gd name="T44" fmla="*/ 1 w 77"/>
                    <a:gd name="T45" fmla="*/ 0 h 78"/>
                    <a:gd name="T46" fmla="*/ 1 w 77"/>
                    <a:gd name="T47" fmla="*/ 0 h 78"/>
                    <a:gd name="T48" fmla="*/ 1 w 77"/>
                    <a:gd name="T49" fmla="*/ 0 h 78"/>
                    <a:gd name="T50" fmla="*/ 1 w 77"/>
                    <a:gd name="T51" fmla="*/ 0 h 78"/>
                    <a:gd name="T52" fmla="*/ 1 w 77"/>
                    <a:gd name="T53" fmla="*/ 0 h 78"/>
                    <a:gd name="T54" fmla="*/ 1 w 77"/>
                    <a:gd name="T55" fmla="*/ 0 h 78"/>
                    <a:gd name="T56" fmla="*/ 1 w 77"/>
                    <a:gd name="T57" fmla="*/ 0 h 78"/>
                    <a:gd name="T58" fmla="*/ 1 w 77"/>
                    <a:gd name="T59" fmla="*/ 0 h 78"/>
                    <a:gd name="T60" fmla="*/ 1 w 77"/>
                    <a:gd name="T61" fmla="*/ 0 h 78"/>
                    <a:gd name="T62" fmla="*/ 1 w 77"/>
                    <a:gd name="T63" fmla="*/ 0 h 78"/>
                    <a:gd name="T64" fmla="*/ 1 w 77"/>
                    <a:gd name="T65" fmla="*/ 0 h 7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7"/>
                    <a:gd name="T100" fmla="*/ 0 h 78"/>
                    <a:gd name="T101" fmla="*/ 77 w 77"/>
                    <a:gd name="T102" fmla="*/ 78 h 7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7" h="78">
                      <a:moveTo>
                        <a:pt x="77" y="40"/>
                      </a:moveTo>
                      <a:lnTo>
                        <a:pt x="76" y="47"/>
                      </a:lnTo>
                      <a:lnTo>
                        <a:pt x="74" y="54"/>
                      </a:lnTo>
                      <a:lnTo>
                        <a:pt x="71" y="60"/>
                      </a:lnTo>
                      <a:lnTo>
                        <a:pt x="66" y="66"/>
                      </a:lnTo>
                      <a:lnTo>
                        <a:pt x="60" y="71"/>
                      </a:lnTo>
                      <a:lnTo>
                        <a:pt x="53" y="75"/>
                      </a:lnTo>
                      <a:lnTo>
                        <a:pt x="46" y="77"/>
                      </a:lnTo>
                      <a:lnTo>
                        <a:pt x="39" y="78"/>
                      </a:lnTo>
                      <a:lnTo>
                        <a:pt x="31" y="77"/>
                      </a:lnTo>
                      <a:lnTo>
                        <a:pt x="23" y="75"/>
                      </a:lnTo>
                      <a:lnTo>
                        <a:pt x="17" y="71"/>
                      </a:lnTo>
                      <a:lnTo>
                        <a:pt x="11" y="66"/>
                      </a:lnTo>
                      <a:lnTo>
                        <a:pt x="7" y="60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0" y="40"/>
                      </a:lnTo>
                      <a:lnTo>
                        <a:pt x="0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39" y="0"/>
                      </a:lnTo>
                      <a:lnTo>
                        <a:pt x="46" y="1"/>
                      </a:lnTo>
                      <a:lnTo>
                        <a:pt x="53" y="3"/>
                      </a:lnTo>
                      <a:lnTo>
                        <a:pt x="60" y="7"/>
                      </a:lnTo>
                      <a:lnTo>
                        <a:pt x="66" y="12"/>
                      </a:lnTo>
                      <a:lnTo>
                        <a:pt x="71" y="18"/>
                      </a:lnTo>
                      <a:lnTo>
                        <a:pt x="74" y="24"/>
                      </a:lnTo>
                      <a:lnTo>
                        <a:pt x="76" y="31"/>
                      </a:lnTo>
                      <a:lnTo>
                        <a:pt x="77" y="4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2" name="Freeform 1013"/>
                <p:cNvSpPr>
                  <a:spLocks/>
                </p:cNvSpPr>
                <p:nvPr/>
              </p:nvSpPr>
              <p:spPr bwMode="auto">
                <a:xfrm>
                  <a:off x="694" y="1399"/>
                  <a:ext cx="38" cy="37"/>
                </a:xfrm>
                <a:custGeom>
                  <a:avLst/>
                  <a:gdLst>
                    <a:gd name="T0" fmla="*/ 1 w 76"/>
                    <a:gd name="T1" fmla="*/ 0 h 75"/>
                    <a:gd name="T2" fmla="*/ 1 w 76"/>
                    <a:gd name="T3" fmla="*/ 0 h 75"/>
                    <a:gd name="T4" fmla="*/ 1 w 76"/>
                    <a:gd name="T5" fmla="*/ 0 h 75"/>
                    <a:gd name="T6" fmla="*/ 1 w 76"/>
                    <a:gd name="T7" fmla="*/ 0 h 75"/>
                    <a:gd name="T8" fmla="*/ 1 w 76"/>
                    <a:gd name="T9" fmla="*/ 0 h 75"/>
                    <a:gd name="T10" fmla="*/ 1 w 76"/>
                    <a:gd name="T11" fmla="*/ 0 h 75"/>
                    <a:gd name="T12" fmla="*/ 1 w 76"/>
                    <a:gd name="T13" fmla="*/ 0 h 75"/>
                    <a:gd name="T14" fmla="*/ 1 w 76"/>
                    <a:gd name="T15" fmla="*/ 0 h 75"/>
                    <a:gd name="T16" fmla="*/ 1 w 76"/>
                    <a:gd name="T17" fmla="*/ 0 h 75"/>
                    <a:gd name="T18" fmla="*/ 1 w 76"/>
                    <a:gd name="T19" fmla="*/ 0 h 75"/>
                    <a:gd name="T20" fmla="*/ 1 w 76"/>
                    <a:gd name="T21" fmla="*/ 0 h 75"/>
                    <a:gd name="T22" fmla="*/ 1 w 76"/>
                    <a:gd name="T23" fmla="*/ 0 h 75"/>
                    <a:gd name="T24" fmla="*/ 1 w 76"/>
                    <a:gd name="T25" fmla="*/ 0 h 75"/>
                    <a:gd name="T26" fmla="*/ 1 w 76"/>
                    <a:gd name="T27" fmla="*/ 0 h 75"/>
                    <a:gd name="T28" fmla="*/ 1 w 76"/>
                    <a:gd name="T29" fmla="*/ 0 h 75"/>
                    <a:gd name="T30" fmla="*/ 1 w 76"/>
                    <a:gd name="T31" fmla="*/ 0 h 75"/>
                    <a:gd name="T32" fmla="*/ 0 w 76"/>
                    <a:gd name="T33" fmla="*/ 0 h 75"/>
                    <a:gd name="T34" fmla="*/ 1 w 76"/>
                    <a:gd name="T35" fmla="*/ 0 h 75"/>
                    <a:gd name="T36" fmla="*/ 1 w 76"/>
                    <a:gd name="T37" fmla="*/ 0 h 75"/>
                    <a:gd name="T38" fmla="*/ 1 w 76"/>
                    <a:gd name="T39" fmla="*/ 0 h 75"/>
                    <a:gd name="T40" fmla="*/ 1 w 76"/>
                    <a:gd name="T41" fmla="*/ 0 h 75"/>
                    <a:gd name="T42" fmla="*/ 1 w 76"/>
                    <a:gd name="T43" fmla="*/ 0 h 75"/>
                    <a:gd name="T44" fmla="*/ 1 w 76"/>
                    <a:gd name="T45" fmla="*/ 0 h 75"/>
                    <a:gd name="T46" fmla="*/ 1 w 76"/>
                    <a:gd name="T47" fmla="*/ 0 h 75"/>
                    <a:gd name="T48" fmla="*/ 1 w 76"/>
                    <a:gd name="T49" fmla="*/ 0 h 75"/>
                    <a:gd name="T50" fmla="*/ 1 w 76"/>
                    <a:gd name="T51" fmla="*/ 0 h 75"/>
                    <a:gd name="T52" fmla="*/ 1 w 76"/>
                    <a:gd name="T53" fmla="*/ 0 h 75"/>
                    <a:gd name="T54" fmla="*/ 1 w 76"/>
                    <a:gd name="T55" fmla="*/ 0 h 75"/>
                    <a:gd name="T56" fmla="*/ 1 w 76"/>
                    <a:gd name="T57" fmla="*/ 0 h 75"/>
                    <a:gd name="T58" fmla="*/ 1 w 76"/>
                    <a:gd name="T59" fmla="*/ 0 h 75"/>
                    <a:gd name="T60" fmla="*/ 1 w 76"/>
                    <a:gd name="T61" fmla="*/ 0 h 75"/>
                    <a:gd name="T62" fmla="*/ 1 w 76"/>
                    <a:gd name="T63" fmla="*/ 0 h 75"/>
                    <a:gd name="T64" fmla="*/ 1 w 76"/>
                    <a:gd name="T65" fmla="*/ 0 h 7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6"/>
                    <a:gd name="T100" fmla="*/ 0 h 75"/>
                    <a:gd name="T101" fmla="*/ 76 w 76"/>
                    <a:gd name="T102" fmla="*/ 75 h 7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6" h="75">
                      <a:moveTo>
                        <a:pt x="76" y="39"/>
                      </a:moveTo>
                      <a:lnTo>
                        <a:pt x="75" y="45"/>
                      </a:lnTo>
                      <a:lnTo>
                        <a:pt x="73" y="53"/>
                      </a:lnTo>
                      <a:lnTo>
                        <a:pt x="69" y="59"/>
                      </a:lnTo>
                      <a:lnTo>
                        <a:pt x="65" y="65"/>
                      </a:lnTo>
                      <a:lnTo>
                        <a:pt x="60" y="69"/>
                      </a:lnTo>
                      <a:lnTo>
                        <a:pt x="53" y="72"/>
                      </a:lnTo>
                      <a:lnTo>
                        <a:pt x="45" y="75"/>
                      </a:lnTo>
                      <a:lnTo>
                        <a:pt x="38" y="75"/>
                      </a:lnTo>
                      <a:lnTo>
                        <a:pt x="31" y="75"/>
                      </a:lnTo>
                      <a:lnTo>
                        <a:pt x="23" y="72"/>
                      </a:lnTo>
                      <a:lnTo>
                        <a:pt x="17" y="69"/>
                      </a:lnTo>
                      <a:lnTo>
                        <a:pt x="11" y="65"/>
                      </a:lnTo>
                      <a:lnTo>
                        <a:pt x="7" y="59"/>
                      </a:lnTo>
                      <a:lnTo>
                        <a:pt x="4" y="53"/>
                      </a:lnTo>
                      <a:lnTo>
                        <a:pt x="2" y="45"/>
                      </a:lnTo>
                      <a:lnTo>
                        <a:pt x="0" y="39"/>
                      </a:lnTo>
                      <a:lnTo>
                        <a:pt x="2" y="31"/>
                      </a:lnTo>
                      <a:lnTo>
                        <a:pt x="4" y="23"/>
                      </a:lnTo>
                      <a:lnTo>
                        <a:pt x="7" y="17"/>
                      </a:lnTo>
                      <a:lnTo>
                        <a:pt x="11" y="11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38" y="0"/>
                      </a:lnTo>
                      <a:lnTo>
                        <a:pt x="45" y="1"/>
                      </a:lnTo>
                      <a:lnTo>
                        <a:pt x="53" y="3"/>
                      </a:lnTo>
                      <a:lnTo>
                        <a:pt x="60" y="7"/>
                      </a:lnTo>
                      <a:lnTo>
                        <a:pt x="65" y="11"/>
                      </a:lnTo>
                      <a:lnTo>
                        <a:pt x="69" y="17"/>
                      </a:lnTo>
                      <a:lnTo>
                        <a:pt x="73" y="23"/>
                      </a:lnTo>
                      <a:lnTo>
                        <a:pt x="75" y="31"/>
                      </a:lnTo>
                      <a:lnTo>
                        <a:pt x="76" y="3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3" name="Freeform 1014"/>
                <p:cNvSpPr>
                  <a:spLocks/>
                </p:cNvSpPr>
                <p:nvPr/>
              </p:nvSpPr>
              <p:spPr bwMode="auto">
                <a:xfrm>
                  <a:off x="695" y="1400"/>
                  <a:ext cx="36" cy="36"/>
                </a:xfrm>
                <a:custGeom>
                  <a:avLst/>
                  <a:gdLst>
                    <a:gd name="T0" fmla="*/ 1 w 72"/>
                    <a:gd name="T1" fmla="*/ 0 h 74"/>
                    <a:gd name="T2" fmla="*/ 1 w 72"/>
                    <a:gd name="T3" fmla="*/ 0 h 74"/>
                    <a:gd name="T4" fmla="*/ 1 w 72"/>
                    <a:gd name="T5" fmla="*/ 0 h 74"/>
                    <a:gd name="T6" fmla="*/ 1 w 72"/>
                    <a:gd name="T7" fmla="*/ 0 h 74"/>
                    <a:gd name="T8" fmla="*/ 1 w 72"/>
                    <a:gd name="T9" fmla="*/ 0 h 74"/>
                    <a:gd name="T10" fmla="*/ 1 w 72"/>
                    <a:gd name="T11" fmla="*/ 0 h 74"/>
                    <a:gd name="T12" fmla="*/ 1 w 72"/>
                    <a:gd name="T13" fmla="*/ 0 h 74"/>
                    <a:gd name="T14" fmla="*/ 1 w 72"/>
                    <a:gd name="T15" fmla="*/ 0 h 74"/>
                    <a:gd name="T16" fmla="*/ 1 w 72"/>
                    <a:gd name="T17" fmla="*/ 0 h 74"/>
                    <a:gd name="T18" fmla="*/ 1 w 72"/>
                    <a:gd name="T19" fmla="*/ 0 h 74"/>
                    <a:gd name="T20" fmla="*/ 1 w 72"/>
                    <a:gd name="T21" fmla="*/ 0 h 74"/>
                    <a:gd name="T22" fmla="*/ 1 w 72"/>
                    <a:gd name="T23" fmla="*/ 0 h 74"/>
                    <a:gd name="T24" fmla="*/ 1 w 72"/>
                    <a:gd name="T25" fmla="*/ 0 h 74"/>
                    <a:gd name="T26" fmla="*/ 1 w 72"/>
                    <a:gd name="T27" fmla="*/ 0 h 74"/>
                    <a:gd name="T28" fmla="*/ 1 w 72"/>
                    <a:gd name="T29" fmla="*/ 0 h 74"/>
                    <a:gd name="T30" fmla="*/ 0 w 72"/>
                    <a:gd name="T31" fmla="*/ 0 h 74"/>
                    <a:gd name="T32" fmla="*/ 0 w 72"/>
                    <a:gd name="T33" fmla="*/ 0 h 74"/>
                    <a:gd name="T34" fmla="*/ 0 w 72"/>
                    <a:gd name="T35" fmla="*/ 0 h 74"/>
                    <a:gd name="T36" fmla="*/ 1 w 72"/>
                    <a:gd name="T37" fmla="*/ 0 h 74"/>
                    <a:gd name="T38" fmla="*/ 1 w 72"/>
                    <a:gd name="T39" fmla="*/ 0 h 74"/>
                    <a:gd name="T40" fmla="*/ 1 w 72"/>
                    <a:gd name="T41" fmla="*/ 0 h 74"/>
                    <a:gd name="T42" fmla="*/ 1 w 72"/>
                    <a:gd name="T43" fmla="*/ 0 h 74"/>
                    <a:gd name="T44" fmla="*/ 1 w 72"/>
                    <a:gd name="T45" fmla="*/ 0 h 74"/>
                    <a:gd name="T46" fmla="*/ 1 w 72"/>
                    <a:gd name="T47" fmla="*/ 0 h 74"/>
                    <a:gd name="T48" fmla="*/ 1 w 72"/>
                    <a:gd name="T49" fmla="*/ 0 h 74"/>
                    <a:gd name="T50" fmla="*/ 1 w 72"/>
                    <a:gd name="T51" fmla="*/ 0 h 74"/>
                    <a:gd name="T52" fmla="*/ 1 w 72"/>
                    <a:gd name="T53" fmla="*/ 0 h 74"/>
                    <a:gd name="T54" fmla="*/ 1 w 72"/>
                    <a:gd name="T55" fmla="*/ 0 h 74"/>
                    <a:gd name="T56" fmla="*/ 1 w 72"/>
                    <a:gd name="T57" fmla="*/ 0 h 74"/>
                    <a:gd name="T58" fmla="*/ 1 w 72"/>
                    <a:gd name="T59" fmla="*/ 0 h 74"/>
                    <a:gd name="T60" fmla="*/ 1 w 72"/>
                    <a:gd name="T61" fmla="*/ 0 h 74"/>
                    <a:gd name="T62" fmla="*/ 1 w 72"/>
                    <a:gd name="T63" fmla="*/ 0 h 74"/>
                    <a:gd name="T64" fmla="*/ 1 w 72"/>
                    <a:gd name="T65" fmla="*/ 0 h 7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4"/>
                    <a:gd name="T101" fmla="*/ 72 w 72"/>
                    <a:gd name="T102" fmla="*/ 74 h 7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4">
                      <a:moveTo>
                        <a:pt x="72" y="38"/>
                      </a:moveTo>
                      <a:lnTo>
                        <a:pt x="71" y="44"/>
                      </a:lnTo>
                      <a:lnTo>
                        <a:pt x="70" y="51"/>
                      </a:lnTo>
                      <a:lnTo>
                        <a:pt x="66" y="57"/>
                      </a:lnTo>
                      <a:lnTo>
                        <a:pt x="62" y="63"/>
                      </a:lnTo>
                      <a:lnTo>
                        <a:pt x="57" y="67"/>
                      </a:lnTo>
                      <a:lnTo>
                        <a:pt x="50" y="70"/>
                      </a:lnTo>
                      <a:lnTo>
                        <a:pt x="43" y="73"/>
                      </a:lnTo>
                      <a:lnTo>
                        <a:pt x="36" y="74"/>
                      </a:lnTo>
                      <a:lnTo>
                        <a:pt x="28" y="73"/>
                      </a:lnTo>
                      <a:lnTo>
                        <a:pt x="21" y="70"/>
                      </a:lnTo>
                      <a:lnTo>
                        <a:pt x="16" y="67"/>
                      </a:lnTo>
                      <a:lnTo>
                        <a:pt x="10" y="63"/>
                      </a:lnTo>
                      <a:lnTo>
                        <a:pt x="6" y="57"/>
                      </a:lnTo>
                      <a:lnTo>
                        <a:pt x="2" y="51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7"/>
                      </a:lnTo>
                      <a:lnTo>
                        <a:pt x="10" y="11"/>
                      </a:lnTo>
                      <a:lnTo>
                        <a:pt x="16" y="7"/>
                      </a:lnTo>
                      <a:lnTo>
                        <a:pt x="21" y="4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3" y="1"/>
                      </a:lnTo>
                      <a:lnTo>
                        <a:pt x="50" y="4"/>
                      </a:lnTo>
                      <a:lnTo>
                        <a:pt x="57" y="7"/>
                      </a:lnTo>
                      <a:lnTo>
                        <a:pt x="62" y="11"/>
                      </a:lnTo>
                      <a:lnTo>
                        <a:pt x="66" y="17"/>
                      </a:lnTo>
                      <a:lnTo>
                        <a:pt x="70" y="23"/>
                      </a:lnTo>
                      <a:lnTo>
                        <a:pt x="71" y="30"/>
                      </a:lnTo>
                      <a:lnTo>
                        <a:pt x="72" y="3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4" name="Freeform 1015"/>
                <p:cNvSpPr>
                  <a:spLocks/>
                </p:cNvSpPr>
                <p:nvPr/>
              </p:nvSpPr>
              <p:spPr bwMode="auto">
                <a:xfrm>
                  <a:off x="695" y="1400"/>
                  <a:ext cx="35" cy="35"/>
                </a:xfrm>
                <a:custGeom>
                  <a:avLst/>
                  <a:gdLst>
                    <a:gd name="T0" fmla="*/ 1 w 70"/>
                    <a:gd name="T1" fmla="*/ 1 h 70"/>
                    <a:gd name="T2" fmla="*/ 1 w 70"/>
                    <a:gd name="T3" fmla="*/ 1 h 70"/>
                    <a:gd name="T4" fmla="*/ 1 w 70"/>
                    <a:gd name="T5" fmla="*/ 1 h 70"/>
                    <a:gd name="T6" fmla="*/ 1 w 70"/>
                    <a:gd name="T7" fmla="*/ 1 h 70"/>
                    <a:gd name="T8" fmla="*/ 1 w 70"/>
                    <a:gd name="T9" fmla="*/ 1 h 70"/>
                    <a:gd name="T10" fmla="*/ 1 w 70"/>
                    <a:gd name="T11" fmla="*/ 1 h 70"/>
                    <a:gd name="T12" fmla="*/ 1 w 70"/>
                    <a:gd name="T13" fmla="*/ 1 h 70"/>
                    <a:gd name="T14" fmla="*/ 1 w 70"/>
                    <a:gd name="T15" fmla="*/ 1 h 70"/>
                    <a:gd name="T16" fmla="*/ 1 w 70"/>
                    <a:gd name="T17" fmla="*/ 1 h 70"/>
                    <a:gd name="T18" fmla="*/ 1 w 70"/>
                    <a:gd name="T19" fmla="*/ 1 h 70"/>
                    <a:gd name="T20" fmla="*/ 1 w 70"/>
                    <a:gd name="T21" fmla="*/ 1 h 70"/>
                    <a:gd name="T22" fmla="*/ 1 w 70"/>
                    <a:gd name="T23" fmla="*/ 1 h 70"/>
                    <a:gd name="T24" fmla="*/ 1 w 70"/>
                    <a:gd name="T25" fmla="*/ 1 h 70"/>
                    <a:gd name="T26" fmla="*/ 1 w 70"/>
                    <a:gd name="T27" fmla="*/ 1 h 70"/>
                    <a:gd name="T28" fmla="*/ 1 w 70"/>
                    <a:gd name="T29" fmla="*/ 1 h 70"/>
                    <a:gd name="T30" fmla="*/ 1 w 70"/>
                    <a:gd name="T31" fmla="*/ 1 h 70"/>
                    <a:gd name="T32" fmla="*/ 0 w 70"/>
                    <a:gd name="T33" fmla="*/ 1 h 70"/>
                    <a:gd name="T34" fmla="*/ 1 w 70"/>
                    <a:gd name="T35" fmla="*/ 1 h 70"/>
                    <a:gd name="T36" fmla="*/ 1 w 70"/>
                    <a:gd name="T37" fmla="*/ 1 h 70"/>
                    <a:gd name="T38" fmla="*/ 1 w 70"/>
                    <a:gd name="T39" fmla="*/ 1 h 70"/>
                    <a:gd name="T40" fmla="*/ 1 w 70"/>
                    <a:gd name="T41" fmla="*/ 1 h 70"/>
                    <a:gd name="T42" fmla="*/ 1 w 70"/>
                    <a:gd name="T43" fmla="*/ 1 h 70"/>
                    <a:gd name="T44" fmla="*/ 1 w 70"/>
                    <a:gd name="T45" fmla="*/ 1 h 70"/>
                    <a:gd name="T46" fmla="*/ 1 w 70"/>
                    <a:gd name="T47" fmla="*/ 1 h 70"/>
                    <a:gd name="T48" fmla="*/ 1 w 70"/>
                    <a:gd name="T49" fmla="*/ 0 h 70"/>
                    <a:gd name="T50" fmla="*/ 1 w 70"/>
                    <a:gd name="T51" fmla="*/ 1 h 70"/>
                    <a:gd name="T52" fmla="*/ 1 w 70"/>
                    <a:gd name="T53" fmla="*/ 1 h 70"/>
                    <a:gd name="T54" fmla="*/ 1 w 70"/>
                    <a:gd name="T55" fmla="*/ 1 h 70"/>
                    <a:gd name="T56" fmla="*/ 1 w 70"/>
                    <a:gd name="T57" fmla="*/ 1 h 70"/>
                    <a:gd name="T58" fmla="*/ 1 w 70"/>
                    <a:gd name="T59" fmla="*/ 1 h 70"/>
                    <a:gd name="T60" fmla="*/ 1 w 70"/>
                    <a:gd name="T61" fmla="*/ 1 h 70"/>
                    <a:gd name="T62" fmla="*/ 1 w 70"/>
                    <a:gd name="T63" fmla="*/ 1 h 70"/>
                    <a:gd name="T64" fmla="*/ 1 w 70"/>
                    <a:gd name="T65" fmla="*/ 1 h 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"/>
                    <a:gd name="T100" fmla="*/ 0 h 70"/>
                    <a:gd name="T101" fmla="*/ 70 w 70"/>
                    <a:gd name="T102" fmla="*/ 70 h 7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" h="70">
                      <a:moveTo>
                        <a:pt x="70" y="37"/>
                      </a:moveTo>
                      <a:lnTo>
                        <a:pt x="69" y="43"/>
                      </a:lnTo>
                      <a:lnTo>
                        <a:pt x="66" y="50"/>
                      </a:lnTo>
                      <a:lnTo>
                        <a:pt x="63" y="55"/>
                      </a:lnTo>
                      <a:lnTo>
                        <a:pt x="59" y="61"/>
                      </a:lnTo>
                      <a:lnTo>
                        <a:pt x="54" y="65"/>
                      </a:lnTo>
                      <a:lnTo>
                        <a:pt x="48" y="68"/>
                      </a:lnTo>
                      <a:lnTo>
                        <a:pt x="41" y="70"/>
                      </a:lnTo>
                      <a:lnTo>
                        <a:pt x="35" y="70"/>
                      </a:lnTo>
                      <a:lnTo>
                        <a:pt x="27" y="70"/>
                      </a:lnTo>
                      <a:lnTo>
                        <a:pt x="20" y="68"/>
                      </a:lnTo>
                      <a:lnTo>
                        <a:pt x="15" y="65"/>
                      </a:lnTo>
                      <a:lnTo>
                        <a:pt x="9" y="61"/>
                      </a:lnTo>
                      <a:lnTo>
                        <a:pt x="5" y="55"/>
                      </a:lnTo>
                      <a:lnTo>
                        <a:pt x="2" y="50"/>
                      </a:lnTo>
                      <a:lnTo>
                        <a:pt x="1" y="43"/>
                      </a:lnTo>
                      <a:lnTo>
                        <a:pt x="0" y="37"/>
                      </a:lnTo>
                      <a:lnTo>
                        <a:pt x="1" y="29"/>
                      </a:lnTo>
                      <a:lnTo>
                        <a:pt x="2" y="22"/>
                      </a:lnTo>
                      <a:lnTo>
                        <a:pt x="5" y="17"/>
                      </a:lnTo>
                      <a:lnTo>
                        <a:pt x="9" y="11"/>
                      </a:lnTo>
                      <a:lnTo>
                        <a:pt x="15" y="7"/>
                      </a:lnTo>
                      <a:lnTo>
                        <a:pt x="20" y="4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1" y="1"/>
                      </a:lnTo>
                      <a:lnTo>
                        <a:pt x="48" y="4"/>
                      </a:lnTo>
                      <a:lnTo>
                        <a:pt x="54" y="7"/>
                      </a:lnTo>
                      <a:lnTo>
                        <a:pt x="59" y="11"/>
                      </a:lnTo>
                      <a:lnTo>
                        <a:pt x="63" y="17"/>
                      </a:lnTo>
                      <a:lnTo>
                        <a:pt x="66" y="22"/>
                      </a:lnTo>
                      <a:lnTo>
                        <a:pt x="69" y="29"/>
                      </a:lnTo>
                      <a:lnTo>
                        <a:pt x="70" y="3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5" name="Freeform 1016"/>
                <p:cNvSpPr>
                  <a:spLocks/>
                </p:cNvSpPr>
                <p:nvPr/>
              </p:nvSpPr>
              <p:spPr bwMode="auto">
                <a:xfrm>
                  <a:off x="696" y="1401"/>
                  <a:ext cx="33" cy="34"/>
                </a:xfrm>
                <a:custGeom>
                  <a:avLst/>
                  <a:gdLst>
                    <a:gd name="T0" fmla="*/ 0 w 67"/>
                    <a:gd name="T1" fmla="*/ 1 h 66"/>
                    <a:gd name="T2" fmla="*/ 0 w 67"/>
                    <a:gd name="T3" fmla="*/ 1 h 66"/>
                    <a:gd name="T4" fmla="*/ 0 w 67"/>
                    <a:gd name="T5" fmla="*/ 1 h 66"/>
                    <a:gd name="T6" fmla="*/ 0 w 67"/>
                    <a:gd name="T7" fmla="*/ 1 h 66"/>
                    <a:gd name="T8" fmla="*/ 0 w 67"/>
                    <a:gd name="T9" fmla="*/ 1 h 66"/>
                    <a:gd name="T10" fmla="*/ 0 w 67"/>
                    <a:gd name="T11" fmla="*/ 1 h 66"/>
                    <a:gd name="T12" fmla="*/ 0 w 67"/>
                    <a:gd name="T13" fmla="*/ 1 h 66"/>
                    <a:gd name="T14" fmla="*/ 0 w 67"/>
                    <a:gd name="T15" fmla="*/ 1 h 66"/>
                    <a:gd name="T16" fmla="*/ 0 w 67"/>
                    <a:gd name="T17" fmla="*/ 1 h 66"/>
                    <a:gd name="T18" fmla="*/ 0 w 67"/>
                    <a:gd name="T19" fmla="*/ 1 h 66"/>
                    <a:gd name="T20" fmla="*/ 0 w 67"/>
                    <a:gd name="T21" fmla="*/ 1 h 66"/>
                    <a:gd name="T22" fmla="*/ 0 w 67"/>
                    <a:gd name="T23" fmla="*/ 1 h 66"/>
                    <a:gd name="T24" fmla="*/ 0 w 67"/>
                    <a:gd name="T25" fmla="*/ 1 h 66"/>
                    <a:gd name="T26" fmla="*/ 0 w 67"/>
                    <a:gd name="T27" fmla="*/ 1 h 66"/>
                    <a:gd name="T28" fmla="*/ 0 w 67"/>
                    <a:gd name="T29" fmla="*/ 1 h 66"/>
                    <a:gd name="T30" fmla="*/ 0 w 67"/>
                    <a:gd name="T31" fmla="*/ 1 h 66"/>
                    <a:gd name="T32" fmla="*/ 0 w 67"/>
                    <a:gd name="T33" fmla="*/ 1 h 66"/>
                    <a:gd name="T34" fmla="*/ 0 w 67"/>
                    <a:gd name="T35" fmla="*/ 1 h 66"/>
                    <a:gd name="T36" fmla="*/ 0 w 67"/>
                    <a:gd name="T37" fmla="*/ 1 h 66"/>
                    <a:gd name="T38" fmla="*/ 0 w 67"/>
                    <a:gd name="T39" fmla="*/ 1 h 66"/>
                    <a:gd name="T40" fmla="*/ 0 w 67"/>
                    <a:gd name="T41" fmla="*/ 1 h 66"/>
                    <a:gd name="T42" fmla="*/ 0 w 67"/>
                    <a:gd name="T43" fmla="*/ 1 h 66"/>
                    <a:gd name="T44" fmla="*/ 0 w 67"/>
                    <a:gd name="T45" fmla="*/ 1 h 66"/>
                    <a:gd name="T46" fmla="*/ 0 w 67"/>
                    <a:gd name="T47" fmla="*/ 0 h 66"/>
                    <a:gd name="T48" fmla="*/ 0 w 67"/>
                    <a:gd name="T49" fmla="*/ 0 h 66"/>
                    <a:gd name="T50" fmla="*/ 0 w 67"/>
                    <a:gd name="T51" fmla="*/ 0 h 66"/>
                    <a:gd name="T52" fmla="*/ 0 w 67"/>
                    <a:gd name="T53" fmla="*/ 1 h 66"/>
                    <a:gd name="T54" fmla="*/ 0 w 67"/>
                    <a:gd name="T55" fmla="*/ 1 h 66"/>
                    <a:gd name="T56" fmla="*/ 0 w 67"/>
                    <a:gd name="T57" fmla="*/ 1 h 66"/>
                    <a:gd name="T58" fmla="*/ 0 w 67"/>
                    <a:gd name="T59" fmla="*/ 1 h 66"/>
                    <a:gd name="T60" fmla="*/ 0 w 67"/>
                    <a:gd name="T61" fmla="*/ 1 h 66"/>
                    <a:gd name="T62" fmla="*/ 0 w 67"/>
                    <a:gd name="T63" fmla="*/ 1 h 66"/>
                    <a:gd name="T64" fmla="*/ 0 w 67"/>
                    <a:gd name="T65" fmla="*/ 1 h 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7"/>
                    <a:gd name="T100" fmla="*/ 0 h 66"/>
                    <a:gd name="T101" fmla="*/ 67 w 67"/>
                    <a:gd name="T102" fmla="*/ 66 h 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7" h="66">
                      <a:moveTo>
                        <a:pt x="67" y="34"/>
                      </a:moveTo>
                      <a:lnTo>
                        <a:pt x="67" y="40"/>
                      </a:lnTo>
                      <a:lnTo>
                        <a:pt x="64" y="47"/>
                      </a:lnTo>
                      <a:lnTo>
                        <a:pt x="61" y="52"/>
                      </a:lnTo>
                      <a:lnTo>
                        <a:pt x="57" y="57"/>
                      </a:lnTo>
                      <a:lnTo>
                        <a:pt x="52" y="61"/>
                      </a:lnTo>
                      <a:lnTo>
                        <a:pt x="47" y="64"/>
                      </a:lnTo>
                      <a:lnTo>
                        <a:pt x="40" y="66"/>
                      </a:lnTo>
                      <a:lnTo>
                        <a:pt x="34" y="66"/>
                      </a:lnTo>
                      <a:lnTo>
                        <a:pt x="26" y="66"/>
                      </a:lnTo>
                      <a:lnTo>
                        <a:pt x="19" y="64"/>
                      </a:lnTo>
                      <a:lnTo>
                        <a:pt x="14" y="61"/>
                      </a:lnTo>
                      <a:lnTo>
                        <a:pt x="10" y="57"/>
                      </a:lnTo>
                      <a:lnTo>
                        <a:pt x="5" y="52"/>
                      </a:lnTo>
                      <a:lnTo>
                        <a:pt x="2" y="47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0" y="26"/>
                      </a:lnTo>
                      <a:lnTo>
                        <a:pt x="2" y="20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4" y="5"/>
                      </a:lnTo>
                      <a:lnTo>
                        <a:pt x="19" y="2"/>
                      </a:lnTo>
                      <a:lnTo>
                        <a:pt x="26" y="0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7" y="2"/>
                      </a:lnTo>
                      <a:lnTo>
                        <a:pt x="52" y="5"/>
                      </a:lnTo>
                      <a:lnTo>
                        <a:pt x="57" y="9"/>
                      </a:lnTo>
                      <a:lnTo>
                        <a:pt x="61" y="14"/>
                      </a:lnTo>
                      <a:lnTo>
                        <a:pt x="64" y="20"/>
                      </a:lnTo>
                      <a:lnTo>
                        <a:pt x="67" y="26"/>
                      </a:lnTo>
                      <a:lnTo>
                        <a:pt x="67" y="3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6" name="Freeform 1017"/>
                <p:cNvSpPr>
                  <a:spLocks/>
                </p:cNvSpPr>
                <p:nvPr/>
              </p:nvSpPr>
              <p:spPr bwMode="auto">
                <a:xfrm>
                  <a:off x="696" y="1402"/>
                  <a:ext cx="33" cy="32"/>
                </a:xfrm>
                <a:custGeom>
                  <a:avLst/>
                  <a:gdLst>
                    <a:gd name="T0" fmla="*/ 1 w 64"/>
                    <a:gd name="T1" fmla="*/ 1 h 64"/>
                    <a:gd name="T2" fmla="*/ 1 w 64"/>
                    <a:gd name="T3" fmla="*/ 1 h 64"/>
                    <a:gd name="T4" fmla="*/ 1 w 64"/>
                    <a:gd name="T5" fmla="*/ 1 h 64"/>
                    <a:gd name="T6" fmla="*/ 1 w 64"/>
                    <a:gd name="T7" fmla="*/ 1 h 64"/>
                    <a:gd name="T8" fmla="*/ 1 w 64"/>
                    <a:gd name="T9" fmla="*/ 1 h 64"/>
                    <a:gd name="T10" fmla="*/ 1 w 64"/>
                    <a:gd name="T11" fmla="*/ 1 h 64"/>
                    <a:gd name="T12" fmla="*/ 1 w 64"/>
                    <a:gd name="T13" fmla="*/ 1 h 64"/>
                    <a:gd name="T14" fmla="*/ 1 w 64"/>
                    <a:gd name="T15" fmla="*/ 1 h 64"/>
                    <a:gd name="T16" fmla="*/ 1 w 64"/>
                    <a:gd name="T17" fmla="*/ 1 h 64"/>
                    <a:gd name="T18" fmla="*/ 1 w 64"/>
                    <a:gd name="T19" fmla="*/ 1 h 64"/>
                    <a:gd name="T20" fmla="*/ 1 w 64"/>
                    <a:gd name="T21" fmla="*/ 1 h 64"/>
                    <a:gd name="T22" fmla="*/ 1 w 64"/>
                    <a:gd name="T23" fmla="*/ 1 h 64"/>
                    <a:gd name="T24" fmla="*/ 1 w 64"/>
                    <a:gd name="T25" fmla="*/ 1 h 64"/>
                    <a:gd name="T26" fmla="*/ 1 w 64"/>
                    <a:gd name="T27" fmla="*/ 1 h 64"/>
                    <a:gd name="T28" fmla="*/ 1 w 64"/>
                    <a:gd name="T29" fmla="*/ 1 h 64"/>
                    <a:gd name="T30" fmla="*/ 0 w 64"/>
                    <a:gd name="T31" fmla="*/ 1 h 64"/>
                    <a:gd name="T32" fmla="*/ 0 w 64"/>
                    <a:gd name="T33" fmla="*/ 1 h 64"/>
                    <a:gd name="T34" fmla="*/ 0 w 64"/>
                    <a:gd name="T35" fmla="*/ 1 h 64"/>
                    <a:gd name="T36" fmla="*/ 1 w 64"/>
                    <a:gd name="T37" fmla="*/ 1 h 64"/>
                    <a:gd name="T38" fmla="*/ 1 w 64"/>
                    <a:gd name="T39" fmla="*/ 1 h 64"/>
                    <a:gd name="T40" fmla="*/ 1 w 64"/>
                    <a:gd name="T41" fmla="*/ 1 h 64"/>
                    <a:gd name="T42" fmla="*/ 1 w 64"/>
                    <a:gd name="T43" fmla="*/ 1 h 64"/>
                    <a:gd name="T44" fmla="*/ 1 w 64"/>
                    <a:gd name="T45" fmla="*/ 1 h 64"/>
                    <a:gd name="T46" fmla="*/ 1 w 64"/>
                    <a:gd name="T47" fmla="*/ 0 h 64"/>
                    <a:gd name="T48" fmla="*/ 1 w 64"/>
                    <a:gd name="T49" fmla="*/ 0 h 64"/>
                    <a:gd name="T50" fmla="*/ 1 w 64"/>
                    <a:gd name="T51" fmla="*/ 0 h 64"/>
                    <a:gd name="T52" fmla="*/ 1 w 64"/>
                    <a:gd name="T53" fmla="*/ 1 h 64"/>
                    <a:gd name="T54" fmla="*/ 1 w 64"/>
                    <a:gd name="T55" fmla="*/ 1 h 64"/>
                    <a:gd name="T56" fmla="*/ 1 w 64"/>
                    <a:gd name="T57" fmla="*/ 1 h 64"/>
                    <a:gd name="T58" fmla="*/ 1 w 64"/>
                    <a:gd name="T59" fmla="*/ 1 h 64"/>
                    <a:gd name="T60" fmla="*/ 1 w 64"/>
                    <a:gd name="T61" fmla="*/ 1 h 64"/>
                    <a:gd name="T62" fmla="*/ 1 w 64"/>
                    <a:gd name="T63" fmla="*/ 1 h 64"/>
                    <a:gd name="T64" fmla="*/ 1 w 64"/>
                    <a:gd name="T65" fmla="*/ 1 h 6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64"/>
                    <a:gd name="T101" fmla="*/ 64 w 64"/>
                    <a:gd name="T102" fmla="*/ 64 h 6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64">
                      <a:moveTo>
                        <a:pt x="64" y="33"/>
                      </a:moveTo>
                      <a:lnTo>
                        <a:pt x="64" y="39"/>
                      </a:lnTo>
                      <a:lnTo>
                        <a:pt x="62" y="45"/>
                      </a:lnTo>
                      <a:lnTo>
                        <a:pt x="59" y="50"/>
                      </a:lnTo>
                      <a:lnTo>
                        <a:pt x="55" y="56"/>
                      </a:lnTo>
                      <a:lnTo>
                        <a:pt x="50" y="59"/>
                      </a:lnTo>
                      <a:lnTo>
                        <a:pt x="45" y="62"/>
                      </a:lnTo>
                      <a:lnTo>
                        <a:pt x="38" y="64"/>
                      </a:lnTo>
                      <a:lnTo>
                        <a:pt x="32" y="64"/>
                      </a:lnTo>
                      <a:lnTo>
                        <a:pt x="25" y="64"/>
                      </a:lnTo>
                      <a:lnTo>
                        <a:pt x="20" y="62"/>
                      </a:lnTo>
                      <a:lnTo>
                        <a:pt x="14" y="59"/>
                      </a:lnTo>
                      <a:lnTo>
                        <a:pt x="9" y="56"/>
                      </a:lnTo>
                      <a:lnTo>
                        <a:pt x="5" y="50"/>
                      </a:lnTo>
                      <a:lnTo>
                        <a:pt x="2" y="45"/>
                      </a:lnTo>
                      <a:lnTo>
                        <a:pt x="0" y="39"/>
                      </a:lnTo>
                      <a:lnTo>
                        <a:pt x="0" y="33"/>
                      </a:lnTo>
                      <a:lnTo>
                        <a:pt x="0" y="26"/>
                      </a:lnTo>
                      <a:lnTo>
                        <a:pt x="2" y="19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5"/>
                      </a:lnTo>
                      <a:lnTo>
                        <a:pt x="20" y="2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5" y="2"/>
                      </a:lnTo>
                      <a:lnTo>
                        <a:pt x="50" y="5"/>
                      </a:lnTo>
                      <a:lnTo>
                        <a:pt x="55" y="9"/>
                      </a:lnTo>
                      <a:lnTo>
                        <a:pt x="59" y="14"/>
                      </a:lnTo>
                      <a:lnTo>
                        <a:pt x="62" y="19"/>
                      </a:lnTo>
                      <a:lnTo>
                        <a:pt x="64" y="26"/>
                      </a:lnTo>
                      <a:lnTo>
                        <a:pt x="64" y="3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7" name="Freeform 1018"/>
                <p:cNvSpPr>
                  <a:spLocks/>
                </p:cNvSpPr>
                <p:nvPr/>
              </p:nvSpPr>
              <p:spPr bwMode="auto">
                <a:xfrm>
                  <a:off x="696" y="1402"/>
                  <a:ext cx="32" cy="32"/>
                </a:xfrm>
                <a:custGeom>
                  <a:avLst/>
                  <a:gdLst>
                    <a:gd name="T0" fmla="*/ 1 w 63"/>
                    <a:gd name="T1" fmla="*/ 1 h 62"/>
                    <a:gd name="T2" fmla="*/ 1 w 63"/>
                    <a:gd name="T3" fmla="*/ 1 h 62"/>
                    <a:gd name="T4" fmla="*/ 1 w 63"/>
                    <a:gd name="T5" fmla="*/ 1 h 62"/>
                    <a:gd name="T6" fmla="*/ 1 w 63"/>
                    <a:gd name="T7" fmla="*/ 1 h 62"/>
                    <a:gd name="T8" fmla="*/ 1 w 63"/>
                    <a:gd name="T9" fmla="*/ 1 h 62"/>
                    <a:gd name="T10" fmla="*/ 1 w 63"/>
                    <a:gd name="T11" fmla="*/ 1 h 62"/>
                    <a:gd name="T12" fmla="*/ 1 w 63"/>
                    <a:gd name="T13" fmla="*/ 1 h 62"/>
                    <a:gd name="T14" fmla="*/ 1 w 63"/>
                    <a:gd name="T15" fmla="*/ 1 h 62"/>
                    <a:gd name="T16" fmla="*/ 1 w 63"/>
                    <a:gd name="T17" fmla="*/ 1 h 62"/>
                    <a:gd name="T18" fmla="*/ 1 w 63"/>
                    <a:gd name="T19" fmla="*/ 1 h 62"/>
                    <a:gd name="T20" fmla="*/ 1 w 63"/>
                    <a:gd name="T21" fmla="*/ 1 h 62"/>
                    <a:gd name="T22" fmla="*/ 1 w 63"/>
                    <a:gd name="T23" fmla="*/ 1 h 62"/>
                    <a:gd name="T24" fmla="*/ 1 w 63"/>
                    <a:gd name="T25" fmla="*/ 1 h 62"/>
                    <a:gd name="T26" fmla="*/ 1 w 63"/>
                    <a:gd name="T27" fmla="*/ 1 h 62"/>
                    <a:gd name="T28" fmla="*/ 1 w 63"/>
                    <a:gd name="T29" fmla="*/ 1 h 62"/>
                    <a:gd name="T30" fmla="*/ 1 w 63"/>
                    <a:gd name="T31" fmla="*/ 1 h 62"/>
                    <a:gd name="T32" fmla="*/ 0 w 63"/>
                    <a:gd name="T33" fmla="*/ 1 h 62"/>
                    <a:gd name="T34" fmla="*/ 1 w 63"/>
                    <a:gd name="T35" fmla="*/ 1 h 62"/>
                    <a:gd name="T36" fmla="*/ 1 w 63"/>
                    <a:gd name="T37" fmla="*/ 1 h 62"/>
                    <a:gd name="T38" fmla="*/ 1 w 63"/>
                    <a:gd name="T39" fmla="*/ 1 h 62"/>
                    <a:gd name="T40" fmla="*/ 1 w 63"/>
                    <a:gd name="T41" fmla="*/ 1 h 62"/>
                    <a:gd name="T42" fmla="*/ 1 w 63"/>
                    <a:gd name="T43" fmla="*/ 1 h 62"/>
                    <a:gd name="T44" fmla="*/ 1 w 63"/>
                    <a:gd name="T45" fmla="*/ 1 h 62"/>
                    <a:gd name="T46" fmla="*/ 1 w 63"/>
                    <a:gd name="T47" fmla="*/ 0 h 62"/>
                    <a:gd name="T48" fmla="*/ 1 w 63"/>
                    <a:gd name="T49" fmla="*/ 0 h 62"/>
                    <a:gd name="T50" fmla="*/ 1 w 63"/>
                    <a:gd name="T51" fmla="*/ 0 h 62"/>
                    <a:gd name="T52" fmla="*/ 1 w 63"/>
                    <a:gd name="T53" fmla="*/ 1 h 62"/>
                    <a:gd name="T54" fmla="*/ 1 w 63"/>
                    <a:gd name="T55" fmla="*/ 1 h 62"/>
                    <a:gd name="T56" fmla="*/ 1 w 63"/>
                    <a:gd name="T57" fmla="*/ 1 h 62"/>
                    <a:gd name="T58" fmla="*/ 1 w 63"/>
                    <a:gd name="T59" fmla="*/ 1 h 62"/>
                    <a:gd name="T60" fmla="*/ 1 w 63"/>
                    <a:gd name="T61" fmla="*/ 1 h 62"/>
                    <a:gd name="T62" fmla="*/ 1 w 63"/>
                    <a:gd name="T63" fmla="*/ 1 h 62"/>
                    <a:gd name="T64" fmla="*/ 1 w 63"/>
                    <a:gd name="T65" fmla="*/ 1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3"/>
                    <a:gd name="T100" fmla="*/ 0 h 62"/>
                    <a:gd name="T101" fmla="*/ 63 w 63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3" h="62">
                      <a:moveTo>
                        <a:pt x="63" y="32"/>
                      </a:moveTo>
                      <a:lnTo>
                        <a:pt x="62" y="37"/>
                      </a:lnTo>
                      <a:lnTo>
                        <a:pt x="60" y="44"/>
                      </a:lnTo>
                      <a:lnTo>
                        <a:pt x="58" y="49"/>
                      </a:lnTo>
                      <a:lnTo>
                        <a:pt x="54" y="53"/>
                      </a:lnTo>
                      <a:lnTo>
                        <a:pt x="49" y="57"/>
                      </a:lnTo>
                      <a:lnTo>
                        <a:pt x="44" y="60"/>
                      </a:lnTo>
                      <a:lnTo>
                        <a:pt x="38" y="62"/>
                      </a:lnTo>
                      <a:lnTo>
                        <a:pt x="32" y="62"/>
                      </a:lnTo>
                      <a:lnTo>
                        <a:pt x="25" y="62"/>
                      </a:lnTo>
                      <a:lnTo>
                        <a:pt x="20" y="60"/>
                      </a:lnTo>
                      <a:lnTo>
                        <a:pt x="14" y="57"/>
                      </a:lnTo>
                      <a:lnTo>
                        <a:pt x="10" y="53"/>
                      </a:lnTo>
                      <a:lnTo>
                        <a:pt x="5" y="49"/>
                      </a:lnTo>
                      <a:lnTo>
                        <a:pt x="3" y="44"/>
                      </a:lnTo>
                      <a:lnTo>
                        <a:pt x="1" y="37"/>
                      </a:lnTo>
                      <a:lnTo>
                        <a:pt x="0" y="32"/>
                      </a:lnTo>
                      <a:lnTo>
                        <a:pt x="1" y="25"/>
                      </a:lnTo>
                      <a:lnTo>
                        <a:pt x="3" y="18"/>
                      </a:lnTo>
                      <a:lnTo>
                        <a:pt x="5" y="13"/>
                      </a:lnTo>
                      <a:lnTo>
                        <a:pt x="10" y="8"/>
                      </a:lnTo>
                      <a:lnTo>
                        <a:pt x="14" y="5"/>
                      </a:lnTo>
                      <a:lnTo>
                        <a:pt x="20" y="2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4" y="2"/>
                      </a:lnTo>
                      <a:lnTo>
                        <a:pt x="49" y="5"/>
                      </a:lnTo>
                      <a:lnTo>
                        <a:pt x="54" y="8"/>
                      </a:lnTo>
                      <a:lnTo>
                        <a:pt x="58" y="13"/>
                      </a:lnTo>
                      <a:lnTo>
                        <a:pt x="60" y="18"/>
                      </a:lnTo>
                      <a:lnTo>
                        <a:pt x="62" y="25"/>
                      </a:lnTo>
                      <a:lnTo>
                        <a:pt x="63" y="3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8" name="Freeform 1019"/>
                <p:cNvSpPr>
                  <a:spLocks/>
                </p:cNvSpPr>
                <p:nvPr/>
              </p:nvSpPr>
              <p:spPr bwMode="auto">
                <a:xfrm>
                  <a:off x="697" y="1403"/>
                  <a:ext cx="30" cy="30"/>
                </a:xfrm>
                <a:custGeom>
                  <a:avLst/>
                  <a:gdLst>
                    <a:gd name="T0" fmla="*/ 1 w 60"/>
                    <a:gd name="T1" fmla="*/ 1 h 60"/>
                    <a:gd name="T2" fmla="*/ 1 w 60"/>
                    <a:gd name="T3" fmla="*/ 1 h 60"/>
                    <a:gd name="T4" fmla="*/ 1 w 60"/>
                    <a:gd name="T5" fmla="*/ 1 h 60"/>
                    <a:gd name="T6" fmla="*/ 1 w 60"/>
                    <a:gd name="T7" fmla="*/ 1 h 60"/>
                    <a:gd name="T8" fmla="*/ 1 w 60"/>
                    <a:gd name="T9" fmla="*/ 1 h 60"/>
                    <a:gd name="T10" fmla="*/ 1 w 60"/>
                    <a:gd name="T11" fmla="*/ 1 h 60"/>
                    <a:gd name="T12" fmla="*/ 1 w 60"/>
                    <a:gd name="T13" fmla="*/ 1 h 60"/>
                    <a:gd name="T14" fmla="*/ 1 w 60"/>
                    <a:gd name="T15" fmla="*/ 1 h 60"/>
                    <a:gd name="T16" fmla="*/ 1 w 60"/>
                    <a:gd name="T17" fmla="*/ 1 h 60"/>
                    <a:gd name="T18" fmla="*/ 1 w 60"/>
                    <a:gd name="T19" fmla="*/ 1 h 60"/>
                    <a:gd name="T20" fmla="*/ 1 w 60"/>
                    <a:gd name="T21" fmla="*/ 1 h 60"/>
                    <a:gd name="T22" fmla="*/ 1 w 60"/>
                    <a:gd name="T23" fmla="*/ 1 h 60"/>
                    <a:gd name="T24" fmla="*/ 1 w 60"/>
                    <a:gd name="T25" fmla="*/ 1 h 60"/>
                    <a:gd name="T26" fmla="*/ 1 w 60"/>
                    <a:gd name="T27" fmla="*/ 1 h 60"/>
                    <a:gd name="T28" fmla="*/ 1 w 60"/>
                    <a:gd name="T29" fmla="*/ 1 h 60"/>
                    <a:gd name="T30" fmla="*/ 1 w 60"/>
                    <a:gd name="T31" fmla="*/ 1 h 60"/>
                    <a:gd name="T32" fmla="*/ 0 w 60"/>
                    <a:gd name="T33" fmla="*/ 1 h 60"/>
                    <a:gd name="T34" fmla="*/ 1 w 60"/>
                    <a:gd name="T35" fmla="*/ 1 h 60"/>
                    <a:gd name="T36" fmla="*/ 1 w 60"/>
                    <a:gd name="T37" fmla="*/ 1 h 60"/>
                    <a:gd name="T38" fmla="*/ 1 w 60"/>
                    <a:gd name="T39" fmla="*/ 1 h 60"/>
                    <a:gd name="T40" fmla="*/ 1 w 60"/>
                    <a:gd name="T41" fmla="*/ 1 h 60"/>
                    <a:gd name="T42" fmla="*/ 1 w 60"/>
                    <a:gd name="T43" fmla="*/ 1 h 60"/>
                    <a:gd name="T44" fmla="*/ 1 w 60"/>
                    <a:gd name="T45" fmla="*/ 1 h 60"/>
                    <a:gd name="T46" fmla="*/ 1 w 60"/>
                    <a:gd name="T47" fmla="*/ 1 h 60"/>
                    <a:gd name="T48" fmla="*/ 1 w 60"/>
                    <a:gd name="T49" fmla="*/ 0 h 60"/>
                    <a:gd name="T50" fmla="*/ 1 w 60"/>
                    <a:gd name="T51" fmla="*/ 1 h 60"/>
                    <a:gd name="T52" fmla="*/ 1 w 60"/>
                    <a:gd name="T53" fmla="*/ 1 h 60"/>
                    <a:gd name="T54" fmla="*/ 1 w 60"/>
                    <a:gd name="T55" fmla="*/ 1 h 60"/>
                    <a:gd name="T56" fmla="*/ 1 w 60"/>
                    <a:gd name="T57" fmla="*/ 1 h 60"/>
                    <a:gd name="T58" fmla="*/ 1 w 60"/>
                    <a:gd name="T59" fmla="*/ 1 h 60"/>
                    <a:gd name="T60" fmla="*/ 1 w 60"/>
                    <a:gd name="T61" fmla="*/ 1 h 60"/>
                    <a:gd name="T62" fmla="*/ 1 w 60"/>
                    <a:gd name="T63" fmla="*/ 1 h 60"/>
                    <a:gd name="T64" fmla="*/ 1 w 60"/>
                    <a:gd name="T65" fmla="*/ 1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0"/>
                    <a:gd name="T100" fmla="*/ 0 h 60"/>
                    <a:gd name="T101" fmla="*/ 60 w 60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0" h="60">
                      <a:moveTo>
                        <a:pt x="60" y="31"/>
                      </a:moveTo>
                      <a:lnTo>
                        <a:pt x="60" y="36"/>
                      </a:lnTo>
                      <a:lnTo>
                        <a:pt x="58" y="41"/>
                      </a:lnTo>
                      <a:lnTo>
                        <a:pt x="56" y="47"/>
                      </a:lnTo>
                      <a:lnTo>
                        <a:pt x="51" y="51"/>
                      </a:lnTo>
                      <a:lnTo>
                        <a:pt x="47" y="55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1" y="60"/>
                      </a:lnTo>
                      <a:lnTo>
                        <a:pt x="24" y="60"/>
                      </a:lnTo>
                      <a:lnTo>
                        <a:pt x="19" y="58"/>
                      </a:lnTo>
                      <a:lnTo>
                        <a:pt x="13" y="55"/>
                      </a:lnTo>
                      <a:lnTo>
                        <a:pt x="9" y="51"/>
                      </a:lnTo>
                      <a:lnTo>
                        <a:pt x="5" y="47"/>
                      </a:lnTo>
                      <a:lnTo>
                        <a:pt x="2" y="41"/>
                      </a:lnTo>
                      <a:lnTo>
                        <a:pt x="1" y="36"/>
                      </a:lnTo>
                      <a:lnTo>
                        <a:pt x="0" y="31"/>
                      </a:lnTo>
                      <a:lnTo>
                        <a:pt x="1" y="24"/>
                      </a:lnTo>
                      <a:lnTo>
                        <a:pt x="2" y="18"/>
                      </a:lnTo>
                      <a:lnTo>
                        <a:pt x="5" y="13"/>
                      </a:lnTo>
                      <a:lnTo>
                        <a:pt x="9" y="9"/>
                      </a:lnTo>
                      <a:lnTo>
                        <a:pt x="13" y="5"/>
                      </a:lnTo>
                      <a:lnTo>
                        <a:pt x="19" y="2"/>
                      </a:ln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36" y="1"/>
                      </a:lnTo>
                      <a:lnTo>
                        <a:pt x="42" y="2"/>
                      </a:lnTo>
                      <a:lnTo>
                        <a:pt x="47" y="5"/>
                      </a:lnTo>
                      <a:lnTo>
                        <a:pt x="51" y="9"/>
                      </a:lnTo>
                      <a:lnTo>
                        <a:pt x="56" y="13"/>
                      </a:lnTo>
                      <a:lnTo>
                        <a:pt x="58" y="18"/>
                      </a:lnTo>
                      <a:lnTo>
                        <a:pt x="60" y="24"/>
                      </a:lnTo>
                      <a:lnTo>
                        <a:pt x="60" y="3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29" name="Freeform 1020"/>
                <p:cNvSpPr>
                  <a:spLocks/>
                </p:cNvSpPr>
                <p:nvPr/>
              </p:nvSpPr>
              <p:spPr bwMode="auto">
                <a:xfrm>
                  <a:off x="698" y="1403"/>
                  <a:ext cx="29" cy="30"/>
                </a:xfrm>
                <a:custGeom>
                  <a:avLst/>
                  <a:gdLst>
                    <a:gd name="T0" fmla="*/ 1 w 58"/>
                    <a:gd name="T1" fmla="*/ 1 h 58"/>
                    <a:gd name="T2" fmla="*/ 1 w 58"/>
                    <a:gd name="T3" fmla="*/ 1 h 58"/>
                    <a:gd name="T4" fmla="*/ 1 w 58"/>
                    <a:gd name="T5" fmla="*/ 1 h 58"/>
                    <a:gd name="T6" fmla="*/ 1 w 58"/>
                    <a:gd name="T7" fmla="*/ 1 h 58"/>
                    <a:gd name="T8" fmla="*/ 1 w 58"/>
                    <a:gd name="T9" fmla="*/ 1 h 58"/>
                    <a:gd name="T10" fmla="*/ 1 w 58"/>
                    <a:gd name="T11" fmla="*/ 1 h 58"/>
                    <a:gd name="T12" fmla="*/ 1 w 58"/>
                    <a:gd name="T13" fmla="*/ 1 h 58"/>
                    <a:gd name="T14" fmla="*/ 1 w 58"/>
                    <a:gd name="T15" fmla="*/ 1 h 58"/>
                    <a:gd name="T16" fmla="*/ 1 w 58"/>
                    <a:gd name="T17" fmla="*/ 1 h 58"/>
                    <a:gd name="T18" fmla="*/ 1 w 58"/>
                    <a:gd name="T19" fmla="*/ 1 h 58"/>
                    <a:gd name="T20" fmla="*/ 1 w 58"/>
                    <a:gd name="T21" fmla="*/ 1 h 58"/>
                    <a:gd name="T22" fmla="*/ 1 w 58"/>
                    <a:gd name="T23" fmla="*/ 1 h 58"/>
                    <a:gd name="T24" fmla="*/ 1 w 58"/>
                    <a:gd name="T25" fmla="*/ 1 h 58"/>
                    <a:gd name="T26" fmla="*/ 1 w 58"/>
                    <a:gd name="T27" fmla="*/ 1 h 58"/>
                    <a:gd name="T28" fmla="*/ 1 w 58"/>
                    <a:gd name="T29" fmla="*/ 1 h 58"/>
                    <a:gd name="T30" fmla="*/ 0 w 58"/>
                    <a:gd name="T31" fmla="*/ 1 h 58"/>
                    <a:gd name="T32" fmla="*/ 0 w 58"/>
                    <a:gd name="T33" fmla="*/ 1 h 58"/>
                    <a:gd name="T34" fmla="*/ 0 w 58"/>
                    <a:gd name="T35" fmla="*/ 1 h 58"/>
                    <a:gd name="T36" fmla="*/ 1 w 58"/>
                    <a:gd name="T37" fmla="*/ 1 h 58"/>
                    <a:gd name="T38" fmla="*/ 1 w 58"/>
                    <a:gd name="T39" fmla="*/ 1 h 58"/>
                    <a:gd name="T40" fmla="*/ 1 w 58"/>
                    <a:gd name="T41" fmla="*/ 1 h 58"/>
                    <a:gd name="T42" fmla="*/ 1 w 58"/>
                    <a:gd name="T43" fmla="*/ 1 h 58"/>
                    <a:gd name="T44" fmla="*/ 1 w 58"/>
                    <a:gd name="T45" fmla="*/ 1 h 58"/>
                    <a:gd name="T46" fmla="*/ 1 w 58"/>
                    <a:gd name="T47" fmla="*/ 0 h 58"/>
                    <a:gd name="T48" fmla="*/ 1 w 58"/>
                    <a:gd name="T49" fmla="*/ 0 h 58"/>
                    <a:gd name="T50" fmla="*/ 1 w 58"/>
                    <a:gd name="T51" fmla="*/ 0 h 58"/>
                    <a:gd name="T52" fmla="*/ 1 w 58"/>
                    <a:gd name="T53" fmla="*/ 1 h 58"/>
                    <a:gd name="T54" fmla="*/ 1 w 58"/>
                    <a:gd name="T55" fmla="*/ 1 h 58"/>
                    <a:gd name="T56" fmla="*/ 1 w 58"/>
                    <a:gd name="T57" fmla="*/ 1 h 58"/>
                    <a:gd name="T58" fmla="*/ 1 w 58"/>
                    <a:gd name="T59" fmla="*/ 1 h 58"/>
                    <a:gd name="T60" fmla="*/ 1 w 58"/>
                    <a:gd name="T61" fmla="*/ 1 h 58"/>
                    <a:gd name="T62" fmla="*/ 1 w 58"/>
                    <a:gd name="T63" fmla="*/ 1 h 58"/>
                    <a:gd name="T64" fmla="*/ 1 w 58"/>
                    <a:gd name="T65" fmla="*/ 1 h 5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"/>
                    <a:gd name="T100" fmla="*/ 0 h 58"/>
                    <a:gd name="T101" fmla="*/ 58 w 58"/>
                    <a:gd name="T102" fmla="*/ 58 h 5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" h="58">
                      <a:moveTo>
                        <a:pt x="58" y="30"/>
                      </a:moveTo>
                      <a:lnTo>
                        <a:pt x="58" y="35"/>
                      </a:lnTo>
                      <a:lnTo>
                        <a:pt x="56" y="40"/>
                      </a:lnTo>
                      <a:lnTo>
                        <a:pt x="53" y="45"/>
                      </a:lnTo>
                      <a:lnTo>
                        <a:pt x="49" y="49"/>
                      </a:lnTo>
                      <a:lnTo>
                        <a:pt x="45" y="54"/>
                      </a:lnTo>
                      <a:lnTo>
                        <a:pt x="41" y="56"/>
                      </a:lnTo>
                      <a:lnTo>
                        <a:pt x="35" y="58"/>
                      </a:lnTo>
                      <a:lnTo>
                        <a:pt x="29" y="58"/>
                      </a:lnTo>
                      <a:lnTo>
                        <a:pt x="23" y="58"/>
                      </a:lnTo>
                      <a:lnTo>
                        <a:pt x="18" y="56"/>
                      </a:lnTo>
                      <a:lnTo>
                        <a:pt x="13" y="54"/>
                      </a:lnTo>
                      <a:lnTo>
                        <a:pt x="9" y="49"/>
                      </a:lnTo>
                      <a:lnTo>
                        <a:pt x="4" y="45"/>
                      </a:lnTo>
                      <a:lnTo>
                        <a:pt x="2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9" y="9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1" y="2"/>
                      </a:lnTo>
                      <a:lnTo>
                        <a:pt x="45" y="4"/>
                      </a:lnTo>
                      <a:lnTo>
                        <a:pt x="49" y="9"/>
                      </a:lnTo>
                      <a:lnTo>
                        <a:pt x="53" y="13"/>
                      </a:lnTo>
                      <a:lnTo>
                        <a:pt x="56" y="17"/>
                      </a:lnTo>
                      <a:lnTo>
                        <a:pt x="58" y="23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0" name="Freeform 1021"/>
                <p:cNvSpPr>
                  <a:spLocks/>
                </p:cNvSpPr>
                <p:nvPr/>
              </p:nvSpPr>
              <p:spPr bwMode="auto">
                <a:xfrm>
                  <a:off x="698" y="1404"/>
                  <a:ext cx="28" cy="28"/>
                </a:xfrm>
                <a:custGeom>
                  <a:avLst/>
                  <a:gdLst>
                    <a:gd name="T0" fmla="*/ 1 w 56"/>
                    <a:gd name="T1" fmla="*/ 1 h 56"/>
                    <a:gd name="T2" fmla="*/ 1 w 56"/>
                    <a:gd name="T3" fmla="*/ 1 h 56"/>
                    <a:gd name="T4" fmla="*/ 1 w 56"/>
                    <a:gd name="T5" fmla="*/ 1 h 56"/>
                    <a:gd name="T6" fmla="*/ 1 w 56"/>
                    <a:gd name="T7" fmla="*/ 1 h 56"/>
                    <a:gd name="T8" fmla="*/ 1 w 56"/>
                    <a:gd name="T9" fmla="*/ 1 h 56"/>
                    <a:gd name="T10" fmla="*/ 1 w 56"/>
                    <a:gd name="T11" fmla="*/ 1 h 56"/>
                    <a:gd name="T12" fmla="*/ 1 w 56"/>
                    <a:gd name="T13" fmla="*/ 1 h 56"/>
                    <a:gd name="T14" fmla="*/ 1 w 56"/>
                    <a:gd name="T15" fmla="*/ 1 h 56"/>
                    <a:gd name="T16" fmla="*/ 1 w 56"/>
                    <a:gd name="T17" fmla="*/ 1 h 56"/>
                    <a:gd name="T18" fmla="*/ 1 w 56"/>
                    <a:gd name="T19" fmla="*/ 1 h 56"/>
                    <a:gd name="T20" fmla="*/ 1 w 56"/>
                    <a:gd name="T21" fmla="*/ 1 h 56"/>
                    <a:gd name="T22" fmla="*/ 1 w 56"/>
                    <a:gd name="T23" fmla="*/ 1 h 56"/>
                    <a:gd name="T24" fmla="*/ 1 w 56"/>
                    <a:gd name="T25" fmla="*/ 1 h 56"/>
                    <a:gd name="T26" fmla="*/ 1 w 56"/>
                    <a:gd name="T27" fmla="*/ 1 h 56"/>
                    <a:gd name="T28" fmla="*/ 1 w 56"/>
                    <a:gd name="T29" fmla="*/ 1 h 56"/>
                    <a:gd name="T30" fmla="*/ 0 w 56"/>
                    <a:gd name="T31" fmla="*/ 1 h 56"/>
                    <a:gd name="T32" fmla="*/ 0 w 56"/>
                    <a:gd name="T33" fmla="*/ 1 h 56"/>
                    <a:gd name="T34" fmla="*/ 0 w 56"/>
                    <a:gd name="T35" fmla="*/ 1 h 56"/>
                    <a:gd name="T36" fmla="*/ 1 w 56"/>
                    <a:gd name="T37" fmla="*/ 1 h 56"/>
                    <a:gd name="T38" fmla="*/ 1 w 56"/>
                    <a:gd name="T39" fmla="*/ 1 h 56"/>
                    <a:gd name="T40" fmla="*/ 1 w 56"/>
                    <a:gd name="T41" fmla="*/ 1 h 56"/>
                    <a:gd name="T42" fmla="*/ 1 w 56"/>
                    <a:gd name="T43" fmla="*/ 1 h 56"/>
                    <a:gd name="T44" fmla="*/ 1 w 56"/>
                    <a:gd name="T45" fmla="*/ 1 h 56"/>
                    <a:gd name="T46" fmla="*/ 1 w 56"/>
                    <a:gd name="T47" fmla="*/ 1 h 56"/>
                    <a:gd name="T48" fmla="*/ 1 w 56"/>
                    <a:gd name="T49" fmla="*/ 0 h 56"/>
                    <a:gd name="T50" fmla="*/ 1 w 56"/>
                    <a:gd name="T51" fmla="*/ 1 h 56"/>
                    <a:gd name="T52" fmla="*/ 1 w 56"/>
                    <a:gd name="T53" fmla="*/ 1 h 56"/>
                    <a:gd name="T54" fmla="*/ 1 w 56"/>
                    <a:gd name="T55" fmla="*/ 1 h 56"/>
                    <a:gd name="T56" fmla="*/ 1 w 56"/>
                    <a:gd name="T57" fmla="*/ 1 h 56"/>
                    <a:gd name="T58" fmla="*/ 1 w 56"/>
                    <a:gd name="T59" fmla="*/ 1 h 56"/>
                    <a:gd name="T60" fmla="*/ 1 w 56"/>
                    <a:gd name="T61" fmla="*/ 1 h 56"/>
                    <a:gd name="T62" fmla="*/ 1 w 56"/>
                    <a:gd name="T63" fmla="*/ 1 h 56"/>
                    <a:gd name="T64" fmla="*/ 1 w 56"/>
                    <a:gd name="T65" fmla="*/ 1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56"/>
                    <a:gd name="T101" fmla="*/ 56 w 56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56">
                      <a:moveTo>
                        <a:pt x="56" y="29"/>
                      </a:moveTo>
                      <a:lnTo>
                        <a:pt x="55" y="34"/>
                      </a:lnTo>
                      <a:lnTo>
                        <a:pt x="54" y="39"/>
                      </a:lnTo>
                      <a:lnTo>
                        <a:pt x="51" y="44"/>
                      </a:lnTo>
                      <a:lnTo>
                        <a:pt x="47" y="48"/>
                      </a:lnTo>
                      <a:lnTo>
                        <a:pt x="43" y="52"/>
                      </a:lnTo>
                      <a:lnTo>
                        <a:pt x="38" y="54"/>
                      </a:lnTo>
                      <a:lnTo>
                        <a:pt x="33" y="56"/>
                      </a:lnTo>
                      <a:lnTo>
                        <a:pt x="28" y="56"/>
                      </a:lnTo>
                      <a:lnTo>
                        <a:pt x="22" y="56"/>
                      </a:lnTo>
                      <a:lnTo>
                        <a:pt x="17" y="54"/>
                      </a:lnTo>
                      <a:lnTo>
                        <a:pt x="12" y="52"/>
                      </a:lnTo>
                      <a:lnTo>
                        <a:pt x="8" y="48"/>
                      </a:lnTo>
                      <a:lnTo>
                        <a:pt x="4" y="44"/>
                      </a:lnTo>
                      <a:lnTo>
                        <a:pt x="2" y="39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4" y="12"/>
                      </a:lnTo>
                      <a:lnTo>
                        <a:pt x="8" y="9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2" y="1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38" y="2"/>
                      </a:lnTo>
                      <a:lnTo>
                        <a:pt x="43" y="4"/>
                      </a:lnTo>
                      <a:lnTo>
                        <a:pt x="47" y="9"/>
                      </a:lnTo>
                      <a:lnTo>
                        <a:pt x="51" y="12"/>
                      </a:lnTo>
                      <a:lnTo>
                        <a:pt x="54" y="18"/>
                      </a:lnTo>
                      <a:lnTo>
                        <a:pt x="55" y="22"/>
                      </a:lnTo>
                      <a:lnTo>
                        <a:pt x="56" y="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1" name="Freeform 1022"/>
                <p:cNvSpPr>
                  <a:spLocks/>
                </p:cNvSpPr>
                <p:nvPr/>
              </p:nvSpPr>
              <p:spPr bwMode="auto">
                <a:xfrm>
                  <a:off x="698" y="1405"/>
                  <a:ext cx="27" cy="26"/>
                </a:xfrm>
                <a:custGeom>
                  <a:avLst/>
                  <a:gdLst>
                    <a:gd name="T0" fmla="*/ 1 w 54"/>
                    <a:gd name="T1" fmla="*/ 0 h 54"/>
                    <a:gd name="T2" fmla="*/ 1 w 54"/>
                    <a:gd name="T3" fmla="*/ 0 h 54"/>
                    <a:gd name="T4" fmla="*/ 1 w 54"/>
                    <a:gd name="T5" fmla="*/ 0 h 54"/>
                    <a:gd name="T6" fmla="*/ 1 w 54"/>
                    <a:gd name="T7" fmla="*/ 0 h 54"/>
                    <a:gd name="T8" fmla="*/ 1 w 54"/>
                    <a:gd name="T9" fmla="*/ 0 h 54"/>
                    <a:gd name="T10" fmla="*/ 1 w 54"/>
                    <a:gd name="T11" fmla="*/ 0 h 54"/>
                    <a:gd name="T12" fmla="*/ 1 w 54"/>
                    <a:gd name="T13" fmla="*/ 0 h 54"/>
                    <a:gd name="T14" fmla="*/ 1 w 54"/>
                    <a:gd name="T15" fmla="*/ 0 h 54"/>
                    <a:gd name="T16" fmla="*/ 1 w 54"/>
                    <a:gd name="T17" fmla="*/ 0 h 54"/>
                    <a:gd name="T18" fmla="*/ 1 w 54"/>
                    <a:gd name="T19" fmla="*/ 0 h 54"/>
                    <a:gd name="T20" fmla="*/ 1 w 54"/>
                    <a:gd name="T21" fmla="*/ 0 h 54"/>
                    <a:gd name="T22" fmla="*/ 1 w 54"/>
                    <a:gd name="T23" fmla="*/ 0 h 54"/>
                    <a:gd name="T24" fmla="*/ 1 w 54"/>
                    <a:gd name="T25" fmla="*/ 0 h 54"/>
                    <a:gd name="T26" fmla="*/ 1 w 54"/>
                    <a:gd name="T27" fmla="*/ 0 h 54"/>
                    <a:gd name="T28" fmla="*/ 1 w 54"/>
                    <a:gd name="T29" fmla="*/ 0 h 54"/>
                    <a:gd name="T30" fmla="*/ 1 w 54"/>
                    <a:gd name="T31" fmla="*/ 0 h 54"/>
                    <a:gd name="T32" fmla="*/ 0 w 54"/>
                    <a:gd name="T33" fmla="*/ 0 h 54"/>
                    <a:gd name="T34" fmla="*/ 1 w 54"/>
                    <a:gd name="T35" fmla="*/ 0 h 54"/>
                    <a:gd name="T36" fmla="*/ 1 w 54"/>
                    <a:gd name="T37" fmla="*/ 0 h 54"/>
                    <a:gd name="T38" fmla="*/ 1 w 54"/>
                    <a:gd name="T39" fmla="*/ 0 h 54"/>
                    <a:gd name="T40" fmla="*/ 1 w 54"/>
                    <a:gd name="T41" fmla="*/ 0 h 54"/>
                    <a:gd name="T42" fmla="*/ 1 w 54"/>
                    <a:gd name="T43" fmla="*/ 0 h 54"/>
                    <a:gd name="T44" fmla="*/ 1 w 54"/>
                    <a:gd name="T45" fmla="*/ 0 h 54"/>
                    <a:gd name="T46" fmla="*/ 1 w 54"/>
                    <a:gd name="T47" fmla="*/ 0 h 54"/>
                    <a:gd name="T48" fmla="*/ 1 w 54"/>
                    <a:gd name="T49" fmla="*/ 0 h 54"/>
                    <a:gd name="T50" fmla="*/ 1 w 54"/>
                    <a:gd name="T51" fmla="*/ 0 h 54"/>
                    <a:gd name="T52" fmla="*/ 1 w 54"/>
                    <a:gd name="T53" fmla="*/ 0 h 54"/>
                    <a:gd name="T54" fmla="*/ 1 w 54"/>
                    <a:gd name="T55" fmla="*/ 0 h 54"/>
                    <a:gd name="T56" fmla="*/ 1 w 54"/>
                    <a:gd name="T57" fmla="*/ 0 h 54"/>
                    <a:gd name="T58" fmla="*/ 1 w 54"/>
                    <a:gd name="T59" fmla="*/ 0 h 54"/>
                    <a:gd name="T60" fmla="*/ 1 w 54"/>
                    <a:gd name="T61" fmla="*/ 0 h 54"/>
                    <a:gd name="T62" fmla="*/ 1 w 54"/>
                    <a:gd name="T63" fmla="*/ 0 h 54"/>
                    <a:gd name="T64" fmla="*/ 1 w 54"/>
                    <a:gd name="T65" fmla="*/ 0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4"/>
                    <a:gd name="T100" fmla="*/ 0 h 54"/>
                    <a:gd name="T101" fmla="*/ 54 w 54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4" h="54">
                      <a:moveTo>
                        <a:pt x="54" y="28"/>
                      </a:moveTo>
                      <a:lnTo>
                        <a:pt x="54" y="33"/>
                      </a:lnTo>
                      <a:lnTo>
                        <a:pt x="52" y="37"/>
                      </a:lnTo>
                      <a:lnTo>
                        <a:pt x="49" y="42"/>
                      </a:lnTo>
                      <a:lnTo>
                        <a:pt x="46" y="46"/>
                      </a:lnTo>
                      <a:lnTo>
                        <a:pt x="42" y="49"/>
                      </a:lnTo>
                      <a:lnTo>
                        <a:pt x="37" y="52"/>
                      </a:lnTo>
                      <a:lnTo>
                        <a:pt x="33" y="53"/>
                      </a:lnTo>
                      <a:lnTo>
                        <a:pt x="28" y="54"/>
                      </a:lnTo>
                      <a:lnTo>
                        <a:pt x="22" y="53"/>
                      </a:lnTo>
                      <a:lnTo>
                        <a:pt x="17" y="52"/>
                      </a:lnTo>
                      <a:lnTo>
                        <a:pt x="12" y="49"/>
                      </a:lnTo>
                      <a:lnTo>
                        <a:pt x="9" y="46"/>
                      </a:lnTo>
                      <a:lnTo>
                        <a:pt x="6" y="42"/>
                      </a:lnTo>
                      <a:lnTo>
                        <a:pt x="2" y="37"/>
                      </a:lnTo>
                      <a:lnTo>
                        <a:pt x="1" y="33"/>
                      </a:lnTo>
                      <a:lnTo>
                        <a:pt x="0" y="28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6" y="12"/>
                      </a:lnTo>
                      <a:lnTo>
                        <a:pt x="9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2" y="1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37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2" y="17"/>
                      </a:lnTo>
                      <a:lnTo>
                        <a:pt x="54" y="22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2" name="Freeform 1023"/>
                <p:cNvSpPr>
                  <a:spLocks/>
                </p:cNvSpPr>
                <p:nvPr/>
              </p:nvSpPr>
              <p:spPr bwMode="auto">
                <a:xfrm>
                  <a:off x="699" y="1405"/>
                  <a:ext cx="25" cy="26"/>
                </a:xfrm>
                <a:custGeom>
                  <a:avLst/>
                  <a:gdLst>
                    <a:gd name="T0" fmla="*/ 0 w 52"/>
                    <a:gd name="T1" fmla="*/ 1 h 52"/>
                    <a:gd name="T2" fmla="*/ 0 w 52"/>
                    <a:gd name="T3" fmla="*/ 1 h 52"/>
                    <a:gd name="T4" fmla="*/ 0 w 52"/>
                    <a:gd name="T5" fmla="*/ 1 h 52"/>
                    <a:gd name="T6" fmla="*/ 0 w 52"/>
                    <a:gd name="T7" fmla="*/ 1 h 52"/>
                    <a:gd name="T8" fmla="*/ 0 w 52"/>
                    <a:gd name="T9" fmla="*/ 1 h 52"/>
                    <a:gd name="T10" fmla="*/ 0 w 52"/>
                    <a:gd name="T11" fmla="*/ 1 h 52"/>
                    <a:gd name="T12" fmla="*/ 0 w 52"/>
                    <a:gd name="T13" fmla="*/ 1 h 52"/>
                    <a:gd name="T14" fmla="*/ 0 w 52"/>
                    <a:gd name="T15" fmla="*/ 1 h 52"/>
                    <a:gd name="T16" fmla="*/ 0 w 52"/>
                    <a:gd name="T17" fmla="*/ 1 h 52"/>
                    <a:gd name="T18" fmla="*/ 0 w 52"/>
                    <a:gd name="T19" fmla="*/ 1 h 52"/>
                    <a:gd name="T20" fmla="*/ 0 w 52"/>
                    <a:gd name="T21" fmla="*/ 1 h 52"/>
                    <a:gd name="T22" fmla="*/ 0 w 52"/>
                    <a:gd name="T23" fmla="*/ 1 h 52"/>
                    <a:gd name="T24" fmla="*/ 0 w 52"/>
                    <a:gd name="T25" fmla="*/ 1 h 52"/>
                    <a:gd name="T26" fmla="*/ 0 w 52"/>
                    <a:gd name="T27" fmla="*/ 1 h 52"/>
                    <a:gd name="T28" fmla="*/ 0 w 52"/>
                    <a:gd name="T29" fmla="*/ 1 h 52"/>
                    <a:gd name="T30" fmla="*/ 0 w 52"/>
                    <a:gd name="T31" fmla="*/ 1 h 52"/>
                    <a:gd name="T32" fmla="*/ 0 w 52"/>
                    <a:gd name="T33" fmla="*/ 1 h 52"/>
                    <a:gd name="T34" fmla="*/ 0 w 52"/>
                    <a:gd name="T35" fmla="*/ 1 h 52"/>
                    <a:gd name="T36" fmla="*/ 0 w 52"/>
                    <a:gd name="T37" fmla="*/ 1 h 52"/>
                    <a:gd name="T38" fmla="*/ 0 w 52"/>
                    <a:gd name="T39" fmla="*/ 1 h 52"/>
                    <a:gd name="T40" fmla="*/ 0 w 52"/>
                    <a:gd name="T41" fmla="*/ 1 h 52"/>
                    <a:gd name="T42" fmla="*/ 0 w 52"/>
                    <a:gd name="T43" fmla="*/ 1 h 52"/>
                    <a:gd name="T44" fmla="*/ 0 w 52"/>
                    <a:gd name="T45" fmla="*/ 1 h 52"/>
                    <a:gd name="T46" fmla="*/ 0 w 52"/>
                    <a:gd name="T47" fmla="*/ 1 h 52"/>
                    <a:gd name="T48" fmla="*/ 0 w 52"/>
                    <a:gd name="T49" fmla="*/ 0 h 52"/>
                    <a:gd name="T50" fmla="*/ 0 w 52"/>
                    <a:gd name="T51" fmla="*/ 1 h 52"/>
                    <a:gd name="T52" fmla="*/ 0 w 52"/>
                    <a:gd name="T53" fmla="*/ 1 h 52"/>
                    <a:gd name="T54" fmla="*/ 0 w 52"/>
                    <a:gd name="T55" fmla="*/ 1 h 52"/>
                    <a:gd name="T56" fmla="*/ 0 w 52"/>
                    <a:gd name="T57" fmla="*/ 1 h 52"/>
                    <a:gd name="T58" fmla="*/ 0 w 52"/>
                    <a:gd name="T59" fmla="*/ 1 h 52"/>
                    <a:gd name="T60" fmla="*/ 0 w 52"/>
                    <a:gd name="T61" fmla="*/ 1 h 52"/>
                    <a:gd name="T62" fmla="*/ 0 w 52"/>
                    <a:gd name="T63" fmla="*/ 1 h 52"/>
                    <a:gd name="T64" fmla="*/ 0 w 52"/>
                    <a:gd name="T65" fmla="*/ 1 h 5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2"/>
                    <a:gd name="T100" fmla="*/ 0 h 52"/>
                    <a:gd name="T101" fmla="*/ 52 w 52"/>
                    <a:gd name="T102" fmla="*/ 52 h 5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2" h="52">
                      <a:moveTo>
                        <a:pt x="52" y="27"/>
                      </a:moveTo>
                      <a:lnTo>
                        <a:pt x="51" y="31"/>
                      </a:lnTo>
                      <a:lnTo>
                        <a:pt x="50" y="36"/>
                      </a:lnTo>
                      <a:lnTo>
                        <a:pt x="47" y="41"/>
                      </a:lnTo>
                      <a:lnTo>
                        <a:pt x="44" y="44"/>
                      </a:lnTo>
                      <a:lnTo>
                        <a:pt x="41" y="47"/>
                      </a:lnTo>
                      <a:lnTo>
                        <a:pt x="36" y="50"/>
                      </a:lnTo>
                      <a:lnTo>
                        <a:pt x="31" y="51"/>
                      </a:lnTo>
                      <a:lnTo>
                        <a:pt x="27" y="52"/>
                      </a:lnTo>
                      <a:lnTo>
                        <a:pt x="21" y="51"/>
                      </a:lnTo>
                      <a:lnTo>
                        <a:pt x="17" y="50"/>
                      </a:lnTo>
                      <a:lnTo>
                        <a:pt x="12" y="47"/>
                      </a:lnTo>
                      <a:lnTo>
                        <a:pt x="8" y="44"/>
                      </a:lnTo>
                      <a:lnTo>
                        <a:pt x="5" y="41"/>
                      </a:lnTo>
                      <a:lnTo>
                        <a:pt x="2" y="36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1" y="21"/>
                      </a:lnTo>
                      <a:lnTo>
                        <a:pt x="2" y="16"/>
                      </a:lnTo>
                      <a:lnTo>
                        <a:pt x="5" y="12"/>
                      </a:lnTo>
                      <a:lnTo>
                        <a:pt x="8" y="8"/>
                      </a:lnTo>
                      <a:lnTo>
                        <a:pt x="12" y="5"/>
                      </a:lnTo>
                      <a:lnTo>
                        <a:pt x="17" y="2"/>
                      </a:lnTo>
                      <a:lnTo>
                        <a:pt x="21" y="1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2"/>
                      </a:lnTo>
                      <a:lnTo>
                        <a:pt x="41" y="5"/>
                      </a:lnTo>
                      <a:lnTo>
                        <a:pt x="44" y="8"/>
                      </a:lnTo>
                      <a:lnTo>
                        <a:pt x="47" y="12"/>
                      </a:lnTo>
                      <a:lnTo>
                        <a:pt x="50" y="16"/>
                      </a:lnTo>
                      <a:lnTo>
                        <a:pt x="51" y="21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3" name="Freeform 1024"/>
                <p:cNvSpPr>
                  <a:spLocks/>
                </p:cNvSpPr>
                <p:nvPr/>
              </p:nvSpPr>
              <p:spPr bwMode="auto">
                <a:xfrm>
                  <a:off x="699" y="1406"/>
                  <a:ext cx="25" cy="24"/>
                </a:xfrm>
                <a:custGeom>
                  <a:avLst/>
                  <a:gdLst>
                    <a:gd name="T0" fmla="*/ 1 w 50"/>
                    <a:gd name="T1" fmla="*/ 0 h 49"/>
                    <a:gd name="T2" fmla="*/ 1 w 50"/>
                    <a:gd name="T3" fmla="*/ 0 h 49"/>
                    <a:gd name="T4" fmla="*/ 1 w 50"/>
                    <a:gd name="T5" fmla="*/ 0 h 49"/>
                    <a:gd name="T6" fmla="*/ 1 w 50"/>
                    <a:gd name="T7" fmla="*/ 0 h 49"/>
                    <a:gd name="T8" fmla="*/ 1 w 50"/>
                    <a:gd name="T9" fmla="*/ 0 h 49"/>
                    <a:gd name="T10" fmla="*/ 1 w 50"/>
                    <a:gd name="T11" fmla="*/ 0 h 49"/>
                    <a:gd name="T12" fmla="*/ 1 w 50"/>
                    <a:gd name="T13" fmla="*/ 0 h 49"/>
                    <a:gd name="T14" fmla="*/ 1 w 50"/>
                    <a:gd name="T15" fmla="*/ 0 h 49"/>
                    <a:gd name="T16" fmla="*/ 1 w 50"/>
                    <a:gd name="T17" fmla="*/ 0 h 49"/>
                    <a:gd name="T18" fmla="*/ 1 w 50"/>
                    <a:gd name="T19" fmla="*/ 0 h 49"/>
                    <a:gd name="T20" fmla="*/ 1 w 50"/>
                    <a:gd name="T21" fmla="*/ 0 h 49"/>
                    <a:gd name="T22" fmla="*/ 1 w 50"/>
                    <a:gd name="T23" fmla="*/ 0 h 49"/>
                    <a:gd name="T24" fmla="*/ 1 w 50"/>
                    <a:gd name="T25" fmla="*/ 0 h 49"/>
                    <a:gd name="T26" fmla="*/ 1 w 50"/>
                    <a:gd name="T27" fmla="*/ 0 h 49"/>
                    <a:gd name="T28" fmla="*/ 1 w 50"/>
                    <a:gd name="T29" fmla="*/ 0 h 49"/>
                    <a:gd name="T30" fmla="*/ 1 w 50"/>
                    <a:gd name="T31" fmla="*/ 0 h 49"/>
                    <a:gd name="T32" fmla="*/ 0 w 50"/>
                    <a:gd name="T33" fmla="*/ 0 h 49"/>
                    <a:gd name="T34" fmla="*/ 1 w 50"/>
                    <a:gd name="T35" fmla="*/ 0 h 49"/>
                    <a:gd name="T36" fmla="*/ 1 w 50"/>
                    <a:gd name="T37" fmla="*/ 0 h 49"/>
                    <a:gd name="T38" fmla="*/ 1 w 50"/>
                    <a:gd name="T39" fmla="*/ 0 h 49"/>
                    <a:gd name="T40" fmla="*/ 1 w 50"/>
                    <a:gd name="T41" fmla="*/ 0 h 49"/>
                    <a:gd name="T42" fmla="*/ 1 w 50"/>
                    <a:gd name="T43" fmla="*/ 0 h 49"/>
                    <a:gd name="T44" fmla="*/ 1 w 50"/>
                    <a:gd name="T45" fmla="*/ 0 h 49"/>
                    <a:gd name="T46" fmla="*/ 1 w 50"/>
                    <a:gd name="T47" fmla="*/ 0 h 49"/>
                    <a:gd name="T48" fmla="*/ 1 w 50"/>
                    <a:gd name="T49" fmla="*/ 0 h 49"/>
                    <a:gd name="T50" fmla="*/ 1 w 50"/>
                    <a:gd name="T51" fmla="*/ 0 h 49"/>
                    <a:gd name="T52" fmla="*/ 1 w 50"/>
                    <a:gd name="T53" fmla="*/ 0 h 49"/>
                    <a:gd name="T54" fmla="*/ 1 w 50"/>
                    <a:gd name="T55" fmla="*/ 0 h 49"/>
                    <a:gd name="T56" fmla="*/ 1 w 50"/>
                    <a:gd name="T57" fmla="*/ 0 h 49"/>
                    <a:gd name="T58" fmla="*/ 1 w 50"/>
                    <a:gd name="T59" fmla="*/ 0 h 49"/>
                    <a:gd name="T60" fmla="*/ 1 w 50"/>
                    <a:gd name="T61" fmla="*/ 0 h 49"/>
                    <a:gd name="T62" fmla="*/ 1 w 50"/>
                    <a:gd name="T63" fmla="*/ 0 h 49"/>
                    <a:gd name="T64" fmla="*/ 1 w 50"/>
                    <a:gd name="T65" fmla="*/ 0 h 4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0"/>
                    <a:gd name="T100" fmla="*/ 0 h 49"/>
                    <a:gd name="T101" fmla="*/ 50 w 50"/>
                    <a:gd name="T102" fmla="*/ 49 h 4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0" h="49">
                      <a:moveTo>
                        <a:pt x="50" y="26"/>
                      </a:moveTo>
                      <a:lnTo>
                        <a:pt x="49" y="30"/>
                      </a:lnTo>
                      <a:lnTo>
                        <a:pt x="47" y="34"/>
                      </a:lnTo>
                      <a:lnTo>
                        <a:pt x="45" y="39"/>
                      </a:lnTo>
                      <a:lnTo>
                        <a:pt x="42" y="42"/>
                      </a:lnTo>
                      <a:lnTo>
                        <a:pt x="39" y="45"/>
                      </a:lnTo>
                      <a:lnTo>
                        <a:pt x="34" y="47"/>
                      </a:lnTo>
                      <a:lnTo>
                        <a:pt x="30" y="49"/>
                      </a:lnTo>
                      <a:lnTo>
                        <a:pt x="24" y="49"/>
                      </a:lnTo>
                      <a:lnTo>
                        <a:pt x="20" y="49"/>
                      </a:lnTo>
                      <a:lnTo>
                        <a:pt x="16" y="47"/>
                      </a:lnTo>
                      <a:lnTo>
                        <a:pt x="11" y="45"/>
                      </a:lnTo>
                      <a:lnTo>
                        <a:pt x="8" y="42"/>
                      </a:lnTo>
                      <a:lnTo>
                        <a:pt x="5" y="39"/>
                      </a:lnTo>
                      <a:lnTo>
                        <a:pt x="2" y="34"/>
                      </a:lnTo>
                      <a:lnTo>
                        <a:pt x="1" y="30"/>
                      </a:lnTo>
                      <a:lnTo>
                        <a:pt x="0" y="26"/>
                      </a:lnTo>
                      <a:lnTo>
                        <a:pt x="1" y="20"/>
                      </a:lnTo>
                      <a:lnTo>
                        <a:pt x="2" y="16"/>
                      </a:lnTo>
                      <a:lnTo>
                        <a:pt x="5" y="11"/>
                      </a:lnTo>
                      <a:lnTo>
                        <a:pt x="8" y="8"/>
                      </a:lnTo>
                      <a:lnTo>
                        <a:pt x="11" y="5"/>
                      </a:lnTo>
                      <a:lnTo>
                        <a:pt x="16" y="2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30" y="1"/>
                      </a:lnTo>
                      <a:lnTo>
                        <a:pt x="34" y="2"/>
                      </a:lnTo>
                      <a:lnTo>
                        <a:pt x="39" y="5"/>
                      </a:lnTo>
                      <a:lnTo>
                        <a:pt x="42" y="8"/>
                      </a:lnTo>
                      <a:lnTo>
                        <a:pt x="45" y="11"/>
                      </a:lnTo>
                      <a:lnTo>
                        <a:pt x="47" y="16"/>
                      </a:lnTo>
                      <a:lnTo>
                        <a:pt x="49" y="20"/>
                      </a:lnTo>
                      <a:lnTo>
                        <a:pt x="50" y="2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4" name="Freeform 1025"/>
                <p:cNvSpPr>
                  <a:spLocks/>
                </p:cNvSpPr>
                <p:nvPr/>
              </p:nvSpPr>
              <p:spPr bwMode="auto">
                <a:xfrm>
                  <a:off x="700" y="1406"/>
                  <a:ext cx="23" cy="24"/>
                </a:xfrm>
                <a:custGeom>
                  <a:avLst/>
                  <a:gdLst>
                    <a:gd name="T0" fmla="*/ 1 w 46"/>
                    <a:gd name="T1" fmla="*/ 1 h 48"/>
                    <a:gd name="T2" fmla="*/ 1 w 46"/>
                    <a:gd name="T3" fmla="*/ 1 h 48"/>
                    <a:gd name="T4" fmla="*/ 1 w 46"/>
                    <a:gd name="T5" fmla="*/ 1 h 48"/>
                    <a:gd name="T6" fmla="*/ 1 w 46"/>
                    <a:gd name="T7" fmla="*/ 1 h 48"/>
                    <a:gd name="T8" fmla="*/ 1 w 46"/>
                    <a:gd name="T9" fmla="*/ 1 h 48"/>
                    <a:gd name="T10" fmla="*/ 1 w 46"/>
                    <a:gd name="T11" fmla="*/ 1 h 48"/>
                    <a:gd name="T12" fmla="*/ 1 w 46"/>
                    <a:gd name="T13" fmla="*/ 1 h 48"/>
                    <a:gd name="T14" fmla="*/ 1 w 46"/>
                    <a:gd name="T15" fmla="*/ 1 h 48"/>
                    <a:gd name="T16" fmla="*/ 1 w 46"/>
                    <a:gd name="T17" fmla="*/ 1 h 48"/>
                    <a:gd name="T18" fmla="*/ 1 w 46"/>
                    <a:gd name="T19" fmla="*/ 1 h 48"/>
                    <a:gd name="T20" fmla="*/ 1 w 46"/>
                    <a:gd name="T21" fmla="*/ 1 h 48"/>
                    <a:gd name="T22" fmla="*/ 1 w 46"/>
                    <a:gd name="T23" fmla="*/ 1 h 48"/>
                    <a:gd name="T24" fmla="*/ 1 w 46"/>
                    <a:gd name="T25" fmla="*/ 1 h 48"/>
                    <a:gd name="T26" fmla="*/ 1 w 46"/>
                    <a:gd name="T27" fmla="*/ 1 h 48"/>
                    <a:gd name="T28" fmla="*/ 1 w 46"/>
                    <a:gd name="T29" fmla="*/ 1 h 48"/>
                    <a:gd name="T30" fmla="*/ 1 w 46"/>
                    <a:gd name="T31" fmla="*/ 1 h 48"/>
                    <a:gd name="T32" fmla="*/ 0 w 46"/>
                    <a:gd name="T33" fmla="*/ 1 h 48"/>
                    <a:gd name="T34" fmla="*/ 1 w 46"/>
                    <a:gd name="T35" fmla="*/ 1 h 48"/>
                    <a:gd name="T36" fmla="*/ 1 w 46"/>
                    <a:gd name="T37" fmla="*/ 1 h 48"/>
                    <a:gd name="T38" fmla="*/ 1 w 46"/>
                    <a:gd name="T39" fmla="*/ 1 h 48"/>
                    <a:gd name="T40" fmla="*/ 1 w 46"/>
                    <a:gd name="T41" fmla="*/ 1 h 48"/>
                    <a:gd name="T42" fmla="*/ 1 w 46"/>
                    <a:gd name="T43" fmla="*/ 1 h 48"/>
                    <a:gd name="T44" fmla="*/ 1 w 46"/>
                    <a:gd name="T45" fmla="*/ 1 h 48"/>
                    <a:gd name="T46" fmla="*/ 1 w 46"/>
                    <a:gd name="T47" fmla="*/ 1 h 48"/>
                    <a:gd name="T48" fmla="*/ 1 w 46"/>
                    <a:gd name="T49" fmla="*/ 0 h 48"/>
                    <a:gd name="T50" fmla="*/ 1 w 46"/>
                    <a:gd name="T51" fmla="*/ 1 h 48"/>
                    <a:gd name="T52" fmla="*/ 1 w 46"/>
                    <a:gd name="T53" fmla="*/ 1 h 48"/>
                    <a:gd name="T54" fmla="*/ 1 w 46"/>
                    <a:gd name="T55" fmla="*/ 1 h 48"/>
                    <a:gd name="T56" fmla="*/ 1 w 46"/>
                    <a:gd name="T57" fmla="*/ 1 h 48"/>
                    <a:gd name="T58" fmla="*/ 1 w 46"/>
                    <a:gd name="T59" fmla="*/ 1 h 48"/>
                    <a:gd name="T60" fmla="*/ 1 w 46"/>
                    <a:gd name="T61" fmla="*/ 1 h 48"/>
                    <a:gd name="T62" fmla="*/ 1 w 46"/>
                    <a:gd name="T63" fmla="*/ 1 h 48"/>
                    <a:gd name="T64" fmla="*/ 1 w 46"/>
                    <a:gd name="T65" fmla="*/ 1 h 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8"/>
                    <a:gd name="T101" fmla="*/ 46 w 46"/>
                    <a:gd name="T102" fmla="*/ 48 h 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8">
                      <a:moveTo>
                        <a:pt x="46" y="25"/>
                      </a:moveTo>
                      <a:lnTo>
                        <a:pt x="46" y="29"/>
                      </a:lnTo>
                      <a:lnTo>
                        <a:pt x="45" y="33"/>
                      </a:lnTo>
                      <a:lnTo>
                        <a:pt x="43" y="37"/>
                      </a:lnTo>
                      <a:lnTo>
                        <a:pt x="40" y="40"/>
                      </a:lnTo>
                      <a:lnTo>
                        <a:pt x="37" y="43"/>
                      </a:lnTo>
                      <a:lnTo>
                        <a:pt x="32" y="45"/>
                      </a:lnTo>
                      <a:lnTo>
                        <a:pt x="28" y="46"/>
                      </a:lnTo>
                      <a:lnTo>
                        <a:pt x="23" y="48"/>
                      </a:lnTo>
                      <a:lnTo>
                        <a:pt x="19" y="46"/>
                      </a:lnTo>
                      <a:lnTo>
                        <a:pt x="15" y="45"/>
                      </a:lnTo>
                      <a:lnTo>
                        <a:pt x="10" y="43"/>
                      </a:lnTo>
                      <a:lnTo>
                        <a:pt x="7" y="40"/>
                      </a:lnTo>
                      <a:lnTo>
                        <a:pt x="5" y="37"/>
                      </a:lnTo>
                      <a:lnTo>
                        <a:pt x="3" y="33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3" y="15"/>
                      </a:lnTo>
                      <a:lnTo>
                        <a:pt x="5" y="11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5" y="3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2" y="3"/>
                      </a:lnTo>
                      <a:lnTo>
                        <a:pt x="37" y="5"/>
                      </a:lnTo>
                      <a:lnTo>
                        <a:pt x="40" y="8"/>
                      </a:lnTo>
                      <a:lnTo>
                        <a:pt x="43" y="11"/>
                      </a:lnTo>
                      <a:lnTo>
                        <a:pt x="45" y="15"/>
                      </a:lnTo>
                      <a:lnTo>
                        <a:pt x="46" y="19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5" name="Freeform 1026"/>
                <p:cNvSpPr>
                  <a:spLocks/>
                </p:cNvSpPr>
                <p:nvPr/>
              </p:nvSpPr>
              <p:spPr bwMode="auto">
                <a:xfrm>
                  <a:off x="700" y="1407"/>
                  <a:ext cx="22" cy="22"/>
                </a:xfrm>
                <a:custGeom>
                  <a:avLst/>
                  <a:gdLst>
                    <a:gd name="T0" fmla="*/ 1 w 44"/>
                    <a:gd name="T1" fmla="*/ 1 h 44"/>
                    <a:gd name="T2" fmla="*/ 1 w 44"/>
                    <a:gd name="T3" fmla="*/ 1 h 44"/>
                    <a:gd name="T4" fmla="*/ 1 w 44"/>
                    <a:gd name="T5" fmla="*/ 1 h 44"/>
                    <a:gd name="T6" fmla="*/ 1 w 44"/>
                    <a:gd name="T7" fmla="*/ 1 h 44"/>
                    <a:gd name="T8" fmla="*/ 1 w 44"/>
                    <a:gd name="T9" fmla="*/ 1 h 44"/>
                    <a:gd name="T10" fmla="*/ 1 w 44"/>
                    <a:gd name="T11" fmla="*/ 1 h 44"/>
                    <a:gd name="T12" fmla="*/ 1 w 44"/>
                    <a:gd name="T13" fmla="*/ 1 h 44"/>
                    <a:gd name="T14" fmla="*/ 1 w 44"/>
                    <a:gd name="T15" fmla="*/ 1 h 44"/>
                    <a:gd name="T16" fmla="*/ 1 w 44"/>
                    <a:gd name="T17" fmla="*/ 1 h 44"/>
                    <a:gd name="T18" fmla="*/ 1 w 44"/>
                    <a:gd name="T19" fmla="*/ 1 h 44"/>
                    <a:gd name="T20" fmla="*/ 1 w 44"/>
                    <a:gd name="T21" fmla="*/ 1 h 44"/>
                    <a:gd name="T22" fmla="*/ 1 w 44"/>
                    <a:gd name="T23" fmla="*/ 1 h 44"/>
                    <a:gd name="T24" fmla="*/ 1 w 44"/>
                    <a:gd name="T25" fmla="*/ 1 h 44"/>
                    <a:gd name="T26" fmla="*/ 1 w 44"/>
                    <a:gd name="T27" fmla="*/ 1 h 44"/>
                    <a:gd name="T28" fmla="*/ 1 w 44"/>
                    <a:gd name="T29" fmla="*/ 1 h 44"/>
                    <a:gd name="T30" fmla="*/ 0 w 44"/>
                    <a:gd name="T31" fmla="*/ 1 h 44"/>
                    <a:gd name="T32" fmla="*/ 0 w 44"/>
                    <a:gd name="T33" fmla="*/ 1 h 44"/>
                    <a:gd name="T34" fmla="*/ 0 w 44"/>
                    <a:gd name="T35" fmla="*/ 1 h 44"/>
                    <a:gd name="T36" fmla="*/ 1 w 44"/>
                    <a:gd name="T37" fmla="*/ 1 h 44"/>
                    <a:gd name="T38" fmla="*/ 1 w 44"/>
                    <a:gd name="T39" fmla="*/ 1 h 44"/>
                    <a:gd name="T40" fmla="*/ 1 w 44"/>
                    <a:gd name="T41" fmla="*/ 1 h 44"/>
                    <a:gd name="T42" fmla="*/ 1 w 44"/>
                    <a:gd name="T43" fmla="*/ 1 h 44"/>
                    <a:gd name="T44" fmla="*/ 1 w 44"/>
                    <a:gd name="T45" fmla="*/ 1 h 44"/>
                    <a:gd name="T46" fmla="*/ 1 w 44"/>
                    <a:gd name="T47" fmla="*/ 1 h 44"/>
                    <a:gd name="T48" fmla="*/ 1 w 44"/>
                    <a:gd name="T49" fmla="*/ 0 h 44"/>
                    <a:gd name="T50" fmla="*/ 1 w 44"/>
                    <a:gd name="T51" fmla="*/ 1 h 44"/>
                    <a:gd name="T52" fmla="*/ 1 w 44"/>
                    <a:gd name="T53" fmla="*/ 1 h 44"/>
                    <a:gd name="T54" fmla="*/ 1 w 44"/>
                    <a:gd name="T55" fmla="*/ 1 h 44"/>
                    <a:gd name="T56" fmla="*/ 1 w 44"/>
                    <a:gd name="T57" fmla="*/ 1 h 44"/>
                    <a:gd name="T58" fmla="*/ 1 w 44"/>
                    <a:gd name="T59" fmla="*/ 1 h 44"/>
                    <a:gd name="T60" fmla="*/ 1 w 44"/>
                    <a:gd name="T61" fmla="*/ 1 h 44"/>
                    <a:gd name="T62" fmla="*/ 1 w 44"/>
                    <a:gd name="T63" fmla="*/ 1 h 44"/>
                    <a:gd name="T64" fmla="*/ 1 w 44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4"/>
                    <a:gd name="T101" fmla="*/ 44 w 44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4">
                      <a:moveTo>
                        <a:pt x="44" y="24"/>
                      </a:moveTo>
                      <a:lnTo>
                        <a:pt x="44" y="28"/>
                      </a:lnTo>
                      <a:lnTo>
                        <a:pt x="42" y="31"/>
                      </a:lnTo>
                      <a:lnTo>
                        <a:pt x="40" y="36"/>
                      </a:lnTo>
                      <a:lnTo>
                        <a:pt x="38" y="39"/>
                      </a:lnTo>
                      <a:lnTo>
                        <a:pt x="34" y="41"/>
                      </a:lnTo>
                      <a:lnTo>
                        <a:pt x="31" y="43"/>
                      </a:lnTo>
                      <a:lnTo>
                        <a:pt x="27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4" y="43"/>
                      </a:lnTo>
                      <a:lnTo>
                        <a:pt x="10" y="41"/>
                      </a:lnTo>
                      <a:lnTo>
                        <a:pt x="7" y="39"/>
                      </a:lnTo>
                      <a:lnTo>
                        <a:pt x="4" y="36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1" y="3"/>
                      </a:lnTo>
                      <a:lnTo>
                        <a:pt x="34" y="5"/>
                      </a:lnTo>
                      <a:lnTo>
                        <a:pt x="38" y="7"/>
                      </a:lnTo>
                      <a:lnTo>
                        <a:pt x="40" y="10"/>
                      </a:lnTo>
                      <a:lnTo>
                        <a:pt x="42" y="15"/>
                      </a:lnTo>
                      <a:lnTo>
                        <a:pt x="44" y="19"/>
                      </a:lnTo>
                      <a:lnTo>
                        <a:pt x="44" y="2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6" name="Freeform 1027"/>
                <p:cNvSpPr>
                  <a:spLocks/>
                </p:cNvSpPr>
                <p:nvPr/>
              </p:nvSpPr>
              <p:spPr bwMode="auto">
                <a:xfrm>
                  <a:off x="701" y="1408"/>
                  <a:ext cx="20" cy="20"/>
                </a:xfrm>
                <a:custGeom>
                  <a:avLst/>
                  <a:gdLst>
                    <a:gd name="T0" fmla="*/ 1 w 40"/>
                    <a:gd name="T1" fmla="*/ 1 h 40"/>
                    <a:gd name="T2" fmla="*/ 1 w 40"/>
                    <a:gd name="T3" fmla="*/ 1 h 40"/>
                    <a:gd name="T4" fmla="*/ 1 w 40"/>
                    <a:gd name="T5" fmla="*/ 1 h 40"/>
                    <a:gd name="T6" fmla="*/ 1 w 40"/>
                    <a:gd name="T7" fmla="*/ 1 h 40"/>
                    <a:gd name="T8" fmla="*/ 1 w 40"/>
                    <a:gd name="T9" fmla="*/ 1 h 40"/>
                    <a:gd name="T10" fmla="*/ 1 w 40"/>
                    <a:gd name="T11" fmla="*/ 1 h 40"/>
                    <a:gd name="T12" fmla="*/ 1 w 40"/>
                    <a:gd name="T13" fmla="*/ 1 h 40"/>
                    <a:gd name="T14" fmla="*/ 1 w 40"/>
                    <a:gd name="T15" fmla="*/ 1 h 40"/>
                    <a:gd name="T16" fmla="*/ 1 w 40"/>
                    <a:gd name="T17" fmla="*/ 1 h 40"/>
                    <a:gd name="T18" fmla="*/ 1 w 40"/>
                    <a:gd name="T19" fmla="*/ 1 h 40"/>
                    <a:gd name="T20" fmla="*/ 1 w 40"/>
                    <a:gd name="T21" fmla="*/ 1 h 40"/>
                    <a:gd name="T22" fmla="*/ 1 w 40"/>
                    <a:gd name="T23" fmla="*/ 1 h 40"/>
                    <a:gd name="T24" fmla="*/ 1 w 40"/>
                    <a:gd name="T25" fmla="*/ 1 h 40"/>
                    <a:gd name="T26" fmla="*/ 1 w 40"/>
                    <a:gd name="T27" fmla="*/ 1 h 40"/>
                    <a:gd name="T28" fmla="*/ 1 w 40"/>
                    <a:gd name="T29" fmla="*/ 1 h 40"/>
                    <a:gd name="T30" fmla="*/ 0 w 40"/>
                    <a:gd name="T31" fmla="*/ 1 h 40"/>
                    <a:gd name="T32" fmla="*/ 0 w 40"/>
                    <a:gd name="T33" fmla="*/ 1 h 40"/>
                    <a:gd name="T34" fmla="*/ 0 w 40"/>
                    <a:gd name="T35" fmla="*/ 1 h 40"/>
                    <a:gd name="T36" fmla="*/ 1 w 40"/>
                    <a:gd name="T37" fmla="*/ 1 h 40"/>
                    <a:gd name="T38" fmla="*/ 1 w 40"/>
                    <a:gd name="T39" fmla="*/ 1 h 40"/>
                    <a:gd name="T40" fmla="*/ 1 w 40"/>
                    <a:gd name="T41" fmla="*/ 1 h 40"/>
                    <a:gd name="T42" fmla="*/ 1 w 40"/>
                    <a:gd name="T43" fmla="*/ 1 h 40"/>
                    <a:gd name="T44" fmla="*/ 1 w 40"/>
                    <a:gd name="T45" fmla="*/ 1 h 40"/>
                    <a:gd name="T46" fmla="*/ 1 w 40"/>
                    <a:gd name="T47" fmla="*/ 0 h 40"/>
                    <a:gd name="T48" fmla="*/ 1 w 40"/>
                    <a:gd name="T49" fmla="*/ 0 h 40"/>
                    <a:gd name="T50" fmla="*/ 1 w 40"/>
                    <a:gd name="T51" fmla="*/ 0 h 40"/>
                    <a:gd name="T52" fmla="*/ 1 w 40"/>
                    <a:gd name="T53" fmla="*/ 1 h 40"/>
                    <a:gd name="T54" fmla="*/ 1 w 40"/>
                    <a:gd name="T55" fmla="*/ 1 h 40"/>
                    <a:gd name="T56" fmla="*/ 1 w 40"/>
                    <a:gd name="T57" fmla="*/ 1 h 40"/>
                    <a:gd name="T58" fmla="*/ 1 w 40"/>
                    <a:gd name="T59" fmla="*/ 1 h 40"/>
                    <a:gd name="T60" fmla="*/ 1 w 40"/>
                    <a:gd name="T61" fmla="*/ 1 h 40"/>
                    <a:gd name="T62" fmla="*/ 1 w 40"/>
                    <a:gd name="T63" fmla="*/ 1 h 40"/>
                    <a:gd name="T64" fmla="*/ 1 w 40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0"/>
                    <a:gd name="T101" fmla="*/ 40 w 40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0">
                      <a:moveTo>
                        <a:pt x="40" y="21"/>
                      </a:moveTo>
                      <a:lnTo>
                        <a:pt x="40" y="24"/>
                      </a:lnTo>
                      <a:lnTo>
                        <a:pt x="39" y="28"/>
                      </a:lnTo>
                      <a:lnTo>
                        <a:pt x="37" y="31"/>
                      </a:lnTo>
                      <a:lnTo>
                        <a:pt x="35" y="35"/>
                      </a:lnTo>
                      <a:lnTo>
                        <a:pt x="31" y="37"/>
                      </a:lnTo>
                      <a:lnTo>
                        <a:pt x="28" y="39"/>
                      </a:lnTo>
                      <a:lnTo>
                        <a:pt x="24" y="40"/>
                      </a:lnTo>
                      <a:lnTo>
                        <a:pt x="20" y="40"/>
                      </a:lnTo>
                      <a:lnTo>
                        <a:pt x="16" y="40"/>
                      </a:lnTo>
                      <a:lnTo>
                        <a:pt x="12" y="39"/>
                      </a:lnTo>
                      <a:lnTo>
                        <a:pt x="8" y="37"/>
                      </a:lnTo>
                      <a:lnTo>
                        <a:pt x="5" y="35"/>
                      </a:lnTo>
                      <a:lnTo>
                        <a:pt x="3" y="31"/>
                      </a:lnTo>
                      <a:lnTo>
                        <a:pt x="1" y="28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1" y="3"/>
                      </a:lnTo>
                      <a:lnTo>
                        <a:pt x="35" y="5"/>
                      </a:lnTo>
                      <a:lnTo>
                        <a:pt x="37" y="8"/>
                      </a:lnTo>
                      <a:lnTo>
                        <a:pt x="39" y="12"/>
                      </a:lnTo>
                      <a:lnTo>
                        <a:pt x="40" y="16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7" name="Freeform 1028"/>
                <p:cNvSpPr>
                  <a:spLocks/>
                </p:cNvSpPr>
                <p:nvPr/>
              </p:nvSpPr>
              <p:spPr bwMode="auto">
                <a:xfrm>
                  <a:off x="701" y="1408"/>
                  <a:ext cx="20" cy="20"/>
                </a:xfrm>
                <a:custGeom>
                  <a:avLst/>
                  <a:gdLst>
                    <a:gd name="T0" fmla="*/ 1 w 38"/>
                    <a:gd name="T1" fmla="*/ 1 h 38"/>
                    <a:gd name="T2" fmla="*/ 1 w 38"/>
                    <a:gd name="T3" fmla="*/ 1 h 38"/>
                    <a:gd name="T4" fmla="*/ 1 w 38"/>
                    <a:gd name="T5" fmla="*/ 1 h 38"/>
                    <a:gd name="T6" fmla="*/ 1 w 38"/>
                    <a:gd name="T7" fmla="*/ 1 h 38"/>
                    <a:gd name="T8" fmla="*/ 1 w 38"/>
                    <a:gd name="T9" fmla="*/ 1 h 38"/>
                    <a:gd name="T10" fmla="*/ 1 w 38"/>
                    <a:gd name="T11" fmla="*/ 1 h 38"/>
                    <a:gd name="T12" fmla="*/ 1 w 38"/>
                    <a:gd name="T13" fmla="*/ 1 h 38"/>
                    <a:gd name="T14" fmla="*/ 1 w 38"/>
                    <a:gd name="T15" fmla="*/ 1 h 38"/>
                    <a:gd name="T16" fmla="*/ 1 w 38"/>
                    <a:gd name="T17" fmla="*/ 1 h 38"/>
                    <a:gd name="T18" fmla="*/ 1 w 38"/>
                    <a:gd name="T19" fmla="*/ 1 h 38"/>
                    <a:gd name="T20" fmla="*/ 1 w 38"/>
                    <a:gd name="T21" fmla="*/ 1 h 38"/>
                    <a:gd name="T22" fmla="*/ 1 w 38"/>
                    <a:gd name="T23" fmla="*/ 1 h 38"/>
                    <a:gd name="T24" fmla="*/ 1 w 38"/>
                    <a:gd name="T25" fmla="*/ 1 h 38"/>
                    <a:gd name="T26" fmla="*/ 1 w 38"/>
                    <a:gd name="T27" fmla="*/ 1 h 38"/>
                    <a:gd name="T28" fmla="*/ 1 w 38"/>
                    <a:gd name="T29" fmla="*/ 1 h 38"/>
                    <a:gd name="T30" fmla="*/ 0 w 38"/>
                    <a:gd name="T31" fmla="*/ 1 h 38"/>
                    <a:gd name="T32" fmla="*/ 0 w 38"/>
                    <a:gd name="T33" fmla="*/ 1 h 38"/>
                    <a:gd name="T34" fmla="*/ 0 w 38"/>
                    <a:gd name="T35" fmla="*/ 1 h 38"/>
                    <a:gd name="T36" fmla="*/ 1 w 38"/>
                    <a:gd name="T37" fmla="*/ 1 h 38"/>
                    <a:gd name="T38" fmla="*/ 1 w 38"/>
                    <a:gd name="T39" fmla="*/ 1 h 38"/>
                    <a:gd name="T40" fmla="*/ 1 w 38"/>
                    <a:gd name="T41" fmla="*/ 1 h 38"/>
                    <a:gd name="T42" fmla="*/ 1 w 38"/>
                    <a:gd name="T43" fmla="*/ 1 h 38"/>
                    <a:gd name="T44" fmla="*/ 1 w 38"/>
                    <a:gd name="T45" fmla="*/ 1 h 38"/>
                    <a:gd name="T46" fmla="*/ 1 w 38"/>
                    <a:gd name="T47" fmla="*/ 0 h 38"/>
                    <a:gd name="T48" fmla="*/ 1 w 38"/>
                    <a:gd name="T49" fmla="*/ 0 h 38"/>
                    <a:gd name="T50" fmla="*/ 1 w 38"/>
                    <a:gd name="T51" fmla="*/ 0 h 38"/>
                    <a:gd name="T52" fmla="*/ 1 w 38"/>
                    <a:gd name="T53" fmla="*/ 1 h 38"/>
                    <a:gd name="T54" fmla="*/ 1 w 38"/>
                    <a:gd name="T55" fmla="*/ 1 h 38"/>
                    <a:gd name="T56" fmla="*/ 1 w 38"/>
                    <a:gd name="T57" fmla="*/ 1 h 38"/>
                    <a:gd name="T58" fmla="*/ 1 w 38"/>
                    <a:gd name="T59" fmla="*/ 1 h 38"/>
                    <a:gd name="T60" fmla="*/ 1 w 38"/>
                    <a:gd name="T61" fmla="*/ 1 h 38"/>
                    <a:gd name="T62" fmla="*/ 1 w 38"/>
                    <a:gd name="T63" fmla="*/ 1 h 38"/>
                    <a:gd name="T64" fmla="*/ 1 w 38"/>
                    <a:gd name="T65" fmla="*/ 1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8"/>
                    <a:gd name="T101" fmla="*/ 38 w 38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8">
                      <a:moveTo>
                        <a:pt x="38" y="20"/>
                      </a:moveTo>
                      <a:lnTo>
                        <a:pt x="38" y="23"/>
                      </a:lnTo>
                      <a:lnTo>
                        <a:pt x="37" y="27"/>
                      </a:lnTo>
                      <a:lnTo>
                        <a:pt x="35" y="30"/>
                      </a:lnTo>
                      <a:lnTo>
                        <a:pt x="33" y="33"/>
                      </a:lnTo>
                      <a:lnTo>
                        <a:pt x="29" y="35"/>
                      </a:lnTo>
                      <a:lnTo>
                        <a:pt x="26" y="37"/>
                      </a:lnTo>
                      <a:lnTo>
                        <a:pt x="23" y="38"/>
                      </a:lnTo>
                      <a:lnTo>
                        <a:pt x="18" y="38"/>
                      </a:lnTo>
                      <a:lnTo>
                        <a:pt x="15" y="38"/>
                      </a:lnTo>
                      <a:lnTo>
                        <a:pt x="11" y="37"/>
                      </a:lnTo>
                      <a:lnTo>
                        <a:pt x="7" y="35"/>
                      </a:lnTo>
                      <a:lnTo>
                        <a:pt x="5" y="33"/>
                      </a:lnTo>
                      <a:lnTo>
                        <a:pt x="3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9" y="3"/>
                      </a:lnTo>
                      <a:lnTo>
                        <a:pt x="33" y="5"/>
                      </a:lnTo>
                      <a:lnTo>
                        <a:pt x="35" y="9"/>
                      </a:lnTo>
                      <a:lnTo>
                        <a:pt x="37" y="12"/>
                      </a:lnTo>
                      <a:lnTo>
                        <a:pt x="38" y="15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8" name="Freeform 1029"/>
                <p:cNvSpPr>
                  <a:spLocks/>
                </p:cNvSpPr>
                <p:nvPr/>
              </p:nvSpPr>
              <p:spPr bwMode="auto">
                <a:xfrm>
                  <a:off x="701" y="1409"/>
                  <a:ext cx="18" cy="18"/>
                </a:xfrm>
                <a:custGeom>
                  <a:avLst/>
                  <a:gdLst>
                    <a:gd name="T0" fmla="*/ 1 w 36"/>
                    <a:gd name="T1" fmla="*/ 1 h 36"/>
                    <a:gd name="T2" fmla="*/ 1 w 36"/>
                    <a:gd name="T3" fmla="*/ 1 h 36"/>
                    <a:gd name="T4" fmla="*/ 1 w 36"/>
                    <a:gd name="T5" fmla="*/ 1 h 36"/>
                    <a:gd name="T6" fmla="*/ 1 w 36"/>
                    <a:gd name="T7" fmla="*/ 1 h 36"/>
                    <a:gd name="T8" fmla="*/ 1 w 36"/>
                    <a:gd name="T9" fmla="*/ 1 h 36"/>
                    <a:gd name="T10" fmla="*/ 1 w 36"/>
                    <a:gd name="T11" fmla="*/ 1 h 36"/>
                    <a:gd name="T12" fmla="*/ 1 w 36"/>
                    <a:gd name="T13" fmla="*/ 1 h 36"/>
                    <a:gd name="T14" fmla="*/ 1 w 36"/>
                    <a:gd name="T15" fmla="*/ 1 h 36"/>
                    <a:gd name="T16" fmla="*/ 1 w 36"/>
                    <a:gd name="T17" fmla="*/ 1 h 36"/>
                    <a:gd name="T18" fmla="*/ 1 w 36"/>
                    <a:gd name="T19" fmla="*/ 1 h 36"/>
                    <a:gd name="T20" fmla="*/ 1 w 36"/>
                    <a:gd name="T21" fmla="*/ 1 h 36"/>
                    <a:gd name="T22" fmla="*/ 1 w 36"/>
                    <a:gd name="T23" fmla="*/ 1 h 36"/>
                    <a:gd name="T24" fmla="*/ 1 w 36"/>
                    <a:gd name="T25" fmla="*/ 1 h 36"/>
                    <a:gd name="T26" fmla="*/ 1 w 36"/>
                    <a:gd name="T27" fmla="*/ 1 h 36"/>
                    <a:gd name="T28" fmla="*/ 1 w 36"/>
                    <a:gd name="T29" fmla="*/ 1 h 36"/>
                    <a:gd name="T30" fmla="*/ 0 w 36"/>
                    <a:gd name="T31" fmla="*/ 1 h 36"/>
                    <a:gd name="T32" fmla="*/ 0 w 36"/>
                    <a:gd name="T33" fmla="*/ 1 h 36"/>
                    <a:gd name="T34" fmla="*/ 0 w 36"/>
                    <a:gd name="T35" fmla="*/ 1 h 36"/>
                    <a:gd name="T36" fmla="*/ 1 w 36"/>
                    <a:gd name="T37" fmla="*/ 1 h 36"/>
                    <a:gd name="T38" fmla="*/ 1 w 36"/>
                    <a:gd name="T39" fmla="*/ 1 h 36"/>
                    <a:gd name="T40" fmla="*/ 1 w 36"/>
                    <a:gd name="T41" fmla="*/ 1 h 36"/>
                    <a:gd name="T42" fmla="*/ 1 w 36"/>
                    <a:gd name="T43" fmla="*/ 1 h 36"/>
                    <a:gd name="T44" fmla="*/ 1 w 36"/>
                    <a:gd name="T45" fmla="*/ 1 h 36"/>
                    <a:gd name="T46" fmla="*/ 1 w 36"/>
                    <a:gd name="T47" fmla="*/ 0 h 36"/>
                    <a:gd name="T48" fmla="*/ 1 w 36"/>
                    <a:gd name="T49" fmla="*/ 0 h 36"/>
                    <a:gd name="T50" fmla="*/ 1 w 36"/>
                    <a:gd name="T51" fmla="*/ 0 h 36"/>
                    <a:gd name="T52" fmla="*/ 1 w 36"/>
                    <a:gd name="T53" fmla="*/ 1 h 36"/>
                    <a:gd name="T54" fmla="*/ 1 w 36"/>
                    <a:gd name="T55" fmla="*/ 1 h 36"/>
                    <a:gd name="T56" fmla="*/ 1 w 36"/>
                    <a:gd name="T57" fmla="*/ 1 h 36"/>
                    <a:gd name="T58" fmla="*/ 1 w 36"/>
                    <a:gd name="T59" fmla="*/ 1 h 36"/>
                    <a:gd name="T60" fmla="*/ 1 w 36"/>
                    <a:gd name="T61" fmla="*/ 1 h 36"/>
                    <a:gd name="T62" fmla="*/ 1 w 36"/>
                    <a:gd name="T63" fmla="*/ 1 h 36"/>
                    <a:gd name="T64" fmla="*/ 1 w 36"/>
                    <a:gd name="T65" fmla="*/ 1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36"/>
                    <a:gd name="T101" fmla="*/ 36 w 36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36">
                      <a:moveTo>
                        <a:pt x="36" y="19"/>
                      </a:moveTo>
                      <a:lnTo>
                        <a:pt x="36" y="22"/>
                      </a:lnTo>
                      <a:lnTo>
                        <a:pt x="35" y="25"/>
                      </a:lnTo>
                      <a:lnTo>
                        <a:pt x="34" y="28"/>
                      </a:lnTo>
                      <a:lnTo>
                        <a:pt x="31" y="31"/>
                      </a:lnTo>
                      <a:lnTo>
                        <a:pt x="28" y="33"/>
                      </a:lnTo>
                      <a:lnTo>
                        <a:pt x="25" y="35"/>
                      </a:lnTo>
                      <a:lnTo>
                        <a:pt x="22" y="36"/>
                      </a:lnTo>
                      <a:lnTo>
                        <a:pt x="18" y="36"/>
                      </a:lnTo>
                      <a:lnTo>
                        <a:pt x="15" y="36"/>
                      </a:lnTo>
                      <a:lnTo>
                        <a:pt x="11" y="35"/>
                      </a:lnTo>
                      <a:lnTo>
                        <a:pt x="8" y="33"/>
                      </a:lnTo>
                      <a:lnTo>
                        <a:pt x="5" y="31"/>
                      </a:lnTo>
                      <a:lnTo>
                        <a:pt x="3" y="28"/>
                      </a:lnTo>
                      <a:lnTo>
                        <a:pt x="1" y="25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31" y="5"/>
                      </a:lnTo>
                      <a:lnTo>
                        <a:pt x="34" y="8"/>
                      </a:lnTo>
                      <a:lnTo>
                        <a:pt x="35" y="11"/>
                      </a:lnTo>
                      <a:lnTo>
                        <a:pt x="36" y="14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39" name="Freeform 1030"/>
                <p:cNvSpPr>
                  <a:spLocks/>
                </p:cNvSpPr>
                <p:nvPr/>
              </p:nvSpPr>
              <p:spPr bwMode="auto">
                <a:xfrm>
                  <a:off x="702" y="1409"/>
                  <a:ext cx="17" cy="17"/>
                </a:xfrm>
                <a:custGeom>
                  <a:avLst/>
                  <a:gdLst>
                    <a:gd name="T0" fmla="*/ 1 w 34"/>
                    <a:gd name="T1" fmla="*/ 1 h 34"/>
                    <a:gd name="T2" fmla="*/ 1 w 34"/>
                    <a:gd name="T3" fmla="*/ 1 h 34"/>
                    <a:gd name="T4" fmla="*/ 1 w 34"/>
                    <a:gd name="T5" fmla="*/ 1 h 34"/>
                    <a:gd name="T6" fmla="*/ 1 w 34"/>
                    <a:gd name="T7" fmla="*/ 1 h 34"/>
                    <a:gd name="T8" fmla="*/ 1 w 34"/>
                    <a:gd name="T9" fmla="*/ 1 h 34"/>
                    <a:gd name="T10" fmla="*/ 1 w 34"/>
                    <a:gd name="T11" fmla="*/ 1 h 34"/>
                    <a:gd name="T12" fmla="*/ 1 w 34"/>
                    <a:gd name="T13" fmla="*/ 1 h 34"/>
                    <a:gd name="T14" fmla="*/ 1 w 34"/>
                    <a:gd name="T15" fmla="*/ 1 h 34"/>
                    <a:gd name="T16" fmla="*/ 1 w 34"/>
                    <a:gd name="T17" fmla="*/ 1 h 34"/>
                    <a:gd name="T18" fmla="*/ 1 w 34"/>
                    <a:gd name="T19" fmla="*/ 1 h 34"/>
                    <a:gd name="T20" fmla="*/ 1 w 34"/>
                    <a:gd name="T21" fmla="*/ 1 h 34"/>
                    <a:gd name="T22" fmla="*/ 1 w 34"/>
                    <a:gd name="T23" fmla="*/ 1 h 34"/>
                    <a:gd name="T24" fmla="*/ 1 w 34"/>
                    <a:gd name="T25" fmla="*/ 1 h 34"/>
                    <a:gd name="T26" fmla="*/ 1 w 34"/>
                    <a:gd name="T27" fmla="*/ 1 h 34"/>
                    <a:gd name="T28" fmla="*/ 1 w 34"/>
                    <a:gd name="T29" fmla="*/ 1 h 34"/>
                    <a:gd name="T30" fmla="*/ 0 w 34"/>
                    <a:gd name="T31" fmla="*/ 1 h 34"/>
                    <a:gd name="T32" fmla="*/ 0 w 34"/>
                    <a:gd name="T33" fmla="*/ 1 h 34"/>
                    <a:gd name="T34" fmla="*/ 0 w 34"/>
                    <a:gd name="T35" fmla="*/ 1 h 34"/>
                    <a:gd name="T36" fmla="*/ 1 w 34"/>
                    <a:gd name="T37" fmla="*/ 1 h 34"/>
                    <a:gd name="T38" fmla="*/ 1 w 34"/>
                    <a:gd name="T39" fmla="*/ 1 h 34"/>
                    <a:gd name="T40" fmla="*/ 1 w 34"/>
                    <a:gd name="T41" fmla="*/ 1 h 34"/>
                    <a:gd name="T42" fmla="*/ 1 w 34"/>
                    <a:gd name="T43" fmla="*/ 1 h 34"/>
                    <a:gd name="T44" fmla="*/ 1 w 34"/>
                    <a:gd name="T45" fmla="*/ 1 h 34"/>
                    <a:gd name="T46" fmla="*/ 1 w 34"/>
                    <a:gd name="T47" fmla="*/ 0 h 34"/>
                    <a:gd name="T48" fmla="*/ 1 w 34"/>
                    <a:gd name="T49" fmla="*/ 0 h 34"/>
                    <a:gd name="T50" fmla="*/ 1 w 34"/>
                    <a:gd name="T51" fmla="*/ 0 h 34"/>
                    <a:gd name="T52" fmla="*/ 1 w 34"/>
                    <a:gd name="T53" fmla="*/ 1 h 34"/>
                    <a:gd name="T54" fmla="*/ 1 w 34"/>
                    <a:gd name="T55" fmla="*/ 1 h 34"/>
                    <a:gd name="T56" fmla="*/ 1 w 34"/>
                    <a:gd name="T57" fmla="*/ 1 h 34"/>
                    <a:gd name="T58" fmla="*/ 1 w 34"/>
                    <a:gd name="T59" fmla="*/ 1 h 34"/>
                    <a:gd name="T60" fmla="*/ 1 w 34"/>
                    <a:gd name="T61" fmla="*/ 1 h 34"/>
                    <a:gd name="T62" fmla="*/ 1 w 34"/>
                    <a:gd name="T63" fmla="*/ 1 h 34"/>
                    <a:gd name="T64" fmla="*/ 1 w 34"/>
                    <a:gd name="T65" fmla="*/ 1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4"/>
                    <a:gd name="T101" fmla="*/ 34 w 34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4">
                      <a:moveTo>
                        <a:pt x="34" y="18"/>
                      </a:moveTo>
                      <a:lnTo>
                        <a:pt x="34" y="21"/>
                      </a:lnTo>
                      <a:lnTo>
                        <a:pt x="33" y="24"/>
                      </a:lnTo>
                      <a:lnTo>
                        <a:pt x="32" y="26"/>
                      </a:lnTo>
                      <a:lnTo>
                        <a:pt x="29" y="30"/>
                      </a:lnTo>
                      <a:lnTo>
                        <a:pt x="26" y="32"/>
                      </a:lnTo>
                      <a:lnTo>
                        <a:pt x="24" y="33"/>
                      </a:lnTo>
                      <a:lnTo>
                        <a:pt x="21" y="34"/>
                      </a:lnTo>
                      <a:lnTo>
                        <a:pt x="17" y="34"/>
                      </a:lnTo>
                      <a:lnTo>
                        <a:pt x="14" y="34"/>
                      </a:lnTo>
                      <a:lnTo>
                        <a:pt x="11" y="33"/>
                      </a:lnTo>
                      <a:lnTo>
                        <a:pt x="7" y="32"/>
                      </a:lnTo>
                      <a:lnTo>
                        <a:pt x="5" y="30"/>
                      </a:lnTo>
                      <a:lnTo>
                        <a:pt x="3" y="26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6" y="3"/>
                      </a:lnTo>
                      <a:lnTo>
                        <a:pt x="29" y="5"/>
                      </a:lnTo>
                      <a:lnTo>
                        <a:pt x="32" y="8"/>
                      </a:lnTo>
                      <a:lnTo>
                        <a:pt x="33" y="10"/>
                      </a:lnTo>
                      <a:lnTo>
                        <a:pt x="34" y="13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840" name="Freeform 1031"/>
                <p:cNvSpPr>
                  <a:spLocks/>
                </p:cNvSpPr>
                <p:nvPr/>
              </p:nvSpPr>
              <p:spPr bwMode="auto">
                <a:xfrm>
                  <a:off x="702" y="1410"/>
                  <a:ext cx="16" cy="16"/>
                </a:xfrm>
                <a:custGeom>
                  <a:avLst/>
                  <a:gdLst>
                    <a:gd name="T0" fmla="*/ 1 w 32"/>
                    <a:gd name="T1" fmla="*/ 1 h 32"/>
                    <a:gd name="T2" fmla="*/ 1 w 32"/>
                    <a:gd name="T3" fmla="*/ 1 h 32"/>
                    <a:gd name="T4" fmla="*/ 1 w 32"/>
                    <a:gd name="T5" fmla="*/ 1 h 32"/>
                    <a:gd name="T6" fmla="*/ 1 w 32"/>
                    <a:gd name="T7" fmla="*/ 1 h 32"/>
                    <a:gd name="T8" fmla="*/ 1 w 32"/>
                    <a:gd name="T9" fmla="*/ 1 h 32"/>
                    <a:gd name="T10" fmla="*/ 1 w 32"/>
                    <a:gd name="T11" fmla="*/ 1 h 32"/>
                    <a:gd name="T12" fmla="*/ 1 w 32"/>
                    <a:gd name="T13" fmla="*/ 1 h 32"/>
                    <a:gd name="T14" fmla="*/ 1 w 32"/>
                    <a:gd name="T15" fmla="*/ 1 h 32"/>
                    <a:gd name="T16" fmla="*/ 1 w 32"/>
                    <a:gd name="T17" fmla="*/ 1 h 32"/>
                    <a:gd name="T18" fmla="*/ 1 w 32"/>
                    <a:gd name="T19" fmla="*/ 1 h 32"/>
                    <a:gd name="T20" fmla="*/ 1 w 32"/>
                    <a:gd name="T21" fmla="*/ 1 h 32"/>
                    <a:gd name="T22" fmla="*/ 1 w 32"/>
                    <a:gd name="T23" fmla="*/ 1 h 32"/>
                    <a:gd name="T24" fmla="*/ 1 w 32"/>
                    <a:gd name="T25" fmla="*/ 1 h 32"/>
                    <a:gd name="T26" fmla="*/ 1 w 32"/>
                    <a:gd name="T27" fmla="*/ 1 h 32"/>
                    <a:gd name="T28" fmla="*/ 1 w 32"/>
                    <a:gd name="T29" fmla="*/ 1 h 32"/>
                    <a:gd name="T30" fmla="*/ 0 w 32"/>
                    <a:gd name="T31" fmla="*/ 1 h 32"/>
                    <a:gd name="T32" fmla="*/ 0 w 32"/>
                    <a:gd name="T33" fmla="*/ 1 h 32"/>
                    <a:gd name="T34" fmla="*/ 0 w 32"/>
                    <a:gd name="T35" fmla="*/ 1 h 32"/>
                    <a:gd name="T36" fmla="*/ 1 w 32"/>
                    <a:gd name="T37" fmla="*/ 1 h 32"/>
                    <a:gd name="T38" fmla="*/ 1 w 32"/>
                    <a:gd name="T39" fmla="*/ 1 h 32"/>
                    <a:gd name="T40" fmla="*/ 1 w 32"/>
                    <a:gd name="T41" fmla="*/ 1 h 32"/>
                    <a:gd name="T42" fmla="*/ 1 w 32"/>
                    <a:gd name="T43" fmla="*/ 1 h 32"/>
                    <a:gd name="T44" fmla="*/ 1 w 32"/>
                    <a:gd name="T45" fmla="*/ 1 h 32"/>
                    <a:gd name="T46" fmla="*/ 1 w 32"/>
                    <a:gd name="T47" fmla="*/ 0 h 32"/>
                    <a:gd name="T48" fmla="*/ 1 w 32"/>
                    <a:gd name="T49" fmla="*/ 0 h 32"/>
                    <a:gd name="T50" fmla="*/ 1 w 32"/>
                    <a:gd name="T51" fmla="*/ 0 h 32"/>
                    <a:gd name="T52" fmla="*/ 1 w 32"/>
                    <a:gd name="T53" fmla="*/ 1 h 32"/>
                    <a:gd name="T54" fmla="*/ 1 w 32"/>
                    <a:gd name="T55" fmla="*/ 1 h 32"/>
                    <a:gd name="T56" fmla="*/ 1 w 32"/>
                    <a:gd name="T57" fmla="*/ 1 h 32"/>
                    <a:gd name="T58" fmla="*/ 1 w 32"/>
                    <a:gd name="T59" fmla="*/ 1 h 32"/>
                    <a:gd name="T60" fmla="*/ 1 w 32"/>
                    <a:gd name="T61" fmla="*/ 1 h 32"/>
                    <a:gd name="T62" fmla="*/ 1 w 32"/>
                    <a:gd name="T63" fmla="*/ 1 h 32"/>
                    <a:gd name="T64" fmla="*/ 1 w 32"/>
                    <a:gd name="T65" fmla="*/ 1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2"/>
                    <a:gd name="T101" fmla="*/ 32 w 32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2">
                      <a:moveTo>
                        <a:pt x="32" y="17"/>
                      </a:moveTo>
                      <a:lnTo>
                        <a:pt x="32" y="19"/>
                      </a:lnTo>
                      <a:lnTo>
                        <a:pt x="31" y="22"/>
                      </a:lnTo>
                      <a:lnTo>
                        <a:pt x="29" y="25"/>
                      </a:lnTo>
                      <a:lnTo>
                        <a:pt x="27" y="27"/>
                      </a:lnTo>
                      <a:lnTo>
                        <a:pt x="25" y="30"/>
                      </a:lnTo>
                      <a:lnTo>
                        <a:pt x="22" y="31"/>
                      </a:lnTo>
                      <a:lnTo>
                        <a:pt x="19" y="32"/>
                      </a:lnTo>
                      <a:lnTo>
                        <a:pt x="15" y="32"/>
                      </a:lnTo>
                      <a:lnTo>
                        <a:pt x="12" y="32"/>
                      </a:lnTo>
                      <a:lnTo>
                        <a:pt x="10" y="31"/>
                      </a:lnTo>
                      <a:lnTo>
                        <a:pt x="6" y="30"/>
                      </a:lnTo>
                      <a:lnTo>
                        <a:pt x="4" y="27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09" name="Group 1032"/>
              <p:cNvGrpSpPr>
                <a:grpSpLocks/>
              </p:cNvGrpSpPr>
              <p:nvPr/>
            </p:nvGrpSpPr>
            <p:grpSpPr bwMode="auto">
              <a:xfrm>
                <a:off x="388" y="1316"/>
                <a:ext cx="876" cy="355"/>
                <a:chOff x="388" y="1227"/>
                <a:chExt cx="876" cy="355"/>
              </a:xfrm>
            </p:grpSpPr>
            <p:sp>
              <p:nvSpPr>
                <p:cNvPr id="441" name="Freeform 1033"/>
                <p:cNvSpPr>
                  <a:spLocks/>
                </p:cNvSpPr>
                <p:nvPr/>
              </p:nvSpPr>
              <p:spPr bwMode="auto">
                <a:xfrm>
                  <a:off x="703" y="1411"/>
                  <a:ext cx="15" cy="14"/>
                </a:xfrm>
                <a:custGeom>
                  <a:avLst/>
                  <a:gdLst>
                    <a:gd name="T0" fmla="*/ 1 w 30"/>
                    <a:gd name="T1" fmla="*/ 0 h 30"/>
                    <a:gd name="T2" fmla="*/ 1 w 30"/>
                    <a:gd name="T3" fmla="*/ 0 h 30"/>
                    <a:gd name="T4" fmla="*/ 1 w 30"/>
                    <a:gd name="T5" fmla="*/ 0 h 30"/>
                    <a:gd name="T6" fmla="*/ 1 w 30"/>
                    <a:gd name="T7" fmla="*/ 0 h 30"/>
                    <a:gd name="T8" fmla="*/ 1 w 30"/>
                    <a:gd name="T9" fmla="*/ 0 h 30"/>
                    <a:gd name="T10" fmla="*/ 1 w 30"/>
                    <a:gd name="T11" fmla="*/ 0 h 30"/>
                    <a:gd name="T12" fmla="*/ 1 w 30"/>
                    <a:gd name="T13" fmla="*/ 0 h 30"/>
                    <a:gd name="T14" fmla="*/ 1 w 30"/>
                    <a:gd name="T15" fmla="*/ 0 h 30"/>
                    <a:gd name="T16" fmla="*/ 1 w 30"/>
                    <a:gd name="T17" fmla="*/ 0 h 30"/>
                    <a:gd name="T18" fmla="*/ 1 w 30"/>
                    <a:gd name="T19" fmla="*/ 0 h 30"/>
                    <a:gd name="T20" fmla="*/ 1 w 30"/>
                    <a:gd name="T21" fmla="*/ 0 h 30"/>
                    <a:gd name="T22" fmla="*/ 1 w 30"/>
                    <a:gd name="T23" fmla="*/ 0 h 30"/>
                    <a:gd name="T24" fmla="*/ 1 w 30"/>
                    <a:gd name="T25" fmla="*/ 0 h 30"/>
                    <a:gd name="T26" fmla="*/ 1 w 30"/>
                    <a:gd name="T27" fmla="*/ 0 h 30"/>
                    <a:gd name="T28" fmla="*/ 1 w 30"/>
                    <a:gd name="T29" fmla="*/ 0 h 30"/>
                    <a:gd name="T30" fmla="*/ 0 w 30"/>
                    <a:gd name="T31" fmla="*/ 0 h 30"/>
                    <a:gd name="T32" fmla="*/ 0 w 30"/>
                    <a:gd name="T33" fmla="*/ 0 h 30"/>
                    <a:gd name="T34" fmla="*/ 0 w 30"/>
                    <a:gd name="T35" fmla="*/ 0 h 30"/>
                    <a:gd name="T36" fmla="*/ 1 w 30"/>
                    <a:gd name="T37" fmla="*/ 0 h 30"/>
                    <a:gd name="T38" fmla="*/ 1 w 30"/>
                    <a:gd name="T39" fmla="*/ 0 h 30"/>
                    <a:gd name="T40" fmla="*/ 1 w 30"/>
                    <a:gd name="T41" fmla="*/ 0 h 30"/>
                    <a:gd name="T42" fmla="*/ 1 w 30"/>
                    <a:gd name="T43" fmla="*/ 0 h 30"/>
                    <a:gd name="T44" fmla="*/ 1 w 30"/>
                    <a:gd name="T45" fmla="*/ 0 h 30"/>
                    <a:gd name="T46" fmla="*/ 1 w 30"/>
                    <a:gd name="T47" fmla="*/ 0 h 30"/>
                    <a:gd name="T48" fmla="*/ 1 w 30"/>
                    <a:gd name="T49" fmla="*/ 0 h 30"/>
                    <a:gd name="T50" fmla="*/ 1 w 30"/>
                    <a:gd name="T51" fmla="*/ 0 h 30"/>
                    <a:gd name="T52" fmla="*/ 1 w 30"/>
                    <a:gd name="T53" fmla="*/ 0 h 30"/>
                    <a:gd name="T54" fmla="*/ 1 w 30"/>
                    <a:gd name="T55" fmla="*/ 0 h 30"/>
                    <a:gd name="T56" fmla="*/ 1 w 30"/>
                    <a:gd name="T57" fmla="*/ 0 h 30"/>
                    <a:gd name="T58" fmla="*/ 1 w 30"/>
                    <a:gd name="T59" fmla="*/ 0 h 30"/>
                    <a:gd name="T60" fmla="*/ 1 w 30"/>
                    <a:gd name="T61" fmla="*/ 0 h 30"/>
                    <a:gd name="T62" fmla="*/ 1 w 30"/>
                    <a:gd name="T63" fmla="*/ 0 h 30"/>
                    <a:gd name="T64" fmla="*/ 1 w 30"/>
                    <a:gd name="T65" fmla="*/ 0 h 3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0"/>
                    <a:gd name="T100" fmla="*/ 0 h 30"/>
                    <a:gd name="T101" fmla="*/ 30 w 30"/>
                    <a:gd name="T102" fmla="*/ 30 h 3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0" h="30">
                      <a:moveTo>
                        <a:pt x="30" y="16"/>
                      </a:moveTo>
                      <a:lnTo>
                        <a:pt x="28" y="18"/>
                      </a:lnTo>
                      <a:lnTo>
                        <a:pt x="27" y="21"/>
                      </a:lnTo>
                      <a:lnTo>
                        <a:pt x="26" y="23"/>
                      </a:lnTo>
                      <a:lnTo>
                        <a:pt x="25" y="25"/>
                      </a:lnTo>
                      <a:lnTo>
                        <a:pt x="23" y="28"/>
                      </a:lnTo>
                      <a:lnTo>
                        <a:pt x="20" y="29"/>
                      </a:lnTo>
                      <a:lnTo>
                        <a:pt x="18" y="30"/>
                      </a:lnTo>
                      <a:lnTo>
                        <a:pt x="14" y="30"/>
                      </a:ln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5" y="28"/>
                      </a:lnTo>
                      <a:lnTo>
                        <a:pt x="3" y="25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9"/>
                      </a:lnTo>
                      <a:lnTo>
                        <a:pt x="28" y="12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2" name="Freeform 1034"/>
                <p:cNvSpPr>
                  <a:spLocks/>
                </p:cNvSpPr>
                <p:nvPr/>
              </p:nvSpPr>
              <p:spPr bwMode="auto">
                <a:xfrm>
                  <a:off x="477" y="1339"/>
                  <a:ext cx="80" cy="108"/>
                </a:xfrm>
                <a:custGeom>
                  <a:avLst/>
                  <a:gdLst>
                    <a:gd name="T0" fmla="*/ 0 w 159"/>
                    <a:gd name="T1" fmla="*/ 1 h 215"/>
                    <a:gd name="T2" fmla="*/ 0 w 159"/>
                    <a:gd name="T3" fmla="*/ 1 h 215"/>
                    <a:gd name="T4" fmla="*/ 0 w 159"/>
                    <a:gd name="T5" fmla="*/ 1 h 215"/>
                    <a:gd name="T6" fmla="*/ 0 w 159"/>
                    <a:gd name="T7" fmla="*/ 1 h 215"/>
                    <a:gd name="T8" fmla="*/ 0 w 159"/>
                    <a:gd name="T9" fmla="*/ 1 h 215"/>
                    <a:gd name="T10" fmla="*/ 0 w 159"/>
                    <a:gd name="T11" fmla="*/ 1 h 215"/>
                    <a:gd name="T12" fmla="*/ 0 w 159"/>
                    <a:gd name="T13" fmla="*/ 1 h 215"/>
                    <a:gd name="T14" fmla="*/ 0 w 159"/>
                    <a:gd name="T15" fmla="*/ 1 h 215"/>
                    <a:gd name="T16" fmla="*/ 0 w 159"/>
                    <a:gd name="T17" fmla="*/ 1 h 215"/>
                    <a:gd name="T18" fmla="*/ 0 w 159"/>
                    <a:gd name="T19" fmla="*/ 1 h 215"/>
                    <a:gd name="T20" fmla="*/ 1 w 159"/>
                    <a:gd name="T21" fmla="*/ 1 h 215"/>
                    <a:gd name="T22" fmla="*/ 1 w 159"/>
                    <a:gd name="T23" fmla="*/ 1 h 215"/>
                    <a:gd name="T24" fmla="*/ 1 w 159"/>
                    <a:gd name="T25" fmla="*/ 1 h 215"/>
                    <a:gd name="T26" fmla="*/ 1 w 159"/>
                    <a:gd name="T27" fmla="*/ 1 h 215"/>
                    <a:gd name="T28" fmla="*/ 1 w 159"/>
                    <a:gd name="T29" fmla="*/ 1 h 215"/>
                    <a:gd name="T30" fmla="*/ 1 w 159"/>
                    <a:gd name="T31" fmla="*/ 1 h 215"/>
                    <a:gd name="T32" fmla="*/ 1 w 159"/>
                    <a:gd name="T33" fmla="*/ 1 h 215"/>
                    <a:gd name="T34" fmla="*/ 1 w 159"/>
                    <a:gd name="T35" fmla="*/ 1 h 215"/>
                    <a:gd name="T36" fmla="*/ 1 w 159"/>
                    <a:gd name="T37" fmla="*/ 1 h 215"/>
                    <a:gd name="T38" fmla="*/ 1 w 159"/>
                    <a:gd name="T39" fmla="*/ 1 h 215"/>
                    <a:gd name="T40" fmla="*/ 1 w 159"/>
                    <a:gd name="T41" fmla="*/ 1 h 215"/>
                    <a:gd name="T42" fmla="*/ 1 w 159"/>
                    <a:gd name="T43" fmla="*/ 1 h 215"/>
                    <a:gd name="T44" fmla="*/ 1 w 159"/>
                    <a:gd name="T45" fmla="*/ 1 h 215"/>
                    <a:gd name="T46" fmla="*/ 1 w 159"/>
                    <a:gd name="T47" fmla="*/ 1 h 215"/>
                    <a:gd name="T48" fmla="*/ 1 w 159"/>
                    <a:gd name="T49" fmla="*/ 1 h 215"/>
                    <a:gd name="T50" fmla="*/ 1 w 159"/>
                    <a:gd name="T51" fmla="*/ 1 h 215"/>
                    <a:gd name="T52" fmla="*/ 1 w 159"/>
                    <a:gd name="T53" fmla="*/ 0 h 2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59"/>
                    <a:gd name="T82" fmla="*/ 0 h 215"/>
                    <a:gd name="T83" fmla="*/ 159 w 159"/>
                    <a:gd name="T84" fmla="*/ 215 h 21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59" h="215">
                      <a:moveTo>
                        <a:pt x="0" y="215"/>
                      </a:moveTo>
                      <a:lnTo>
                        <a:pt x="0" y="210"/>
                      </a:lnTo>
                      <a:lnTo>
                        <a:pt x="0" y="198"/>
                      </a:lnTo>
                      <a:lnTo>
                        <a:pt x="0" y="181"/>
                      </a:lnTo>
                      <a:lnTo>
                        <a:pt x="0" y="161"/>
                      </a:lnTo>
                      <a:lnTo>
                        <a:pt x="0" y="140"/>
                      </a:lnTo>
                      <a:lnTo>
                        <a:pt x="0" y="122"/>
                      </a:lnTo>
                      <a:lnTo>
                        <a:pt x="0" y="108"/>
                      </a:lnTo>
                      <a:lnTo>
                        <a:pt x="0" y="102"/>
                      </a:lnTo>
                      <a:lnTo>
                        <a:pt x="0" y="98"/>
                      </a:lnTo>
                      <a:lnTo>
                        <a:pt x="1" y="97"/>
                      </a:lnTo>
                      <a:lnTo>
                        <a:pt x="1" y="95"/>
                      </a:lnTo>
                      <a:lnTo>
                        <a:pt x="3" y="94"/>
                      </a:lnTo>
                      <a:lnTo>
                        <a:pt x="5" y="93"/>
                      </a:lnTo>
                      <a:lnTo>
                        <a:pt x="6" y="92"/>
                      </a:lnTo>
                      <a:lnTo>
                        <a:pt x="8" y="91"/>
                      </a:lnTo>
                      <a:lnTo>
                        <a:pt x="11" y="88"/>
                      </a:lnTo>
                      <a:lnTo>
                        <a:pt x="17" y="83"/>
                      </a:lnTo>
                      <a:lnTo>
                        <a:pt x="30" y="74"/>
                      </a:lnTo>
                      <a:lnTo>
                        <a:pt x="47" y="61"/>
                      </a:lnTo>
                      <a:lnTo>
                        <a:pt x="68" y="47"/>
                      </a:lnTo>
                      <a:lnTo>
                        <a:pt x="91" y="33"/>
                      </a:lnTo>
                      <a:lnTo>
                        <a:pt x="115" y="18"/>
                      </a:lnTo>
                      <a:lnTo>
                        <a:pt x="126" y="13"/>
                      </a:lnTo>
                      <a:lnTo>
                        <a:pt x="138" y="7"/>
                      </a:lnTo>
                      <a:lnTo>
                        <a:pt x="149" y="3"/>
                      </a:lnTo>
                      <a:lnTo>
                        <a:pt x="15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3" name="Freeform 1035"/>
                <p:cNvSpPr>
                  <a:spLocks/>
                </p:cNvSpPr>
                <p:nvPr/>
              </p:nvSpPr>
              <p:spPr bwMode="auto">
                <a:xfrm>
                  <a:off x="754" y="1334"/>
                  <a:ext cx="227" cy="116"/>
                </a:xfrm>
                <a:custGeom>
                  <a:avLst/>
                  <a:gdLst>
                    <a:gd name="T0" fmla="*/ 1 w 455"/>
                    <a:gd name="T1" fmla="*/ 1 h 231"/>
                    <a:gd name="T2" fmla="*/ 1 w 455"/>
                    <a:gd name="T3" fmla="*/ 1 h 231"/>
                    <a:gd name="T4" fmla="*/ 1 w 455"/>
                    <a:gd name="T5" fmla="*/ 1 h 231"/>
                    <a:gd name="T6" fmla="*/ 1 w 455"/>
                    <a:gd name="T7" fmla="*/ 1 h 231"/>
                    <a:gd name="T8" fmla="*/ 0 w 455"/>
                    <a:gd name="T9" fmla="*/ 1 h 231"/>
                    <a:gd name="T10" fmla="*/ 0 w 455"/>
                    <a:gd name="T11" fmla="*/ 1 h 231"/>
                    <a:gd name="T12" fmla="*/ 0 w 455"/>
                    <a:gd name="T13" fmla="*/ 1 h 231"/>
                    <a:gd name="T14" fmla="*/ 0 w 455"/>
                    <a:gd name="T15" fmla="*/ 1 h 231"/>
                    <a:gd name="T16" fmla="*/ 0 w 455"/>
                    <a:gd name="T17" fmla="*/ 1 h 231"/>
                    <a:gd name="T18" fmla="*/ 0 w 455"/>
                    <a:gd name="T19" fmla="*/ 1 h 231"/>
                    <a:gd name="T20" fmla="*/ 0 w 455"/>
                    <a:gd name="T21" fmla="*/ 1 h 231"/>
                    <a:gd name="T22" fmla="*/ 0 w 455"/>
                    <a:gd name="T23" fmla="*/ 1 h 231"/>
                    <a:gd name="T24" fmla="*/ 0 w 455"/>
                    <a:gd name="T25" fmla="*/ 1 h 231"/>
                    <a:gd name="T26" fmla="*/ 0 w 455"/>
                    <a:gd name="T27" fmla="*/ 1 h 231"/>
                    <a:gd name="T28" fmla="*/ 0 w 455"/>
                    <a:gd name="T29" fmla="*/ 1 h 231"/>
                    <a:gd name="T30" fmla="*/ 0 w 455"/>
                    <a:gd name="T31" fmla="*/ 1 h 231"/>
                    <a:gd name="T32" fmla="*/ 0 w 455"/>
                    <a:gd name="T33" fmla="*/ 1 h 231"/>
                    <a:gd name="T34" fmla="*/ 0 w 455"/>
                    <a:gd name="T35" fmla="*/ 1 h 231"/>
                    <a:gd name="T36" fmla="*/ 0 w 455"/>
                    <a:gd name="T37" fmla="*/ 1 h 231"/>
                    <a:gd name="T38" fmla="*/ 0 w 455"/>
                    <a:gd name="T39" fmla="*/ 1 h 231"/>
                    <a:gd name="T40" fmla="*/ 0 w 455"/>
                    <a:gd name="T41" fmla="*/ 1 h 231"/>
                    <a:gd name="T42" fmla="*/ 0 w 455"/>
                    <a:gd name="T43" fmla="*/ 1 h 231"/>
                    <a:gd name="T44" fmla="*/ 0 w 455"/>
                    <a:gd name="T45" fmla="*/ 1 h 231"/>
                    <a:gd name="T46" fmla="*/ 0 w 455"/>
                    <a:gd name="T47" fmla="*/ 1 h 231"/>
                    <a:gd name="T48" fmla="*/ 0 w 455"/>
                    <a:gd name="T49" fmla="*/ 1 h 231"/>
                    <a:gd name="T50" fmla="*/ 0 w 455"/>
                    <a:gd name="T51" fmla="*/ 1 h 231"/>
                    <a:gd name="T52" fmla="*/ 0 w 455"/>
                    <a:gd name="T53" fmla="*/ 1 h 231"/>
                    <a:gd name="T54" fmla="*/ 0 w 455"/>
                    <a:gd name="T55" fmla="*/ 1 h 231"/>
                    <a:gd name="T56" fmla="*/ 0 w 455"/>
                    <a:gd name="T57" fmla="*/ 1 h 231"/>
                    <a:gd name="T58" fmla="*/ 0 w 455"/>
                    <a:gd name="T59" fmla="*/ 1 h 231"/>
                    <a:gd name="T60" fmla="*/ 0 w 455"/>
                    <a:gd name="T61" fmla="*/ 1 h 231"/>
                    <a:gd name="T62" fmla="*/ 0 w 455"/>
                    <a:gd name="T63" fmla="*/ 1 h 231"/>
                    <a:gd name="T64" fmla="*/ 0 w 455"/>
                    <a:gd name="T65" fmla="*/ 1 h 231"/>
                    <a:gd name="T66" fmla="*/ 0 w 455"/>
                    <a:gd name="T67" fmla="*/ 1 h 231"/>
                    <a:gd name="T68" fmla="*/ 0 w 455"/>
                    <a:gd name="T69" fmla="*/ 1 h 231"/>
                    <a:gd name="T70" fmla="*/ 0 w 455"/>
                    <a:gd name="T71" fmla="*/ 1 h 231"/>
                    <a:gd name="T72" fmla="*/ 0 w 455"/>
                    <a:gd name="T73" fmla="*/ 1 h 231"/>
                    <a:gd name="T74" fmla="*/ 0 w 455"/>
                    <a:gd name="T75" fmla="*/ 1 h 231"/>
                    <a:gd name="T76" fmla="*/ 0 w 455"/>
                    <a:gd name="T77" fmla="*/ 1 h 231"/>
                    <a:gd name="T78" fmla="*/ 0 w 455"/>
                    <a:gd name="T79" fmla="*/ 1 h 231"/>
                    <a:gd name="T80" fmla="*/ 0 w 455"/>
                    <a:gd name="T81" fmla="*/ 1 h 231"/>
                    <a:gd name="T82" fmla="*/ 0 w 455"/>
                    <a:gd name="T83" fmla="*/ 1 h 231"/>
                    <a:gd name="T84" fmla="*/ 0 w 455"/>
                    <a:gd name="T85" fmla="*/ 1 h 231"/>
                    <a:gd name="T86" fmla="*/ 0 w 455"/>
                    <a:gd name="T87" fmla="*/ 1 h 231"/>
                    <a:gd name="T88" fmla="*/ 0 w 455"/>
                    <a:gd name="T89" fmla="*/ 1 h 231"/>
                    <a:gd name="T90" fmla="*/ 0 w 455"/>
                    <a:gd name="T91" fmla="*/ 1 h 231"/>
                    <a:gd name="T92" fmla="*/ 0 w 455"/>
                    <a:gd name="T93" fmla="*/ 1 h 231"/>
                    <a:gd name="T94" fmla="*/ 0 w 455"/>
                    <a:gd name="T95" fmla="*/ 1 h 231"/>
                    <a:gd name="T96" fmla="*/ 0 w 455"/>
                    <a:gd name="T97" fmla="*/ 1 h 231"/>
                    <a:gd name="T98" fmla="*/ 1 w 455"/>
                    <a:gd name="T99" fmla="*/ 1 h 231"/>
                    <a:gd name="T100" fmla="*/ 1 w 455"/>
                    <a:gd name="T101" fmla="*/ 1 h 231"/>
                    <a:gd name="T102" fmla="*/ 1 w 455"/>
                    <a:gd name="T103" fmla="*/ 1 h 231"/>
                    <a:gd name="T104" fmla="*/ 1 w 455"/>
                    <a:gd name="T105" fmla="*/ 0 h 231"/>
                    <a:gd name="T106" fmla="*/ 1 w 455"/>
                    <a:gd name="T107" fmla="*/ 1 h 2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55"/>
                    <a:gd name="T163" fmla="*/ 0 h 231"/>
                    <a:gd name="T164" fmla="*/ 455 w 455"/>
                    <a:gd name="T165" fmla="*/ 231 h 2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55" h="231">
                      <a:moveTo>
                        <a:pt x="455" y="3"/>
                      </a:moveTo>
                      <a:lnTo>
                        <a:pt x="438" y="5"/>
                      </a:lnTo>
                      <a:lnTo>
                        <a:pt x="395" y="11"/>
                      </a:lnTo>
                      <a:lnTo>
                        <a:pt x="330" y="20"/>
                      </a:lnTo>
                      <a:lnTo>
                        <a:pt x="255" y="33"/>
                      </a:lnTo>
                      <a:lnTo>
                        <a:pt x="217" y="39"/>
                      </a:lnTo>
                      <a:lnTo>
                        <a:pt x="177" y="47"/>
                      </a:lnTo>
                      <a:lnTo>
                        <a:pt x="141" y="56"/>
                      </a:lnTo>
                      <a:lnTo>
                        <a:pt x="106" y="63"/>
                      </a:lnTo>
                      <a:lnTo>
                        <a:pt x="74" y="73"/>
                      </a:lnTo>
                      <a:lnTo>
                        <a:pt x="48" y="82"/>
                      </a:lnTo>
                      <a:lnTo>
                        <a:pt x="37" y="86"/>
                      </a:lnTo>
                      <a:lnTo>
                        <a:pt x="27" y="92"/>
                      </a:lnTo>
                      <a:lnTo>
                        <a:pt x="20" y="96"/>
                      </a:lnTo>
                      <a:lnTo>
                        <a:pt x="13" y="102"/>
                      </a:lnTo>
                      <a:lnTo>
                        <a:pt x="12" y="111"/>
                      </a:lnTo>
                      <a:lnTo>
                        <a:pt x="10" y="128"/>
                      </a:lnTo>
                      <a:lnTo>
                        <a:pt x="9" y="150"/>
                      </a:lnTo>
                      <a:lnTo>
                        <a:pt x="6" y="172"/>
                      </a:lnTo>
                      <a:lnTo>
                        <a:pt x="4" y="194"/>
                      </a:lnTo>
                      <a:lnTo>
                        <a:pt x="2" y="213"/>
                      </a:lnTo>
                      <a:lnTo>
                        <a:pt x="1" y="226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13"/>
                      </a:lnTo>
                      <a:lnTo>
                        <a:pt x="0" y="196"/>
                      </a:lnTo>
                      <a:lnTo>
                        <a:pt x="0" y="175"/>
                      </a:lnTo>
                      <a:lnTo>
                        <a:pt x="0" y="154"/>
                      </a:lnTo>
                      <a:lnTo>
                        <a:pt x="0" y="136"/>
                      </a:lnTo>
                      <a:lnTo>
                        <a:pt x="0" y="121"/>
                      </a:lnTo>
                      <a:lnTo>
                        <a:pt x="0" y="114"/>
                      </a:lnTo>
                      <a:lnTo>
                        <a:pt x="1" y="111"/>
                      </a:lnTo>
                      <a:lnTo>
                        <a:pt x="1" y="109"/>
                      </a:lnTo>
                      <a:lnTo>
                        <a:pt x="2" y="108"/>
                      </a:lnTo>
                      <a:lnTo>
                        <a:pt x="4" y="107"/>
                      </a:lnTo>
                      <a:lnTo>
                        <a:pt x="6" y="106"/>
                      </a:lnTo>
                      <a:lnTo>
                        <a:pt x="8" y="105"/>
                      </a:lnTo>
                      <a:lnTo>
                        <a:pt x="11" y="103"/>
                      </a:lnTo>
                      <a:lnTo>
                        <a:pt x="13" y="102"/>
                      </a:lnTo>
                      <a:lnTo>
                        <a:pt x="20" y="97"/>
                      </a:lnTo>
                      <a:lnTo>
                        <a:pt x="36" y="88"/>
                      </a:lnTo>
                      <a:lnTo>
                        <a:pt x="49" y="83"/>
                      </a:lnTo>
                      <a:lnTo>
                        <a:pt x="65" y="78"/>
                      </a:lnTo>
                      <a:lnTo>
                        <a:pt x="84" y="70"/>
                      </a:lnTo>
                      <a:lnTo>
                        <a:pt x="107" y="62"/>
                      </a:lnTo>
                      <a:lnTo>
                        <a:pt x="135" y="54"/>
                      </a:lnTo>
                      <a:lnTo>
                        <a:pt x="165" y="47"/>
                      </a:lnTo>
                      <a:lnTo>
                        <a:pt x="202" y="38"/>
                      </a:lnTo>
                      <a:lnTo>
                        <a:pt x="241" y="30"/>
                      </a:lnTo>
                      <a:lnTo>
                        <a:pt x="286" y="22"/>
                      </a:lnTo>
                      <a:lnTo>
                        <a:pt x="335" y="14"/>
                      </a:lnTo>
                      <a:lnTo>
                        <a:pt x="390" y="6"/>
                      </a:lnTo>
                      <a:lnTo>
                        <a:pt x="449" y="0"/>
                      </a:lnTo>
                      <a:lnTo>
                        <a:pt x="455" y="3"/>
                      </a:lnTo>
                      <a:close/>
                    </a:path>
                  </a:pathLst>
                </a:custGeom>
                <a:solidFill>
                  <a:srgbClr val="5C8F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4" name="Freeform 1036"/>
                <p:cNvSpPr>
                  <a:spLocks/>
                </p:cNvSpPr>
                <p:nvPr/>
              </p:nvSpPr>
              <p:spPr bwMode="auto">
                <a:xfrm>
                  <a:off x="754" y="1334"/>
                  <a:ext cx="227" cy="116"/>
                </a:xfrm>
                <a:custGeom>
                  <a:avLst/>
                  <a:gdLst>
                    <a:gd name="T0" fmla="*/ 1 w 455"/>
                    <a:gd name="T1" fmla="*/ 1 h 231"/>
                    <a:gd name="T2" fmla="*/ 1 w 455"/>
                    <a:gd name="T3" fmla="*/ 1 h 231"/>
                    <a:gd name="T4" fmla="*/ 1 w 455"/>
                    <a:gd name="T5" fmla="*/ 1 h 231"/>
                    <a:gd name="T6" fmla="*/ 1 w 455"/>
                    <a:gd name="T7" fmla="*/ 1 h 231"/>
                    <a:gd name="T8" fmla="*/ 0 w 455"/>
                    <a:gd name="T9" fmla="*/ 1 h 231"/>
                    <a:gd name="T10" fmla="*/ 0 w 455"/>
                    <a:gd name="T11" fmla="*/ 1 h 231"/>
                    <a:gd name="T12" fmla="*/ 0 w 455"/>
                    <a:gd name="T13" fmla="*/ 1 h 231"/>
                    <a:gd name="T14" fmla="*/ 0 w 455"/>
                    <a:gd name="T15" fmla="*/ 1 h 231"/>
                    <a:gd name="T16" fmla="*/ 0 w 455"/>
                    <a:gd name="T17" fmla="*/ 1 h 231"/>
                    <a:gd name="T18" fmla="*/ 0 w 455"/>
                    <a:gd name="T19" fmla="*/ 1 h 231"/>
                    <a:gd name="T20" fmla="*/ 0 w 455"/>
                    <a:gd name="T21" fmla="*/ 1 h 231"/>
                    <a:gd name="T22" fmla="*/ 0 w 455"/>
                    <a:gd name="T23" fmla="*/ 1 h 231"/>
                    <a:gd name="T24" fmla="*/ 0 w 455"/>
                    <a:gd name="T25" fmla="*/ 1 h 231"/>
                    <a:gd name="T26" fmla="*/ 0 w 455"/>
                    <a:gd name="T27" fmla="*/ 1 h 231"/>
                    <a:gd name="T28" fmla="*/ 0 w 455"/>
                    <a:gd name="T29" fmla="*/ 1 h 231"/>
                    <a:gd name="T30" fmla="*/ 0 w 455"/>
                    <a:gd name="T31" fmla="*/ 1 h 231"/>
                    <a:gd name="T32" fmla="*/ 0 w 455"/>
                    <a:gd name="T33" fmla="*/ 1 h 231"/>
                    <a:gd name="T34" fmla="*/ 0 w 455"/>
                    <a:gd name="T35" fmla="*/ 1 h 231"/>
                    <a:gd name="T36" fmla="*/ 0 w 455"/>
                    <a:gd name="T37" fmla="*/ 1 h 231"/>
                    <a:gd name="T38" fmla="*/ 0 w 455"/>
                    <a:gd name="T39" fmla="*/ 1 h 231"/>
                    <a:gd name="T40" fmla="*/ 0 w 455"/>
                    <a:gd name="T41" fmla="*/ 1 h 231"/>
                    <a:gd name="T42" fmla="*/ 0 w 455"/>
                    <a:gd name="T43" fmla="*/ 1 h 231"/>
                    <a:gd name="T44" fmla="*/ 0 w 455"/>
                    <a:gd name="T45" fmla="*/ 1 h 231"/>
                    <a:gd name="T46" fmla="*/ 0 w 455"/>
                    <a:gd name="T47" fmla="*/ 1 h 231"/>
                    <a:gd name="T48" fmla="*/ 0 w 455"/>
                    <a:gd name="T49" fmla="*/ 1 h 231"/>
                    <a:gd name="T50" fmla="*/ 0 w 455"/>
                    <a:gd name="T51" fmla="*/ 1 h 231"/>
                    <a:gd name="T52" fmla="*/ 0 w 455"/>
                    <a:gd name="T53" fmla="*/ 1 h 231"/>
                    <a:gd name="T54" fmla="*/ 0 w 455"/>
                    <a:gd name="T55" fmla="*/ 1 h 231"/>
                    <a:gd name="T56" fmla="*/ 0 w 455"/>
                    <a:gd name="T57" fmla="*/ 1 h 231"/>
                    <a:gd name="T58" fmla="*/ 0 w 455"/>
                    <a:gd name="T59" fmla="*/ 1 h 231"/>
                    <a:gd name="T60" fmla="*/ 0 w 455"/>
                    <a:gd name="T61" fmla="*/ 1 h 231"/>
                    <a:gd name="T62" fmla="*/ 0 w 455"/>
                    <a:gd name="T63" fmla="*/ 1 h 231"/>
                    <a:gd name="T64" fmla="*/ 0 w 455"/>
                    <a:gd name="T65" fmla="*/ 1 h 231"/>
                    <a:gd name="T66" fmla="*/ 0 w 455"/>
                    <a:gd name="T67" fmla="*/ 1 h 231"/>
                    <a:gd name="T68" fmla="*/ 0 w 455"/>
                    <a:gd name="T69" fmla="*/ 1 h 231"/>
                    <a:gd name="T70" fmla="*/ 0 w 455"/>
                    <a:gd name="T71" fmla="*/ 1 h 231"/>
                    <a:gd name="T72" fmla="*/ 0 w 455"/>
                    <a:gd name="T73" fmla="*/ 1 h 231"/>
                    <a:gd name="T74" fmla="*/ 0 w 455"/>
                    <a:gd name="T75" fmla="*/ 1 h 231"/>
                    <a:gd name="T76" fmla="*/ 0 w 455"/>
                    <a:gd name="T77" fmla="*/ 1 h 231"/>
                    <a:gd name="T78" fmla="*/ 0 w 455"/>
                    <a:gd name="T79" fmla="*/ 1 h 231"/>
                    <a:gd name="T80" fmla="*/ 0 w 455"/>
                    <a:gd name="T81" fmla="*/ 1 h 231"/>
                    <a:gd name="T82" fmla="*/ 0 w 455"/>
                    <a:gd name="T83" fmla="*/ 1 h 231"/>
                    <a:gd name="T84" fmla="*/ 0 w 455"/>
                    <a:gd name="T85" fmla="*/ 1 h 231"/>
                    <a:gd name="T86" fmla="*/ 0 w 455"/>
                    <a:gd name="T87" fmla="*/ 1 h 231"/>
                    <a:gd name="T88" fmla="*/ 0 w 455"/>
                    <a:gd name="T89" fmla="*/ 1 h 231"/>
                    <a:gd name="T90" fmla="*/ 0 w 455"/>
                    <a:gd name="T91" fmla="*/ 1 h 231"/>
                    <a:gd name="T92" fmla="*/ 0 w 455"/>
                    <a:gd name="T93" fmla="*/ 1 h 231"/>
                    <a:gd name="T94" fmla="*/ 0 w 455"/>
                    <a:gd name="T95" fmla="*/ 1 h 231"/>
                    <a:gd name="T96" fmla="*/ 0 w 455"/>
                    <a:gd name="T97" fmla="*/ 1 h 231"/>
                    <a:gd name="T98" fmla="*/ 1 w 455"/>
                    <a:gd name="T99" fmla="*/ 1 h 231"/>
                    <a:gd name="T100" fmla="*/ 1 w 455"/>
                    <a:gd name="T101" fmla="*/ 1 h 231"/>
                    <a:gd name="T102" fmla="*/ 1 w 455"/>
                    <a:gd name="T103" fmla="*/ 1 h 231"/>
                    <a:gd name="T104" fmla="*/ 1 w 455"/>
                    <a:gd name="T105" fmla="*/ 0 h 23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55"/>
                    <a:gd name="T160" fmla="*/ 0 h 231"/>
                    <a:gd name="T161" fmla="*/ 455 w 455"/>
                    <a:gd name="T162" fmla="*/ 231 h 23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55" h="231">
                      <a:moveTo>
                        <a:pt x="455" y="3"/>
                      </a:moveTo>
                      <a:lnTo>
                        <a:pt x="438" y="5"/>
                      </a:lnTo>
                      <a:lnTo>
                        <a:pt x="395" y="11"/>
                      </a:lnTo>
                      <a:lnTo>
                        <a:pt x="330" y="20"/>
                      </a:lnTo>
                      <a:lnTo>
                        <a:pt x="255" y="33"/>
                      </a:lnTo>
                      <a:lnTo>
                        <a:pt x="217" y="39"/>
                      </a:lnTo>
                      <a:lnTo>
                        <a:pt x="177" y="47"/>
                      </a:lnTo>
                      <a:lnTo>
                        <a:pt x="141" y="56"/>
                      </a:lnTo>
                      <a:lnTo>
                        <a:pt x="106" y="63"/>
                      </a:lnTo>
                      <a:lnTo>
                        <a:pt x="74" y="73"/>
                      </a:lnTo>
                      <a:lnTo>
                        <a:pt x="48" y="82"/>
                      </a:lnTo>
                      <a:lnTo>
                        <a:pt x="37" y="86"/>
                      </a:lnTo>
                      <a:lnTo>
                        <a:pt x="27" y="92"/>
                      </a:lnTo>
                      <a:lnTo>
                        <a:pt x="20" y="96"/>
                      </a:lnTo>
                      <a:lnTo>
                        <a:pt x="13" y="102"/>
                      </a:lnTo>
                      <a:lnTo>
                        <a:pt x="12" y="111"/>
                      </a:lnTo>
                      <a:lnTo>
                        <a:pt x="10" y="128"/>
                      </a:lnTo>
                      <a:lnTo>
                        <a:pt x="9" y="150"/>
                      </a:lnTo>
                      <a:lnTo>
                        <a:pt x="6" y="172"/>
                      </a:lnTo>
                      <a:lnTo>
                        <a:pt x="4" y="194"/>
                      </a:lnTo>
                      <a:lnTo>
                        <a:pt x="2" y="213"/>
                      </a:lnTo>
                      <a:lnTo>
                        <a:pt x="1" y="226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13"/>
                      </a:lnTo>
                      <a:lnTo>
                        <a:pt x="0" y="196"/>
                      </a:lnTo>
                      <a:lnTo>
                        <a:pt x="0" y="175"/>
                      </a:lnTo>
                      <a:lnTo>
                        <a:pt x="0" y="154"/>
                      </a:lnTo>
                      <a:lnTo>
                        <a:pt x="0" y="136"/>
                      </a:lnTo>
                      <a:lnTo>
                        <a:pt x="0" y="121"/>
                      </a:lnTo>
                      <a:lnTo>
                        <a:pt x="0" y="114"/>
                      </a:lnTo>
                      <a:lnTo>
                        <a:pt x="1" y="111"/>
                      </a:lnTo>
                      <a:lnTo>
                        <a:pt x="1" y="109"/>
                      </a:lnTo>
                      <a:lnTo>
                        <a:pt x="2" y="108"/>
                      </a:lnTo>
                      <a:lnTo>
                        <a:pt x="4" y="107"/>
                      </a:lnTo>
                      <a:lnTo>
                        <a:pt x="6" y="106"/>
                      </a:lnTo>
                      <a:lnTo>
                        <a:pt x="8" y="105"/>
                      </a:lnTo>
                      <a:lnTo>
                        <a:pt x="11" y="103"/>
                      </a:lnTo>
                      <a:lnTo>
                        <a:pt x="13" y="102"/>
                      </a:lnTo>
                      <a:lnTo>
                        <a:pt x="20" y="97"/>
                      </a:lnTo>
                      <a:lnTo>
                        <a:pt x="36" y="88"/>
                      </a:lnTo>
                      <a:lnTo>
                        <a:pt x="49" y="83"/>
                      </a:lnTo>
                      <a:lnTo>
                        <a:pt x="65" y="78"/>
                      </a:lnTo>
                      <a:lnTo>
                        <a:pt x="84" y="70"/>
                      </a:lnTo>
                      <a:lnTo>
                        <a:pt x="107" y="62"/>
                      </a:lnTo>
                      <a:lnTo>
                        <a:pt x="135" y="54"/>
                      </a:lnTo>
                      <a:lnTo>
                        <a:pt x="165" y="47"/>
                      </a:lnTo>
                      <a:lnTo>
                        <a:pt x="202" y="38"/>
                      </a:lnTo>
                      <a:lnTo>
                        <a:pt x="241" y="30"/>
                      </a:lnTo>
                      <a:lnTo>
                        <a:pt x="286" y="22"/>
                      </a:lnTo>
                      <a:lnTo>
                        <a:pt x="335" y="14"/>
                      </a:lnTo>
                      <a:lnTo>
                        <a:pt x="390" y="6"/>
                      </a:lnTo>
                      <a:lnTo>
                        <a:pt x="44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5" name="Freeform 1037"/>
                <p:cNvSpPr>
                  <a:spLocks/>
                </p:cNvSpPr>
                <p:nvPr/>
              </p:nvSpPr>
              <p:spPr bwMode="auto">
                <a:xfrm>
                  <a:off x="773" y="1345"/>
                  <a:ext cx="208" cy="35"/>
                </a:xfrm>
                <a:custGeom>
                  <a:avLst/>
                  <a:gdLst>
                    <a:gd name="T0" fmla="*/ 1 w 418"/>
                    <a:gd name="T1" fmla="*/ 0 h 70"/>
                    <a:gd name="T2" fmla="*/ 1 w 418"/>
                    <a:gd name="T3" fmla="*/ 1 h 70"/>
                    <a:gd name="T4" fmla="*/ 1 w 418"/>
                    <a:gd name="T5" fmla="*/ 1 h 70"/>
                    <a:gd name="T6" fmla="*/ 1 w 418"/>
                    <a:gd name="T7" fmla="*/ 1 h 70"/>
                    <a:gd name="T8" fmla="*/ 0 w 418"/>
                    <a:gd name="T9" fmla="*/ 1 h 70"/>
                    <a:gd name="T10" fmla="*/ 0 w 418"/>
                    <a:gd name="T11" fmla="*/ 1 h 70"/>
                    <a:gd name="T12" fmla="*/ 0 w 418"/>
                    <a:gd name="T13" fmla="*/ 1 h 70"/>
                    <a:gd name="T14" fmla="*/ 0 w 418"/>
                    <a:gd name="T15" fmla="*/ 1 h 70"/>
                    <a:gd name="T16" fmla="*/ 0 w 418"/>
                    <a:gd name="T17" fmla="*/ 1 h 70"/>
                    <a:gd name="T18" fmla="*/ 0 w 418"/>
                    <a:gd name="T19" fmla="*/ 1 h 70"/>
                    <a:gd name="T20" fmla="*/ 0 w 418"/>
                    <a:gd name="T21" fmla="*/ 1 h 70"/>
                    <a:gd name="T22" fmla="*/ 0 w 418"/>
                    <a:gd name="T23" fmla="*/ 1 h 70"/>
                    <a:gd name="T24" fmla="*/ 0 w 418"/>
                    <a:gd name="T25" fmla="*/ 1 h 70"/>
                    <a:gd name="T26" fmla="*/ 0 w 418"/>
                    <a:gd name="T27" fmla="*/ 1 h 70"/>
                    <a:gd name="T28" fmla="*/ 0 w 418"/>
                    <a:gd name="T29" fmla="*/ 1 h 70"/>
                    <a:gd name="T30" fmla="*/ 0 w 418"/>
                    <a:gd name="T31" fmla="*/ 1 h 70"/>
                    <a:gd name="T32" fmla="*/ 0 w 418"/>
                    <a:gd name="T33" fmla="*/ 1 h 70"/>
                    <a:gd name="T34" fmla="*/ 0 w 418"/>
                    <a:gd name="T35" fmla="*/ 1 h 70"/>
                    <a:gd name="T36" fmla="*/ 0 w 418"/>
                    <a:gd name="T37" fmla="*/ 1 h 70"/>
                    <a:gd name="T38" fmla="*/ 0 w 418"/>
                    <a:gd name="T39" fmla="*/ 1 h 70"/>
                    <a:gd name="T40" fmla="*/ 0 w 418"/>
                    <a:gd name="T41" fmla="*/ 1 h 70"/>
                    <a:gd name="T42" fmla="*/ 0 w 418"/>
                    <a:gd name="T43" fmla="*/ 1 h 70"/>
                    <a:gd name="T44" fmla="*/ 0 w 418"/>
                    <a:gd name="T45" fmla="*/ 1 h 70"/>
                    <a:gd name="T46" fmla="*/ 1 w 418"/>
                    <a:gd name="T47" fmla="*/ 1 h 70"/>
                    <a:gd name="T48" fmla="*/ 1 w 418"/>
                    <a:gd name="T49" fmla="*/ 1 h 70"/>
                    <a:gd name="T50" fmla="*/ 1 w 418"/>
                    <a:gd name="T51" fmla="*/ 1 h 70"/>
                    <a:gd name="T52" fmla="*/ 1 w 418"/>
                    <a:gd name="T53" fmla="*/ 1 h 70"/>
                    <a:gd name="T54" fmla="*/ 1 w 418"/>
                    <a:gd name="T55" fmla="*/ 1 h 70"/>
                    <a:gd name="T56" fmla="*/ 1 w 418"/>
                    <a:gd name="T57" fmla="*/ 1 h 70"/>
                    <a:gd name="T58" fmla="*/ 1 w 418"/>
                    <a:gd name="T59" fmla="*/ 0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8"/>
                    <a:gd name="T91" fmla="*/ 0 h 70"/>
                    <a:gd name="T92" fmla="*/ 418 w 418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8" h="70">
                      <a:moveTo>
                        <a:pt x="417" y="0"/>
                      </a:moveTo>
                      <a:lnTo>
                        <a:pt x="401" y="1"/>
                      </a:lnTo>
                      <a:lnTo>
                        <a:pt x="360" y="5"/>
                      </a:lnTo>
                      <a:lnTo>
                        <a:pt x="302" y="12"/>
                      </a:lnTo>
                      <a:lnTo>
                        <a:pt x="233" y="19"/>
                      </a:lnTo>
                      <a:lnTo>
                        <a:pt x="195" y="25"/>
                      </a:lnTo>
                      <a:lnTo>
                        <a:pt x="160" y="30"/>
                      </a:lnTo>
                      <a:lnTo>
                        <a:pt x="125" y="36"/>
                      </a:lnTo>
                      <a:lnTo>
                        <a:pt x="92" y="42"/>
                      </a:lnTo>
                      <a:lnTo>
                        <a:pt x="62" y="49"/>
                      </a:lnTo>
                      <a:lnTo>
                        <a:pt x="36" y="56"/>
                      </a:lnTo>
                      <a:lnTo>
                        <a:pt x="25" y="59"/>
                      </a:lnTo>
                      <a:lnTo>
                        <a:pt x="16" y="63"/>
                      </a:lnTo>
                      <a:lnTo>
                        <a:pt x="7" y="66"/>
                      </a:lnTo>
                      <a:lnTo>
                        <a:pt x="0" y="70"/>
                      </a:lnTo>
                      <a:lnTo>
                        <a:pt x="16" y="63"/>
                      </a:lnTo>
                      <a:lnTo>
                        <a:pt x="36" y="57"/>
                      </a:lnTo>
                      <a:lnTo>
                        <a:pt x="60" y="51"/>
                      </a:lnTo>
                      <a:lnTo>
                        <a:pt x="89" y="46"/>
                      </a:lnTo>
                      <a:lnTo>
                        <a:pt x="119" y="40"/>
                      </a:lnTo>
                      <a:lnTo>
                        <a:pt x="151" y="36"/>
                      </a:lnTo>
                      <a:lnTo>
                        <a:pt x="184" y="31"/>
                      </a:lnTo>
                      <a:lnTo>
                        <a:pt x="218" y="28"/>
                      </a:lnTo>
                      <a:lnTo>
                        <a:pt x="285" y="22"/>
                      </a:lnTo>
                      <a:lnTo>
                        <a:pt x="344" y="18"/>
                      </a:lnTo>
                      <a:lnTo>
                        <a:pt x="370" y="17"/>
                      </a:lnTo>
                      <a:lnTo>
                        <a:pt x="390" y="17"/>
                      </a:lnTo>
                      <a:lnTo>
                        <a:pt x="407" y="18"/>
                      </a:lnTo>
                      <a:lnTo>
                        <a:pt x="418" y="19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5C8F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6" name="Freeform 1038"/>
                <p:cNvSpPr>
                  <a:spLocks/>
                </p:cNvSpPr>
                <p:nvPr/>
              </p:nvSpPr>
              <p:spPr bwMode="auto">
                <a:xfrm>
                  <a:off x="773" y="1345"/>
                  <a:ext cx="208" cy="35"/>
                </a:xfrm>
                <a:custGeom>
                  <a:avLst/>
                  <a:gdLst>
                    <a:gd name="T0" fmla="*/ 1 w 418"/>
                    <a:gd name="T1" fmla="*/ 0 h 70"/>
                    <a:gd name="T2" fmla="*/ 1 w 418"/>
                    <a:gd name="T3" fmla="*/ 1 h 70"/>
                    <a:gd name="T4" fmla="*/ 1 w 418"/>
                    <a:gd name="T5" fmla="*/ 1 h 70"/>
                    <a:gd name="T6" fmla="*/ 1 w 418"/>
                    <a:gd name="T7" fmla="*/ 1 h 70"/>
                    <a:gd name="T8" fmla="*/ 0 w 418"/>
                    <a:gd name="T9" fmla="*/ 1 h 70"/>
                    <a:gd name="T10" fmla="*/ 0 w 418"/>
                    <a:gd name="T11" fmla="*/ 1 h 70"/>
                    <a:gd name="T12" fmla="*/ 0 w 418"/>
                    <a:gd name="T13" fmla="*/ 1 h 70"/>
                    <a:gd name="T14" fmla="*/ 0 w 418"/>
                    <a:gd name="T15" fmla="*/ 1 h 70"/>
                    <a:gd name="T16" fmla="*/ 0 w 418"/>
                    <a:gd name="T17" fmla="*/ 1 h 70"/>
                    <a:gd name="T18" fmla="*/ 0 w 418"/>
                    <a:gd name="T19" fmla="*/ 1 h 70"/>
                    <a:gd name="T20" fmla="*/ 0 w 418"/>
                    <a:gd name="T21" fmla="*/ 1 h 70"/>
                    <a:gd name="T22" fmla="*/ 0 w 418"/>
                    <a:gd name="T23" fmla="*/ 1 h 70"/>
                    <a:gd name="T24" fmla="*/ 0 w 418"/>
                    <a:gd name="T25" fmla="*/ 1 h 70"/>
                    <a:gd name="T26" fmla="*/ 0 w 418"/>
                    <a:gd name="T27" fmla="*/ 1 h 70"/>
                    <a:gd name="T28" fmla="*/ 0 w 418"/>
                    <a:gd name="T29" fmla="*/ 1 h 70"/>
                    <a:gd name="T30" fmla="*/ 0 w 418"/>
                    <a:gd name="T31" fmla="*/ 1 h 70"/>
                    <a:gd name="T32" fmla="*/ 0 w 418"/>
                    <a:gd name="T33" fmla="*/ 1 h 70"/>
                    <a:gd name="T34" fmla="*/ 0 w 418"/>
                    <a:gd name="T35" fmla="*/ 1 h 70"/>
                    <a:gd name="T36" fmla="*/ 0 w 418"/>
                    <a:gd name="T37" fmla="*/ 1 h 70"/>
                    <a:gd name="T38" fmla="*/ 0 w 418"/>
                    <a:gd name="T39" fmla="*/ 1 h 70"/>
                    <a:gd name="T40" fmla="*/ 0 w 418"/>
                    <a:gd name="T41" fmla="*/ 1 h 70"/>
                    <a:gd name="T42" fmla="*/ 0 w 418"/>
                    <a:gd name="T43" fmla="*/ 1 h 70"/>
                    <a:gd name="T44" fmla="*/ 0 w 418"/>
                    <a:gd name="T45" fmla="*/ 1 h 70"/>
                    <a:gd name="T46" fmla="*/ 1 w 418"/>
                    <a:gd name="T47" fmla="*/ 1 h 70"/>
                    <a:gd name="T48" fmla="*/ 1 w 418"/>
                    <a:gd name="T49" fmla="*/ 1 h 70"/>
                    <a:gd name="T50" fmla="*/ 1 w 418"/>
                    <a:gd name="T51" fmla="*/ 1 h 70"/>
                    <a:gd name="T52" fmla="*/ 1 w 418"/>
                    <a:gd name="T53" fmla="*/ 1 h 70"/>
                    <a:gd name="T54" fmla="*/ 1 w 418"/>
                    <a:gd name="T55" fmla="*/ 1 h 70"/>
                    <a:gd name="T56" fmla="*/ 1 w 418"/>
                    <a:gd name="T57" fmla="*/ 1 h 70"/>
                    <a:gd name="T58" fmla="*/ 1 w 418"/>
                    <a:gd name="T59" fmla="*/ 0 h 7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18"/>
                    <a:gd name="T91" fmla="*/ 0 h 70"/>
                    <a:gd name="T92" fmla="*/ 418 w 418"/>
                    <a:gd name="T93" fmla="*/ 70 h 7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18" h="70">
                      <a:moveTo>
                        <a:pt x="417" y="0"/>
                      </a:moveTo>
                      <a:lnTo>
                        <a:pt x="401" y="1"/>
                      </a:lnTo>
                      <a:lnTo>
                        <a:pt x="360" y="5"/>
                      </a:lnTo>
                      <a:lnTo>
                        <a:pt x="302" y="12"/>
                      </a:lnTo>
                      <a:lnTo>
                        <a:pt x="233" y="19"/>
                      </a:lnTo>
                      <a:lnTo>
                        <a:pt x="195" y="25"/>
                      </a:lnTo>
                      <a:lnTo>
                        <a:pt x="160" y="30"/>
                      </a:lnTo>
                      <a:lnTo>
                        <a:pt x="125" y="36"/>
                      </a:lnTo>
                      <a:lnTo>
                        <a:pt x="92" y="42"/>
                      </a:lnTo>
                      <a:lnTo>
                        <a:pt x="62" y="49"/>
                      </a:lnTo>
                      <a:lnTo>
                        <a:pt x="36" y="56"/>
                      </a:lnTo>
                      <a:lnTo>
                        <a:pt x="25" y="59"/>
                      </a:lnTo>
                      <a:lnTo>
                        <a:pt x="16" y="63"/>
                      </a:lnTo>
                      <a:lnTo>
                        <a:pt x="7" y="66"/>
                      </a:lnTo>
                      <a:lnTo>
                        <a:pt x="0" y="70"/>
                      </a:lnTo>
                      <a:lnTo>
                        <a:pt x="16" y="63"/>
                      </a:lnTo>
                      <a:lnTo>
                        <a:pt x="36" y="57"/>
                      </a:lnTo>
                      <a:lnTo>
                        <a:pt x="60" y="51"/>
                      </a:lnTo>
                      <a:lnTo>
                        <a:pt x="89" y="46"/>
                      </a:lnTo>
                      <a:lnTo>
                        <a:pt x="119" y="40"/>
                      </a:lnTo>
                      <a:lnTo>
                        <a:pt x="151" y="36"/>
                      </a:lnTo>
                      <a:lnTo>
                        <a:pt x="184" y="31"/>
                      </a:lnTo>
                      <a:lnTo>
                        <a:pt x="218" y="28"/>
                      </a:lnTo>
                      <a:lnTo>
                        <a:pt x="285" y="22"/>
                      </a:lnTo>
                      <a:lnTo>
                        <a:pt x="344" y="18"/>
                      </a:lnTo>
                      <a:lnTo>
                        <a:pt x="370" y="17"/>
                      </a:lnTo>
                      <a:lnTo>
                        <a:pt x="390" y="17"/>
                      </a:lnTo>
                      <a:lnTo>
                        <a:pt x="407" y="18"/>
                      </a:lnTo>
                      <a:lnTo>
                        <a:pt x="418" y="19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7" name="Freeform 1039"/>
                <p:cNvSpPr>
                  <a:spLocks/>
                </p:cNvSpPr>
                <p:nvPr/>
              </p:nvSpPr>
              <p:spPr bwMode="auto">
                <a:xfrm>
                  <a:off x="559" y="1338"/>
                  <a:ext cx="209" cy="45"/>
                </a:xfrm>
                <a:custGeom>
                  <a:avLst/>
                  <a:gdLst>
                    <a:gd name="T0" fmla="*/ 1 w 418"/>
                    <a:gd name="T1" fmla="*/ 0 h 89"/>
                    <a:gd name="T2" fmla="*/ 1 w 418"/>
                    <a:gd name="T3" fmla="*/ 1 h 89"/>
                    <a:gd name="T4" fmla="*/ 1 w 418"/>
                    <a:gd name="T5" fmla="*/ 1 h 89"/>
                    <a:gd name="T6" fmla="*/ 1 w 418"/>
                    <a:gd name="T7" fmla="*/ 1 h 89"/>
                    <a:gd name="T8" fmla="*/ 1 w 418"/>
                    <a:gd name="T9" fmla="*/ 1 h 89"/>
                    <a:gd name="T10" fmla="*/ 1 w 418"/>
                    <a:gd name="T11" fmla="*/ 1 h 89"/>
                    <a:gd name="T12" fmla="*/ 1 w 418"/>
                    <a:gd name="T13" fmla="*/ 1 h 89"/>
                    <a:gd name="T14" fmla="*/ 1 w 418"/>
                    <a:gd name="T15" fmla="*/ 1 h 89"/>
                    <a:gd name="T16" fmla="*/ 1 w 418"/>
                    <a:gd name="T17" fmla="*/ 1 h 89"/>
                    <a:gd name="T18" fmla="*/ 1 w 418"/>
                    <a:gd name="T19" fmla="*/ 1 h 89"/>
                    <a:gd name="T20" fmla="*/ 0 w 418"/>
                    <a:gd name="T21" fmla="*/ 1 h 89"/>
                    <a:gd name="T22" fmla="*/ 1 w 418"/>
                    <a:gd name="T23" fmla="*/ 1 h 89"/>
                    <a:gd name="T24" fmla="*/ 1 w 418"/>
                    <a:gd name="T25" fmla="*/ 1 h 89"/>
                    <a:gd name="T26" fmla="*/ 1 w 418"/>
                    <a:gd name="T27" fmla="*/ 1 h 89"/>
                    <a:gd name="T28" fmla="*/ 1 w 418"/>
                    <a:gd name="T29" fmla="*/ 1 h 89"/>
                    <a:gd name="T30" fmla="*/ 1 w 418"/>
                    <a:gd name="T31" fmla="*/ 1 h 89"/>
                    <a:gd name="T32" fmla="*/ 2 w 418"/>
                    <a:gd name="T33" fmla="*/ 1 h 89"/>
                    <a:gd name="T34" fmla="*/ 2 w 418"/>
                    <a:gd name="T35" fmla="*/ 1 h 89"/>
                    <a:gd name="T36" fmla="*/ 2 w 418"/>
                    <a:gd name="T37" fmla="*/ 1 h 89"/>
                    <a:gd name="T38" fmla="*/ 2 w 418"/>
                    <a:gd name="T39" fmla="*/ 1 h 89"/>
                    <a:gd name="T40" fmla="*/ 2 w 418"/>
                    <a:gd name="T41" fmla="*/ 1 h 89"/>
                    <a:gd name="T42" fmla="*/ 2 w 418"/>
                    <a:gd name="T43" fmla="*/ 1 h 89"/>
                    <a:gd name="T44" fmla="*/ 2 w 418"/>
                    <a:gd name="T45" fmla="*/ 1 h 89"/>
                    <a:gd name="T46" fmla="*/ 2 w 418"/>
                    <a:gd name="T47" fmla="*/ 1 h 89"/>
                    <a:gd name="T48" fmla="*/ 2 w 418"/>
                    <a:gd name="T49" fmla="*/ 1 h 89"/>
                    <a:gd name="T50" fmla="*/ 2 w 418"/>
                    <a:gd name="T51" fmla="*/ 1 h 89"/>
                    <a:gd name="T52" fmla="*/ 2 w 418"/>
                    <a:gd name="T53" fmla="*/ 1 h 89"/>
                    <a:gd name="T54" fmla="*/ 2 w 418"/>
                    <a:gd name="T55" fmla="*/ 1 h 89"/>
                    <a:gd name="T56" fmla="*/ 2 w 418"/>
                    <a:gd name="T57" fmla="*/ 1 h 89"/>
                    <a:gd name="T58" fmla="*/ 2 w 418"/>
                    <a:gd name="T59" fmla="*/ 0 h 89"/>
                    <a:gd name="T60" fmla="*/ 2 w 418"/>
                    <a:gd name="T61" fmla="*/ 1 h 89"/>
                    <a:gd name="T62" fmla="*/ 2 w 418"/>
                    <a:gd name="T63" fmla="*/ 1 h 89"/>
                    <a:gd name="T64" fmla="*/ 1 w 418"/>
                    <a:gd name="T65" fmla="*/ 1 h 89"/>
                    <a:gd name="T66" fmla="*/ 1 w 418"/>
                    <a:gd name="T67" fmla="*/ 0 h 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8"/>
                    <a:gd name="T103" fmla="*/ 0 h 89"/>
                    <a:gd name="T104" fmla="*/ 418 w 418"/>
                    <a:gd name="T105" fmla="*/ 89 h 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8" h="89">
                      <a:moveTo>
                        <a:pt x="135" y="0"/>
                      </a:moveTo>
                      <a:lnTo>
                        <a:pt x="129" y="0"/>
                      </a:lnTo>
                      <a:lnTo>
                        <a:pt x="124" y="2"/>
                      </a:lnTo>
                      <a:lnTo>
                        <a:pt x="118" y="3"/>
                      </a:lnTo>
                      <a:lnTo>
                        <a:pt x="113" y="5"/>
                      </a:lnTo>
                      <a:lnTo>
                        <a:pt x="106" y="7"/>
                      </a:lnTo>
                      <a:lnTo>
                        <a:pt x="101" y="10"/>
                      </a:lnTo>
                      <a:lnTo>
                        <a:pt x="94" y="15"/>
                      </a:lnTo>
                      <a:lnTo>
                        <a:pt x="87" y="19"/>
                      </a:lnTo>
                      <a:lnTo>
                        <a:pt x="80" y="23"/>
                      </a:lnTo>
                      <a:lnTo>
                        <a:pt x="70" y="30"/>
                      </a:lnTo>
                      <a:lnTo>
                        <a:pt x="60" y="37"/>
                      </a:lnTo>
                      <a:lnTo>
                        <a:pt x="49" y="43"/>
                      </a:lnTo>
                      <a:lnTo>
                        <a:pt x="38" y="50"/>
                      </a:lnTo>
                      <a:lnTo>
                        <a:pt x="29" y="56"/>
                      </a:lnTo>
                      <a:lnTo>
                        <a:pt x="22" y="61"/>
                      </a:lnTo>
                      <a:lnTo>
                        <a:pt x="16" y="64"/>
                      </a:lnTo>
                      <a:lnTo>
                        <a:pt x="12" y="67"/>
                      </a:lnTo>
                      <a:lnTo>
                        <a:pt x="7" y="72"/>
                      </a:lnTo>
                      <a:lnTo>
                        <a:pt x="4" y="75"/>
                      </a:lnTo>
                      <a:lnTo>
                        <a:pt x="1" y="79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3" y="88"/>
                      </a:lnTo>
                      <a:lnTo>
                        <a:pt x="8" y="89"/>
                      </a:lnTo>
                      <a:lnTo>
                        <a:pt x="25" y="89"/>
                      </a:lnTo>
                      <a:lnTo>
                        <a:pt x="56" y="89"/>
                      </a:lnTo>
                      <a:lnTo>
                        <a:pt x="96" y="89"/>
                      </a:lnTo>
                      <a:lnTo>
                        <a:pt x="141" y="89"/>
                      </a:lnTo>
                      <a:lnTo>
                        <a:pt x="186" y="89"/>
                      </a:lnTo>
                      <a:lnTo>
                        <a:pt x="225" y="89"/>
                      </a:lnTo>
                      <a:lnTo>
                        <a:pt x="254" y="89"/>
                      </a:lnTo>
                      <a:lnTo>
                        <a:pt x="266" y="89"/>
                      </a:lnTo>
                      <a:lnTo>
                        <a:pt x="269" y="89"/>
                      </a:lnTo>
                      <a:lnTo>
                        <a:pt x="272" y="89"/>
                      </a:lnTo>
                      <a:lnTo>
                        <a:pt x="275" y="89"/>
                      </a:lnTo>
                      <a:lnTo>
                        <a:pt x="278" y="88"/>
                      </a:lnTo>
                      <a:lnTo>
                        <a:pt x="282" y="87"/>
                      </a:lnTo>
                      <a:lnTo>
                        <a:pt x="286" y="86"/>
                      </a:lnTo>
                      <a:lnTo>
                        <a:pt x="289" y="84"/>
                      </a:lnTo>
                      <a:lnTo>
                        <a:pt x="293" y="80"/>
                      </a:lnTo>
                      <a:lnTo>
                        <a:pt x="300" y="75"/>
                      </a:lnTo>
                      <a:lnTo>
                        <a:pt x="310" y="66"/>
                      </a:lnTo>
                      <a:lnTo>
                        <a:pt x="324" y="55"/>
                      </a:lnTo>
                      <a:lnTo>
                        <a:pt x="339" y="43"/>
                      </a:lnTo>
                      <a:lnTo>
                        <a:pt x="356" y="32"/>
                      </a:lnTo>
                      <a:lnTo>
                        <a:pt x="372" y="21"/>
                      </a:lnTo>
                      <a:lnTo>
                        <a:pt x="381" y="17"/>
                      </a:lnTo>
                      <a:lnTo>
                        <a:pt x="389" y="14"/>
                      </a:lnTo>
                      <a:lnTo>
                        <a:pt x="396" y="11"/>
                      </a:lnTo>
                      <a:lnTo>
                        <a:pt x="403" y="9"/>
                      </a:lnTo>
                      <a:lnTo>
                        <a:pt x="413" y="7"/>
                      </a:lnTo>
                      <a:lnTo>
                        <a:pt x="417" y="6"/>
                      </a:lnTo>
                      <a:lnTo>
                        <a:pt x="418" y="5"/>
                      </a:lnTo>
                      <a:lnTo>
                        <a:pt x="418" y="4"/>
                      </a:lnTo>
                      <a:lnTo>
                        <a:pt x="417" y="3"/>
                      </a:lnTo>
                      <a:lnTo>
                        <a:pt x="415" y="3"/>
                      </a:lnTo>
                      <a:lnTo>
                        <a:pt x="411" y="2"/>
                      </a:lnTo>
                      <a:lnTo>
                        <a:pt x="405" y="0"/>
                      </a:lnTo>
                      <a:lnTo>
                        <a:pt x="399" y="0"/>
                      </a:lnTo>
                      <a:lnTo>
                        <a:pt x="394" y="0"/>
                      </a:lnTo>
                      <a:lnTo>
                        <a:pt x="380" y="2"/>
                      </a:lnTo>
                      <a:lnTo>
                        <a:pt x="349" y="2"/>
                      </a:lnTo>
                      <a:lnTo>
                        <a:pt x="307" y="2"/>
                      </a:lnTo>
                      <a:lnTo>
                        <a:pt x="261" y="2"/>
                      </a:lnTo>
                      <a:lnTo>
                        <a:pt x="213" y="2"/>
                      </a:lnTo>
                      <a:lnTo>
                        <a:pt x="174" y="0"/>
                      </a:lnTo>
                      <a:lnTo>
                        <a:pt x="145" y="0"/>
                      </a:ln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8" name="Freeform 1040"/>
                <p:cNvSpPr>
                  <a:spLocks/>
                </p:cNvSpPr>
                <p:nvPr/>
              </p:nvSpPr>
              <p:spPr bwMode="auto">
                <a:xfrm>
                  <a:off x="559" y="1338"/>
                  <a:ext cx="209" cy="45"/>
                </a:xfrm>
                <a:custGeom>
                  <a:avLst/>
                  <a:gdLst>
                    <a:gd name="T0" fmla="*/ 1 w 418"/>
                    <a:gd name="T1" fmla="*/ 0 h 89"/>
                    <a:gd name="T2" fmla="*/ 1 w 418"/>
                    <a:gd name="T3" fmla="*/ 1 h 89"/>
                    <a:gd name="T4" fmla="*/ 1 w 418"/>
                    <a:gd name="T5" fmla="*/ 1 h 89"/>
                    <a:gd name="T6" fmla="*/ 1 w 418"/>
                    <a:gd name="T7" fmla="*/ 1 h 89"/>
                    <a:gd name="T8" fmla="*/ 1 w 418"/>
                    <a:gd name="T9" fmla="*/ 1 h 89"/>
                    <a:gd name="T10" fmla="*/ 1 w 418"/>
                    <a:gd name="T11" fmla="*/ 1 h 89"/>
                    <a:gd name="T12" fmla="*/ 1 w 418"/>
                    <a:gd name="T13" fmla="*/ 1 h 89"/>
                    <a:gd name="T14" fmla="*/ 1 w 418"/>
                    <a:gd name="T15" fmla="*/ 1 h 89"/>
                    <a:gd name="T16" fmla="*/ 1 w 418"/>
                    <a:gd name="T17" fmla="*/ 1 h 89"/>
                    <a:gd name="T18" fmla="*/ 1 w 418"/>
                    <a:gd name="T19" fmla="*/ 1 h 89"/>
                    <a:gd name="T20" fmla="*/ 0 w 418"/>
                    <a:gd name="T21" fmla="*/ 1 h 89"/>
                    <a:gd name="T22" fmla="*/ 1 w 418"/>
                    <a:gd name="T23" fmla="*/ 1 h 89"/>
                    <a:gd name="T24" fmla="*/ 1 w 418"/>
                    <a:gd name="T25" fmla="*/ 1 h 89"/>
                    <a:gd name="T26" fmla="*/ 1 w 418"/>
                    <a:gd name="T27" fmla="*/ 1 h 89"/>
                    <a:gd name="T28" fmla="*/ 1 w 418"/>
                    <a:gd name="T29" fmla="*/ 1 h 89"/>
                    <a:gd name="T30" fmla="*/ 1 w 418"/>
                    <a:gd name="T31" fmla="*/ 1 h 89"/>
                    <a:gd name="T32" fmla="*/ 2 w 418"/>
                    <a:gd name="T33" fmla="*/ 1 h 89"/>
                    <a:gd name="T34" fmla="*/ 2 w 418"/>
                    <a:gd name="T35" fmla="*/ 1 h 89"/>
                    <a:gd name="T36" fmla="*/ 2 w 418"/>
                    <a:gd name="T37" fmla="*/ 1 h 89"/>
                    <a:gd name="T38" fmla="*/ 2 w 418"/>
                    <a:gd name="T39" fmla="*/ 1 h 89"/>
                    <a:gd name="T40" fmla="*/ 2 w 418"/>
                    <a:gd name="T41" fmla="*/ 1 h 89"/>
                    <a:gd name="T42" fmla="*/ 2 w 418"/>
                    <a:gd name="T43" fmla="*/ 1 h 89"/>
                    <a:gd name="T44" fmla="*/ 2 w 418"/>
                    <a:gd name="T45" fmla="*/ 1 h 89"/>
                    <a:gd name="T46" fmla="*/ 2 w 418"/>
                    <a:gd name="T47" fmla="*/ 1 h 89"/>
                    <a:gd name="T48" fmla="*/ 2 w 418"/>
                    <a:gd name="T49" fmla="*/ 1 h 89"/>
                    <a:gd name="T50" fmla="*/ 2 w 418"/>
                    <a:gd name="T51" fmla="*/ 1 h 89"/>
                    <a:gd name="T52" fmla="*/ 2 w 418"/>
                    <a:gd name="T53" fmla="*/ 1 h 89"/>
                    <a:gd name="T54" fmla="*/ 2 w 418"/>
                    <a:gd name="T55" fmla="*/ 1 h 89"/>
                    <a:gd name="T56" fmla="*/ 2 w 418"/>
                    <a:gd name="T57" fmla="*/ 1 h 89"/>
                    <a:gd name="T58" fmla="*/ 2 w 418"/>
                    <a:gd name="T59" fmla="*/ 0 h 89"/>
                    <a:gd name="T60" fmla="*/ 2 w 418"/>
                    <a:gd name="T61" fmla="*/ 1 h 89"/>
                    <a:gd name="T62" fmla="*/ 2 w 418"/>
                    <a:gd name="T63" fmla="*/ 1 h 89"/>
                    <a:gd name="T64" fmla="*/ 1 w 418"/>
                    <a:gd name="T65" fmla="*/ 1 h 89"/>
                    <a:gd name="T66" fmla="*/ 1 w 418"/>
                    <a:gd name="T67" fmla="*/ 0 h 8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8"/>
                    <a:gd name="T103" fmla="*/ 0 h 89"/>
                    <a:gd name="T104" fmla="*/ 418 w 418"/>
                    <a:gd name="T105" fmla="*/ 89 h 8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8" h="89">
                      <a:moveTo>
                        <a:pt x="135" y="0"/>
                      </a:moveTo>
                      <a:lnTo>
                        <a:pt x="129" y="0"/>
                      </a:lnTo>
                      <a:lnTo>
                        <a:pt x="124" y="2"/>
                      </a:lnTo>
                      <a:lnTo>
                        <a:pt x="118" y="3"/>
                      </a:lnTo>
                      <a:lnTo>
                        <a:pt x="113" y="5"/>
                      </a:lnTo>
                      <a:lnTo>
                        <a:pt x="106" y="7"/>
                      </a:lnTo>
                      <a:lnTo>
                        <a:pt x="101" y="10"/>
                      </a:lnTo>
                      <a:lnTo>
                        <a:pt x="94" y="15"/>
                      </a:lnTo>
                      <a:lnTo>
                        <a:pt x="87" y="19"/>
                      </a:lnTo>
                      <a:lnTo>
                        <a:pt x="80" y="23"/>
                      </a:lnTo>
                      <a:lnTo>
                        <a:pt x="70" y="30"/>
                      </a:lnTo>
                      <a:lnTo>
                        <a:pt x="60" y="37"/>
                      </a:lnTo>
                      <a:lnTo>
                        <a:pt x="49" y="43"/>
                      </a:lnTo>
                      <a:lnTo>
                        <a:pt x="38" y="50"/>
                      </a:lnTo>
                      <a:lnTo>
                        <a:pt x="29" y="56"/>
                      </a:lnTo>
                      <a:lnTo>
                        <a:pt x="22" y="61"/>
                      </a:lnTo>
                      <a:lnTo>
                        <a:pt x="16" y="64"/>
                      </a:lnTo>
                      <a:lnTo>
                        <a:pt x="12" y="67"/>
                      </a:lnTo>
                      <a:lnTo>
                        <a:pt x="7" y="72"/>
                      </a:lnTo>
                      <a:lnTo>
                        <a:pt x="4" y="75"/>
                      </a:lnTo>
                      <a:lnTo>
                        <a:pt x="1" y="79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3" y="88"/>
                      </a:lnTo>
                      <a:lnTo>
                        <a:pt x="8" y="89"/>
                      </a:lnTo>
                      <a:lnTo>
                        <a:pt x="25" y="89"/>
                      </a:lnTo>
                      <a:lnTo>
                        <a:pt x="56" y="89"/>
                      </a:lnTo>
                      <a:lnTo>
                        <a:pt x="96" y="89"/>
                      </a:lnTo>
                      <a:lnTo>
                        <a:pt x="141" y="89"/>
                      </a:lnTo>
                      <a:lnTo>
                        <a:pt x="186" y="89"/>
                      </a:lnTo>
                      <a:lnTo>
                        <a:pt x="225" y="89"/>
                      </a:lnTo>
                      <a:lnTo>
                        <a:pt x="254" y="89"/>
                      </a:lnTo>
                      <a:lnTo>
                        <a:pt x="266" y="89"/>
                      </a:lnTo>
                      <a:lnTo>
                        <a:pt x="269" y="89"/>
                      </a:lnTo>
                      <a:lnTo>
                        <a:pt x="272" y="89"/>
                      </a:lnTo>
                      <a:lnTo>
                        <a:pt x="275" y="89"/>
                      </a:lnTo>
                      <a:lnTo>
                        <a:pt x="278" y="88"/>
                      </a:lnTo>
                      <a:lnTo>
                        <a:pt x="282" y="87"/>
                      </a:lnTo>
                      <a:lnTo>
                        <a:pt x="286" y="86"/>
                      </a:lnTo>
                      <a:lnTo>
                        <a:pt x="289" y="84"/>
                      </a:lnTo>
                      <a:lnTo>
                        <a:pt x="293" y="80"/>
                      </a:lnTo>
                      <a:lnTo>
                        <a:pt x="300" y="75"/>
                      </a:lnTo>
                      <a:lnTo>
                        <a:pt x="310" y="66"/>
                      </a:lnTo>
                      <a:lnTo>
                        <a:pt x="324" y="55"/>
                      </a:lnTo>
                      <a:lnTo>
                        <a:pt x="339" y="43"/>
                      </a:lnTo>
                      <a:lnTo>
                        <a:pt x="356" y="32"/>
                      </a:lnTo>
                      <a:lnTo>
                        <a:pt x="372" y="21"/>
                      </a:lnTo>
                      <a:lnTo>
                        <a:pt x="381" y="17"/>
                      </a:lnTo>
                      <a:lnTo>
                        <a:pt x="389" y="14"/>
                      </a:lnTo>
                      <a:lnTo>
                        <a:pt x="396" y="11"/>
                      </a:lnTo>
                      <a:lnTo>
                        <a:pt x="403" y="9"/>
                      </a:lnTo>
                      <a:lnTo>
                        <a:pt x="413" y="7"/>
                      </a:lnTo>
                      <a:lnTo>
                        <a:pt x="417" y="6"/>
                      </a:lnTo>
                      <a:lnTo>
                        <a:pt x="418" y="5"/>
                      </a:lnTo>
                      <a:lnTo>
                        <a:pt x="418" y="4"/>
                      </a:lnTo>
                      <a:lnTo>
                        <a:pt x="417" y="3"/>
                      </a:lnTo>
                      <a:lnTo>
                        <a:pt x="415" y="3"/>
                      </a:lnTo>
                      <a:lnTo>
                        <a:pt x="411" y="2"/>
                      </a:lnTo>
                      <a:lnTo>
                        <a:pt x="405" y="0"/>
                      </a:lnTo>
                      <a:lnTo>
                        <a:pt x="399" y="0"/>
                      </a:lnTo>
                      <a:lnTo>
                        <a:pt x="394" y="0"/>
                      </a:lnTo>
                      <a:lnTo>
                        <a:pt x="380" y="2"/>
                      </a:lnTo>
                      <a:lnTo>
                        <a:pt x="349" y="2"/>
                      </a:lnTo>
                      <a:lnTo>
                        <a:pt x="307" y="2"/>
                      </a:lnTo>
                      <a:lnTo>
                        <a:pt x="261" y="2"/>
                      </a:lnTo>
                      <a:lnTo>
                        <a:pt x="213" y="2"/>
                      </a:lnTo>
                      <a:lnTo>
                        <a:pt x="174" y="0"/>
                      </a:lnTo>
                      <a:lnTo>
                        <a:pt x="145" y="0"/>
                      </a:lnTo>
                      <a:lnTo>
                        <a:pt x="13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9" name="Freeform 1041"/>
                <p:cNvSpPr>
                  <a:spLocks/>
                </p:cNvSpPr>
                <p:nvPr/>
              </p:nvSpPr>
              <p:spPr bwMode="auto">
                <a:xfrm>
                  <a:off x="564" y="1338"/>
                  <a:ext cx="198" cy="41"/>
                </a:xfrm>
                <a:custGeom>
                  <a:avLst/>
                  <a:gdLst>
                    <a:gd name="T0" fmla="*/ 1 w 394"/>
                    <a:gd name="T1" fmla="*/ 1 h 82"/>
                    <a:gd name="T2" fmla="*/ 0 w 394"/>
                    <a:gd name="T3" fmla="*/ 1 h 82"/>
                    <a:gd name="T4" fmla="*/ 1 w 394"/>
                    <a:gd name="T5" fmla="*/ 1 h 82"/>
                    <a:gd name="T6" fmla="*/ 1 w 394"/>
                    <a:gd name="T7" fmla="*/ 1 h 82"/>
                    <a:gd name="T8" fmla="*/ 1 w 394"/>
                    <a:gd name="T9" fmla="*/ 1 h 82"/>
                    <a:gd name="T10" fmla="*/ 1 w 394"/>
                    <a:gd name="T11" fmla="*/ 1 h 82"/>
                    <a:gd name="T12" fmla="*/ 1 w 394"/>
                    <a:gd name="T13" fmla="*/ 1 h 82"/>
                    <a:gd name="T14" fmla="*/ 1 w 394"/>
                    <a:gd name="T15" fmla="*/ 1 h 82"/>
                    <a:gd name="T16" fmla="*/ 1 w 394"/>
                    <a:gd name="T17" fmla="*/ 1 h 82"/>
                    <a:gd name="T18" fmla="*/ 1 w 394"/>
                    <a:gd name="T19" fmla="*/ 1 h 82"/>
                    <a:gd name="T20" fmla="*/ 2 w 394"/>
                    <a:gd name="T21" fmla="*/ 1 h 82"/>
                    <a:gd name="T22" fmla="*/ 2 w 394"/>
                    <a:gd name="T23" fmla="*/ 1 h 82"/>
                    <a:gd name="T24" fmla="*/ 2 w 394"/>
                    <a:gd name="T25" fmla="*/ 1 h 82"/>
                    <a:gd name="T26" fmla="*/ 2 w 394"/>
                    <a:gd name="T27" fmla="*/ 1 h 82"/>
                    <a:gd name="T28" fmla="*/ 2 w 394"/>
                    <a:gd name="T29" fmla="*/ 1 h 82"/>
                    <a:gd name="T30" fmla="*/ 2 w 394"/>
                    <a:gd name="T31" fmla="*/ 1 h 82"/>
                    <a:gd name="T32" fmla="*/ 2 w 394"/>
                    <a:gd name="T33" fmla="*/ 1 h 82"/>
                    <a:gd name="T34" fmla="*/ 2 w 394"/>
                    <a:gd name="T35" fmla="*/ 1 h 82"/>
                    <a:gd name="T36" fmla="*/ 2 w 394"/>
                    <a:gd name="T37" fmla="*/ 1 h 82"/>
                    <a:gd name="T38" fmla="*/ 2 w 394"/>
                    <a:gd name="T39" fmla="*/ 1 h 82"/>
                    <a:gd name="T40" fmla="*/ 2 w 394"/>
                    <a:gd name="T41" fmla="*/ 0 h 82"/>
                    <a:gd name="T42" fmla="*/ 2 w 394"/>
                    <a:gd name="T43" fmla="*/ 0 h 82"/>
                    <a:gd name="T44" fmla="*/ 2 w 394"/>
                    <a:gd name="T45" fmla="*/ 0 h 82"/>
                    <a:gd name="T46" fmla="*/ 1 w 394"/>
                    <a:gd name="T47" fmla="*/ 0 h 82"/>
                    <a:gd name="T48" fmla="*/ 1 w 394"/>
                    <a:gd name="T49" fmla="*/ 0 h 82"/>
                    <a:gd name="T50" fmla="*/ 1 w 394"/>
                    <a:gd name="T51" fmla="*/ 0 h 82"/>
                    <a:gd name="T52" fmla="*/ 1 w 394"/>
                    <a:gd name="T53" fmla="*/ 1 h 82"/>
                    <a:gd name="T54" fmla="*/ 1 w 394"/>
                    <a:gd name="T55" fmla="*/ 1 h 82"/>
                    <a:gd name="T56" fmla="*/ 1 w 394"/>
                    <a:gd name="T57" fmla="*/ 1 h 82"/>
                    <a:gd name="T58" fmla="*/ 1 w 394"/>
                    <a:gd name="T59" fmla="*/ 1 h 82"/>
                    <a:gd name="T60" fmla="*/ 1 w 394"/>
                    <a:gd name="T61" fmla="*/ 1 h 82"/>
                    <a:gd name="T62" fmla="*/ 1 w 394"/>
                    <a:gd name="T63" fmla="*/ 1 h 82"/>
                    <a:gd name="T64" fmla="*/ 1 w 394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4"/>
                    <a:gd name="T100" fmla="*/ 0 h 82"/>
                    <a:gd name="T101" fmla="*/ 394 w 39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4" h="82">
                      <a:moveTo>
                        <a:pt x="5" y="64"/>
                      </a:moveTo>
                      <a:lnTo>
                        <a:pt x="2" y="67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9"/>
                      </a:lnTo>
                      <a:lnTo>
                        <a:pt x="6" y="80"/>
                      </a:lnTo>
                      <a:lnTo>
                        <a:pt x="11" y="80"/>
                      </a:lnTo>
                      <a:lnTo>
                        <a:pt x="24" y="80"/>
                      </a:lnTo>
                      <a:lnTo>
                        <a:pt x="52" y="80"/>
                      </a:lnTo>
                      <a:lnTo>
                        <a:pt x="91" y="80"/>
                      </a:lnTo>
                      <a:lnTo>
                        <a:pt x="133" y="82"/>
                      </a:lnTo>
                      <a:lnTo>
                        <a:pt x="175" y="82"/>
                      </a:lnTo>
                      <a:lnTo>
                        <a:pt x="212" y="82"/>
                      </a:lnTo>
                      <a:lnTo>
                        <a:pt x="238" y="82"/>
                      </a:lnTo>
                      <a:lnTo>
                        <a:pt x="247" y="82"/>
                      </a:lnTo>
                      <a:lnTo>
                        <a:pt x="248" y="82"/>
                      </a:lnTo>
                      <a:lnTo>
                        <a:pt x="251" y="82"/>
                      </a:lnTo>
                      <a:lnTo>
                        <a:pt x="255" y="82"/>
                      </a:lnTo>
                      <a:lnTo>
                        <a:pt x="258" y="82"/>
                      </a:lnTo>
                      <a:lnTo>
                        <a:pt x="264" y="80"/>
                      </a:lnTo>
                      <a:lnTo>
                        <a:pt x="268" y="79"/>
                      </a:lnTo>
                      <a:lnTo>
                        <a:pt x="271" y="78"/>
                      </a:lnTo>
                      <a:lnTo>
                        <a:pt x="275" y="77"/>
                      </a:lnTo>
                      <a:lnTo>
                        <a:pt x="280" y="73"/>
                      </a:lnTo>
                      <a:lnTo>
                        <a:pt x="291" y="64"/>
                      </a:lnTo>
                      <a:lnTo>
                        <a:pt x="304" y="53"/>
                      </a:lnTo>
                      <a:lnTo>
                        <a:pt x="321" y="41"/>
                      </a:lnTo>
                      <a:lnTo>
                        <a:pt x="338" y="29"/>
                      </a:lnTo>
                      <a:lnTo>
                        <a:pt x="355" y="18"/>
                      </a:lnTo>
                      <a:lnTo>
                        <a:pt x="362" y="14"/>
                      </a:lnTo>
                      <a:lnTo>
                        <a:pt x="370" y="9"/>
                      </a:lnTo>
                      <a:lnTo>
                        <a:pt x="377" y="7"/>
                      </a:lnTo>
                      <a:lnTo>
                        <a:pt x="383" y="6"/>
                      </a:lnTo>
                      <a:lnTo>
                        <a:pt x="391" y="5"/>
                      </a:lnTo>
                      <a:lnTo>
                        <a:pt x="394" y="4"/>
                      </a:lnTo>
                      <a:lnTo>
                        <a:pt x="394" y="3"/>
                      </a:lnTo>
                      <a:lnTo>
                        <a:pt x="392" y="2"/>
                      </a:lnTo>
                      <a:lnTo>
                        <a:pt x="387" y="2"/>
                      </a:lnTo>
                      <a:lnTo>
                        <a:pt x="382" y="0"/>
                      </a:lnTo>
                      <a:lnTo>
                        <a:pt x="377" y="0"/>
                      </a:lnTo>
                      <a:lnTo>
                        <a:pt x="373" y="0"/>
                      </a:lnTo>
                      <a:lnTo>
                        <a:pt x="362" y="0"/>
                      </a:lnTo>
                      <a:lnTo>
                        <a:pt x="334" y="0"/>
                      </a:lnTo>
                      <a:lnTo>
                        <a:pt x="296" y="0"/>
                      </a:lnTo>
                      <a:lnTo>
                        <a:pt x="252" y="0"/>
                      </a:lnTo>
                      <a:lnTo>
                        <a:pt x="207" y="0"/>
                      </a:lnTo>
                      <a:lnTo>
                        <a:pt x="168" y="0"/>
                      </a:lnTo>
                      <a:lnTo>
                        <a:pt x="14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5" y="2"/>
                      </a:lnTo>
                      <a:lnTo>
                        <a:pt x="109" y="3"/>
                      </a:lnTo>
                      <a:lnTo>
                        <a:pt x="105" y="4"/>
                      </a:lnTo>
                      <a:lnTo>
                        <a:pt x="102" y="5"/>
                      </a:lnTo>
                      <a:lnTo>
                        <a:pt x="97" y="6"/>
                      </a:lnTo>
                      <a:lnTo>
                        <a:pt x="92" y="9"/>
                      </a:lnTo>
                      <a:lnTo>
                        <a:pt x="81" y="17"/>
                      </a:lnTo>
                      <a:lnTo>
                        <a:pt x="65" y="26"/>
                      </a:lnTo>
                      <a:lnTo>
                        <a:pt x="49" y="37"/>
                      </a:lnTo>
                      <a:lnTo>
                        <a:pt x="33" y="46"/>
                      </a:lnTo>
                      <a:lnTo>
                        <a:pt x="18" y="55"/>
                      </a:lnTo>
                      <a:lnTo>
                        <a:pt x="8" y="62"/>
                      </a:lnTo>
                      <a:lnTo>
                        <a:pt x="5" y="6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0" name="Freeform 1042"/>
                <p:cNvSpPr>
                  <a:spLocks/>
                </p:cNvSpPr>
                <p:nvPr/>
              </p:nvSpPr>
              <p:spPr bwMode="auto">
                <a:xfrm>
                  <a:off x="564" y="1338"/>
                  <a:ext cx="198" cy="41"/>
                </a:xfrm>
                <a:custGeom>
                  <a:avLst/>
                  <a:gdLst>
                    <a:gd name="T0" fmla="*/ 1 w 394"/>
                    <a:gd name="T1" fmla="*/ 1 h 82"/>
                    <a:gd name="T2" fmla="*/ 0 w 394"/>
                    <a:gd name="T3" fmla="*/ 1 h 82"/>
                    <a:gd name="T4" fmla="*/ 1 w 394"/>
                    <a:gd name="T5" fmla="*/ 1 h 82"/>
                    <a:gd name="T6" fmla="*/ 1 w 394"/>
                    <a:gd name="T7" fmla="*/ 1 h 82"/>
                    <a:gd name="T8" fmla="*/ 1 w 394"/>
                    <a:gd name="T9" fmla="*/ 1 h 82"/>
                    <a:gd name="T10" fmla="*/ 1 w 394"/>
                    <a:gd name="T11" fmla="*/ 1 h 82"/>
                    <a:gd name="T12" fmla="*/ 1 w 394"/>
                    <a:gd name="T13" fmla="*/ 1 h 82"/>
                    <a:gd name="T14" fmla="*/ 1 w 394"/>
                    <a:gd name="T15" fmla="*/ 1 h 82"/>
                    <a:gd name="T16" fmla="*/ 1 w 394"/>
                    <a:gd name="T17" fmla="*/ 1 h 82"/>
                    <a:gd name="T18" fmla="*/ 1 w 394"/>
                    <a:gd name="T19" fmla="*/ 1 h 82"/>
                    <a:gd name="T20" fmla="*/ 2 w 394"/>
                    <a:gd name="T21" fmla="*/ 1 h 82"/>
                    <a:gd name="T22" fmla="*/ 2 w 394"/>
                    <a:gd name="T23" fmla="*/ 1 h 82"/>
                    <a:gd name="T24" fmla="*/ 2 w 394"/>
                    <a:gd name="T25" fmla="*/ 1 h 82"/>
                    <a:gd name="T26" fmla="*/ 2 w 394"/>
                    <a:gd name="T27" fmla="*/ 1 h 82"/>
                    <a:gd name="T28" fmla="*/ 2 w 394"/>
                    <a:gd name="T29" fmla="*/ 1 h 82"/>
                    <a:gd name="T30" fmla="*/ 2 w 394"/>
                    <a:gd name="T31" fmla="*/ 1 h 82"/>
                    <a:gd name="T32" fmla="*/ 2 w 394"/>
                    <a:gd name="T33" fmla="*/ 1 h 82"/>
                    <a:gd name="T34" fmla="*/ 2 w 394"/>
                    <a:gd name="T35" fmla="*/ 1 h 82"/>
                    <a:gd name="T36" fmla="*/ 2 w 394"/>
                    <a:gd name="T37" fmla="*/ 1 h 82"/>
                    <a:gd name="T38" fmla="*/ 2 w 394"/>
                    <a:gd name="T39" fmla="*/ 1 h 82"/>
                    <a:gd name="T40" fmla="*/ 2 w 394"/>
                    <a:gd name="T41" fmla="*/ 0 h 82"/>
                    <a:gd name="T42" fmla="*/ 2 w 394"/>
                    <a:gd name="T43" fmla="*/ 0 h 82"/>
                    <a:gd name="T44" fmla="*/ 2 w 394"/>
                    <a:gd name="T45" fmla="*/ 0 h 82"/>
                    <a:gd name="T46" fmla="*/ 1 w 394"/>
                    <a:gd name="T47" fmla="*/ 0 h 82"/>
                    <a:gd name="T48" fmla="*/ 1 w 394"/>
                    <a:gd name="T49" fmla="*/ 0 h 82"/>
                    <a:gd name="T50" fmla="*/ 1 w 394"/>
                    <a:gd name="T51" fmla="*/ 0 h 82"/>
                    <a:gd name="T52" fmla="*/ 1 w 394"/>
                    <a:gd name="T53" fmla="*/ 1 h 82"/>
                    <a:gd name="T54" fmla="*/ 1 w 394"/>
                    <a:gd name="T55" fmla="*/ 1 h 82"/>
                    <a:gd name="T56" fmla="*/ 1 w 394"/>
                    <a:gd name="T57" fmla="*/ 1 h 82"/>
                    <a:gd name="T58" fmla="*/ 1 w 394"/>
                    <a:gd name="T59" fmla="*/ 1 h 82"/>
                    <a:gd name="T60" fmla="*/ 1 w 394"/>
                    <a:gd name="T61" fmla="*/ 1 h 82"/>
                    <a:gd name="T62" fmla="*/ 1 w 394"/>
                    <a:gd name="T63" fmla="*/ 1 h 82"/>
                    <a:gd name="T64" fmla="*/ 1 w 394"/>
                    <a:gd name="T65" fmla="*/ 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4"/>
                    <a:gd name="T100" fmla="*/ 0 h 82"/>
                    <a:gd name="T101" fmla="*/ 394 w 39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4" h="82">
                      <a:moveTo>
                        <a:pt x="5" y="64"/>
                      </a:moveTo>
                      <a:lnTo>
                        <a:pt x="2" y="67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1" y="78"/>
                      </a:lnTo>
                      <a:lnTo>
                        <a:pt x="3" y="79"/>
                      </a:lnTo>
                      <a:lnTo>
                        <a:pt x="6" y="80"/>
                      </a:lnTo>
                      <a:lnTo>
                        <a:pt x="11" y="80"/>
                      </a:lnTo>
                      <a:lnTo>
                        <a:pt x="24" y="80"/>
                      </a:lnTo>
                      <a:lnTo>
                        <a:pt x="52" y="80"/>
                      </a:lnTo>
                      <a:lnTo>
                        <a:pt x="91" y="80"/>
                      </a:lnTo>
                      <a:lnTo>
                        <a:pt x="133" y="82"/>
                      </a:lnTo>
                      <a:lnTo>
                        <a:pt x="175" y="82"/>
                      </a:lnTo>
                      <a:lnTo>
                        <a:pt x="212" y="82"/>
                      </a:lnTo>
                      <a:lnTo>
                        <a:pt x="238" y="82"/>
                      </a:lnTo>
                      <a:lnTo>
                        <a:pt x="247" y="82"/>
                      </a:lnTo>
                      <a:lnTo>
                        <a:pt x="248" y="82"/>
                      </a:lnTo>
                      <a:lnTo>
                        <a:pt x="251" y="82"/>
                      </a:lnTo>
                      <a:lnTo>
                        <a:pt x="255" y="82"/>
                      </a:lnTo>
                      <a:lnTo>
                        <a:pt x="258" y="82"/>
                      </a:lnTo>
                      <a:lnTo>
                        <a:pt x="264" y="80"/>
                      </a:lnTo>
                      <a:lnTo>
                        <a:pt x="268" y="79"/>
                      </a:lnTo>
                      <a:lnTo>
                        <a:pt x="271" y="78"/>
                      </a:lnTo>
                      <a:lnTo>
                        <a:pt x="275" y="77"/>
                      </a:lnTo>
                      <a:lnTo>
                        <a:pt x="280" y="73"/>
                      </a:lnTo>
                      <a:lnTo>
                        <a:pt x="291" y="64"/>
                      </a:lnTo>
                      <a:lnTo>
                        <a:pt x="304" y="53"/>
                      </a:lnTo>
                      <a:lnTo>
                        <a:pt x="321" y="41"/>
                      </a:lnTo>
                      <a:lnTo>
                        <a:pt x="338" y="29"/>
                      </a:lnTo>
                      <a:lnTo>
                        <a:pt x="355" y="18"/>
                      </a:lnTo>
                      <a:lnTo>
                        <a:pt x="362" y="14"/>
                      </a:lnTo>
                      <a:lnTo>
                        <a:pt x="370" y="9"/>
                      </a:lnTo>
                      <a:lnTo>
                        <a:pt x="377" y="7"/>
                      </a:lnTo>
                      <a:lnTo>
                        <a:pt x="383" y="6"/>
                      </a:lnTo>
                      <a:lnTo>
                        <a:pt x="391" y="5"/>
                      </a:lnTo>
                      <a:lnTo>
                        <a:pt x="394" y="4"/>
                      </a:lnTo>
                      <a:lnTo>
                        <a:pt x="394" y="3"/>
                      </a:lnTo>
                      <a:lnTo>
                        <a:pt x="392" y="2"/>
                      </a:lnTo>
                      <a:lnTo>
                        <a:pt x="387" y="2"/>
                      </a:lnTo>
                      <a:lnTo>
                        <a:pt x="382" y="0"/>
                      </a:lnTo>
                      <a:lnTo>
                        <a:pt x="377" y="0"/>
                      </a:lnTo>
                      <a:lnTo>
                        <a:pt x="373" y="0"/>
                      </a:lnTo>
                      <a:lnTo>
                        <a:pt x="362" y="0"/>
                      </a:lnTo>
                      <a:lnTo>
                        <a:pt x="334" y="0"/>
                      </a:lnTo>
                      <a:lnTo>
                        <a:pt x="296" y="0"/>
                      </a:lnTo>
                      <a:lnTo>
                        <a:pt x="252" y="0"/>
                      </a:lnTo>
                      <a:lnTo>
                        <a:pt x="207" y="0"/>
                      </a:lnTo>
                      <a:lnTo>
                        <a:pt x="168" y="0"/>
                      </a:lnTo>
                      <a:lnTo>
                        <a:pt x="141" y="0"/>
                      </a:lnTo>
                      <a:lnTo>
                        <a:pt x="129" y="0"/>
                      </a:lnTo>
                      <a:lnTo>
                        <a:pt x="127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5" y="2"/>
                      </a:lnTo>
                      <a:lnTo>
                        <a:pt x="109" y="3"/>
                      </a:lnTo>
                      <a:lnTo>
                        <a:pt x="105" y="4"/>
                      </a:lnTo>
                      <a:lnTo>
                        <a:pt x="102" y="5"/>
                      </a:lnTo>
                      <a:lnTo>
                        <a:pt x="97" y="6"/>
                      </a:lnTo>
                      <a:lnTo>
                        <a:pt x="92" y="9"/>
                      </a:lnTo>
                      <a:lnTo>
                        <a:pt x="81" y="17"/>
                      </a:lnTo>
                      <a:lnTo>
                        <a:pt x="65" y="26"/>
                      </a:lnTo>
                      <a:lnTo>
                        <a:pt x="49" y="37"/>
                      </a:lnTo>
                      <a:lnTo>
                        <a:pt x="33" y="46"/>
                      </a:lnTo>
                      <a:lnTo>
                        <a:pt x="18" y="55"/>
                      </a:lnTo>
                      <a:lnTo>
                        <a:pt x="8" y="62"/>
                      </a:lnTo>
                      <a:lnTo>
                        <a:pt x="5" y="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1" name="Freeform 1043"/>
                <p:cNvSpPr>
                  <a:spLocks/>
                </p:cNvSpPr>
                <p:nvPr/>
              </p:nvSpPr>
              <p:spPr bwMode="auto">
                <a:xfrm>
                  <a:off x="566" y="1373"/>
                  <a:ext cx="136" cy="4"/>
                </a:xfrm>
                <a:custGeom>
                  <a:avLst/>
                  <a:gdLst>
                    <a:gd name="T0" fmla="*/ 0 w 272"/>
                    <a:gd name="T1" fmla="*/ 0 h 7"/>
                    <a:gd name="T2" fmla="*/ 1 w 272"/>
                    <a:gd name="T3" fmla="*/ 0 h 7"/>
                    <a:gd name="T4" fmla="*/ 1 w 272"/>
                    <a:gd name="T5" fmla="*/ 1 h 7"/>
                    <a:gd name="T6" fmla="*/ 1 w 272"/>
                    <a:gd name="T7" fmla="*/ 1 h 7"/>
                    <a:gd name="T8" fmla="*/ 1 w 272"/>
                    <a:gd name="T9" fmla="*/ 1 h 7"/>
                    <a:gd name="T10" fmla="*/ 1 w 272"/>
                    <a:gd name="T11" fmla="*/ 1 h 7"/>
                    <a:gd name="T12" fmla="*/ 1 w 272"/>
                    <a:gd name="T13" fmla="*/ 1 h 7"/>
                    <a:gd name="T14" fmla="*/ 1 w 272"/>
                    <a:gd name="T15" fmla="*/ 1 h 7"/>
                    <a:gd name="T16" fmla="*/ 1 w 272"/>
                    <a:gd name="T17" fmla="*/ 1 h 7"/>
                    <a:gd name="T18" fmla="*/ 1 w 272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2"/>
                    <a:gd name="T31" fmla="*/ 0 h 7"/>
                    <a:gd name="T32" fmla="*/ 272 w 272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2" h="7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0" y="1"/>
                      </a:lnTo>
                      <a:lnTo>
                        <a:pt x="263" y="2"/>
                      </a:lnTo>
                      <a:lnTo>
                        <a:pt x="265" y="3"/>
                      </a:lnTo>
                      <a:lnTo>
                        <a:pt x="267" y="4"/>
                      </a:lnTo>
                      <a:lnTo>
                        <a:pt x="270" y="5"/>
                      </a:lnTo>
                      <a:lnTo>
                        <a:pt x="271" y="6"/>
                      </a:lnTo>
                      <a:lnTo>
                        <a:pt x="272" y="6"/>
                      </a:lnTo>
                      <a:lnTo>
                        <a:pt x="27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2" name="Freeform 1044"/>
                <p:cNvSpPr>
                  <a:spLocks/>
                </p:cNvSpPr>
                <p:nvPr/>
              </p:nvSpPr>
              <p:spPr bwMode="auto">
                <a:xfrm>
                  <a:off x="570" y="1368"/>
                  <a:ext cx="136" cy="4"/>
                </a:xfrm>
                <a:custGeom>
                  <a:avLst/>
                  <a:gdLst>
                    <a:gd name="T0" fmla="*/ 0 w 271"/>
                    <a:gd name="T1" fmla="*/ 0 h 7"/>
                    <a:gd name="T2" fmla="*/ 2 w 271"/>
                    <a:gd name="T3" fmla="*/ 0 h 7"/>
                    <a:gd name="T4" fmla="*/ 2 w 271"/>
                    <a:gd name="T5" fmla="*/ 1 h 7"/>
                    <a:gd name="T6" fmla="*/ 2 w 271"/>
                    <a:gd name="T7" fmla="*/ 1 h 7"/>
                    <a:gd name="T8" fmla="*/ 2 w 271"/>
                    <a:gd name="T9" fmla="*/ 1 h 7"/>
                    <a:gd name="T10" fmla="*/ 2 w 271"/>
                    <a:gd name="T11" fmla="*/ 1 h 7"/>
                    <a:gd name="T12" fmla="*/ 2 w 271"/>
                    <a:gd name="T13" fmla="*/ 1 h 7"/>
                    <a:gd name="T14" fmla="*/ 2 w 271"/>
                    <a:gd name="T15" fmla="*/ 1 h 7"/>
                    <a:gd name="T16" fmla="*/ 2 w 271"/>
                    <a:gd name="T17" fmla="*/ 1 h 7"/>
                    <a:gd name="T18" fmla="*/ 2 w 271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1"/>
                    <a:gd name="T31" fmla="*/ 0 h 7"/>
                    <a:gd name="T32" fmla="*/ 271 w 271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1" h="7">
                      <a:moveTo>
                        <a:pt x="0" y="0"/>
                      </a:moveTo>
                      <a:lnTo>
                        <a:pt x="257" y="0"/>
                      </a:lnTo>
                      <a:lnTo>
                        <a:pt x="259" y="1"/>
                      </a:lnTo>
                      <a:lnTo>
                        <a:pt x="263" y="2"/>
                      </a:lnTo>
                      <a:lnTo>
                        <a:pt x="265" y="3"/>
                      </a:lnTo>
                      <a:lnTo>
                        <a:pt x="267" y="4"/>
                      </a:lnTo>
                      <a:lnTo>
                        <a:pt x="269" y="5"/>
                      </a:lnTo>
                      <a:lnTo>
                        <a:pt x="270" y="6"/>
                      </a:lnTo>
                      <a:lnTo>
                        <a:pt x="271" y="6"/>
                      </a:lnTo>
                      <a:lnTo>
                        <a:pt x="271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3" name="Freeform 1045"/>
                <p:cNvSpPr>
                  <a:spLocks/>
                </p:cNvSpPr>
                <p:nvPr/>
              </p:nvSpPr>
              <p:spPr bwMode="auto">
                <a:xfrm>
                  <a:off x="576" y="1364"/>
                  <a:ext cx="136" cy="3"/>
                </a:xfrm>
                <a:custGeom>
                  <a:avLst/>
                  <a:gdLst>
                    <a:gd name="T0" fmla="*/ 0 w 273"/>
                    <a:gd name="T1" fmla="*/ 0 h 7"/>
                    <a:gd name="T2" fmla="*/ 1 w 273"/>
                    <a:gd name="T3" fmla="*/ 0 h 7"/>
                    <a:gd name="T4" fmla="*/ 1 w 273"/>
                    <a:gd name="T5" fmla="*/ 0 h 7"/>
                    <a:gd name="T6" fmla="*/ 1 w 273"/>
                    <a:gd name="T7" fmla="*/ 0 h 7"/>
                    <a:gd name="T8" fmla="*/ 1 w 273"/>
                    <a:gd name="T9" fmla="*/ 0 h 7"/>
                    <a:gd name="T10" fmla="*/ 1 w 273"/>
                    <a:gd name="T11" fmla="*/ 0 h 7"/>
                    <a:gd name="T12" fmla="*/ 1 w 273"/>
                    <a:gd name="T13" fmla="*/ 0 h 7"/>
                    <a:gd name="T14" fmla="*/ 1 w 273"/>
                    <a:gd name="T15" fmla="*/ 0 h 7"/>
                    <a:gd name="T16" fmla="*/ 1 w 273"/>
                    <a:gd name="T17" fmla="*/ 0 h 7"/>
                    <a:gd name="T18" fmla="*/ 1 w 273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3"/>
                    <a:gd name="T31" fmla="*/ 0 h 7"/>
                    <a:gd name="T32" fmla="*/ 273 w 273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3" h="7">
                      <a:moveTo>
                        <a:pt x="0" y="0"/>
                      </a:moveTo>
                      <a:lnTo>
                        <a:pt x="257" y="0"/>
                      </a:lnTo>
                      <a:lnTo>
                        <a:pt x="261" y="0"/>
                      </a:lnTo>
                      <a:lnTo>
                        <a:pt x="263" y="1"/>
                      </a:lnTo>
                      <a:lnTo>
                        <a:pt x="266" y="2"/>
                      </a:lnTo>
                      <a:lnTo>
                        <a:pt x="268" y="3"/>
                      </a:lnTo>
                      <a:lnTo>
                        <a:pt x="269" y="5"/>
                      </a:lnTo>
                      <a:lnTo>
                        <a:pt x="270" y="5"/>
                      </a:lnTo>
                      <a:lnTo>
                        <a:pt x="272" y="7"/>
                      </a:lnTo>
                      <a:lnTo>
                        <a:pt x="273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4" name="Freeform 1046"/>
                <p:cNvSpPr>
                  <a:spLocks/>
                </p:cNvSpPr>
                <p:nvPr/>
              </p:nvSpPr>
              <p:spPr bwMode="auto">
                <a:xfrm>
                  <a:off x="581" y="1359"/>
                  <a:ext cx="137" cy="4"/>
                </a:xfrm>
                <a:custGeom>
                  <a:avLst/>
                  <a:gdLst>
                    <a:gd name="T0" fmla="*/ 0 w 273"/>
                    <a:gd name="T1" fmla="*/ 0 h 8"/>
                    <a:gd name="T2" fmla="*/ 2 w 273"/>
                    <a:gd name="T3" fmla="*/ 0 h 8"/>
                    <a:gd name="T4" fmla="*/ 2 w 273"/>
                    <a:gd name="T5" fmla="*/ 1 h 8"/>
                    <a:gd name="T6" fmla="*/ 2 w 273"/>
                    <a:gd name="T7" fmla="*/ 1 h 8"/>
                    <a:gd name="T8" fmla="*/ 2 w 273"/>
                    <a:gd name="T9" fmla="*/ 1 h 8"/>
                    <a:gd name="T10" fmla="*/ 2 w 273"/>
                    <a:gd name="T11" fmla="*/ 1 h 8"/>
                    <a:gd name="T12" fmla="*/ 2 w 273"/>
                    <a:gd name="T13" fmla="*/ 1 h 8"/>
                    <a:gd name="T14" fmla="*/ 2 w 273"/>
                    <a:gd name="T15" fmla="*/ 1 h 8"/>
                    <a:gd name="T16" fmla="*/ 2 w 273"/>
                    <a:gd name="T17" fmla="*/ 1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3"/>
                    <a:gd name="T28" fmla="*/ 0 h 8"/>
                    <a:gd name="T29" fmla="*/ 273 w 273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3" h="8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1" y="1"/>
                      </a:lnTo>
                      <a:lnTo>
                        <a:pt x="263" y="2"/>
                      </a:lnTo>
                      <a:lnTo>
                        <a:pt x="266" y="3"/>
                      </a:lnTo>
                      <a:lnTo>
                        <a:pt x="268" y="4"/>
                      </a:lnTo>
                      <a:lnTo>
                        <a:pt x="269" y="6"/>
                      </a:lnTo>
                      <a:lnTo>
                        <a:pt x="271" y="7"/>
                      </a:lnTo>
                      <a:lnTo>
                        <a:pt x="27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5" name="Freeform 1047"/>
                <p:cNvSpPr>
                  <a:spLocks/>
                </p:cNvSpPr>
                <p:nvPr/>
              </p:nvSpPr>
              <p:spPr bwMode="auto">
                <a:xfrm>
                  <a:off x="590" y="1355"/>
                  <a:ext cx="136" cy="4"/>
                </a:xfrm>
                <a:custGeom>
                  <a:avLst/>
                  <a:gdLst>
                    <a:gd name="T0" fmla="*/ 0 w 273"/>
                    <a:gd name="T1" fmla="*/ 0 h 8"/>
                    <a:gd name="T2" fmla="*/ 1 w 273"/>
                    <a:gd name="T3" fmla="*/ 0 h 8"/>
                    <a:gd name="T4" fmla="*/ 1 w 273"/>
                    <a:gd name="T5" fmla="*/ 1 h 8"/>
                    <a:gd name="T6" fmla="*/ 1 w 273"/>
                    <a:gd name="T7" fmla="*/ 1 h 8"/>
                    <a:gd name="T8" fmla="*/ 1 w 273"/>
                    <a:gd name="T9" fmla="*/ 1 h 8"/>
                    <a:gd name="T10" fmla="*/ 1 w 273"/>
                    <a:gd name="T11" fmla="*/ 1 h 8"/>
                    <a:gd name="T12" fmla="*/ 1 w 273"/>
                    <a:gd name="T13" fmla="*/ 1 h 8"/>
                    <a:gd name="T14" fmla="*/ 1 w 273"/>
                    <a:gd name="T15" fmla="*/ 1 h 8"/>
                    <a:gd name="T16" fmla="*/ 1 w 273"/>
                    <a:gd name="T17" fmla="*/ 1 h 8"/>
                    <a:gd name="T18" fmla="*/ 1 w 273"/>
                    <a:gd name="T19" fmla="*/ 1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3"/>
                    <a:gd name="T31" fmla="*/ 0 h 8"/>
                    <a:gd name="T32" fmla="*/ 273 w 273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3" h="8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1" y="1"/>
                      </a:lnTo>
                      <a:lnTo>
                        <a:pt x="263" y="3"/>
                      </a:lnTo>
                      <a:lnTo>
                        <a:pt x="266" y="4"/>
                      </a:lnTo>
                      <a:lnTo>
                        <a:pt x="269" y="5"/>
                      </a:lnTo>
                      <a:lnTo>
                        <a:pt x="270" y="6"/>
                      </a:lnTo>
                      <a:lnTo>
                        <a:pt x="272" y="7"/>
                      </a:lnTo>
                      <a:lnTo>
                        <a:pt x="273" y="7"/>
                      </a:lnTo>
                      <a:lnTo>
                        <a:pt x="27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6" name="Freeform 1048"/>
                <p:cNvSpPr>
                  <a:spLocks/>
                </p:cNvSpPr>
                <p:nvPr/>
              </p:nvSpPr>
              <p:spPr bwMode="auto">
                <a:xfrm>
                  <a:off x="598" y="1350"/>
                  <a:ext cx="135" cy="3"/>
                </a:xfrm>
                <a:custGeom>
                  <a:avLst/>
                  <a:gdLst>
                    <a:gd name="T0" fmla="*/ 0 w 269"/>
                    <a:gd name="T1" fmla="*/ 0 h 7"/>
                    <a:gd name="T2" fmla="*/ 2 w 269"/>
                    <a:gd name="T3" fmla="*/ 0 h 7"/>
                    <a:gd name="T4" fmla="*/ 2 w 269"/>
                    <a:gd name="T5" fmla="*/ 0 h 7"/>
                    <a:gd name="T6" fmla="*/ 2 w 269"/>
                    <a:gd name="T7" fmla="*/ 0 h 7"/>
                    <a:gd name="T8" fmla="*/ 2 w 269"/>
                    <a:gd name="T9" fmla="*/ 0 h 7"/>
                    <a:gd name="T10" fmla="*/ 2 w 269"/>
                    <a:gd name="T11" fmla="*/ 0 h 7"/>
                    <a:gd name="T12" fmla="*/ 2 w 269"/>
                    <a:gd name="T13" fmla="*/ 0 h 7"/>
                    <a:gd name="T14" fmla="*/ 2 w 269"/>
                    <a:gd name="T15" fmla="*/ 0 h 7"/>
                    <a:gd name="T16" fmla="*/ 2 w 269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9"/>
                    <a:gd name="T28" fmla="*/ 0 h 7"/>
                    <a:gd name="T29" fmla="*/ 269 w 269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9" h="7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0" y="2"/>
                      </a:lnTo>
                      <a:lnTo>
                        <a:pt x="263" y="3"/>
                      </a:lnTo>
                      <a:lnTo>
                        <a:pt x="265" y="4"/>
                      </a:lnTo>
                      <a:lnTo>
                        <a:pt x="266" y="5"/>
                      </a:lnTo>
                      <a:lnTo>
                        <a:pt x="268" y="6"/>
                      </a:lnTo>
                      <a:lnTo>
                        <a:pt x="268" y="7"/>
                      </a:lnTo>
                      <a:lnTo>
                        <a:pt x="269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7" name="Freeform 1049"/>
                <p:cNvSpPr>
                  <a:spLocks/>
                </p:cNvSpPr>
                <p:nvPr/>
              </p:nvSpPr>
              <p:spPr bwMode="auto">
                <a:xfrm>
                  <a:off x="603" y="1346"/>
                  <a:ext cx="135" cy="4"/>
                </a:xfrm>
                <a:custGeom>
                  <a:avLst/>
                  <a:gdLst>
                    <a:gd name="T0" fmla="*/ 0 w 269"/>
                    <a:gd name="T1" fmla="*/ 0 h 6"/>
                    <a:gd name="T2" fmla="*/ 2 w 269"/>
                    <a:gd name="T3" fmla="*/ 0 h 6"/>
                    <a:gd name="T4" fmla="*/ 2 w 269"/>
                    <a:gd name="T5" fmla="*/ 1 h 6"/>
                    <a:gd name="T6" fmla="*/ 2 w 269"/>
                    <a:gd name="T7" fmla="*/ 1 h 6"/>
                    <a:gd name="T8" fmla="*/ 2 w 269"/>
                    <a:gd name="T9" fmla="*/ 1 h 6"/>
                    <a:gd name="T10" fmla="*/ 2 w 269"/>
                    <a:gd name="T11" fmla="*/ 1 h 6"/>
                    <a:gd name="T12" fmla="*/ 2 w 269"/>
                    <a:gd name="T13" fmla="*/ 1 h 6"/>
                    <a:gd name="T14" fmla="*/ 2 w 269"/>
                    <a:gd name="T15" fmla="*/ 1 h 6"/>
                    <a:gd name="T16" fmla="*/ 2 w 269"/>
                    <a:gd name="T17" fmla="*/ 1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9"/>
                    <a:gd name="T28" fmla="*/ 0 h 6"/>
                    <a:gd name="T29" fmla="*/ 269 w 269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9" h="6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1" y="1"/>
                      </a:lnTo>
                      <a:lnTo>
                        <a:pt x="264" y="2"/>
                      </a:lnTo>
                      <a:lnTo>
                        <a:pt x="266" y="2"/>
                      </a:lnTo>
                      <a:lnTo>
                        <a:pt x="267" y="3"/>
                      </a:lnTo>
                      <a:lnTo>
                        <a:pt x="268" y="4"/>
                      </a:lnTo>
                      <a:lnTo>
                        <a:pt x="269" y="5"/>
                      </a:lnTo>
                      <a:lnTo>
                        <a:pt x="269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8" name="Freeform 1050"/>
                <p:cNvSpPr>
                  <a:spLocks/>
                </p:cNvSpPr>
                <p:nvPr/>
              </p:nvSpPr>
              <p:spPr bwMode="auto">
                <a:xfrm>
                  <a:off x="608" y="1344"/>
                  <a:ext cx="134" cy="3"/>
                </a:xfrm>
                <a:custGeom>
                  <a:avLst/>
                  <a:gdLst>
                    <a:gd name="T0" fmla="*/ 0 w 269"/>
                    <a:gd name="T1" fmla="*/ 0 h 7"/>
                    <a:gd name="T2" fmla="*/ 1 w 269"/>
                    <a:gd name="T3" fmla="*/ 0 h 7"/>
                    <a:gd name="T4" fmla="*/ 1 w 269"/>
                    <a:gd name="T5" fmla="*/ 0 h 7"/>
                    <a:gd name="T6" fmla="*/ 1 w 269"/>
                    <a:gd name="T7" fmla="*/ 0 h 7"/>
                    <a:gd name="T8" fmla="*/ 1 w 269"/>
                    <a:gd name="T9" fmla="*/ 0 h 7"/>
                    <a:gd name="T10" fmla="*/ 1 w 269"/>
                    <a:gd name="T11" fmla="*/ 0 h 7"/>
                    <a:gd name="T12" fmla="*/ 1 w 269"/>
                    <a:gd name="T13" fmla="*/ 0 h 7"/>
                    <a:gd name="T14" fmla="*/ 1 w 269"/>
                    <a:gd name="T15" fmla="*/ 0 h 7"/>
                    <a:gd name="T16" fmla="*/ 1 w 269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9"/>
                    <a:gd name="T28" fmla="*/ 0 h 7"/>
                    <a:gd name="T29" fmla="*/ 269 w 269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9" h="7">
                      <a:moveTo>
                        <a:pt x="0" y="0"/>
                      </a:moveTo>
                      <a:lnTo>
                        <a:pt x="258" y="0"/>
                      </a:lnTo>
                      <a:lnTo>
                        <a:pt x="260" y="1"/>
                      </a:lnTo>
                      <a:lnTo>
                        <a:pt x="262" y="3"/>
                      </a:lnTo>
                      <a:lnTo>
                        <a:pt x="265" y="4"/>
                      </a:lnTo>
                      <a:lnTo>
                        <a:pt x="267" y="5"/>
                      </a:lnTo>
                      <a:lnTo>
                        <a:pt x="268" y="5"/>
                      </a:lnTo>
                      <a:lnTo>
                        <a:pt x="269" y="6"/>
                      </a:lnTo>
                      <a:lnTo>
                        <a:pt x="269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59" name="Freeform 1051"/>
                <p:cNvSpPr>
                  <a:spLocks/>
                </p:cNvSpPr>
                <p:nvPr/>
              </p:nvSpPr>
              <p:spPr bwMode="auto">
                <a:xfrm>
                  <a:off x="613" y="1341"/>
                  <a:ext cx="135" cy="3"/>
                </a:xfrm>
                <a:custGeom>
                  <a:avLst/>
                  <a:gdLst>
                    <a:gd name="T0" fmla="*/ 0 w 270"/>
                    <a:gd name="T1" fmla="*/ 0 h 5"/>
                    <a:gd name="T2" fmla="*/ 1 w 270"/>
                    <a:gd name="T3" fmla="*/ 0 h 5"/>
                    <a:gd name="T4" fmla="*/ 1 w 270"/>
                    <a:gd name="T5" fmla="*/ 1 h 5"/>
                    <a:gd name="T6" fmla="*/ 1 w 270"/>
                    <a:gd name="T7" fmla="*/ 1 h 5"/>
                    <a:gd name="T8" fmla="*/ 1 w 270"/>
                    <a:gd name="T9" fmla="*/ 1 h 5"/>
                    <a:gd name="T10" fmla="*/ 1 w 270"/>
                    <a:gd name="T11" fmla="*/ 1 h 5"/>
                    <a:gd name="T12" fmla="*/ 1 w 270"/>
                    <a:gd name="T13" fmla="*/ 1 h 5"/>
                    <a:gd name="T14" fmla="*/ 1 w 270"/>
                    <a:gd name="T15" fmla="*/ 1 h 5"/>
                    <a:gd name="T16" fmla="*/ 1 w 270"/>
                    <a:gd name="T17" fmla="*/ 1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5"/>
                    <a:gd name="T29" fmla="*/ 270 w 270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5">
                      <a:moveTo>
                        <a:pt x="0" y="0"/>
                      </a:moveTo>
                      <a:lnTo>
                        <a:pt x="259" y="0"/>
                      </a:lnTo>
                      <a:lnTo>
                        <a:pt x="261" y="1"/>
                      </a:lnTo>
                      <a:lnTo>
                        <a:pt x="263" y="1"/>
                      </a:lnTo>
                      <a:lnTo>
                        <a:pt x="265" y="2"/>
                      </a:lnTo>
                      <a:lnTo>
                        <a:pt x="267" y="3"/>
                      </a:lnTo>
                      <a:lnTo>
                        <a:pt x="268" y="4"/>
                      </a:lnTo>
                      <a:lnTo>
                        <a:pt x="269" y="4"/>
                      </a:lnTo>
                      <a:lnTo>
                        <a:pt x="270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0" name="Freeform 1052"/>
                <p:cNvSpPr>
                  <a:spLocks/>
                </p:cNvSpPr>
                <p:nvPr/>
              </p:nvSpPr>
              <p:spPr bwMode="auto">
                <a:xfrm>
                  <a:off x="541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8" y="98"/>
                      </a:lnTo>
                      <a:lnTo>
                        <a:pt x="13" y="100"/>
                      </a:lnTo>
                      <a:lnTo>
                        <a:pt x="17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1" name="Freeform 1053"/>
                <p:cNvSpPr>
                  <a:spLocks/>
                </p:cNvSpPr>
                <p:nvPr/>
              </p:nvSpPr>
              <p:spPr bwMode="auto">
                <a:xfrm>
                  <a:off x="541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8" y="98"/>
                      </a:lnTo>
                      <a:lnTo>
                        <a:pt x="13" y="100"/>
                      </a:lnTo>
                      <a:lnTo>
                        <a:pt x="17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2" name="Freeform 1054"/>
                <p:cNvSpPr>
                  <a:spLocks/>
                </p:cNvSpPr>
                <p:nvPr/>
              </p:nvSpPr>
              <p:spPr bwMode="auto">
                <a:xfrm>
                  <a:off x="544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9" y="98"/>
                      </a:lnTo>
                      <a:lnTo>
                        <a:pt x="13" y="100"/>
                      </a:lnTo>
                      <a:lnTo>
                        <a:pt x="18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3" name="Freeform 1055"/>
                <p:cNvSpPr>
                  <a:spLocks/>
                </p:cNvSpPr>
                <p:nvPr/>
              </p:nvSpPr>
              <p:spPr bwMode="auto">
                <a:xfrm>
                  <a:off x="544" y="1391"/>
                  <a:ext cx="13" cy="50"/>
                </a:xfrm>
                <a:custGeom>
                  <a:avLst/>
                  <a:gdLst>
                    <a:gd name="T0" fmla="*/ 1 w 25"/>
                    <a:gd name="T1" fmla="*/ 1 h 100"/>
                    <a:gd name="T2" fmla="*/ 1 w 25"/>
                    <a:gd name="T3" fmla="*/ 1 h 100"/>
                    <a:gd name="T4" fmla="*/ 1 w 25"/>
                    <a:gd name="T5" fmla="*/ 1 h 100"/>
                    <a:gd name="T6" fmla="*/ 1 w 25"/>
                    <a:gd name="T7" fmla="*/ 1 h 100"/>
                    <a:gd name="T8" fmla="*/ 1 w 25"/>
                    <a:gd name="T9" fmla="*/ 0 h 100"/>
                    <a:gd name="T10" fmla="*/ 1 w 25"/>
                    <a:gd name="T11" fmla="*/ 0 h 100"/>
                    <a:gd name="T12" fmla="*/ 1 w 25"/>
                    <a:gd name="T13" fmla="*/ 1 h 100"/>
                    <a:gd name="T14" fmla="*/ 1 w 25"/>
                    <a:gd name="T15" fmla="*/ 1 h 100"/>
                    <a:gd name="T16" fmla="*/ 1 w 25"/>
                    <a:gd name="T17" fmla="*/ 1 h 100"/>
                    <a:gd name="T18" fmla="*/ 0 w 25"/>
                    <a:gd name="T19" fmla="*/ 1 h 100"/>
                    <a:gd name="T20" fmla="*/ 0 w 25"/>
                    <a:gd name="T21" fmla="*/ 1 h 100"/>
                    <a:gd name="T22" fmla="*/ 0 w 25"/>
                    <a:gd name="T23" fmla="*/ 1 h 100"/>
                    <a:gd name="T24" fmla="*/ 0 w 25"/>
                    <a:gd name="T25" fmla="*/ 1 h 100"/>
                    <a:gd name="T26" fmla="*/ 0 w 25"/>
                    <a:gd name="T27" fmla="*/ 1 h 100"/>
                    <a:gd name="T28" fmla="*/ 0 w 25"/>
                    <a:gd name="T29" fmla="*/ 1 h 100"/>
                    <a:gd name="T30" fmla="*/ 0 w 25"/>
                    <a:gd name="T31" fmla="*/ 1 h 100"/>
                    <a:gd name="T32" fmla="*/ 0 w 25"/>
                    <a:gd name="T33" fmla="*/ 1 h 100"/>
                    <a:gd name="T34" fmla="*/ 0 w 25"/>
                    <a:gd name="T35" fmla="*/ 1 h 100"/>
                    <a:gd name="T36" fmla="*/ 0 w 25"/>
                    <a:gd name="T37" fmla="*/ 1 h 100"/>
                    <a:gd name="T38" fmla="*/ 0 w 25"/>
                    <a:gd name="T39" fmla="*/ 1 h 100"/>
                    <a:gd name="T40" fmla="*/ 1 w 25"/>
                    <a:gd name="T41" fmla="*/ 1 h 100"/>
                    <a:gd name="T42" fmla="*/ 1 w 25"/>
                    <a:gd name="T43" fmla="*/ 1 h 100"/>
                    <a:gd name="T44" fmla="*/ 1 w 25"/>
                    <a:gd name="T45" fmla="*/ 1 h 100"/>
                    <a:gd name="T46" fmla="*/ 1 w 25"/>
                    <a:gd name="T47" fmla="*/ 1 h 100"/>
                    <a:gd name="T48" fmla="*/ 1 w 25"/>
                    <a:gd name="T49" fmla="*/ 1 h 100"/>
                    <a:gd name="T50" fmla="*/ 1 w 25"/>
                    <a:gd name="T51" fmla="*/ 1 h 100"/>
                    <a:gd name="T52" fmla="*/ 1 w 25"/>
                    <a:gd name="T53" fmla="*/ 1 h 100"/>
                    <a:gd name="T54" fmla="*/ 1 w 25"/>
                    <a:gd name="T55" fmla="*/ 1 h 100"/>
                    <a:gd name="T56" fmla="*/ 1 w 25"/>
                    <a:gd name="T57" fmla="*/ 1 h 100"/>
                    <a:gd name="T58" fmla="*/ 1 w 25"/>
                    <a:gd name="T59" fmla="*/ 1 h 100"/>
                    <a:gd name="T60" fmla="*/ 1 w 25"/>
                    <a:gd name="T61" fmla="*/ 1 h 100"/>
                    <a:gd name="T62" fmla="*/ 1 w 25"/>
                    <a:gd name="T63" fmla="*/ 1 h 100"/>
                    <a:gd name="T64" fmla="*/ 1 w 25"/>
                    <a:gd name="T65" fmla="*/ 1 h 100"/>
                    <a:gd name="T66" fmla="*/ 1 w 25"/>
                    <a:gd name="T67" fmla="*/ 1 h 100"/>
                    <a:gd name="T68" fmla="*/ 1 w 25"/>
                    <a:gd name="T69" fmla="*/ 1 h 100"/>
                    <a:gd name="T70" fmla="*/ 1 w 25"/>
                    <a:gd name="T71" fmla="*/ 1 h 100"/>
                    <a:gd name="T72" fmla="*/ 1 w 25"/>
                    <a:gd name="T73" fmla="*/ 1 h 100"/>
                    <a:gd name="T74" fmla="*/ 1 w 25"/>
                    <a:gd name="T75" fmla="*/ 1 h 100"/>
                    <a:gd name="T76" fmla="*/ 1 w 25"/>
                    <a:gd name="T77" fmla="*/ 1 h 1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"/>
                    <a:gd name="T118" fmla="*/ 0 h 100"/>
                    <a:gd name="T119" fmla="*/ 25 w 25"/>
                    <a:gd name="T120" fmla="*/ 100 h 1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" h="100">
                      <a:moveTo>
                        <a:pt x="25" y="14"/>
                      </a:moveTo>
                      <a:lnTo>
                        <a:pt x="24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7"/>
                      </a:lnTo>
                      <a:lnTo>
                        <a:pt x="1" y="91"/>
                      </a:lnTo>
                      <a:lnTo>
                        <a:pt x="2" y="94"/>
                      </a:lnTo>
                      <a:lnTo>
                        <a:pt x="4" y="96"/>
                      </a:lnTo>
                      <a:lnTo>
                        <a:pt x="9" y="98"/>
                      </a:lnTo>
                      <a:lnTo>
                        <a:pt x="13" y="100"/>
                      </a:lnTo>
                      <a:lnTo>
                        <a:pt x="18" y="98"/>
                      </a:lnTo>
                      <a:lnTo>
                        <a:pt x="22" y="96"/>
                      </a:lnTo>
                      <a:lnTo>
                        <a:pt x="23" y="94"/>
                      </a:lnTo>
                      <a:lnTo>
                        <a:pt x="24" y="91"/>
                      </a:lnTo>
                      <a:lnTo>
                        <a:pt x="25" y="87"/>
                      </a:lnTo>
                      <a:lnTo>
                        <a:pt x="25" y="84"/>
                      </a:lnTo>
                      <a:lnTo>
                        <a:pt x="25" y="74"/>
                      </a:lnTo>
                      <a:lnTo>
                        <a:pt x="25" y="63"/>
                      </a:lnTo>
                      <a:lnTo>
                        <a:pt x="25" y="52"/>
                      </a:lnTo>
                      <a:lnTo>
                        <a:pt x="25" y="40"/>
                      </a:lnTo>
                      <a:lnTo>
                        <a:pt x="25" y="30"/>
                      </a:lnTo>
                      <a:lnTo>
                        <a:pt x="25" y="22"/>
                      </a:lnTo>
                      <a:lnTo>
                        <a:pt x="25" y="16"/>
                      </a:lnTo>
                      <a:lnTo>
                        <a:pt x="25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4" name="Line 1056"/>
                <p:cNvSpPr>
                  <a:spLocks noChangeShapeType="1"/>
                </p:cNvSpPr>
                <p:nvPr/>
              </p:nvSpPr>
              <p:spPr bwMode="auto">
                <a:xfrm>
                  <a:off x="546" y="140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5" name="Line 1057"/>
                <p:cNvSpPr>
                  <a:spLocks noChangeShapeType="1"/>
                </p:cNvSpPr>
                <p:nvPr/>
              </p:nvSpPr>
              <p:spPr bwMode="auto">
                <a:xfrm>
                  <a:off x="546" y="141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6" name="Line 1058"/>
                <p:cNvSpPr>
                  <a:spLocks noChangeShapeType="1"/>
                </p:cNvSpPr>
                <p:nvPr/>
              </p:nvSpPr>
              <p:spPr bwMode="auto">
                <a:xfrm>
                  <a:off x="546" y="142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7" name="Line 1059"/>
                <p:cNvSpPr>
                  <a:spLocks noChangeShapeType="1"/>
                </p:cNvSpPr>
                <p:nvPr/>
              </p:nvSpPr>
              <p:spPr bwMode="auto">
                <a:xfrm>
                  <a:off x="546" y="1430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8" name="Freeform 1060"/>
                <p:cNvSpPr>
                  <a:spLocks/>
                </p:cNvSpPr>
                <p:nvPr/>
              </p:nvSpPr>
              <p:spPr bwMode="auto">
                <a:xfrm>
                  <a:off x="562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0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5" y="96"/>
                      </a:lnTo>
                      <a:lnTo>
                        <a:pt x="9" y="100"/>
                      </a:lnTo>
                      <a:lnTo>
                        <a:pt x="13" y="101"/>
                      </a:lnTo>
                      <a:lnTo>
                        <a:pt x="19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69" name="Freeform 1061"/>
                <p:cNvSpPr>
                  <a:spLocks/>
                </p:cNvSpPr>
                <p:nvPr/>
              </p:nvSpPr>
              <p:spPr bwMode="auto">
                <a:xfrm>
                  <a:off x="562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0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5" y="96"/>
                      </a:lnTo>
                      <a:lnTo>
                        <a:pt x="9" y="100"/>
                      </a:lnTo>
                      <a:lnTo>
                        <a:pt x="13" y="101"/>
                      </a:lnTo>
                      <a:lnTo>
                        <a:pt x="19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0" name="Freeform 1062"/>
                <p:cNvSpPr>
                  <a:spLocks/>
                </p:cNvSpPr>
                <p:nvPr/>
              </p:nvSpPr>
              <p:spPr bwMode="auto">
                <a:xfrm>
                  <a:off x="564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1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4" y="96"/>
                      </a:lnTo>
                      <a:lnTo>
                        <a:pt x="8" y="100"/>
                      </a:lnTo>
                      <a:lnTo>
                        <a:pt x="14" y="101"/>
                      </a:lnTo>
                      <a:lnTo>
                        <a:pt x="18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1" name="Freeform 1063"/>
                <p:cNvSpPr>
                  <a:spLocks/>
                </p:cNvSpPr>
                <p:nvPr/>
              </p:nvSpPr>
              <p:spPr bwMode="auto">
                <a:xfrm>
                  <a:off x="564" y="1391"/>
                  <a:ext cx="13" cy="51"/>
                </a:xfrm>
                <a:custGeom>
                  <a:avLst/>
                  <a:gdLst>
                    <a:gd name="T0" fmla="*/ 1 w 26"/>
                    <a:gd name="T1" fmla="*/ 1 h 101"/>
                    <a:gd name="T2" fmla="*/ 1 w 26"/>
                    <a:gd name="T3" fmla="*/ 1 h 101"/>
                    <a:gd name="T4" fmla="*/ 1 w 26"/>
                    <a:gd name="T5" fmla="*/ 1 h 101"/>
                    <a:gd name="T6" fmla="*/ 1 w 26"/>
                    <a:gd name="T7" fmla="*/ 1 h 101"/>
                    <a:gd name="T8" fmla="*/ 1 w 26"/>
                    <a:gd name="T9" fmla="*/ 0 h 101"/>
                    <a:gd name="T10" fmla="*/ 1 w 26"/>
                    <a:gd name="T11" fmla="*/ 0 h 101"/>
                    <a:gd name="T12" fmla="*/ 1 w 26"/>
                    <a:gd name="T13" fmla="*/ 1 h 101"/>
                    <a:gd name="T14" fmla="*/ 1 w 26"/>
                    <a:gd name="T15" fmla="*/ 1 h 101"/>
                    <a:gd name="T16" fmla="*/ 1 w 26"/>
                    <a:gd name="T17" fmla="*/ 1 h 101"/>
                    <a:gd name="T18" fmla="*/ 1 w 26"/>
                    <a:gd name="T19" fmla="*/ 1 h 101"/>
                    <a:gd name="T20" fmla="*/ 0 w 26"/>
                    <a:gd name="T21" fmla="*/ 1 h 101"/>
                    <a:gd name="T22" fmla="*/ 0 w 26"/>
                    <a:gd name="T23" fmla="*/ 1 h 101"/>
                    <a:gd name="T24" fmla="*/ 0 w 26"/>
                    <a:gd name="T25" fmla="*/ 1 h 101"/>
                    <a:gd name="T26" fmla="*/ 0 w 26"/>
                    <a:gd name="T27" fmla="*/ 1 h 101"/>
                    <a:gd name="T28" fmla="*/ 0 w 26"/>
                    <a:gd name="T29" fmla="*/ 1 h 101"/>
                    <a:gd name="T30" fmla="*/ 0 w 26"/>
                    <a:gd name="T31" fmla="*/ 1 h 101"/>
                    <a:gd name="T32" fmla="*/ 0 w 26"/>
                    <a:gd name="T33" fmla="*/ 1 h 101"/>
                    <a:gd name="T34" fmla="*/ 0 w 26"/>
                    <a:gd name="T35" fmla="*/ 1 h 101"/>
                    <a:gd name="T36" fmla="*/ 0 w 26"/>
                    <a:gd name="T37" fmla="*/ 1 h 101"/>
                    <a:gd name="T38" fmla="*/ 1 w 26"/>
                    <a:gd name="T39" fmla="*/ 1 h 101"/>
                    <a:gd name="T40" fmla="*/ 1 w 26"/>
                    <a:gd name="T41" fmla="*/ 1 h 101"/>
                    <a:gd name="T42" fmla="*/ 1 w 26"/>
                    <a:gd name="T43" fmla="*/ 1 h 101"/>
                    <a:gd name="T44" fmla="*/ 1 w 26"/>
                    <a:gd name="T45" fmla="*/ 1 h 101"/>
                    <a:gd name="T46" fmla="*/ 1 w 26"/>
                    <a:gd name="T47" fmla="*/ 1 h 101"/>
                    <a:gd name="T48" fmla="*/ 1 w 26"/>
                    <a:gd name="T49" fmla="*/ 1 h 101"/>
                    <a:gd name="T50" fmla="*/ 1 w 26"/>
                    <a:gd name="T51" fmla="*/ 1 h 101"/>
                    <a:gd name="T52" fmla="*/ 1 w 26"/>
                    <a:gd name="T53" fmla="*/ 1 h 101"/>
                    <a:gd name="T54" fmla="*/ 1 w 26"/>
                    <a:gd name="T55" fmla="*/ 1 h 101"/>
                    <a:gd name="T56" fmla="*/ 1 w 26"/>
                    <a:gd name="T57" fmla="*/ 1 h 101"/>
                    <a:gd name="T58" fmla="*/ 1 w 26"/>
                    <a:gd name="T59" fmla="*/ 1 h 101"/>
                    <a:gd name="T60" fmla="*/ 1 w 26"/>
                    <a:gd name="T61" fmla="*/ 1 h 101"/>
                    <a:gd name="T62" fmla="*/ 1 w 26"/>
                    <a:gd name="T63" fmla="*/ 1 h 101"/>
                    <a:gd name="T64" fmla="*/ 1 w 26"/>
                    <a:gd name="T65" fmla="*/ 1 h 101"/>
                    <a:gd name="T66" fmla="*/ 1 w 26"/>
                    <a:gd name="T67" fmla="*/ 1 h 101"/>
                    <a:gd name="T68" fmla="*/ 1 w 26"/>
                    <a:gd name="T69" fmla="*/ 1 h 101"/>
                    <a:gd name="T70" fmla="*/ 1 w 26"/>
                    <a:gd name="T71" fmla="*/ 1 h 101"/>
                    <a:gd name="T72" fmla="*/ 1 w 26"/>
                    <a:gd name="T73" fmla="*/ 1 h 101"/>
                    <a:gd name="T74" fmla="*/ 1 w 26"/>
                    <a:gd name="T75" fmla="*/ 1 h 101"/>
                    <a:gd name="T76" fmla="*/ 1 w 26"/>
                    <a:gd name="T77" fmla="*/ 1 h 1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1"/>
                    <a:gd name="T119" fmla="*/ 26 w 26"/>
                    <a:gd name="T120" fmla="*/ 101 h 1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1">
                      <a:moveTo>
                        <a:pt x="26" y="14"/>
                      </a:moveTo>
                      <a:lnTo>
                        <a:pt x="25" y="9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3"/>
                      </a:ln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0" y="58"/>
                      </a:lnTo>
                      <a:lnTo>
                        <a:pt x="0" y="68"/>
                      </a:lnTo>
                      <a:lnTo>
                        <a:pt x="0" y="77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1" y="89"/>
                      </a:lnTo>
                      <a:lnTo>
                        <a:pt x="2" y="92"/>
                      </a:lnTo>
                      <a:lnTo>
                        <a:pt x="3" y="94"/>
                      </a:lnTo>
                      <a:lnTo>
                        <a:pt x="4" y="96"/>
                      </a:lnTo>
                      <a:lnTo>
                        <a:pt x="8" y="100"/>
                      </a:lnTo>
                      <a:lnTo>
                        <a:pt x="14" y="101"/>
                      </a:lnTo>
                      <a:lnTo>
                        <a:pt x="18" y="100"/>
                      </a:lnTo>
                      <a:lnTo>
                        <a:pt x="22" y="96"/>
                      </a:lnTo>
                      <a:lnTo>
                        <a:pt x="24" y="94"/>
                      </a:lnTo>
                      <a:lnTo>
                        <a:pt x="25" y="92"/>
                      </a:lnTo>
                      <a:lnTo>
                        <a:pt x="26" y="89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2"/>
                      </a:lnTo>
                      <a:lnTo>
                        <a:pt x="26" y="41"/>
                      </a:lnTo>
                      <a:lnTo>
                        <a:pt x="26" y="30"/>
                      </a:lnTo>
                      <a:lnTo>
                        <a:pt x="26" y="23"/>
                      </a:lnTo>
                      <a:lnTo>
                        <a:pt x="26" y="16"/>
                      </a:lnTo>
                      <a:lnTo>
                        <a:pt x="26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2" name="Line 1064"/>
                <p:cNvSpPr>
                  <a:spLocks noChangeShapeType="1"/>
                </p:cNvSpPr>
                <p:nvPr/>
              </p:nvSpPr>
              <p:spPr bwMode="auto">
                <a:xfrm>
                  <a:off x="567" y="140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3" name="Line 1065"/>
                <p:cNvSpPr>
                  <a:spLocks noChangeShapeType="1"/>
                </p:cNvSpPr>
                <p:nvPr/>
              </p:nvSpPr>
              <p:spPr bwMode="auto">
                <a:xfrm>
                  <a:off x="567" y="141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4" name="Line 1066"/>
                <p:cNvSpPr>
                  <a:spLocks noChangeShapeType="1"/>
                </p:cNvSpPr>
                <p:nvPr/>
              </p:nvSpPr>
              <p:spPr bwMode="auto">
                <a:xfrm>
                  <a:off x="567" y="142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5" name="Line 1067"/>
                <p:cNvSpPr>
                  <a:spLocks noChangeShapeType="1"/>
                </p:cNvSpPr>
                <p:nvPr/>
              </p:nvSpPr>
              <p:spPr bwMode="auto">
                <a:xfrm>
                  <a:off x="567" y="1431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6" name="Freeform 1068"/>
                <p:cNvSpPr>
                  <a:spLocks/>
                </p:cNvSpPr>
                <p:nvPr/>
              </p:nvSpPr>
              <p:spPr bwMode="auto">
                <a:xfrm>
                  <a:off x="582" y="1391"/>
                  <a:ext cx="13" cy="51"/>
                </a:xfrm>
                <a:custGeom>
                  <a:avLst/>
                  <a:gdLst>
                    <a:gd name="T0" fmla="*/ 1 w 26"/>
                    <a:gd name="T1" fmla="*/ 1 h 102"/>
                    <a:gd name="T2" fmla="*/ 1 w 26"/>
                    <a:gd name="T3" fmla="*/ 1 h 102"/>
                    <a:gd name="T4" fmla="*/ 1 w 26"/>
                    <a:gd name="T5" fmla="*/ 1 h 102"/>
                    <a:gd name="T6" fmla="*/ 1 w 26"/>
                    <a:gd name="T7" fmla="*/ 1 h 102"/>
                    <a:gd name="T8" fmla="*/ 1 w 26"/>
                    <a:gd name="T9" fmla="*/ 0 h 102"/>
                    <a:gd name="T10" fmla="*/ 1 w 26"/>
                    <a:gd name="T11" fmla="*/ 0 h 102"/>
                    <a:gd name="T12" fmla="*/ 1 w 26"/>
                    <a:gd name="T13" fmla="*/ 1 h 102"/>
                    <a:gd name="T14" fmla="*/ 1 w 26"/>
                    <a:gd name="T15" fmla="*/ 1 h 102"/>
                    <a:gd name="T16" fmla="*/ 1 w 26"/>
                    <a:gd name="T17" fmla="*/ 1 h 102"/>
                    <a:gd name="T18" fmla="*/ 0 w 26"/>
                    <a:gd name="T19" fmla="*/ 1 h 102"/>
                    <a:gd name="T20" fmla="*/ 0 w 26"/>
                    <a:gd name="T21" fmla="*/ 1 h 102"/>
                    <a:gd name="T22" fmla="*/ 0 w 26"/>
                    <a:gd name="T23" fmla="*/ 1 h 102"/>
                    <a:gd name="T24" fmla="*/ 0 w 26"/>
                    <a:gd name="T25" fmla="*/ 1 h 102"/>
                    <a:gd name="T26" fmla="*/ 0 w 26"/>
                    <a:gd name="T27" fmla="*/ 1 h 102"/>
                    <a:gd name="T28" fmla="*/ 0 w 26"/>
                    <a:gd name="T29" fmla="*/ 1 h 102"/>
                    <a:gd name="T30" fmla="*/ 0 w 26"/>
                    <a:gd name="T31" fmla="*/ 1 h 102"/>
                    <a:gd name="T32" fmla="*/ 0 w 26"/>
                    <a:gd name="T33" fmla="*/ 1 h 102"/>
                    <a:gd name="T34" fmla="*/ 0 w 26"/>
                    <a:gd name="T35" fmla="*/ 1 h 102"/>
                    <a:gd name="T36" fmla="*/ 0 w 26"/>
                    <a:gd name="T37" fmla="*/ 1 h 102"/>
                    <a:gd name="T38" fmla="*/ 0 w 26"/>
                    <a:gd name="T39" fmla="*/ 1 h 102"/>
                    <a:gd name="T40" fmla="*/ 1 w 26"/>
                    <a:gd name="T41" fmla="*/ 1 h 102"/>
                    <a:gd name="T42" fmla="*/ 1 w 26"/>
                    <a:gd name="T43" fmla="*/ 1 h 102"/>
                    <a:gd name="T44" fmla="*/ 1 w 26"/>
                    <a:gd name="T45" fmla="*/ 1 h 102"/>
                    <a:gd name="T46" fmla="*/ 1 w 26"/>
                    <a:gd name="T47" fmla="*/ 1 h 102"/>
                    <a:gd name="T48" fmla="*/ 1 w 26"/>
                    <a:gd name="T49" fmla="*/ 1 h 102"/>
                    <a:gd name="T50" fmla="*/ 1 w 26"/>
                    <a:gd name="T51" fmla="*/ 1 h 102"/>
                    <a:gd name="T52" fmla="*/ 1 w 26"/>
                    <a:gd name="T53" fmla="*/ 1 h 102"/>
                    <a:gd name="T54" fmla="*/ 1 w 26"/>
                    <a:gd name="T55" fmla="*/ 1 h 102"/>
                    <a:gd name="T56" fmla="*/ 1 w 26"/>
                    <a:gd name="T57" fmla="*/ 1 h 102"/>
                    <a:gd name="T58" fmla="*/ 1 w 26"/>
                    <a:gd name="T59" fmla="*/ 1 h 102"/>
                    <a:gd name="T60" fmla="*/ 1 w 26"/>
                    <a:gd name="T61" fmla="*/ 1 h 102"/>
                    <a:gd name="T62" fmla="*/ 1 w 26"/>
                    <a:gd name="T63" fmla="*/ 1 h 102"/>
                    <a:gd name="T64" fmla="*/ 1 w 26"/>
                    <a:gd name="T65" fmla="*/ 1 h 102"/>
                    <a:gd name="T66" fmla="*/ 1 w 26"/>
                    <a:gd name="T67" fmla="*/ 1 h 102"/>
                    <a:gd name="T68" fmla="*/ 1 w 26"/>
                    <a:gd name="T69" fmla="*/ 1 h 102"/>
                    <a:gd name="T70" fmla="*/ 1 w 26"/>
                    <a:gd name="T71" fmla="*/ 1 h 102"/>
                    <a:gd name="T72" fmla="*/ 1 w 26"/>
                    <a:gd name="T73" fmla="*/ 1 h 102"/>
                    <a:gd name="T74" fmla="*/ 1 w 26"/>
                    <a:gd name="T75" fmla="*/ 1 h 102"/>
                    <a:gd name="T76" fmla="*/ 1 w 26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2"/>
                    <a:gd name="T119" fmla="*/ 26 w 26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2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8" y="101"/>
                      </a:lnTo>
                      <a:lnTo>
                        <a:pt x="13" y="102"/>
                      </a:lnTo>
                      <a:lnTo>
                        <a:pt x="17" y="101"/>
                      </a:lnTo>
                      <a:lnTo>
                        <a:pt x="22" y="97"/>
                      </a:lnTo>
                      <a:lnTo>
                        <a:pt x="23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7" name="Freeform 1069"/>
                <p:cNvSpPr>
                  <a:spLocks/>
                </p:cNvSpPr>
                <p:nvPr/>
              </p:nvSpPr>
              <p:spPr bwMode="auto">
                <a:xfrm>
                  <a:off x="582" y="1391"/>
                  <a:ext cx="13" cy="51"/>
                </a:xfrm>
                <a:custGeom>
                  <a:avLst/>
                  <a:gdLst>
                    <a:gd name="T0" fmla="*/ 1 w 26"/>
                    <a:gd name="T1" fmla="*/ 1 h 102"/>
                    <a:gd name="T2" fmla="*/ 1 w 26"/>
                    <a:gd name="T3" fmla="*/ 1 h 102"/>
                    <a:gd name="T4" fmla="*/ 1 w 26"/>
                    <a:gd name="T5" fmla="*/ 1 h 102"/>
                    <a:gd name="T6" fmla="*/ 1 w 26"/>
                    <a:gd name="T7" fmla="*/ 1 h 102"/>
                    <a:gd name="T8" fmla="*/ 1 w 26"/>
                    <a:gd name="T9" fmla="*/ 0 h 102"/>
                    <a:gd name="T10" fmla="*/ 1 w 26"/>
                    <a:gd name="T11" fmla="*/ 0 h 102"/>
                    <a:gd name="T12" fmla="*/ 1 w 26"/>
                    <a:gd name="T13" fmla="*/ 1 h 102"/>
                    <a:gd name="T14" fmla="*/ 1 w 26"/>
                    <a:gd name="T15" fmla="*/ 1 h 102"/>
                    <a:gd name="T16" fmla="*/ 1 w 26"/>
                    <a:gd name="T17" fmla="*/ 1 h 102"/>
                    <a:gd name="T18" fmla="*/ 0 w 26"/>
                    <a:gd name="T19" fmla="*/ 1 h 102"/>
                    <a:gd name="T20" fmla="*/ 0 w 26"/>
                    <a:gd name="T21" fmla="*/ 1 h 102"/>
                    <a:gd name="T22" fmla="*/ 0 w 26"/>
                    <a:gd name="T23" fmla="*/ 1 h 102"/>
                    <a:gd name="T24" fmla="*/ 0 w 26"/>
                    <a:gd name="T25" fmla="*/ 1 h 102"/>
                    <a:gd name="T26" fmla="*/ 0 w 26"/>
                    <a:gd name="T27" fmla="*/ 1 h 102"/>
                    <a:gd name="T28" fmla="*/ 0 w 26"/>
                    <a:gd name="T29" fmla="*/ 1 h 102"/>
                    <a:gd name="T30" fmla="*/ 0 w 26"/>
                    <a:gd name="T31" fmla="*/ 1 h 102"/>
                    <a:gd name="T32" fmla="*/ 0 w 26"/>
                    <a:gd name="T33" fmla="*/ 1 h 102"/>
                    <a:gd name="T34" fmla="*/ 0 w 26"/>
                    <a:gd name="T35" fmla="*/ 1 h 102"/>
                    <a:gd name="T36" fmla="*/ 0 w 26"/>
                    <a:gd name="T37" fmla="*/ 1 h 102"/>
                    <a:gd name="T38" fmla="*/ 0 w 26"/>
                    <a:gd name="T39" fmla="*/ 1 h 102"/>
                    <a:gd name="T40" fmla="*/ 1 w 26"/>
                    <a:gd name="T41" fmla="*/ 1 h 102"/>
                    <a:gd name="T42" fmla="*/ 1 w 26"/>
                    <a:gd name="T43" fmla="*/ 1 h 102"/>
                    <a:gd name="T44" fmla="*/ 1 w 26"/>
                    <a:gd name="T45" fmla="*/ 1 h 102"/>
                    <a:gd name="T46" fmla="*/ 1 w 26"/>
                    <a:gd name="T47" fmla="*/ 1 h 102"/>
                    <a:gd name="T48" fmla="*/ 1 w 26"/>
                    <a:gd name="T49" fmla="*/ 1 h 102"/>
                    <a:gd name="T50" fmla="*/ 1 w 26"/>
                    <a:gd name="T51" fmla="*/ 1 h 102"/>
                    <a:gd name="T52" fmla="*/ 1 w 26"/>
                    <a:gd name="T53" fmla="*/ 1 h 102"/>
                    <a:gd name="T54" fmla="*/ 1 w 26"/>
                    <a:gd name="T55" fmla="*/ 1 h 102"/>
                    <a:gd name="T56" fmla="*/ 1 w 26"/>
                    <a:gd name="T57" fmla="*/ 1 h 102"/>
                    <a:gd name="T58" fmla="*/ 1 w 26"/>
                    <a:gd name="T59" fmla="*/ 1 h 102"/>
                    <a:gd name="T60" fmla="*/ 1 w 26"/>
                    <a:gd name="T61" fmla="*/ 1 h 102"/>
                    <a:gd name="T62" fmla="*/ 1 w 26"/>
                    <a:gd name="T63" fmla="*/ 1 h 102"/>
                    <a:gd name="T64" fmla="*/ 1 w 26"/>
                    <a:gd name="T65" fmla="*/ 1 h 102"/>
                    <a:gd name="T66" fmla="*/ 1 w 26"/>
                    <a:gd name="T67" fmla="*/ 1 h 102"/>
                    <a:gd name="T68" fmla="*/ 1 w 26"/>
                    <a:gd name="T69" fmla="*/ 1 h 102"/>
                    <a:gd name="T70" fmla="*/ 1 w 26"/>
                    <a:gd name="T71" fmla="*/ 1 h 102"/>
                    <a:gd name="T72" fmla="*/ 1 w 26"/>
                    <a:gd name="T73" fmla="*/ 1 h 102"/>
                    <a:gd name="T74" fmla="*/ 1 w 26"/>
                    <a:gd name="T75" fmla="*/ 1 h 102"/>
                    <a:gd name="T76" fmla="*/ 1 w 26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2"/>
                    <a:gd name="T119" fmla="*/ 26 w 26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2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4" y="97"/>
                      </a:lnTo>
                      <a:lnTo>
                        <a:pt x="8" y="101"/>
                      </a:lnTo>
                      <a:lnTo>
                        <a:pt x="13" y="102"/>
                      </a:lnTo>
                      <a:lnTo>
                        <a:pt x="17" y="101"/>
                      </a:lnTo>
                      <a:lnTo>
                        <a:pt x="22" y="97"/>
                      </a:lnTo>
                      <a:lnTo>
                        <a:pt x="23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5"/>
                      </a:lnTo>
                      <a:lnTo>
                        <a:pt x="26" y="75"/>
                      </a:lnTo>
                      <a:lnTo>
                        <a:pt x="26" y="64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8" name="Freeform 1070"/>
                <p:cNvSpPr>
                  <a:spLocks/>
                </p:cNvSpPr>
                <p:nvPr/>
              </p:nvSpPr>
              <p:spPr bwMode="auto">
                <a:xfrm>
                  <a:off x="585" y="1391"/>
                  <a:ext cx="13" cy="51"/>
                </a:xfrm>
                <a:custGeom>
                  <a:avLst/>
                  <a:gdLst>
                    <a:gd name="T0" fmla="*/ 0 w 27"/>
                    <a:gd name="T1" fmla="*/ 1 h 102"/>
                    <a:gd name="T2" fmla="*/ 0 w 27"/>
                    <a:gd name="T3" fmla="*/ 1 h 102"/>
                    <a:gd name="T4" fmla="*/ 0 w 27"/>
                    <a:gd name="T5" fmla="*/ 1 h 102"/>
                    <a:gd name="T6" fmla="*/ 0 w 27"/>
                    <a:gd name="T7" fmla="*/ 1 h 102"/>
                    <a:gd name="T8" fmla="*/ 0 w 27"/>
                    <a:gd name="T9" fmla="*/ 0 h 102"/>
                    <a:gd name="T10" fmla="*/ 0 w 27"/>
                    <a:gd name="T11" fmla="*/ 0 h 102"/>
                    <a:gd name="T12" fmla="*/ 0 w 27"/>
                    <a:gd name="T13" fmla="*/ 1 h 102"/>
                    <a:gd name="T14" fmla="*/ 0 w 27"/>
                    <a:gd name="T15" fmla="*/ 1 h 102"/>
                    <a:gd name="T16" fmla="*/ 0 w 27"/>
                    <a:gd name="T17" fmla="*/ 1 h 102"/>
                    <a:gd name="T18" fmla="*/ 0 w 27"/>
                    <a:gd name="T19" fmla="*/ 1 h 102"/>
                    <a:gd name="T20" fmla="*/ 0 w 27"/>
                    <a:gd name="T21" fmla="*/ 1 h 102"/>
                    <a:gd name="T22" fmla="*/ 0 w 27"/>
                    <a:gd name="T23" fmla="*/ 1 h 102"/>
                    <a:gd name="T24" fmla="*/ 0 w 27"/>
                    <a:gd name="T25" fmla="*/ 1 h 102"/>
                    <a:gd name="T26" fmla="*/ 0 w 27"/>
                    <a:gd name="T27" fmla="*/ 1 h 102"/>
                    <a:gd name="T28" fmla="*/ 0 w 27"/>
                    <a:gd name="T29" fmla="*/ 1 h 102"/>
                    <a:gd name="T30" fmla="*/ 0 w 27"/>
                    <a:gd name="T31" fmla="*/ 1 h 102"/>
                    <a:gd name="T32" fmla="*/ 0 w 27"/>
                    <a:gd name="T33" fmla="*/ 1 h 102"/>
                    <a:gd name="T34" fmla="*/ 0 w 27"/>
                    <a:gd name="T35" fmla="*/ 1 h 102"/>
                    <a:gd name="T36" fmla="*/ 0 w 27"/>
                    <a:gd name="T37" fmla="*/ 1 h 102"/>
                    <a:gd name="T38" fmla="*/ 0 w 27"/>
                    <a:gd name="T39" fmla="*/ 1 h 102"/>
                    <a:gd name="T40" fmla="*/ 0 w 27"/>
                    <a:gd name="T41" fmla="*/ 1 h 102"/>
                    <a:gd name="T42" fmla="*/ 0 w 27"/>
                    <a:gd name="T43" fmla="*/ 1 h 102"/>
                    <a:gd name="T44" fmla="*/ 0 w 27"/>
                    <a:gd name="T45" fmla="*/ 1 h 102"/>
                    <a:gd name="T46" fmla="*/ 0 w 27"/>
                    <a:gd name="T47" fmla="*/ 1 h 102"/>
                    <a:gd name="T48" fmla="*/ 0 w 27"/>
                    <a:gd name="T49" fmla="*/ 1 h 102"/>
                    <a:gd name="T50" fmla="*/ 0 w 27"/>
                    <a:gd name="T51" fmla="*/ 1 h 102"/>
                    <a:gd name="T52" fmla="*/ 0 w 27"/>
                    <a:gd name="T53" fmla="*/ 1 h 102"/>
                    <a:gd name="T54" fmla="*/ 0 w 27"/>
                    <a:gd name="T55" fmla="*/ 1 h 102"/>
                    <a:gd name="T56" fmla="*/ 0 w 27"/>
                    <a:gd name="T57" fmla="*/ 1 h 102"/>
                    <a:gd name="T58" fmla="*/ 0 w 27"/>
                    <a:gd name="T59" fmla="*/ 1 h 102"/>
                    <a:gd name="T60" fmla="*/ 0 w 27"/>
                    <a:gd name="T61" fmla="*/ 1 h 102"/>
                    <a:gd name="T62" fmla="*/ 0 w 27"/>
                    <a:gd name="T63" fmla="*/ 1 h 102"/>
                    <a:gd name="T64" fmla="*/ 0 w 27"/>
                    <a:gd name="T65" fmla="*/ 1 h 102"/>
                    <a:gd name="T66" fmla="*/ 0 w 27"/>
                    <a:gd name="T67" fmla="*/ 1 h 102"/>
                    <a:gd name="T68" fmla="*/ 0 w 27"/>
                    <a:gd name="T69" fmla="*/ 1 h 102"/>
                    <a:gd name="T70" fmla="*/ 0 w 27"/>
                    <a:gd name="T71" fmla="*/ 1 h 102"/>
                    <a:gd name="T72" fmla="*/ 0 w 27"/>
                    <a:gd name="T73" fmla="*/ 1 h 102"/>
                    <a:gd name="T74" fmla="*/ 0 w 27"/>
                    <a:gd name="T75" fmla="*/ 1 h 102"/>
                    <a:gd name="T76" fmla="*/ 0 w 27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7"/>
                    <a:gd name="T118" fmla="*/ 0 h 102"/>
                    <a:gd name="T119" fmla="*/ 27 w 27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7" h="102">
                      <a:moveTo>
                        <a:pt x="27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5" y="97"/>
                      </a:lnTo>
                      <a:lnTo>
                        <a:pt x="9" y="101"/>
                      </a:lnTo>
                      <a:lnTo>
                        <a:pt x="13" y="102"/>
                      </a:lnTo>
                      <a:lnTo>
                        <a:pt x="18" y="101"/>
                      </a:lnTo>
                      <a:lnTo>
                        <a:pt x="22" y="97"/>
                      </a:lnTo>
                      <a:lnTo>
                        <a:pt x="24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7" y="85"/>
                      </a:lnTo>
                      <a:lnTo>
                        <a:pt x="27" y="75"/>
                      </a:lnTo>
                      <a:lnTo>
                        <a:pt x="27" y="64"/>
                      </a:lnTo>
                      <a:lnTo>
                        <a:pt x="27" y="54"/>
                      </a:lnTo>
                      <a:lnTo>
                        <a:pt x="27" y="41"/>
                      </a:lnTo>
                      <a:lnTo>
                        <a:pt x="27" y="32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79" name="Freeform 1071"/>
                <p:cNvSpPr>
                  <a:spLocks/>
                </p:cNvSpPr>
                <p:nvPr/>
              </p:nvSpPr>
              <p:spPr bwMode="auto">
                <a:xfrm>
                  <a:off x="585" y="1391"/>
                  <a:ext cx="13" cy="51"/>
                </a:xfrm>
                <a:custGeom>
                  <a:avLst/>
                  <a:gdLst>
                    <a:gd name="T0" fmla="*/ 0 w 27"/>
                    <a:gd name="T1" fmla="*/ 1 h 102"/>
                    <a:gd name="T2" fmla="*/ 0 w 27"/>
                    <a:gd name="T3" fmla="*/ 1 h 102"/>
                    <a:gd name="T4" fmla="*/ 0 w 27"/>
                    <a:gd name="T5" fmla="*/ 1 h 102"/>
                    <a:gd name="T6" fmla="*/ 0 w 27"/>
                    <a:gd name="T7" fmla="*/ 1 h 102"/>
                    <a:gd name="T8" fmla="*/ 0 w 27"/>
                    <a:gd name="T9" fmla="*/ 0 h 102"/>
                    <a:gd name="T10" fmla="*/ 0 w 27"/>
                    <a:gd name="T11" fmla="*/ 0 h 102"/>
                    <a:gd name="T12" fmla="*/ 0 w 27"/>
                    <a:gd name="T13" fmla="*/ 1 h 102"/>
                    <a:gd name="T14" fmla="*/ 0 w 27"/>
                    <a:gd name="T15" fmla="*/ 1 h 102"/>
                    <a:gd name="T16" fmla="*/ 0 w 27"/>
                    <a:gd name="T17" fmla="*/ 1 h 102"/>
                    <a:gd name="T18" fmla="*/ 0 w 27"/>
                    <a:gd name="T19" fmla="*/ 1 h 102"/>
                    <a:gd name="T20" fmla="*/ 0 w 27"/>
                    <a:gd name="T21" fmla="*/ 1 h 102"/>
                    <a:gd name="T22" fmla="*/ 0 w 27"/>
                    <a:gd name="T23" fmla="*/ 1 h 102"/>
                    <a:gd name="T24" fmla="*/ 0 w 27"/>
                    <a:gd name="T25" fmla="*/ 1 h 102"/>
                    <a:gd name="T26" fmla="*/ 0 w 27"/>
                    <a:gd name="T27" fmla="*/ 1 h 102"/>
                    <a:gd name="T28" fmla="*/ 0 w 27"/>
                    <a:gd name="T29" fmla="*/ 1 h 102"/>
                    <a:gd name="T30" fmla="*/ 0 w 27"/>
                    <a:gd name="T31" fmla="*/ 1 h 102"/>
                    <a:gd name="T32" fmla="*/ 0 w 27"/>
                    <a:gd name="T33" fmla="*/ 1 h 102"/>
                    <a:gd name="T34" fmla="*/ 0 w 27"/>
                    <a:gd name="T35" fmla="*/ 1 h 102"/>
                    <a:gd name="T36" fmla="*/ 0 w 27"/>
                    <a:gd name="T37" fmla="*/ 1 h 102"/>
                    <a:gd name="T38" fmla="*/ 0 w 27"/>
                    <a:gd name="T39" fmla="*/ 1 h 102"/>
                    <a:gd name="T40" fmla="*/ 0 w 27"/>
                    <a:gd name="T41" fmla="*/ 1 h 102"/>
                    <a:gd name="T42" fmla="*/ 0 w 27"/>
                    <a:gd name="T43" fmla="*/ 1 h 102"/>
                    <a:gd name="T44" fmla="*/ 0 w 27"/>
                    <a:gd name="T45" fmla="*/ 1 h 102"/>
                    <a:gd name="T46" fmla="*/ 0 w 27"/>
                    <a:gd name="T47" fmla="*/ 1 h 102"/>
                    <a:gd name="T48" fmla="*/ 0 w 27"/>
                    <a:gd name="T49" fmla="*/ 1 h 102"/>
                    <a:gd name="T50" fmla="*/ 0 w 27"/>
                    <a:gd name="T51" fmla="*/ 1 h 102"/>
                    <a:gd name="T52" fmla="*/ 0 w 27"/>
                    <a:gd name="T53" fmla="*/ 1 h 102"/>
                    <a:gd name="T54" fmla="*/ 0 w 27"/>
                    <a:gd name="T55" fmla="*/ 1 h 102"/>
                    <a:gd name="T56" fmla="*/ 0 w 27"/>
                    <a:gd name="T57" fmla="*/ 1 h 102"/>
                    <a:gd name="T58" fmla="*/ 0 w 27"/>
                    <a:gd name="T59" fmla="*/ 1 h 102"/>
                    <a:gd name="T60" fmla="*/ 0 w 27"/>
                    <a:gd name="T61" fmla="*/ 1 h 102"/>
                    <a:gd name="T62" fmla="*/ 0 w 27"/>
                    <a:gd name="T63" fmla="*/ 1 h 102"/>
                    <a:gd name="T64" fmla="*/ 0 w 27"/>
                    <a:gd name="T65" fmla="*/ 1 h 102"/>
                    <a:gd name="T66" fmla="*/ 0 w 27"/>
                    <a:gd name="T67" fmla="*/ 1 h 102"/>
                    <a:gd name="T68" fmla="*/ 0 w 27"/>
                    <a:gd name="T69" fmla="*/ 1 h 102"/>
                    <a:gd name="T70" fmla="*/ 0 w 27"/>
                    <a:gd name="T71" fmla="*/ 1 h 102"/>
                    <a:gd name="T72" fmla="*/ 0 w 27"/>
                    <a:gd name="T73" fmla="*/ 1 h 102"/>
                    <a:gd name="T74" fmla="*/ 0 w 27"/>
                    <a:gd name="T75" fmla="*/ 1 h 102"/>
                    <a:gd name="T76" fmla="*/ 0 w 27"/>
                    <a:gd name="T77" fmla="*/ 1 h 1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7"/>
                    <a:gd name="T118" fmla="*/ 0 h 102"/>
                    <a:gd name="T119" fmla="*/ 27 w 27"/>
                    <a:gd name="T120" fmla="*/ 102 h 1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7" h="102">
                      <a:moveTo>
                        <a:pt x="27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5"/>
                      </a:lnTo>
                      <a:lnTo>
                        <a:pt x="5" y="97"/>
                      </a:lnTo>
                      <a:lnTo>
                        <a:pt x="9" y="101"/>
                      </a:lnTo>
                      <a:lnTo>
                        <a:pt x="13" y="102"/>
                      </a:lnTo>
                      <a:lnTo>
                        <a:pt x="18" y="101"/>
                      </a:lnTo>
                      <a:lnTo>
                        <a:pt x="22" y="97"/>
                      </a:lnTo>
                      <a:lnTo>
                        <a:pt x="24" y="95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7" y="85"/>
                      </a:lnTo>
                      <a:lnTo>
                        <a:pt x="27" y="75"/>
                      </a:lnTo>
                      <a:lnTo>
                        <a:pt x="27" y="64"/>
                      </a:lnTo>
                      <a:lnTo>
                        <a:pt x="27" y="54"/>
                      </a:lnTo>
                      <a:lnTo>
                        <a:pt x="27" y="41"/>
                      </a:lnTo>
                      <a:lnTo>
                        <a:pt x="27" y="32"/>
                      </a:lnTo>
                      <a:lnTo>
                        <a:pt x="27" y="23"/>
                      </a:lnTo>
                      <a:lnTo>
                        <a:pt x="27" y="17"/>
                      </a:lnTo>
                      <a:lnTo>
                        <a:pt x="27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0" name="Line 1072"/>
                <p:cNvSpPr>
                  <a:spLocks noChangeShapeType="1"/>
                </p:cNvSpPr>
                <p:nvPr/>
              </p:nvSpPr>
              <p:spPr bwMode="auto">
                <a:xfrm>
                  <a:off x="586" y="140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1" name="Line 1073"/>
                <p:cNvSpPr>
                  <a:spLocks noChangeShapeType="1"/>
                </p:cNvSpPr>
                <p:nvPr/>
              </p:nvSpPr>
              <p:spPr bwMode="auto">
                <a:xfrm>
                  <a:off x="586" y="141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2" name="Line 1074"/>
                <p:cNvSpPr>
                  <a:spLocks noChangeShapeType="1"/>
                </p:cNvSpPr>
                <p:nvPr/>
              </p:nvSpPr>
              <p:spPr bwMode="auto">
                <a:xfrm>
                  <a:off x="586" y="142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3" name="Line 1075"/>
                <p:cNvSpPr>
                  <a:spLocks noChangeShapeType="1"/>
                </p:cNvSpPr>
                <p:nvPr/>
              </p:nvSpPr>
              <p:spPr bwMode="auto">
                <a:xfrm>
                  <a:off x="586" y="1431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4" name="Freeform 1076"/>
                <p:cNvSpPr>
                  <a:spLocks/>
                </p:cNvSpPr>
                <p:nvPr/>
              </p:nvSpPr>
              <p:spPr bwMode="auto">
                <a:xfrm>
                  <a:off x="602" y="1391"/>
                  <a:ext cx="13" cy="52"/>
                </a:xfrm>
                <a:custGeom>
                  <a:avLst/>
                  <a:gdLst>
                    <a:gd name="T0" fmla="*/ 0 w 28"/>
                    <a:gd name="T1" fmla="*/ 1 h 103"/>
                    <a:gd name="T2" fmla="*/ 0 w 28"/>
                    <a:gd name="T3" fmla="*/ 1 h 103"/>
                    <a:gd name="T4" fmla="*/ 0 w 28"/>
                    <a:gd name="T5" fmla="*/ 1 h 103"/>
                    <a:gd name="T6" fmla="*/ 0 w 28"/>
                    <a:gd name="T7" fmla="*/ 1 h 103"/>
                    <a:gd name="T8" fmla="*/ 0 w 28"/>
                    <a:gd name="T9" fmla="*/ 0 h 103"/>
                    <a:gd name="T10" fmla="*/ 0 w 28"/>
                    <a:gd name="T11" fmla="*/ 0 h 103"/>
                    <a:gd name="T12" fmla="*/ 0 w 28"/>
                    <a:gd name="T13" fmla="*/ 1 h 103"/>
                    <a:gd name="T14" fmla="*/ 0 w 28"/>
                    <a:gd name="T15" fmla="*/ 1 h 103"/>
                    <a:gd name="T16" fmla="*/ 0 w 28"/>
                    <a:gd name="T17" fmla="*/ 1 h 103"/>
                    <a:gd name="T18" fmla="*/ 0 w 28"/>
                    <a:gd name="T19" fmla="*/ 1 h 103"/>
                    <a:gd name="T20" fmla="*/ 0 w 28"/>
                    <a:gd name="T21" fmla="*/ 1 h 103"/>
                    <a:gd name="T22" fmla="*/ 0 w 28"/>
                    <a:gd name="T23" fmla="*/ 1 h 103"/>
                    <a:gd name="T24" fmla="*/ 0 w 28"/>
                    <a:gd name="T25" fmla="*/ 1 h 103"/>
                    <a:gd name="T26" fmla="*/ 0 w 28"/>
                    <a:gd name="T27" fmla="*/ 1 h 103"/>
                    <a:gd name="T28" fmla="*/ 0 w 28"/>
                    <a:gd name="T29" fmla="*/ 1 h 103"/>
                    <a:gd name="T30" fmla="*/ 0 w 28"/>
                    <a:gd name="T31" fmla="*/ 1 h 103"/>
                    <a:gd name="T32" fmla="*/ 0 w 28"/>
                    <a:gd name="T33" fmla="*/ 1 h 103"/>
                    <a:gd name="T34" fmla="*/ 0 w 28"/>
                    <a:gd name="T35" fmla="*/ 1 h 103"/>
                    <a:gd name="T36" fmla="*/ 0 w 28"/>
                    <a:gd name="T37" fmla="*/ 1 h 103"/>
                    <a:gd name="T38" fmla="*/ 0 w 28"/>
                    <a:gd name="T39" fmla="*/ 1 h 103"/>
                    <a:gd name="T40" fmla="*/ 0 w 28"/>
                    <a:gd name="T41" fmla="*/ 1 h 103"/>
                    <a:gd name="T42" fmla="*/ 0 w 28"/>
                    <a:gd name="T43" fmla="*/ 1 h 103"/>
                    <a:gd name="T44" fmla="*/ 0 w 28"/>
                    <a:gd name="T45" fmla="*/ 1 h 103"/>
                    <a:gd name="T46" fmla="*/ 0 w 28"/>
                    <a:gd name="T47" fmla="*/ 1 h 103"/>
                    <a:gd name="T48" fmla="*/ 0 w 28"/>
                    <a:gd name="T49" fmla="*/ 1 h 103"/>
                    <a:gd name="T50" fmla="*/ 0 w 28"/>
                    <a:gd name="T51" fmla="*/ 1 h 103"/>
                    <a:gd name="T52" fmla="*/ 0 w 28"/>
                    <a:gd name="T53" fmla="*/ 1 h 103"/>
                    <a:gd name="T54" fmla="*/ 0 w 28"/>
                    <a:gd name="T55" fmla="*/ 1 h 103"/>
                    <a:gd name="T56" fmla="*/ 0 w 28"/>
                    <a:gd name="T57" fmla="*/ 1 h 103"/>
                    <a:gd name="T58" fmla="*/ 0 w 28"/>
                    <a:gd name="T59" fmla="*/ 1 h 103"/>
                    <a:gd name="T60" fmla="*/ 0 w 28"/>
                    <a:gd name="T61" fmla="*/ 1 h 103"/>
                    <a:gd name="T62" fmla="*/ 0 w 28"/>
                    <a:gd name="T63" fmla="*/ 1 h 103"/>
                    <a:gd name="T64" fmla="*/ 0 w 28"/>
                    <a:gd name="T65" fmla="*/ 1 h 103"/>
                    <a:gd name="T66" fmla="*/ 0 w 28"/>
                    <a:gd name="T67" fmla="*/ 1 h 103"/>
                    <a:gd name="T68" fmla="*/ 0 w 28"/>
                    <a:gd name="T69" fmla="*/ 1 h 103"/>
                    <a:gd name="T70" fmla="*/ 0 w 28"/>
                    <a:gd name="T71" fmla="*/ 1 h 103"/>
                    <a:gd name="T72" fmla="*/ 0 w 28"/>
                    <a:gd name="T73" fmla="*/ 1 h 103"/>
                    <a:gd name="T74" fmla="*/ 0 w 28"/>
                    <a:gd name="T75" fmla="*/ 1 h 103"/>
                    <a:gd name="T76" fmla="*/ 0 w 28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"/>
                    <a:gd name="T118" fmla="*/ 0 h 103"/>
                    <a:gd name="T119" fmla="*/ 28 w 28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" h="103">
                      <a:moveTo>
                        <a:pt x="28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90"/>
                      </a:lnTo>
                      <a:lnTo>
                        <a:pt x="2" y="93"/>
                      </a:lnTo>
                      <a:lnTo>
                        <a:pt x="3" y="96"/>
                      </a:lnTo>
                      <a:lnTo>
                        <a:pt x="6" y="98"/>
                      </a:lnTo>
                      <a:lnTo>
                        <a:pt x="9" y="102"/>
                      </a:lnTo>
                      <a:lnTo>
                        <a:pt x="14" y="103"/>
                      </a:lnTo>
                      <a:lnTo>
                        <a:pt x="19" y="102"/>
                      </a:lnTo>
                      <a:lnTo>
                        <a:pt x="23" y="98"/>
                      </a:lnTo>
                      <a:lnTo>
                        <a:pt x="24" y="96"/>
                      </a:lnTo>
                      <a:lnTo>
                        <a:pt x="26" y="93"/>
                      </a:lnTo>
                      <a:lnTo>
                        <a:pt x="26" y="90"/>
                      </a:lnTo>
                      <a:lnTo>
                        <a:pt x="28" y="86"/>
                      </a:lnTo>
                      <a:lnTo>
                        <a:pt x="28" y="77"/>
                      </a:lnTo>
                      <a:lnTo>
                        <a:pt x="28" y="66"/>
                      </a:lnTo>
                      <a:lnTo>
                        <a:pt x="28" y="54"/>
                      </a:lnTo>
                      <a:lnTo>
                        <a:pt x="28" y="41"/>
                      </a:lnTo>
                      <a:lnTo>
                        <a:pt x="28" y="32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5" name="Freeform 1077"/>
                <p:cNvSpPr>
                  <a:spLocks/>
                </p:cNvSpPr>
                <p:nvPr/>
              </p:nvSpPr>
              <p:spPr bwMode="auto">
                <a:xfrm>
                  <a:off x="602" y="1391"/>
                  <a:ext cx="13" cy="52"/>
                </a:xfrm>
                <a:custGeom>
                  <a:avLst/>
                  <a:gdLst>
                    <a:gd name="T0" fmla="*/ 0 w 28"/>
                    <a:gd name="T1" fmla="*/ 1 h 103"/>
                    <a:gd name="T2" fmla="*/ 0 w 28"/>
                    <a:gd name="T3" fmla="*/ 1 h 103"/>
                    <a:gd name="T4" fmla="*/ 0 w 28"/>
                    <a:gd name="T5" fmla="*/ 1 h 103"/>
                    <a:gd name="T6" fmla="*/ 0 w 28"/>
                    <a:gd name="T7" fmla="*/ 1 h 103"/>
                    <a:gd name="T8" fmla="*/ 0 w 28"/>
                    <a:gd name="T9" fmla="*/ 0 h 103"/>
                    <a:gd name="T10" fmla="*/ 0 w 28"/>
                    <a:gd name="T11" fmla="*/ 0 h 103"/>
                    <a:gd name="T12" fmla="*/ 0 w 28"/>
                    <a:gd name="T13" fmla="*/ 1 h 103"/>
                    <a:gd name="T14" fmla="*/ 0 w 28"/>
                    <a:gd name="T15" fmla="*/ 1 h 103"/>
                    <a:gd name="T16" fmla="*/ 0 w 28"/>
                    <a:gd name="T17" fmla="*/ 1 h 103"/>
                    <a:gd name="T18" fmla="*/ 0 w 28"/>
                    <a:gd name="T19" fmla="*/ 1 h 103"/>
                    <a:gd name="T20" fmla="*/ 0 w 28"/>
                    <a:gd name="T21" fmla="*/ 1 h 103"/>
                    <a:gd name="T22" fmla="*/ 0 w 28"/>
                    <a:gd name="T23" fmla="*/ 1 h 103"/>
                    <a:gd name="T24" fmla="*/ 0 w 28"/>
                    <a:gd name="T25" fmla="*/ 1 h 103"/>
                    <a:gd name="T26" fmla="*/ 0 w 28"/>
                    <a:gd name="T27" fmla="*/ 1 h 103"/>
                    <a:gd name="T28" fmla="*/ 0 w 28"/>
                    <a:gd name="T29" fmla="*/ 1 h 103"/>
                    <a:gd name="T30" fmla="*/ 0 w 28"/>
                    <a:gd name="T31" fmla="*/ 1 h 103"/>
                    <a:gd name="T32" fmla="*/ 0 w 28"/>
                    <a:gd name="T33" fmla="*/ 1 h 103"/>
                    <a:gd name="T34" fmla="*/ 0 w 28"/>
                    <a:gd name="T35" fmla="*/ 1 h 103"/>
                    <a:gd name="T36" fmla="*/ 0 w 28"/>
                    <a:gd name="T37" fmla="*/ 1 h 103"/>
                    <a:gd name="T38" fmla="*/ 0 w 28"/>
                    <a:gd name="T39" fmla="*/ 1 h 103"/>
                    <a:gd name="T40" fmla="*/ 0 w 28"/>
                    <a:gd name="T41" fmla="*/ 1 h 103"/>
                    <a:gd name="T42" fmla="*/ 0 w 28"/>
                    <a:gd name="T43" fmla="*/ 1 h 103"/>
                    <a:gd name="T44" fmla="*/ 0 w 28"/>
                    <a:gd name="T45" fmla="*/ 1 h 103"/>
                    <a:gd name="T46" fmla="*/ 0 w 28"/>
                    <a:gd name="T47" fmla="*/ 1 h 103"/>
                    <a:gd name="T48" fmla="*/ 0 w 28"/>
                    <a:gd name="T49" fmla="*/ 1 h 103"/>
                    <a:gd name="T50" fmla="*/ 0 w 28"/>
                    <a:gd name="T51" fmla="*/ 1 h 103"/>
                    <a:gd name="T52" fmla="*/ 0 w 28"/>
                    <a:gd name="T53" fmla="*/ 1 h 103"/>
                    <a:gd name="T54" fmla="*/ 0 w 28"/>
                    <a:gd name="T55" fmla="*/ 1 h 103"/>
                    <a:gd name="T56" fmla="*/ 0 w 28"/>
                    <a:gd name="T57" fmla="*/ 1 h 103"/>
                    <a:gd name="T58" fmla="*/ 0 w 28"/>
                    <a:gd name="T59" fmla="*/ 1 h 103"/>
                    <a:gd name="T60" fmla="*/ 0 w 28"/>
                    <a:gd name="T61" fmla="*/ 1 h 103"/>
                    <a:gd name="T62" fmla="*/ 0 w 28"/>
                    <a:gd name="T63" fmla="*/ 1 h 103"/>
                    <a:gd name="T64" fmla="*/ 0 w 28"/>
                    <a:gd name="T65" fmla="*/ 1 h 103"/>
                    <a:gd name="T66" fmla="*/ 0 w 28"/>
                    <a:gd name="T67" fmla="*/ 1 h 103"/>
                    <a:gd name="T68" fmla="*/ 0 w 28"/>
                    <a:gd name="T69" fmla="*/ 1 h 103"/>
                    <a:gd name="T70" fmla="*/ 0 w 28"/>
                    <a:gd name="T71" fmla="*/ 1 h 103"/>
                    <a:gd name="T72" fmla="*/ 0 w 28"/>
                    <a:gd name="T73" fmla="*/ 1 h 103"/>
                    <a:gd name="T74" fmla="*/ 0 w 28"/>
                    <a:gd name="T75" fmla="*/ 1 h 103"/>
                    <a:gd name="T76" fmla="*/ 0 w 28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"/>
                    <a:gd name="T118" fmla="*/ 0 h 103"/>
                    <a:gd name="T119" fmla="*/ 28 w 28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" h="103">
                      <a:moveTo>
                        <a:pt x="28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1" y="90"/>
                      </a:lnTo>
                      <a:lnTo>
                        <a:pt x="2" y="93"/>
                      </a:lnTo>
                      <a:lnTo>
                        <a:pt x="3" y="96"/>
                      </a:lnTo>
                      <a:lnTo>
                        <a:pt x="6" y="98"/>
                      </a:lnTo>
                      <a:lnTo>
                        <a:pt x="9" y="102"/>
                      </a:lnTo>
                      <a:lnTo>
                        <a:pt x="14" y="103"/>
                      </a:lnTo>
                      <a:lnTo>
                        <a:pt x="19" y="102"/>
                      </a:lnTo>
                      <a:lnTo>
                        <a:pt x="23" y="98"/>
                      </a:lnTo>
                      <a:lnTo>
                        <a:pt x="24" y="96"/>
                      </a:lnTo>
                      <a:lnTo>
                        <a:pt x="26" y="93"/>
                      </a:lnTo>
                      <a:lnTo>
                        <a:pt x="26" y="90"/>
                      </a:lnTo>
                      <a:lnTo>
                        <a:pt x="28" y="86"/>
                      </a:lnTo>
                      <a:lnTo>
                        <a:pt x="28" y="77"/>
                      </a:lnTo>
                      <a:lnTo>
                        <a:pt x="28" y="66"/>
                      </a:lnTo>
                      <a:lnTo>
                        <a:pt x="28" y="54"/>
                      </a:lnTo>
                      <a:lnTo>
                        <a:pt x="28" y="41"/>
                      </a:lnTo>
                      <a:lnTo>
                        <a:pt x="28" y="32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8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6" name="Freeform 1078"/>
                <p:cNvSpPr>
                  <a:spLocks/>
                </p:cNvSpPr>
                <p:nvPr/>
              </p:nvSpPr>
              <p:spPr bwMode="auto">
                <a:xfrm>
                  <a:off x="605" y="1391"/>
                  <a:ext cx="13" cy="52"/>
                </a:xfrm>
                <a:custGeom>
                  <a:avLst/>
                  <a:gdLst>
                    <a:gd name="T0" fmla="*/ 1 w 26"/>
                    <a:gd name="T1" fmla="*/ 1 h 103"/>
                    <a:gd name="T2" fmla="*/ 1 w 26"/>
                    <a:gd name="T3" fmla="*/ 1 h 103"/>
                    <a:gd name="T4" fmla="*/ 1 w 26"/>
                    <a:gd name="T5" fmla="*/ 1 h 103"/>
                    <a:gd name="T6" fmla="*/ 1 w 26"/>
                    <a:gd name="T7" fmla="*/ 1 h 103"/>
                    <a:gd name="T8" fmla="*/ 1 w 26"/>
                    <a:gd name="T9" fmla="*/ 0 h 103"/>
                    <a:gd name="T10" fmla="*/ 1 w 26"/>
                    <a:gd name="T11" fmla="*/ 0 h 103"/>
                    <a:gd name="T12" fmla="*/ 1 w 26"/>
                    <a:gd name="T13" fmla="*/ 1 h 103"/>
                    <a:gd name="T14" fmla="*/ 1 w 26"/>
                    <a:gd name="T15" fmla="*/ 1 h 103"/>
                    <a:gd name="T16" fmla="*/ 1 w 26"/>
                    <a:gd name="T17" fmla="*/ 1 h 103"/>
                    <a:gd name="T18" fmla="*/ 0 w 26"/>
                    <a:gd name="T19" fmla="*/ 1 h 103"/>
                    <a:gd name="T20" fmla="*/ 0 w 26"/>
                    <a:gd name="T21" fmla="*/ 1 h 103"/>
                    <a:gd name="T22" fmla="*/ 0 w 26"/>
                    <a:gd name="T23" fmla="*/ 1 h 103"/>
                    <a:gd name="T24" fmla="*/ 0 w 26"/>
                    <a:gd name="T25" fmla="*/ 1 h 103"/>
                    <a:gd name="T26" fmla="*/ 0 w 26"/>
                    <a:gd name="T27" fmla="*/ 1 h 103"/>
                    <a:gd name="T28" fmla="*/ 0 w 26"/>
                    <a:gd name="T29" fmla="*/ 1 h 103"/>
                    <a:gd name="T30" fmla="*/ 0 w 26"/>
                    <a:gd name="T31" fmla="*/ 1 h 103"/>
                    <a:gd name="T32" fmla="*/ 0 w 26"/>
                    <a:gd name="T33" fmla="*/ 1 h 103"/>
                    <a:gd name="T34" fmla="*/ 0 w 26"/>
                    <a:gd name="T35" fmla="*/ 1 h 103"/>
                    <a:gd name="T36" fmla="*/ 0 w 26"/>
                    <a:gd name="T37" fmla="*/ 1 h 103"/>
                    <a:gd name="T38" fmla="*/ 0 w 26"/>
                    <a:gd name="T39" fmla="*/ 1 h 103"/>
                    <a:gd name="T40" fmla="*/ 1 w 26"/>
                    <a:gd name="T41" fmla="*/ 1 h 103"/>
                    <a:gd name="T42" fmla="*/ 1 w 26"/>
                    <a:gd name="T43" fmla="*/ 1 h 103"/>
                    <a:gd name="T44" fmla="*/ 1 w 26"/>
                    <a:gd name="T45" fmla="*/ 1 h 103"/>
                    <a:gd name="T46" fmla="*/ 1 w 26"/>
                    <a:gd name="T47" fmla="*/ 1 h 103"/>
                    <a:gd name="T48" fmla="*/ 1 w 26"/>
                    <a:gd name="T49" fmla="*/ 1 h 103"/>
                    <a:gd name="T50" fmla="*/ 1 w 26"/>
                    <a:gd name="T51" fmla="*/ 1 h 103"/>
                    <a:gd name="T52" fmla="*/ 1 w 26"/>
                    <a:gd name="T53" fmla="*/ 1 h 103"/>
                    <a:gd name="T54" fmla="*/ 1 w 26"/>
                    <a:gd name="T55" fmla="*/ 1 h 103"/>
                    <a:gd name="T56" fmla="*/ 1 w 26"/>
                    <a:gd name="T57" fmla="*/ 1 h 103"/>
                    <a:gd name="T58" fmla="*/ 1 w 26"/>
                    <a:gd name="T59" fmla="*/ 1 h 103"/>
                    <a:gd name="T60" fmla="*/ 1 w 26"/>
                    <a:gd name="T61" fmla="*/ 1 h 103"/>
                    <a:gd name="T62" fmla="*/ 1 w 26"/>
                    <a:gd name="T63" fmla="*/ 1 h 103"/>
                    <a:gd name="T64" fmla="*/ 1 w 26"/>
                    <a:gd name="T65" fmla="*/ 1 h 103"/>
                    <a:gd name="T66" fmla="*/ 1 w 26"/>
                    <a:gd name="T67" fmla="*/ 1 h 103"/>
                    <a:gd name="T68" fmla="*/ 1 w 26"/>
                    <a:gd name="T69" fmla="*/ 1 h 103"/>
                    <a:gd name="T70" fmla="*/ 1 w 26"/>
                    <a:gd name="T71" fmla="*/ 1 h 103"/>
                    <a:gd name="T72" fmla="*/ 1 w 26"/>
                    <a:gd name="T73" fmla="*/ 1 h 103"/>
                    <a:gd name="T74" fmla="*/ 1 w 26"/>
                    <a:gd name="T75" fmla="*/ 1 h 103"/>
                    <a:gd name="T76" fmla="*/ 1 w 26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3"/>
                    <a:gd name="T119" fmla="*/ 26 w 26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3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9" y="102"/>
                      </a:lnTo>
                      <a:lnTo>
                        <a:pt x="13" y="103"/>
                      </a:lnTo>
                      <a:lnTo>
                        <a:pt x="17" y="102"/>
                      </a:lnTo>
                      <a:lnTo>
                        <a:pt x="22" y="98"/>
                      </a:lnTo>
                      <a:lnTo>
                        <a:pt x="23" y="96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6"/>
                      </a:lnTo>
                      <a:lnTo>
                        <a:pt x="26" y="77"/>
                      </a:lnTo>
                      <a:lnTo>
                        <a:pt x="26" y="66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7" name="Freeform 1079"/>
                <p:cNvSpPr>
                  <a:spLocks/>
                </p:cNvSpPr>
                <p:nvPr/>
              </p:nvSpPr>
              <p:spPr bwMode="auto">
                <a:xfrm>
                  <a:off x="605" y="1391"/>
                  <a:ext cx="13" cy="52"/>
                </a:xfrm>
                <a:custGeom>
                  <a:avLst/>
                  <a:gdLst>
                    <a:gd name="T0" fmla="*/ 1 w 26"/>
                    <a:gd name="T1" fmla="*/ 1 h 103"/>
                    <a:gd name="T2" fmla="*/ 1 w 26"/>
                    <a:gd name="T3" fmla="*/ 1 h 103"/>
                    <a:gd name="T4" fmla="*/ 1 w 26"/>
                    <a:gd name="T5" fmla="*/ 1 h 103"/>
                    <a:gd name="T6" fmla="*/ 1 w 26"/>
                    <a:gd name="T7" fmla="*/ 1 h 103"/>
                    <a:gd name="T8" fmla="*/ 1 w 26"/>
                    <a:gd name="T9" fmla="*/ 0 h 103"/>
                    <a:gd name="T10" fmla="*/ 1 w 26"/>
                    <a:gd name="T11" fmla="*/ 0 h 103"/>
                    <a:gd name="T12" fmla="*/ 1 w 26"/>
                    <a:gd name="T13" fmla="*/ 1 h 103"/>
                    <a:gd name="T14" fmla="*/ 1 w 26"/>
                    <a:gd name="T15" fmla="*/ 1 h 103"/>
                    <a:gd name="T16" fmla="*/ 1 w 26"/>
                    <a:gd name="T17" fmla="*/ 1 h 103"/>
                    <a:gd name="T18" fmla="*/ 0 w 26"/>
                    <a:gd name="T19" fmla="*/ 1 h 103"/>
                    <a:gd name="T20" fmla="*/ 0 w 26"/>
                    <a:gd name="T21" fmla="*/ 1 h 103"/>
                    <a:gd name="T22" fmla="*/ 0 w 26"/>
                    <a:gd name="T23" fmla="*/ 1 h 103"/>
                    <a:gd name="T24" fmla="*/ 0 w 26"/>
                    <a:gd name="T25" fmla="*/ 1 h 103"/>
                    <a:gd name="T26" fmla="*/ 0 w 26"/>
                    <a:gd name="T27" fmla="*/ 1 h 103"/>
                    <a:gd name="T28" fmla="*/ 0 w 26"/>
                    <a:gd name="T29" fmla="*/ 1 h 103"/>
                    <a:gd name="T30" fmla="*/ 0 w 26"/>
                    <a:gd name="T31" fmla="*/ 1 h 103"/>
                    <a:gd name="T32" fmla="*/ 0 w 26"/>
                    <a:gd name="T33" fmla="*/ 1 h 103"/>
                    <a:gd name="T34" fmla="*/ 0 w 26"/>
                    <a:gd name="T35" fmla="*/ 1 h 103"/>
                    <a:gd name="T36" fmla="*/ 0 w 26"/>
                    <a:gd name="T37" fmla="*/ 1 h 103"/>
                    <a:gd name="T38" fmla="*/ 0 w 26"/>
                    <a:gd name="T39" fmla="*/ 1 h 103"/>
                    <a:gd name="T40" fmla="*/ 1 w 26"/>
                    <a:gd name="T41" fmla="*/ 1 h 103"/>
                    <a:gd name="T42" fmla="*/ 1 w 26"/>
                    <a:gd name="T43" fmla="*/ 1 h 103"/>
                    <a:gd name="T44" fmla="*/ 1 w 26"/>
                    <a:gd name="T45" fmla="*/ 1 h 103"/>
                    <a:gd name="T46" fmla="*/ 1 w 26"/>
                    <a:gd name="T47" fmla="*/ 1 h 103"/>
                    <a:gd name="T48" fmla="*/ 1 w 26"/>
                    <a:gd name="T49" fmla="*/ 1 h 103"/>
                    <a:gd name="T50" fmla="*/ 1 w 26"/>
                    <a:gd name="T51" fmla="*/ 1 h 103"/>
                    <a:gd name="T52" fmla="*/ 1 w 26"/>
                    <a:gd name="T53" fmla="*/ 1 h 103"/>
                    <a:gd name="T54" fmla="*/ 1 w 26"/>
                    <a:gd name="T55" fmla="*/ 1 h 103"/>
                    <a:gd name="T56" fmla="*/ 1 w 26"/>
                    <a:gd name="T57" fmla="*/ 1 h 103"/>
                    <a:gd name="T58" fmla="*/ 1 w 26"/>
                    <a:gd name="T59" fmla="*/ 1 h 103"/>
                    <a:gd name="T60" fmla="*/ 1 w 26"/>
                    <a:gd name="T61" fmla="*/ 1 h 103"/>
                    <a:gd name="T62" fmla="*/ 1 w 26"/>
                    <a:gd name="T63" fmla="*/ 1 h 103"/>
                    <a:gd name="T64" fmla="*/ 1 w 26"/>
                    <a:gd name="T65" fmla="*/ 1 h 103"/>
                    <a:gd name="T66" fmla="*/ 1 w 26"/>
                    <a:gd name="T67" fmla="*/ 1 h 103"/>
                    <a:gd name="T68" fmla="*/ 1 w 26"/>
                    <a:gd name="T69" fmla="*/ 1 h 103"/>
                    <a:gd name="T70" fmla="*/ 1 w 26"/>
                    <a:gd name="T71" fmla="*/ 1 h 103"/>
                    <a:gd name="T72" fmla="*/ 1 w 26"/>
                    <a:gd name="T73" fmla="*/ 1 h 103"/>
                    <a:gd name="T74" fmla="*/ 1 w 26"/>
                    <a:gd name="T75" fmla="*/ 1 h 103"/>
                    <a:gd name="T76" fmla="*/ 1 w 26"/>
                    <a:gd name="T77" fmla="*/ 1 h 10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3"/>
                    <a:gd name="T119" fmla="*/ 26 w 26"/>
                    <a:gd name="T120" fmla="*/ 103 h 10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3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0" y="90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4" y="98"/>
                      </a:lnTo>
                      <a:lnTo>
                        <a:pt x="9" y="102"/>
                      </a:lnTo>
                      <a:lnTo>
                        <a:pt x="13" y="103"/>
                      </a:lnTo>
                      <a:lnTo>
                        <a:pt x="17" y="102"/>
                      </a:lnTo>
                      <a:lnTo>
                        <a:pt x="22" y="98"/>
                      </a:lnTo>
                      <a:lnTo>
                        <a:pt x="23" y="96"/>
                      </a:lnTo>
                      <a:lnTo>
                        <a:pt x="25" y="93"/>
                      </a:lnTo>
                      <a:lnTo>
                        <a:pt x="25" y="90"/>
                      </a:lnTo>
                      <a:lnTo>
                        <a:pt x="26" y="86"/>
                      </a:lnTo>
                      <a:lnTo>
                        <a:pt x="26" y="77"/>
                      </a:lnTo>
                      <a:lnTo>
                        <a:pt x="26" y="66"/>
                      </a:lnTo>
                      <a:lnTo>
                        <a:pt x="26" y="54"/>
                      </a:lnTo>
                      <a:lnTo>
                        <a:pt x="26" y="41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8" name="Line 1080"/>
                <p:cNvSpPr>
                  <a:spLocks noChangeShapeType="1"/>
                </p:cNvSpPr>
                <p:nvPr/>
              </p:nvSpPr>
              <p:spPr bwMode="auto">
                <a:xfrm>
                  <a:off x="607" y="1403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89" name="Line 1081"/>
                <p:cNvSpPr>
                  <a:spLocks noChangeShapeType="1"/>
                </p:cNvSpPr>
                <p:nvPr/>
              </p:nvSpPr>
              <p:spPr bwMode="auto">
                <a:xfrm>
                  <a:off x="607" y="1412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0" name="Line 1082"/>
                <p:cNvSpPr>
                  <a:spLocks noChangeShapeType="1"/>
                </p:cNvSpPr>
                <p:nvPr/>
              </p:nvSpPr>
              <p:spPr bwMode="auto">
                <a:xfrm>
                  <a:off x="607" y="1423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1" name="Line 1083"/>
                <p:cNvSpPr>
                  <a:spLocks noChangeShapeType="1"/>
                </p:cNvSpPr>
                <p:nvPr/>
              </p:nvSpPr>
              <p:spPr bwMode="auto">
                <a:xfrm>
                  <a:off x="607" y="1431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2" name="Freeform 1084"/>
                <p:cNvSpPr>
                  <a:spLocks/>
                </p:cNvSpPr>
                <p:nvPr/>
              </p:nvSpPr>
              <p:spPr bwMode="auto">
                <a:xfrm>
                  <a:off x="624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9" y="103"/>
                      </a:lnTo>
                      <a:lnTo>
                        <a:pt x="13" y="104"/>
                      </a:lnTo>
                      <a:lnTo>
                        <a:pt x="18" y="103"/>
                      </a:lnTo>
                      <a:lnTo>
                        <a:pt x="22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3" name="Freeform 1085"/>
                <p:cNvSpPr>
                  <a:spLocks/>
                </p:cNvSpPr>
                <p:nvPr/>
              </p:nvSpPr>
              <p:spPr bwMode="auto">
                <a:xfrm>
                  <a:off x="624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2" y="4"/>
                      </a:lnTo>
                      <a:lnTo>
                        <a:pt x="18" y="1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9" y="103"/>
                      </a:lnTo>
                      <a:lnTo>
                        <a:pt x="13" y="104"/>
                      </a:lnTo>
                      <a:lnTo>
                        <a:pt x="18" y="103"/>
                      </a:lnTo>
                      <a:lnTo>
                        <a:pt x="22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4" name="Freeform 1086"/>
                <p:cNvSpPr>
                  <a:spLocks/>
                </p:cNvSpPr>
                <p:nvPr/>
              </p:nvSpPr>
              <p:spPr bwMode="auto">
                <a:xfrm>
                  <a:off x="626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8" y="103"/>
                      </a:lnTo>
                      <a:lnTo>
                        <a:pt x="13" y="104"/>
                      </a:lnTo>
                      <a:lnTo>
                        <a:pt x="17" y="103"/>
                      </a:lnTo>
                      <a:lnTo>
                        <a:pt x="21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5" name="Freeform 1087"/>
                <p:cNvSpPr>
                  <a:spLocks/>
                </p:cNvSpPr>
                <p:nvPr/>
              </p:nvSpPr>
              <p:spPr bwMode="auto">
                <a:xfrm>
                  <a:off x="626" y="1391"/>
                  <a:ext cx="13" cy="52"/>
                </a:xfrm>
                <a:custGeom>
                  <a:avLst/>
                  <a:gdLst>
                    <a:gd name="T0" fmla="*/ 1 w 26"/>
                    <a:gd name="T1" fmla="*/ 1 h 104"/>
                    <a:gd name="T2" fmla="*/ 1 w 26"/>
                    <a:gd name="T3" fmla="*/ 1 h 104"/>
                    <a:gd name="T4" fmla="*/ 1 w 26"/>
                    <a:gd name="T5" fmla="*/ 1 h 104"/>
                    <a:gd name="T6" fmla="*/ 1 w 26"/>
                    <a:gd name="T7" fmla="*/ 1 h 104"/>
                    <a:gd name="T8" fmla="*/ 1 w 26"/>
                    <a:gd name="T9" fmla="*/ 0 h 104"/>
                    <a:gd name="T10" fmla="*/ 1 w 26"/>
                    <a:gd name="T11" fmla="*/ 0 h 104"/>
                    <a:gd name="T12" fmla="*/ 1 w 26"/>
                    <a:gd name="T13" fmla="*/ 1 h 104"/>
                    <a:gd name="T14" fmla="*/ 1 w 26"/>
                    <a:gd name="T15" fmla="*/ 1 h 104"/>
                    <a:gd name="T16" fmla="*/ 1 w 26"/>
                    <a:gd name="T17" fmla="*/ 1 h 104"/>
                    <a:gd name="T18" fmla="*/ 0 w 26"/>
                    <a:gd name="T19" fmla="*/ 1 h 104"/>
                    <a:gd name="T20" fmla="*/ 0 w 26"/>
                    <a:gd name="T21" fmla="*/ 1 h 104"/>
                    <a:gd name="T22" fmla="*/ 0 w 26"/>
                    <a:gd name="T23" fmla="*/ 1 h 104"/>
                    <a:gd name="T24" fmla="*/ 0 w 26"/>
                    <a:gd name="T25" fmla="*/ 1 h 104"/>
                    <a:gd name="T26" fmla="*/ 0 w 26"/>
                    <a:gd name="T27" fmla="*/ 1 h 104"/>
                    <a:gd name="T28" fmla="*/ 0 w 26"/>
                    <a:gd name="T29" fmla="*/ 1 h 104"/>
                    <a:gd name="T30" fmla="*/ 0 w 26"/>
                    <a:gd name="T31" fmla="*/ 1 h 104"/>
                    <a:gd name="T32" fmla="*/ 0 w 26"/>
                    <a:gd name="T33" fmla="*/ 1 h 104"/>
                    <a:gd name="T34" fmla="*/ 0 w 26"/>
                    <a:gd name="T35" fmla="*/ 1 h 104"/>
                    <a:gd name="T36" fmla="*/ 0 w 26"/>
                    <a:gd name="T37" fmla="*/ 1 h 104"/>
                    <a:gd name="T38" fmla="*/ 0 w 26"/>
                    <a:gd name="T39" fmla="*/ 1 h 104"/>
                    <a:gd name="T40" fmla="*/ 1 w 26"/>
                    <a:gd name="T41" fmla="*/ 1 h 104"/>
                    <a:gd name="T42" fmla="*/ 1 w 26"/>
                    <a:gd name="T43" fmla="*/ 1 h 104"/>
                    <a:gd name="T44" fmla="*/ 1 w 26"/>
                    <a:gd name="T45" fmla="*/ 1 h 104"/>
                    <a:gd name="T46" fmla="*/ 1 w 26"/>
                    <a:gd name="T47" fmla="*/ 1 h 104"/>
                    <a:gd name="T48" fmla="*/ 1 w 26"/>
                    <a:gd name="T49" fmla="*/ 1 h 104"/>
                    <a:gd name="T50" fmla="*/ 1 w 26"/>
                    <a:gd name="T51" fmla="*/ 1 h 104"/>
                    <a:gd name="T52" fmla="*/ 1 w 26"/>
                    <a:gd name="T53" fmla="*/ 1 h 104"/>
                    <a:gd name="T54" fmla="*/ 1 w 26"/>
                    <a:gd name="T55" fmla="*/ 1 h 104"/>
                    <a:gd name="T56" fmla="*/ 1 w 26"/>
                    <a:gd name="T57" fmla="*/ 1 h 104"/>
                    <a:gd name="T58" fmla="*/ 1 w 26"/>
                    <a:gd name="T59" fmla="*/ 1 h 104"/>
                    <a:gd name="T60" fmla="*/ 1 w 26"/>
                    <a:gd name="T61" fmla="*/ 1 h 104"/>
                    <a:gd name="T62" fmla="*/ 1 w 26"/>
                    <a:gd name="T63" fmla="*/ 1 h 104"/>
                    <a:gd name="T64" fmla="*/ 1 w 26"/>
                    <a:gd name="T65" fmla="*/ 1 h 104"/>
                    <a:gd name="T66" fmla="*/ 1 w 26"/>
                    <a:gd name="T67" fmla="*/ 1 h 104"/>
                    <a:gd name="T68" fmla="*/ 1 w 26"/>
                    <a:gd name="T69" fmla="*/ 1 h 104"/>
                    <a:gd name="T70" fmla="*/ 1 w 26"/>
                    <a:gd name="T71" fmla="*/ 1 h 104"/>
                    <a:gd name="T72" fmla="*/ 1 w 26"/>
                    <a:gd name="T73" fmla="*/ 1 h 104"/>
                    <a:gd name="T74" fmla="*/ 1 w 26"/>
                    <a:gd name="T75" fmla="*/ 1 h 104"/>
                    <a:gd name="T76" fmla="*/ 1 w 26"/>
                    <a:gd name="T77" fmla="*/ 1 h 10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6"/>
                    <a:gd name="T118" fmla="*/ 0 h 104"/>
                    <a:gd name="T119" fmla="*/ 26 w 26"/>
                    <a:gd name="T120" fmla="*/ 104 h 10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6" h="104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1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0" y="47"/>
                      </a:lnTo>
                      <a:lnTo>
                        <a:pt x="0" y="59"/>
                      </a:lnTo>
                      <a:lnTo>
                        <a:pt x="0" y="70"/>
                      </a:lnTo>
                      <a:lnTo>
                        <a:pt x="0" y="79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1"/>
                      </a:lnTo>
                      <a:lnTo>
                        <a:pt x="1" y="94"/>
                      </a:lnTo>
                      <a:lnTo>
                        <a:pt x="2" y="97"/>
                      </a:lnTo>
                      <a:lnTo>
                        <a:pt x="4" y="100"/>
                      </a:lnTo>
                      <a:lnTo>
                        <a:pt x="8" y="103"/>
                      </a:lnTo>
                      <a:lnTo>
                        <a:pt x="13" y="104"/>
                      </a:lnTo>
                      <a:lnTo>
                        <a:pt x="17" y="103"/>
                      </a:lnTo>
                      <a:lnTo>
                        <a:pt x="21" y="100"/>
                      </a:lnTo>
                      <a:lnTo>
                        <a:pt x="24" y="97"/>
                      </a:lnTo>
                      <a:lnTo>
                        <a:pt x="25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6" y="78"/>
                      </a:lnTo>
                      <a:lnTo>
                        <a:pt x="26" y="66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6" name="Line 1088"/>
                <p:cNvSpPr>
                  <a:spLocks noChangeShapeType="1"/>
                </p:cNvSpPr>
                <p:nvPr/>
              </p:nvSpPr>
              <p:spPr bwMode="auto">
                <a:xfrm>
                  <a:off x="628" y="14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7" name="Line 1089"/>
                <p:cNvSpPr>
                  <a:spLocks noChangeShapeType="1"/>
                </p:cNvSpPr>
                <p:nvPr/>
              </p:nvSpPr>
              <p:spPr bwMode="auto">
                <a:xfrm>
                  <a:off x="628" y="141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8" name="Line 1090"/>
                <p:cNvSpPr>
                  <a:spLocks noChangeShapeType="1"/>
                </p:cNvSpPr>
                <p:nvPr/>
              </p:nvSpPr>
              <p:spPr bwMode="auto">
                <a:xfrm>
                  <a:off x="628" y="142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99" name="Line 1091"/>
                <p:cNvSpPr>
                  <a:spLocks noChangeShapeType="1"/>
                </p:cNvSpPr>
                <p:nvPr/>
              </p:nvSpPr>
              <p:spPr bwMode="auto">
                <a:xfrm>
                  <a:off x="628" y="143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0" name="Freeform 1092"/>
                <p:cNvSpPr>
                  <a:spLocks/>
                </p:cNvSpPr>
                <p:nvPr/>
              </p:nvSpPr>
              <p:spPr bwMode="auto">
                <a:xfrm>
                  <a:off x="644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1 h 105"/>
                    <a:gd name="T10" fmla="*/ 1 w 26"/>
                    <a:gd name="T11" fmla="*/ 1 h 105"/>
                    <a:gd name="T12" fmla="*/ 1 w 26"/>
                    <a:gd name="T13" fmla="*/ 0 h 105"/>
                    <a:gd name="T14" fmla="*/ 1 w 26"/>
                    <a:gd name="T15" fmla="*/ 0 h 105"/>
                    <a:gd name="T16" fmla="*/ 1 w 26"/>
                    <a:gd name="T17" fmla="*/ 0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1 w 26"/>
                    <a:gd name="T23" fmla="*/ 1 h 105"/>
                    <a:gd name="T24" fmla="*/ 1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0 w 26"/>
                    <a:gd name="T45" fmla="*/ 1 h 105"/>
                    <a:gd name="T46" fmla="*/ 0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1 w 26"/>
                    <a:gd name="T83" fmla="*/ 1 h 105"/>
                    <a:gd name="T84" fmla="*/ 1 w 26"/>
                    <a:gd name="T85" fmla="*/ 1 h 1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105"/>
                    <a:gd name="T131" fmla="*/ 26 w 26"/>
                    <a:gd name="T132" fmla="*/ 105 h 10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105">
                      <a:moveTo>
                        <a:pt x="26" y="15"/>
                      </a:moveTo>
                      <a:lnTo>
                        <a:pt x="26" y="12"/>
                      </a:lnTo>
                      <a:lnTo>
                        <a:pt x="25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2" y="98"/>
                      </a:lnTo>
                      <a:lnTo>
                        <a:pt x="4" y="101"/>
                      </a:lnTo>
                      <a:lnTo>
                        <a:pt x="8" y="104"/>
                      </a:lnTo>
                      <a:lnTo>
                        <a:pt x="13" y="105"/>
                      </a:lnTo>
                      <a:lnTo>
                        <a:pt x="18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1" name="Freeform 1093"/>
                <p:cNvSpPr>
                  <a:spLocks/>
                </p:cNvSpPr>
                <p:nvPr/>
              </p:nvSpPr>
              <p:spPr bwMode="auto">
                <a:xfrm>
                  <a:off x="644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1 h 105"/>
                    <a:gd name="T10" fmla="*/ 1 w 26"/>
                    <a:gd name="T11" fmla="*/ 1 h 105"/>
                    <a:gd name="T12" fmla="*/ 1 w 26"/>
                    <a:gd name="T13" fmla="*/ 0 h 105"/>
                    <a:gd name="T14" fmla="*/ 1 w 26"/>
                    <a:gd name="T15" fmla="*/ 0 h 105"/>
                    <a:gd name="T16" fmla="*/ 1 w 26"/>
                    <a:gd name="T17" fmla="*/ 0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1 w 26"/>
                    <a:gd name="T23" fmla="*/ 1 h 105"/>
                    <a:gd name="T24" fmla="*/ 1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0 w 26"/>
                    <a:gd name="T45" fmla="*/ 1 h 105"/>
                    <a:gd name="T46" fmla="*/ 0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1 w 26"/>
                    <a:gd name="T83" fmla="*/ 1 h 105"/>
                    <a:gd name="T84" fmla="*/ 1 w 26"/>
                    <a:gd name="T85" fmla="*/ 1 h 1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105"/>
                    <a:gd name="T131" fmla="*/ 26 w 26"/>
                    <a:gd name="T132" fmla="*/ 105 h 10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105">
                      <a:moveTo>
                        <a:pt x="26" y="15"/>
                      </a:moveTo>
                      <a:lnTo>
                        <a:pt x="26" y="12"/>
                      </a:lnTo>
                      <a:lnTo>
                        <a:pt x="25" y="10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2" y="98"/>
                      </a:lnTo>
                      <a:lnTo>
                        <a:pt x="4" y="101"/>
                      </a:lnTo>
                      <a:lnTo>
                        <a:pt x="8" y="104"/>
                      </a:lnTo>
                      <a:lnTo>
                        <a:pt x="13" y="105"/>
                      </a:lnTo>
                      <a:lnTo>
                        <a:pt x="18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2" name="Freeform 1094"/>
                <p:cNvSpPr>
                  <a:spLocks/>
                </p:cNvSpPr>
                <p:nvPr/>
              </p:nvSpPr>
              <p:spPr bwMode="auto">
                <a:xfrm>
                  <a:off x="647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0 h 105"/>
                    <a:gd name="T10" fmla="*/ 1 w 26"/>
                    <a:gd name="T11" fmla="*/ 0 h 105"/>
                    <a:gd name="T12" fmla="*/ 1 w 26"/>
                    <a:gd name="T13" fmla="*/ 0 h 105"/>
                    <a:gd name="T14" fmla="*/ 1 w 26"/>
                    <a:gd name="T15" fmla="*/ 1 h 105"/>
                    <a:gd name="T16" fmla="*/ 1 w 26"/>
                    <a:gd name="T17" fmla="*/ 1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0 w 26"/>
                    <a:gd name="T23" fmla="*/ 1 h 105"/>
                    <a:gd name="T24" fmla="*/ 0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1 w 26"/>
                    <a:gd name="T45" fmla="*/ 1 h 105"/>
                    <a:gd name="T46" fmla="*/ 1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"/>
                    <a:gd name="T124" fmla="*/ 0 h 105"/>
                    <a:gd name="T125" fmla="*/ 26 w 26"/>
                    <a:gd name="T126" fmla="*/ 105 h 10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" h="105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3" y="98"/>
                      </a:lnTo>
                      <a:lnTo>
                        <a:pt x="5" y="101"/>
                      </a:lnTo>
                      <a:lnTo>
                        <a:pt x="9" y="104"/>
                      </a:lnTo>
                      <a:lnTo>
                        <a:pt x="14" y="105"/>
                      </a:lnTo>
                      <a:lnTo>
                        <a:pt x="19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3" name="Freeform 1095"/>
                <p:cNvSpPr>
                  <a:spLocks/>
                </p:cNvSpPr>
                <p:nvPr/>
              </p:nvSpPr>
              <p:spPr bwMode="auto">
                <a:xfrm>
                  <a:off x="647" y="1391"/>
                  <a:ext cx="13" cy="53"/>
                </a:xfrm>
                <a:custGeom>
                  <a:avLst/>
                  <a:gdLst>
                    <a:gd name="T0" fmla="*/ 1 w 26"/>
                    <a:gd name="T1" fmla="*/ 1 h 105"/>
                    <a:gd name="T2" fmla="*/ 1 w 26"/>
                    <a:gd name="T3" fmla="*/ 1 h 105"/>
                    <a:gd name="T4" fmla="*/ 1 w 26"/>
                    <a:gd name="T5" fmla="*/ 1 h 105"/>
                    <a:gd name="T6" fmla="*/ 1 w 26"/>
                    <a:gd name="T7" fmla="*/ 1 h 105"/>
                    <a:gd name="T8" fmla="*/ 1 w 26"/>
                    <a:gd name="T9" fmla="*/ 0 h 105"/>
                    <a:gd name="T10" fmla="*/ 1 w 26"/>
                    <a:gd name="T11" fmla="*/ 0 h 105"/>
                    <a:gd name="T12" fmla="*/ 1 w 26"/>
                    <a:gd name="T13" fmla="*/ 0 h 105"/>
                    <a:gd name="T14" fmla="*/ 1 w 26"/>
                    <a:gd name="T15" fmla="*/ 1 h 105"/>
                    <a:gd name="T16" fmla="*/ 1 w 26"/>
                    <a:gd name="T17" fmla="*/ 1 h 105"/>
                    <a:gd name="T18" fmla="*/ 1 w 26"/>
                    <a:gd name="T19" fmla="*/ 1 h 105"/>
                    <a:gd name="T20" fmla="*/ 1 w 26"/>
                    <a:gd name="T21" fmla="*/ 1 h 105"/>
                    <a:gd name="T22" fmla="*/ 0 w 26"/>
                    <a:gd name="T23" fmla="*/ 1 h 105"/>
                    <a:gd name="T24" fmla="*/ 0 w 26"/>
                    <a:gd name="T25" fmla="*/ 1 h 105"/>
                    <a:gd name="T26" fmla="*/ 0 w 26"/>
                    <a:gd name="T27" fmla="*/ 1 h 105"/>
                    <a:gd name="T28" fmla="*/ 0 w 26"/>
                    <a:gd name="T29" fmla="*/ 1 h 105"/>
                    <a:gd name="T30" fmla="*/ 0 w 26"/>
                    <a:gd name="T31" fmla="*/ 1 h 105"/>
                    <a:gd name="T32" fmla="*/ 0 w 26"/>
                    <a:gd name="T33" fmla="*/ 1 h 105"/>
                    <a:gd name="T34" fmla="*/ 0 w 26"/>
                    <a:gd name="T35" fmla="*/ 1 h 105"/>
                    <a:gd name="T36" fmla="*/ 0 w 26"/>
                    <a:gd name="T37" fmla="*/ 1 h 105"/>
                    <a:gd name="T38" fmla="*/ 0 w 26"/>
                    <a:gd name="T39" fmla="*/ 1 h 105"/>
                    <a:gd name="T40" fmla="*/ 0 w 26"/>
                    <a:gd name="T41" fmla="*/ 1 h 105"/>
                    <a:gd name="T42" fmla="*/ 0 w 26"/>
                    <a:gd name="T43" fmla="*/ 1 h 105"/>
                    <a:gd name="T44" fmla="*/ 1 w 26"/>
                    <a:gd name="T45" fmla="*/ 1 h 105"/>
                    <a:gd name="T46" fmla="*/ 1 w 26"/>
                    <a:gd name="T47" fmla="*/ 1 h 105"/>
                    <a:gd name="T48" fmla="*/ 1 w 26"/>
                    <a:gd name="T49" fmla="*/ 1 h 105"/>
                    <a:gd name="T50" fmla="*/ 1 w 26"/>
                    <a:gd name="T51" fmla="*/ 1 h 105"/>
                    <a:gd name="T52" fmla="*/ 1 w 26"/>
                    <a:gd name="T53" fmla="*/ 1 h 105"/>
                    <a:gd name="T54" fmla="*/ 1 w 26"/>
                    <a:gd name="T55" fmla="*/ 1 h 105"/>
                    <a:gd name="T56" fmla="*/ 1 w 26"/>
                    <a:gd name="T57" fmla="*/ 1 h 105"/>
                    <a:gd name="T58" fmla="*/ 1 w 26"/>
                    <a:gd name="T59" fmla="*/ 1 h 105"/>
                    <a:gd name="T60" fmla="*/ 1 w 26"/>
                    <a:gd name="T61" fmla="*/ 1 h 105"/>
                    <a:gd name="T62" fmla="*/ 1 w 26"/>
                    <a:gd name="T63" fmla="*/ 1 h 105"/>
                    <a:gd name="T64" fmla="*/ 1 w 26"/>
                    <a:gd name="T65" fmla="*/ 1 h 105"/>
                    <a:gd name="T66" fmla="*/ 1 w 26"/>
                    <a:gd name="T67" fmla="*/ 1 h 105"/>
                    <a:gd name="T68" fmla="*/ 1 w 26"/>
                    <a:gd name="T69" fmla="*/ 1 h 105"/>
                    <a:gd name="T70" fmla="*/ 1 w 26"/>
                    <a:gd name="T71" fmla="*/ 1 h 105"/>
                    <a:gd name="T72" fmla="*/ 1 w 26"/>
                    <a:gd name="T73" fmla="*/ 1 h 105"/>
                    <a:gd name="T74" fmla="*/ 1 w 26"/>
                    <a:gd name="T75" fmla="*/ 1 h 105"/>
                    <a:gd name="T76" fmla="*/ 1 w 26"/>
                    <a:gd name="T77" fmla="*/ 1 h 105"/>
                    <a:gd name="T78" fmla="*/ 1 w 26"/>
                    <a:gd name="T79" fmla="*/ 1 h 105"/>
                    <a:gd name="T80" fmla="*/ 1 w 26"/>
                    <a:gd name="T81" fmla="*/ 1 h 10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"/>
                    <a:gd name="T124" fmla="*/ 0 h 105"/>
                    <a:gd name="T125" fmla="*/ 26 w 26"/>
                    <a:gd name="T126" fmla="*/ 105 h 10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" h="105">
                      <a:moveTo>
                        <a:pt x="26" y="15"/>
                      </a:moveTo>
                      <a:lnTo>
                        <a:pt x="25" y="10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3" y="98"/>
                      </a:lnTo>
                      <a:lnTo>
                        <a:pt x="5" y="101"/>
                      </a:lnTo>
                      <a:lnTo>
                        <a:pt x="9" y="104"/>
                      </a:lnTo>
                      <a:lnTo>
                        <a:pt x="14" y="105"/>
                      </a:lnTo>
                      <a:lnTo>
                        <a:pt x="19" y="104"/>
                      </a:lnTo>
                      <a:lnTo>
                        <a:pt x="23" y="101"/>
                      </a:lnTo>
                      <a:lnTo>
                        <a:pt x="24" y="98"/>
                      </a:lnTo>
                      <a:lnTo>
                        <a:pt x="25" y="95"/>
                      </a:lnTo>
                      <a:lnTo>
                        <a:pt x="26" y="92"/>
                      </a:lnTo>
                      <a:lnTo>
                        <a:pt x="26" y="89"/>
                      </a:lnTo>
                      <a:lnTo>
                        <a:pt x="26" y="78"/>
                      </a:lnTo>
                      <a:lnTo>
                        <a:pt x="26" y="67"/>
                      </a:lnTo>
                      <a:lnTo>
                        <a:pt x="26" y="55"/>
                      </a:lnTo>
                      <a:lnTo>
                        <a:pt x="26" y="43"/>
                      </a:lnTo>
                      <a:lnTo>
                        <a:pt x="26" y="32"/>
                      </a:lnTo>
                      <a:lnTo>
                        <a:pt x="26" y="23"/>
                      </a:lnTo>
                      <a:lnTo>
                        <a:pt x="26" y="17"/>
                      </a:lnTo>
                      <a:lnTo>
                        <a:pt x="2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4" name="Line 1096"/>
                <p:cNvSpPr>
                  <a:spLocks noChangeShapeType="1"/>
                </p:cNvSpPr>
                <p:nvPr/>
              </p:nvSpPr>
              <p:spPr bwMode="auto">
                <a:xfrm>
                  <a:off x="649" y="14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5" name="Line 1097"/>
                <p:cNvSpPr>
                  <a:spLocks noChangeShapeType="1"/>
                </p:cNvSpPr>
                <p:nvPr/>
              </p:nvSpPr>
              <p:spPr bwMode="auto">
                <a:xfrm>
                  <a:off x="649" y="141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6" name="Line 1098"/>
                <p:cNvSpPr>
                  <a:spLocks noChangeShapeType="1"/>
                </p:cNvSpPr>
                <p:nvPr/>
              </p:nvSpPr>
              <p:spPr bwMode="auto">
                <a:xfrm>
                  <a:off x="649" y="142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7" name="Line 1099"/>
                <p:cNvSpPr>
                  <a:spLocks noChangeShapeType="1"/>
                </p:cNvSpPr>
                <p:nvPr/>
              </p:nvSpPr>
              <p:spPr bwMode="auto">
                <a:xfrm>
                  <a:off x="649" y="1432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8" name="Freeform 1100"/>
                <p:cNvSpPr>
                  <a:spLocks/>
                </p:cNvSpPr>
                <p:nvPr/>
              </p:nvSpPr>
              <p:spPr bwMode="auto">
                <a:xfrm>
                  <a:off x="667" y="1391"/>
                  <a:ext cx="14" cy="54"/>
                </a:xfrm>
                <a:custGeom>
                  <a:avLst/>
                  <a:gdLst>
                    <a:gd name="T0" fmla="*/ 1 w 27"/>
                    <a:gd name="T1" fmla="*/ 1 h 106"/>
                    <a:gd name="T2" fmla="*/ 1 w 27"/>
                    <a:gd name="T3" fmla="*/ 1 h 106"/>
                    <a:gd name="T4" fmla="*/ 1 w 27"/>
                    <a:gd name="T5" fmla="*/ 1 h 106"/>
                    <a:gd name="T6" fmla="*/ 1 w 27"/>
                    <a:gd name="T7" fmla="*/ 1 h 106"/>
                    <a:gd name="T8" fmla="*/ 1 w 27"/>
                    <a:gd name="T9" fmla="*/ 1 h 106"/>
                    <a:gd name="T10" fmla="*/ 1 w 27"/>
                    <a:gd name="T11" fmla="*/ 1 h 106"/>
                    <a:gd name="T12" fmla="*/ 1 w 27"/>
                    <a:gd name="T13" fmla="*/ 0 h 106"/>
                    <a:gd name="T14" fmla="*/ 1 w 27"/>
                    <a:gd name="T15" fmla="*/ 0 h 106"/>
                    <a:gd name="T16" fmla="*/ 1 w 27"/>
                    <a:gd name="T17" fmla="*/ 0 h 106"/>
                    <a:gd name="T18" fmla="*/ 1 w 27"/>
                    <a:gd name="T19" fmla="*/ 1 h 106"/>
                    <a:gd name="T20" fmla="*/ 1 w 27"/>
                    <a:gd name="T21" fmla="*/ 1 h 106"/>
                    <a:gd name="T22" fmla="*/ 1 w 27"/>
                    <a:gd name="T23" fmla="*/ 1 h 106"/>
                    <a:gd name="T24" fmla="*/ 1 w 27"/>
                    <a:gd name="T25" fmla="*/ 1 h 106"/>
                    <a:gd name="T26" fmla="*/ 1 w 27"/>
                    <a:gd name="T27" fmla="*/ 1 h 106"/>
                    <a:gd name="T28" fmla="*/ 0 w 27"/>
                    <a:gd name="T29" fmla="*/ 1 h 106"/>
                    <a:gd name="T30" fmla="*/ 0 w 27"/>
                    <a:gd name="T31" fmla="*/ 1 h 106"/>
                    <a:gd name="T32" fmla="*/ 0 w 27"/>
                    <a:gd name="T33" fmla="*/ 1 h 106"/>
                    <a:gd name="T34" fmla="*/ 0 w 27"/>
                    <a:gd name="T35" fmla="*/ 1 h 106"/>
                    <a:gd name="T36" fmla="*/ 0 w 27"/>
                    <a:gd name="T37" fmla="*/ 1 h 106"/>
                    <a:gd name="T38" fmla="*/ 0 w 27"/>
                    <a:gd name="T39" fmla="*/ 1 h 106"/>
                    <a:gd name="T40" fmla="*/ 0 w 27"/>
                    <a:gd name="T41" fmla="*/ 1 h 106"/>
                    <a:gd name="T42" fmla="*/ 0 w 27"/>
                    <a:gd name="T43" fmla="*/ 1 h 106"/>
                    <a:gd name="T44" fmla="*/ 0 w 27"/>
                    <a:gd name="T45" fmla="*/ 1 h 106"/>
                    <a:gd name="T46" fmla="*/ 1 w 27"/>
                    <a:gd name="T47" fmla="*/ 1 h 106"/>
                    <a:gd name="T48" fmla="*/ 1 w 27"/>
                    <a:gd name="T49" fmla="*/ 1 h 106"/>
                    <a:gd name="T50" fmla="*/ 1 w 27"/>
                    <a:gd name="T51" fmla="*/ 1 h 106"/>
                    <a:gd name="T52" fmla="*/ 1 w 27"/>
                    <a:gd name="T53" fmla="*/ 1 h 106"/>
                    <a:gd name="T54" fmla="*/ 1 w 27"/>
                    <a:gd name="T55" fmla="*/ 1 h 106"/>
                    <a:gd name="T56" fmla="*/ 1 w 27"/>
                    <a:gd name="T57" fmla="*/ 1 h 106"/>
                    <a:gd name="T58" fmla="*/ 1 w 27"/>
                    <a:gd name="T59" fmla="*/ 1 h 106"/>
                    <a:gd name="T60" fmla="*/ 1 w 27"/>
                    <a:gd name="T61" fmla="*/ 1 h 106"/>
                    <a:gd name="T62" fmla="*/ 1 w 27"/>
                    <a:gd name="T63" fmla="*/ 1 h 106"/>
                    <a:gd name="T64" fmla="*/ 1 w 27"/>
                    <a:gd name="T65" fmla="*/ 1 h 106"/>
                    <a:gd name="T66" fmla="*/ 1 w 27"/>
                    <a:gd name="T67" fmla="*/ 1 h 106"/>
                    <a:gd name="T68" fmla="*/ 1 w 27"/>
                    <a:gd name="T69" fmla="*/ 1 h 106"/>
                    <a:gd name="T70" fmla="*/ 1 w 27"/>
                    <a:gd name="T71" fmla="*/ 1 h 106"/>
                    <a:gd name="T72" fmla="*/ 1 w 27"/>
                    <a:gd name="T73" fmla="*/ 1 h 106"/>
                    <a:gd name="T74" fmla="*/ 1 w 27"/>
                    <a:gd name="T75" fmla="*/ 1 h 106"/>
                    <a:gd name="T76" fmla="*/ 1 w 27"/>
                    <a:gd name="T77" fmla="*/ 1 h 106"/>
                    <a:gd name="T78" fmla="*/ 1 w 27"/>
                    <a:gd name="T79" fmla="*/ 1 h 106"/>
                    <a:gd name="T80" fmla="*/ 1 w 27"/>
                    <a:gd name="T81" fmla="*/ 1 h 106"/>
                    <a:gd name="T82" fmla="*/ 1 w 27"/>
                    <a:gd name="T83" fmla="*/ 1 h 106"/>
                    <a:gd name="T84" fmla="*/ 1 w 27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"/>
                    <a:gd name="T130" fmla="*/ 0 h 106"/>
                    <a:gd name="T131" fmla="*/ 27 w 27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" h="106">
                      <a:moveTo>
                        <a:pt x="27" y="15"/>
                      </a:moveTo>
                      <a:lnTo>
                        <a:pt x="27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5" y="102"/>
                      </a:lnTo>
                      <a:lnTo>
                        <a:pt x="9" y="105"/>
                      </a:lnTo>
                      <a:lnTo>
                        <a:pt x="14" y="106"/>
                      </a:lnTo>
                      <a:lnTo>
                        <a:pt x="18" y="105"/>
                      </a:lnTo>
                      <a:lnTo>
                        <a:pt x="23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7" y="93"/>
                      </a:lnTo>
                      <a:lnTo>
                        <a:pt x="27" y="89"/>
                      </a:lnTo>
                      <a:lnTo>
                        <a:pt x="27" y="79"/>
                      </a:lnTo>
                      <a:lnTo>
                        <a:pt x="27" y="68"/>
                      </a:lnTo>
                      <a:lnTo>
                        <a:pt x="27" y="55"/>
                      </a:lnTo>
                      <a:lnTo>
                        <a:pt x="27" y="43"/>
                      </a:lnTo>
                      <a:lnTo>
                        <a:pt x="27" y="33"/>
                      </a:lnTo>
                      <a:lnTo>
                        <a:pt x="27" y="24"/>
                      </a:lnTo>
                      <a:lnTo>
                        <a:pt x="27" y="17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09" name="Freeform 1101"/>
                <p:cNvSpPr>
                  <a:spLocks/>
                </p:cNvSpPr>
                <p:nvPr/>
              </p:nvSpPr>
              <p:spPr bwMode="auto">
                <a:xfrm>
                  <a:off x="667" y="1391"/>
                  <a:ext cx="14" cy="54"/>
                </a:xfrm>
                <a:custGeom>
                  <a:avLst/>
                  <a:gdLst>
                    <a:gd name="T0" fmla="*/ 1 w 27"/>
                    <a:gd name="T1" fmla="*/ 1 h 106"/>
                    <a:gd name="T2" fmla="*/ 1 w 27"/>
                    <a:gd name="T3" fmla="*/ 1 h 106"/>
                    <a:gd name="T4" fmla="*/ 1 w 27"/>
                    <a:gd name="T5" fmla="*/ 1 h 106"/>
                    <a:gd name="T6" fmla="*/ 1 w 27"/>
                    <a:gd name="T7" fmla="*/ 1 h 106"/>
                    <a:gd name="T8" fmla="*/ 1 w 27"/>
                    <a:gd name="T9" fmla="*/ 1 h 106"/>
                    <a:gd name="T10" fmla="*/ 1 w 27"/>
                    <a:gd name="T11" fmla="*/ 1 h 106"/>
                    <a:gd name="T12" fmla="*/ 1 w 27"/>
                    <a:gd name="T13" fmla="*/ 0 h 106"/>
                    <a:gd name="T14" fmla="*/ 1 w 27"/>
                    <a:gd name="T15" fmla="*/ 0 h 106"/>
                    <a:gd name="T16" fmla="*/ 1 w 27"/>
                    <a:gd name="T17" fmla="*/ 0 h 106"/>
                    <a:gd name="T18" fmla="*/ 1 w 27"/>
                    <a:gd name="T19" fmla="*/ 1 h 106"/>
                    <a:gd name="T20" fmla="*/ 1 w 27"/>
                    <a:gd name="T21" fmla="*/ 1 h 106"/>
                    <a:gd name="T22" fmla="*/ 1 w 27"/>
                    <a:gd name="T23" fmla="*/ 1 h 106"/>
                    <a:gd name="T24" fmla="*/ 1 w 27"/>
                    <a:gd name="T25" fmla="*/ 1 h 106"/>
                    <a:gd name="T26" fmla="*/ 1 w 27"/>
                    <a:gd name="T27" fmla="*/ 1 h 106"/>
                    <a:gd name="T28" fmla="*/ 0 w 27"/>
                    <a:gd name="T29" fmla="*/ 1 h 106"/>
                    <a:gd name="T30" fmla="*/ 0 w 27"/>
                    <a:gd name="T31" fmla="*/ 1 h 106"/>
                    <a:gd name="T32" fmla="*/ 0 w 27"/>
                    <a:gd name="T33" fmla="*/ 1 h 106"/>
                    <a:gd name="T34" fmla="*/ 0 w 27"/>
                    <a:gd name="T35" fmla="*/ 1 h 106"/>
                    <a:gd name="T36" fmla="*/ 0 w 27"/>
                    <a:gd name="T37" fmla="*/ 1 h 106"/>
                    <a:gd name="T38" fmla="*/ 0 w 27"/>
                    <a:gd name="T39" fmla="*/ 1 h 106"/>
                    <a:gd name="T40" fmla="*/ 0 w 27"/>
                    <a:gd name="T41" fmla="*/ 1 h 106"/>
                    <a:gd name="T42" fmla="*/ 0 w 27"/>
                    <a:gd name="T43" fmla="*/ 1 h 106"/>
                    <a:gd name="T44" fmla="*/ 0 w 27"/>
                    <a:gd name="T45" fmla="*/ 1 h 106"/>
                    <a:gd name="T46" fmla="*/ 1 w 27"/>
                    <a:gd name="T47" fmla="*/ 1 h 106"/>
                    <a:gd name="T48" fmla="*/ 1 w 27"/>
                    <a:gd name="T49" fmla="*/ 1 h 106"/>
                    <a:gd name="T50" fmla="*/ 1 w 27"/>
                    <a:gd name="T51" fmla="*/ 1 h 106"/>
                    <a:gd name="T52" fmla="*/ 1 w 27"/>
                    <a:gd name="T53" fmla="*/ 1 h 106"/>
                    <a:gd name="T54" fmla="*/ 1 w 27"/>
                    <a:gd name="T55" fmla="*/ 1 h 106"/>
                    <a:gd name="T56" fmla="*/ 1 w 27"/>
                    <a:gd name="T57" fmla="*/ 1 h 106"/>
                    <a:gd name="T58" fmla="*/ 1 w 27"/>
                    <a:gd name="T59" fmla="*/ 1 h 106"/>
                    <a:gd name="T60" fmla="*/ 1 w 27"/>
                    <a:gd name="T61" fmla="*/ 1 h 106"/>
                    <a:gd name="T62" fmla="*/ 1 w 27"/>
                    <a:gd name="T63" fmla="*/ 1 h 106"/>
                    <a:gd name="T64" fmla="*/ 1 w 27"/>
                    <a:gd name="T65" fmla="*/ 1 h 106"/>
                    <a:gd name="T66" fmla="*/ 1 w 27"/>
                    <a:gd name="T67" fmla="*/ 1 h 106"/>
                    <a:gd name="T68" fmla="*/ 1 w 27"/>
                    <a:gd name="T69" fmla="*/ 1 h 106"/>
                    <a:gd name="T70" fmla="*/ 1 w 27"/>
                    <a:gd name="T71" fmla="*/ 1 h 106"/>
                    <a:gd name="T72" fmla="*/ 1 w 27"/>
                    <a:gd name="T73" fmla="*/ 1 h 106"/>
                    <a:gd name="T74" fmla="*/ 1 w 27"/>
                    <a:gd name="T75" fmla="*/ 1 h 106"/>
                    <a:gd name="T76" fmla="*/ 1 w 27"/>
                    <a:gd name="T77" fmla="*/ 1 h 106"/>
                    <a:gd name="T78" fmla="*/ 1 w 27"/>
                    <a:gd name="T79" fmla="*/ 1 h 106"/>
                    <a:gd name="T80" fmla="*/ 1 w 27"/>
                    <a:gd name="T81" fmla="*/ 1 h 106"/>
                    <a:gd name="T82" fmla="*/ 1 w 27"/>
                    <a:gd name="T83" fmla="*/ 1 h 106"/>
                    <a:gd name="T84" fmla="*/ 1 w 27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"/>
                    <a:gd name="T130" fmla="*/ 0 h 106"/>
                    <a:gd name="T131" fmla="*/ 27 w 27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" h="106">
                      <a:moveTo>
                        <a:pt x="27" y="15"/>
                      </a:moveTo>
                      <a:lnTo>
                        <a:pt x="27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5" y="102"/>
                      </a:lnTo>
                      <a:lnTo>
                        <a:pt x="9" y="105"/>
                      </a:lnTo>
                      <a:lnTo>
                        <a:pt x="14" y="106"/>
                      </a:lnTo>
                      <a:lnTo>
                        <a:pt x="18" y="105"/>
                      </a:lnTo>
                      <a:lnTo>
                        <a:pt x="23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7" y="93"/>
                      </a:lnTo>
                      <a:lnTo>
                        <a:pt x="27" y="89"/>
                      </a:lnTo>
                      <a:lnTo>
                        <a:pt x="27" y="79"/>
                      </a:lnTo>
                      <a:lnTo>
                        <a:pt x="27" y="68"/>
                      </a:lnTo>
                      <a:lnTo>
                        <a:pt x="27" y="55"/>
                      </a:lnTo>
                      <a:lnTo>
                        <a:pt x="27" y="43"/>
                      </a:lnTo>
                      <a:lnTo>
                        <a:pt x="27" y="33"/>
                      </a:lnTo>
                      <a:lnTo>
                        <a:pt x="27" y="24"/>
                      </a:lnTo>
                      <a:lnTo>
                        <a:pt x="27" y="17"/>
                      </a:lnTo>
                      <a:lnTo>
                        <a:pt x="27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0" name="Freeform 1102"/>
                <p:cNvSpPr>
                  <a:spLocks/>
                </p:cNvSpPr>
                <p:nvPr/>
              </p:nvSpPr>
              <p:spPr bwMode="auto">
                <a:xfrm>
                  <a:off x="670" y="1391"/>
                  <a:ext cx="13" cy="54"/>
                </a:xfrm>
                <a:custGeom>
                  <a:avLst/>
                  <a:gdLst>
                    <a:gd name="T0" fmla="*/ 0 w 28"/>
                    <a:gd name="T1" fmla="*/ 1 h 106"/>
                    <a:gd name="T2" fmla="*/ 0 w 28"/>
                    <a:gd name="T3" fmla="*/ 1 h 106"/>
                    <a:gd name="T4" fmla="*/ 0 w 28"/>
                    <a:gd name="T5" fmla="*/ 1 h 106"/>
                    <a:gd name="T6" fmla="*/ 0 w 28"/>
                    <a:gd name="T7" fmla="*/ 1 h 106"/>
                    <a:gd name="T8" fmla="*/ 0 w 28"/>
                    <a:gd name="T9" fmla="*/ 1 h 106"/>
                    <a:gd name="T10" fmla="*/ 0 w 28"/>
                    <a:gd name="T11" fmla="*/ 1 h 106"/>
                    <a:gd name="T12" fmla="*/ 0 w 28"/>
                    <a:gd name="T13" fmla="*/ 0 h 106"/>
                    <a:gd name="T14" fmla="*/ 0 w 28"/>
                    <a:gd name="T15" fmla="*/ 0 h 106"/>
                    <a:gd name="T16" fmla="*/ 0 w 28"/>
                    <a:gd name="T17" fmla="*/ 0 h 106"/>
                    <a:gd name="T18" fmla="*/ 0 w 28"/>
                    <a:gd name="T19" fmla="*/ 1 h 106"/>
                    <a:gd name="T20" fmla="*/ 0 w 28"/>
                    <a:gd name="T21" fmla="*/ 1 h 106"/>
                    <a:gd name="T22" fmla="*/ 0 w 28"/>
                    <a:gd name="T23" fmla="*/ 1 h 106"/>
                    <a:gd name="T24" fmla="*/ 0 w 28"/>
                    <a:gd name="T25" fmla="*/ 1 h 106"/>
                    <a:gd name="T26" fmla="*/ 0 w 28"/>
                    <a:gd name="T27" fmla="*/ 1 h 106"/>
                    <a:gd name="T28" fmla="*/ 0 w 28"/>
                    <a:gd name="T29" fmla="*/ 1 h 106"/>
                    <a:gd name="T30" fmla="*/ 0 w 28"/>
                    <a:gd name="T31" fmla="*/ 1 h 106"/>
                    <a:gd name="T32" fmla="*/ 0 w 28"/>
                    <a:gd name="T33" fmla="*/ 1 h 106"/>
                    <a:gd name="T34" fmla="*/ 0 w 28"/>
                    <a:gd name="T35" fmla="*/ 1 h 106"/>
                    <a:gd name="T36" fmla="*/ 0 w 28"/>
                    <a:gd name="T37" fmla="*/ 1 h 106"/>
                    <a:gd name="T38" fmla="*/ 0 w 28"/>
                    <a:gd name="T39" fmla="*/ 1 h 106"/>
                    <a:gd name="T40" fmla="*/ 0 w 28"/>
                    <a:gd name="T41" fmla="*/ 1 h 106"/>
                    <a:gd name="T42" fmla="*/ 0 w 28"/>
                    <a:gd name="T43" fmla="*/ 1 h 106"/>
                    <a:gd name="T44" fmla="*/ 0 w 28"/>
                    <a:gd name="T45" fmla="*/ 1 h 106"/>
                    <a:gd name="T46" fmla="*/ 0 w 28"/>
                    <a:gd name="T47" fmla="*/ 1 h 106"/>
                    <a:gd name="T48" fmla="*/ 0 w 28"/>
                    <a:gd name="T49" fmla="*/ 1 h 106"/>
                    <a:gd name="T50" fmla="*/ 0 w 28"/>
                    <a:gd name="T51" fmla="*/ 1 h 106"/>
                    <a:gd name="T52" fmla="*/ 0 w 28"/>
                    <a:gd name="T53" fmla="*/ 1 h 106"/>
                    <a:gd name="T54" fmla="*/ 0 w 28"/>
                    <a:gd name="T55" fmla="*/ 1 h 106"/>
                    <a:gd name="T56" fmla="*/ 0 w 28"/>
                    <a:gd name="T57" fmla="*/ 1 h 106"/>
                    <a:gd name="T58" fmla="*/ 0 w 28"/>
                    <a:gd name="T59" fmla="*/ 1 h 106"/>
                    <a:gd name="T60" fmla="*/ 0 w 28"/>
                    <a:gd name="T61" fmla="*/ 1 h 106"/>
                    <a:gd name="T62" fmla="*/ 0 w 28"/>
                    <a:gd name="T63" fmla="*/ 1 h 106"/>
                    <a:gd name="T64" fmla="*/ 0 w 28"/>
                    <a:gd name="T65" fmla="*/ 1 h 106"/>
                    <a:gd name="T66" fmla="*/ 0 w 28"/>
                    <a:gd name="T67" fmla="*/ 1 h 106"/>
                    <a:gd name="T68" fmla="*/ 0 w 28"/>
                    <a:gd name="T69" fmla="*/ 1 h 106"/>
                    <a:gd name="T70" fmla="*/ 0 w 28"/>
                    <a:gd name="T71" fmla="*/ 1 h 106"/>
                    <a:gd name="T72" fmla="*/ 0 w 28"/>
                    <a:gd name="T73" fmla="*/ 1 h 106"/>
                    <a:gd name="T74" fmla="*/ 0 w 28"/>
                    <a:gd name="T75" fmla="*/ 1 h 106"/>
                    <a:gd name="T76" fmla="*/ 0 w 28"/>
                    <a:gd name="T77" fmla="*/ 1 h 106"/>
                    <a:gd name="T78" fmla="*/ 0 w 28"/>
                    <a:gd name="T79" fmla="*/ 1 h 106"/>
                    <a:gd name="T80" fmla="*/ 0 w 28"/>
                    <a:gd name="T81" fmla="*/ 1 h 106"/>
                    <a:gd name="T82" fmla="*/ 0 w 28"/>
                    <a:gd name="T83" fmla="*/ 1 h 106"/>
                    <a:gd name="T84" fmla="*/ 0 w 28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"/>
                    <a:gd name="T130" fmla="*/ 0 h 106"/>
                    <a:gd name="T131" fmla="*/ 28 w 28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" h="106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6" y="102"/>
                      </a:lnTo>
                      <a:lnTo>
                        <a:pt x="10" y="105"/>
                      </a:lnTo>
                      <a:lnTo>
                        <a:pt x="14" y="106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8" y="93"/>
                      </a:lnTo>
                      <a:lnTo>
                        <a:pt x="28" y="89"/>
                      </a:lnTo>
                      <a:lnTo>
                        <a:pt x="28" y="79"/>
                      </a:lnTo>
                      <a:lnTo>
                        <a:pt x="28" y="68"/>
                      </a:lnTo>
                      <a:lnTo>
                        <a:pt x="28" y="55"/>
                      </a:lnTo>
                      <a:lnTo>
                        <a:pt x="28" y="43"/>
                      </a:lnTo>
                      <a:lnTo>
                        <a:pt x="28" y="33"/>
                      </a:lnTo>
                      <a:lnTo>
                        <a:pt x="28" y="24"/>
                      </a:lnTo>
                      <a:lnTo>
                        <a:pt x="28" y="17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1" name="Freeform 1103"/>
                <p:cNvSpPr>
                  <a:spLocks/>
                </p:cNvSpPr>
                <p:nvPr/>
              </p:nvSpPr>
              <p:spPr bwMode="auto">
                <a:xfrm>
                  <a:off x="670" y="1391"/>
                  <a:ext cx="13" cy="54"/>
                </a:xfrm>
                <a:custGeom>
                  <a:avLst/>
                  <a:gdLst>
                    <a:gd name="T0" fmla="*/ 0 w 28"/>
                    <a:gd name="T1" fmla="*/ 1 h 106"/>
                    <a:gd name="T2" fmla="*/ 0 w 28"/>
                    <a:gd name="T3" fmla="*/ 1 h 106"/>
                    <a:gd name="T4" fmla="*/ 0 w 28"/>
                    <a:gd name="T5" fmla="*/ 1 h 106"/>
                    <a:gd name="T6" fmla="*/ 0 w 28"/>
                    <a:gd name="T7" fmla="*/ 1 h 106"/>
                    <a:gd name="T8" fmla="*/ 0 w 28"/>
                    <a:gd name="T9" fmla="*/ 1 h 106"/>
                    <a:gd name="T10" fmla="*/ 0 w 28"/>
                    <a:gd name="T11" fmla="*/ 1 h 106"/>
                    <a:gd name="T12" fmla="*/ 0 w 28"/>
                    <a:gd name="T13" fmla="*/ 0 h 106"/>
                    <a:gd name="T14" fmla="*/ 0 w 28"/>
                    <a:gd name="T15" fmla="*/ 0 h 106"/>
                    <a:gd name="T16" fmla="*/ 0 w 28"/>
                    <a:gd name="T17" fmla="*/ 0 h 106"/>
                    <a:gd name="T18" fmla="*/ 0 w 28"/>
                    <a:gd name="T19" fmla="*/ 1 h 106"/>
                    <a:gd name="T20" fmla="*/ 0 w 28"/>
                    <a:gd name="T21" fmla="*/ 1 h 106"/>
                    <a:gd name="T22" fmla="*/ 0 w 28"/>
                    <a:gd name="T23" fmla="*/ 1 h 106"/>
                    <a:gd name="T24" fmla="*/ 0 w 28"/>
                    <a:gd name="T25" fmla="*/ 1 h 106"/>
                    <a:gd name="T26" fmla="*/ 0 w 28"/>
                    <a:gd name="T27" fmla="*/ 1 h 106"/>
                    <a:gd name="T28" fmla="*/ 0 w 28"/>
                    <a:gd name="T29" fmla="*/ 1 h 106"/>
                    <a:gd name="T30" fmla="*/ 0 w 28"/>
                    <a:gd name="T31" fmla="*/ 1 h 106"/>
                    <a:gd name="T32" fmla="*/ 0 w 28"/>
                    <a:gd name="T33" fmla="*/ 1 h 106"/>
                    <a:gd name="T34" fmla="*/ 0 w 28"/>
                    <a:gd name="T35" fmla="*/ 1 h 106"/>
                    <a:gd name="T36" fmla="*/ 0 w 28"/>
                    <a:gd name="T37" fmla="*/ 1 h 106"/>
                    <a:gd name="T38" fmla="*/ 0 w 28"/>
                    <a:gd name="T39" fmla="*/ 1 h 106"/>
                    <a:gd name="T40" fmla="*/ 0 w 28"/>
                    <a:gd name="T41" fmla="*/ 1 h 106"/>
                    <a:gd name="T42" fmla="*/ 0 w 28"/>
                    <a:gd name="T43" fmla="*/ 1 h 106"/>
                    <a:gd name="T44" fmla="*/ 0 w 28"/>
                    <a:gd name="T45" fmla="*/ 1 h 106"/>
                    <a:gd name="T46" fmla="*/ 0 w 28"/>
                    <a:gd name="T47" fmla="*/ 1 h 106"/>
                    <a:gd name="T48" fmla="*/ 0 w 28"/>
                    <a:gd name="T49" fmla="*/ 1 h 106"/>
                    <a:gd name="T50" fmla="*/ 0 w 28"/>
                    <a:gd name="T51" fmla="*/ 1 h 106"/>
                    <a:gd name="T52" fmla="*/ 0 w 28"/>
                    <a:gd name="T53" fmla="*/ 1 h 106"/>
                    <a:gd name="T54" fmla="*/ 0 w 28"/>
                    <a:gd name="T55" fmla="*/ 1 h 106"/>
                    <a:gd name="T56" fmla="*/ 0 w 28"/>
                    <a:gd name="T57" fmla="*/ 1 h 106"/>
                    <a:gd name="T58" fmla="*/ 0 w 28"/>
                    <a:gd name="T59" fmla="*/ 1 h 106"/>
                    <a:gd name="T60" fmla="*/ 0 w 28"/>
                    <a:gd name="T61" fmla="*/ 1 h 106"/>
                    <a:gd name="T62" fmla="*/ 0 w 28"/>
                    <a:gd name="T63" fmla="*/ 1 h 106"/>
                    <a:gd name="T64" fmla="*/ 0 w 28"/>
                    <a:gd name="T65" fmla="*/ 1 h 106"/>
                    <a:gd name="T66" fmla="*/ 0 w 28"/>
                    <a:gd name="T67" fmla="*/ 1 h 106"/>
                    <a:gd name="T68" fmla="*/ 0 w 28"/>
                    <a:gd name="T69" fmla="*/ 1 h 106"/>
                    <a:gd name="T70" fmla="*/ 0 w 28"/>
                    <a:gd name="T71" fmla="*/ 1 h 106"/>
                    <a:gd name="T72" fmla="*/ 0 w 28"/>
                    <a:gd name="T73" fmla="*/ 1 h 106"/>
                    <a:gd name="T74" fmla="*/ 0 w 28"/>
                    <a:gd name="T75" fmla="*/ 1 h 106"/>
                    <a:gd name="T76" fmla="*/ 0 w 28"/>
                    <a:gd name="T77" fmla="*/ 1 h 106"/>
                    <a:gd name="T78" fmla="*/ 0 w 28"/>
                    <a:gd name="T79" fmla="*/ 1 h 106"/>
                    <a:gd name="T80" fmla="*/ 0 w 28"/>
                    <a:gd name="T81" fmla="*/ 1 h 106"/>
                    <a:gd name="T82" fmla="*/ 0 w 28"/>
                    <a:gd name="T83" fmla="*/ 1 h 106"/>
                    <a:gd name="T84" fmla="*/ 0 w 28"/>
                    <a:gd name="T85" fmla="*/ 1 h 10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"/>
                    <a:gd name="T130" fmla="*/ 0 h 106"/>
                    <a:gd name="T131" fmla="*/ 28 w 28"/>
                    <a:gd name="T132" fmla="*/ 106 h 10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" h="106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1"/>
                      </a:lnTo>
                      <a:lnTo>
                        <a:pt x="0" y="81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1" y="93"/>
                      </a:lnTo>
                      <a:lnTo>
                        <a:pt x="2" y="96"/>
                      </a:lnTo>
                      <a:lnTo>
                        <a:pt x="3" y="100"/>
                      </a:lnTo>
                      <a:lnTo>
                        <a:pt x="6" y="102"/>
                      </a:lnTo>
                      <a:lnTo>
                        <a:pt x="10" y="105"/>
                      </a:lnTo>
                      <a:lnTo>
                        <a:pt x="14" y="106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25" y="100"/>
                      </a:lnTo>
                      <a:lnTo>
                        <a:pt x="26" y="96"/>
                      </a:lnTo>
                      <a:lnTo>
                        <a:pt x="28" y="93"/>
                      </a:lnTo>
                      <a:lnTo>
                        <a:pt x="28" y="89"/>
                      </a:lnTo>
                      <a:lnTo>
                        <a:pt x="28" y="79"/>
                      </a:lnTo>
                      <a:lnTo>
                        <a:pt x="28" y="68"/>
                      </a:lnTo>
                      <a:lnTo>
                        <a:pt x="28" y="55"/>
                      </a:lnTo>
                      <a:lnTo>
                        <a:pt x="28" y="43"/>
                      </a:lnTo>
                      <a:lnTo>
                        <a:pt x="28" y="33"/>
                      </a:lnTo>
                      <a:lnTo>
                        <a:pt x="28" y="24"/>
                      </a:lnTo>
                      <a:lnTo>
                        <a:pt x="28" y="17"/>
                      </a:lnTo>
                      <a:lnTo>
                        <a:pt x="28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2" name="Line 1104"/>
                <p:cNvSpPr>
                  <a:spLocks noChangeShapeType="1"/>
                </p:cNvSpPr>
                <p:nvPr/>
              </p:nvSpPr>
              <p:spPr bwMode="auto">
                <a:xfrm>
                  <a:off x="672" y="140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3" name="Line 1105"/>
                <p:cNvSpPr>
                  <a:spLocks noChangeShapeType="1"/>
                </p:cNvSpPr>
                <p:nvPr/>
              </p:nvSpPr>
              <p:spPr bwMode="auto">
                <a:xfrm>
                  <a:off x="672" y="141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4" name="Line 1106"/>
                <p:cNvSpPr>
                  <a:spLocks noChangeShapeType="1"/>
                </p:cNvSpPr>
                <p:nvPr/>
              </p:nvSpPr>
              <p:spPr bwMode="auto">
                <a:xfrm>
                  <a:off x="672" y="142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5" name="Line 1107"/>
                <p:cNvSpPr>
                  <a:spLocks noChangeShapeType="1"/>
                </p:cNvSpPr>
                <p:nvPr/>
              </p:nvSpPr>
              <p:spPr bwMode="auto">
                <a:xfrm>
                  <a:off x="672" y="1433"/>
                  <a:ext cx="10" cy="1"/>
                </a:xfrm>
                <a:prstGeom prst="line">
                  <a:avLst/>
                </a:prstGeom>
                <a:noFill/>
                <a:ln w="0">
                  <a:solidFill>
                    <a:srgbClr val="9999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6" name="Freeform 1108"/>
                <p:cNvSpPr>
                  <a:spLocks/>
                </p:cNvSpPr>
                <p:nvPr/>
              </p:nvSpPr>
              <p:spPr bwMode="auto">
                <a:xfrm>
                  <a:off x="388" y="1428"/>
                  <a:ext cx="88" cy="9"/>
                </a:xfrm>
                <a:custGeom>
                  <a:avLst/>
                  <a:gdLst>
                    <a:gd name="T0" fmla="*/ 1 w 175"/>
                    <a:gd name="T1" fmla="*/ 0 h 19"/>
                    <a:gd name="T2" fmla="*/ 1 w 175"/>
                    <a:gd name="T3" fmla="*/ 0 h 19"/>
                    <a:gd name="T4" fmla="*/ 1 w 175"/>
                    <a:gd name="T5" fmla="*/ 0 h 19"/>
                    <a:gd name="T6" fmla="*/ 0 w 175"/>
                    <a:gd name="T7" fmla="*/ 0 h 19"/>
                    <a:gd name="T8" fmla="*/ 1 w 17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5"/>
                    <a:gd name="T16" fmla="*/ 0 h 19"/>
                    <a:gd name="T17" fmla="*/ 175 w 17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5" h="19">
                      <a:moveTo>
                        <a:pt x="12" y="0"/>
                      </a:moveTo>
                      <a:lnTo>
                        <a:pt x="175" y="5"/>
                      </a:lnTo>
                      <a:lnTo>
                        <a:pt x="175" y="19"/>
                      </a:lnTo>
                      <a:lnTo>
                        <a:pt x="0" y="1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7" name="Freeform 1109"/>
                <p:cNvSpPr>
                  <a:spLocks/>
                </p:cNvSpPr>
                <p:nvPr/>
              </p:nvSpPr>
              <p:spPr bwMode="auto">
                <a:xfrm>
                  <a:off x="388" y="1428"/>
                  <a:ext cx="88" cy="9"/>
                </a:xfrm>
                <a:custGeom>
                  <a:avLst/>
                  <a:gdLst>
                    <a:gd name="T0" fmla="*/ 1 w 175"/>
                    <a:gd name="T1" fmla="*/ 0 h 19"/>
                    <a:gd name="T2" fmla="*/ 1 w 175"/>
                    <a:gd name="T3" fmla="*/ 0 h 19"/>
                    <a:gd name="T4" fmla="*/ 1 w 175"/>
                    <a:gd name="T5" fmla="*/ 0 h 19"/>
                    <a:gd name="T6" fmla="*/ 0 w 175"/>
                    <a:gd name="T7" fmla="*/ 0 h 19"/>
                    <a:gd name="T8" fmla="*/ 1 w 175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5"/>
                    <a:gd name="T16" fmla="*/ 0 h 19"/>
                    <a:gd name="T17" fmla="*/ 175 w 175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5" h="19">
                      <a:moveTo>
                        <a:pt x="12" y="0"/>
                      </a:moveTo>
                      <a:lnTo>
                        <a:pt x="175" y="5"/>
                      </a:lnTo>
                      <a:lnTo>
                        <a:pt x="175" y="19"/>
                      </a:lnTo>
                      <a:lnTo>
                        <a:pt x="0" y="16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8" name="Freeform 1110"/>
                <p:cNvSpPr>
                  <a:spLocks/>
                </p:cNvSpPr>
                <p:nvPr/>
              </p:nvSpPr>
              <p:spPr bwMode="auto">
                <a:xfrm>
                  <a:off x="755" y="1433"/>
                  <a:ext cx="103" cy="6"/>
                </a:xfrm>
                <a:custGeom>
                  <a:avLst/>
                  <a:gdLst>
                    <a:gd name="T0" fmla="*/ 0 w 206"/>
                    <a:gd name="T1" fmla="*/ 1 h 11"/>
                    <a:gd name="T2" fmla="*/ 1 w 206"/>
                    <a:gd name="T3" fmla="*/ 1 h 11"/>
                    <a:gd name="T4" fmla="*/ 1 w 206"/>
                    <a:gd name="T5" fmla="*/ 1 h 11"/>
                    <a:gd name="T6" fmla="*/ 1 w 206"/>
                    <a:gd name="T7" fmla="*/ 1 h 11"/>
                    <a:gd name="T8" fmla="*/ 1 w 206"/>
                    <a:gd name="T9" fmla="*/ 1 h 11"/>
                    <a:gd name="T10" fmla="*/ 1 w 206"/>
                    <a:gd name="T11" fmla="*/ 1 h 11"/>
                    <a:gd name="T12" fmla="*/ 1 w 206"/>
                    <a:gd name="T13" fmla="*/ 1 h 11"/>
                    <a:gd name="T14" fmla="*/ 1 w 206"/>
                    <a:gd name="T15" fmla="*/ 1 h 11"/>
                    <a:gd name="T16" fmla="*/ 1 w 206"/>
                    <a:gd name="T17" fmla="*/ 1 h 11"/>
                    <a:gd name="T18" fmla="*/ 1 w 206"/>
                    <a:gd name="T19" fmla="*/ 1 h 11"/>
                    <a:gd name="T20" fmla="*/ 1 w 206"/>
                    <a:gd name="T21" fmla="*/ 1 h 11"/>
                    <a:gd name="T22" fmla="*/ 1 w 206"/>
                    <a:gd name="T23" fmla="*/ 1 h 11"/>
                    <a:gd name="T24" fmla="*/ 1 w 206"/>
                    <a:gd name="T25" fmla="*/ 1 h 11"/>
                    <a:gd name="T26" fmla="*/ 1 w 206"/>
                    <a:gd name="T27" fmla="*/ 1 h 11"/>
                    <a:gd name="T28" fmla="*/ 1 w 206"/>
                    <a:gd name="T29" fmla="*/ 1 h 11"/>
                    <a:gd name="T30" fmla="*/ 1 w 206"/>
                    <a:gd name="T31" fmla="*/ 1 h 11"/>
                    <a:gd name="T32" fmla="*/ 1 w 206"/>
                    <a:gd name="T33" fmla="*/ 1 h 11"/>
                    <a:gd name="T34" fmla="*/ 1 w 206"/>
                    <a:gd name="T35" fmla="*/ 0 h 11"/>
                    <a:gd name="T36" fmla="*/ 1 w 206"/>
                    <a:gd name="T37" fmla="*/ 0 h 11"/>
                    <a:gd name="T38" fmla="*/ 0 w 206"/>
                    <a:gd name="T39" fmla="*/ 1 h 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6"/>
                    <a:gd name="T61" fmla="*/ 0 h 11"/>
                    <a:gd name="T62" fmla="*/ 206 w 206"/>
                    <a:gd name="T63" fmla="*/ 11 h 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6" h="11">
                      <a:moveTo>
                        <a:pt x="0" y="11"/>
                      </a:moveTo>
                      <a:lnTo>
                        <a:pt x="8" y="11"/>
                      </a:lnTo>
                      <a:lnTo>
                        <a:pt x="29" y="11"/>
                      </a:lnTo>
                      <a:lnTo>
                        <a:pt x="57" y="10"/>
                      </a:lnTo>
                      <a:lnTo>
                        <a:pt x="91" y="10"/>
                      </a:lnTo>
                      <a:lnTo>
                        <a:pt x="124" y="10"/>
                      </a:lnTo>
                      <a:lnTo>
                        <a:pt x="155" y="10"/>
                      </a:lnTo>
                      <a:lnTo>
                        <a:pt x="177" y="9"/>
                      </a:lnTo>
                      <a:lnTo>
                        <a:pt x="186" y="9"/>
                      </a:lnTo>
                      <a:lnTo>
                        <a:pt x="190" y="9"/>
                      </a:lnTo>
                      <a:lnTo>
                        <a:pt x="193" y="8"/>
                      </a:lnTo>
                      <a:lnTo>
                        <a:pt x="196" y="7"/>
                      </a:lnTo>
                      <a:lnTo>
                        <a:pt x="200" y="6"/>
                      </a:lnTo>
                      <a:lnTo>
                        <a:pt x="202" y="4"/>
                      </a:lnTo>
                      <a:lnTo>
                        <a:pt x="204" y="3"/>
                      </a:lnTo>
                      <a:lnTo>
                        <a:pt x="206" y="2"/>
                      </a:lnTo>
                      <a:lnTo>
                        <a:pt x="181" y="0"/>
                      </a:lnTo>
                      <a:lnTo>
                        <a:pt x="22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19" name="Freeform 1111"/>
                <p:cNvSpPr>
                  <a:spLocks/>
                </p:cNvSpPr>
                <p:nvPr/>
              </p:nvSpPr>
              <p:spPr bwMode="auto">
                <a:xfrm>
                  <a:off x="755" y="1433"/>
                  <a:ext cx="103" cy="6"/>
                </a:xfrm>
                <a:custGeom>
                  <a:avLst/>
                  <a:gdLst>
                    <a:gd name="T0" fmla="*/ 0 w 206"/>
                    <a:gd name="T1" fmla="*/ 1 h 11"/>
                    <a:gd name="T2" fmla="*/ 1 w 206"/>
                    <a:gd name="T3" fmla="*/ 1 h 11"/>
                    <a:gd name="T4" fmla="*/ 1 w 206"/>
                    <a:gd name="T5" fmla="*/ 1 h 11"/>
                    <a:gd name="T6" fmla="*/ 1 w 206"/>
                    <a:gd name="T7" fmla="*/ 1 h 11"/>
                    <a:gd name="T8" fmla="*/ 1 w 206"/>
                    <a:gd name="T9" fmla="*/ 1 h 11"/>
                    <a:gd name="T10" fmla="*/ 1 w 206"/>
                    <a:gd name="T11" fmla="*/ 1 h 11"/>
                    <a:gd name="T12" fmla="*/ 1 w 206"/>
                    <a:gd name="T13" fmla="*/ 1 h 11"/>
                    <a:gd name="T14" fmla="*/ 1 w 206"/>
                    <a:gd name="T15" fmla="*/ 1 h 11"/>
                    <a:gd name="T16" fmla="*/ 1 w 206"/>
                    <a:gd name="T17" fmla="*/ 1 h 11"/>
                    <a:gd name="T18" fmla="*/ 1 w 206"/>
                    <a:gd name="T19" fmla="*/ 1 h 11"/>
                    <a:gd name="T20" fmla="*/ 1 w 206"/>
                    <a:gd name="T21" fmla="*/ 1 h 11"/>
                    <a:gd name="T22" fmla="*/ 1 w 206"/>
                    <a:gd name="T23" fmla="*/ 1 h 11"/>
                    <a:gd name="T24" fmla="*/ 1 w 206"/>
                    <a:gd name="T25" fmla="*/ 1 h 11"/>
                    <a:gd name="T26" fmla="*/ 1 w 206"/>
                    <a:gd name="T27" fmla="*/ 1 h 11"/>
                    <a:gd name="T28" fmla="*/ 1 w 206"/>
                    <a:gd name="T29" fmla="*/ 1 h 11"/>
                    <a:gd name="T30" fmla="*/ 1 w 206"/>
                    <a:gd name="T31" fmla="*/ 1 h 11"/>
                    <a:gd name="T32" fmla="*/ 1 w 206"/>
                    <a:gd name="T33" fmla="*/ 0 h 11"/>
                    <a:gd name="T34" fmla="*/ 1 w 206"/>
                    <a:gd name="T35" fmla="*/ 0 h 11"/>
                    <a:gd name="T36" fmla="*/ 0 w 206"/>
                    <a:gd name="T37" fmla="*/ 1 h 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6"/>
                    <a:gd name="T58" fmla="*/ 0 h 11"/>
                    <a:gd name="T59" fmla="*/ 206 w 206"/>
                    <a:gd name="T60" fmla="*/ 11 h 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6" h="11">
                      <a:moveTo>
                        <a:pt x="0" y="11"/>
                      </a:moveTo>
                      <a:lnTo>
                        <a:pt x="8" y="11"/>
                      </a:lnTo>
                      <a:lnTo>
                        <a:pt x="29" y="11"/>
                      </a:lnTo>
                      <a:lnTo>
                        <a:pt x="57" y="10"/>
                      </a:lnTo>
                      <a:lnTo>
                        <a:pt x="91" y="10"/>
                      </a:lnTo>
                      <a:lnTo>
                        <a:pt x="124" y="10"/>
                      </a:lnTo>
                      <a:lnTo>
                        <a:pt x="155" y="10"/>
                      </a:lnTo>
                      <a:lnTo>
                        <a:pt x="177" y="9"/>
                      </a:lnTo>
                      <a:lnTo>
                        <a:pt x="186" y="9"/>
                      </a:lnTo>
                      <a:lnTo>
                        <a:pt x="190" y="9"/>
                      </a:lnTo>
                      <a:lnTo>
                        <a:pt x="193" y="8"/>
                      </a:lnTo>
                      <a:lnTo>
                        <a:pt x="196" y="7"/>
                      </a:lnTo>
                      <a:lnTo>
                        <a:pt x="200" y="6"/>
                      </a:lnTo>
                      <a:lnTo>
                        <a:pt x="202" y="4"/>
                      </a:lnTo>
                      <a:lnTo>
                        <a:pt x="204" y="3"/>
                      </a:lnTo>
                      <a:lnTo>
                        <a:pt x="206" y="2"/>
                      </a:lnTo>
                      <a:lnTo>
                        <a:pt x="181" y="0"/>
                      </a:lnTo>
                      <a:lnTo>
                        <a:pt x="22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0" name="Freeform 1112"/>
                <p:cNvSpPr>
                  <a:spLocks/>
                </p:cNvSpPr>
                <p:nvPr/>
              </p:nvSpPr>
              <p:spPr bwMode="auto">
                <a:xfrm>
                  <a:off x="845" y="1323"/>
                  <a:ext cx="419" cy="201"/>
                </a:xfrm>
                <a:custGeom>
                  <a:avLst/>
                  <a:gdLst>
                    <a:gd name="T0" fmla="*/ 1 w 838"/>
                    <a:gd name="T1" fmla="*/ 1 h 401"/>
                    <a:gd name="T2" fmla="*/ 1 w 838"/>
                    <a:gd name="T3" fmla="*/ 1 h 401"/>
                    <a:gd name="T4" fmla="*/ 0 w 838"/>
                    <a:gd name="T5" fmla="*/ 1 h 401"/>
                    <a:gd name="T6" fmla="*/ 1 w 838"/>
                    <a:gd name="T7" fmla="*/ 1 h 401"/>
                    <a:gd name="T8" fmla="*/ 1 w 838"/>
                    <a:gd name="T9" fmla="*/ 1 h 401"/>
                    <a:gd name="T10" fmla="*/ 1 w 838"/>
                    <a:gd name="T11" fmla="*/ 1 h 401"/>
                    <a:gd name="T12" fmla="*/ 1 w 838"/>
                    <a:gd name="T13" fmla="*/ 1 h 401"/>
                    <a:gd name="T14" fmla="*/ 1 w 838"/>
                    <a:gd name="T15" fmla="*/ 1 h 401"/>
                    <a:gd name="T16" fmla="*/ 2 w 838"/>
                    <a:gd name="T17" fmla="*/ 1 h 401"/>
                    <a:gd name="T18" fmla="*/ 2 w 838"/>
                    <a:gd name="T19" fmla="*/ 1 h 401"/>
                    <a:gd name="T20" fmla="*/ 2 w 838"/>
                    <a:gd name="T21" fmla="*/ 1 h 401"/>
                    <a:gd name="T22" fmla="*/ 2 w 838"/>
                    <a:gd name="T23" fmla="*/ 2 h 401"/>
                    <a:gd name="T24" fmla="*/ 2 w 838"/>
                    <a:gd name="T25" fmla="*/ 2 h 401"/>
                    <a:gd name="T26" fmla="*/ 2 w 838"/>
                    <a:gd name="T27" fmla="*/ 2 h 401"/>
                    <a:gd name="T28" fmla="*/ 2 w 838"/>
                    <a:gd name="T29" fmla="*/ 2 h 401"/>
                    <a:gd name="T30" fmla="*/ 2 w 838"/>
                    <a:gd name="T31" fmla="*/ 2 h 401"/>
                    <a:gd name="T32" fmla="*/ 2 w 838"/>
                    <a:gd name="T33" fmla="*/ 2 h 401"/>
                    <a:gd name="T34" fmla="*/ 3 w 838"/>
                    <a:gd name="T35" fmla="*/ 2 h 401"/>
                    <a:gd name="T36" fmla="*/ 3 w 838"/>
                    <a:gd name="T37" fmla="*/ 1 h 401"/>
                    <a:gd name="T38" fmla="*/ 3 w 838"/>
                    <a:gd name="T39" fmla="*/ 1 h 401"/>
                    <a:gd name="T40" fmla="*/ 3 w 838"/>
                    <a:gd name="T41" fmla="*/ 1 h 401"/>
                    <a:gd name="T42" fmla="*/ 3 w 838"/>
                    <a:gd name="T43" fmla="*/ 1 h 401"/>
                    <a:gd name="T44" fmla="*/ 3 w 838"/>
                    <a:gd name="T45" fmla="*/ 1 h 401"/>
                    <a:gd name="T46" fmla="*/ 3 w 838"/>
                    <a:gd name="T47" fmla="*/ 1 h 401"/>
                    <a:gd name="T48" fmla="*/ 3 w 838"/>
                    <a:gd name="T49" fmla="*/ 1 h 401"/>
                    <a:gd name="T50" fmla="*/ 3 w 838"/>
                    <a:gd name="T51" fmla="*/ 1 h 401"/>
                    <a:gd name="T52" fmla="*/ 3 w 838"/>
                    <a:gd name="T53" fmla="*/ 1 h 401"/>
                    <a:gd name="T54" fmla="*/ 3 w 838"/>
                    <a:gd name="T55" fmla="*/ 1 h 401"/>
                    <a:gd name="T56" fmla="*/ 3 w 838"/>
                    <a:gd name="T57" fmla="*/ 1 h 401"/>
                    <a:gd name="T58" fmla="*/ 3 w 838"/>
                    <a:gd name="T59" fmla="*/ 1 h 401"/>
                    <a:gd name="T60" fmla="*/ 3 w 838"/>
                    <a:gd name="T61" fmla="*/ 1 h 401"/>
                    <a:gd name="T62" fmla="*/ 3 w 838"/>
                    <a:gd name="T63" fmla="*/ 1 h 401"/>
                    <a:gd name="T64" fmla="*/ 3 w 838"/>
                    <a:gd name="T65" fmla="*/ 1 h 401"/>
                    <a:gd name="T66" fmla="*/ 3 w 838"/>
                    <a:gd name="T67" fmla="*/ 1 h 401"/>
                    <a:gd name="T68" fmla="*/ 3 w 838"/>
                    <a:gd name="T69" fmla="*/ 1 h 401"/>
                    <a:gd name="T70" fmla="*/ 3 w 838"/>
                    <a:gd name="T71" fmla="*/ 1 h 401"/>
                    <a:gd name="T72" fmla="*/ 3 w 838"/>
                    <a:gd name="T73" fmla="*/ 2 h 401"/>
                    <a:gd name="T74" fmla="*/ 3 w 838"/>
                    <a:gd name="T75" fmla="*/ 2 h 401"/>
                    <a:gd name="T76" fmla="*/ 1 w 838"/>
                    <a:gd name="T77" fmla="*/ 2 h 401"/>
                    <a:gd name="T78" fmla="*/ 1 w 838"/>
                    <a:gd name="T79" fmla="*/ 2 h 401"/>
                    <a:gd name="T80" fmla="*/ 1 w 838"/>
                    <a:gd name="T81" fmla="*/ 1 h 401"/>
                    <a:gd name="T82" fmla="*/ 1 w 838"/>
                    <a:gd name="T83" fmla="*/ 1 h 401"/>
                    <a:gd name="T84" fmla="*/ 1 w 838"/>
                    <a:gd name="T85" fmla="*/ 1 h 401"/>
                    <a:gd name="T86" fmla="*/ 1 w 838"/>
                    <a:gd name="T87" fmla="*/ 1 h 401"/>
                    <a:gd name="T88" fmla="*/ 1 w 838"/>
                    <a:gd name="T89" fmla="*/ 1 h 401"/>
                    <a:gd name="T90" fmla="*/ 1 w 838"/>
                    <a:gd name="T91" fmla="*/ 1 h 401"/>
                    <a:gd name="T92" fmla="*/ 1 w 838"/>
                    <a:gd name="T93" fmla="*/ 1 h 401"/>
                    <a:gd name="T94" fmla="*/ 1 w 838"/>
                    <a:gd name="T95" fmla="*/ 1 h 401"/>
                    <a:gd name="T96" fmla="*/ 1 w 838"/>
                    <a:gd name="T97" fmla="*/ 1 h 401"/>
                    <a:gd name="T98" fmla="*/ 1 w 838"/>
                    <a:gd name="T99" fmla="*/ 1 h 401"/>
                    <a:gd name="T100" fmla="*/ 1 w 838"/>
                    <a:gd name="T101" fmla="*/ 1 h 401"/>
                    <a:gd name="T102" fmla="*/ 1 w 838"/>
                    <a:gd name="T103" fmla="*/ 1 h 401"/>
                    <a:gd name="T104" fmla="*/ 1 w 838"/>
                    <a:gd name="T105" fmla="*/ 1 h 401"/>
                    <a:gd name="T106" fmla="*/ 1 w 838"/>
                    <a:gd name="T107" fmla="*/ 1 h 40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8"/>
                    <a:gd name="T163" fmla="*/ 0 h 401"/>
                    <a:gd name="T164" fmla="*/ 838 w 838"/>
                    <a:gd name="T165" fmla="*/ 401 h 40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8" h="401">
                      <a:moveTo>
                        <a:pt x="1" y="243"/>
                      </a:moveTo>
                      <a:lnTo>
                        <a:pt x="1" y="229"/>
                      </a:lnTo>
                      <a:lnTo>
                        <a:pt x="26" y="222"/>
                      </a:lnTo>
                      <a:lnTo>
                        <a:pt x="1" y="220"/>
                      </a:lnTo>
                      <a:lnTo>
                        <a:pt x="1" y="217"/>
                      </a:lnTo>
                      <a:lnTo>
                        <a:pt x="1" y="210"/>
                      </a:lnTo>
                      <a:lnTo>
                        <a:pt x="1" y="199"/>
                      </a:lnTo>
                      <a:lnTo>
                        <a:pt x="0" y="187"/>
                      </a:lnTo>
                      <a:lnTo>
                        <a:pt x="0" y="174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1" y="149"/>
                      </a:lnTo>
                      <a:lnTo>
                        <a:pt x="1" y="146"/>
                      </a:lnTo>
                      <a:lnTo>
                        <a:pt x="2" y="142"/>
                      </a:lnTo>
                      <a:lnTo>
                        <a:pt x="2" y="138"/>
                      </a:lnTo>
                      <a:lnTo>
                        <a:pt x="3" y="135"/>
                      </a:lnTo>
                      <a:lnTo>
                        <a:pt x="5" y="130"/>
                      </a:lnTo>
                      <a:lnTo>
                        <a:pt x="9" y="127"/>
                      </a:lnTo>
                      <a:lnTo>
                        <a:pt x="13" y="124"/>
                      </a:lnTo>
                      <a:lnTo>
                        <a:pt x="21" y="121"/>
                      </a:lnTo>
                      <a:lnTo>
                        <a:pt x="40" y="117"/>
                      </a:lnTo>
                      <a:lnTo>
                        <a:pt x="73" y="109"/>
                      </a:lnTo>
                      <a:lnTo>
                        <a:pt x="115" y="100"/>
                      </a:lnTo>
                      <a:lnTo>
                        <a:pt x="159" y="90"/>
                      </a:lnTo>
                      <a:lnTo>
                        <a:pt x="202" y="80"/>
                      </a:lnTo>
                      <a:lnTo>
                        <a:pt x="238" y="71"/>
                      </a:lnTo>
                      <a:lnTo>
                        <a:pt x="264" y="66"/>
                      </a:lnTo>
                      <a:lnTo>
                        <a:pt x="273" y="63"/>
                      </a:lnTo>
                      <a:lnTo>
                        <a:pt x="316" y="58"/>
                      </a:lnTo>
                      <a:lnTo>
                        <a:pt x="316" y="67"/>
                      </a:lnTo>
                      <a:lnTo>
                        <a:pt x="316" y="91"/>
                      </a:lnTo>
                      <a:lnTo>
                        <a:pt x="316" y="125"/>
                      </a:lnTo>
                      <a:lnTo>
                        <a:pt x="316" y="164"/>
                      </a:lnTo>
                      <a:lnTo>
                        <a:pt x="316" y="205"/>
                      </a:lnTo>
                      <a:lnTo>
                        <a:pt x="316" y="240"/>
                      </a:lnTo>
                      <a:lnTo>
                        <a:pt x="316" y="266"/>
                      </a:lnTo>
                      <a:lnTo>
                        <a:pt x="316" y="278"/>
                      </a:lnTo>
                      <a:lnTo>
                        <a:pt x="316" y="282"/>
                      </a:lnTo>
                      <a:lnTo>
                        <a:pt x="317" y="286"/>
                      </a:lnTo>
                      <a:lnTo>
                        <a:pt x="319" y="289"/>
                      </a:lnTo>
                      <a:lnTo>
                        <a:pt x="322" y="292"/>
                      </a:lnTo>
                      <a:lnTo>
                        <a:pt x="327" y="296"/>
                      </a:lnTo>
                      <a:lnTo>
                        <a:pt x="333" y="298"/>
                      </a:lnTo>
                      <a:lnTo>
                        <a:pt x="341" y="299"/>
                      </a:lnTo>
                      <a:lnTo>
                        <a:pt x="350" y="299"/>
                      </a:lnTo>
                      <a:lnTo>
                        <a:pt x="364" y="297"/>
                      </a:lnTo>
                      <a:lnTo>
                        <a:pt x="381" y="295"/>
                      </a:lnTo>
                      <a:lnTo>
                        <a:pt x="403" y="291"/>
                      </a:lnTo>
                      <a:lnTo>
                        <a:pt x="425" y="288"/>
                      </a:lnTo>
                      <a:lnTo>
                        <a:pt x="446" y="284"/>
                      </a:lnTo>
                      <a:lnTo>
                        <a:pt x="464" y="282"/>
                      </a:lnTo>
                      <a:lnTo>
                        <a:pt x="476" y="279"/>
                      </a:lnTo>
                      <a:lnTo>
                        <a:pt x="480" y="278"/>
                      </a:lnTo>
                      <a:lnTo>
                        <a:pt x="587" y="262"/>
                      </a:lnTo>
                      <a:lnTo>
                        <a:pt x="595" y="261"/>
                      </a:lnTo>
                      <a:lnTo>
                        <a:pt x="602" y="257"/>
                      </a:lnTo>
                      <a:lnTo>
                        <a:pt x="606" y="253"/>
                      </a:lnTo>
                      <a:lnTo>
                        <a:pt x="609" y="249"/>
                      </a:lnTo>
                      <a:lnTo>
                        <a:pt x="612" y="244"/>
                      </a:lnTo>
                      <a:lnTo>
                        <a:pt x="614" y="239"/>
                      </a:lnTo>
                      <a:lnTo>
                        <a:pt x="614" y="234"/>
                      </a:lnTo>
                      <a:lnTo>
                        <a:pt x="615" y="229"/>
                      </a:lnTo>
                      <a:lnTo>
                        <a:pt x="617" y="217"/>
                      </a:lnTo>
                      <a:lnTo>
                        <a:pt x="620" y="191"/>
                      </a:lnTo>
                      <a:lnTo>
                        <a:pt x="625" y="157"/>
                      </a:lnTo>
                      <a:lnTo>
                        <a:pt x="630" y="118"/>
                      </a:lnTo>
                      <a:lnTo>
                        <a:pt x="636" y="81"/>
                      </a:lnTo>
                      <a:lnTo>
                        <a:pt x="640" y="49"/>
                      </a:lnTo>
                      <a:lnTo>
                        <a:pt x="643" y="26"/>
                      </a:lnTo>
                      <a:lnTo>
                        <a:pt x="644" y="17"/>
                      </a:lnTo>
                      <a:lnTo>
                        <a:pt x="831" y="0"/>
                      </a:lnTo>
                      <a:lnTo>
                        <a:pt x="838" y="160"/>
                      </a:lnTo>
                      <a:lnTo>
                        <a:pt x="806" y="177"/>
                      </a:lnTo>
                      <a:lnTo>
                        <a:pt x="804" y="176"/>
                      </a:lnTo>
                      <a:lnTo>
                        <a:pt x="802" y="170"/>
                      </a:lnTo>
                      <a:lnTo>
                        <a:pt x="800" y="162"/>
                      </a:lnTo>
                      <a:lnTo>
                        <a:pt x="797" y="152"/>
                      </a:lnTo>
                      <a:lnTo>
                        <a:pt x="793" y="142"/>
                      </a:lnTo>
                      <a:lnTo>
                        <a:pt x="790" y="132"/>
                      </a:lnTo>
                      <a:lnTo>
                        <a:pt x="788" y="125"/>
                      </a:lnTo>
                      <a:lnTo>
                        <a:pt x="787" y="119"/>
                      </a:lnTo>
                      <a:lnTo>
                        <a:pt x="786" y="116"/>
                      </a:lnTo>
                      <a:lnTo>
                        <a:pt x="783" y="110"/>
                      </a:lnTo>
                      <a:lnTo>
                        <a:pt x="780" y="106"/>
                      </a:lnTo>
                      <a:lnTo>
                        <a:pt x="776" y="101"/>
                      </a:lnTo>
                      <a:lnTo>
                        <a:pt x="772" y="96"/>
                      </a:lnTo>
                      <a:lnTo>
                        <a:pt x="767" y="93"/>
                      </a:lnTo>
                      <a:lnTo>
                        <a:pt x="762" y="91"/>
                      </a:lnTo>
                      <a:lnTo>
                        <a:pt x="757" y="91"/>
                      </a:lnTo>
                      <a:lnTo>
                        <a:pt x="753" y="91"/>
                      </a:lnTo>
                      <a:lnTo>
                        <a:pt x="747" y="91"/>
                      </a:lnTo>
                      <a:lnTo>
                        <a:pt x="743" y="91"/>
                      </a:lnTo>
                      <a:lnTo>
                        <a:pt x="738" y="91"/>
                      </a:lnTo>
                      <a:lnTo>
                        <a:pt x="731" y="91"/>
                      </a:lnTo>
                      <a:lnTo>
                        <a:pt x="724" y="91"/>
                      </a:lnTo>
                      <a:lnTo>
                        <a:pt x="718" y="92"/>
                      </a:lnTo>
                      <a:lnTo>
                        <a:pt x="710" y="92"/>
                      </a:lnTo>
                      <a:lnTo>
                        <a:pt x="701" y="95"/>
                      </a:lnTo>
                      <a:lnTo>
                        <a:pt x="693" y="100"/>
                      </a:lnTo>
                      <a:lnTo>
                        <a:pt x="685" y="105"/>
                      </a:lnTo>
                      <a:lnTo>
                        <a:pt x="677" y="112"/>
                      </a:lnTo>
                      <a:lnTo>
                        <a:pt x="670" y="119"/>
                      </a:lnTo>
                      <a:lnTo>
                        <a:pt x="664" y="127"/>
                      </a:lnTo>
                      <a:lnTo>
                        <a:pt x="661" y="135"/>
                      </a:lnTo>
                      <a:lnTo>
                        <a:pt x="659" y="141"/>
                      </a:lnTo>
                      <a:lnTo>
                        <a:pt x="656" y="154"/>
                      </a:lnTo>
                      <a:lnTo>
                        <a:pt x="653" y="175"/>
                      </a:lnTo>
                      <a:lnTo>
                        <a:pt x="649" y="201"/>
                      </a:lnTo>
                      <a:lnTo>
                        <a:pt x="643" y="231"/>
                      </a:lnTo>
                      <a:lnTo>
                        <a:pt x="638" y="258"/>
                      </a:lnTo>
                      <a:lnTo>
                        <a:pt x="633" y="283"/>
                      </a:lnTo>
                      <a:lnTo>
                        <a:pt x="630" y="299"/>
                      </a:lnTo>
                      <a:lnTo>
                        <a:pt x="629" y="306"/>
                      </a:lnTo>
                      <a:lnTo>
                        <a:pt x="563" y="346"/>
                      </a:lnTo>
                      <a:lnTo>
                        <a:pt x="253" y="401"/>
                      </a:lnTo>
                      <a:lnTo>
                        <a:pt x="252" y="393"/>
                      </a:lnTo>
                      <a:lnTo>
                        <a:pt x="248" y="374"/>
                      </a:lnTo>
                      <a:lnTo>
                        <a:pt x="241" y="345"/>
                      </a:lnTo>
                      <a:lnTo>
                        <a:pt x="233" y="312"/>
                      </a:lnTo>
                      <a:lnTo>
                        <a:pt x="226" y="278"/>
                      </a:lnTo>
                      <a:lnTo>
                        <a:pt x="219" y="246"/>
                      </a:lnTo>
                      <a:lnTo>
                        <a:pt x="214" y="222"/>
                      </a:lnTo>
                      <a:lnTo>
                        <a:pt x="211" y="209"/>
                      </a:lnTo>
                      <a:lnTo>
                        <a:pt x="209" y="201"/>
                      </a:lnTo>
                      <a:lnTo>
                        <a:pt x="205" y="192"/>
                      </a:lnTo>
                      <a:lnTo>
                        <a:pt x="199" y="181"/>
                      </a:lnTo>
                      <a:lnTo>
                        <a:pt x="192" y="170"/>
                      </a:lnTo>
                      <a:lnTo>
                        <a:pt x="187" y="165"/>
                      </a:lnTo>
                      <a:lnTo>
                        <a:pt x="182" y="161"/>
                      </a:lnTo>
                      <a:lnTo>
                        <a:pt x="176" y="157"/>
                      </a:lnTo>
                      <a:lnTo>
                        <a:pt x="170" y="152"/>
                      </a:lnTo>
                      <a:lnTo>
                        <a:pt x="162" y="149"/>
                      </a:lnTo>
                      <a:lnTo>
                        <a:pt x="154" y="147"/>
                      </a:lnTo>
                      <a:lnTo>
                        <a:pt x="146" y="146"/>
                      </a:lnTo>
                      <a:lnTo>
                        <a:pt x="136" y="144"/>
                      </a:lnTo>
                      <a:lnTo>
                        <a:pt x="126" y="146"/>
                      </a:lnTo>
                      <a:lnTo>
                        <a:pt x="117" y="147"/>
                      </a:lnTo>
                      <a:lnTo>
                        <a:pt x="108" y="148"/>
                      </a:lnTo>
                      <a:lnTo>
                        <a:pt x="101" y="150"/>
                      </a:lnTo>
                      <a:lnTo>
                        <a:pt x="88" y="154"/>
                      </a:lnTo>
                      <a:lnTo>
                        <a:pt x="76" y="160"/>
                      </a:lnTo>
                      <a:lnTo>
                        <a:pt x="67" y="165"/>
                      </a:lnTo>
                      <a:lnTo>
                        <a:pt x="59" y="171"/>
                      </a:lnTo>
                      <a:lnTo>
                        <a:pt x="55" y="175"/>
                      </a:lnTo>
                      <a:lnTo>
                        <a:pt x="52" y="177"/>
                      </a:lnTo>
                      <a:lnTo>
                        <a:pt x="50" y="181"/>
                      </a:lnTo>
                      <a:lnTo>
                        <a:pt x="49" y="184"/>
                      </a:lnTo>
                      <a:lnTo>
                        <a:pt x="47" y="188"/>
                      </a:lnTo>
                      <a:lnTo>
                        <a:pt x="45" y="193"/>
                      </a:lnTo>
                      <a:lnTo>
                        <a:pt x="43" y="199"/>
                      </a:lnTo>
                      <a:lnTo>
                        <a:pt x="40" y="206"/>
                      </a:lnTo>
                      <a:lnTo>
                        <a:pt x="39" y="214"/>
                      </a:lnTo>
                      <a:lnTo>
                        <a:pt x="37" y="222"/>
                      </a:lnTo>
                      <a:lnTo>
                        <a:pt x="35" y="230"/>
                      </a:lnTo>
                      <a:lnTo>
                        <a:pt x="32" y="235"/>
                      </a:lnTo>
                      <a:lnTo>
                        <a:pt x="27" y="239"/>
                      </a:lnTo>
                      <a:lnTo>
                        <a:pt x="23" y="242"/>
                      </a:lnTo>
                      <a:lnTo>
                        <a:pt x="17" y="243"/>
                      </a:lnTo>
                      <a:lnTo>
                        <a:pt x="14" y="243"/>
                      </a:lnTo>
                      <a:lnTo>
                        <a:pt x="11" y="244"/>
                      </a:lnTo>
                      <a:lnTo>
                        <a:pt x="11" y="243"/>
                      </a:lnTo>
                      <a:lnTo>
                        <a:pt x="1" y="243"/>
                      </a:lnTo>
                      <a:close/>
                    </a:path>
                  </a:pathLst>
                </a:custGeom>
                <a:solidFill>
                  <a:srgbClr val="66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1" name="Freeform 1113"/>
                <p:cNvSpPr>
                  <a:spLocks/>
                </p:cNvSpPr>
                <p:nvPr/>
              </p:nvSpPr>
              <p:spPr bwMode="auto">
                <a:xfrm>
                  <a:off x="845" y="1323"/>
                  <a:ext cx="419" cy="201"/>
                </a:xfrm>
                <a:custGeom>
                  <a:avLst/>
                  <a:gdLst>
                    <a:gd name="T0" fmla="*/ 1 w 838"/>
                    <a:gd name="T1" fmla="*/ 1 h 401"/>
                    <a:gd name="T2" fmla="*/ 1 w 838"/>
                    <a:gd name="T3" fmla="*/ 1 h 401"/>
                    <a:gd name="T4" fmla="*/ 0 w 838"/>
                    <a:gd name="T5" fmla="*/ 1 h 401"/>
                    <a:gd name="T6" fmla="*/ 1 w 838"/>
                    <a:gd name="T7" fmla="*/ 1 h 401"/>
                    <a:gd name="T8" fmla="*/ 1 w 838"/>
                    <a:gd name="T9" fmla="*/ 1 h 401"/>
                    <a:gd name="T10" fmla="*/ 1 w 838"/>
                    <a:gd name="T11" fmla="*/ 1 h 401"/>
                    <a:gd name="T12" fmla="*/ 1 w 838"/>
                    <a:gd name="T13" fmla="*/ 1 h 401"/>
                    <a:gd name="T14" fmla="*/ 1 w 838"/>
                    <a:gd name="T15" fmla="*/ 1 h 401"/>
                    <a:gd name="T16" fmla="*/ 2 w 838"/>
                    <a:gd name="T17" fmla="*/ 1 h 401"/>
                    <a:gd name="T18" fmla="*/ 2 w 838"/>
                    <a:gd name="T19" fmla="*/ 1 h 401"/>
                    <a:gd name="T20" fmla="*/ 2 w 838"/>
                    <a:gd name="T21" fmla="*/ 1 h 401"/>
                    <a:gd name="T22" fmla="*/ 2 w 838"/>
                    <a:gd name="T23" fmla="*/ 2 h 401"/>
                    <a:gd name="T24" fmla="*/ 2 w 838"/>
                    <a:gd name="T25" fmla="*/ 2 h 401"/>
                    <a:gd name="T26" fmla="*/ 2 w 838"/>
                    <a:gd name="T27" fmla="*/ 2 h 401"/>
                    <a:gd name="T28" fmla="*/ 2 w 838"/>
                    <a:gd name="T29" fmla="*/ 2 h 401"/>
                    <a:gd name="T30" fmla="*/ 2 w 838"/>
                    <a:gd name="T31" fmla="*/ 2 h 401"/>
                    <a:gd name="T32" fmla="*/ 2 w 838"/>
                    <a:gd name="T33" fmla="*/ 2 h 401"/>
                    <a:gd name="T34" fmla="*/ 3 w 838"/>
                    <a:gd name="T35" fmla="*/ 2 h 401"/>
                    <a:gd name="T36" fmla="*/ 3 w 838"/>
                    <a:gd name="T37" fmla="*/ 1 h 401"/>
                    <a:gd name="T38" fmla="*/ 3 w 838"/>
                    <a:gd name="T39" fmla="*/ 1 h 401"/>
                    <a:gd name="T40" fmla="*/ 3 w 838"/>
                    <a:gd name="T41" fmla="*/ 1 h 401"/>
                    <a:gd name="T42" fmla="*/ 3 w 838"/>
                    <a:gd name="T43" fmla="*/ 1 h 401"/>
                    <a:gd name="T44" fmla="*/ 3 w 838"/>
                    <a:gd name="T45" fmla="*/ 1 h 401"/>
                    <a:gd name="T46" fmla="*/ 3 w 838"/>
                    <a:gd name="T47" fmla="*/ 1 h 401"/>
                    <a:gd name="T48" fmla="*/ 3 w 838"/>
                    <a:gd name="T49" fmla="*/ 1 h 401"/>
                    <a:gd name="T50" fmla="*/ 3 w 838"/>
                    <a:gd name="T51" fmla="*/ 1 h 401"/>
                    <a:gd name="T52" fmla="*/ 3 w 838"/>
                    <a:gd name="T53" fmla="*/ 1 h 401"/>
                    <a:gd name="T54" fmla="*/ 3 w 838"/>
                    <a:gd name="T55" fmla="*/ 1 h 401"/>
                    <a:gd name="T56" fmla="*/ 3 w 838"/>
                    <a:gd name="T57" fmla="*/ 1 h 401"/>
                    <a:gd name="T58" fmla="*/ 3 w 838"/>
                    <a:gd name="T59" fmla="*/ 1 h 401"/>
                    <a:gd name="T60" fmla="*/ 3 w 838"/>
                    <a:gd name="T61" fmla="*/ 1 h 401"/>
                    <a:gd name="T62" fmla="*/ 3 w 838"/>
                    <a:gd name="T63" fmla="*/ 1 h 401"/>
                    <a:gd name="T64" fmla="*/ 3 w 838"/>
                    <a:gd name="T65" fmla="*/ 1 h 401"/>
                    <a:gd name="T66" fmla="*/ 3 w 838"/>
                    <a:gd name="T67" fmla="*/ 1 h 401"/>
                    <a:gd name="T68" fmla="*/ 3 w 838"/>
                    <a:gd name="T69" fmla="*/ 1 h 401"/>
                    <a:gd name="T70" fmla="*/ 3 w 838"/>
                    <a:gd name="T71" fmla="*/ 1 h 401"/>
                    <a:gd name="T72" fmla="*/ 3 w 838"/>
                    <a:gd name="T73" fmla="*/ 2 h 401"/>
                    <a:gd name="T74" fmla="*/ 3 w 838"/>
                    <a:gd name="T75" fmla="*/ 2 h 401"/>
                    <a:gd name="T76" fmla="*/ 1 w 838"/>
                    <a:gd name="T77" fmla="*/ 2 h 401"/>
                    <a:gd name="T78" fmla="*/ 1 w 838"/>
                    <a:gd name="T79" fmla="*/ 2 h 401"/>
                    <a:gd name="T80" fmla="*/ 1 w 838"/>
                    <a:gd name="T81" fmla="*/ 1 h 401"/>
                    <a:gd name="T82" fmla="*/ 1 w 838"/>
                    <a:gd name="T83" fmla="*/ 1 h 401"/>
                    <a:gd name="T84" fmla="*/ 1 w 838"/>
                    <a:gd name="T85" fmla="*/ 1 h 401"/>
                    <a:gd name="T86" fmla="*/ 1 w 838"/>
                    <a:gd name="T87" fmla="*/ 1 h 401"/>
                    <a:gd name="T88" fmla="*/ 1 w 838"/>
                    <a:gd name="T89" fmla="*/ 1 h 401"/>
                    <a:gd name="T90" fmla="*/ 1 w 838"/>
                    <a:gd name="T91" fmla="*/ 1 h 401"/>
                    <a:gd name="T92" fmla="*/ 1 w 838"/>
                    <a:gd name="T93" fmla="*/ 1 h 401"/>
                    <a:gd name="T94" fmla="*/ 1 w 838"/>
                    <a:gd name="T95" fmla="*/ 1 h 401"/>
                    <a:gd name="T96" fmla="*/ 1 w 838"/>
                    <a:gd name="T97" fmla="*/ 1 h 401"/>
                    <a:gd name="T98" fmla="*/ 1 w 838"/>
                    <a:gd name="T99" fmla="*/ 1 h 401"/>
                    <a:gd name="T100" fmla="*/ 1 w 838"/>
                    <a:gd name="T101" fmla="*/ 1 h 401"/>
                    <a:gd name="T102" fmla="*/ 1 w 838"/>
                    <a:gd name="T103" fmla="*/ 1 h 401"/>
                    <a:gd name="T104" fmla="*/ 1 w 838"/>
                    <a:gd name="T105" fmla="*/ 1 h 401"/>
                    <a:gd name="T106" fmla="*/ 1 w 838"/>
                    <a:gd name="T107" fmla="*/ 1 h 40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8"/>
                    <a:gd name="T163" fmla="*/ 0 h 401"/>
                    <a:gd name="T164" fmla="*/ 838 w 838"/>
                    <a:gd name="T165" fmla="*/ 401 h 40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8" h="401">
                      <a:moveTo>
                        <a:pt x="1" y="243"/>
                      </a:moveTo>
                      <a:lnTo>
                        <a:pt x="1" y="229"/>
                      </a:lnTo>
                      <a:lnTo>
                        <a:pt x="26" y="222"/>
                      </a:lnTo>
                      <a:lnTo>
                        <a:pt x="1" y="220"/>
                      </a:lnTo>
                      <a:lnTo>
                        <a:pt x="1" y="217"/>
                      </a:lnTo>
                      <a:lnTo>
                        <a:pt x="1" y="210"/>
                      </a:lnTo>
                      <a:lnTo>
                        <a:pt x="1" y="199"/>
                      </a:lnTo>
                      <a:lnTo>
                        <a:pt x="0" y="187"/>
                      </a:lnTo>
                      <a:lnTo>
                        <a:pt x="0" y="174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1" y="149"/>
                      </a:lnTo>
                      <a:lnTo>
                        <a:pt x="1" y="146"/>
                      </a:lnTo>
                      <a:lnTo>
                        <a:pt x="2" y="142"/>
                      </a:lnTo>
                      <a:lnTo>
                        <a:pt x="2" y="138"/>
                      </a:lnTo>
                      <a:lnTo>
                        <a:pt x="3" y="135"/>
                      </a:lnTo>
                      <a:lnTo>
                        <a:pt x="5" y="130"/>
                      </a:lnTo>
                      <a:lnTo>
                        <a:pt x="9" y="127"/>
                      </a:lnTo>
                      <a:lnTo>
                        <a:pt x="13" y="124"/>
                      </a:lnTo>
                      <a:lnTo>
                        <a:pt x="21" y="121"/>
                      </a:lnTo>
                      <a:lnTo>
                        <a:pt x="40" y="117"/>
                      </a:lnTo>
                      <a:lnTo>
                        <a:pt x="73" y="109"/>
                      </a:lnTo>
                      <a:lnTo>
                        <a:pt x="115" y="100"/>
                      </a:lnTo>
                      <a:lnTo>
                        <a:pt x="159" y="90"/>
                      </a:lnTo>
                      <a:lnTo>
                        <a:pt x="202" y="80"/>
                      </a:lnTo>
                      <a:lnTo>
                        <a:pt x="238" y="71"/>
                      </a:lnTo>
                      <a:lnTo>
                        <a:pt x="264" y="66"/>
                      </a:lnTo>
                      <a:lnTo>
                        <a:pt x="273" y="63"/>
                      </a:lnTo>
                      <a:lnTo>
                        <a:pt x="316" y="58"/>
                      </a:lnTo>
                      <a:lnTo>
                        <a:pt x="316" y="67"/>
                      </a:lnTo>
                      <a:lnTo>
                        <a:pt x="316" y="91"/>
                      </a:lnTo>
                      <a:lnTo>
                        <a:pt x="316" y="125"/>
                      </a:lnTo>
                      <a:lnTo>
                        <a:pt x="316" y="164"/>
                      </a:lnTo>
                      <a:lnTo>
                        <a:pt x="316" y="205"/>
                      </a:lnTo>
                      <a:lnTo>
                        <a:pt x="316" y="240"/>
                      </a:lnTo>
                      <a:lnTo>
                        <a:pt x="316" y="266"/>
                      </a:lnTo>
                      <a:lnTo>
                        <a:pt x="316" y="278"/>
                      </a:lnTo>
                      <a:lnTo>
                        <a:pt x="316" y="282"/>
                      </a:lnTo>
                      <a:lnTo>
                        <a:pt x="317" y="286"/>
                      </a:lnTo>
                      <a:lnTo>
                        <a:pt x="319" y="289"/>
                      </a:lnTo>
                      <a:lnTo>
                        <a:pt x="322" y="292"/>
                      </a:lnTo>
                      <a:lnTo>
                        <a:pt x="327" y="296"/>
                      </a:lnTo>
                      <a:lnTo>
                        <a:pt x="333" y="298"/>
                      </a:lnTo>
                      <a:lnTo>
                        <a:pt x="341" y="299"/>
                      </a:lnTo>
                      <a:lnTo>
                        <a:pt x="350" y="299"/>
                      </a:lnTo>
                      <a:lnTo>
                        <a:pt x="364" y="297"/>
                      </a:lnTo>
                      <a:lnTo>
                        <a:pt x="381" y="295"/>
                      </a:lnTo>
                      <a:lnTo>
                        <a:pt x="403" y="291"/>
                      </a:lnTo>
                      <a:lnTo>
                        <a:pt x="425" y="288"/>
                      </a:lnTo>
                      <a:lnTo>
                        <a:pt x="446" y="284"/>
                      </a:lnTo>
                      <a:lnTo>
                        <a:pt x="464" y="282"/>
                      </a:lnTo>
                      <a:lnTo>
                        <a:pt x="476" y="279"/>
                      </a:lnTo>
                      <a:lnTo>
                        <a:pt x="480" y="278"/>
                      </a:lnTo>
                      <a:lnTo>
                        <a:pt x="587" y="262"/>
                      </a:lnTo>
                      <a:lnTo>
                        <a:pt x="595" y="261"/>
                      </a:lnTo>
                      <a:lnTo>
                        <a:pt x="602" y="257"/>
                      </a:lnTo>
                      <a:lnTo>
                        <a:pt x="606" y="253"/>
                      </a:lnTo>
                      <a:lnTo>
                        <a:pt x="609" y="249"/>
                      </a:lnTo>
                      <a:lnTo>
                        <a:pt x="612" y="244"/>
                      </a:lnTo>
                      <a:lnTo>
                        <a:pt x="614" y="239"/>
                      </a:lnTo>
                      <a:lnTo>
                        <a:pt x="614" y="234"/>
                      </a:lnTo>
                      <a:lnTo>
                        <a:pt x="615" y="229"/>
                      </a:lnTo>
                      <a:lnTo>
                        <a:pt x="617" y="217"/>
                      </a:lnTo>
                      <a:lnTo>
                        <a:pt x="620" y="191"/>
                      </a:lnTo>
                      <a:lnTo>
                        <a:pt x="625" y="157"/>
                      </a:lnTo>
                      <a:lnTo>
                        <a:pt x="630" y="118"/>
                      </a:lnTo>
                      <a:lnTo>
                        <a:pt x="636" y="81"/>
                      </a:lnTo>
                      <a:lnTo>
                        <a:pt x="640" y="49"/>
                      </a:lnTo>
                      <a:lnTo>
                        <a:pt x="643" y="26"/>
                      </a:lnTo>
                      <a:lnTo>
                        <a:pt x="644" y="17"/>
                      </a:lnTo>
                      <a:lnTo>
                        <a:pt x="831" y="0"/>
                      </a:lnTo>
                      <a:lnTo>
                        <a:pt x="838" y="160"/>
                      </a:lnTo>
                      <a:lnTo>
                        <a:pt x="806" y="177"/>
                      </a:lnTo>
                      <a:lnTo>
                        <a:pt x="804" y="176"/>
                      </a:lnTo>
                      <a:lnTo>
                        <a:pt x="802" y="170"/>
                      </a:lnTo>
                      <a:lnTo>
                        <a:pt x="800" y="162"/>
                      </a:lnTo>
                      <a:lnTo>
                        <a:pt x="797" y="152"/>
                      </a:lnTo>
                      <a:lnTo>
                        <a:pt x="793" y="142"/>
                      </a:lnTo>
                      <a:lnTo>
                        <a:pt x="790" y="132"/>
                      </a:lnTo>
                      <a:lnTo>
                        <a:pt x="788" y="125"/>
                      </a:lnTo>
                      <a:lnTo>
                        <a:pt x="787" y="119"/>
                      </a:lnTo>
                      <a:lnTo>
                        <a:pt x="786" y="116"/>
                      </a:lnTo>
                      <a:lnTo>
                        <a:pt x="783" y="110"/>
                      </a:lnTo>
                      <a:lnTo>
                        <a:pt x="780" y="106"/>
                      </a:lnTo>
                      <a:lnTo>
                        <a:pt x="776" y="101"/>
                      </a:lnTo>
                      <a:lnTo>
                        <a:pt x="772" y="96"/>
                      </a:lnTo>
                      <a:lnTo>
                        <a:pt x="767" y="93"/>
                      </a:lnTo>
                      <a:lnTo>
                        <a:pt x="762" y="91"/>
                      </a:lnTo>
                      <a:lnTo>
                        <a:pt x="757" y="91"/>
                      </a:lnTo>
                      <a:lnTo>
                        <a:pt x="753" y="91"/>
                      </a:lnTo>
                      <a:lnTo>
                        <a:pt x="747" y="91"/>
                      </a:lnTo>
                      <a:lnTo>
                        <a:pt x="743" y="91"/>
                      </a:lnTo>
                      <a:lnTo>
                        <a:pt x="738" y="91"/>
                      </a:lnTo>
                      <a:lnTo>
                        <a:pt x="731" y="91"/>
                      </a:lnTo>
                      <a:lnTo>
                        <a:pt x="724" y="91"/>
                      </a:lnTo>
                      <a:lnTo>
                        <a:pt x="718" y="92"/>
                      </a:lnTo>
                      <a:lnTo>
                        <a:pt x="710" y="92"/>
                      </a:lnTo>
                      <a:lnTo>
                        <a:pt x="701" y="95"/>
                      </a:lnTo>
                      <a:lnTo>
                        <a:pt x="693" y="100"/>
                      </a:lnTo>
                      <a:lnTo>
                        <a:pt x="685" y="105"/>
                      </a:lnTo>
                      <a:lnTo>
                        <a:pt x="677" y="112"/>
                      </a:lnTo>
                      <a:lnTo>
                        <a:pt x="670" y="119"/>
                      </a:lnTo>
                      <a:lnTo>
                        <a:pt x="664" y="127"/>
                      </a:lnTo>
                      <a:lnTo>
                        <a:pt x="661" y="135"/>
                      </a:lnTo>
                      <a:lnTo>
                        <a:pt x="659" y="141"/>
                      </a:lnTo>
                      <a:lnTo>
                        <a:pt x="656" y="154"/>
                      </a:lnTo>
                      <a:lnTo>
                        <a:pt x="653" y="175"/>
                      </a:lnTo>
                      <a:lnTo>
                        <a:pt x="649" y="201"/>
                      </a:lnTo>
                      <a:lnTo>
                        <a:pt x="643" y="231"/>
                      </a:lnTo>
                      <a:lnTo>
                        <a:pt x="638" y="258"/>
                      </a:lnTo>
                      <a:lnTo>
                        <a:pt x="633" y="283"/>
                      </a:lnTo>
                      <a:lnTo>
                        <a:pt x="630" y="299"/>
                      </a:lnTo>
                      <a:lnTo>
                        <a:pt x="629" y="306"/>
                      </a:lnTo>
                      <a:lnTo>
                        <a:pt x="563" y="346"/>
                      </a:lnTo>
                      <a:lnTo>
                        <a:pt x="253" y="401"/>
                      </a:lnTo>
                      <a:lnTo>
                        <a:pt x="252" y="393"/>
                      </a:lnTo>
                      <a:lnTo>
                        <a:pt x="248" y="374"/>
                      </a:lnTo>
                      <a:lnTo>
                        <a:pt x="241" y="345"/>
                      </a:lnTo>
                      <a:lnTo>
                        <a:pt x="233" y="312"/>
                      </a:lnTo>
                      <a:lnTo>
                        <a:pt x="226" y="278"/>
                      </a:lnTo>
                      <a:lnTo>
                        <a:pt x="219" y="246"/>
                      </a:lnTo>
                      <a:lnTo>
                        <a:pt x="214" y="222"/>
                      </a:lnTo>
                      <a:lnTo>
                        <a:pt x="211" y="209"/>
                      </a:lnTo>
                      <a:lnTo>
                        <a:pt x="209" y="201"/>
                      </a:lnTo>
                      <a:lnTo>
                        <a:pt x="205" y="192"/>
                      </a:lnTo>
                      <a:lnTo>
                        <a:pt x="199" y="181"/>
                      </a:lnTo>
                      <a:lnTo>
                        <a:pt x="192" y="170"/>
                      </a:lnTo>
                      <a:lnTo>
                        <a:pt x="187" y="165"/>
                      </a:lnTo>
                      <a:lnTo>
                        <a:pt x="182" y="161"/>
                      </a:lnTo>
                      <a:lnTo>
                        <a:pt x="176" y="157"/>
                      </a:lnTo>
                      <a:lnTo>
                        <a:pt x="170" y="152"/>
                      </a:lnTo>
                      <a:lnTo>
                        <a:pt x="162" y="149"/>
                      </a:lnTo>
                      <a:lnTo>
                        <a:pt x="154" y="147"/>
                      </a:lnTo>
                      <a:lnTo>
                        <a:pt x="146" y="146"/>
                      </a:lnTo>
                      <a:lnTo>
                        <a:pt x="136" y="144"/>
                      </a:lnTo>
                      <a:lnTo>
                        <a:pt x="126" y="146"/>
                      </a:lnTo>
                      <a:lnTo>
                        <a:pt x="117" y="147"/>
                      </a:lnTo>
                      <a:lnTo>
                        <a:pt x="108" y="148"/>
                      </a:lnTo>
                      <a:lnTo>
                        <a:pt x="101" y="150"/>
                      </a:lnTo>
                      <a:lnTo>
                        <a:pt x="88" y="154"/>
                      </a:lnTo>
                      <a:lnTo>
                        <a:pt x="76" y="160"/>
                      </a:lnTo>
                      <a:lnTo>
                        <a:pt x="67" y="165"/>
                      </a:lnTo>
                      <a:lnTo>
                        <a:pt x="59" y="171"/>
                      </a:lnTo>
                      <a:lnTo>
                        <a:pt x="55" y="175"/>
                      </a:lnTo>
                      <a:lnTo>
                        <a:pt x="52" y="177"/>
                      </a:lnTo>
                      <a:lnTo>
                        <a:pt x="50" y="181"/>
                      </a:lnTo>
                      <a:lnTo>
                        <a:pt x="49" y="184"/>
                      </a:lnTo>
                      <a:lnTo>
                        <a:pt x="47" y="188"/>
                      </a:lnTo>
                      <a:lnTo>
                        <a:pt x="45" y="193"/>
                      </a:lnTo>
                      <a:lnTo>
                        <a:pt x="43" y="199"/>
                      </a:lnTo>
                      <a:lnTo>
                        <a:pt x="40" y="206"/>
                      </a:lnTo>
                      <a:lnTo>
                        <a:pt x="39" y="214"/>
                      </a:lnTo>
                      <a:lnTo>
                        <a:pt x="37" y="222"/>
                      </a:lnTo>
                      <a:lnTo>
                        <a:pt x="35" y="230"/>
                      </a:lnTo>
                      <a:lnTo>
                        <a:pt x="32" y="235"/>
                      </a:lnTo>
                      <a:lnTo>
                        <a:pt x="27" y="239"/>
                      </a:lnTo>
                      <a:lnTo>
                        <a:pt x="23" y="242"/>
                      </a:lnTo>
                      <a:lnTo>
                        <a:pt x="17" y="243"/>
                      </a:lnTo>
                      <a:lnTo>
                        <a:pt x="14" y="243"/>
                      </a:lnTo>
                      <a:lnTo>
                        <a:pt x="11" y="244"/>
                      </a:lnTo>
                      <a:lnTo>
                        <a:pt x="11" y="243"/>
                      </a:lnTo>
                      <a:lnTo>
                        <a:pt x="1" y="2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2" name="Freeform 1114"/>
                <p:cNvSpPr>
                  <a:spLocks/>
                </p:cNvSpPr>
                <p:nvPr/>
              </p:nvSpPr>
              <p:spPr bwMode="auto">
                <a:xfrm>
                  <a:off x="400" y="1385"/>
                  <a:ext cx="42" cy="35"/>
                </a:xfrm>
                <a:custGeom>
                  <a:avLst/>
                  <a:gdLst>
                    <a:gd name="T0" fmla="*/ 1 w 84"/>
                    <a:gd name="T1" fmla="*/ 0 h 71"/>
                    <a:gd name="T2" fmla="*/ 1 w 84"/>
                    <a:gd name="T3" fmla="*/ 0 h 71"/>
                    <a:gd name="T4" fmla="*/ 1 w 84"/>
                    <a:gd name="T5" fmla="*/ 0 h 71"/>
                    <a:gd name="T6" fmla="*/ 1 w 84"/>
                    <a:gd name="T7" fmla="*/ 0 h 71"/>
                    <a:gd name="T8" fmla="*/ 1 w 84"/>
                    <a:gd name="T9" fmla="*/ 0 h 71"/>
                    <a:gd name="T10" fmla="*/ 1 w 84"/>
                    <a:gd name="T11" fmla="*/ 0 h 71"/>
                    <a:gd name="T12" fmla="*/ 1 w 84"/>
                    <a:gd name="T13" fmla="*/ 0 h 71"/>
                    <a:gd name="T14" fmla="*/ 1 w 84"/>
                    <a:gd name="T15" fmla="*/ 0 h 71"/>
                    <a:gd name="T16" fmla="*/ 1 w 84"/>
                    <a:gd name="T17" fmla="*/ 0 h 71"/>
                    <a:gd name="T18" fmla="*/ 1 w 84"/>
                    <a:gd name="T19" fmla="*/ 0 h 71"/>
                    <a:gd name="T20" fmla="*/ 1 w 84"/>
                    <a:gd name="T21" fmla="*/ 0 h 71"/>
                    <a:gd name="T22" fmla="*/ 1 w 84"/>
                    <a:gd name="T23" fmla="*/ 0 h 71"/>
                    <a:gd name="T24" fmla="*/ 1 w 84"/>
                    <a:gd name="T25" fmla="*/ 0 h 71"/>
                    <a:gd name="T26" fmla="*/ 1 w 84"/>
                    <a:gd name="T27" fmla="*/ 0 h 71"/>
                    <a:gd name="T28" fmla="*/ 1 w 84"/>
                    <a:gd name="T29" fmla="*/ 0 h 71"/>
                    <a:gd name="T30" fmla="*/ 1 w 84"/>
                    <a:gd name="T31" fmla="*/ 0 h 71"/>
                    <a:gd name="T32" fmla="*/ 1 w 84"/>
                    <a:gd name="T33" fmla="*/ 0 h 71"/>
                    <a:gd name="T34" fmla="*/ 1 w 84"/>
                    <a:gd name="T35" fmla="*/ 0 h 71"/>
                    <a:gd name="T36" fmla="*/ 1 w 84"/>
                    <a:gd name="T37" fmla="*/ 0 h 71"/>
                    <a:gd name="T38" fmla="*/ 1 w 84"/>
                    <a:gd name="T39" fmla="*/ 0 h 71"/>
                    <a:gd name="T40" fmla="*/ 1 w 84"/>
                    <a:gd name="T41" fmla="*/ 0 h 71"/>
                    <a:gd name="T42" fmla="*/ 1 w 84"/>
                    <a:gd name="T43" fmla="*/ 0 h 71"/>
                    <a:gd name="T44" fmla="*/ 1 w 84"/>
                    <a:gd name="T45" fmla="*/ 0 h 71"/>
                    <a:gd name="T46" fmla="*/ 0 w 84"/>
                    <a:gd name="T47" fmla="*/ 0 h 71"/>
                    <a:gd name="T48" fmla="*/ 1 w 84"/>
                    <a:gd name="T49" fmla="*/ 0 h 71"/>
                    <a:gd name="T50" fmla="*/ 1 w 84"/>
                    <a:gd name="T51" fmla="*/ 0 h 71"/>
                    <a:gd name="T52" fmla="*/ 1 w 84"/>
                    <a:gd name="T53" fmla="*/ 0 h 71"/>
                    <a:gd name="T54" fmla="*/ 1 w 84"/>
                    <a:gd name="T55" fmla="*/ 0 h 71"/>
                    <a:gd name="T56" fmla="*/ 1 w 84"/>
                    <a:gd name="T57" fmla="*/ 0 h 71"/>
                    <a:gd name="T58" fmla="*/ 1 w 84"/>
                    <a:gd name="T59" fmla="*/ 0 h 71"/>
                    <a:gd name="T60" fmla="*/ 1 w 84"/>
                    <a:gd name="T61" fmla="*/ 0 h 71"/>
                    <a:gd name="T62" fmla="*/ 1 w 84"/>
                    <a:gd name="T63" fmla="*/ 0 h 71"/>
                    <a:gd name="T64" fmla="*/ 1 w 84"/>
                    <a:gd name="T65" fmla="*/ 0 h 71"/>
                    <a:gd name="T66" fmla="*/ 1 w 84"/>
                    <a:gd name="T67" fmla="*/ 0 h 71"/>
                    <a:gd name="T68" fmla="*/ 1 w 84"/>
                    <a:gd name="T69" fmla="*/ 0 h 71"/>
                    <a:gd name="T70" fmla="*/ 1 w 84"/>
                    <a:gd name="T71" fmla="*/ 0 h 7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4"/>
                    <a:gd name="T109" fmla="*/ 0 h 71"/>
                    <a:gd name="T110" fmla="*/ 84 w 84"/>
                    <a:gd name="T111" fmla="*/ 71 h 7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4" h="71">
                      <a:moveTo>
                        <a:pt x="59" y="1"/>
                      </a:moveTo>
                      <a:lnTo>
                        <a:pt x="59" y="1"/>
                      </a:lnTo>
                      <a:lnTo>
                        <a:pt x="61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0" y="1"/>
                      </a:lnTo>
                      <a:lnTo>
                        <a:pt x="81" y="1"/>
                      </a:lnTo>
                      <a:lnTo>
                        <a:pt x="82" y="2"/>
                      </a:lnTo>
                      <a:lnTo>
                        <a:pt x="82" y="3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3" y="8"/>
                      </a:lnTo>
                      <a:lnTo>
                        <a:pt x="84" y="11"/>
                      </a:lnTo>
                      <a:lnTo>
                        <a:pt x="84" y="14"/>
                      </a:lnTo>
                      <a:lnTo>
                        <a:pt x="84" y="17"/>
                      </a:lnTo>
                      <a:lnTo>
                        <a:pt x="84" y="23"/>
                      </a:lnTo>
                      <a:lnTo>
                        <a:pt x="84" y="28"/>
                      </a:lnTo>
                      <a:lnTo>
                        <a:pt x="84" y="35"/>
                      </a:lnTo>
                      <a:lnTo>
                        <a:pt x="84" y="41"/>
                      </a:lnTo>
                      <a:lnTo>
                        <a:pt x="84" y="47"/>
                      </a:lnTo>
                      <a:lnTo>
                        <a:pt x="84" y="51"/>
                      </a:lnTo>
                      <a:lnTo>
                        <a:pt x="84" y="54"/>
                      </a:lnTo>
                      <a:lnTo>
                        <a:pt x="84" y="58"/>
                      </a:lnTo>
                      <a:lnTo>
                        <a:pt x="84" y="60"/>
                      </a:lnTo>
                      <a:lnTo>
                        <a:pt x="84" y="63"/>
                      </a:lnTo>
                      <a:lnTo>
                        <a:pt x="83" y="65"/>
                      </a:lnTo>
                      <a:lnTo>
                        <a:pt x="81" y="68"/>
                      </a:lnTo>
                      <a:lnTo>
                        <a:pt x="77" y="70"/>
                      </a:lnTo>
                      <a:lnTo>
                        <a:pt x="71" y="71"/>
                      </a:lnTo>
                      <a:lnTo>
                        <a:pt x="64" y="71"/>
                      </a:lnTo>
                      <a:lnTo>
                        <a:pt x="56" y="71"/>
                      </a:lnTo>
                      <a:lnTo>
                        <a:pt x="48" y="71"/>
                      </a:lnTo>
                      <a:lnTo>
                        <a:pt x="40" y="71"/>
                      </a:lnTo>
                      <a:lnTo>
                        <a:pt x="34" y="71"/>
                      </a:lnTo>
                      <a:lnTo>
                        <a:pt x="27" y="71"/>
                      </a:lnTo>
                      <a:lnTo>
                        <a:pt x="23" y="71"/>
                      </a:lnTo>
                      <a:lnTo>
                        <a:pt x="18" y="71"/>
                      </a:lnTo>
                      <a:lnTo>
                        <a:pt x="16" y="71"/>
                      </a:lnTo>
                      <a:lnTo>
                        <a:pt x="13" y="70"/>
                      </a:lnTo>
                      <a:lnTo>
                        <a:pt x="9" y="68"/>
                      </a:lnTo>
                      <a:lnTo>
                        <a:pt x="6" y="63"/>
                      </a:lnTo>
                      <a:lnTo>
                        <a:pt x="4" y="59"/>
                      </a:lnTo>
                      <a:lnTo>
                        <a:pt x="2" y="52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1" y="24"/>
                      </a:lnTo>
                      <a:lnTo>
                        <a:pt x="2" y="20"/>
                      </a:lnTo>
                      <a:lnTo>
                        <a:pt x="2" y="17"/>
                      </a:lnTo>
                      <a:lnTo>
                        <a:pt x="3" y="15"/>
                      </a:lnTo>
                      <a:lnTo>
                        <a:pt x="4" y="14"/>
                      </a:lnTo>
                      <a:lnTo>
                        <a:pt x="4" y="13"/>
                      </a:lnTo>
                      <a:lnTo>
                        <a:pt x="5" y="12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3" y="3"/>
                      </a:lnTo>
                      <a:lnTo>
                        <a:pt x="16" y="2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58" y="1"/>
                      </a:ln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3" name="Freeform 1115"/>
                <p:cNvSpPr>
                  <a:spLocks/>
                </p:cNvSpPr>
                <p:nvPr/>
              </p:nvSpPr>
              <p:spPr bwMode="auto">
                <a:xfrm>
                  <a:off x="400" y="1385"/>
                  <a:ext cx="42" cy="35"/>
                </a:xfrm>
                <a:custGeom>
                  <a:avLst/>
                  <a:gdLst>
                    <a:gd name="T0" fmla="*/ 1 w 84"/>
                    <a:gd name="T1" fmla="*/ 0 h 71"/>
                    <a:gd name="T2" fmla="*/ 1 w 84"/>
                    <a:gd name="T3" fmla="*/ 0 h 71"/>
                    <a:gd name="T4" fmla="*/ 1 w 84"/>
                    <a:gd name="T5" fmla="*/ 0 h 71"/>
                    <a:gd name="T6" fmla="*/ 1 w 84"/>
                    <a:gd name="T7" fmla="*/ 0 h 71"/>
                    <a:gd name="T8" fmla="*/ 1 w 84"/>
                    <a:gd name="T9" fmla="*/ 0 h 71"/>
                    <a:gd name="T10" fmla="*/ 1 w 84"/>
                    <a:gd name="T11" fmla="*/ 0 h 71"/>
                    <a:gd name="T12" fmla="*/ 1 w 84"/>
                    <a:gd name="T13" fmla="*/ 0 h 71"/>
                    <a:gd name="T14" fmla="*/ 1 w 84"/>
                    <a:gd name="T15" fmla="*/ 0 h 71"/>
                    <a:gd name="T16" fmla="*/ 1 w 84"/>
                    <a:gd name="T17" fmla="*/ 0 h 71"/>
                    <a:gd name="T18" fmla="*/ 1 w 84"/>
                    <a:gd name="T19" fmla="*/ 0 h 71"/>
                    <a:gd name="T20" fmla="*/ 1 w 84"/>
                    <a:gd name="T21" fmla="*/ 0 h 71"/>
                    <a:gd name="T22" fmla="*/ 1 w 84"/>
                    <a:gd name="T23" fmla="*/ 0 h 71"/>
                    <a:gd name="T24" fmla="*/ 1 w 84"/>
                    <a:gd name="T25" fmla="*/ 0 h 71"/>
                    <a:gd name="T26" fmla="*/ 1 w 84"/>
                    <a:gd name="T27" fmla="*/ 0 h 71"/>
                    <a:gd name="T28" fmla="*/ 1 w 84"/>
                    <a:gd name="T29" fmla="*/ 0 h 71"/>
                    <a:gd name="T30" fmla="*/ 1 w 84"/>
                    <a:gd name="T31" fmla="*/ 0 h 71"/>
                    <a:gd name="T32" fmla="*/ 1 w 84"/>
                    <a:gd name="T33" fmla="*/ 0 h 71"/>
                    <a:gd name="T34" fmla="*/ 1 w 84"/>
                    <a:gd name="T35" fmla="*/ 0 h 71"/>
                    <a:gd name="T36" fmla="*/ 1 w 84"/>
                    <a:gd name="T37" fmla="*/ 0 h 71"/>
                    <a:gd name="T38" fmla="*/ 1 w 84"/>
                    <a:gd name="T39" fmla="*/ 0 h 71"/>
                    <a:gd name="T40" fmla="*/ 1 w 84"/>
                    <a:gd name="T41" fmla="*/ 0 h 71"/>
                    <a:gd name="T42" fmla="*/ 1 w 84"/>
                    <a:gd name="T43" fmla="*/ 0 h 71"/>
                    <a:gd name="T44" fmla="*/ 1 w 84"/>
                    <a:gd name="T45" fmla="*/ 0 h 71"/>
                    <a:gd name="T46" fmla="*/ 0 w 84"/>
                    <a:gd name="T47" fmla="*/ 0 h 71"/>
                    <a:gd name="T48" fmla="*/ 1 w 84"/>
                    <a:gd name="T49" fmla="*/ 0 h 71"/>
                    <a:gd name="T50" fmla="*/ 1 w 84"/>
                    <a:gd name="T51" fmla="*/ 0 h 71"/>
                    <a:gd name="T52" fmla="*/ 1 w 84"/>
                    <a:gd name="T53" fmla="*/ 0 h 71"/>
                    <a:gd name="T54" fmla="*/ 1 w 84"/>
                    <a:gd name="T55" fmla="*/ 0 h 71"/>
                    <a:gd name="T56" fmla="*/ 1 w 84"/>
                    <a:gd name="T57" fmla="*/ 0 h 71"/>
                    <a:gd name="T58" fmla="*/ 1 w 84"/>
                    <a:gd name="T59" fmla="*/ 0 h 71"/>
                    <a:gd name="T60" fmla="*/ 1 w 84"/>
                    <a:gd name="T61" fmla="*/ 0 h 71"/>
                    <a:gd name="T62" fmla="*/ 1 w 84"/>
                    <a:gd name="T63" fmla="*/ 0 h 71"/>
                    <a:gd name="T64" fmla="*/ 1 w 84"/>
                    <a:gd name="T65" fmla="*/ 0 h 71"/>
                    <a:gd name="T66" fmla="*/ 1 w 84"/>
                    <a:gd name="T67" fmla="*/ 0 h 71"/>
                    <a:gd name="T68" fmla="*/ 1 w 84"/>
                    <a:gd name="T69" fmla="*/ 0 h 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4"/>
                    <a:gd name="T106" fmla="*/ 0 h 71"/>
                    <a:gd name="T107" fmla="*/ 84 w 84"/>
                    <a:gd name="T108" fmla="*/ 71 h 7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4" h="71">
                      <a:moveTo>
                        <a:pt x="59" y="1"/>
                      </a:moveTo>
                      <a:lnTo>
                        <a:pt x="61" y="0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0" y="1"/>
                      </a:lnTo>
                      <a:lnTo>
                        <a:pt x="81" y="1"/>
                      </a:lnTo>
                      <a:lnTo>
                        <a:pt x="82" y="2"/>
                      </a:lnTo>
                      <a:lnTo>
                        <a:pt x="82" y="3"/>
                      </a:lnTo>
                      <a:lnTo>
                        <a:pt x="83" y="4"/>
                      </a:lnTo>
                      <a:lnTo>
                        <a:pt x="83" y="6"/>
                      </a:lnTo>
                      <a:lnTo>
                        <a:pt x="83" y="8"/>
                      </a:lnTo>
                      <a:lnTo>
                        <a:pt x="84" y="11"/>
                      </a:lnTo>
                      <a:lnTo>
                        <a:pt x="84" y="14"/>
                      </a:lnTo>
                      <a:lnTo>
                        <a:pt x="84" y="17"/>
                      </a:lnTo>
                      <a:lnTo>
                        <a:pt x="84" y="23"/>
                      </a:lnTo>
                      <a:lnTo>
                        <a:pt x="84" y="28"/>
                      </a:lnTo>
                      <a:lnTo>
                        <a:pt x="84" y="35"/>
                      </a:lnTo>
                      <a:lnTo>
                        <a:pt x="84" y="41"/>
                      </a:lnTo>
                      <a:lnTo>
                        <a:pt x="84" y="47"/>
                      </a:lnTo>
                      <a:lnTo>
                        <a:pt x="84" y="51"/>
                      </a:lnTo>
                      <a:lnTo>
                        <a:pt x="84" y="54"/>
                      </a:lnTo>
                      <a:lnTo>
                        <a:pt x="84" y="58"/>
                      </a:lnTo>
                      <a:lnTo>
                        <a:pt x="84" y="60"/>
                      </a:lnTo>
                      <a:lnTo>
                        <a:pt x="84" y="63"/>
                      </a:lnTo>
                      <a:lnTo>
                        <a:pt x="83" y="65"/>
                      </a:lnTo>
                      <a:lnTo>
                        <a:pt x="81" y="68"/>
                      </a:lnTo>
                      <a:lnTo>
                        <a:pt x="77" y="70"/>
                      </a:lnTo>
                      <a:lnTo>
                        <a:pt x="71" y="71"/>
                      </a:lnTo>
                      <a:lnTo>
                        <a:pt x="64" y="71"/>
                      </a:lnTo>
                      <a:lnTo>
                        <a:pt x="56" y="71"/>
                      </a:lnTo>
                      <a:lnTo>
                        <a:pt x="48" y="71"/>
                      </a:lnTo>
                      <a:lnTo>
                        <a:pt x="40" y="71"/>
                      </a:lnTo>
                      <a:lnTo>
                        <a:pt x="34" y="71"/>
                      </a:lnTo>
                      <a:lnTo>
                        <a:pt x="27" y="71"/>
                      </a:lnTo>
                      <a:lnTo>
                        <a:pt x="23" y="71"/>
                      </a:lnTo>
                      <a:lnTo>
                        <a:pt x="18" y="71"/>
                      </a:lnTo>
                      <a:lnTo>
                        <a:pt x="16" y="71"/>
                      </a:lnTo>
                      <a:lnTo>
                        <a:pt x="13" y="70"/>
                      </a:lnTo>
                      <a:lnTo>
                        <a:pt x="9" y="68"/>
                      </a:lnTo>
                      <a:lnTo>
                        <a:pt x="6" y="63"/>
                      </a:lnTo>
                      <a:lnTo>
                        <a:pt x="4" y="59"/>
                      </a:lnTo>
                      <a:lnTo>
                        <a:pt x="2" y="52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1" y="24"/>
                      </a:lnTo>
                      <a:lnTo>
                        <a:pt x="2" y="20"/>
                      </a:lnTo>
                      <a:lnTo>
                        <a:pt x="2" y="17"/>
                      </a:lnTo>
                      <a:lnTo>
                        <a:pt x="3" y="15"/>
                      </a:lnTo>
                      <a:lnTo>
                        <a:pt x="4" y="14"/>
                      </a:lnTo>
                      <a:lnTo>
                        <a:pt x="4" y="13"/>
                      </a:lnTo>
                      <a:lnTo>
                        <a:pt x="5" y="12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3" y="3"/>
                      </a:lnTo>
                      <a:lnTo>
                        <a:pt x="16" y="2"/>
                      </a:lnTo>
                      <a:lnTo>
                        <a:pt x="22" y="1"/>
                      </a:lnTo>
                      <a:lnTo>
                        <a:pt x="28" y="1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6" y="0"/>
                      </a:lnTo>
                      <a:lnTo>
                        <a:pt x="58" y="1"/>
                      </a:lnTo>
                      <a:lnTo>
                        <a:pt x="59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4" name="Freeform 1116"/>
                <p:cNvSpPr>
                  <a:spLocks/>
                </p:cNvSpPr>
                <p:nvPr/>
              </p:nvSpPr>
              <p:spPr bwMode="auto">
                <a:xfrm>
                  <a:off x="401" y="1383"/>
                  <a:ext cx="41" cy="37"/>
                </a:xfrm>
                <a:custGeom>
                  <a:avLst/>
                  <a:gdLst>
                    <a:gd name="T0" fmla="*/ 1 w 82"/>
                    <a:gd name="T1" fmla="*/ 0 h 75"/>
                    <a:gd name="T2" fmla="*/ 1 w 82"/>
                    <a:gd name="T3" fmla="*/ 0 h 75"/>
                    <a:gd name="T4" fmla="*/ 1 w 82"/>
                    <a:gd name="T5" fmla="*/ 0 h 75"/>
                    <a:gd name="T6" fmla="*/ 1 w 82"/>
                    <a:gd name="T7" fmla="*/ 0 h 75"/>
                    <a:gd name="T8" fmla="*/ 1 w 82"/>
                    <a:gd name="T9" fmla="*/ 0 h 75"/>
                    <a:gd name="T10" fmla="*/ 1 w 82"/>
                    <a:gd name="T11" fmla="*/ 0 h 75"/>
                    <a:gd name="T12" fmla="*/ 1 w 82"/>
                    <a:gd name="T13" fmla="*/ 0 h 75"/>
                    <a:gd name="T14" fmla="*/ 1 w 82"/>
                    <a:gd name="T15" fmla="*/ 0 h 75"/>
                    <a:gd name="T16" fmla="*/ 1 w 82"/>
                    <a:gd name="T17" fmla="*/ 0 h 75"/>
                    <a:gd name="T18" fmla="*/ 1 w 82"/>
                    <a:gd name="T19" fmla="*/ 0 h 75"/>
                    <a:gd name="T20" fmla="*/ 1 w 82"/>
                    <a:gd name="T21" fmla="*/ 0 h 75"/>
                    <a:gd name="T22" fmla="*/ 1 w 82"/>
                    <a:gd name="T23" fmla="*/ 0 h 75"/>
                    <a:gd name="T24" fmla="*/ 1 w 82"/>
                    <a:gd name="T25" fmla="*/ 0 h 75"/>
                    <a:gd name="T26" fmla="*/ 1 w 82"/>
                    <a:gd name="T27" fmla="*/ 0 h 75"/>
                    <a:gd name="T28" fmla="*/ 1 w 82"/>
                    <a:gd name="T29" fmla="*/ 0 h 75"/>
                    <a:gd name="T30" fmla="*/ 0 w 82"/>
                    <a:gd name="T31" fmla="*/ 0 h 75"/>
                    <a:gd name="T32" fmla="*/ 0 w 82"/>
                    <a:gd name="T33" fmla="*/ 0 h 75"/>
                    <a:gd name="T34" fmla="*/ 1 w 82"/>
                    <a:gd name="T35" fmla="*/ 0 h 75"/>
                    <a:gd name="T36" fmla="*/ 1 w 82"/>
                    <a:gd name="T37" fmla="*/ 0 h 75"/>
                    <a:gd name="T38" fmla="*/ 1 w 82"/>
                    <a:gd name="T39" fmla="*/ 0 h 75"/>
                    <a:gd name="T40" fmla="*/ 1 w 82"/>
                    <a:gd name="T41" fmla="*/ 0 h 75"/>
                    <a:gd name="T42" fmla="*/ 1 w 82"/>
                    <a:gd name="T43" fmla="*/ 0 h 75"/>
                    <a:gd name="T44" fmla="*/ 1 w 82"/>
                    <a:gd name="T45" fmla="*/ 0 h 75"/>
                    <a:gd name="T46" fmla="*/ 1 w 82"/>
                    <a:gd name="T47" fmla="*/ 0 h 75"/>
                    <a:gd name="T48" fmla="*/ 1 w 82"/>
                    <a:gd name="T49" fmla="*/ 0 h 75"/>
                    <a:gd name="T50" fmla="*/ 1 w 82"/>
                    <a:gd name="T51" fmla="*/ 0 h 75"/>
                    <a:gd name="T52" fmla="*/ 1 w 82"/>
                    <a:gd name="T53" fmla="*/ 0 h 75"/>
                    <a:gd name="T54" fmla="*/ 1 w 82"/>
                    <a:gd name="T55" fmla="*/ 0 h 75"/>
                    <a:gd name="T56" fmla="*/ 1 w 82"/>
                    <a:gd name="T57" fmla="*/ 0 h 75"/>
                    <a:gd name="T58" fmla="*/ 1 w 82"/>
                    <a:gd name="T59" fmla="*/ 0 h 75"/>
                    <a:gd name="T60" fmla="*/ 1 w 82"/>
                    <a:gd name="T61" fmla="*/ 0 h 75"/>
                    <a:gd name="T62" fmla="*/ 1 w 82"/>
                    <a:gd name="T63" fmla="*/ 0 h 75"/>
                    <a:gd name="T64" fmla="*/ 1 w 82"/>
                    <a:gd name="T65" fmla="*/ 0 h 75"/>
                    <a:gd name="T66" fmla="*/ 1 w 82"/>
                    <a:gd name="T67" fmla="*/ 0 h 75"/>
                    <a:gd name="T68" fmla="*/ 1 w 82"/>
                    <a:gd name="T69" fmla="*/ 0 h 75"/>
                    <a:gd name="T70" fmla="*/ 1 w 82"/>
                    <a:gd name="T71" fmla="*/ 0 h 75"/>
                    <a:gd name="T72" fmla="*/ 1 w 82"/>
                    <a:gd name="T73" fmla="*/ 0 h 75"/>
                    <a:gd name="T74" fmla="*/ 1 w 82"/>
                    <a:gd name="T75" fmla="*/ 0 h 75"/>
                    <a:gd name="T76" fmla="*/ 1 w 82"/>
                    <a:gd name="T77" fmla="*/ 0 h 75"/>
                    <a:gd name="T78" fmla="*/ 1 w 82"/>
                    <a:gd name="T79" fmla="*/ 0 h 75"/>
                    <a:gd name="T80" fmla="*/ 1 w 82"/>
                    <a:gd name="T81" fmla="*/ 0 h 75"/>
                    <a:gd name="T82" fmla="*/ 1 w 82"/>
                    <a:gd name="T83" fmla="*/ 0 h 7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2"/>
                    <a:gd name="T127" fmla="*/ 0 h 75"/>
                    <a:gd name="T128" fmla="*/ 82 w 82"/>
                    <a:gd name="T129" fmla="*/ 75 h 7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2" h="75">
                      <a:moveTo>
                        <a:pt x="37" y="0"/>
                      </a:move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39" y="1"/>
                      </a:lnTo>
                      <a:lnTo>
                        <a:pt x="30" y="1"/>
                      </a:lnTo>
                      <a:lnTo>
                        <a:pt x="22" y="4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5" y="18"/>
                      </a:lnTo>
                      <a:lnTo>
                        <a:pt x="2" y="24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8" y="58"/>
                      </a:lnTo>
                      <a:lnTo>
                        <a:pt x="13" y="64"/>
                      </a:lnTo>
                      <a:lnTo>
                        <a:pt x="19" y="68"/>
                      </a:lnTo>
                      <a:lnTo>
                        <a:pt x="25" y="72"/>
                      </a:lnTo>
                      <a:lnTo>
                        <a:pt x="33" y="74"/>
                      </a:lnTo>
                      <a:lnTo>
                        <a:pt x="39" y="75"/>
                      </a:lnTo>
                      <a:lnTo>
                        <a:pt x="45" y="74"/>
                      </a:lnTo>
                      <a:lnTo>
                        <a:pt x="52" y="73"/>
                      </a:lnTo>
                      <a:lnTo>
                        <a:pt x="58" y="69"/>
                      </a:lnTo>
                      <a:lnTo>
                        <a:pt x="65" y="66"/>
                      </a:lnTo>
                      <a:lnTo>
                        <a:pt x="70" y="63"/>
                      </a:lnTo>
                      <a:lnTo>
                        <a:pt x="76" y="58"/>
                      </a:lnTo>
                      <a:lnTo>
                        <a:pt x="80" y="54"/>
                      </a:lnTo>
                      <a:lnTo>
                        <a:pt x="82" y="51"/>
                      </a:lnTo>
                      <a:lnTo>
                        <a:pt x="82" y="18"/>
                      </a:lnTo>
                      <a:lnTo>
                        <a:pt x="81" y="17"/>
                      </a:lnTo>
                      <a:lnTo>
                        <a:pt x="78" y="15"/>
                      </a:lnTo>
                      <a:lnTo>
                        <a:pt x="73" y="12"/>
                      </a:lnTo>
                      <a:lnTo>
                        <a:pt x="67" y="9"/>
                      </a:lnTo>
                      <a:lnTo>
                        <a:pt x="60" y="7"/>
                      </a:lnTo>
                      <a:lnTo>
                        <a:pt x="53" y="4"/>
                      </a:lnTo>
                      <a:lnTo>
                        <a:pt x="45" y="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5" name="Freeform 1117"/>
                <p:cNvSpPr>
                  <a:spLocks/>
                </p:cNvSpPr>
                <p:nvPr/>
              </p:nvSpPr>
              <p:spPr bwMode="auto">
                <a:xfrm>
                  <a:off x="401" y="1383"/>
                  <a:ext cx="41" cy="37"/>
                </a:xfrm>
                <a:custGeom>
                  <a:avLst/>
                  <a:gdLst>
                    <a:gd name="T0" fmla="*/ 1 w 82"/>
                    <a:gd name="T1" fmla="*/ 0 h 75"/>
                    <a:gd name="T2" fmla="*/ 1 w 82"/>
                    <a:gd name="T3" fmla="*/ 0 h 75"/>
                    <a:gd name="T4" fmla="*/ 1 w 82"/>
                    <a:gd name="T5" fmla="*/ 0 h 75"/>
                    <a:gd name="T6" fmla="*/ 1 w 82"/>
                    <a:gd name="T7" fmla="*/ 0 h 75"/>
                    <a:gd name="T8" fmla="*/ 1 w 82"/>
                    <a:gd name="T9" fmla="*/ 0 h 75"/>
                    <a:gd name="T10" fmla="*/ 1 w 82"/>
                    <a:gd name="T11" fmla="*/ 0 h 75"/>
                    <a:gd name="T12" fmla="*/ 1 w 82"/>
                    <a:gd name="T13" fmla="*/ 0 h 75"/>
                    <a:gd name="T14" fmla="*/ 1 w 82"/>
                    <a:gd name="T15" fmla="*/ 0 h 75"/>
                    <a:gd name="T16" fmla="*/ 1 w 82"/>
                    <a:gd name="T17" fmla="*/ 0 h 75"/>
                    <a:gd name="T18" fmla="*/ 1 w 82"/>
                    <a:gd name="T19" fmla="*/ 0 h 75"/>
                    <a:gd name="T20" fmla="*/ 1 w 82"/>
                    <a:gd name="T21" fmla="*/ 0 h 75"/>
                    <a:gd name="T22" fmla="*/ 1 w 82"/>
                    <a:gd name="T23" fmla="*/ 0 h 75"/>
                    <a:gd name="T24" fmla="*/ 1 w 82"/>
                    <a:gd name="T25" fmla="*/ 0 h 75"/>
                    <a:gd name="T26" fmla="*/ 0 w 82"/>
                    <a:gd name="T27" fmla="*/ 0 h 75"/>
                    <a:gd name="T28" fmla="*/ 0 w 82"/>
                    <a:gd name="T29" fmla="*/ 0 h 75"/>
                    <a:gd name="T30" fmla="*/ 1 w 82"/>
                    <a:gd name="T31" fmla="*/ 0 h 75"/>
                    <a:gd name="T32" fmla="*/ 1 w 82"/>
                    <a:gd name="T33" fmla="*/ 0 h 75"/>
                    <a:gd name="T34" fmla="*/ 1 w 82"/>
                    <a:gd name="T35" fmla="*/ 0 h 75"/>
                    <a:gd name="T36" fmla="*/ 1 w 82"/>
                    <a:gd name="T37" fmla="*/ 0 h 75"/>
                    <a:gd name="T38" fmla="*/ 1 w 82"/>
                    <a:gd name="T39" fmla="*/ 0 h 75"/>
                    <a:gd name="T40" fmla="*/ 1 w 82"/>
                    <a:gd name="T41" fmla="*/ 0 h 75"/>
                    <a:gd name="T42" fmla="*/ 1 w 82"/>
                    <a:gd name="T43" fmla="*/ 0 h 75"/>
                    <a:gd name="T44" fmla="*/ 1 w 82"/>
                    <a:gd name="T45" fmla="*/ 0 h 75"/>
                    <a:gd name="T46" fmla="*/ 1 w 82"/>
                    <a:gd name="T47" fmla="*/ 0 h 75"/>
                    <a:gd name="T48" fmla="*/ 1 w 82"/>
                    <a:gd name="T49" fmla="*/ 0 h 75"/>
                    <a:gd name="T50" fmla="*/ 1 w 82"/>
                    <a:gd name="T51" fmla="*/ 0 h 75"/>
                    <a:gd name="T52" fmla="*/ 1 w 82"/>
                    <a:gd name="T53" fmla="*/ 0 h 75"/>
                    <a:gd name="T54" fmla="*/ 1 w 82"/>
                    <a:gd name="T55" fmla="*/ 0 h 75"/>
                    <a:gd name="T56" fmla="*/ 1 w 82"/>
                    <a:gd name="T57" fmla="*/ 0 h 75"/>
                    <a:gd name="T58" fmla="*/ 1 w 82"/>
                    <a:gd name="T59" fmla="*/ 0 h 75"/>
                    <a:gd name="T60" fmla="*/ 1 w 82"/>
                    <a:gd name="T61" fmla="*/ 0 h 75"/>
                    <a:gd name="T62" fmla="*/ 1 w 82"/>
                    <a:gd name="T63" fmla="*/ 0 h 75"/>
                    <a:gd name="T64" fmla="*/ 1 w 82"/>
                    <a:gd name="T65" fmla="*/ 0 h 75"/>
                    <a:gd name="T66" fmla="*/ 1 w 82"/>
                    <a:gd name="T67" fmla="*/ 0 h 75"/>
                    <a:gd name="T68" fmla="*/ 1 w 82"/>
                    <a:gd name="T69" fmla="*/ 0 h 75"/>
                    <a:gd name="T70" fmla="*/ 1 w 82"/>
                    <a:gd name="T71" fmla="*/ 0 h 75"/>
                    <a:gd name="T72" fmla="*/ 1 w 82"/>
                    <a:gd name="T73" fmla="*/ 0 h 75"/>
                    <a:gd name="T74" fmla="*/ 1 w 82"/>
                    <a:gd name="T75" fmla="*/ 0 h 75"/>
                    <a:gd name="T76" fmla="*/ 1 w 82"/>
                    <a:gd name="T77" fmla="*/ 0 h 75"/>
                    <a:gd name="T78" fmla="*/ 1 w 82"/>
                    <a:gd name="T79" fmla="*/ 0 h 7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2"/>
                    <a:gd name="T121" fmla="*/ 0 h 75"/>
                    <a:gd name="T122" fmla="*/ 82 w 82"/>
                    <a:gd name="T123" fmla="*/ 75 h 7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2" h="75">
                      <a:moveTo>
                        <a:pt x="37" y="0"/>
                      </a:move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39" y="1"/>
                      </a:lnTo>
                      <a:lnTo>
                        <a:pt x="30" y="1"/>
                      </a:lnTo>
                      <a:lnTo>
                        <a:pt x="22" y="4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5" y="18"/>
                      </a:lnTo>
                      <a:lnTo>
                        <a:pt x="2" y="24"/>
                      </a:lnTo>
                      <a:lnTo>
                        <a:pt x="0" y="31"/>
                      </a:lnTo>
                      <a:lnTo>
                        <a:pt x="0" y="39"/>
                      </a:lnTo>
                      <a:lnTo>
                        <a:pt x="1" y="46"/>
                      </a:lnTo>
                      <a:lnTo>
                        <a:pt x="3" y="53"/>
                      </a:lnTo>
                      <a:lnTo>
                        <a:pt x="8" y="58"/>
                      </a:lnTo>
                      <a:lnTo>
                        <a:pt x="13" y="64"/>
                      </a:lnTo>
                      <a:lnTo>
                        <a:pt x="19" y="68"/>
                      </a:lnTo>
                      <a:lnTo>
                        <a:pt x="25" y="72"/>
                      </a:lnTo>
                      <a:lnTo>
                        <a:pt x="33" y="74"/>
                      </a:lnTo>
                      <a:lnTo>
                        <a:pt x="39" y="75"/>
                      </a:lnTo>
                      <a:lnTo>
                        <a:pt x="45" y="74"/>
                      </a:lnTo>
                      <a:lnTo>
                        <a:pt x="52" y="73"/>
                      </a:lnTo>
                      <a:lnTo>
                        <a:pt x="58" y="69"/>
                      </a:lnTo>
                      <a:lnTo>
                        <a:pt x="65" y="66"/>
                      </a:lnTo>
                      <a:lnTo>
                        <a:pt x="70" y="63"/>
                      </a:lnTo>
                      <a:lnTo>
                        <a:pt x="76" y="58"/>
                      </a:lnTo>
                      <a:lnTo>
                        <a:pt x="80" y="54"/>
                      </a:lnTo>
                      <a:lnTo>
                        <a:pt x="82" y="51"/>
                      </a:lnTo>
                      <a:lnTo>
                        <a:pt x="82" y="18"/>
                      </a:lnTo>
                      <a:lnTo>
                        <a:pt x="81" y="17"/>
                      </a:lnTo>
                      <a:lnTo>
                        <a:pt x="78" y="15"/>
                      </a:lnTo>
                      <a:lnTo>
                        <a:pt x="73" y="12"/>
                      </a:lnTo>
                      <a:lnTo>
                        <a:pt x="67" y="9"/>
                      </a:lnTo>
                      <a:lnTo>
                        <a:pt x="60" y="7"/>
                      </a:lnTo>
                      <a:lnTo>
                        <a:pt x="53" y="4"/>
                      </a:lnTo>
                      <a:lnTo>
                        <a:pt x="45" y="1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6" name="Freeform 1118"/>
                <p:cNvSpPr>
                  <a:spLocks/>
                </p:cNvSpPr>
                <p:nvPr/>
              </p:nvSpPr>
              <p:spPr bwMode="auto">
                <a:xfrm>
                  <a:off x="404" y="1386"/>
                  <a:ext cx="32" cy="31"/>
                </a:xfrm>
                <a:custGeom>
                  <a:avLst/>
                  <a:gdLst>
                    <a:gd name="T0" fmla="*/ 1 w 62"/>
                    <a:gd name="T1" fmla="*/ 1 h 62"/>
                    <a:gd name="T2" fmla="*/ 1 w 62"/>
                    <a:gd name="T3" fmla="*/ 1 h 62"/>
                    <a:gd name="T4" fmla="*/ 1 w 62"/>
                    <a:gd name="T5" fmla="*/ 1 h 62"/>
                    <a:gd name="T6" fmla="*/ 1 w 62"/>
                    <a:gd name="T7" fmla="*/ 1 h 62"/>
                    <a:gd name="T8" fmla="*/ 1 w 62"/>
                    <a:gd name="T9" fmla="*/ 1 h 62"/>
                    <a:gd name="T10" fmla="*/ 1 w 62"/>
                    <a:gd name="T11" fmla="*/ 1 h 62"/>
                    <a:gd name="T12" fmla="*/ 1 w 62"/>
                    <a:gd name="T13" fmla="*/ 1 h 62"/>
                    <a:gd name="T14" fmla="*/ 1 w 62"/>
                    <a:gd name="T15" fmla="*/ 1 h 62"/>
                    <a:gd name="T16" fmla="*/ 1 w 62"/>
                    <a:gd name="T17" fmla="*/ 1 h 62"/>
                    <a:gd name="T18" fmla="*/ 1 w 62"/>
                    <a:gd name="T19" fmla="*/ 1 h 62"/>
                    <a:gd name="T20" fmla="*/ 1 w 62"/>
                    <a:gd name="T21" fmla="*/ 1 h 62"/>
                    <a:gd name="T22" fmla="*/ 1 w 62"/>
                    <a:gd name="T23" fmla="*/ 1 h 62"/>
                    <a:gd name="T24" fmla="*/ 1 w 62"/>
                    <a:gd name="T25" fmla="*/ 1 h 62"/>
                    <a:gd name="T26" fmla="*/ 1 w 62"/>
                    <a:gd name="T27" fmla="*/ 1 h 62"/>
                    <a:gd name="T28" fmla="*/ 1 w 62"/>
                    <a:gd name="T29" fmla="*/ 1 h 62"/>
                    <a:gd name="T30" fmla="*/ 1 w 62"/>
                    <a:gd name="T31" fmla="*/ 1 h 62"/>
                    <a:gd name="T32" fmla="*/ 1 w 62"/>
                    <a:gd name="T33" fmla="*/ 0 h 62"/>
                    <a:gd name="T34" fmla="*/ 1 w 62"/>
                    <a:gd name="T35" fmla="*/ 1 h 62"/>
                    <a:gd name="T36" fmla="*/ 1 w 62"/>
                    <a:gd name="T37" fmla="*/ 1 h 62"/>
                    <a:gd name="T38" fmla="*/ 1 w 62"/>
                    <a:gd name="T39" fmla="*/ 1 h 62"/>
                    <a:gd name="T40" fmla="*/ 1 w 62"/>
                    <a:gd name="T41" fmla="*/ 1 h 62"/>
                    <a:gd name="T42" fmla="*/ 1 w 62"/>
                    <a:gd name="T43" fmla="*/ 1 h 62"/>
                    <a:gd name="T44" fmla="*/ 1 w 62"/>
                    <a:gd name="T45" fmla="*/ 1 h 62"/>
                    <a:gd name="T46" fmla="*/ 0 w 62"/>
                    <a:gd name="T47" fmla="*/ 1 h 62"/>
                    <a:gd name="T48" fmla="*/ 0 w 62"/>
                    <a:gd name="T49" fmla="*/ 1 h 62"/>
                    <a:gd name="T50" fmla="*/ 0 w 62"/>
                    <a:gd name="T51" fmla="*/ 1 h 62"/>
                    <a:gd name="T52" fmla="*/ 1 w 62"/>
                    <a:gd name="T53" fmla="*/ 1 h 62"/>
                    <a:gd name="T54" fmla="*/ 1 w 62"/>
                    <a:gd name="T55" fmla="*/ 1 h 62"/>
                    <a:gd name="T56" fmla="*/ 1 w 62"/>
                    <a:gd name="T57" fmla="*/ 1 h 62"/>
                    <a:gd name="T58" fmla="*/ 1 w 62"/>
                    <a:gd name="T59" fmla="*/ 1 h 62"/>
                    <a:gd name="T60" fmla="*/ 1 w 62"/>
                    <a:gd name="T61" fmla="*/ 1 h 62"/>
                    <a:gd name="T62" fmla="*/ 1 w 62"/>
                    <a:gd name="T63" fmla="*/ 1 h 62"/>
                    <a:gd name="T64" fmla="*/ 1 w 62"/>
                    <a:gd name="T65" fmla="*/ 1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62"/>
                    <a:gd name="T101" fmla="*/ 62 w 62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62">
                      <a:moveTo>
                        <a:pt x="30" y="62"/>
                      </a:moveTo>
                      <a:lnTo>
                        <a:pt x="37" y="62"/>
                      </a:lnTo>
                      <a:lnTo>
                        <a:pt x="42" y="60"/>
                      </a:lnTo>
                      <a:lnTo>
                        <a:pt x="48" y="57"/>
                      </a:lnTo>
                      <a:lnTo>
                        <a:pt x="53" y="54"/>
                      </a:lnTo>
                      <a:lnTo>
                        <a:pt x="57" y="49"/>
                      </a:lnTo>
                      <a:lnTo>
                        <a:pt x="60" y="44"/>
                      </a:lnTo>
                      <a:lnTo>
                        <a:pt x="61" y="37"/>
                      </a:lnTo>
                      <a:lnTo>
                        <a:pt x="62" y="32"/>
                      </a:lnTo>
                      <a:lnTo>
                        <a:pt x="61" y="25"/>
                      </a:lnTo>
                      <a:lnTo>
                        <a:pt x="60" y="18"/>
                      </a:lnTo>
                      <a:lnTo>
                        <a:pt x="57" y="14"/>
                      </a:lnTo>
                      <a:lnTo>
                        <a:pt x="53" y="9"/>
                      </a:lnTo>
                      <a:lnTo>
                        <a:pt x="48" y="5"/>
                      </a:lnTo>
                      <a:lnTo>
                        <a:pt x="42" y="2"/>
                      </a:lnTo>
                      <a:lnTo>
                        <a:pt x="37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5"/>
                      </a:lnTo>
                      <a:lnTo>
                        <a:pt x="8" y="9"/>
                      </a:lnTo>
                      <a:lnTo>
                        <a:pt x="5" y="14"/>
                      </a:lnTo>
                      <a:lnTo>
                        <a:pt x="2" y="18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5" y="49"/>
                      </a:lnTo>
                      <a:lnTo>
                        <a:pt x="8" y="54"/>
                      </a:lnTo>
                      <a:lnTo>
                        <a:pt x="13" y="57"/>
                      </a:lnTo>
                      <a:lnTo>
                        <a:pt x="18" y="60"/>
                      </a:lnTo>
                      <a:lnTo>
                        <a:pt x="24" y="62"/>
                      </a:lnTo>
                      <a:lnTo>
                        <a:pt x="30" y="62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7" name="Freeform 1119"/>
                <p:cNvSpPr>
                  <a:spLocks/>
                </p:cNvSpPr>
                <p:nvPr/>
              </p:nvSpPr>
              <p:spPr bwMode="auto">
                <a:xfrm>
                  <a:off x="404" y="1386"/>
                  <a:ext cx="32" cy="31"/>
                </a:xfrm>
                <a:custGeom>
                  <a:avLst/>
                  <a:gdLst>
                    <a:gd name="T0" fmla="*/ 1 w 62"/>
                    <a:gd name="T1" fmla="*/ 1 h 62"/>
                    <a:gd name="T2" fmla="*/ 1 w 62"/>
                    <a:gd name="T3" fmla="*/ 1 h 62"/>
                    <a:gd name="T4" fmla="*/ 1 w 62"/>
                    <a:gd name="T5" fmla="*/ 1 h 62"/>
                    <a:gd name="T6" fmla="*/ 1 w 62"/>
                    <a:gd name="T7" fmla="*/ 1 h 62"/>
                    <a:gd name="T8" fmla="*/ 1 w 62"/>
                    <a:gd name="T9" fmla="*/ 1 h 62"/>
                    <a:gd name="T10" fmla="*/ 1 w 62"/>
                    <a:gd name="T11" fmla="*/ 1 h 62"/>
                    <a:gd name="T12" fmla="*/ 1 w 62"/>
                    <a:gd name="T13" fmla="*/ 1 h 62"/>
                    <a:gd name="T14" fmla="*/ 1 w 62"/>
                    <a:gd name="T15" fmla="*/ 1 h 62"/>
                    <a:gd name="T16" fmla="*/ 1 w 62"/>
                    <a:gd name="T17" fmla="*/ 1 h 62"/>
                    <a:gd name="T18" fmla="*/ 1 w 62"/>
                    <a:gd name="T19" fmla="*/ 1 h 62"/>
                    <a:gd name="T20" fmla="*/ 1 w 62"/>
                    <a:gd name="T21" fmla="*/ 1 h 62"/>
                    <a:gd name="T22" fmla="*/ 1 w 62"/>
                    <a:gd name="T23" fmla="*/ 1 h 62"/>
                    <a:gd name="T24" fmla="*/ 1 w 62"/>
                    <a:gd name="T25" fmla="*/ 1 h 62"/>
                    <a:gd name="T26" fmla="*/ 1 w 62"/>
                    <a:gd name="T27" fmla="*/ 1 h 62"/>
                    <a:gd name="T28" fmla="*/ 1 w 62"/>
                    <a:gd name="T29" fmla="*/ 1 h 62"/>
                    <a:gd name="T30" fmla="*/ 1 w 62"/>
                    <a:gd name="T31" fmla="*/ 1 h 62"/>
                    <a:gd name="T32" fmla="*/ 1 w 62"/>
                    <a:gd name="T33" fmla="*/ 0 h 62"/>
                    <a:gd name="T34" fmla="*/ 1 w 62"/>
                    <a:gd name="T35" fmla="*/ 1 h 62"/>
                    <a:gd name="T36" fmla="*/ 1 w 62"/>
                    <a:gd name="T37" fmla="*/ 1 h 62"/>
                    <a:gd name="T38" fmla="*/ 1 w 62"/>
                    <a:gd name="T39" fmla="*/ 1 h 62"/>
                    <a:gd name="T40" fmla="*/ 1 w 62"/>
                    <a:gd name="T41" fmla="*/ 1 h 62"/>
                    <a:gd name="T42" fmla="*/ 1 w 62"/>
                    <a:gd name="T43" fmla="*/ 1 h 62"/>
                    <a:gd name="T44" fmla="*/ 1 w 62"/>
                    <a:gd name="T45" fmla="*/ 1 h 62"/>
                    <a:gd name="T46" fmla="*/ 0 w 62"/>
                    <a:gd name="T47" fmla="*/ 1 h 62"/>
                    <a:gd name="T48" fmla="*/ 0 w 62"/>
                    <a:gd name="T49" fmla="*/ 1 h 62"/>
                    <a:gd name="T50" fmla="*/ 0 w 62"/>
                    <a:gd name="T51" fmla="*/ 1 h 62"/>
                    <a:gd name="T52" fmla="*/ 1 w 62"/>
                    <a:gd name="T53" fmla="*/ 1 h 62"/>
                    <a:gd name="T54" fmla="*/ 1 w 62"/>
                    <a:gd name="T55" fmla="*/ 1 h 62"/>
                    <a:gd name="T56" fmla="*/ 1 w 62"/>
                    <a:gd name="T57" fmla="*/ 1 h 62"/>
                    <a:gd name="T58" fmla="*/ 1 w 62"/>
                    <a:gd name="T59" fmla="*/ 1 h 62"/>
                    <a:gd name="T60" fmla="*/ 1 w 62"/>
                    <a:gd name="T61" fmla="*/ 1 h 62"/>
                    <a:gd name="T62" fmla="*/ 1 w 62"/>
                    <a:gd name="T63" fmla="*/ 1 h 62"/>
                    <a:gd name="T64" fmla="*/ 1 w 62"/>
                    <a:gd name="T65" fmla="*/ 1 h 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"/>
                    <a:gd name="T100" fmla="*/ 0 h 62"/>
                    <a:gd name="T101" fmla="*/ 62 w 62"/>
                    <a:gd name="T102" fmla="*/ 62 h 6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" h="62">
                      <a:moveTo>
                        <a:pt x="30" y="62"/>
                      </a:moveTo>
                      <a:lnTo>
                        <a:pt x="37" y="62"/>
                      </a:lnTo>
                      <a:lnTo>
                        <a:pt x="42" y="60"/>
                      </a:lnTo>
                      <a:lnTo>
                        <a:pt x="48" y="57"/>
                      </a:lnTo>
                      <a:lnTo>
                        <a:pt x="53" y="54"/>
                      </a:lnTo>
                      <a:lnTo>
                        <a:pt x="57" y="49"/>
                      </a:lnTo>
                      <a:lnTo>
                        <a:pt x="60" y="44"/>
                      </a:lnTo>
                      <a:lnTo>
                        <a:pt x="61" y="37"/>
                      </a:lnTo>
                      <a:lnTo>
                        <a:pt x="62" y="32"/>
                      </a:lnTo>
                      <a:lnTo>
                        <a:pt x="61" y="25"/>
                      </a:lnTo>
                      <a:lnTo>
                        <a:pt x="60" y="18"/>
                      </a:lnTo>
                      <a:lnTo>
                        <a:pt x="57" y="14"/>
                      </a:lnTo>
                      <a:lnTo>
                        <a:pt x="53" y="9"/>
                      </a:lnTo>
                      <a:lnTo>
                        <a:pt x="48" y="5"/>
                      </a:lnTo>
                      <a:lnTo>
                        <a:pt x="42" y="2"/>
                      </a:lnTo>
                      <a:lnTo>
                        <a:pt x="37" y="1"/>
                      </a:lnTo>
                      <a:lnTo>
                        <a:pt x="30" y="0"/>
                      </a:lnTo>
                      <a:lnTo>
                        <a:pt x="24" y="1"/>
                      </a:lnTo>
                      <a:lnTo>
                        <a:pt x="18" y="2"/>
                      </a:lnTo>
                      <a:lnTo>
                        <a:pt x="13" y="5"/>
                      </a:lnTo>
                      <a:lnTo>
                        <a:pt x="8" y="9"/>
                      </a:lnTo>
                      <a:lnTo>
                        <a:pt x="5" y="14"/>
                      </a:lnTo>
                      <a:lnTo>
                        <a:pt x="2" y="18"/>
                      </a:lnTo>
                      <a:lnTo>
                        <a:pt x="0" y="25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2" y="44"/>
                      </a:lnTo>
                      <a:lnTo>
                        <a:pt x="5" y="49"/>
                      </a:lnTo>
                      <a:lnTo>
                        <a:pt x="8" y="54"/>
                      </a:lnTo>
                      <a:lnTo>
                        <a:pt x="13" y="57"/>
                      </a:lnTo>
                      <a:lnTo>
                        <a:pt x="18" y="60"/>
                      </a:lnTo>
                      <a:lnTo>
                        <a:pt x="24" y="62"/>
                      </a:lnTo>
                      <a:lnTo>
                        <a:pt x="30" y="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8" name="Freeform 1120"/>
                <p:cNvSpPr>
                  <a:spLocks/>
                </p:cNvSpPr>
                <p:nvPr/>
              </p:nvSpPr>
              <p:spPr bwMode="auto">
                <a:xfrm>
                  <a:off x="407" y="1389"/>
                  <a:ext cx="25" cy="23"/>
                </a:xfrm>
                <a:custGeom>
                  <a:avLst/>
                  <a:gdLst>
                    <a:gd name="T0" fmla="*/ 1 w 49"/>
                    <a:gd name="T1" fmla="*/ 0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0 w 49"/>
                    <a:gd name="T15" fmla="*/ 1 h 46"/>
                    <a:gd name="T16" fmla="*/ 0 w 49"/>
                    <a:gd name="T17" fmla="*/ 1 h 46"/>
                    <a:gd name="T18" fmla="*/ 0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1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1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1 w 49"/>
                    <a:gd name="T67" fmla="*/ 0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6"/>
                    <a:gd name="T104" fmla="*/ 49 w 49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6">
                      <a:moveTo>
                        <a:pt x="25" y="0"/>
                      </a:moveTo>
                      <a:lnTo>
                        <a:pt x="21" y="1"/>
                      </a:lnTo>
                      <a:lnTo>
                        <a:pt x="15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3" y="39"/>
                      </a:lnTo>
                      <a:lnTo>
                        <a:pt x="6" y="42"/>
                      </a:lnTo>
                      <a:lnTo>
                        <a:pt x="8" y="43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6"/>
                      </a:lnTo>
                      <a:lnTo>
                        <a:pt x="42" y="46"/>
                      </a:lnTo>
                      <a:lnTo>
                        <a:pt x="42" y="45"/>
                      </a:lnTo>
                      <a:lnTo>
                        <a:pt x="43" y="44"/>
                      </a:lnTo>
                      <a:lnTo>
                        <a:pt x="44" y="42"/>
                      </a:lnTo>
                      <a:lnTo>
                        <a:pt x="46" y="40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49" y="30"/>
                      </a:lnTo>
                      <a:lnTo>
                        <a:pt x="49" y="27"/>
                      </a:lnTo>
                      <a:lnTo>
                        <a:pt x="49" y="22"/>
                      </a:lnTo>
                      <a:lnTo>
                        <a:pt x="48" y="18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1" y="6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29" name="Freeform 1121"/>
                <p:cNvSpPr>
                  <a:spLocks/>
                </p:cNvSpPr>
                <p:nvPr/>
              </p:nvSpPr>
              <p:spPr bwMode="auto">
                <a:xfrm>
                  <a:off x="407" y="1389"/>
                  <a:ext cx="25" cy="23"/>
                </a:xfrm>
                <a:custGeom>
                  <a:avLst/>
                  <a:gdLst>
                    <a:gd name="T0" fmla="*/ 1 w 49"/>
                    <a:gd name="T1" fmla="*/ 0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0 w 49"/>
                    <a:gd name="T15" fmla="*/ 1 h 46"/>
                    <a:gd name="T16" fmla="*/ 0 w 49"/>
                    <a:gd name="T17" fmla="*/ 1 h 46"/>
                    <a:gd name="T18" fmla="*/ 0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1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1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1 w 49"/>
                    <a:gd name="T67" fmla="*/ 0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6"/>
                    <a:gd name="T104" fmla="*/ 49 w 49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6">
                      <a:moveTo>
                        <a:pt x="25" y="0"/>
                      </a:moveTo>
                      <a:lnTo>
                        <a:pt x="21" y="1"/>
                      </a:lnTo>
                      <a:lnTo>
                        <a:pt x="15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3" y="39"/>
                      </a:lnTo>
                      <a:lnTo>
                        <a:pt x="6" y="42"/>
                      </a:lnTo>
                      <a:lnTo>
                        <a:pt x="8" y="43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6"/>
                      </a:lnTo>
                      <a:lnTo>
                        <a:pt x="42" y="46"/>
                      </a:lnTo>
                      <a:lnTo>
                        <a:pt x="42" y="45"/>
                      </a:lnTo>
                      <a:lnTo>
                        <a:pt x="43" y="44"/>
                      </a:lnTo>
                      <a:lnTo>
                        <a:pt x="44" y="42"/>
                      </a:lnTo>
                      <a:lnTo>
                        <a:pt x="46" y="40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49" y="30"/>
                      </a:lnTo>
                      <a:lnTo>
                        <a:pt x="49" y="27"/>
                      </a:lnTo>
                      <a:lnTo>
                        <a:pt x="49" y="22"/>
                      </a:lnTo>
                      <a:lnTo>
                        <a:pt x="48" y="18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1" y="6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0" name="Freeform 1122"/>
                <p:cNvSpPr>
                  <a:spLocks/>
                </p:cNvSpPr>
                <p:nvPr/>
              </p:nvSpPr>
              <p:spPr bwMode="auto">
                <a:xfrm>
                  <a:off x="408" y="1389"/>
                  <a:ext cx="23" cy="22"/>
                </a:xfrm>
                <a:custGeom>
                  <a:avLst/>
                  <a:gdLst>
                    <a:gd name="T0" fmla="*/ 0 w 47"/>
                    <a:gd name="T1" fmla="*/ 1 h 44"/>
                    <a:gd name="T2" fmla="*/ 0 w 47"/>
                    <a:gd name="T3" fmla="*/ 1 h 44"/>
                    <a:gd name="T4" fmla="*/ 0 w 47"/>
                    <a:gd name="T5" fmla="*/ 1 h 44"/>
                    <a:gd name="T6" fmla="*/ 0 w 47"/>
                    <a:gd name="T7" fmla="*/ 1 h 44"/>
                    <a:gd name="T8" fmla="*/ 0 w 47"/>
                    <a:gd name="T9" fmla="*/ 1 h 44"/>
                    <a:gd name="T10" fmla="*/ 0 w 47"/>
                    <a:gd name="T11" fmla="*/ 1 h 44"/>
                    <a:gd name="T12" fmla="*/ 0 w 47"/>
                    <a:gd name="T13" fmla="*/ 1 h 44"/>
                    <a:gd name="T14" fmla="*/ 0 w 47"/>
                    <a:gd name="T15" fmla="*/ 1 h 44"/>
                    <a:gd name="T16" fmla="*/ 0 w 47"/>
                    <a:gd name="T17" fmla="*/ 1 h 44"/>
                    <a:gd name="T18" fmla="*/ 0 w 47"/>
                    <a:gd name="T19" fmla="*/ 1 h 44"/>
                    <a:gd name="T20" fmla="*/ 0 w 47"/>
                    <a:gd name="T21" fmla="*/ 1 h 44"/>
                    <a:gd name="T22" fmla="*/ 0 w 47"/>
                    <a:gd name="T23" fmla="*/ 1 h 44"/>
                    <a:gd name="T24" fmla="*/ 0 w 47"/>
                    <a:gd name="T25" fmla="*/ 1 h 44"/>
                    <a:gd name="T26" fmla="*/ 0 w 47"/>
                    <a:gd name="T27" fmla="*/ 1 h 44"/>
                    <a:gd name="T28" fmla="*/ 0 w 47"/>
                    <a:gd name="T29" fmla="*/ 1 h 44"/>
                    <a:gd name="T30" fmla="*/ 0 w 47"/>
                    <a:gd name="T31" fmla="*/ 1 h 44"/>
                    <a:gd name="T32" fmla="*/ 0 w 47"/>
                    <a:gd name="T33" fmla="*/ 1 h 44"/>
                    <a:gd name="T34" fmla="*/ 0 w 47"/>
                    <a:gd name="T35" fmla="*/ 1 h 44"/>
                    <a:gd name="T36" fmla="*/ 0 w 47"/>
                    <a:gd name="T37" fmla="*/ 1 h 44"/>
                    <a:gd name="T38" fmla="*/ 0 w 47"/>
                    <a:gd name="T39" fmla="*/ 1 h 44"/>
                    <a:gd name="T40" fmla="*/ 0 w 47"/>
                    <a:gd name="T41" fmla="*/ 1 h 44"/>
                    <a:gd name="T42" fmla="*/ 0 w 47"/>
                    <a:gd name="T43" fmla="*/ 1 h 44"/>
                    <a:gd name="T44" fmla="*/ 0 w 47"/>
                    <a:gd name="T45" fmla="*/ 1 h 44"/>
                    <a:gd name="T46" fmla="*/ 0 w 47"/>
                    <a:gd name="T47" fmla="*/ 1 h 44"/>
                    <a:gd name="T48" fmla="*/ 0 w 47"/>
                    <a:gd name="T49" fmla="*/ 1 h 44"/>
                    <a:gd name="T50" fmla="*/ 0 w 47"/>
                    <a:gd name="T51" fmla="*/ 0 h 44"/>
                    <a:gd name="T52" fmla="*/ 0 w 47"/>
                    <a:gd name="T53" fmla="*/ 0 h 44"/>
                    <a:gd name="T54" fmla="*/ 0 w 47"/>
                    <a:gd name="T55" fmla="*/ 1 h 44"/>
                    <a:gd name="T56" fmla="*/ 0 w 47"/>
                    <a:gd name="T57" fmla="*/ 1 h 44"/>
                    <a:gd name="T58" fmla="*/ 0 w 47"/>
                    <a:gd name="T59" fmla="*/ 1 h 44"/>
                    <a:gd name="T60" fmla="*/ 0 w 47"/>
                    <a:gd name="T61" fmla="*/ 1 h 44"/>
                    <a:gd name="T62" fmla="*/ 0 w 47"/>
                    <a:gd name="T63" fmla="*/ 1 h 44"/>
                    <a:gd name="T64" fmla="*/ 0 w 47"/>
                    <a:gd name="T65" fmla="*/ 1 h 44"/>
                    <a:gd name="T66" fmla="*/ 0 w 47"/>
                    <a:gd name="T67" fmla="*/ 1 h 4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7"/>
                    <a:gd name="T103" fmla="*/ 0 h 44"/>
                    <a:gd name="T104" fmla="*/ 47 w 47"/>
                    <a:gd name="T105" fmla="*/ 44 h 4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7" h="44">
                      <a:moveTo>
                        <a:pt x="47" y="26"/>
                      </a:moveTo>
                      <a:lnTo>
                        <a:pt x="47" y="29"/>
                      </a:lnTo>
                      <a:lnTo>
                        <a:pt x="46" y="32"/>
                      </a:lnTo>
                      <a:lnTo>
                        <a:pt x="45" y="35"/>
                      </a:lnTo>
                      <a:lnTo>
                        <a:pt x="44" y="39"/>
                      </a:lnTo>
                      <a:lnTo>
                        <a:pt x="43" y="41"/>
                      </a:lnTo>
                      <a:lnTo>
                        <a:pt x="42" y="42"/>
                      </a:lnTo>
                      <a:lnTo>
                        <a:pt x="41" y="44"/>
                      </a:lnTo>
                      <a:lnTo>
                        <a:pt x="10" y="44"/>
                      </a:lnTo>
                      <a:lnTo>
                        <a:pt x="8" y="43"/>
                      </a:lnTo>
                      <a:lnTo>
                        <a:pt x="7" y="42"/>
                      </a:lnTo>
                      <a:lnTo>
                        <a:pt x="5" y="40"/>
                      </a:lnTo>
                      <a:lnTo>
                        <a:pt x="3" y="38"/>
                      </a:lnTo>
                      <a:lnTo>
                        <a:pt x="1" y="34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3" y="11"/>
                      </a:lnTo>
                      <a:lnTo>
                        <a:pt x="7" y="8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5" y="3"/>
                      </a:lnTo>
                      <a:lnTo>
                        <a:pt x="39" y="6"/>
                      </a:lnTo>
                      <a:lnTo>
                        <a:pt x="42" y="9"/>
                      </a:lnTo>
                      <a:lnTo>
                        <a:pt x="44" y="12"/>
                      </a:lnTo>
                      <a:lnTo>
                        <a:pt x="46" y="17"/>
                      </a:lnTo>
                      <a:lnTo>
                        <a:pt x="47" y="21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1" name="Freeform 1123"/>
                <p:cNvSpPr>
                  <a:spLocks/>
                </p:cNvSpPr>
                <p:nvPr/>
              </p:nvSpPr>
              <p:spPr bwMode="auto">
                <a:xfrm>
                  <a:off x="408" y="1390"/>
                  <a:ext cx="23" cy="21"/>
                </a:xfrm>
                <a:custGeom>
                  <a:avLst/>
                  <a:gdLst>
                    <a:gd name="T0" fmla="*/ 1 w 46"/>
                    <a:gd name="T1" fmla="*/ 1 h 42"/>
                    <a:gd name="T2" fmla="*/ 1 w 46"/>
                    <a:gd name="T3" fmla="*/ 1 h 42"/>
                    <a:gd name="T4" fmla="*/ 1 w 46"/>
                    <a:gd name="T5" fmla="*/ 1 h 42"/>
                    <a:gd name="T6" fmla="*/ 1 w 46"/>
                    <a:gd name="T7" fmla="*/ 1 h 42"/>
                    <a:gd name="T8" fmla="*/ 1 w 46"/>
                    <a:gd name="T9" fmla="*/ 1 h 42"/>
                    <a:gd name="T10" fmla="*/ 1 w 46"/>
                    <a:gd name="T11" fmla="*/ 1 h 42"/>
                    <a:gd name="T12" fmla="*/ 1 w 46"/>
                    <a:gd name="T13" fmla="*/ 1 h 42"/>
                    <a:gd name="T14" fmla="*/ 1 w 46"/>
                    <a:gd name="T15" fmla="*/ 1 h 42"/>
                    <a:gd name="T16" fmla="*/ 1 w 46"/>
                    <a:gd name="T17" fmla="*/ 1 h 42"/>
                    <a:gd name="T18" fmla="*/ 1 w 46"/>
                    <a:gd name="T19" fmla="*/ 1 h 42"/>
                    <a:gd name="T20" fmla="*/ 1 w 46"/>
                    <a:gd name="T21" fmla="*/ 1 h 42"/>
                    <a:gd name="T22" fmla="*/ 1 w 46"/>
                    <a:gd name="T23" fmla="*/ 1 h 42"/>
                    <a:gd name="T24" fmla="*/ 1 w 46"/>
                    <a:gd name="T25" fmla="*/ 1 h 42"/>
                    <a:gd name="T26" fmla="*/ 1 w 46"/>
                    <a:gd name="T27" fmla="*/ 1 h 42"/>
                    <a:gd name="T28" fmla="*/ 1 w 46"/>
                    <a:gd name="T29" fmla="*/ 1 h 42"/>
                    <a:gd name="T30" fmla="*/ 1 w 46"/>
                    <a:gd name="T31" fmla="*/ 1 h 42"/>
                    <a:gd name="T32" fmla="*/ 1 w 46"/>
                    <a:gd name="T33" fmla="*/ 1 h 42"/>
                    <a:gd name="T34" fmla="*/ 0 w 46"/>
                    <a:gd name="T35" fmla="*/ 1 h 42"/>
                    <a:gd name="T36" fmla="*/ 1 w 46"/>
                    <a:gd name="T37" fmla="*/ 1 h 42"/>
                    <a:gd name="T38" fmla="*/ 1 w 46"/>
                    <a:gd name="T39" fmla="*/ 1 h 42"/>
                    <a:gd name="T40" fmla="*/ 1 w 46"/>
                    <a:gd name="T41" fmla="*/ 1 h 42"/>
                    <a:gd name="T42" fmla="*/ 1 w 46"/>
                    <a:gd name="T43" fmla="*/ 1 h 42"/>
                    <a:gd name="T44" fmla="*/ 1 w 46"/>
                    <a:gd name="T45" fmla="*/ 1 h 42"/>
                    <a:gd name="T46" fmla="*/ 1 w 46"/>
                    <a:gd name="T47" fmla="*/ 1 h 42"/>
                    <a:gd name="T48" fmla="*/ 1 w 46"/>
                    <a:gd name="T49" fmla="*/ 0 h 42"/>
                    <a:gd name="T50" fmla="*/ 1 w 46"/>
                    <a:gd name="T51" fmla="*/ 0 h 42"/>
                    <a:gd name="T52" fmla="*/ 1 w 46"/>
                    <a:gd name="T53" fmla="*/ 0 h 42"/>
                    <a:gd name="T54" fmla="*/ 1 w 46"/>
                    <a:gd name="T55" fmla="*/ 1 h 42"/>
                    <a:gd name="T56" fmla="*/ 1 w 46"/>
                    <a:gd name="T57" fmla="*/ 1 h 42"/>
                    <a:gd name="T58" fmla="*/ 1 w 46"/>
                    <a:gd name="T59" fmla="*/ 1 h 42"/>
                    <a:gd name="T60" fmla="*/ 1 w 46"/>
                    <a:gd name="T61" fmla="*/ 1 h 42"/>
                    <a:gd name="T62" fmla="*/ 1 w 46"/>
                    <a:gd name="T63" fmla="*/ 1 h 42"/>
                    <a:gd name="T64" fmla="*/ 1 w 46"/>
                    <a:gd name="T65" fmla="*/ 1 h 42"/>
                    <a:gd name="T66" fmla="*/ 1 w 46"/>
                    <a:gd name="T67" fmla="*/ 1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2"/>
                    <a:gd name="T104" fmla="*/ 46 w 46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2">
                      <a:moveTo>
                        <a:pt x="46" y="25"/>
                      </a:moveTo>
                      <a:lnTo>
                        <a:pt x="46" y="28"/>
                      </a:lnTo>
                      <a:lnTo>
                        <a:pt x="45" y="31"/>
                      </a:lnTo>
                      <a:lnTo>
                        <a:pt x="44" y="34"/>
                      </a:lnTo>
                      <a:lnTo>
                        <a:pt x="43" y="37"/>
                      </a:lnTo>
                      <a:lnTo>
                        <a:pt x="42" y="39"/>
                      </a:lnTo>
                      <a:lnTo>
                        <a:pt x="41" y="41"/>
                      </a:lnTo>
                      <a:lnTo>
                        <a:pt x="40" y="42"/>
                      </a:lnTo>
                      <a:lnTo>
                        <a:pt x="11" y="42"/>
                      </a:lnTo>
                      <a:lnTo>
                        <a:pt x="10" y="42"/>
                      </a:lnTo>
                      <a:lnTo>
                        <a:pt x="9" y="42"/>
                      </a:lnTo>
                      <a:lnTo>
                        <a:pt x="8" y="40"/>
                      </a:lnTo>
                      <a:lnTo>
                        <a:pt x="6" y="39"/>
                      </a:lnTo>
                      <a:lnTo>
                        <a:pt x="3" y="36"/>
                      </a:lnTo>
                      <a:lnTo>
                        <a:pt x="2" y="33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5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5" y="3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2" y="8"/>
                      </a:lnTo>
                      <a:lnTo>
                        <a:pt x="44" y="13"/>
                      </a:lnTo>
                      <a:lnTo>
                        <a:pt x="45" y="17"/>
                      </a:lnTo>
                      <a:lnTo>
                        <a:pt x="46" y="20"/>
                      </a:lnTo>
                      <a:lnTo>
                        <a:pt x="46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2" name="Freeform 1124"/>
                <p:cNvSpPr>
                  <a:spLocks/>
                </p:cNvSpPr>
                <p:nvPr/>
              </p:nvSpPr>
              <p:spPr bwMode="auto">
                <a:xfrm>
                  <a:off x="408" y="1390"/>
                  <a:ext cx="22" cy="21"/>
                </a:xfrm>
                <a:custGeom>
                  <a:avLst/>
                  <a:gdLst>
                    <a:gd name="T0" fmla="*/ 1 w 44"/>
                    <a:gd name="T1" fmla="*/ 1 h 40"/>
                    <a:gd name="T2" fmla="*/ 1 w 44"/>
                    <a:gd name="T3" fmla="*/ 1 h 40"/>
                    <a:gd name="T4" fmla="*/ 1 w 44"/>
                    <a:gd name="T5" fmla="*/ 1 h 40"/>
                    <a:gd name="T6" fmla="*/ 1 w 44"/>
                    <a:gd name="T7" fmla="*/ 1 h 40"/>
                    <a:gd name="T8" fmla="*/ 1 w 44"/>
                    <a:gd name="T9" fmla="*/ 1 h 40"/>
                    <a:gd name="T10" fmla="*/ 1 w 44"/>
                    <a:gd name="T11" fmla="*/ 1 h 40"/>
                    <a:gd name="T12" fmla="*/ 1 w 44"/>
                    <a:gd name="T13" fmla="*/ 1 h 40"/>
                    <a:gd name="T14" fmla="*/ 1 w 44"/>
                    <a:gd name="T15" fmla="*/ 1 h 40"/>
                    <a:gd name="T16" fmla="*/ 1 w 44"/>
                    <a:gd name="T17" fmla="*/ 1 h 40"/>
                    <a:gd name="T18" fmla="*/ 1 w 44"/>
                    <a:gd name="T19" fmla="*/ 1 h 40"/>
                    <a:gd name="T20" fmla="*/ 1 w 44"/>
                    <a:gd name="T21" fmla="*/ 1 h 40"/>
                    <a:gd name="T22" fmla="*/ 1 w 44"/>
                    <a:gd name="T23" fmla="*/ 1 h 40"/>
                    <a:gd name="T24" fmla="*/ 1 w 44"/>
                    <a:gd name="T25" fmla="*/ 1 h 40"/>
                    <a:gd name="T26" fmla="*/ 1 w 44"/>
                    <a:gd name="T27" fmla="*/ 1 h 40"/>
                    <a:gd name="T28" fmla="*/ 1 w 44"/>
                    <a:gd name="T29" fmla="*/ 1 h 40"/>
                    <a:gd name="T30" fmla="*/ 1 w 44"/>
                    <a:gd name="T31" fmla="*/ 1 h 40"/>
                    <a:gd name="T32" fmla="*/ 0 w 44"/>
                    <a:gd name="T33" fmla="*/ 1 h 40"/>
                    <a:gd name="T34" fmla="*/ 0 w 44"/>
                    <a:gd name="T35" fmla="*/ 1 h 40"/>
                    <a:gd name="T36" fmla="*/ 0 w 44"/>
                    <a:gd name="T37" fmla="*/ 1 h 40"/>
                    <a:gd name="T38" fmla="*/ 1 w 44"/>
                    <a:gd name="T39" fmla="*/ 1 h 40"/>
                    <a:gd name="T40" fmla="*/ 1 w 44"/>
                    <a:gd name="T41" fmla="*/ 1 h 40"/>
                    <a:gd name="T42" fmla="*/ 1 w 44"/>
                    <a:gd name="T43" fmla="*/ 1 h 40"/>
                    <a:gd name="T44" fmla="*/ 1 w 44"/>
                    <a:gd name="T45" fmla="*/ 1 h 40"/>
                    <a:gd name="T46" fmla="*/ 1 w 44"/>
                    <a:gd name="T47" fmla="*/ 1 h 40"/>
                    <a:gd name="T48" fmla="*/ 1 w 44"/>
                    <a:gd name="T49" fmla="*/ 0 h 40"/>
                    <a:gd name="T50" fmla="*/ 1 w 44"/>
                    <a:gd name="T51" fmla="*/ 0 h 40"/>
                    <a:gd name="T52" fmla="*/ 1 w 44"/>
                    <a:gd name="T53" fmla="*/ 0 h 40"/>
                    <a:gd name="T54" fmla="*/ 1 w 44"/>
                    <a:gd name="T55" fmla="*/ 1 h 40"/>
                    <a:gd name="T56" fmla="*/ 1 w 44"/>
                    <a:gd name="T57" fmla="*/ 1 h 40"/>
                    <a:gd name="T58" fmla="*/ 1 w 44"/>
                    <a:gd name="T59" fmla="*/ 1 h 40"/>
                    <a:gd name="T60" fmla="*/ 1 w 44"/>
                    <a:gd name="T61" fmla="*/ 1 h 40"/>
                    <a:gd name="T62" fmla="*/ 1 w 44"/>
                    <a:gd name="T63" fmla="*/ 1 h 40"/>
                    <a:gd name="T64" fmla="*/ 1 w 44"/>
                    <a:gd name="T65" fmla="*/ 1 h 40"/>
                    <a:gd name="T66" fmla="*/ 1 w 44"/>
                    <a:gd name="T67" fmla="*/ 1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40"/>
                    <a:gd name="T104" fmla="*/ 44 w 44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40">
                      <a:moveTo>
                        <a:pt x="44" y="23"/>
                      </a:moveTo>
                      <a:lnTo>
                        <a:pt x="44" y="26"/>
                      </a:lnTo>
                      <a:lnTo>
                        <a:pt x="43" y="29"/>
                      </a:lnTo>
                      <a:lnTo>
                        <a:pt x="42" y="31"/>
                      </a:lnTo>
                      <a:lnTo>
                        <a:pt x="41" y="35"/>
                      </a:lnTo>
                      <a:lnTo>
                        <a:pt x="40" y="37"/>
                      </a:lnTo>
                      <a:lnTo>
                        <a:pt x="39" y="38"/>
                      </a:lnTo>
                      <a:lnTo>
                        <a:pt x="39" y="39"/>
                      </a:lnTo>
                      <a:lnTo>
                        <a:pt x="38" y="40"/>
                      </a:lnTo>
                      <a:lnTo>
                        <a:pt x="10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7" y="38"/>
                      </a:lnTo>
                      <a:lnTo>
                        <a:pt x="5" y="36"/>
                      </a:lnTo>
                      <a:lnTo>
                        <a:pt x="4" y="34"/>
                      </a:lnTo>
                      <a:lnTo>
                        <a:pt x="1" y="30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4" y="9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6" y="4"/>
                      </a:lnTo>
                      <a:lnTo>
                        <a:pt x="40" y="7"/>
                      </a:lnTo>
                      <a:lnTo>
                        <a:pt x="42" y="11"/>
                      </a:lnTo>
                      <a:lnTo>
                        <a:pt x="43" y="15"/>
                      </a:lnTo>
                      <a:lnTo>
                        <a:pt x="44" y="18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3" name="Freeform 1125"/>
                <p:cNvSpPr>
                  <a:spLocks/>
                </p:cNvSpPr>
                <p:nvPr/>
              </p:nvSpPr>
              <p:spPr bwMode="auto">
                <a:xfrm>
                  <a:off x="408" y="1390"/>
                  <a:ext cx="22" cy="20"/>
                </a:xfrm>
                <a:custGeom>
                  <a:avLst/>
                  <a:gdLst>
                    <a:gd name="T0" fmla="*/ 1 w 44"/>
                    <a:gd name="T1" fmla="*/ 1 h 39"/>
                    <a:gd name="T2" fmla="*/ 1 w 44"/>
                    <a:gd name="T3" fmla="*/ 1 h 39"/>
                    <a:gd name="T4" fmla="*/ 1 w 44"/>
                    <a:gd name="T5" fmla="*/ 1 h 39"/>
                    <a:gd name="T6" fmla="*/ 1 w 44"/>
                    <a:gd name="T7" fmla="*/ 1 h 39"/>
                    <a:gd name="T8" fmla="*/ 1 w 44"/>
                    <a:gd name="T9" fmla="*/ 1 h 39"/>
                    <a:gd name="T10" fmla="*/ 1 w 44"/>
                    <a:gd name="T11" fmla="*/ 1 h 39"/>
                    <a:gd name="T12" fmla="*/ 1 w 44"/>
                    <a:gd name="T13" fmla="*/ 1 h 39"/>
                    <a:gd name="T14" fmla="*/ 1 w 44"/>
                    <a:gd name="T15" fmla="*/ 1 h 39"/>
                    <a:gd name="T16" fmla="*/ 1 w 44"/>
                    <a:gd name="T17" fmla="*/ 1 h 39"/>
                    <a:gd name="T18" fmla="*/ 1 w 44"/>
                    <a:gd name="T19" fmla="*/ 1 h 39"/>
                    <a:gd name="T20" fmla="*/ 1 w 44"/>
                    <a:gd name="T21" fmla="*/ 1 h 39"/>
                    <a:gd name="T22" fmla="*/ 1 w 44"/>
                    <a:gd name="T23" fmla="*/ 1 h 39"/>
                    <a:gd name="T24" fmla="*/ 1 w 44"/>
                    <a:gd name="T25" fmla="*/ 1 h 39"/>
                    <a:gd name="T26" fmla="*/ 1 w 44"/>
                    <a:gd name="T27" fmla="*/ 1 h 39"/>
                    <a:gd name="T28" fmla="*/ 1 w 44"/>
                    <a:gd name="T29" fmla="*/ 1 h 39"/>
                    <a:gd name="T30" fmla="*/ 1 w 44"/>
                    <a:gd name="T31" fmla="*/ 1 h 39"/>
                    <a:gd name="T32" fmla="*/ 0 w 44"/>
                    <a:gd name="T33" fmla="*/ 1 h 39"/>
                    <a:gd name="T34" fmla="*/ 0 w 44"/>
                    <a:gd name="T35" fmla="*/ 1 h 39"/>
                    <a:gd name="T36" fmla="*/ 1 w 44"/>
                    <a:gd name="T37" fmla="*/ 1 h 39"/>
                    <a:gd name="T38" fmla="*/ 1 w 44"/>
                    <a:gd name="T39" fmla="*/ 1 h 39"/>
                    <a:gd name="T40" fmla="*/ 1 w 44"/>
                    <a:gd name="T41" fmla="*/ 1 h 39"/>
                    <a:gd name="T42" fmla="*/ 1 w 44"/>
                    <a:gd name="T43" fmla="*/ 1 h 39"/>
                    <a:gd name="T44" fmla="*/ 1 w 44"/>
                    <a:gd name="T45" fmla="*/ 1 h 39"/>
                    <a:gd name="T46" fmla="*/ 1 w 44"/>
                    <a:gd name="T47" fmla="*/ 1 h 39"/>
                    <a:gd name="T48" fmla="*/ 1 w 44"/>
                    <a:gd name="T49" fmla="*/ 1 h 39"/>
                    <a:gd name="T50" fmla="*/ 1 w 44"/>
                    <a:gd name="T51" fmla="*/ 0 h 39"/>
                    <a:gd name="T52" fmla="*/ 1 w 44"/>
                    <a:gd name="T53" fmla="*/ 1 h 39"/>
                    <a:gd name="T54" fmla="*/ 1 w 44"/>
                    <a:gd name="T55" fmla="*/ 1 h 39"/>
                    <a:gd name="T56" fmla="*/ 1 w 44"/>
                    <a:gd name="T57" fmla="*/ 1 h 39"/>
                    <a:gd name="T58" fmla="*/ 1 w 44"/>
                    <a:gd name="T59" fmla="*/ 1 h 39"/>
                    <a:gd name="T60" fmla="*/ 1 w 44"/>
                    <a:gd name="T61" fmla="*/ 1 h 39"/>
                    <a:gd name="T62" fmla="*/ 1 w 44"/>
                    <a:gd name="T63" fmla="*/ 1 h 39"/>
                    <a:gd name="T64" fmla="*/ 1 w 44"/>
                    <a:gd name="T65" fmla="*/ 1 h 39"/>
                    <a:gd name="T66" fmla="*/ 1 w 44"/>
                    <a:gd name="T67" fmla="*/ 1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39"/>
                    <a:gd name="T104" fmla="*/ 44 w 44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39">
                      <a:moveTo>
                        <a:pt x="44" y="23"/>
                      </a:moveTo>
                      <a:lnTo>
                        <a:pt x="43" y="26"/>
                      </a:lnTo>
                      <a:lnTo>
                        <a:pt x="43" y="28"/>
                      </a:lnTo>
                      <a:lnTo>
                        <a:pt x="42" y="31"/>
                      </a:lnTo>
                      <a:lnTo>
                        <a:pt x="41" y="34"/>
                      </a:lnTo>
                      <a:lnTo>
                        <a:pt x="40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8" y="39"/>
                      </a:lnTo>
                      <a:lnTo>
                        <a:pt x="7" y="38"/>
                      </a:lnTo>
                      <a:lnTo>
                        <a:pt x="5" y="36"/>
                      </a:lnTo>
                      <a:lnTo>
                        <a:pt x="4" y="34"/>
                      </a:lnTo>
                      <a:lnTo>
                        <a:pt x="1" y="30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1" y="17"/>
                      </a:lnTo>
                      <a:lnTo>
                        <a:pt x="2" y="14"/>
                      </a:lnTo>
                      <a:lnTo>
                        <a:pt x="5" y="9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1" y="11"/>
                      </a:lnTo>
                      <a:lnTo>
                        <a:pt x="43" y="15"/>
                      </a:lnTo>
                      <a:lnTo>
                        <a:pt x="43" y="18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4" name="Freeform 1126"/>
                <p:cNvSpPr>
                  <a:spLocks/>
                </p:cNvSpPr>
                <p:nvPr/>
              </p:nvSpPr>
              <p:spPr bwMode="auto">
                <a:xfrm>
                  <a:off x="409" y="1391"/>
                  <a:ext cx="20" cy="19"/>
                </a:xfrm>
                <a:custGeom>
                  <a:avLst/>
                  <a:gdLst>
                    <a:gd name="T0" fmla="*/ 0 w 42"/>
                    <a:gd name="T1" fmla="*/ 1 h 38"/>
                    <a:gd name="T2" fmla="*/ 0 w 42"/>
                    <a:gd name="T3" fmla="*/ 1 h 38"/>
                    <a:gd name="T4" fmla="*/ 0 w 42"/>
                    <a:gd name="T5" fmla="*/ 1 h 38"/>
                    <a:gd name="T6" fmla="*/ 0 w 42"/>
                    <a:gd name="T7" fmla="*/ 1 h 38"/>
                    <a:gd name="T8" fmla="*/ 0 w 42"/>
                    <a:gd name="T9" fmla="*/ 1 h 38"/>
                    <a:gd name="T10" fmla="*/ 0 w 42"/>
                    <a:gd name="T11" fmla="*/ 1 h 38"/>
                    <a:gd name="T12" fmla="*/ 0 w 42"/>
                    <a:gd name="T13" fmla="*/ 1 h 38"/>
                    <a:gd name="T14" fmla="*/ 0 w 42"/>
                    <a:gd name="T15" fmla="*/ 1 h 38"/>
                    <a:gd name="T16" fmla="*/ 0 w 42"/>
                    <a:gd name="T17" fmla="*/ 1 h 38"/>
                    <a:gd name="T18" fmla="*/ 0 w 42"/>
                    <a:gd name="T19" fmla="*/ 1 h 38"/>
                    <a:gd name="T20" fmla="*/ 0 w 42"/>
                    <a:gd name="T21" fmla="*/ 1 h 38"/>
                    <a:gd name="T22" fmla="*/ 0 w 42"/>
                    <a:gd name="T23" fmla="*/ 1 h 38"/>
                    <a:gd name="T24" fmla="*/ 0 w 42"/>
                    <a:gd name="T25" fmla="*/ 1 h 38"/>
                    <a:gd name="T26" fmla="*/ 0 w 42"/>
                    <a:gd name="T27" fmla="*/ 1 h 38"/>
                    <a:gd name="T28" fmla="*/ 0 w 42"/>
                    <a:gd name="T29" fmla="*/ 1 h 38"/>
                    <a:gd name="T30" fmla="*/ 0 w 42"/>
                    <a:gd name="T31" fmla="*/ 1 h 38"/>
                    <a:gd name="T32" fmla="*/ 0 w 42"/>
                    <a:gd name="T33" fmla="*/ 1 h 38"/>
                    <a:gd name="T34" fmla="*/ 0 w 42"/>
                    <a:gd name="T35" fmla="*/ 1 h 38"/>
                    <a:gd name="T36" fmla="*/ 0 w 42"/>
                    <a:gd name="T37" fmla="*/ 1 h 38"/>
                    <a:gd name="T38" fmla="*/ 0 w 42"/>
                    <a:gd name="T39" fmla="*/ 1 h 38"/>
                    <a:gd name="T40" fmla="*/ 0 w 42"/>
                    <a:gd name="T41" fmla="*/ 1 h 38"/>
                    <a:gd name="T42" fmla="*/ 0 w 42"/>
                    <a:gd name="T43" fmla="*/ 1 h 38"/>
                    <a:gd name="T44" fmla="*/ 0 w 42"/>
                    <a:gd name="T45" fmla="*/ 1 h 38"/>
                    <a:gd name="T46" fmla="*/ 0 w 42"/>
                    <a:gd name="T47" fmla="*/ 1 h 38"/>
                    <a:gd name="T48" fmla="*/ 0 w 42"/>
                    <a:gd name="T49" fmla="*/ 1 h 38"/>
                    <a:gd name="T50" fmla="*/ 0 w 42"/>
                    <a:gd name="T51" fmla="*/ 0 h 38"/>
                    <a:gd name="T52" fmla="*/ 0 w 42"/>
                    <a:gd name="T53" fmla="*/ 0 h 38"/>
                    <a:gd name="T54" fmla="*/ 0 w 42"/>
                    <a:gd name="T55" fmla="*/ 1 h 38"/>
                    <a:gd name="T56" fmla="*/ 0 w 42"/>
                    <a:gd name="T57" fmla="*/ 1 h 38"/>
                    <a:gd name="T58" fmla="*/ 0 w 42"/>
                    <a:gd name="T59" fmla="*/ 1 h 38"/>
                    <a:gd name="T60" fmla="*/ 0 w 42"/>
                    <a:gd name="T61" fmla="*/ 1 h 38"/>
                    <a:gd name="T62" fmla="*/ 0 w 42"/>
                    <a:gd name="T63" fmla="*/ 1 h 38"/>
                    <a:gd name="T64" fmla="*/ 0 w 42"/>
                    <a:gd name="T65" fmla="*/ 1 h 38"/>
                    <a:gd name="T66" fmla="*/ 0 w 42"/>
                    <a:gd name="T67" fmla="*/ 1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"/>
                    <a:gd name="T103" fmla="*/ 0 h 38"/>
                    <a:gd name="T104" fmla="*/ 42 w 42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" h="38">
                      <a:moveTo>
                        <a:pt x="42" y="22"/>
                      </a:moveTo>
                      <a:lnTo>
                        <a:pt x="41" y="24"/>
                      </a:lnTo>
                      <a:lnTo>
                        <a:pt x="41" y="27"/>
                      </a:lnTo>
                      <a:lnTo>
                        <a:pt x="40" y="30"/>
                      </a:lnTo>
                      <a:lnTo>
                        <a:pt x="39" y="33"/>
                      </a:lnTo>
                      <a:lnTo>
                        <a:pt x="38" y="35"/>
                      </a:lnTo>
                      <a:lnTo>
                        <a:pt x="37" y="36"/>
                      </a:lnTo>
                      <a:lnTo>
                        <a:pt x="35" y="37"/>
                      </a:lnTo>
                      <a:lnTo>
                        <a:pt x="35" y="38"/>
                      </a:lnTo>
                      <a:lnTo>
                        <a:pt x="9" y="38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7" y="36"/>
                      </a:lnTo>
                      <a:lnTo>
                        <a:pt x="5" y="34"/>
                      </a:lnTo>
                      <a:lnTo>
                        <a:pt x="4" y="31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3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39" y="11"/>
                      </a:lnTo>
                      <a:lnTo>
                        <a:pt x="41" y="14"/>
                      </a:lnTo>
                      <a:lnTo>
                        <a:pt x="41" y="18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5" name="Freeform 1127"/>
                <p:cNvSpPr>
                  <a:spLocks/>
                </p:cNvSpPr>
                <p:nvPr/>
              </p:nvSpPr>
              <p:spPr bwMode="auto">
                <a:xfrm>
                  <a:off x="409" y="1391"/>
                  <a:ext cx="20" cy="18"/>
                </a:xfrm>
                <a:custGeom>
                  <a:avLst/>
                  <a:gdLst>
                    <a:gd name="T0" fmla="*/ 0 w 41"/>
                    <a:gd name="T1" fmla="*/ 1 h 36"/>
                    <a:gd name="T2" fmla="*/ 0 w 41"/>
                    <a:gd name="T3" fmla="*/ 1 h 36"/>
                    <a:gd name="T4" fmla="*/ 0 w 41"/>
                    <a:gd name="T5" fmla="*/ 1 h 36"/>
                    <a:gd name="T6" fmla="*/ 0 w 41"/>
                    <a:gd name="T7" fmla="*/ 1 h 36"/>
                    <a:gd name="T8" fmla="*/ 0 w 41"/>
                    <a:gd name="T9" fmla="*/ 1 h 36"/>
                    <a:gd name="T10" fmla="*/ 0 w 41"/>
                    <a:gd name="T11" fmla="*/ 1 h 36"/>
                    <a:gd name="T12" fmla="*/ 0 w 41"/>
                    <a:gd name="T13" fmla="*/ 1 h 36"/>
                    <a:gd name="T14" fmla="*/ 0 w 41"/>
                    <a:gd name="T15" fmla="*/ 1 h 36"/>
                    <a:gd name="T16" fmla="*/ 0 w 41"/>
                    <a:gd name="T17" fmla="*/ 1 h 36"/>
                    <a:gd name="T18" fmla="*/ 0 w 41"/>
                    <a:gd name="T19" fmla="*/ 1 h 36"/>
                    <a:gd name="T20" fmla="*/ 0 w 41"/>
                    <a:gd name="T21" fmla="*/ 1 h 36"/>
                    <a:gd name="T22" fmla="*/ 0 w 41"/>
                    <a:gd name="T23" fmla="*/ 1 h 36"/>
                    <a:gd name="T24" fmla="*/ 0 w 41"/>
                    <a:gd name="T25" fmla="*/ 1 h 36"/>
                    <a:gd name="T26" fmla="*/ 0 w 41"/>
                    <a:gd name="T27" fmla="*/ 1 h 36"/>
                    <a:gd name="T28" fmla="*/ 0 w 41"/>
                    <a:gd name="T29" fmla="*/ 1 h 36"/>
                    <a:gd name="T30" fmla="*/ 0 w 41"/>
                    <a:gd name="T31" fmla="*/ 1 h 36"/>
                    <a:gd name="T32" fmla="*/ 0 w 41"/>
                    <a:gd name="T33" fmla="*/ 1 h 36"/>
                    <a:gd name="T34" fmla="*/ 0 w 41"/>
                    <a:gd name="T35" fmla="*/ 1 h 36"/>
                    <a:gd name="T36" fmla="*/ 0 w 41"/>
                    <a:gd name="T37" fmla="*/ 1 h 36"/>
                    <a:gd name="T38" fmla="*/ 0 w 41"/>
                    <a:gd name="T39" fmla="*/ 1 h 36"/>
                    <a:gd name="T40" fmla="*/ 0 w 41"/>
                    <a:gd name="T41" fmla="*/ 1 h 36"/>
                    <a:gd name="T42" fmla="*/ 0 w 41"/>
                    <a:gd name="T43" fmla="*/ 1 h 36"/>
                    <a:gd name="T44" fmla="*/ 0 w 41"/>
                    <a:gd name="T45" fmla="*/ 1 h 36"/>
                    <a:gd name="T46" fmla="*/ 0 w 41"/>
                    <a:gd name="T47" fmla="*/ 1 h 36"/>
                    <a:gd name="T48" fmla="*/ 0 w 41"/>
                    <a:gd name="T49" fmla="*/ 0 h 36"/>
                    <a:gd name="T50" fmla="*/ 0 w 41"/>
                    <a:gd name="T51" fmla="*/ 0 h 36"/>
                    <a:gd name="T52" fmla="*/ 0 w 41"/>
                    <a:gd name="T53" fmla="*/ 0 h 36"/>
                    <a:gd name="T54" fmla="*/ 0 w 41"/>
                    <a:gd name="T55" fmla="*/ 1 h 36"/>
                    <a:gd name="T56" fmla="*/ 0 w 41"/>
                    <a:gd name="T57" fmla="*/ 1 h 36"/>
                    <a:gd name="T58" fmla="*/ 0 w 41"/>
                    <a:gd name="T59" fmla="*/ 1 h 36"/>
                    <a:gd name="T60" fmla="*/ 0 w 41"/>
                    <a:gd name="T61" fmla="*/ 1 h 36"/>
                    <a:gd name="T62" fmla="*/ 0 w 41"/>
                    <a:gd name="T63" fmla="*/ 1 h 36"/>
                    <a:gd name="T64" fmla="*/ 0 w 41"/>
                    <a:gd name="T65" fmla="*/ 1 h 36"/>
                    <a:gd name="T66" fmla="*/ 0 w 41"/>
                    <a:gd name="T67" fmla="*/ 1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36"/>
                    <a:gd name="T104" fmla="*/ 41 w 41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36">
                      <a:moveTo>
                        <a:pt x="41" y="21"/>
                      </a:moveTo>
                      <a:lnTo>
                        <a:pt x="41" y="23"/>
                      </a:lnTo>
                      <a:lnTo>
                        <a:pt x="40" y="26"/>
                      </a:lnTo>
                      <a:lnTo>
                        <a:pt x="39" y="28"/>
                      </a:lnTo>
                      <a:lnTo>
                        <a:pt x="38" y="32"/>
                      </a:lnTo>
                      <a:lnTo>
                        <a:pt x="37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9" y="36"/>
                      </a:lnTo>
                      <a:lnTo>
                        <a:pt x="8" y="36"/>
                      </a:lnTo>
                      <a:lnTo>
                        <a:pt x="7" y="35"/>
                      </a:lnTo>
                      <a:lnTo>
                        <a:pt x="5" y="33"/>
                      </a:lnTo>
                      <a:lnTo>
                        <a:pt x="4" y="30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4" y="4"/>
                      </a:lnTo>
                      <a:lnTo>
                        <a:pt x="37" y="6"/>
                      </a:lnTo>
                      <a:lnTo>
                        <a:pt x="39" y="10"/>
                      </a:lnTo>
                      <a:lnTo>
                        <a:pt x="40" y="14"/>
                      </a:lnTo>
                      <a:lnTo>
                        <a:pt x="41" y="17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6" name="Freeform 1128"/>
                <p:cNvSpPr>
                  <a:spLocks/>
                </p:cNvSpPr>
                <p:nvPr/>
              </p:nvSpPr>
              <p:spPr bwMode="auto">
                <a:xfrm>
                  <a:off x="409" y="1392"/>
                  <a:ext cx="19" cy="17"/>
                </a:xfrm>
                <a:custGeom>
                  <a:avLst/>
                  <a:gdLst>
                    <a:gd name="T0" fmla="*/ 0 w 39"/>
                    <a:gd name="T1" fmla="*/ 1 h 34"/>
                    <a:gd name="T2" fmla="*/ 0 w 39"/>
                    <a:gd name="T3" fmla="*/ 1 h 34"/>
                    <a:gd name="T4" fmla="*/ 0 w 39"/>
                    <a:gd name="T5" fmla="*/ 1 h 34"/>
                    <a:gd name="T6" fmla="*/ 0 w 39"/>
                    <a:gd name="T7" fmla="*/ 1 h 34"/>
                    <a:gd name="T8" fmla="*/ 0 w 39"/>
                    <a:gd name="T9" fmla="*/ 1 h 34"/>
                    <a:gd name="T10" fmla="*/ 0 w 39"/>
                    <a:gd name="T11" fmla="*/ 1 h 34"/>
                    <a:gd name="T12" fmla="*/ 0 w 39"/>
                    <a:gd name="T13" fmla="*/ 1 h 34"/>
                    <a:gd name="T14" fmla="*/ 0 w 39"/>
                    <a:gd name="T15" fmla="*/ 1 h 34"/>
                    <a:gd name="T16" fmla="*/ 0 w 39"/>
                    <a:gd name="T17" fmla="*/ 1 h 34"/>
                    <a:gd name="T18" fmla="*/ 0 w 39"/>
                    <a:gd name="T19" fmla="*/ 1 h 34"/>
                    <a:gd name="T20" fmla="*/ 0 w 39"/>
                    <a:gd name="T21" fmla="*/ 1 h 34"/>
                    <a:gd name="T22" fmla="*/ 0 w 39"/>
                    <a:gd name="T23" fmla="*/ 1 h 34"/>
                    <a:gd name="T24" fmla="*/ 0 w 39"/>
                    <a:gd name="T25" fmla="*/ 1 h 34"/>
                    <a:gd name="T26" fmla="*/ 0 w 39"/>
                    <a:gd name="T27" fmla="*/ 1 h 34"/>
                    <a:gd name="T28" fmla="*/ 0 w 39"/>
                    <a:gd name="T29" fmla="*/ 1 h 34"/>
                    <a:gd name="T30" fmla="*/ 0 w 39"/>
                    <a:gd name="T31" fmla="*/ 1 h 34"/>
                    <a:gd name="T32" fmla="*/ 0 w 39"/>
                    <a:gd name="T33" fmla="*/ 1 h 34"/>
                    <a:gd name="T34" fmla="*/ 0 w 39"/>
                    <a:gd name="T35" fmla="*/ 1 h 34"/>
                    <a:gd name="T36" fmla="*/ 0 w 39"/>
                    <a:gd name="T37" fmla="*/ 1 h 34"/>
                    <a:gd name="T38" fmla="*/ 0 w 39"/>
                    <a:gd name="T39" fmla="*/ 1 h 34"/>
                    <a:gd name="T40" fmla="*/ 0 w 39"/>
                    <a:gd name="T41" fmla="*/ 1 h 34"/>
                    <a:gd name="T42" fmla="*/ 0 w 39"/>
                    <a:gd name="T43" fmla="*/ 1 h 34"/>
                    <a:gd name="T44" fmla="*/ 0 w 39"/>
                    <a:gd name="T45" fmla="*/ 1 h 34"/>
                    <a:gd name="T46" fmla="*/ 0 w 39"/>
                    <a:gd name="T47" fmla="*/ 1 h 34"/>
                    <a:gd name="T48" fmla="*/ 0 w 39"/>
                    <a:gd name="T49" fmla="*/ 0 h 34"/>
                    <a:gd name="T50" fmla="*/ 0 w 39"/>
                    <a:gd name="T51" fmla="*/ 0 h 34"/>
                    <a:gd name="T52" fmla="*/ 0 w 39"/>
                    <a:gd name="T53" fmla="*/ 0 h 34"/>
                    <a:gd name="T54" fmla="*/ 0 w 39"/>
                    <a:gd name="T55" fmla="*/ 1 h 34"/>
                    <a:gd name="T56" fmla="*/ 0 w 39"/>
                    <a:gd name="T57" fmla="*/ 1 h 34"/>
                    <a:gd name="T58" fmla="*/ 0 w 39"/>
                    <a:gd name="T59" fmla="*/ 1 h 34"/>
                    <a:gd name="T60" fmla="*/ 0 w 39"/>
                    <a:gd name="T61" fmla="*/ 1 h 34"/>
                    <a:gd name="T62" fmla="*/ 0 w 39"/>
                    <a:gd name="T63" fmla="*/ 1 h 34"/>
                    <a:gd name="T64" fmla="*/ 0 w 39"/>
                    <a:gd name="T65" fmla="*/ 1 h 34"/>
                    <a:gd name="T66" fmla="*/ 0 w 39"/>
                    <a:gd name="T67" fmla="*/ 1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34"/>
                    <a:gd name="T104" fmla="*/ 39 w 39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34">
                      <a:moveTo>
                        <a:pt x="39" y="20"/>
                      </a:moveTo>
                      <a:lnTo>
                        <a:pt x="39" y="22"/>
                      </a:lnTo>
                      <a:lnTo>
                        <a:pt x="38" y="25"/>
                      </a:lnTo>
                      <a:lnTo>
                        <a:pt x="37" y="27"/>
                      </a:lnTo>
                      <a:lnTo>
                        <a:pt x="36" y="29"/>
                      </a:lnTo>
                      <a:lnTo>
                        <a:pt x="36" y="32"/>
                      </a:lnTo>
                      <a:lnTo>
                        <a:pt x="34" y="33"/>
                      </a:lnTo>
                      <a:lnTo>
                        <a:pt x="33" y="34"/>
                      </a:lnTo>
                      <a:lnTo>
                        <a:pt x="9" y="34"/>
                      </a:lnTo>
                      <a:lnTo>
                        <a:pt x="8" y="34"/>
                      </a:lnTo>
                      <a:lnTo>
                        <a:pt x="6" y="33"/>
                      </a:lnTo>
                      <a:lnTo>
                        <a:pt x="5" y="31"/>
                      </a:lnTo>
                      <a:lnTo>
                        <a:pt x="4" y="29"/>
                      </a:lnTo>
                      <a:lnTo>
                        <a:pt x="2" y="26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3" y="11"/>
                      </a:lnTo>
                      <a:lnTo>
                        <a:pt x="4" y="8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2" y="3"/>
                      </a:lnTo>
                      <a:lnTo>
                        <a:pt x="34" y="6"/>
                      </a:lnTo>
                      <a:lnTo>
                        <a:pt x="37" y="10"/>
                      </a:lnTo>
                      <a:lnTo>
                        <a:pt x="38" y="13"/>
                      </a:lnTo>
                      <a:lnTo>
                        <a:pt x="39" y="16"/>
                      </a:lnTo>
                      <a:lnTo>
                        <a:pt x="39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7" name="Freeform 1129"/>
                <p:cNvSpPr>
                  <a:spLocks/>
                </p:cNvSpPr>
                <p:nvPr/>
              </p:nvSpPr>
              <p:spPr bwMode="auto">
                <a:xfrm>
                  <a:off x="410" y="1392"/>
                  <a:ext cx="18" cy="17"/>
                </a:xfrm>
                <a:custGeom>
                  <a:avLst/>
                  <a:gdLst>
                    <a:gd name="T0" fmla="*/ 1 w 36"/>
                    <a:gd name="T1" fmla="*/ 1 h 34"/>
                    <a:gd name="T2" fmla="*/ 1 w 36"/>
                    <a:gd name="T3" fmla="*/ 1 h 34"/>
                    <a:gd name="T4" fmla="*/ 1 w 36"/>
                    <a:gd name="T5" fmla="*/ 1 h 34"/>
                    <a:gd name="T6" fmla="*/ 1 w 36"/>
                    <a:gd name="T7" fmla="*/ 1 h 34"/>
                    <a:gd name="T8" fmla="*/ 1 w 36"/>
                    <a:gd name="T9" fmla="*/ 1 h 34"/>
                    <a:gd name="T10" fmla="*/ 1 w 36"/>
                    <a:gd name="T11" fmla="*/ 1 h 34"/>
                    <a:gd name="T12" fmla="*/ 1 w 36"/>
                    <a:gd name="T13" fmla="*/ 1 h 34"/>
                    <a:gd name="T14" fmla="*/ 1 w 36"/>
                    <a:gd name="T15" fmla="*/ 1 h 34"/>
                    <a:gd name="T16" fmla="*/ 1 w 36"/>
                    <a:gd name="T17" fmla="*/ 1 h 34"/>
                    <a:gd name="T18" fmla="*/ 1 w 36"/>
                    <a:gd name="T19" fmla="*/ 1 h 34"/>
                    <a:gd name="T20" fmla="*/ 1 w 36"/>
                    <a:gd name="T21" fmla="*/ 1 h 34"/>
                    <a:gd name="T22" fmla="*/ 1 w 36"/>
                    <a:gd name="T23" fmla="*/ 1 h 34"/>
                    <a:gd name="T24" fmla="*/ 1 w 36"/>
                    <a:gd name="T25" fmla="*/ 1 h 34"/>
                    <a:gd name="T26" fmla="*/ 1 w 36"/>
                    <a:gd name="T27" fmla="*/ 1 h 34"/>
                    <a:gd name="T28" fmla="*/ 1 w 36"/>
                    <a:gd name="T29" fmla="*/ 1 h 34"/>
                    <a:gd name="T30" fmla="*/ 1 w 36"/>
                    <a:gd name="T31" fmla="*/ 1 h 34"/>
                    <a:gd name="T32" fmla="*/ 0 w 36"/>
                    <a:gd name="T33" fmla="*/ 1 h 34"/>
                    <a:gd name="T34" fmla="*/ 0 w 36"/>
                    <a:gd name="T35" fmla="*/ 1 h 34"/>
                    <a:gd name="T36" fmla="*/ 0 w 36"/>
                    <a:gd name="T37" fmla="*/ 1 h 34"/>
                    <a:gd name="T38" fmla="*/ 1 w 36"/>
                    <a:gd name="T39" fmla="*/ 1 h 34"/>
                    <a:gd name="T40" fmla="*/ 1 w 36"/>
                    <a:gd name="T41" fmla="*/ 1 h 34"/>
                    <a:gd name="T42" fmla="*/ 1 w 36"/>
                    <a:gd name="T43" fmla="*/ 1 h 34"/>
                    <a:gd name="T44" fmla="*/ 1 w 36"/>
                    <a:gd name="T45" fmla="*/ 1 h 34"/>
                    <a:gd name="T46" fmla="*/ 1 w 36"/>
                    <a:gd name="T47" fmla="*/ 1 h 34"/>
                    <a:gd name="T48" fmla="*/ 1 w 36"/>
                    <a:gd name="T49" fmla="*/ 1 h 34"/>
                    <a:gd name="T50" fmla="*/ 1 w 36"/>
                    <a:gd name="T51" fmla="*/ 0 h 34"/>
                    <a:gd name="T52" fmla="*/ 1 w 36"/>
                    <a:gd name="T53" fmla="*/ 1 h 34"/>
                    <a:gd name="T54" fmla="*/ 1 w 36"/>
                    <a:gd name="T55" fmla="*/ 1 h 34"/>
                    <a:gd name="T56" fmla="*/ 1 w 36"/>
                    <a:gd name="T57" fmla="*/ 1 h 34"/>
                    <a:gd name="T58" fmla="*/ 1 w 36"/>
                    <a:gd name="T59" fmla="*/ 1 h 34"/>
                    <a:gd name="T60" fmla="*/ 1 w 36"/>
                    <a:gd name="T61" fmla="*/ 1 h 34"/>
                    <a:gd name="T62" fmla="*/ 1 w 36"/>
                    <a:gd name="T63" fmla="*/ 1 h 34"/>
                    <a:gd name="T64" fmla="*/ 1 w 36"/>
                    <a:gd name="T65" fmla="*/ 1 h 34"/>
                    <a:gd name="T66" fmla="*/ 1 w 36"/>
                    <a:gd name="T67" fmla="*/ 1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"/>
                    <a:gd name="T103" fmla="*/ 0 h 34"/>
                    <a:gd name="T104" fmla="*/ 36 w 36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" h="34">
                      <a:moveTo>
                        <a:pt x="36" y="20"/>
                      </a:moveTo>
                      <a:lnTo>
                        <a:pt x="36" y="22"/>
                      </a:lnTo>
                      <a:lnTo>
                        <a:pt x="35" y="24"/>
                      </a:lnTo>
                      <a:lnTo>
                        <a:pt x="35" y="27"/>
                      </a:lnTo>
                      <a:lnTo>
                        <a:pt x="34" y="29"/>
                      </a:lnTo>
                      <a:lnTo>
                        <a:pt x="32" y="32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0" y="34"/>
                      </a:lnTo>
                      <a:lnTo>
                        <a:pt x="7" y="34"/>
                      </a:lnTo>
                      <a:lnTo>
                        <a:pt x="6" y="33"/>
                      </a:lnTo>
                      <a:lnTo>
                        <a:pt x="5" y="32"/>
                      </a:lnTo>
                      <a:lnTo>
                        <a:pt x="3" y="31"/>
                      </a:lnTo>
                      <a:lnTo>
                        <a:pt x="2" y="28"/>
                      </a:lnTo>
                      <a:lnTo>
                        <a:pt x="1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3" y="1"/>
                      </a:lnTo>
                      <a:lnTo>
                        <a:pt x="26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4" y="10"/>
                      </a:lnTo>
                      <a:lnTo>
                        <a:pt x="35" y="13"/>
                      </a:lnTo>
                      <a:lnTo>
                        <a:pt x="36" y="16"/>
                      </a:lnTo>
                      <a:lnTo>
                        <a:pt x="36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8" name="Freeform 1130"/>
                <p:cNvSpPr>
                  <a:spLocks/>
                </p:cNvSpPr>
                <p:nvPr/>
              </p:nvSpPr>
              <p:spPr bwMode="auto">
                <a:xfrm>
                  <a:off x="410" y="1392"/>
                  <a:ext cx="17" cy="16"/>
                </a:xfrm>
                <a:custGeom>
                  <a:avLst/>
                  <a:gdLst>
                    <a:gd name="T0" fmla="*/ 0 w 35"/>
                    <a:gd name="T1" fmla="*/ 1 h 32"/>
                    <a:gd name="T2" fmla="*/ 0 w 35"/>
                    <a:gd name="T3" fmla="*/ 1 h 32"/>
                    <a:gd name="T4" fmla="*/ 0 w 35"/>
                    <a:gd name="T5" fmla="*/ 1 h 32"/>
                    <a:gd name="T6" fmla="*/ 0 w 35"/>
                    <a:gd name="T7" fmla="*/ 1 h 32"/>
                    <a:gd name="T8" fmla="*/ 0 w 35"/>
                    <a:gd name="T9" fmla="*/ 1 h 32"/>
                    <a:gd name="T10" fmla="*/ 0 w 35"/>
                    <a:gd name="T11" fmla="*/ 1 h 32"/>
                    <a:gd name="T12" fmla="*/ 0 w 35"/>
                    <a:gd name="T13" fmla="*/ 1 h 32"/>
                    <a:gd name="T14" fmla="*/ 0 w 35"/>
                    <a:gd name="T15" fmla="*/ 1 h 32"/>
                    <a:gd name="T16" fmla="*/ 0 w 35"/>
                    <a:gd name="T17" fmla="*/ 1 h 32"/>
                    <a:gd name="T18" fmla="*/ 0 w 35"/>
                    <a:gd name="T19" fmla="*/ 1 h 32"/>
                    <a:gd name="T20" fmla="*/ 0 w 35"/>
                    <a:gd name="T21" fmla="*/ 1 h 32"/>
                    <a:gd name="T22" fmla="*/ 0 w 35"/>
                    <a:gd name="T23" fmla="*/ 1 h 32"/>
                    <a:gd name="T24" fmla="*/ 0 w 35"/>
                    <a:gd name="T25" fmla="*/ 1 h 32"/>
                    <a:gd name="T26" fmla="*/ 0 w 35"/>
                    <a:gd name="T27" fmla="*/ 1 h 32"/>
                    <a:gd name="T28" fmla="*/ 0 w 35"/>
                    <a:gd name="T29" fmla="*/ 1 h 32"/>
                    <a:gd name="T30" fmla="*/ 0 w 35"/>
                    <a:gd name="T31" fmla="*/ 1 h 32"/>
                    <a:gd name="T32" fmla="*/ 0 w 35"/>
                    <a:gd name="T33" fmla="*/ 1 h 32"/>
                    <a:gd name="T34" fmla="*/ 0 w 35"/>
                    <a:gd name="T35" fmla="*/ 1 h 32"/>
                    <a:gd name="T36" fmla="*/ 0 w 35"/>
                    <a:gd name="T37" fmla="*/ 1 h 32"/>
                    <a:gd name="T38" fmla="*/ 0 w 35"/>
                    <a:gd name="T39" fmla="*/ 1 h 32"/>
                    <a:gd name="T40" fmla="*/ 0 w 35"/>
                    <a:gd name="T41" fmla="*/ 1 h 32"/>
                    <a:gd name="T42" fmla="*/ 0 w 35"/>
                    <a:gd name="T43" fmla="*/ 1 h 32"/>
                    <a:gd name="T44" fmla="*/ 0 w 35"/>
                    <a:gd name="T45" fmla="*/ 1 h 32"/>
                    <a:gd name="T46" fmla="*/ 0 w 35"/>
                    <a:gd name="T47" fmla="*/ 1 h 32"/>
                    <a:gd name="T48" fmla="*/ 0 w 35"/>
                    <a:gd name="T49" fmla="*/ 0 h 32"/>
                    <a:gd name="T50" fmla="*/ 0 w 35"/>
                    <a:gd name="T51" fmla="*/ 0 h 32"/>
                    <a:gd name="T52" fmla="*/ 0 w 35"/>
                    <a:gd name="T53" fmla="*/ 0 h 32"/>
                    <a:gd name="T54" fmla="*/ 0 w 35"/>
                    <a:gd name="T55" fmla="*/ 1 h 32"/>
                    <a:gd name="T56" fmla="*/ 0 w 35"/>
                    <a:gd name="T57" fmla="*/ 1 h 32"/>
                    <a:gd name="T58" fmla="*/ 0 w 35"/>
                    <a:gd name="T59" fmla="*/ 1 h 32"/>
                    <a:gd name="T60" fmla="*/ 0 w 35"/>
                    <a:gd name="T61" fmla="*/ 1 h 32"/>
                    <a:gd name="T62" fmla="*/ 0 w 35"/>
                    <a:gd name="T63" fmla="*/ 1 h 32"/>
                    <a:gd name="T64" fmla="*/ 0 w 35"/>
                    <a:gd name="T65" fmla="*/ 1 h 32"/>
                    <a:gd name="T66" fmla="*/ 0 w 35"/>
                    <a:gd name="T67" fmla="*/ 1 h 3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32"/>
                    <a:gd name="T104" fmla="*/ 35 w 35"/>
                    <a:gd name="T105" fmla="*/ 32 h 3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32">
                      <a:moveTo>
                        <a:pt x="35" y="19"/>
                      </a:moveTo>
                      <a:lnTo>
                        <a:pt x="35" y="21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31" y="30"/>
                      </a:lnTo>
                      <a:lnTo>
                        <a:pt x="30" y="31"/>
                      </a:lnTo>
                      <a:lnTo>
                        <a:pt x="30" y="32"/>
                      </a:lnTo>
                      <a:lnTo>
                        <a:pt x="29" y="32"/>
                      </a:lnTo>
                      <a:lnTo>
                        <a:pt x="7" y="32"/>
                      </a:lnTo>
                      <a:lnTo>
                        <a:pt x="6" y="32"/>
                      </a:lnTo>
                      <a:lnTo>
                        <a:pt x="5" y="31"/>
                      </a:lnTo>
                      <a:lnTo>
                        <a:pt x="4" y="30"/>
                      </a:lnTo>
                      <a:lnTo>
                        <a:pt x="3" y="27"/>
                      </a:lnTo>
                      <a:lnTo>
                        <a:pt x="1" y="25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3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9" y="3"/>
                      </a:lnTo>
                      <a:lnTo>
                        <a:pt x="31" y="7"/>
                      </a:lnTo>
                      <a:lnTo>
                        <a:pt x="32" y="9"/>
                      </a:lnTo>
                      <a:lnTo>
                        <a:pt x="34" y="12"/>
                      </a:lnTo>
                      <a:lnTo>
                        <a:pt x="35" y="15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39" name="Freeform 1131"/>
                <p:cNvSpPr>
                  <a:spLocks/>
                </p:cNvSpPr>
                <p:nvPr/>
              </p:nvSpPr>
              <p:spPr bwMode="auto">
                <a:xfrm>
                  <a:off x="410" y="1393"/>
                  <a:ext cx="17" cy="15"/>
                </a:xfrm>
                <a:custGeom>
                  <a:avLst/>
                  <a:gdLst>
                    <a:gd name="T0" fmla="*/ 1 w 34"/>
                    <a:gd name="T1" fmla="*/ 0 h 31"/>
                    <a:gd name="T2" fmla="*/ 1 w 34"/>
                    <a:gd name="T3" fmla="*/ 0 h 31"/>
                    <a:gd name="T4" fmla="*/ 1 w 34"/>
                    <a:gd name="T5" fmla="*/ 0 h 31"/>
                    <a:gd name="T6" fmla="*/ 1 w 34"/>
                    <a:gd name="T7" fmla="*/ 0 h 31"/>
                    <a:gd name="T8" fmla="*/ 1 w 34"/>
                    <a:gd name="T9" fmla="*/ 0 h 31"/>
                    <a:gd name="T10" fmla="*/ 1 w 34"/>
                    <a:gd name="T11" fmla="*/ 0 h 31"/>
                    <a:gd name="T12" fmla="*/ 1 w 34"/>
                    <a:gd name="T13" fmla="*/ 0 h 31"/>
                    <a:gd name="T14" fmla="*/ 1 w 34"/>
                    <a:gd name="T15" fmla="*/ 0 h 31"/>
                    <a:gd name="T16" fmla="*/ 1 w 34"/>
                    <a:gd name="T17" fmla="*/ 0 h 31"/>
                    <a:gd name="T18" fmla="*/ 1 w 34"/>
                    <a:gd name="T19" fmla="*/ 0 h 31"/>
                    <a:gd name="T20" fmla="*/ 1 w 34"/>
                    <a:gd name="T21" fmla="*/ 0 h 31"/>
                    <a:gd name="T22" fmla="*/ 1 w 34"/>
                    <a:gd name="T23" fmla="*/ 0 h 31"/>
                    <a:gd name="T24" fmla="*/ 1 w 34"/>
                    <a:gd name="T25" fmla="*/ 0 h 31"/>
                    <a:gd name="T26" fmla="*/ 1 w 34"/>
                    <a:gd name="T27" fmla="*/ 0 h 31"/>
                    <a:gd name="T28" fmla="*/ 1 w 34"/>
                    <a:gd name="T29" fmla="*/ 0 h 31"/>
                    <a:gd name="T30" fmla="*/ 1 w 34"/>
                    <a:gd name="T31" fmla="*/ 0 h 31"/>
                    <a:gd name="T32" fmla="*/ 0 w 34"/>
                    <a:gd name="T33" fmla="*/ 0 h 31"/>
                    <a:gd name="T34" fmla="*/ 0 w 34"/>
                    <a:gd name="T35" fmla="*/ 0 h 31"/>
                    <a:gd name="T36" fmla="*/ 0 w 34"/>
                    <a:gd name="T37" fmla="*/ 0 h 31"/>
                    <a:gd name="T38" fmla="*/ 1 w 34"/>
                    <a:gd name="T39" fmla="*/ 0 h 31"/>
                    <a:gd name="T40" fmla="*/ 1 w 34"/>
                    <a:gd name="T41" fmla="*/ 0 h 31"/>
                    <a:gd name="T42" fmla="*/ 1 w 34"/>
                    <a:gd name="T43" fmla="*/ 0 h 31"/>
                    <a:gd name="T44" fmla="*/ 1 w 34"/>
                    <a:gd name="T45" fmla="*/ 0 h 31"/>
                    <a:gd name="T46" fmla="*/ 1 w 34"/>
                    <a:gd name="T47" fmla="*/ 0 h 31"/>
                    <a:gd name="T48" fmla="*/ 1 w 34"/>
                    <a:gd name="T49" fmla="*/ 0 h 31"/>
                    <a:gd name="T50" fmla="*/ 1 w 34"/>
                    <a:gd name="T51" fmla="*/ 0 h 31"/>
                    <a:gd name="T52" fmla="*/ 1 w 34"/>
                    <a:gd name="T53" fmla="*/ 0 h 31"/>
                    <a:gd name="T54" fmla="*/ 1 w 34"/>
                    <a:gd name="T55" fmla="*/ 0 h 31"/>
                    <a:gd name="T56" fmla="*/ 1 w 34"/>
                    <a:gd name="T57" fmla="*/ 0 h 31"/>
                    <a:gd name="T58" fmla="*/ 1 w 34"/>
                    <a:gd name="T59" fmla="*/ 0 h 31"/>
                    <a:gd name="T60" fmla="*/ 1 w 34"/>
                    <a:gd name="T61" fmla="*/ 0 h 31"/>
                    <a:gd name="T62" fmla="*/ 1 w 34"/>
                    <a:gd name="T63" fmla="*/ 0 h 31"/>
                    <a:gd name="T64" fmla="*/ 1 w 34"/>
                    <a:gd name="T65" fmla="*/ 0 h 31"/>
                    <a:gd name="T66" fmla="*/ 1 w 34"/>
                    <a:gd name="T67" fmla="*/ 0 h 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31"/>
                    <a:gd name="T104" fmla="*/ 34 w 34"/>
                    <a:gd name="T105" fmla="*/ 31 h 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31">
                      <a:moveTo>
                        <a:pt x="34" y="18"/>
                      </a:moveTo>
                      <a:lnTo>
                        <a:pt x="33" y="20"/>
                      </a:lnTo>
                      <a:lnTo>
                        <a:pt x="33" y="22"/>
                      </a:lnTo>
                      <a:lnTo>
                        <a:pt x="31" y="24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29" y="30"/>
                      </a:lnTo>
                      <a:lnTo>
                        <a:pt x="28" y="31"/>
                      </a:lnTo>
                      <a:lnTo>
                        <a:pt x="7" y="31"/>
                      </a:lnTo>
                      <a:lnTo>
                        <a:pt x="6" y="31"/>
                      </a:lnTo>
                      <a:lnTo>
                        <a:pt x="6" y="30"/>
                      </a:lnTo>
                      <a:lnTo>
                        <a:pt x="4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5" y="1"/>
                      </a:lnTo>
                      <a:lnTo>
                        <a:pt x="27" y="3"/>
                      </a:lnTo>
                      <a:lnTo>
                        <a:pt x="29" y="6"/>
                      </a:lnTo>
                      <a:lnTo>
                        <a:pt x="31" y="9"/>
                      </a:lnTo>
                      <a:lnTo>
                        <a:pt x="33" y="11"/>
                      </a:lnTo>
                      <a:lnTo>
                        <a:pt x="33" y="14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0" name="Freeform 1132"/>
                <p:cNvSpPr>
                  <a:spLocks/>
                </p:cNvSpPr>
                <p:nvPr/>
              </p:nvSpPr>
              <p:spPr bwMode="auto">
                <a:xfrm>
                  <a:off x="411" y="1393"/>
                  <a:ext cx="16" cy="15"/>
                </a:xfrm>
                <a:custGeom>
                  <a:avLst/>
                  <a:gdLst>
                    <a:gd name="T0" fmla="*/ 1 w 32"/>
                    <a:gd name="T1" fmla="*/ 1 h 30"/>
                    <a:gd name="T2" fmla="*/ 1 w 32"/>
                    <a:gd name="T3" fmla="*/ 1 h 30"/>
                    <a:gd name="T4" fmla="*/ 1 w 32"/>
                    <a:gd name="T5" fmla="*/ 1 h 30"/>
                    <a:gd name="T6" fmla="*/ 1 w 32"/>
                    <a:gd name="T7" fmla="*/ 1 h 30"/>
                    <a:gd name="T8" fmla="*/ 1 w 32"/>
                    <a:gd name="T9" fmla="*/ 1 h 30"/>
                    <a:gd name="T10" fmla="*/ 1 w 32"/>
                    <a:gd name="T11" fmla="*/ 1 h 30"/>
                    <a:gd name="T12" fmla="*/ 1 w 32"/>
                    <a:gd name="T13" fmla="*/ 1 h 30"/>
                    <a:gd name="T14" fmla="*/ 1 w 32"/>
                    <a:gd name="T15" fmla="*/ 1 h 30"/>
                    <a:gd name="T16" fmla="*/ 1 w 32"/>
                    <a:gd name="T17" fmla="*/ 1 h 30"/>
                    <a:gd name="T18" fmla="*/ 1 w 32"/>
                    <a:gd name="T19" fmla="*/ 1 h 30"/>
                    <a:gd name="T20" fmla="*/ 1 w 32"/>
                    <a:gd name="T21" fmla="*/ 1 h 30"/>
                    <a:gd name="T22" fmla="*/ 1 w 32"/>
                    <a:gd name="T23" fmla="*/ 1 h 30"/>
                    <a:gd name="T24" fmla="*/ 1 w 32"/>
                    <a:gd name="T25" fmla="*/ 1 h 30"/>
                    <a:gd name="T26" fmla="*/ 1 w 32"/>
                    <a:gd name="T27" fmla="*/ 1 h 30"/>
                    <a:gd name="T28" fmla="*/ 1 w 32"/>
                    <a:gd name="T29" fmla="*/ 1 h 30"/>
                    <a:gd name="T30" fmla="*/ 1 w 32"/>
                    <a:gd name="T31" fmla="*/ 1 h 30"/>
                    <a:gd name="T32" fmla="*/ 0 w 32"/>
                    <a:gd name="T33" fmla="*/ 1 h 30"/>
                    <a:gd name="T34" fmla="*/ 0 w 32"/>
                    <a:gd name="T35" fmla="*/ 1 h 30"/>
                    <a:gd name="T36" fmla="*/ 0 w 32"/>
                    <a:gd name="T37" fmla="*/ 1 h 30"/>
                    <a:gd name="T38" fmla="*/ 1 w 32"/>
                    <a:gd name="T39" fmla="*/ 1 h 30"/>
                    <a:gd name="T40" fmla="*/ 1 w 32"/>
                    <a:gd name="T41" fmla="*/ 1 h 30"/>
                    <a:gd name="T42" fmla="*/ 1 w 32"/>
                    <a:gd name="T43" fmla="*/ 1 h 30"/>
                    <a:gd name="T44" fmla="*/ 1 w 32"/>
                    <a:gd name="T45" fmla="*/ 1 h 30"/>
                    <a:gd name="T46" fmla="*/ 1 w 32"/>
                    <a:gd name="T47" fmla="*/ 1 h 30"/>
                    <a:gd name="T48" fmla="*/ 1 w 32"/>
                    <a:gd name="T49" fmla="*/ 1 h 30"/>
                    <a:gd name="T50" fmla="*/ 1 w 32"/>
                    <a:gd name="T51" fmla="*/ 0 h 30"/>
                    <a:gd name="T52" fmla="*/ 1 w 32"/>
                    <a:gd name="T53" fmla="*/ 1 h 30"/>
                    <a:gd name="T54" fmla="*/ 1 w 32"/>
                    <a:gd name="T55" fmla="*/ 1 h 30"/>
                    <a:gd name="T56" fmla="*/ 1 w 32"/>
                    <a:gd name="T57" fmla="*/ 1 h 30"/>
                    <a:gd name="T58" fmla="*/ 1 w 32"/>
                    <a:gd name="T59" fmla="*/ 1 h 30"/>
                    <a:gd name="T60" fmla="*/ 1 w 32"/>
                    <a:gd name="T61" fmla="*/ 1 h 30"/>
                    <a:gd name="T62" fmla="*/ 1 w 32"/>
                    <a:gd name="T63" fmla="*/ 1 h 30"/>
                    <a:gd name="T64" fmla="*/ 1 w 32"/>
                    <a:gd name="T65" fmla="*/ 1 h 30"/>
                    <a:gd name="T66" fmla="*/ 1 w 32"/>
                    <a:gd name="T67" fmla="*/ 1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30"/>
                    <a:gd name="T104" fmla="*/ 32 w 32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30">
                      <a:moveTo>
                        <a:pt x="32" y="18"/>
                      </a:moveTo>
                      <a:lnTo>
                        <a:pt x="32" y="20"/>
                      </a:lnTo>
                      <a:lnTo>
                        <a:pt x="30" y="22"/>
                      </a:lnTo>
                      <a:lnTo>
                        <a:pt x="29" y="24"/>
                      </a:lnTo>
                      <a:lnTo>
                        <a:pt x="28" y="26"/>
                      </a:lnTo>
                      <a:lnTo>
                        <a:pt x="28" y="27"/>
                      </a:lnTo>
                      <a:lnTo>
                        <a:pt x="27" y="29"/>
                      </a:lnTo>
                      <a:lnTo>
                        <a:pt x="26" y="30"/>
                      </a:lnTo>
                      <a:lnTo>
                        <a:pt x="6" y="30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7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4" y="6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2" y="14"/>
                      </a:lnTo>
                      <a:lnTo>
                        <a:pt x="32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1" name="Freeform 1133"/>
                <p:cNvSpPr>
                  <a:spLocks/>
                </p:cNvSpPr>
                <p:nvPr/>
              </p:nvSpPr>
              <p:spPr bwMode="auto">
                <a:xfrm>
                  <a:off x="411" y="1394"/>
                  <a:ext cx="15" cy="14"/>
                </a:xfrm>
                <a:custGeom>
                  <a:avLst/>
                  <a:gdLst>
                    <a:gd name="T0" fmla="*/ 1 w 30"/>
                    <a:gd name="T1" fmla="*/ 0 h 29"/>
                    <a:gd name="T2" fmla="*/ 1 w 30"/>
                    <a:gd name="T3" fmla="*/ 0 h 29"/>
                    <a:gd name="T4" fmla="*/ 1 w 30"/>
                    <a:gd name="T5" fmla="*/ 0 h 29"/>
                    <a:gd name="T6" fmla="*/ 1 w 30"/>
                    <a:gd name="T7" fmla="*/ 0 h 29"/>
                    <a:gd name="T8" fmla="*/ 1 w 30"/>
                    <a:gd name="T9" fmla="*/ 0 h 29"/>
                    <a:gd name="T10" fmla="*/ 1 w 30"/>
                    <a:gd name="T11" fmla="*/ 0 h 29"/>
                    <a:gd name="T12" fmla="*/ 1 w 30"/>
                    <a:gd name="T13" fmla="*/ 0 h 29"/>
                    <a:gd name="T14" fmla="*/ 1 w 30"/>
                    <a:gd name="T15" fmla="*/ 0 h 29"/>
                    <a:gd name="T16" fmla="*/ 1 w 30"/>
                    <a:gd name="T17" fmla="*/ 0 h 29"/>
                    <a:gd name="T18" fmla="*/ 1 w 30"/>
                    <a:gd name="T19" fmla="*/ 0 h 29"/>
                    <a:gd name="T20" fmla="*/ 1 w 30"/>
                    <a:gd name="T21" fmla="*/ 0 h 29"/>
                    <a:gd name="T22" fmla="*/ 1 w 30"/>
                    <a:gd name="T23" fmla="*/ 0 h 29"/>
                    <a:gd name="T24" fmla="*/ 1 w 30"/>
                    <a:gd name="T25" fmla="*/ 0 h 29"/>
                    <a:gd name="T26" fmla="*/ 1 w 30"/>
                    <a:gd name="T27" fmla="*/ 0 h 29"/>
                    <a:gd name="T28" fmla="*/ 1 w 30"/>
                    <a:gd name="T29" fmla="*/ 0 h 29"/>
                    <a:gd name="T30" fmla="*/ 1 w 30"/>
                    <a:gd name="T31" fmla="*/ 0 h 29"/>
                    <a:gd name="T32" fmla="*/ 0 w 30"/>
                    <a:gd name="T33" fmla="*/ 0 h 29"/>
                    <a:gd name="T34" fmla="*/ 0 w 30"/>
                    <a:gd name="T35" fmla="*/ 0 h 29"/>
                    <a:gd name="T36" fmla="*/ 0 w 30"/>
                    <a:gd name="T37" fmla="*/ 0 h 29"/>
                    <a:gd name="T38" fmla="*/ 1 w 30"/>
                    <a:gd name="T39" fmla="*/ 0 h 29"/>
                    <a:gd name="T40" fmla="*/ 1 w 30"/>
                    <a:gd name="T41" fmla="*/ 0 h 29"/>
                    <a:gd name="T42" fmla="*/ 1 w 30"/>
                    <a:gd name="T43" fmla="*/ 0 h 29"/>
                    <a:gd name="T44" fmla="*/ 1 w 30"/>
                    <a:gd name="T45" fmla="*/ 0 h 29"/>
                    <a:gd name="T46" fmla="*/ 1 w 30"/>
                    <a:gd name="T47" fmla="*/ 0 h 29"/>
                    <a:gd name="T48" fmla="*/ 1 w 30"/>
                    <a:gd name="T49" fmla="*/ 0 h 29"/>
                    <a:gd name="T50" fmla="*/ 1 w 30"/>
                    <a:gd name="T51" fmla="*/ 0 h 29"/>
                    <a:gd name="T52" fmla="*/ 1 w 30"/>
                    <a:gd name="T53" fmla="*/ 0 h 29"/>
                    <a:gd name="T54" fmla="*/ 1 w 30"/>
                    <a:gd name="T55" fmla="*/ 0 h 29"/>
                    <a:gd name="T56" fmla="*/ 1 w 30"/>
                    <a:gd name="T57" fmla="*/ 0 h 29"/>
                    <a:gd name="T58" fmla="*/ 1 w 30"/>
                    <a:gd name="T59" fmla="*/ 0 h 29"/>
                    <a:gd name="T60" fmla="*/ 1 w 30"/>
                    <a:gd name="T61" fmla="*/ 0 h 29"/>
                    <a:gd name="T62" fmla="*/ 1 w 30"/>
                    <a:gd name="T63" fmla="*/ 0 h 29"/>
                    <a:gd name="T64" fmla="*/ 1 w 30"/>
                    <a:gd name="T65" fmla="*/ 0 h 29"/>
                    <a:gd name="T66" fmla="*/ 1 w 30"/>
                    <a:gd name="T67" fmla="*/ 0 h 2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29"/>
                    <a:gd name="T104" fmla="*/ 30 w 30"/>
                    <a:gd name="T105" fmla="*/ 29 h 2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29">
                      <a:moveTo>
                        <a:pt x="30" y="17"/>
                      </a:move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8" y="24"/>
                      </a:lnTo>
                      <a:lnTo>
                        <a:pt x="27" y="26"/>
                      </a:lnTo>
                      <a:lnTo>
                        <a:pt x="26" y="28"/>
                      </a:lnTo>
                      <a:lnTo>
                        <a:pt x="26" y="29"/>
                      </a:lnTo>
                      <a:lnTo>
                        <a:pt x="6" y="29"/>
                      </a:lnTo>
                      <a:lnTo>
                        <a:pt x="5" y="28"/>
                      </a:lnTo>
                      <a:lnTo>
                        <a:pt x="4" y="26"/>
                      </a:lnTo>
                      <a:lnTo>
                        <a:pt x="3" y="25"/>
                      </a:ln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5" y="3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29" y="11"/>
                      </a:lnTo>
                      <a:lnTo>
                        <a:pt x="30" y="13"/>
                      </a:lnTo>
                      <a:lnTo>
                        <a:pt x="3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2" name="Freeform 1134"/>
                <p:cNvSpPr>
                  <a:spLocks/>
                </p:cNvSpPr>
                <p:nvPr/>
              </p:nvSpPr>
              <p:spPr bwMode="auto">
                <a:xfrm>
                  <a:off x="411" y="1394"/>
                  <a:ext cx="15" cy="13"/>
                </a:xfrm>
                <a:custGeom>
                  <a:avLst/>
                  <a:gdLst>
                    <a:gd name="T0" fmla="*/ 1 w 28"/>
                    <a:gd name="T1" fmla="*/ 0 h 27"/>
                    <a:gd name="T2" fmla="*/ 1 w 28"/>
                    <a:gd name="T3" fmla="*/ 0 h 27"/>
                    <a:gd name="T4" fmla="*/ 1 w 28"/>
                    <a:gd name="T5" fmla="*/ 0 h 27"/>
                    <a:gd name="T6" fmla="*/ 1 w 28"/>
                    <a:gd name="T7" fmla="*/ 0 h 27"/>
                    <a:gd name="T8" fmla="*/ 1 w 28"/>
                    <a:gd name="T9" fmla="*/ 0 h 27"/>
                    <a:gd name="T10" fmla="*/ 1 w 28"/>
                    <a:gd name="T11" fmla="*/ 0 h 27"/>
                    <a:gd name="T12" fmla="*/ 1 w 28"/>
                    <a:gd name="T13" fmla="*/ 0 h 27"/>
                    <a:gd name="T14" fmla="*/ 1 w 28"/>
                    <a:gd name="T15" fmla="*/ 0 h 27"/>
                    <a:gd name="T16" fmla="*/ 1 w 28"/>
                    <a:gd name="T17" fmla="*/ 0 h 27"/>
                    <a:gd name="T18" fmla="*/ 1 w 28"/>
                    <a:gd name="T19" fmla="*/ 0 h 27"/>
                    <a:gd name="T20" fmla="*/ 1 w 28"/>
                    <a:gd name="T21" fmla="*/ 0 h 27"/>
                    <a:gd name="T22" fmla="*/ 1 w 28"/>
                    <a:gd name="T23" fmla="*/ 0 h 27"/>
                    <a:gd name="T24" fmla="*/ 1 w 28"/>
                    <a:gd name="T25" fmla="*/ 0 h 27"/>
                    <a:gd name="T26" fmla="*/ 1 w 28"/>
                    <a:gd name="T27" fmla="*/ 0 h 27"/>
                    <a:gd name="T28" fmla="*/ 1 w 28"/>
                    <a:gd name="T29" fmla="*/ 0 h 27"/>
                    <a:gd name="T30" fmla="*/ 1 w 28"/>
                    <a:gd name="T31" fmla="*/ 0 h 27"/>
                    <a:gd name="T32" fmla="*/ 0 w 28"/>
                    <a:gd name="T33" fmla="*/ 0 h 27"/>
                    <a:gd name="T34" fmla="*/ 0 w 28"/>
                    <a:gd name="T35" fmla="*/ 0 h 27"/>
                    <a:gd name="T36" fmla="*/ 0 w 28"/>
                    <a:gd name="T37" fmla="*/ 0 h 27"/>
                    <a:gd name="T38" fmla="*/ 1 w 28"/>
                    <a:gd name="T39" fmla="*/ 0 h 27"/>
                    <a:gd name="T40" fmla="*/ 1 w 28"/>
                    <a:gd name="T41" fmla="*/ 0 h 27"/>
                    <a:gd name="T42" fmla="*/ 1 w 28"/>
                    <a:gd name="T43" fmla="*/ 0 h 27"/>
                    <a:gd name="T44" fmla="*/ 1 w 28"/>
                    <a:gd name="T45" fmla="*/ 0 h 27"/>
                    <a:gd name="T46" fmla="*/ 1 w 28"/>
                    <a:gd name="T47" fmla="*/ 0 h 27"/>
                    <a:gd name="T48" fmla="*/ 1 w 28"/>
                    <a:gd name="T49" fmla="*/ 0 h 27"/>
                    <a:gd name="T50" fmla="*/ 1 w 28"/>
                    <a:gd name="T51" fmla="*/ 0 h 27"/>
                    <a:gd name="T52" fmla="*/ 1 w 28"/>
                    <a:gd name="T53" fmla="*/ 0 h 27"/>
                    <a:gd name="T54" fmla="*/ 1 w 28"/>
                    <a:gd name="T55" fmla="*/ 0 h 27"/>
                    <a:gd name="T56" fmla="*/ 1 w 28"/>
                    <a:gd name="T57" fmla="*/ 0 h 27"/>
                    <a:gd name="T58" fmla="*/ 1 w 28"/>
                    <a:gd name="T59" fmla="*/ 0 h 27"/>
                    <a:gd name="T60" fmla="*/ 1 w 28"/>
                    <a:gd name="T61" fmla="*/ 0 h 27"/>
                    <a:gd name="T62" fmla="*/ 1 w 28"/>
                    <a:gd name="T63" fmla="*/ 0 h 27"/>
                    <a:gd name="T64" fmla="*/ 1 w 28"/>
                    <a:gd name="T65" fmla="*/ 0 h 27"/>
                    <a:gd name="T66" fmla="*/ 1 w 28"/>
                    <a:gd name="T67" fmla="*/ 0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"/>
                    <a:gd name="T103" fmla="*/ 0 h 27"/>
                    <a:gd name="T104" fmla="*/ 28 w 28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" h="27">
                      <a:moveTo>
                        <a:pt x="28" y="16"/>
                      </a:moveTo>
                      <a:lnTo>
                        <a:pt x="28" y="18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6" y="23"/>
                      </a:lnTo>
                      <a:lnTo>
                        <a:pt x="25" y="24"/>
                      </a:lnTo>
                      <a:lnTo>
                        <a:pt x="25" y="25"/>
                      </a:lnTo>
                      <a:lnTo>
                        <a:pt x="24" y="27"/>
                      </a:lnTo>
                      <a:lnTo>
                        <a:pt x="5" y="27"/>
                      </a:lnTo>
                      <a:lnTo>
                        <a:pt x="4" y="27"/>
                      </a:lnTo>
                      <a:lnTo>
                        <a:pt x="4" y="25"/>
                      </a:lnTo>
                      <a:lnTo>
                        <a:pt x="3" y="24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10"/>
                      </a:lnTo>
                      <a:lnTo>
                        <a:pt x="28" y="12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3" name="Freeform 1135"/>
                <p:cNvSpPr>
                  <a:spLocks/>
                </p:cNvSpPr>
                <p:nvPr/>
              </p:nvSpPr>
              <p:spPr bwMode="auto">
                <a:xfrm>
                  <a:off x="411" y="1395"/>
                  <a:ext cx="14" cy="12"/>
                </a:xfrm>
                <a:custGeom>
                  <a:avLst/>
                  <a:gdLst>
                    <a:gd name="T0" fmla="*/ 1 w 27"/>
                    <a:gd name="T1" fmla="*/ 1 h 24"/>
                    <a:gd name="T2" fmla="*/ 1 w 27"/>
                    <a:gd name="T3" fmla="*/ 1 h 24"/>
                    <a:gd name="T4" fmla="*/ 1 w 27"/>
                    <a:gd name="T5" fmla="*/ 1 h 24"/>
                    <a:gd name="T6" fmla="*/ 1 w 27"/>
                    <a:gd name="T7" fmla="*/ 1 h 24"/>
                    <a:gd name="T8" fmla="*/ 1 w 27"/>
                    <a:gd name="T9" fmla="*/ 1 h 24"/>
                    <a:gd name="T10" fmla="*/ 1 w 27"/>
                    <a:gd name="T11" fmla="*/ 1 h 24"/>
                    <a:gd name="T12" fmla="*/ 1 w 27"/>
                    <a:gd name="T13" fmla="*/ 1 h 24"/>
                    <a:gd name="T14" fmla="*/ 1 w 27"/>
                    <a:gd name="T15" fmla="*/ 1 h 24"/>
                    <a:gd name="T16" fmla="*/ 1 w 27"/>
                    <a:gd name="T17" fmla="*/ 1 h 24"/>
                    <a:gd name="T18" fmla="*/ 1 w 27"/>
                    <a:gd name="T19" fmla="*/ 1 h 24"/>
                    <a:gd name="T20" fmla="*/ 1 w 27"/>
                    <a:gd name="T21" fmla="*/ 1 h 24"/>
                    <a:gd name="T22" fmla="*/ 1 w 27"/>
                    <a:gd name="T23" fmla="*/ 1 h 24"/>
                    <a:gd name="T24" fmla="*/ 1 w 27"/>
                    <a:gd name="T25" fmla="*/ 1 h 24"/>
                    <a:gd name="T26" fmla="*/ 1 w 27"/>
                    <a:gd name="T27" fmla="*/ 1 h 24"/>
                    <a:gd name="T28" fmla="*/ 1 w 27"/>
                    <a:gd name="T29" fmla="*/ 1 h 24"/>
                    <a:gd name="T30" fmla="*/ 1 w 27"/>
                    <a:gd name="T31" fmla="*/ 1 h 24"/>
                    <a:gd name="T32" fmla="*/ 0 w 27"/>
                    <a:gd name="T33" fmla="*/ 1 h 24"/>
                    <a:gd name="T34" fmla="*/ 0 w 27"/>
                    <a:gd name="T35" fmla="*/ 1 h 24"/>
                    <a:gd name="T36" fmla="*/ 0 w 27"/>
                    <a:gd name="T37" fmla="*/ 1 h 24"/>
                    <a:gd name="T38" fmla="*/ 1 w 27"/>
                    <a:gd name="T39" fmla="*/ 1 h 24"/>
                    <a:gd name="T40" fmla="*/ 1 w 27"/>
                    <a:gd name="T41" fmla="*/ 1 h 24"/>
                    <a:gd name="T42" fmla="*/ 1 w 27"/>
                    <a:gd name="T43" fmla="*/ 1 h 24"/>
                    <a:gd name="T44" fmla="*/ 1 w 27"/>
                    <a:gd name="T45" fmla="*/ 1 h 24"/>
                    <a:gd name="T46" fmla="*/ 1 w 27"/>
                    <a:gd name="T47" fmla="*/ 1 h 24"/>
                    <a:gd name="T48" fmla="*/ 1 w 27"/>
                    <a:gd name="T49" fmla="*/ 0 h 24"/>
                    <a:gd name="T50" fmla="*/ 1 w 27"/>
                    <a:gd name="T51" fmla="*/ 0 h 24"/>
                    <a:gd name="T52" fmla="*/ 1 w 27"/>
                    <a:gd name="T53" fmla="*/ 0 h 24"/>
                    <a:gd name="T54" fmla="*/ 1 w 27"/>
                    <a:gd name="T55" fmla="*/ 1 h 24"/>
                    <a:gd name="T56" fmla="*/ 1 w 27"/>
                    <a:gd name="T57" fmla="*/ 1 h 24"/>
                    <a:gd name="T58" fmla="*/ 1 w 27"/>
                    <a:gd name="T59" fmla="*/ 1 h 24"/>
                    <a:gd name="T60" fmla="*/ 1 w 27"/>
                    <a:gd name="T61" fmla="*/ 1 h 24"/>
                    <a:gd name="T62" fmla="*/ 1 w 27"/>
                    <a:gd name="T63" fmla="*/ 1 h 24"/>
                    <a:gd name="T64" fmla="*/ 1 w 27"/>
                    <a:gd name="T65" fmla="*/ 1 h 24"/>
                    <a:gd name="T66" fmla="*/ 1 w 27"/>
                    <a:gd name="T67" fmla="*/ 1 h 2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4"/>
                    <a:gd name="T104" fmla="*/ 27 w 27"/>
                    <a:gd name="T105" fmla="*/ 24 h 2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4">
                      <a:moveTo>
                        <a:pt x="27" y="15"/>
                      </a:moveTo>
                      <a:lnTo>
                        <a:pt x="27" y="16"/>
                      </a:lnTo>
                      <a:lnTo>
                        <a:pt x="27" y="18"/>
                      </a:lnTo>
                      <a:lnTo>
                        <a:pt x="26" y="20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6" y="24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2" y="21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6" y="7"/>
                      </a:lnTo>
                      <a:lnTo>
                        <a:pt x="27" y="9"/>
                      </a:lnTo>
                      <a:lnTo>
                        <a:pt x="27" y="12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4" name="Freeform 1136"/>
                <p:cNvSpPr>
                  <a:spLocks/>
                </p:cNvSpPr>
                <p:nvPr/>
              </p:nvSpPr>
              <p:spPr bwMode="auto">
                <a:xfrm>
                  <a:off x="412" y="1395"/>
                  <a:ext cx="13" cy="12"/>
                </a:xfrm>
                <a:custGeom>
                  <a:avLst/>
                  <a:gdLst>
                    <a:gd name="T0" fmla="*/ 1 w 25"/>
                    <a:gd name="T1" fmla="*/ 1 h 23"/>
                    <a:gd name="T2" fmla="*/ 1 w 25"/>
                    <a:gd name="T3" fmla="*/ 1 h 23"/>
                    <a:gd name="T4" fmla="*/ 1 w 25"/>
                    <a:gd name="T5" fmla="*/ 1 h 23"/>
                    <a:gd name="T6" fmla="*/ 1 w 25"/>
                    <a:gd name="T7" fmla="*/ 1 h 23"/>
                    <a:gd name="T8" fmla="*/ 1 w 25"/>
                    <a:gd name="T9" fmla="*/ 1 h 23"/>
                    <a:gd name="T10" fmla="*/ 1 w 25"/>
                    <a:gd name="T11" fmla="*/ 1 h 23"/>
                    <a:gd name="T12" fmla="*/ 1 w 25"/>
                    <a:gd name="T13" fmla="*/ 1 h 23"/>
                    <a:gd name="T14" fmla="*/ 1 w 25"/>
                    <a:gd name="T15" fmla="*/ 1 h 23"/>
                    <a:gd name="T16" fmla="*/ 1 w 25"/>
                    <a:gd name="T17" fmla="*/ 1 h 23"/>
                    <a:gd name="T18" fmla="*/ 1 w 25"/>
                    <a:gd name="T19" fmla="*/ 1 h 23"/>
                    <a:gd name="T20" fmla="*/ 1 w 25"/>
                    <a:gd name="T21" fmla="*/ 1 h 23"/>
                    <a:gd name="T22" fmla="*/ 1 w 25"/>
                    <a:gd name="T23" fmla="*/ 1 h 23"/>
                    <a:gd name="T24" fmla="*/ 1 w 25"/>
                    <a:gd name="T25" fmla="*/ 1 h 23"/>
                    <a:gd name="T26" fmla="*/ 1 w 25"/>
                    <a:gd name="T27" fmla="*/ 1 h 23"/>
                    <a:gd name="T28" fmla="*/ 1 w 25"/>
                    <a:gd name="T29" fmla="*/ 1 h 23"/>
                    <a:gd name="T30" fmla="*/ 1 w 25"/>
                    <a:gd name="T31" fmla="*/ 1 h 23"/>
                    <a:gd name="T32" fmla="*/ 0 w 25"/>
                    <a:gd name="T33" fmla="*/ 1 h 23"/>
                    <a:gd name="T34" fmla="*/ 0 w 25"/>
                    <a:gd name="T35" fmla="*/ 1 h 23"/>
                    <a:gd name="T36" fmla="*/ 0 w 25"/>
                    <a:gd name="T37" fmla="*/ 1 h 23"/>
                    <a:gd name="T38" fmla="*/ 1 w 25"/>
                    <a:gd name="T39" fmla="*/ 1 h 23"/>
                    <a:gd name="T40" fmla="*/ 1 w 25"/>
                    <a:gd name="T41" fmla="*/ 1 h 23"/>
                    <a:gd name="T42" fmla="*/ 1 w 25"/>
                    <a:gd name="T43" fmla="*/ 1 h 23"/>
                    <a:gd name="T44" fmla="*/ 1 w 25"/>
                    <a:gd name="T45" fmla="*/ 1 h 23"/>
                    <a:gd name="T46" fmla="*/ 1 w 25"/>
                    <a:gd name="T47" fmla="*/ 1 h 23"/>
                    <a:gd name="T48" fmla="*/ 1 w 25"/>
                    <a:gd name="T49" fmla="*/ 0 h 23"/>
                    <a:gd name="T50" fmla="*/ 1 w 25"/>
                    <a:gd name="T51" fmla="*/ 0 h 23"/>
                    <a:gd name="T52" fmla="*/ 1 w 25"/>
                    <a:gd name="T53" fmla="*/ 0 h 23"/>
                    <a:gd name="T54" fmla="*/ 1 w 25"/>
                    <a:gd name="T55" fmla="*/ 1 h 23"/>
                    <a:gd name="T56" fmla="*/ 1 w 25"/>
                    <a:gd name="T57" fmla="*/ 1 h 23"/>
                    <a:gd name="T58" fmla="*/ 1 w 25"/>
                    <a:gd name="T59" fmla="*/ 1 h 23"/>
                    <a:gd name="T60" fmla="*/ 1 w 25"/>
                    <a:gd name="T61" fmla="*/ 1 h 23"/>
                    <a:gd name="T62" fmla="*/ 1 w 25"/>
                    <a:gd name="T63" fmla="*/ 1 h 23"/>
                    <a:gd name="T64" fmla="*/ 1 w 25"/>
                    <a:gd name="T65" fmla="*/ 1 h 23"/>
                    <a:gd name="T66" fmla="*/ 1 w 25"/>
                    <a:gd name="T67" fmla="*/ 1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3"/>
                    <a:gd name="T104" fmla="*/ 25 w 2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3">
                      <a:moveTo>
                        <a:pt x="25" y="14"/>
                      </a:moveTo>
                      <a:lnTo>
                        <a:pt x="25" y="15"/>
                      </a:lnTo>
                      <a:lnTo>
                        <a:pt x="25" y="17"/>
                      </a:lnTo>
                      <a:lnTo>
                        <a:pt x="24" y="19"/>
                      </a:lnTo>
                      <a:lnTo>
                        <a:pt x="23" y="20"/>
                      </a:lnTo>
                      <a:lnTo>
                        <a:pt x="23" y="21"/>
                      </a:lnTo>
                      <a:lnTo>
                        <a:pt x="22" y="22"/>
                      </a:lnTo>
                      <a:lnTo>
                        <a:pt x="22" y="23"/>
                      </a:lnTo>
                      <a:lnTo>
                        <a:pt x="5" y="23"/>
                      </a:lnTo>
                      <a:lnTo>
                        <a:pt x="4" y="22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5" y="11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5" name="Freeform 1137"/>
                <p:cNvSpPr>
                  <a:spLocks/>
                </p:cNvSpPr>
                <p:nvPr/>
              </p:nvSpPr>
              <p:spPr bwMode="auto">
                <a:xfrm>
                  <a:off x="412" y="1395"/>
                  <a:ext cx="13" cy="11"/>
                </a:xfrm>
                <a:custGeom>
                  <a:avLst/>
                  <a:gdLst>
                    <a:gd name="T0" fmla="*/ 1 w 25"/>
                    <a:gd name="T1" fmla="*/ 1 h 22"/>
                    <a:gd name="T2" fmla="*/ 1 w 25"/>
                    <a:gd name="T3" fmla="*/ 1 h 22"/>
                    <a:gd name="T4" fmla="*/ 1 w 25"/>
                    <a:gd name="T5" fmla="*/ 1 h 22"/>
                    <a:gd name="T6" fmla="*/ 1 w 25"/>
                    <a:gd name="T7" fmla="*/ 1 h 22"/>
                    <a:gd name="T8" fmla="*/ 1 w 25"/>
                    <a:gd name="T9" fmla="*/ 1 h 22"/>
                    <a:gd name="T10" fmla="*/ 1 w 25"/>
                    <a:gd name="T11" fmla="*/ 1 h 22"/>
                    <a:gd name="T12" fmla="*/ 1 w 25"/>
                    <a:gd name="T13" fmla="*/ 1 h 22"/>
                    <a:gd name="T14" fmla="*/ 1 w 25"/>
                    <a:gd name="T15" fmla="*/ 1 h 22"/>
                    <a:gd name="T16" fmla="*/ 1 w 25"/>
                    <a:gd name="T17" fmla="*/ 1 h 22"/>
                    <a:gd name="T18" fmla="*/ 1 w 25"/>
                    <a:gd name="T19" fmla="*/ 1 h 22"/>
                    <a:gd name="T20" fmla="*/ 1 w 25"/>
                    <a:gd name="T21" fmla="*/ 1 h 22"/>
                    <a:gd name="T22" fmla="*/ 1 w 25"/>
                    <a:gd name="T23" fmla="*/ 1 h 22"/>
                    <a:gd name="T24" fmla="*/ 1 w 25"/>
                    <a:gd name="T25" fmla="*/ 1 h 22"/>
                    <a:gd name="T26" fmla="*/ 1 w 25"/>
                    <a:gd name="T27" fmla="*/ 1 h 22"/>
                    <a:gd name="T28" fmla="*/ 1 w 25"/>
                    <a:gd name="T29" fmla="*/ 1 h 22"/>
                    <a:gd name="T30" fmla="*/ 1 w 25"/>
                    <a:gd name="T31" fmla="*/ 1 h 22"/>
                    <a:gd name="T32" fmla="*/ 1 w 25"/>
                    <a:gd name="T33" fmla="*/ 1 h 22"/>
                    <a:gd name="T34" fmla="*/ 0 w 25"/>
                    <a:gd name="T35" fmla="*/ 1 h 22"/>
                    <a:gd name="T36" fmla="*/ 1 w 25"/>
                    <a:gd name="T37" fmla="*/ 1 h 22"/>
                    <a:gd name="T38" fmla="*/ 1 w 25"/>
                    <a:gd name="T39" fmla="*/ 1 h 22"/>
                    <a:gd name="T40" fmla="*/ 1 w 25"/>
                    <a:gd name="T41" fmla="*/ 1 h 22"/>
                    <a:gd name="T42" fmla="*/ 1 w 25"/>
                    <a:gd name="T43" fmla="*/ 1 h 22"/>
                    <a:gd name="T44" fmla="*/ 1 w 25"/>
                    <a:gd name="T45" fmla="*/ 1 h 22"/>
                    <a:gd name="T46" fmla="*/ 1 w 25"/>
                    <a:gd name="T47" fmla="*/ 1 h 22"/>
                    <a:gd name="T48" fmla="*/ 1 w 25"/>
                    <a:gd name="T49" fmla="*/ 1 h 22"/>
                    <a:gd name="T50" fmla="*/ 1 w 25"/>
                    <a:gd name="T51" fmla="*/ 0 h 22"/>
                    <a:gd name="T52" fmla="*/ 1 w 25"/>
                    <a:gd name="T53" fmla="*/ 0 h 22"/>
                    <a:gd name="T54" fmla="*/ 1 w 25"/>
                    <a:gd name="T55" fmla="*/ 1 h 22"/>
                    <a:gd name="T56" fmla="*/ 1 w 25"/>
                    <a:gd name="T57" fmla="*/ 1 h 22"/>
                    <a:gd name="T58" fmla="*/ 1 w 25"/>
                    <a:gd name="T59" fmla="*/ 1 h 22"/>
                    <a:gd name="T60" fmla="*/ 1 w 25"/>
                    <a:gd name="T61" fmla="*/ 1 h 22"/>
                    <a:gd name="T62" fmla="*/ 1 w 25"/>
                    <a:gd name="T63" fmla="*/ 1 h 22"/>
                    <a:gd name="T64" fmla="*/ 1 w 25"/>
                    <a:gd name="T65" fmla="*/ 1 h 22"/>
                    <a:gd name="T66" fmla="*/ 1 w 25"/>
                    <a:gd name="T67" fmla="*/ 1 h 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2"/>
                    <a:gd name="T104" fmla="*/ 25 w 25"/>
                    <a:gd name="T105" fmla="*/ 22 h 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2">
                      <a:moveTo>
                        <a:pt x="25" y="14"/>
                      </a:moveTo>
                      <a:lnTo>
                        <a:pt x="24" y="15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2" y="22"/>
                      </a:lnTo>
                      <a:lnTo>
                        <a:pt x="21" y="22"/>
                      </a:lnTo>
                      <a:lnTo>
                        <a:pt x="5" y="22"/>
                      </a:lnTo>
                      <a:lnTo>
                        <a:pt x="4" y="22"/>
                      </a:lnTo>
                      <a:lnTo>
                        <a:pt x="4" y="21"/>
                      </a:lnTo>
                      <a:lnTo>
                        <a:pt x="3" y="20"/>
                      </a:lnTo>
                      <a:lnTo>
                        <a:pt x="2" y="19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2" y="5"/>
                      </a:lnTo>
                      <a:lnTo>
                        <a:pt x="23" y="7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5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6" name="Freeform 1138"/>
                <p:cNvSpPr>
                  <a:spLocks/>
                </p:cNvSpPr>
                <p:nvPr/>
              </p:nvSpPr>
              <p:spPr bwMode="auto">
                <a:xfrm>
                  <a:off x="413" y="1396"/>
                  <a:ext cx="11" cy="10"/>
                </a:xfrm>
                <a:custGeom>
                  <a:avLst/>
                  <a:gdLst>
                    <a:gd name="T0" fmla="*/ 0 w 23"/>
                    <a:gd name="T1" fmla="*/ 1 h 20"/>
                    <a:gd name="T2" fmla="*/ 0 w 23"/>
                    <a:gd name="T3" fmla="*/ 1 h 20"/>
                    <a:gd name="T4" fmla="*/ 0 w 23"/>
                    <a:gd name="T5" fmla="*/ 1 h 20"/>
                    <a:gd name="T6" fmla="*/ 0 w 23"/>
                    <a:gd name="T7" fmla="*/ 1 h 20"/>
                    <a:gd name="T8" fmla="*/ 0 w 23"/>
                    <a:gd name="T9" fmla="*/ 1 h 20"/>
                    <a:gd name="T10" fmla="*/ 0 w 23"/>
                    <a:gd name="T11" fmla="*/ 1 h 20"/>
                    <a:gd name="T12" fmla="*/ 0 w 23"/>
                    <a:gd name="T13" fmla="*/ 1 h 20"/>
                    <a:gd name="T14" fmla="*/ 0 w 23"/>
                    <a:gd name="T15" fmla="*/ 1 h 20"/>
                    <a:gd name="T16" fmla="*/ 0 w 23"/>
                    <a:gd name="T17" fmla="*/ 1 h 20"/>
                    <a:gd name="T18" fmla="*/ 0 w 23"/>
                    <a:gd name="T19" fmla="*/ 1 h 20"/>
                    <a:gd name="T20" fmla="*/ 0 w 23"/>
                    <a:gd name="T21" fmla="*/ 1 h 20"/>
                    <a:gd name="T22" fmla="*/ 0 w 23"/>
                    <a:gd name="T23" fmla="*/ 1 h 20"/>
                    <a:gd name="T24" fmla="*/ 0 w 23"/>
                    <a:gd name="T25" fmla="*/ 1 h 20"/>
                    <a:gd name="T26" fmla="*/ 0 w 23"/>
                    <a:gd name="T27" fmla="*/ 1 h 20"/>
                    <a:gd name="T28" fmla="*/ 0 w 23"/>
                    <a:gd name="T29" fmla="*/ 1 h 20"/>
                    <a:gd name="T30" fmla="*/ 0 w 23"/>
                    <a:gd name="T31" fmla="*/ 1 h 20"/>
                    <a:gd name="T32" fmla="*/ 0 w 23"/>
                    <a:gd name="T33" fmla="*/ 1 h 20"/>
                    <a:gd name="T34" fmla="*/ 0 w 23"/>
                    <a:gd name="T35" fmla="*/ 1 h 20"/>
                    <a:gd name="T36" fmla="*/ 0 w 23"/>
                    <a:gd name="T37" fmla="*/ 1 h 20"/>
                    <a:gd name="T38" fmla="*/ 0 w 23"/>
                    <a:gd name="T39" fmla="*/ 1 h 20"/>
                    <a:gd name="T40" fmla="*/ 0 w 23"/>
                    <a:gd name="T41" fmla="*/ 1 h 20"/>
                    <a:gd name="T42" fmla="*/ 0 w 23"/>
                    <a:gd name="T43" fmla="*/ 1 h 20"/>
                    <a:gd name="T44" fmla="*/ 0 w 23"/>
                    <a:gd name="T45" fmla="*/ 1 h 20"/>
                    <a:gd name="T46" fmla="*/ 0 w 23"/>
                    <a:gd name="T47" fmla="*/ 1 h 20"/>
                    <a:gd name="T48" fmla="*/ 0 w 23"/>
                    <a:gd name="T49" fmla="*/ 0 h 20"/>
                    <a:gd name="T50" fmla="*/ 0 w 23"/>
                    <a:gd name="T51" fmla="*/ 0 h 20"/>
                    <a:gd name="T52" fmla="*/ 0 w 23"/>
                    <a:gd name="T53" fmla="*/ 0 h 20"/>
                    <a:gd name="T54" fmla="*/ 0 w 23"/>
                    <a:gd name="T55" fmla="*/ 1 h 20"/>
                    <a:gd name="T56" fmla="*/ 0 w 23"/>
                    <a:gd name="T57" fmla="*/ 1 h 20"/>
                    <a:gd name="T58" fmla="*/ 0 w 23"/>
                    <a:gd name="T59" fmla="*/ 1 h 20"/>
                    <a:gd name="T60" fmla="*/ 0 w 23"/>
                    <a:gd name="T61" fmla="*/ 1 h 20"/>
                    <a:gd name="T62" fmla="*/ 0 w 23"/>
                    <a:gd name="T63" fmla="*/ 1 h 20"/>
                    <a:gd name="T64" fmla="*/ 0 w 23"/>
                    <a:gd name="T65" fmla="*/ 1 h 20"/>
                    <a:gd name="T66" fmla="*/ 0 w 23"/>
                    <a:gd name="T67" fmla="*/ 1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"/>
                    <a:gd name="T103" fmla="*/ 0 h 20"/>
                    <a:gd name="T104" fmla="*/ 23 w 23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" h="20">
                      <a:moveTo>
                        <a:pt x="23" y="12"/>
                      </a:move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2" y="16"/>
                      </a:lnTo>
                      <a:lnTo>
                        <a:pt x="21" y="17"/>
                      </a:lnTo>
                      <a:lnTo>
                        <a:pt x="20" y="18"/>
                      </a:lnTo>
                      <a:lnTo>
                        <a:pt x="20" y="19"/>
                      </a:lnTo>
                      <a:lnTo>
                        <a:pt x="19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1" y="5"/>
                      </a:lnTo>
                      <a:lnTo>
                        <a:pt x="22" y="7"/>
                      </a:lnTo>
                      <a:lnTo>
                        <a:pt x="23" y="9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7" name="Freeform 1139"/>
                <p:cNvSpPr>
                  <a:spLocks/>
                </p:cNvSpPr>
                <p:nvPr/>
              </p:nvSpPr>
              <p:spPr bwMode="auto">
                <a:xfrm>
                  <a:off x="413" y="1396"/>
                  <a:ext cx="10" cy="10"/>
                </a:xfrm>
                <a:custGeom>
                  <a:avLst/>
                  <a:gdLst>
                    <a:gd name="T0" fmla="*/ 0 w 21"/>
                    <a:gd name="T1" fmla="*/ 1 h 18"/>
                    <a:gd name="T2" fmla="*/ 0 w 21"/>
                    <a:gd name="T3" fmla="*/ 1 h 18"/>
                    <a:gd name="T4" fmla="*/ 0 w 21"/>
                    <a:gd name="T5" fmla="*/ 1 h 18"/>
                    <a:gd name="T6" fmla="*/ 0 w 21"/>
                    <a:gd name="T7" fmla="*/ 1 h 18"/>
                    <a:gd name="T8" fmla="*/ 0 w 21"/>
                    <a:gd name="T9" fmla="*/ 1 h 18"/>
                    <a:gd name="T10" fmla="*/ 0 w 21"/>
                    <a:gd name="T11" fmla="*/ 1 h 18"/>
                    <a:gd name="T12" fmla="*/ 0 w 21"/>
                    <a:gd name="T13" fmla="*/ 1 h 18"/>
                    <a:gd name="T14" fmla="*/ 0 w 21"/>
                    <a:gd name="T15" fmla="*/ 1 h 18"/>
                    <a:gd name="T16" fmla="*/ 0 w 21"/>
                    <a:gd name="T17" fmla="*/ 1 h 18"/>
                    <a:gd name="T18" fmla="*/ 0 w 21"/>
                    <a:gd name="T19" fmla="*/ 1 h 18"/>
                    <a:gd name="T20" fmla="*/ 0 w 21"/>
                    <a:gd name="T21" fmla="*/ 1 h 18"/>
                    <a:gd name="T22" fmla="*/ 0 w 21"/>
                    <a:gd name="T23" fmla="*/ 1 h 18"/>
                    <a:gd name="T24" fmla="*/ 0 w 21"/>
                    <a:gd name="T25" fmla="*/ 1 h 18"/>
                    <a:gd name="T26" fmla="*/ 0 w 21"/>
                    <a:gd name="T27" fmla="*/ 1 h 18"/>
                    <a:gd name="T28" fmla="*/ 0 w 21"/>
                    <a:gd name="T29" fmla="*/ 1 h 18"/>
                    <a:gd name="T30" fmla="*/ 0 w 21"/>
                    <a:gd name="T31" fmla="*/ 1 h 18"/>
                    <a:gd name="T32" fmla="*/ 0 w 21"/>
                    <a:gd name="T33" fmla="*/ 1 h 18"/>
                    <a:gd name="T34" fmla="*/ 0 w 21"/>
                    <a:gd name="T35" fmla="*/ 1 h 18"/>
                    <a:gd name="T36" fmla="*/ 0 w 21"/>
                    <a:gd name="T37" fmla="*/ 1 h 18"/>
                    <a:gd name="T38" fmla="*/ 0 w 21"/>
                    <a:gd name="T39" fmla="*/ 1 h 18"/>
                    <a:gd name="T40" fmla="*/ 0 w 21"/>
                    <a:gd name="T41" fmla="*/ 1 h 18"/>
                    <a:gd name="T42" fmla="*/ 0 w 21"/>
                    <a:gd name="T43" fmla="*/ 1 h 18"/>
                    <a:gd name="T44" fmla="*/ 0 w 21"/>
                    <a:gd name="T45" fmla="*/ 1 h 18"/>
                    <a:gd name="T46" fmla="*/ 0 w 21"/>
                    <a:gd name="T47" fmla="*/ 1 h 18"/>
                    <a:gd name="T48" fmla="*/ 0 w 21"/>
                    <a:gd name="T49" fmla="*/ 0 h 18"/>
                    <a:gd name="T50" fmla="*/ 0 w 21"/>
                    <a:gd name="T51" fmla="*/ 0 h 18"/>
                    <a:gd name="T52" fmla="*/ 0 w 21"/>
                    <a:gd name="T53" fmla="*/ 0 h 18"/>
                    <a:gd name="T54" fmla="*/ 0 w 21"/>
                    <a:gd name="T55" fmla="*/ 1 h 18"/>
                    <a:gd name="T56" fmla="*/ 0 w 21"/>
                    <a:gd name="T57" fmla="*/ 1 h 18"/>
                    <a:gd name="T58" fmla="*/ 0 w 21"/>
                    <a:gd name="T59" fmla="*/ 1 h 18"/>
                    <a:gd name="T60" fmla="*/ 0 w 21"/>
                    <a:gd name="T61" fmla="*/ 1 h 18"/>
                    <a:gd name="T62" fmla="*/ 0 w 21"/>
                    <a:gd name="T63" fmla="*/ 1 h 18"/>
                    <a:gd name="T64" fmla="*/ 0 w 21"/>
                    <a:gd name="T65" fmla="*/ 1 h 18"/>
                    <a:gd name="T66" fmla="*/ 0 w 21"/>
                    <a:gd name="T67" fmla="*/ 1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"/>
                    <a:gd name="T103" fmla="*/ 0 h 18"/>
                    <a:gd name="T104" fmla="*/ 21 w 21"/>
                    <a:gd name="T105" fmla="*/ 18 h 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" h="18">
                      <a:moveTo>
                        <a:pt x="21" y="11"/>
                      </a:moveTo>
                      <a:lnTo>
                        <a:pt x="21" y="12"/>
                      </a:lnTo>
                      <a:lnTo>
                        <a:pt x="20" y="13"/>
                      </a:lnTo>
                      <a:lnTo>
                        <a:pt x="20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0" y="5"/>
                      </a:lnTo>
                      <a:lnTo>
                        <a:pt x="20" y="6"/>
                      </a:lnTo>
                      <a:lnTo>
                        <a:pt x="21" y="8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8" name="Freeform 1140"/>
                <p:cNvSpPr>
                  <a:spLocks/>
                </p:cNvSpPr>
                <p:nvPr/>
              </p:nvSpPr>
              <p:spPr bwMode="auto">
                <a:xfrm>
                  <a:off x="413" y="1396"/>
                  <a:ext cx="10" cy="10"/>
                </a:xfrm>
                <a:custGeom>
                  <a:avLst/>
                  <a:gdLst>
                    <a:gd name="T0" fmla="*/ 1 w 20"/>
                    <a:gd name="T1" fmla="*/ 1 h 18"/>
                    <a:gd name="T2" fmla="*/ 1 w 20"/>
                    <a:gd name="T3" fmla="*/ 1 h 18"/>
                    <a:gd name="T4" fmla="*/ 1 w 20"/>
                    <a:gd name="T5" fmla="*/ 1 h 18"/>
                    <a:gd name="T6" fmla="*/ 1 w 20"/>
                    <a:gd name="T7" fmla="*/ 1 h 18"/>
                    <a:gd name="T8" fmla="*/ 1 w 20"/>
                    <a:gd name="T9" fmla="*/ 1 h 18"/>
                    <a:gd name="T10" fmla="*/ 1 w 20"/>
                    <a:gd name="T11" fmla="*/ 1 h 18"/>
                    <a:gd name="T12" fmla="*/ 1 w 20"/>
                    <a:gd name="T13" fmla="*/ 1 h 18"/>
                    <a:gd name="T14" fmla="*/ 1 w 20"/>
                    <a:gd name="T15" fmla="*/ 1 h 18"/>
                    <a:gd name="T16" fmla="*/ 1 w 20"/>
                    <a:gd name="T17" fmla="*/ 1 h 18"/>
                    <a:gd name="T18" fmla="*/ 1 w 20"/>
                    <a:gd name="T19" fmla="*/ 1 h 18"/>
                    <a:gd name="T20" fmla="*/ 1 w 20"/>
                    <a:gd name="T21" fmla="*/ 1 h 18"/>
                    <a:gd name="T22" fmla="*/ 1 w 20"/>
                    <a:gd name="T23" fmla="*/ 1 h 18"/>
                    <a:gd name="T24" fmla="*/ 1 w 20"/>
                    <a:gd name="T25" fmla="*/ 1 h 18"/>
                    <a:gd name="T26" fmla="*/ 1 w 20"/>
                    <a:gd name="T27" fmla="*/ 1 h 18"/>
                    <a:gd name="T28" fmla="*/ 1 w 20"/>
                    <a:gd name="T29" fmla="*/ 1 h 18"/>
                    <a:gd name="T30" fmla="*/ 1 w 20"/>
                    <a:gd name="T31" fmla="*/ 1 h 18"/>
                    <a:gd name="T32" fmla="*/ 1 w 20"/>
                    <a:gd name="T33" fmla="*/ 1 h 18"/>
                    <a:gd name="T34" fmla="*/ 0 w 20"/>
                    <a:gd name="T35" fmla="*/ 1 h 18"/>
                    <a:gd name="T36" fmla="*/ 1 w 20"/>
                    <a:gd name="T37" fmla="*/ 1 h 18"/>
                    <a:gd name="T38" fmla="*/ 1 w 20"/>
                    <a:gd name="T39" fmla="*/ 1 h 18"/>
                    <a:gd name="T40" fmla="*/ 1 w 20"/>
                    <a:gd name="T41" fmla="*/ 1 h 18"/>
                    <a:gd name="T42" fmla="*/ 1 w 20"/>
                    <a:gd name="T43" fmla="*/ 1 h 18"/>
                    <a:gd name="T44" fmla="*/ 1 w 20"/>
                    <a:gd name="T45" fmla="*/ 1 h 18"/>
                    <a:gd name="T46" fmla="*/ 1 w 20"/>
                    <a:gd name="T47" fmla="*/ 1 h 18"/>
                    <a:gd name="T48" fmla="*/ 1 w 20"/>
                    <a:gd name="T49" fmla="*/ 1 h 18"/>
                    <a:gd name="T50" fmla="*/ 1 w 20"/>
                    <a:gd name="T51" fmla="*/ 0 h 18"/>
                    <a:gd name="T52" fmla="*/ 1 w 20"/>
                    <a:gd name="T53" fmla="*/ 1 h 18"/>
                    <a:gd name="T54" fmla="*/ 1 w 20"/>
                    <a:gd name="T55" fmla="*/ 1 h 18"/>
                    <a:gd name="T56" fmla="*/ 1 w 20"/>
                    <a:gd name="T57" fmla="*/ 1 h 18"/>
                    <a:gd name="T58" fmla="*/ 1 w 20"/>
                    <a:gd name="T59" fmla="*/ 1 h 18"/>
                    <a:gd name="T60" fmla="*/ 1 w 20"/>
                    <a:gd name="T61" fmla="*/ 1 h 18"/>
                    <a:gd name="T62" fmla="*/ 1 w 20"/>
                    <a:gd name="T63" fmla="*/ 1 h 18"/>
                    <a:gd name="T64" fmla="*/ 1 w 20"/>
                    <a:gd name="T65" fmla="*/ 1 h 18"/>
                    <a:gd name="T66" fmla="*/ 1 w 20"/>
                    <a:gd name="T67" fmla="*/ 1 h 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"/>
                    <a:gd name="T103" fmla="*/ 0 h 18"/>
                    <a:gd name="T104" fmla="*/ 20 w 20"/>
                    <a:gd name="T105" fmla="*/ 18 h 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" h="18">
                      <a:moveTo>
                        <a:pt x="20" y="11"/>
                      </a:moveTo>
                      <a:lnTo>
                        <a:pt x="20" y="12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7" y="18"/>
                      </a:lnTo>
                      <a:lnTo>
                        <a:pt x="4" y="18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2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20" y="8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49" name="Freeform 1141"/>
                <p:cNvSpPr>
                  <a:spLocks/>
                </p:cNvSpPr>
                <p:nvPr/>
              </p:nvSpPr>
              <p:spPr bwMode="auto">
                <a:xfrm>
                  <a:off x="414" y="1397"/>
                  <a:ext cx="8" cy="8"/>
                </a:xfrm>
                <a:custGeom>
                  <a:avLst/>
                  <a:gdLst>
                    <a:gd name="T0" fmla="*/ 0 w 18"/>
                    <a:gd name="T1" fmla="*/ 1 h 16"/>
                    <a:gd name="T2" fmla="*/ 0 w 18"/>
                    <a:gd name="T3" fmla="*/ 1 h 16"/>
                    <a:gd name="T4" fmla="*/ 0 w 18"/>
                    <a:gd name="T5" fmla="*/ 1 h 16"/>
                    <a:gd name="T6" fmla="*/ 0 w 18"/>
                    <a:gd name="T7" fmla="*/ 1 h 16"/>
                    <a:gd name="T8" fmla="*/ 0 w 18"/>
                    <a:gd name="T9" fmla="*/ 1 h 16"/>
                    <a:gd name="T10" fmla="*/ 0 w 18"/>
                    <a:gd name="T11" fmla="*/ 1 h 16"/>
                    <a:gd name="T12" fmla="*/ 0 w 18"/>
                    <a:gd name="T13" fmla="*/ 1 h 16"/>
                    <a:gd name="T14" fmla="*/ 0 w 18"/>
                    <a:gd name="T15" fmla="*/ 1 h 16"/>
                    <a:gd name="T16" fmla="*/ 0 w 18"/>
                    <a:gd name="T17" fmla="*/ 1 h 16"/>
                    <a:gd name="T18" fmla="*/ 0 w 18"/>
                    <a:gd name="T19" fmla="*/ 1 h 16"/>
                    <a:gd name="T20" fmla="*/ 0 w 18"/>
                    <a:gd name="T21" fmla="*/ 1 h 16"/>
                    <a:gd name="T22" fmla="*/ 0 w 18"/>
                    <a:gd name="T23" fmla="*/ 1 h 16"/>
                    <a:gd name="T24" fmla="*/ 0 w 18"/>
                    <a:gd name="T25" fmla="*/ 1 h 16"/>
                    <a:gd name="T26" fmla="*/ 0 w 18"/>
                    <a:gd name="T27" fmla="*/ 1 h 16"/>
                    <a:gd name="T28" fmla="*/ 0 w 18"/>
                    <a:gd name="T29" fmla="*/ 1 h 16"/>
                    <a:gd name="T30" fmla="*/ 0 w 18"/>
                    <a:gd name="T31" fmla="*/ 1 h 16"/>
                    <a:gd name="T32" fmla="*/ 0 w 18"/>
                    <a:gd name="T33" fmla="*/ 1 h 16"/>
                    <a:gd name="T34" fmla="*/ 0 w 18"/>
                    <a:gd name="T35" fmla="*/ 1 h 16"/>
                    <a:gd name="T36" fmla="*/ 0 w 18"/>
                    <a:gd name="T37" fmla="*/ 1 h 16"/>
                    <a:gd name="T38" fmla="*/ 0 w 18"/>
                    <a:gd name="T39" fmla="*/ 1 h 16"/>
                    <a:gd name="T40" fmla="*/ 0 w 18"/>
                    <a:gd name="T41" fmla="*/ 1 h 16"/>
                    <a:gd name="T42" fmla="*/ 0 w 18"/>
                    <a:gd name="T43" fmla="*/ 1 h 16"/>
                    <a:gd name="T44" fmla="*/ 0 w 18"/>
                    <a:gd name="T45" fmla="*/ 1 h 16"/>
                    <a:gd name="T46" fmla="*/ 0 w 18"/>
                    <a:gd name="T47" fmla="*/ 1 h 16"/>
                    <a:gd name="T48" fmla="*/ 0 w 18"/>
                    <a:gd name="T49" fmla="*/ 0 h 16"/>
                    <a:gd name="T50" fmla="*/ 0 w 18"/>
                    <a:gd name="T51" fmla="*/ 0 h 16"/>
                    <a:gd name="T52" fmla="*/ 0 w 18"/>
                    <a:gd name="T53" fmla="*/ 0 h 16"/>
                    <a:gd name="T54" fmla="*/ 0 w 18"/>
                    <a:gd name="T55" fmla="*/ 1 h 16"/>
                    <a:gd name="T56" fmla="*/ 0 w 18"/>
                    <a:gd name="T57" fmla="*/ 1 h 16"/>
                    <a:gd name="T58" fmla="*/ 0 w 18"/>
                    <a:gd name="T59" fmla="*/ 1 h 16"/>
                    <a:gd name="T60" fmla="*/ 0 w 18"/>
                    <a:gd name="T61" fmla="*/ 1 h 16"/>
                    <a:gd name="T62" fmla="*/ 0 w 18"/>
                    <a:gd name="T63" fmla="*/ 1 h 16"/>
                    <a:gd name="T64" fmla="*/ 0 w 18"/>
                    <a:gd name="T65" fmla="*/ 1 h 16"/>
                    <a:gd name="T66" fmla="*/ 0 w 18"/>
                    <a:gd name="T67" fmla="*/ 1 h 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16"/>
                    <a:gd name="T104" fmla="*/ 18 w 18"/>
                    <a:gd name="T105" fmla="*/ 16 h 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16">
                      <a:moveTo>
                        <a:pt x="18" y="10"/>
                      </a:move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7" y="13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4" y="2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7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0" name="Freeform 1142"/>
                <p:cNvSpPr>
                  <a:spLocks/>
                </p:cNvSpPr>
                <p:nvPr/>
              </p:nvSpPr>
              <p:spPr bwMode="auto">
                <a:xfrm>
                  <a:off x="414" y="1397"/>
                  <a:ext cx="8" cy="8"/>
                </a:xfrm>
                <a:custGeom>
                  <a:avLst/>
                  <a:gdLst>
                    <a:gd name="T0" fmla="*/ 1 w 16"/>
                    <a:gd name="T1" fmla="*/ 1 h 15"/>
                    <a:gd name="T2" fmla="*/ 1 w 16"/>
                    <a:gd name="T3" fmla="*/ 1 h 15"/>
                    <a:gd name="T4" fmla="*/ 1 w 16"/>
                    <a:gd name="T5" fmla="*/ 1 h 15"/>
                    <a:gd name="T6" fmla="*/ 1 w 16"/>
                    <a:gd name="T7" fmla="*/ 1 h 15"/>
                    <a:gd name="T8" fmla="*/ 1 w 16"/>
                    <a:gd name="T9" fmla="*/ 1 h 15"/>
                    <a:gd name="T10" fmla="*/ 1 w 16"/>
                    <a:gd name="T11" fmla="*/ 1 h 15"/>
                    <a:gd name="T12" fmla="*/ 1 w 16"/>
                    <a:gd name="T13" fmla="*/ 1 h 15"/>
                    <a:gd name="T14" fmla="*/ 1 w 16"/>
                    <a:gd name="T15" fmla="*/ 1 h 15"/>
                    <a:gd name="T16" fmla="*/ 1 w 16"/>
                    <a:gd name="T17" fmla="*/ 1 h 15"/>
                    <a:gd name="T18" fmla="*/ 1 w 16"/>
                    <a:gd name="T19" fmla="*/ 1 h 15"/>
                    <a:gd name="T20" fmla="*/ 1 w 16"/>
                    <a:gd name="T21" fmla="*/ 1 h 15"/>
                    <a:gd name="T22" fmla="*/ 1 w 16"/>
                    <a:gd name="T23" fmla="*/ 1 h 15"/>
                    <a:gd name="T24" fmla="*/ 1 w 16"/>
                    <a:gd name="T25" fmla="*/ 1 h 15"/>
                    <a:gd name="T26" fmla="*/ 1 w 16"/>
                    <a:gd name="T27" fmla="*/ 1 h 15"/>
                    <a:gd name="T28" fmla="*/ 1 w 16"/>
                    <a:gd name="T29" fmla="*/ 1 h 15"/>
                    <a:gd name="T30" fmla="*/ 0 w 16"/>
                    <a:gd name="T31" fmla="*/ 1 h 15"/>
                    <a:gd name="T32" fmla="*/ 0 w 16"/>
                    <a:gd name="T33" fmla="*/ 1 h 15"/>
                    <a:gd name="T34" fmla="*/ 0 w 16"/>
                    <a:gd name="T35" fmla="*/ 1 h 15"/>
                    <a:gd name="T36" fmla="*/ 0 w 16"/>
                    <a:gd name="T37" fmla="*/ 1 h 15"/>
                    <a:gd name="T38" fmla="*/ 0 w 16"/>
                    <a:gd name="T39" fmla="*/ 1 h 15"/>
                    <a:gd name="T40" fmla="*/ 1 w 16"/>
                    <a:gd name="T41" fmla="*/ 1 h 15"/>
                    <a:gd name="T42" fmla="*/ 1 w 16"/>
                    <a:gd name="T43" fmla="*/ 1 h 15"/>
                    <a:gd name="T44" fmla="*/ 1 w 16"/>
                    <a:gd name="T45" fmla="*/ 1 h 15"/>
                    <a:gd name="T46" fmla="*/ 1 w 16"/>
                    <a:gd name="T47" fmla="*/ 1 h 15"/>
                    <a:gd name="T48" fmla="*/ 1 w 16"/>
                    <a:gd name="T49" fmla="*/ 0 h 15"/>
                    <a:gd name="T50" fmla="*/ 1 w 16"/>
                    <a:gd name="T51" fmla="*/ 0 h 15"/>
                    <a:gd name="T52" fmla="*/ 1 w 16"/>
                    <a:gd name="T53" fmla="*/ 0 h 15"/>
                    <a:gd name="T54" fmla="*/ 1 w 16"/>
                    <a:gd name="T55" fmla="*/ 0 h 15"/>
                    <a:gd name="T56" fmla="*/ 1 w 16"/>
                    <a:gd name="T57" fmla="*/ 1 h 15"/>
                    <a:gd name="T58" fmla="*/ 1 w 16"/>
                    <a:gd name="T59" fmla="*/ 1 h 15"/>
                    <a:gd name="T60" fmla="*/ 1 w 16"/>
                    <a:gd name="T61" fmla="*/ 1 h 15"/>
                    <a:gd name="T62" fmla="*/ 1 w 16"/>
                    <a:gd name="T63" fmla="*/ 1 h 15"/>
                    <a:gd name="T64" fmla="*/ 1 w 16"/>
                    <a:gd name="T65" fmla="*/ 1 h 15"/>
                    <a:gd name="T66" fmla="*/ 1 w 16"/>
                    <a:gd name="T67" fmla="*/ 1 h 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"/>
                    <a:gd name="T103" fmla="*/ 0 h 15"/>
                    <a:gd name="T104" fmla="*/ 16 w 16"/>
                    <a:gd name="T105" fmla="*/ 15 h 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" h="15">
                      <a:moveTo>
                        <a:pt x="16" y="9"/>
                      </a:moveTo>
                      <a:lnTo>
                        <a:pt x="16" y="10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3" y="14"/>
                      </a:lnTo>
                      <a:lnTo>
                        <a:pt x="13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6" y="5"/>
                      </a:lnTo>
                      <a:lnTo>
                        <a:pt x="16" y="6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1" name="Freeform 1143"/>
                <p:cNvSpPr>
                  <a:spLocks/>
                </p:cNvSpPr>
                <p:nvPr/>
              </p:nvSpPr>
              <p:spPr bwMode="auto">
                <a:xfrm>
                  <a:off x="414" y="1398"/>
                  <a:ext cx="7" cy="7"/>
                </a:xfrm>
                <a:custGeom>
                  <a:avLst/>
                  <a:gdLst>
                    <a:gd name="T0" fmla="*/ 0 w 15"/>
                    <a:gd name="T1" fmla="*/ 1 h 13"/>
                    <a:gd name="T2" fmla="*/ 0 w 15"/>
                    <a:gd name="T3" fmla="*/ 1 h 13"/>
                    <a:gd name="T4" fmla="*/ 0 w 15"/>
                    <a:gd name="T5" fmla="*/ 1 h 13"/>
                    <a:gd name="T6" fmla="*/ 0 w 15"/>
                    <a:gd name="T7" fmla="*/ 1 h 13"/>
                    <a:gd name="T8" fmla="*/ 0 w 15"/>
                    <a:gd name="T9" fmla="*/ 1 h 13"/>
                    <a:gd name="T10" fmla="*/ 0 w 15"/>
                    <a:gd name="T11" fmla="*/ 1 h 13"/>
                    <a:gd name="T12" fmla="*/ 0 w 15"/>
                    <a:gd name="T13" fmla="*/ 1 h 13"/>
                    <a:gd name="T14" fmla="*/ 0 w 15"/>
                    <a:gd name="T15" fmla="*/ 1 h 13"/>
                    <a:gd name="T16" fmla="*/ 0 w 15"/>
                    <a:gd name="T17" fmla="*/ 1 h 13"/>
                    <a:gd name="T18" fmla="*/ 0 w 15"/>
                    <a:gd name="T19" fmla="*/ 1 h 13"/>
                    <a:gd name="T20" fmla="*/ 0 w 15"/>
                    <a:gd name="T21" fmla="*/ 1 h 13"/>
                    <a:gd name="T22" fmla="*/ 0 w 15"/>
                    <a:gd name="T23" fmla="*/ 1 h 13"/>
                    <a:gd name="T24" fmla="*/ 0 w 15"/>
                    <a:gd name="T25" fmla="*/ 1 h 13"/>
                    <a:gd name="T26" fmla="*/ 0 w 15"/>
                    <a:gd name="T27" fmla="*/ 1 h 13"/>
                    <a:gd name="T28" fmla="*/ 0 w 15"/>
                    <a:gd name="T29" fmla="*/ 1 h 13"/>
                    <a:gd name="T30" fmla="*/ 0 w 15"/>
                    <a:gd name="T31" fmla="*/ 1 h 13"/>
                    <a:gd name="T32" fmla="*/ 0 w 15"/>
                    <a:gd name="T33" fmla="*/ 1 h 13"/>
                    <a:gd name="T34" fmla="*/ 0 w 15"/>
                    <a:gd name="T35" fmla="*/ 1 h 13"/>
                    <a:gd name="T36" fmla="*/ 0 w 15"/>
                    <a:gd name="T37" fmla="*/ 1 h 13"/>
                    <a:gd name="T38" fmla="*/ 0 w 15"/>
                    <a:gd name="T39" fmla="*/ 1 h 13"/>
                    <a:gd name="T40" fmla="*/ 0 w 15"/>
                    <a:gd name="T41" fmla="*/ 1 h 13"/>
                    <a:gd name="T42" fmla="*/ 0 w 15"/>
                    <a:gd name="T43" fmla="*/ 1 h 13"/>
                    <a:gd name="T44" fmla="*/ 0 w 15"/>
                    <a:gd name="T45" fmla="*/ 1 h 13"/>
                    <a:gd name="T46" fmla="*/ 0 w 15"/>
                    <a:gd name="T47" fmla="*/ 0 h 13"/>
                    <a:gd name="T48" fmla="*/ 0 w 15"/>
                    <a:gd name="T49" fmla="*/ 0 h 13"/>
                    <a:gd name="T50" fmla="*/ 0 w 15"/>
                    <a:gd name="T51" fmla="*/ 0 h 13"/>
                    <a:gd name="T52" fmla="*/ 0 w 15"/>
                    <a:gd name="T53" fmla="*/ 0 h 13"/>
                    <a:gd name="T54" fmla="*/ 0 w 15"/>
                    <a:gd name="T55" fmla="*/ 0 h 13"/>
                    <a:gd name="T56" fmla="*/ 0 w 15"/>
                    <a:gd name="T57" fmla="*/ 1 h 13"/>
                    <a:gd name="T58" fmla="*/ 0 w 15"/>
                    <a:gd name="T59" fmla="*/ 1 h 13"/>
                    <a:gd name="T60" fmla="*/ 0 w 15"/>
                    <a:gd name="T61" fmla="*/ 1 h 13"/>
                    <a:gd name="T62" fmla="*/ 0 w 15"/>
                    <a:gd name="T63" fmla="*/ 1 h 13"/>
                    <a:gd name="T64" fmla="*/ 0 w 15"/>
                    <a:gd name="T65" fmla="*/ 1 h 13"/>
                    <a:gd name="T66" fmla="*/ 0 w 15"/>
                    <a:gd name="T67" fmla="*/ 1 h 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"/>
                    <a:gd name="T103" fmla="*/ 0 h 13"/>
                    <a:gd name="T104" fmla="*/ 15 w 15"/>
                    <a:gd name="T105" fmla="*/ 13 h 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" h="13">
                      <a:moveTo>
                        <a:pt x="15" y="8"/>
                      </a:move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4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5" y="7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2" name="Freeform 1144"/>
                <p:cNvSpPr>
                  <a:spLocks/>
                </p:cNvSpPr>
                <p:nvPr/>
              </p:nvSpPr>
              <p:spPr bwMode="auto">
                <a:xfrm>
                  <a:off x="415" y="1399"/>
                  <a:ext cx="6" cy="5"/>
                </a:xfrm>
                <a:custGeom>
                  <a:avLst/>
                  <a:gdLst>
                    <a:gd name="T0" fmla="*/ 0 w 14"/>
                    <a:gd name="T1" fmla="*/ 0 h 11"/>
                    <a:gd name="T2" fmla="*/ 0 w 14"/>
                    <a:gd name="T3" fmla="*/ 0 h 11"/>
                    <a:gd name="T4" fmla="*/ 0 w 14"/>
                    <a:gd name="T5" fmla="*/ 0 h 11"/>
                    <a:gd name="T6" fmla="*/ 0 w 14"/>
                    <a:gd name="T7" fmla="*/ 0 h 11"/>
                    <a:gd name="T8" fmla="*/ 0 w 14"/>
                    <a:gd name="T9" fmla="*/ 0 h 11"/>
                    <a:gd name="T10" fmla="*/ 0 w 14"/>
                    <a:gd name="T11" fmla="*/ 0 h 11"/>
                    <a:gd name="T12" fmla="*/ 0 w 14"/>
                    <a:gd name="T13" fmla="*/ 0 h 11"/>
                    <a:gd name="T14" fmla="*/ 0 w 14"/>
                    <a:gd name="T15" fmla="*/ 0 h 11"/>
                    <a:gd name="T16" fmla="*/ 0 w 14"/>
                    <a:gd name="T17" fmla="*/ 0 h 11"/>
                    <a:gd name="T18" fmla="*/ 0 w 14"/>
                    <a:gd name="T19" fmla="*/ 0 h 11"/>
                    <a:gd name="T20" fmla="*/ 0 w 14"/>
                    <a:gd name="T21" fmla="*/ 0 h 11"/>
                    <a:gd name="T22" fmla="*/ 0 w 14"/>
                    <a:gd name="T23" fmla="*/ 0 h 11"/>
                    <a:gd name="T24" fmla="*/ 0 w 14"/>
                    <a:gd name="T25" fmla="*/ 0 h 11"/>
                    <a:gd name="T26" fmla="*/ 0 w 14"/>
                    <a:gd name="T27" fmla="*/ 0 h 11"/>
                    <a:gd name="T28" fmla="*/ 0 w 14"/>
                    <a:gd name="T29" fmla="*/ 0 h 11"/>
                    <a:gd name="T30" fmla="*/ 0 w 14"/>
                    <a:gd name="T31" fmla="*/ 0 h 11"/>
                    <a:gd name="T32" fmla="*/ 0 w 14"/>
                    <a:gd name="T33" fmla="*/ 0 h 11"/>
                    <a:gd name="T34" fmla="*/ 0 w 14"/>
                    <a:gd name="T35" fmla="*/ 0 h 11"/>
                    <a:gd name="T36" fmla="*/ 0 w 14"/>
                    <a:gd name="T37" fmla="*/ 0 h 11"/>
                    <a:gd name="T38" fmla="*/ 0 w 14"/>
                    <a:gd name="T39" fmla="*/ 0 h 11"/>
                    <a:gd name="T40" fmla="*/ 0 w 14"/>
                    <a:gd name="T41" fmla="*/ 0 h 11"/>
                    <a:gd name="T42" fmla="*/ 0 w 14"/>
                    <a:gd name="T43" fmla="*/ 0 h 11"/>
                    <a:gd name="T44" fmla="*/ 0 w 14"/>
                    <a:gd name="T45" fmla="*/ 0 h 11"/>
                    <a:gd name="T46" fmla="*/ 0 w 14"/>
                    <a:gd name="T47" fmla="*/ 0 h 11"/>
                    <a:gd name="T48" fmla="*/ 0 w 14"/>
                    <a:gd name="T49" fmla="*/ 0 h 11"/>
                    <a:gd name="T50" fmla="*/ 0 w 14"/>
                    <a:gd name="T51" fmla="*/ 0 h 11"/>
                    <a:gd name="T52" fmla="*/ 0 w 14"/>
                    <a:gd name="T53" fmla="*/ 0 h 11"/>
                    <a:gd name="T54" fmla="*/ 0 w 14"/>
                    <a:gd name="T55" fmla="*/ 0 h 11"/>
                    <a:gd name="T56" fmla="*/ 0 w 14"/>
                    <a:gd name="T57" fmla="*/ 0 h 11"/>
                    <a:gd name="T58" fmla="*/ 0 w 14"/>
                    <a:gd name="T59" fmla="*/ 0 h 11"/>
                    <a:gd name="T60" fmla="*/ 0 w 14"/>
                    <a:gd name="T61" fmla="*/ 0 h 11"/>
                    <a:gd name="T62" fmla="*/ 0 w 14"/>
                    <a:gd name="T63" fmla="*/ 0 h 11"/>
                    <a:gd name="T64" fmla="*/ 0 w 14"/>
                    <a:gd name="T65" fmla="*/ 0 h 11"/>
                    <a:gd name="T66" fmla="*/ 0 w 14"/>
                    <a:gd name="T67" fmla="*/ 0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"/>
                    <a:gd name="T103" fmla="*/ 0 h 11"/>
                    <a:gd name="T104" fmla="*/ 14 w 14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" h="11">
                      <a:moveTo>
                        <a:pt x="14" y="7"/>
                      </a:moveTo>
                      <a:lnTo>
                        <a:pt x="12" y="7"/>
                      </a:ln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3" y="11"/>
                      </a:lnTo>
                      <a:lnTo>
                        <a:pt x="1" y="11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6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3" name="Freeform 1145"/>
                <p:cNvSpPr>
                  <a:spLocks/>
                </p:cNvSpPr>
                <p:nvPr/>
              </p:nvSpPr>
              <p:spPr bwMode="auto">
                <a:xfrm>
                  <a:off x="415" y="1399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1 w 12"/>
                    <a:gd name="T7" fmla="*/ 0 h 11"/>
                    <a:gd name="T8" fmla="*/ 1 w 12"/>
                    <a:gd name="T9" fmla="*/ 0 h 11"/>
                    <a:gd name="T10" fmla="*/ 1 w 12"/>
                    <a:gd name="T11" fmla="*/ 0 h 11"/>
                    <a:gd name="T12" fmla="*/ 1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1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1 w 12"/>
                    <a:gd name="T39" fmla="*/ 0 h 11"/>
                    <a:gd name="T40" fmla="*/ 1 w 12"/>
                    <a:gd name="T41" fmla="*/ 0 h 11"/>
                    <a:gd name="T42" fmla="*/ 1 w 12"/>
                    <a:gd name="T43" fmla="*/ 0 h 11"/>
                    <a:gd name="T44" fmla="*/ 1 w 12"/>
                    <a:gd name="T45" fmla="*/ 0 h 11"/>
                    <a:gd name="T46" fmla="*/ 1 w 12"/>
                    <a:gd name="T47" fmla="*/ 0 h 11"/>
                    <a:gd name="T48" fmla="*/ 1 w 12"/>
                    <a:gd name="T49" fmla="*/ 0 h 11"/>
                    <a:gd name="T50" fmla="*/ 1 w 12"/>
                    <a:gd name="T51" fmla="*/ 0 h 11"/>
                    <a:gd name="T52" fmla="*/ 1 w 12"/>
                    <a:gd name="T53" fmla="*/ 0 h 11"/>
                    <a:gd name="T54" fmla="*/ 1 w 12"/>
                    <a:gd name="T55" fmla="*/ 0 h 11"/>
                    <a:gd name="T56" fmla="*/ 1 w 12"/>
                    <a:gd name="T57" fmla="*/ 0 h 11"/>
                    <a:gd name="T58" fmla="*/ 1 w 12"/>
                    <a:gd name="T59" fmla="*/ 0 h 11"/>
                    <a:gd name="T60" fmla="*/ 1 w 12"/>
                    <a:gd name="T61" fmla="*/ 0 h 11"/>
                    <a:gd name="T62" fmla="*/ 1 w 12"/>
                    <a:gd name="T63" fmla="*/ 0 h 11"/>
                    <a:gd name="T64" fmla="*/ 1 w 12"/>
                    <a:gd name="T65" fmla="*/ 0 h 11"/>
                    <a:gd name="T66" fmla="*/ 1 w 12"/>
                    <a:gd name="T67" fmla="*/ 0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"/>
                    <a:gd name="T103" fmla="*/ 0 h 11"/>
                    <a:gd name="T104" fmla="*/ 12 w 12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" h="11"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11" y="9"/>
                      </a:lnTo>
                      <a:lnTo>
                        <a:pt x="11" y="10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2" y="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4" name="Freeform 1146"/>
                <p:cNvSpPr>
                  <a:spLocks/>
                </p:cNvSpPr>
                <p:nvPr/>
              </p:nvSpPr>
              <p:spPr bwMode="auto">
                <a:xfrm>
                  <a:off x="764" y="1384"/>
                  <a:ext cx="72" cy="40"/>
                </a:xfrm>
                <a:custGeom>
                  <a:avLst/>
                  <a:gdLst>
                    <a:gd name="T0" fmla="*/ 1 w 144"/>
                    <a:gd name="T1" fmla="*/ 0 h 80"/>
                    <a:gd name="T2" fmla="*/ 1 w 144"/>
                    <a:gd name="T3" fmla="*/ 0 h 80"/>
                    <a:gd name="T4" fmla="*/ 1 w 144"/>
                    <a:gd name="T5" fmla="*/ 1 h 80"/>
                    <a:gd name="T6" fmla="*/ 1 w 144"/>
                    <a:gd name="T7" fmla="*/ 1 h 80"/>
                    <a:gd name="T8" fmla="*/ 1 w 144"/>
                    <a:gd name="T9" fmla="*/ 1 h 80"/>
                    <a:gd name="T10" fmla="*/ 1 w 144"/>
                    <a:gd name="T11" fmla="*/ 1 h 80"/>
                    <a:gd name="T12" fmla="*/ 1 w 144"/>
                    <a:gd name="T13" fmla="*/ 1 h 80"/>
                    <a:gd name="T14" fmla="*/ 1 w 144"/>
                    <a:gd name="T15" fmla="*/ 1 h 80"/>
                    <a:gd name="T16" fmla="*/ 1 w 144"/>
                    <a:gd name="T17" fmla="*/ 1 h 80"/>
                    <a:gd name="T18" fmla="*/ 1 w 144"/>
                    <a:gd name="T19" fmla="*/ 1 h 80"/>
                    <a:gd name="T20" fmla="*/ 1 w 144"/>
                    <a:gd name="T21" fmla="*/ 1 h 80"/>
                    <a:gd name="T22" fmla="*/ 1 w 144"/>
                    <a:gd name="T23" fmla="*/ 1 h 80"/>
                    <a:gd name="T24" fmla="*/ 1 w 144"/>
                    <a:gd name="T25" fmla="*/ 1 h 80"/>
                    <a:gd name="T26" fmla="*/ 1 w 144"/>
                    <a:gd name="T27" fmla="*/ 1 h 80"/>
                    <a:gd name="T28" fmla="*/ 1 w 144"/>
                    <a:gd name="T29" fmla="*/ 1 h 80"/>
                    <a:gd name="T30" fmla="*/ 1 w 144"/>
                    <a:gd name="T31" fmla="*/ 1 h 80"/>
                    <a:gd name="T32" fmla="*/ 1 w 144"/>
                    <a:gd name="T33" fmla="*/ 1 h 80"/>
                    <a:gd name="T34" fmla="*/ 1 w 144"/>
                    <a:gd name="T35" fmla="*/ 1 h 80"/>
                    <a:gd name="T36" fmla="*/ 1 w 144"/>
                    <a:gd name="T37" fmla="*/ 1 h 80"/>
                    <a:gd name="T38" fmla="*/ 1 w 144"/>
                    <a:gd name="T39" fmla="*/ 1 h 80"/>
                    <a:gd name="T40" fmla="*/ 1 w 144"/>
                    <a:gd name="T41" fmla="*/ 1 h 80"/>
                    <a:gd name="T42" fmla="*/ 1 w 144"/>
                    <a:gd name="T43" fmla="*/ 1 h 80"/>
                    <a:gd name="T44" fmla="*/ 1 w 144"/>
                    <a:gd name="T45" fmla="*/ 1 h 80"/>
                    <a:gd name="T46" fmla="*/ 1 w 144"/>
                    <a:gd name="T47" fmla="*/ 1 h 80"/>
                    <a:gd name="T48" fmla="*/ 1 w 144"/>
                    <a:gd name="T49" fmla="*/ 1 h 80"/>
                    <a:gd name="T50" fmla="*/ 1 w 144"/>
                    <a:gd name="T51" fmla="*/ 1 h 80"/>
                    <a:gd name="T52" fmla="*/ 1 w 144"/>
                    <a:gd name="T53" fmla="*/ 1 h 80"/>
                    <a:gd name="T54" fmla="*/ 1 w 144"/>
                    <a:gd name="T55" fmla="*/ 1 h 80"/>
                    <a:gd name="T56" fmla="*/ 1 w 144"/>
                    <a:gd name="T57" fmla="*/ 1 h 80"/>
                    <a:gd name="T58" fmla="*/ 1 w 144"/>
                    <a:gd name="T59" fmla="*/ 1 h 80"/>
                    <a:gd name="T60" fmla="*/ 1 w 144"/>
                    <a:gd name="T61" fmla="*/ 1 h 80"/>
                    <a:gd name="T62" fmla="*/ 1 w 144"/>
                    <a:gd name="T63" fmla="*/ 1 h 80"/>
                    <a:gd name="T64" fmla="*/ 1 w 144"/>
                    <a:gd name="T65" fmla="*/ 1 h 80"/>
                    <a:gd name="T66" fmla="*/ 1 w 144"/>
                    <a:gd name="T67" fmla="*/ 1 h 80"/>
                    <a:gd name="T68" fmla="*/ 1 w 144"/>
                    <a:gd name="T69" fmla="*/ 1 h 80"/>
                    <a:gd name="T70" fmla="*/ 1 w 144"/>
                    <a:gd name="T71" fmla="*/ 1 h 80"/>
                    <a:gd name="T72" fmla="*/ 1 w 144"/>
                    <a:gd name="T73" fmla="*/ 1 h 80"/>
                    <a:gd name="T74" fmla="*/ 1 w 144"/>
                    <a:gd name="T75" fmla="*/ 1 h 80"/>
                    <a:gd name="T76" fmla="*/ 1 w 144"/>
                    <a:gd name="T77" fmla="*/ 1 h 80"/>
                    <a:gd name="T78" fmla="*/ 1 w 144"/>
                    <a:gd name="T79" fmla="*/ 1 h 80"/>
                    <a:gd name="T80" fmla="*/ 0 w 144"/>
                    <a:gd name="T81" fmla="*/ 1 h 80"/>
                    <a:gd name="T82" fmla="*/ 0 w 144"/>
                    <a:gd name="T83" fmla="*/ 1 h 80"/>
                    <a:gd name="T84" fmla="*/ 0 w 144"/>
                    <a:gd name="T85" fmla="*/ 1 h 80"/>
                    <a:gd name="T86" fmla="*/ 0 w 144"/>
                    <a:gd name="T87" fmla="*/ 1 h 80"/>
                    <a:gd name="T88" fmla="*/ 0 w 144"/>
                    <a:gd name="T89" fmla="*/ 1 h 80"/>
                    <a:gd name="T90" fmla="*/ 1 w 144"/>
                    <a:gd name="T91" fmla="*/ 1 h 80"/>
                    <a:gd name="T92" fmla="*/ 1 w 144"/>
                    <a:gd name="T93" fmla="*/ 1 h 80"/>
                    <a:gd name="T94" fmla="*/ 1 w 144"/>
                    <a:gd name="T95" fmla="*/ 1 h 80"/>
                    <a:gd name="T96" fmla="*/ 1 w 144"/>
                    <a:gd name="T97" fmla="*/ 1 h 8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44"/>
                    <a:gd name="T148" fmla="*/ 0 h 80"/>
                    <a:gd name="T149" fmla="*/ 144 w 144"/>
                    <a:gd name="T150" fmla="*/ 80 h 8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44" h="80">
                      <a:moveTo>
                        <a:pt x="26" y="1"/>
                      </a:move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91" y="0"/>
                      </a:lnTo>
                      <a:lnTo>
                        <a:pt x="97" y="1"/>
                      </a:lnTo>
                      <a:lnTo>
                        <a:pt x="103" y="1"/>
                      </a:lnTo>
                      <a:lnTo>
                        <a:pt x="108" y="1"/>
                      </a:lnTo>
                      <a:lnTo>
                        <a:pt x="113" y="1"/>
                      </a:lnTo>
                      <a:lnTo>
                        <a:pt x="115" y="1"/>
                      </a:lnTo>
                      <a:lnTo>
                        <a:pt x="116" y="1"/>
                      </a:lnTo>
                      <a:lnTo>
                        <a:pt x="117" y="1"/>
                      </a:lnTo>
                      <a:lnTo>
                        <a:pt x="119" y="1"/>
                      </a:lnTo>
                      <a:lnTo>
                        <a:pt x="122" y="1"/>
                      </a:lnTo>
                      <a:lnTo>
                        <a:pt x="126" y="1"/>
                      </a:lnTo>
                      <a:lnTo>
                        <a:pt x="130" y="1"/>
                      </a:lnTo>
                      <a:lnTo>
                        <a:pt x="133" y="1"/>
                      </a:lnTo>
                      <a:lnTo>
                        <a:pt x="137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1" y="2"/>
                      </a:lnTo>
                      <a:lnTo>
                        <a:pt x="142" y="4"/>
                      </a:lnTo>
                      <a:lnTo>
                        <a:pt x="143" y="5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3" y="13"/>
                      </a:lnTo>
                      <a:lnTo>
                        <a:pt x="143" y="15"/>
                      </a:lnTo>
                      <a:lnTo>
                        <a:pt x="143" y="19"/>
                      </a:lnTo>
                      <a:lnTo>
                        <a:pt x="143" y="25"/>
                      </a:lnTo>
                      <a:lnTo>
                        <a:pt x="143" y="31"/>
                      </a:lnTo>
                      <a:lnTo>
                        <a:pt x="143" y="39"/>
                      </a:lnTo>
                      <a:lnTo>
                        <a:pt x="143" y="46"/>
                      </a:lnTo>
                      <a:lnTo>
                        <a:pt x="143" y="52"/>
                      </a:lnTo>
                      <a:lnTo>
                        <a:pt x="143" y="58"/>
                      </a:lnTo>
                      <a:lnTo>
                        <a:pt x="143" y="61"/>
                      </a:lnTo>
                      <a:lnTo>
                        <a:pt x="143" y="64"/>
                      </a:lnTo>
                      <a:lnTo>
                        <a:pt x="144" y="66"/>
                      </a:lnTo>
                      <a:lnTo>
                        <a:pt x="143" y="70"/>
                      </a:lnTo>
                      <a:lnTo>
                        <a:pt x="142" y="73"/>
                      </a:lnTo>
                      <a:lnTo>
                        <a:pt x="140" y="75"/>
                      </a:lnTo>
                      <a:lnTo>
                        <a:pt x="136" y="77"/>
                      </a:lnTo>
                      <a:lnTo>
                        <a:pt x="130" y="78"/>
                      </a:lnTo>
                      <a:lnTo>
                        <a:pt x="121" y="80"/>
                      </a:lnTo>
                      <a:lnTo>
                        <a:pt x="113" y="80"/>
                      </a:lnTo>
                      <a:lnTo>
                        <a:pt x="104" y="78"/>
                      </a:lnTo>
                      <a:lnTo>
                        <a:pt x="95" y="78"/>
                      </a:lnTo>
                      <a:lnTo>
                        <a:pt x="88" y="78"/>
                      </a:lnTo>
                      <a:lnTo>
                        <a:pt x="82" y="80"/>
                      </a:lnTo>
                      <a:lnTo>
                        <a:pt x="76" y="80"/>
                      </a:lnTo>
                      <a:lnTo>
                        <a:pt x="72" y="80"/>
                      </a:lnTo>
                      <a:lnTo>
                        <a:pt x="70" y="80"/>
                      </a:lnTo>
                      <a:lnTo>
                        <a:pt x="68" y="78"/>
                      </a:lnTo>
                      <a:lnTo>
                        <a:pt x="65" y="78"/>
                      </a:lnTo>
                      <a:lnTo>
                        <a:pt x="64" y="76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1" y="72"/>
                      </a:lnTo>
                      <a:lnTo>
                        <a:pt x="60" y="70"/>
                      </a:lnTo>
                      <a:lnTo>
                        <a:pt x="59" y="69"/>
                      </a:lnTo>
                      <a:lnTo>
                        <a:pt x="58" y="68"/>
                      </a:lnTo>
                      <a:lnTo>
                        <a:pt x="58" y="66"/>
                      </a:lnTo>
                      <a:lnTo>
                        <a:pt x="57" y="65"/>
                      </a:lnTo>
                      <a:lnTo>
                        <a:pt x="56" y="64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49" y="63"/>
                      </a:lnTo>
                      <a:lnTo>
                        <a:pt x="46" y="63"/>
                      </a:lnTo>
                      <a:lnTo>
                        <a:pt x="41" y="63"/>
                      </a:lnTo>
                      <a:lnTo>
                        <a:pt x="36" y="63"/>
                      </a:lnTo>
                      <a:lnTo>
                        <a:pt x="31" y="63"/>
                      </a:ln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17" y="63"/>
                      </a:lnTo>
                      <a:lnTo>
                        <a:pt x="14" y="63"/>
                      </a:lnTo>
                      <a:lnTo>
                        <a:pt x="12" y="63"/>
                      </a:lnTo>
                      <a:lnTo>
                        <a:pt x="8" y="62"/>
                      </a:lnTo>
                      <a:lnTo>
                        <a:pt x="6" y="60"/>
                      </a:lnTo>
                      <a:lnTo>
                        <a:pt x="4" y="58"/>
                      </a:lnTo>
                      <a:lnTo>
                        <a:pt x="2" y="55"/>
                      </a:lnTo>
                      <a:lnTo>
                        <a:pt x="1" y="51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11" y="3"/>
                      </a:lnTo>
                      <a:lnTo>
                        <a:pt x="17" y="1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5" name="Freeform 1147"/>
                <p:cNvSpPr>
                  <a:spLocks/>
                </p:cNvSpPr>
                <p:nvPr/>
              </p:nvSpPr>
              <p:spPr bwMode="auto">
                <a:xfrm>
                  <a:off x="764" y="1384"/>
                  <a:ext cx="72" cy="40"/>
                </a:xfrm>
                <a:custGeom>
                  <a:avLst/>
                  <a:gdLst>
                    <a:gd name="T0" fmla="*/ 1 w 144"/>
                    <a:gd name="T1" fmla="*/ 0 h 80"/>
                    <a:gd name="T2" fmla="*/ 1 w 144"/>
                    <a:gd name="T3" fmla="*/ 0 h 80"/>
                    <a:gd name="T4" fmla="*/ 1 w 144"/>
                    <a:gd name="T5" fmla="*/ 1 h 80"/>
                    <a:gd name="T6" fmla="*/ 1 w 144"/>
                    <a:gd name="T7" fmla="*/ 1 h 80"/>
                    <a:gd name="T8" fmla="*/ 1 w 144"/>
                    <a:gd name="T9" fmla="*/ 1 h 80"/>
                    <a:gd name="T10" fmla="*/ 1 w 144"/>
                    <a:gd name="T11" fmla="*/ 1 h 80"/>
                    <a:gd name="T12" fmla="*/ 1 w 144"/>
                    <a:gd name="T13" fmla="*/ 1 h 80"/>
                    <a:gd name="T14" fmla="*/ 1 w 144"/>
                    <a:gd name="T15" fmla="*/ 1 h 80"/>
                    <a:gd name="T16" fmla="*/ 1 w 144"/>
                    <a:gd name="T17" fmla="*/ 1 h 80"/>
                    <a:gd name="T18" fmla="*/ 1 w 144"/>
                    <a:gd name="T19" fmla="*/ 1 h 80"/>
                    <a:gd name="T20" fmla="*/ 1 w 144"/>
                    <a:gd name="T21" fmla="*/ 1 h 80"/>
                    <a:gd name="T22" fmla="*/ 1 w 144"/>
                    <a:gd name="T23" fmla="*/ 1 h 80"/>
                    <a:gd name="T24" fmla="*/ 1 w 144"/>
                    <a:gd name="T25" fmla="*/ 1 h 80"/>
                    <a:gd name="T26" fmla="*/ 1 w 144"/>
                    <a:gd name="T27" fmla="*/ 1 h 80"/>
                    <a:gd name="T28" fmla="*/ 1 w 144"/>
                    <a:gd name="T29" fmla="*/ 1 h 80"/>
                    <a:gd name="T30" fmla="*/ 1 w 144"/>
                    <a:gd name="T31" fmla="*/ 1 h 80"/>
                    <a:gd name="T32" fmla="*/ 1 w 144"/>
                    <a:gd name="T33" fmla="*/ 1 h 80"/>
                    <a:gd name="T34" fmla="*/ 1 w 144"/>
                    <a:gd name="T35" fmla="*/ 1 h 80"/>
                    <a:gd name="T36" fmla="*/ 1 w 144"/>
                    <a:gd name="T37" fmla="*/ 1 h 80"/>
                    <a:gd name="T38" fmla="*/ 1 w 144"/>
                    <a:gd name="T39" fmla="*/ 1 h 80"/>
                    <a:gd name="T40" fmla="*/ 1 w 144"/>
                    <a:gd name="T41" fmla="*/ 1 h 80"/>
                    <a:gd name="T42" fmla="*/ 1 w 144"/>
                    <a:gd name="T43" fmla="*/ 1 h 80"/>
                    <a:gd name="T44" fmla="*/ 1 w 144"/>
                    <a:gd name="T45" fmla="*/ 1 h 80"/>
                    <a:gd name="T46" fmla="*/ 1 w 144"/>
                    <a:gd name="T47" fmla="*/ 1 h 80"/>
                    <a:gd name="T48" fmla="*/ 1 w 144"/>
                    <a:gd name="T49" fmla="*/ 1 h 80"/>
                    <a:gd name="T50" fmla="*/ 1 w 144"/>
                    <a:gd name="T51" fmla="*/ 1 h 80"/>
                    <a:gd name="T52" fmla="*/ 1 w 144"/>
                    <a:gd name="T53" fmla="*/ 1 h 80"/>
                    <a:gd name="T54" fmla="*/ 1 w 144"/>
                    <a:gd name="T55" fmla="*/ 1 h 80"/>
                    <a:gd name="T56" fmla="*/ 1 w 144"/>
                    <a:gd name="T57" fmla="*/ 1 h 80"/>
                    <a:gd name="T58" fmla="*/ 1 w 144"/>
                    <a:gd name="T59" fmla="*/ 1 h 80"/>
                    <a:gd name="T60" fmla="*/ 1 w 144"/>
                    <a:gd name="T61" fmla="*/ 1 h 80"/>
                    <a:gd name="T62" fmla="*/ 1 w 144"/>
                    <a:gd name="T63" fmla="*/ 1 h 80"/>
                    <a:gd name="T64" fmla="*/ 1 w 144"/>
                    <a:gd name="T65" fmla="*/ 1 h 80"/>
                    <a:gd name="T66" fmla="*/ 1 w 144"/>
                    <a:gd name="T67" fmla="*/ 1 h 80"/>
                    <a:gd name="T68" fmla="*/ 1 w 144"/>
                    <a:gd name="T69" fmla="*/ 1 h 80"/>
                    <a:gd name="T70" fmla="*/ 1 w 144"/>
                    <a:gd name="T71" fmla="*/ 1 h 80"/>
                    <a:gd name="T72" fmla="*/ 1 w 144"/>
                    <a:gd name="T73" fmla="*/ 1 h 80"/>
                    <a:gd name="T74" fmla="*/ 1 w 144"/>
                    <a:gd name="T75" fmla="*/ 1 h 80"/>
                    <a:gd name="T76" fmla="*/ 1 w 144"/>
                    <a:gd name="T77" fmla="*/ 1 h 80"/>
                    <a:gd name="T78" fmla="*/ 0 w 144"/>
                    <a:gd name="T79" fmla="*/ 1 h 80"/>
                    <a:gd name="T80" fmla="*/ 0 w 144"/>
                    <a:gd name="T81" fmla="*/ 1 h 80"/>
                    <a:gd name="T82" fmla="*/ 0 w 144"/>
                    <a:gd name="T83" fmla="*/ 1 h 80"/>
                    <a:gd name="T84" fmla="*/ 0 w 144"/>
                    <a:gd name="T85" fmla="*/ 1 h 80"/>
                    <a:gd name="T86" fmla="*/ 0 w 144"/>
                    <a:gd name="T87" fmla="*/ 1 h 80"/>
                    <a:gd name="T88" fmla="*/ 0 w 144"/>
                    <a:gd name="T89" fmla="*/ 1 h 80"/>
                    <a:gd name="T90" fmla="*/ 1 w 144"/>
                    <a:gd name="T91" fmla="*/ 1 h 80"/>
                    <a:gd name="T92" fmla="*/ 1 w 144"/>
                    <a:gd name="T93" fmla="*/ 1 h 80"/>
                    <a:gd name="T94" fmla="*/ 1 w 144"/>
                    <a:gd name="T95" fmla="*/ 1 h 8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44"/>
                    <a:gd name="T145" fmla="*/ 0 h 80"/>
                    <a:gd name="T146" fmla="*/ 144 w 144"/>
                    <a:gd name="T147" fmla="*/ 80 h 8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44" h="80">
                      <a:moveTo>
                        <a:pt x="26" y="1"/>
                      </a:moveTo>
                      <a:lnTo>
                        <a:pt x="75" y="0"/>
                      </a:lnTo>
                      <a:lnTo>
                        <a:pt x="83" y="0"/>
                      </a:lnTo>
                      <a:lnTo>
                        <a:pt x="91" y="0"/>
                      </a:lnTo>
                      <a:lnTo>
                        <a:pt x="97" y="1"/>
                      </a:lnTo>
                      <a:lnTo>
                        <a:pt x="103" y="1"/>
                      </a:lnTo>
                      <a:lnTo>
                        <a:pt x="108" y="1"/>
                      </a:lnTo>
                      <a:lnTo>
                        <a:pt x="113" y="1"/>
                      </a:lnTo>
                      <a:lnTo>
                        <a:pt x="115" y="1"/>
                      </a:lnTo>
                      <a:lnTo>
                        <a:pt x="116" y="1"/>
                      </a:lnTo>
                      <a:lnTo>
                        <a:pt x="117" y="1"/>
                      </a:lnTo>
                      <a:lnTo>
                        <a:pt x="119" y="1"/>
                      </a:lnTo>
                      <a:lnTo>
                        <a:pt x="122" y="1"/>
                      </a:lnTo>
                      <a:lnTo>
                        <a:pt x="126" y="1"/>
                      </a:lnTo>
                      <a:lnTo>
                        <a:pt x="130" y="1"/>
                      </a:lnTo>
                      <a:lnTo>
                        <a:pt x="133" y="1"/>
                      </a:lnTo>
                      <a:lnTo>
                        <a:pt x="137" y="1"/>
                      </a:lnTo>
                      <a:lnTo>
                        <a:pt x="139" y="1"/>
                      </a:lnTo>
                      <a:lnTo>
                        <a:pt x="140" y="2"/>
                      </a:lnTo>
                      <a:lnTo>
                        <a:pt x="141" y="2"/>
                      </a:lnTo>
                      <a:lnTo>
                        <a:pt x="142" y="4"/>
                      </a:lnTo>
                      <a:lnTo>
                        <a:pt x="143" y="5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3" y="13"/>
                      </a:lnTo>
                      <a:lnTo>
                        <a:pt x="143" y="15"/>
                      </a:lnTo>
                      <a:lnTo>
                        <a:pt x="143" y="19"/>
                      </a:lnTo>
                      <a:lnTo>
                        <a:pt x="143" y="25"/>
                      </a:lnTo>
                      <a:lnTo>
                        <a:pt x="143" y="31"/>
                      </a:lnTo>
                      <a:lnTo>
                        <a:pt x="143" y="39"/>
                      </a:lnTo>
                      <a:lnTo>
                        <a:pt x="143" y="46"/>
                      </a:lnTo>
                      <a:lnTo>
                        <a:pt x="143" y="52"/>
                      </a:lnTo>
                      <a:lnTo>
                        <a:pt x="143" y="58"/>
                      </a:lnTo>
                      <a:lnTo>
                        <a:pt x="143" y="61"/>
                      </a:lnTo>
                      <a:lnTo>
                        <a:pt x="143" y="64"/>
                      </a:lnTo>
                      <a:lnTo>
                        <a:pt x="144" y="66"/>
                      </a:lnTo>
                      <a:lnTo>
                        <a:pt x="143" y="70"/>
                      </a:lnTo>
                      <a:lnTo>
                        <a:pt x="142" y="73"/>
                      </a:lnTo>
                      <a:lnTo>
                        <a:pt x="140" y="75"/>
                      </a:lnTo>
                      <a:lnTo>
                        <a:pt x="136" y="77"/>
                      </a:lnTo>
                      <a:lnTo>
                        <a:pt x="130" y="78"/>
                      </a:lnTo>
                      <a:lnTo>
                        <a:pt x="121" y="80"/>
                      </a:lnTo>
                      <a:lnTo>
                        <a:pt x="113" y="80"/>
                      </a:lnTo>
                      <a:lnTo>
                        <a:pt x="104" y="78"/>
                      </a:lnTo>
                      <a:lnTo>
                        <a:pt x="95" y="78"/>
                      </a:lnTo>
                      <a:lnTo>
                        <a:pt x="88" y="78"/>
                      </a:lnTo>
                      <a:lnTo>
                        <a:pt x="82" y="80"/>
                      </a:lnTo>
                      <a:lnTo>
                        <a:pt x="76" y="80"/>
                      </a:lnTo>
                      <a:lnTo>
                        <a:pt x="72" y="80"/>
                      </a:lnTo>
                      <a:lnTo>
                        <a:pt x="70" y="80"/>
                      </a:lnTo>
                      <a:lnTo>
                        <a:pt x="68" y="78"/>
                      </a:lnTo>
                      <a:lnTo>
                        <a:pt x="65" y="78"/>
                      </a:lnTo>
                      <a:lnTo>
                        <a:pt x="64" y="76"/>
                      </a:lnTo>
                      <a:lnTo>
                        <a:pt x="62" y="75"/>
                      </a:lnTo>
                      <a:lnTo>
                        <a:pt x="62" y="74"/>
                      </a:lnTo>
                      <a:lnTo>
                        <a:pt x="61" y="72"/>
                      </a:lnTo>
                      <a:lnTo>
                        <a:pt x="60" y="70"/>
                      </a:lnTo>
                      <a:lnTo>
                        <a:pt x="59" y="69"/>
                      </a:lnTo>
                      <a:lnTo>
                        <a:pt x="58" y="68"/>
                      </a:lnTo>
                      <a:lnTo>
                        <a:pt x="58" y="66"/>
                      </a:lnTo>
                      <a:lnTo>
                        <a:pt x="57" y="65"/>
                      </a:lnTo>
                      <a:lnTo>
                        <a:pt x="56" y="64"/>
                      </a:lnTo>
                      <a:lnTo>
                        <a:pt x="54" y="64"/>
                      </a:lnTo>
                      <a:lnTo>
                        <a:pt x="52" y="64"/>
                      </a:lnTo>
                      <a:lnTo>
                        <a:pt x="49" y="63"/>
                      </a:lnTo>
                      <a:lnTo>
                        <a:pt x="46" y="63"/>
                      </a:lnTo>
                      <a:lnTo>
                        <a:pt x="41" y="63"/>
                      </a:lnTo>
                      <a:lnTo>
                        <a:pt x="36" y="63"/>
                      </a:lnTo>
                      <a:lnTo>
                        <a:pt x="31" y="63"/>
                      </a:lnTo>
                      <a:lnTo>
                        <a:pt x="26" y="63"/>
                      </a:lnTo>
                      <a:lnTo>
                        <a:pt x="22" y="63"/>
                      </a:lnTo>
                      <a:lnTo>
                        <a:pt x="17" y="63"/>
                      </a:lnTo>
                      <a:lnTo>
                        <a:pt x="14" y="63"/>
                      </a:lnTo>
                      <a:lnTo>
                        <a:pt x="12" y="63"/>
                      </a:lnTo>
                      <a:lnTo>
                        <a:pt x="8" y="62"/>
                      </a:lnTo>
                      <a:lnTo>
                        <a:pt x="6" y="60"/>
                      </a:lnTo>
                      <a:lnTo>
                        <a:pt x="4" y="58"/>
                      </a:lnTo>
                      <a:lnTo>
                        <a:pt x="2" y="55"/>
                      </a:lnTo>
                      <a:lnTo>
                        <a:pt x="1" y="51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0" y="37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11" y="3"/>
                      </a:lnTo>
                      <a:lnTo>
                        <a:pt x="17" y="1"/>
                      </a:lnTo>
                      <a:lnTo>
                        <a:pt x="26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6" name="Freeform 1148"/>
                <p:cNvSpPr>
                  <a:spLocks/>
                </p:cNvSpPr>
                <p:nvPr/>
              </p:nvSpPr>
              <p:spPr bwMode="auto">
                <a:xfrm>
                  <a:off x="407" y="1389"/>
                  <a:ext cx="25" cy="23"/>
                </a:xfrm>
                <a:custGeom>
                  <a:avLst/>
                  <a:gdLst>
                    <a:gd name="T0" fmla="*/ 1 w 49"/>
                    <a:gd name="T1" fmla="*/ 0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0 w 49"/>
                    <a:gd name="T15" fmla="*/ 1 h 46"/>
                    <a:gd name="T16" fmla="*/ 0 w 49"/>
                    <a:gd name="T17" fmla="*/ 1 h 46"/>
                    <a:gd name="T18" fmla="*/ 0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1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1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1 w 49"/>
                    <a:gd name="T67" fmla="*/ 0 h 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6"/>
                    <a:gd name="T104" fmla="*/ 49 w 49"/>
                    <a:gd name="T105" fmla="*/ 46 h 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6">
                      <a:moveTo>
                        <a:pt x="25" y="0"/>
                      </a:moveTo>
                      <a:lnTo>
                        <a:pt x="21" y="1"/>
                      </a:lnTo>
                      <a:lnTo>
                        <a:pt x="15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3" y="39"/>
                      </a:lnTo>
                      <a:lnTo>
                        <a:pt x="6" y="42"/>
                      </a:lnTo>
                      <a:lnTo>
                        <a:pt x="8" y="43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1" y="46"/>
                      </a:lnTo>
                      <a:lnTo>
                        <a:pt x="42" y="46"/>
                      </a:lnTo>
                      <a:lnTo>
                        <a:pt x="42" y="45"/>
                      </a:lnTo>
                      <a:lnTo>
                        <a:pt x="43" y="44"/>
                      </a:lnTo>
                      <a:lnTo>
                        <a:pt x="44" y="42"/>
                      </a:lnTo>
                      <a:lnTo>
                        <a:pt x="46" y="40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49" y="30"/>
                      </a:lnTo>
                      <a:lnTo>
                        <a:pt x="49" y="27"/>
                      </a:lnTo>
                      <a:lnTo>
                        <a:pt x="49" y="22"/>
                      </a:lnTo>
                      <a:lnTo>
                        <a:pt x="48" y="18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1" y="6"/>
                      </a:lnTo>
                      <a:lnTo>
                        <a:pt x="36" y="2"/>
                      </a:lnTo>
                      <a:lnTo>
                        <a:pt x="32" y="1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7" name="Freeform 1149"/>
                <p:cNvSpPr>
                  <a:spLocks/>
                </p:cNvSpPr>
                <p:nvPr/>
              </p:nvSpPr>
              <p:spPr bwMode="auto">
                <a:xfrm>
                  <a:off x="421" y="1383"/>
                  <a:ext cx="21" cy="37"/>
                </a:xfrm>
                <a:custGeom>
                  <a:avLst/>
                  <a:gdLst>
                    <a:gd name="T0" fmla="*/ 1 w 41"/>
                    <a:gd name="T1" fmla="*/ 0 h 74"/>
                    <a:gd name="T2" fmla="*/ 1 w 41"/>
                    <a:gd name="T3" fmla="*/ 1 h 74"/>
                    <a:gd name="T4" fmla="*/ 1 w 41"/>
                    <a:gd name="T5" fmla="*/ 1 h 74"/>
                    <a:gd name="T6" fmla="*/ 1 w 41"/>
                    <a:gd name="T7" fmla="*/ 1 h 74"/>
                    <a:gd name="T8" fmla="*/ 1 w 41"/>
                    <a:gd name="T9" fmla="*/ 1 h 74"/>
                    <a:gd name="T10" fmla="*/ 1 w 41"/>
                    <a:gd name="T11" fmla="*/ 1 h 74"/>
                    <a:gd name="T12" fmla="*/ 1 w 41"/>
                    <a:gd name="T13" fmla="*/ 1 h 74"/>
                    <a:gd name="T14" fmla="*/ 1 w 41"/>
                    <a:gd name="T15" fmla="*/ 1 h 74"/>
                    <a:gd name="T16" fmla="*/ 1 w 41"/>
                    <a:gd name="T17" fmla="*/ 1 h 74"/>
                    <a:gd name="T18" fmla="*/ 1 w 41"/>
                    <a:gd name="T19" fmla="*/ 1 h 74"/>
                    <a:gd name="T20" fmla="*/ 1 w 41"/>
                    <a:gd name="T21" fmla="*/ 1 h 74"/>
                    <a:gd name="T22" fmla="*/ 1 w 41"/>
                    <a:gd name="T23" fmla="*/ 1 h 74"/>
                    <a:gd name="T24" fmla="*/ 1 w 41"/>
                    <a:gd name="T25" fmla="*/ 1 h 74"/>
                    <a:gd name="T26" fmla="*/ 1 w 41"/>
                    <a:gd name="T27" fmla="*/ 1 h 74"/>
                    <a:gd name="T28" fmla="*/ 1 w 41"/>
                    <a:gd name="T29" fmla="*/ 1 h 74"/>
                    <a:gd name="T30" fmla="*/ 1 w 41"/>
                    <a:gd name="T31" fmla="*/ 1 h 74"/>
                    <a:gd name="T32" fmla="*/ 1 w 41"/>
                    <a:gd name="T33" fmla="*/ 1 h 74"/>
                    <a:gd name="T34" fmla="*/ 1 w 41"/>
                    <a:gd name="T35" fmla="*/ 1 h 74"/>
                    <a:gd name="T36" fmla="*/ 0 w 41"/>
                    <a:gd name="T37" fmla="*/ 1 h 74"/>
                    <a:gd name="T38" fmla="*/ 1 w 41"/>
                    <a:gd name="T39" fmla="*/ 1 h 74"/>
                    <a:gd name="T40" fmla="*/ 1 w 41"/>
                    <a:gd name="T41" fmla="*/ 1 h 74"/>
                    <a:gd name="T42" fmla="*/ 1 w 41"/>
                    <a:gd name="T43" fmla="*/ 1 h 74"/>
                    <a:gd name="T44" fmla="*/ 1 w 41"/>
                    <a:gd name="T45" fmla="*/ 1 h 74"/>
                    <a:gd name="T46" fmla="*/ 1 w 41"/>
                    <a:gd name="T47" fmla="*/ 1 h 74"/>
                    <a:gd name="T48" fmla="*/ 1 w 41"/>
                    <a:gd name="T49" fmla="*/ 1 h 74"/>
                    <a:gd name="T50" fmla="*/ 1 w 41"/>
                    <a:gd name="T51" fmla="*/ 1 h 74"/>
                    <a:gd name="T52" fmla="*/ 1 w 41"/>
                    <a:gd name="T53" fmla="*/ 1 h 74"/>
                    <a:gd name="T54" fmla="*/ 1 w 41"/>
                    <a:gd name="T55" fmla="*/ 1 h 74"/>
                    <a:gd name="T56" fmla="*/ 1 w 41"/>
                    <a:gd name="T57" fmla="*/ 1 h 74"/>
                    <a:gd name="T58" fmla="*/ 1 w 41"/>
                    <a:gd name="T59" fmla="*/ 1 h 74"/>
                    <a:gd name="T60" fmla="*/ 1 w 41"/>
                    <a:gd name="T61" fmla="*/ 1 h 74"/>
                    <a:gd name="T62" fmla="*/ 1 w 41"/>
                    <a:gd name="T63" fmla="*/ 1 h 74"/>
                    <a:gd name="T64" fmla="*/ 1 w 41"/>
                    <a:gd name="T65" fmla="*/ 1 h 74"/>
                    <a:gd name="T66" fmla="*/ 1 w 41"/>
                    <a:gd name="T67" fmla="*/ 1 h 74"/>
                    <a:gd name="T68" fmla="*/ 1 w 41"/>
                    <a:gd name="T69" fmla="*/ 1 h 74"/>
                    <a:gd name="T70" fmla="*/ 1 w 41"/>
                    <a:gd name="T71" fmla="*/ 0 h 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74"/>
                    <a:gd name="T110" fmla="*/ 41 w 41"/>
                    <a:gd name="T111" fmla="*/ 74 h 7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7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3" y="12"/>
                      </a:lnTo>
                      <a:lnTo>
                        <a:pt x="28" y="19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2" y="32"/>
                      </a:lnTo>
                      <a:lnTo>
                        <a:pt x="32" y="38"/>
                      </a:lnTo>
                      <a:lnTo>
                        <a:pt x="31" y="45"/>
                      </a:lnTo>
                      <a:lnTo>
                        <a:pt x="30" y="53"/>
                      </a:lnTo>
                      <a:lnTo>
                        <a:pt x="27" y="60"/>
                      </a:lnTo>
                      <a:lnTo>
                        <a:pt x="23" y="64"/>
                      </a:lnTo>
                      <a:lnTo>
                        <a:pt x="17" y="68"/>
                      </a:lnTo>
                      <a:lnTo>
                        <a:pt x="12" y="72"/>
                      </a:lnTo>
                      <a:lnTo>
                        <a:pt x="6" y="74"/>
                      </a:lnTo>
                      <a:lnTo>
                        <a:pt x="0" y="74"/>
                      </a:lnTo>
                      <a:lnTo>
                        <a:pt x="7" y="73"/>
                      </a:lnTo>
                      <a:lnTo>
                        <a:pt x="14" y="71"/>
                      </a:lnTo>
                      <a:lnTo>
                        <a:pt x="20" y="68"/>
                      </a:lnTo>
                      <a:lnTo>
                        <a:pt x="26" y="65"/>
                      </a:lnTo>
                      <a:lnTo>
                        <a:pt x="31" y="62"/>
                      </a:lnTo>
                      <a:lnTo>
                        <a:pt x="35" y="57"/>
                      </a:lnTo>
                      <a:lnTo>
                        <a:pt x="38" y="54"/>
                      </a:lnTo>
                      <a:lnTo>
                        <a:pt x="41" y="51"/>
                      </a:lnTo>
                      <a:lnTo>
                        <a:pt x="41" y="18"/>
                      </a:lnTo>
                      <a:lnTo>
                        <a:pt x="40" y="17"/>
                      </a:lnTo>
                      <a:lnTo>
                        <a:pt x="37" y="15"/>
                      </a:lnTo>
                      <a:lnTo>
                        <a:pt x="31" y="12"/>
                      </a:ln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3" y="4"/>
                      </a:lnTo>
                      <a:lnTo>
                        <a:pt x="6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8" name="Freeform 1150"/>
                <p:cNvSpPr>
                  <a:spLocks/>
                </p:cNvSpPr>
                <p:nvPr/>
              </p:nvSpPr>
              <p:spPr bwMode="auto">
                <a:xfrm>
                  <a:off x="421" y="1383"/>
                  <a:ext cx="21" cy="37"/>
                </a:xfrm>
                <a:custGeom>
                  <a:avLst/>
                  <a:gdLst>
                    <a:gd name="T0" fmla="*/ 1 w 41"/>
                    <a:gd name="T1" fmla="*/ 0 h 74"/>
                    <a:gd name="T2" fmla="*/ 1 w 41"/>
                    <a:gd name="T3" fmla="*/ 1 h 74"/>
                    <a:gd name="T4" fmla="*/ 1 w 41"/>
                    <a:gd name="T5" fmla="*/ 1 h 74"/>
                    <a:gd name="T6" fmla="*/ 1 w 41"/>
                    <a:gd name="T7" fmla="*/ 1 h 74"/>
                    <a:gd name="T8" fmla="*/ 1 w 41"/>
                    <a:gd name="T9" fmla="*/ 1 h 74"/>
                    <a:gd name="T10" fmla="*/ 1 w 41"/>
                    <a:gd name="T11" fmla="*/ 1 h 74"/>
                    <a:gd name="T12" fmla="*/ 1 w 41"/>
                    <a:gd name="T13" fmla="*/ 1 h 74"/>
                    <a:gd name="T14" fmla="*/ 1 w 41"/>
                    <a:gd name="T15" fmla="*/ 1 h 74"/>
                    <a:gd name="T16" fmla="*/ 1 w 41"/>
                    <a:gd name="T17" fmla="*/ 1 h 74"/>
                    <a:gd name="T18" fmla="*/ 1 w 41"/>
                    <a:gd name="T19" fmla="*/ 1 h 74"/>
                    <a:gd name="T20" fmla="*/ 1 w 41"/>
                    <a:gd name="T21" fmla="*/ 1 h 74"/>
                    <a:gd name="T22" fmla="*/ 1 w 41"/>
                    <a:gd name="T23" fmla="*/ 1 h 74"/>
                    <a:gd name="T24" fmla="*/ 1 w 41"/>
                    <a:gd name="T25" fmla="*/ 1 h 74"/>
                    <a:gd name="T26" fmla="*/ 1 w 41"/>
                    <a:gd name="T27" fmla="*/ 1 h 74"/>
                    <a:gd name="T28" fmla="*/ 1 w 41"/>
                    <a:gd name="T29" fmla="*/ 1 h 74"/>
                    <a:gd name="T30" fmla="*/ 1 w 41"/>
                    <a:gd name="T31" fmla="*/ 1 h 74"/>
                    <a:gd name="T32" fmla="*/ 1 w 41"/>
                    <a:gd name="T33" fmla="*/ 1 h 74"/>
                    <a:gd name="T34" fmla="*/ 1 w 41"/>
                    <a:gd name="T35" fmla="*/ 1 h 74"/>
                    <a:gd name="T36" fmla="*/ 0 w 41"/>
                    <a:gd name="T37" fmla="*/ 1 h 74"/>
                    <a:gd name="T38" fmla="*/ 1 w 41"/>
                    <a:gd name="T39" fmla="*/ 1 h 74"/>
                    <a:gd name="T40" fmla="*/ 1 w 41"/>
                    <a:gd name="T41" fmla="*/ 1 h 74"/>
                    <a:gd name="T42" fmla="*/ 1 w 41"/>
                    <a:gd name="T43" fmla="*/ 1 h 74"/>
                    <a:gd name="T44" fmla="*/ 1 w 41"/>
                    <a:gd name="T45" fmla="*/ 1 h 74"/>
                    <a:gd name="T46" fmla="*/ 1 w 41"/>
                    <a:gd name="T47" fmla="*/ 1 h 74"/>
                    <a:gd name="T48" fmla="*/ 1 w 41"/>
                    <a:gd name="T49" fmla="*/ 1 h 74"/>
                    <a:gd name="T50" fmla="*/ 1 w 41"/>
                    <a:gd name="T51" fmla="*/ 1 h 74"/>
                    <a:gd name="T52" fmla="*/ 1 w 41"/>
                    <a:gd name="T53" fmla="*/ 1 h 74"/>
                    <a:gd name="T54" fmla="*/ 1 w 41"/>
                    <a:gd name="T55" fmla="*/ 1 h 74"/>
                    <a:gd name="T56" fmla="*/ 1 w 41"/>
                    <a:gd name="T57" fmla="*/ 1 h 74"/>
                    <a:gd name="T58" fmla="*/ 1 w 41"/>
                    <a:gd name="T59" fmla="*/ 1 h 74"/>
                    <a:gd name="T60" fmla="*/ 1 w 41"/>
                    <a:gd name="T61" fmla="*/ 1 h 74"/>
                    <a:gd name="T62" fmla="*/ 1 w 41"/>
                    <a:gd name="T63" fmla="*/ 1 h 74"/>
                    <a:gd name="T64" fmla="*/ 1 w 41"/>
                    <a:gd name="T65" fmla="*/ 1 h 74"/>
                    <a:gd name="T66" fmla="*/ 1 w 41"/>
                    <a:gd name="T67" fmla="*/ 1 h 74"/>
                    <a:gd name="T68" fmla="*/ 1 w 41"/>
                    <a:gd name="T69" fmla="*/ 1 h 74"/>
                    <a:gd name="T70" fmla="*/ 1 w 41"/>
                    <a:gd name="T71" fmla="*/ 0 h 7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1"/>
                    <a:gd name="T109" fmla="*/ 0 h 74"/>
                    <a:gd name="T110" fmla="*/ 41 w 41"/>
                    <a:gd name="T111" fmla="*/ 74 h 7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1" h="7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12" y="5"/>
                      </a:lnTo>
                      <a:lnTo>
                        <a:pt x="17" y="8"/>
                      </a:lnTo>
                      <a:lnTo>
                        <a:pt x="23" y="12"/>
                      </a:lnTo>
                      <a:lnTo>
                        <a:pt x="28" y="19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2" y="32"/>
                      </a:lnTo>
                      <a:lnTo>
                        <a:pt x="32" y="38"/>
                      </a:lnTo>
                      <a:lnTo>
                        <a:pt x="31" y="45"/>
                      </a:lnTo>
                      <a:lnTo>
                        <a:pt x="30" y="53"/>
                      </a:lnTo>
                      <a:lnTo>
                        <a:pt x="27" y="60"/>
                      </a:lnTo>
                      <a:lnTo>
                        <a:pt x="23" y="64"/>
                      </a:lnTo>
                      <a:lnTo>
                        <a:pt x="17" y="68"/>
                      </a:lnTo>
                      <a:lnTo>
                        <a:pt x="12" y="72"/>
                      </a:lnTo>
                      <a:lnTo>
                        <a:pt x="6" y="74"/>
                      </a:lnTo>
                      <a:lnTo>
                        <a:pt x="0" y="74"/>
                      </a:lnTo>
                      <a:lnTo>
                        <a:pt x="7" y="73"/>
                      </a:lnTo>
                      <a:lnTo>
                        <a:pt x="14" y="71"/>
                      </a:lnTo>
                      <a:lnTo>
                        <a:pt x="20" y="68"/>
                      </a:lnTo>
                      <a:lnTo>
                        <a:pt x="26" y="65"/>
                      </a:lnTo>
                      <a:lnTo>
                        <a:pt x="31" y="62"/>
                      </a:lnTo>
                      <a:lnTo>
                        <a:pt x="35" y="57"/>
                      </a:lnTo>
                      <a:lnTo>
                        <a:pt x="38" y="54"/>
                      </a:lnTo>
                      <a:lnTo>
                        <a:pt x="41" y="51"/>
                      </a:lnTo>
                      <a:lnTo>
                        <a:pt x="41" y="18"/>
                      </a:lnTo>
                      <a:lnTo>
                        <a:pt x="40" y="17"/>
                      </a:lnTo>
                      <a:lnTo>
                        <a:pt x="37" y="15"/>
                      </a:lnTo>
                      <a:lnTo>
                        <a:pt x="31" y="12"/>
                      </a:lnTo>
                      <a:lnTo>
                        <a:pt x="26" y="9"/>
                      </a:lnTo>
                      <a:lnTo>
                        <a:pt x="19" y="6"/>
                      </a:lnTo>
                      <a:lnTo>
                        <a:pt x="13" y="4"/>
                      </a:lnTo>
                      <a:lnTo>
                        <a:pt x="6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59" name="Freeform 1151"/>
                <p:cNvSpPr>
                  <a:spLocks/>
                </p:cNvSpPr>
                <p:nvPr/>
              </p:nvSpPr>
              <p:spPr bwMode="auto">
                <a:xfrm>
                  <a:off x="848" y="1395"/>
                  <a:ext cx="11" cy="20"/>
                </a:xfrm>
                <a:custGeom>
                  <a:avLst/>
                  <a:gdLst>
                    <a:gd name="T0" fmla="*/ 1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0 h 40"/>
                    <a:gd name="T34" fmla="*/ 1 w 22"/>
                    <a:gd name="T35" fmla="*/ 1 h 40"/>
                    <a:gd name="T36" fmla="*/ 1 w 22"/>
                    <a:gd name="T37" fmla="*/ 1 h 40"/>
                    <a:gd name="T38" fmla="*/ 1 w 22"/>
                    <a:gd name="T39" fmla="*/ 1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0 w 22"/>
                    <a:gd name="T47" fmla="*/ 1 h 40"/>
                    <a:gd name="T48" fmla="*/ 0 w 22"/>
                    <a:gd name="T49" fmla="*/ 1 h 40"/>
                    <a:gd name="T50" fmla="*/ 0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1 h 40"/>
                    <a:gd name="T62" fmla="*/ 1 w 22"/>
                    <a:gd name="T63" fmla="*/ 1 h 40"/>
                    <a:gd name="T64" fmla="*/ 1 w 22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40"/>
                    <a:gd name="T101" fmla="*/ 22 w 2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40">
                      <a:moveTo>
                        <a:pt x="11" y="40"/>
                      </a:moveTo>
                      <a:lnTo>
                        <a:pt x="14" y="40"/>
                      </a:lnTo>
                      <a:lnTo>
                        <a:pt x="16" y="38"/>
                      </a:lnTo>
                      <a:lnTo>
                        <a:pt x="18" y="37"/>
                      </a:lnTo>
                      <a:lnTo>
                        <a:pt x="19" y="34"/>
                      </a:lnTo>
                      <a:lnTo>
                        <a:pt x="20" y="31"/>
                      </a:lnTo>
                      <a:lnTo>
                        <a:pt x="21" y="28"/>
                      </a:lnTo>
                      <a:lnTo>
                        <a:pt x="22" y="25"/>
                      </a:lnTo>
                      <a:lnTo>
                        <a:pt x="22" y="20"/>
                      </a:lnTo>
                      <a:lnTo>
                        <a:pt x="22" y="16"/>
                      </a:lnTo>
                      <a:lnTo>
                        <a:pt x="21" y="13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11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0" name="Freeform 1152"/>
                <p:cNvSpPr>
                  <a:spLocks/>
                </p:cNvSpPr>
                <p:nvPr/>
              </p:nvSpPr>
              <p:spPr bwMode="auto">
                <a:xfrm>
                  <a:off x="848" y="1395"/>
                  <a:ext cx="11" cy="20"/>
                </a:xfrm>
                <a:custGeom>
                  <a:avLst/>
                  <a:gdLst>
                    <a:gd name="T0" fmla="*/ 1 w 22"/>
                    <a:gd name="T1" fmla="*/ 1 h 40"/>
                    <a:gd name="T2" fmla="*/ 1 w 22"/>
                    <a:gd name="T3" fmla="*/ 1 h 40"/>
                    <a:gd name="T4" fmla="*/ 1 w 22"/>
                    <a:gd name="T5" fmla="*/ 1 h 40"/>
                    <a:gd name="T6" fmla="*/ 1 w 22"/>
                    <a:gd name="T7" fmla="*/ 1 h 40"/>
                    <a:gd name="T8" fmla="*/ 1 w 22"/>
                    <a:gd name="T9" fmla="*/ 1 h 40"/>
                    <a:gd name="T10" fmla="*/ 1 w 22"/>
                    <a:gd name="T11" fmla="*/ 1 h 40"/>
                    <a:gd name="T12" fmla="*/ 1 w 22"/>
                    <a:gd name="T13" fmla="*/ 1 h 40"/>
                    <a:gd name="T14" fmla="*/ 1 w 22"/>
                    <a:gd name="T15" fmla="*/ 1 h 40"/>
                    <a:gd name="T16" fmla="*/ 1 w 22"/>
                    <a:gd name="T17" fmla="*/ 1 h 40"/>
                    <a:gd name="T18" fmla="*/ 1 w 22"/>
                    <a:gd name="T19" fmla="*/ 1 h 40"/>
                    <a:gd name="T20" fmla="*/ 1 w 22"/>
                    <a:gd name="T21" fmla="*/ 1 h 40"/>
                    <a:gd name="T22" fmla="*/ 1 w 22"/>
                    <a:gd name="T23" fmla="*/ 1 h 40"/>
                    <a:gd name="T24" fmla="*/ 1 w 22"/>
                    <a:gd name="T25" fmla="*/ 1 h 40"/>
                    <a:gd name="T26" fmla="*/ 1 w 22"/>
                    <a:gd name="T27" fmla="*/ 1 h 40"/>
                    <a:gd name="T28" fmla="*/ 1 w 22"/>
                    <a:gd name="T29" fmla="*/ 1 h 40"/>
                    <a:gd name="T30" fmla="*/ 1 w 22"/>
                    <a:gd name="T31" fmla="*/ 1 h 40"/>
                    <a:gd name="T32" fmla="*/ 1 w 22"/>
                    <a:gd name="T33" fmla="*/ 0 h 40"/>
                    <a:gd name="T34" fmla="*/ 1 w 22"/>
                    <a:gd name="T35" fmla="*/ 1 h 40"/>
                    <a:gd name="T36" fmla="*/ 1 w 22"/>
                    <a:gd name="T37" fmla="*/ 1 h 40"/>
                    <a:gd name="T38" fmla="*/ 1 w 22"/>
                    <a:gd name="T39" fmla="*/ 1 h 40"/>
                    <a:gd name="T40" fmla="*/ 1 w 22"/>
                    <a:gd name="T41" fmla="*/ 1 h 40"/>
                    <a:gd name="T42" fmla="*/ 1 w 22"/>
                    <a:gd name="T43" fmla="*/ 1 h 40"/>
                    <a:gd name="T44" fmla="*/ 1 w 22"/>
                    <a:gd name="T45" fmla="*/ 1 h 40"/>
                    <a:gd name="T46" fmla="*/ 0 w 22"/>
                    <a:gd name="T47" fmla="*/ 1 h 40"/>
                    <a:gd name="T48" fmla="*/ 0 w 22"/>
                    <a:gd name="T49" fmla="*/ 1 h 40"/>
                    <a:gd name="T50" fmla="*/ 0 w 22"/>
                    <a:gd name="T51" fmla="*/ 1 h 40"/>
                    <a:gd name="T52" fmla="*/ 1 w 22"/>
                    <a:gd name="T53" fmla="*/ 1 h 40"/>
                    <a:gd name="T54" fmla="*/ 1 w 22"/>
                    <a:gd name="T55" fmla="*/ 1 h 40"/>
                    <a:gd name="T56" fmla="*/ 1 w 22"/>
                    <a:gd name="T57" fmla="*/ 1 h 40"/>
                    <a:gd name="T58" fmla="*/ 1 w 22"/>
                    <a:gd name="T59" fmla="*/ 1 h 40"/>
                    <a:gd name="T60" fmla="*/ 1 w 22"/>
                    <a:gd name="T61" fmla="*/ 1 h 40"/>
                    <a:gd name="T62" fmla="*/ 1 w 22"/>
                    <a:gd name="T63" fmla="*/ 1 h 40"/>
                    <a:gd name="T64" fmla="*/ 1 w 22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40"/>
                    <a:gd name="T101" fmla="*/ 22 w 2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40">
                      <a:moveTo>
                        <a:pt x="11" y="40"/>
                      </a:moveTo>
                      <a:lnTo>
                        <a:pt x="14" y="40"/>
                      </a:lnTo>
                      <a:lnTo>
                        <a:pt x="16" y="38"/>
                      </a:lnTo>
                      <a:lnTo>
                        <a:pt x="18" y="37"/>
                      </a:lnTo>
                      <a:lnTo>
                        <a:pt x="19" y="34"/>
                      </a:lnTo>
                      <a:lnTo>
                        <a:pt x="20" y="31"/>
                      </a:lnTo>
                      <a:lnTo>
                        <a:pt x="21" y="28"/>
                      </a:lnTo>
                      <a:lnTo>
                        <a:pt x="22" y="25"/>
                      </a:lnTo>
                      <a:lnTo>
                        <a:pt x="22" y="20"/>
                      </a:lnTo>
                      <a:lnTo>
                        <a:pt x="22" y="16"/>
                      </a:lnTo>
                      <a:lnTo>
                        <a:pt x="21" y="13"/>
                      </a:lnTo>
                      <a:lnTo>
                        <a:pt x="20" y="9"/>
                      </a:lnTo>
                      <a:lnTo>
                        <a:pt x="19" y="7"/>
                      </a:lnTo>
                      <a:lnTo>
                        <a:pt x="18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3" y="31"/>
                      </a:lnTo>
                      <a:lnTo>
                        <a:pt x="4" y="34"/>
                      </a:lnTo>
                      <a:lnTo>
                        <a:pt x="6" y="37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11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1" name="Freeform 1153"/>
                <p:cNvSpPr>
                  <a:spLocks/>
                </p:cNvSpPr>
                <p:nvPr/>
              </p:nvSpPr>
              <p:spPr bwMode="auto">
                <a:xfrm>
                  <a:off x="850" y="1395"/>
                  <a:ext cx="11" cy="20"/>
                </a:xfrm>
                <a:custGeom>
                  <a:avLst/>
                  <a:gdLst>
                    <a:gd name="T0" fmla="*/ 1 w 21"/>
                    <a:gd name="T1" fmla="*/ 1 h 40"/>
                    <a:gd name="T2" fmla="*/ 1 w 21"/>
                    <a:gd name="T3" fmla="*/ 1 h 40"/>
                    <a:gd name="T4" fmla="*/ 1 w 21"/>
                    <a:gd name="T5" fmla="*/ 1 h 40"/>
                    <a:gd name="T6" fmla="*/ 1 w 21"/>
                    <a:gd name="T7" fmla="*/ 1 h 40"/>
                    <a:gd name="T8" fmla="*/ 1 w 21"/>
                    <a:gd name="T9" fmla="*/ 1 h 40"/>
                    <a:gd name="T10" fmla="*/ 1 w 21"/>
                    <a:gd name="T11" fmla="*/ 1 h 40"/>
                    <a:gd name="T12" fmla="*/ 1 w 21"/>
                    <a:gd name="T13" fmla="*/ 1 h 40"/>
                    <a:gd name="T14" fmla="*/ 1 w 21"/>
                    <a:gd name="T15" fmla="*/ 1 h 40"/>
                    <a:gd name="T16" fmla="*/ 1 w 21"/>
                    <a:gd name="T17" fmla="*/ 1 h 40"/>
                    <a:gd name="T18" fmla="*/ 1 w 21"/>
                    <a:gd name="T19" fmla="*/ 1 h 40"/>
                    <a:gd name="T20" fmla="*/ 1 w 21"/>
                    <a:gd name="T21" fmla="*/ 1 h 40"/>
                    <a:gd name="T22" fmla="*/ 1 w 21"/>
                    <a:gd name="T23" fmla="*/ 1 h 40"/>
                    <a:gd name="T24" fmla="*/ 1 w 21"/>
                    <a:gd name="T25" fmla="*/ 1 h 40"/>
                    <a:gd name="T26" fmla="*/ 1 w 21"/>
                    <a:gd name="T27" fmla="*/ 1 h 40"/>
                    <a:gd name="T28" fmla="*/ 1 w 21"/>
                    <a:gd name="T29" fmla="*/ 1 h 40"/>
                    <a:gd name="T30" fmla="*/ 1 w 21"/>
                    <a:gd name="T31" fmla="*/ 1 h 40"/>
                    <a:gd name="T32" fmla="*/ 1 w 21"/>
                    <a:gd name="T33" fmla="*/ 0 h 40"/>
                    <a:gd name="T34" fmla="*/ 1 w 21"/>
                    <a:gd name="T35" fmla="*/ 1 h 40"/>
                    <a:gd name="T36" fmla="*/ 1 w 21"/>
                    <a:gd name="T37" fmla="*/ 1 h 40"/>
                    <a:gd name="T38" fmla="*/ 1 w 21"/>
                    <a:gd name="T39" fmla="*/ 1 h 40"/>
                    <a:gd name="T40" fmla="*/ 1 w 21"/>
                    <a:gd name="T41" fmla="*/ 1 h 40"/>
                    <a:gd name="T42" fmla="*/ 1 w 21"/>
                    <a:gd name="T43" fmla="*/ 1 h 40"/>
                    <a:gd name="T44" fmla="*/ 0 w 21"/>
                    <a:gd name="T45" fmla="*/ 1 h 40"/>
                    <a:gd name="T46" fmla="*/ 0 w 21"/>
                    <a:gd name="T47" fmla="*/ 1 h 40"/>
                    <a:gd name="T48" fmla="*/ 0 w 21"/>
                    <a:gd name="T49" fmla="*/ 1 h 40"/>
                    <a:gd name="T50" fmla="*/ 0 w 21"/>
                    <a:gd name="T51" fmla="*/ 1 h 40"/>
                    <a:gd name="T52" fmla="*/ 0 w 21"/>
                    <a:gd name="T53" fmla="*/ 1 h 40"/>
                    <a:gd name="T54" fmla="*/ 1 w 21"/>
                    <a:gd name="T55" fmla="*/ 1 h 40"/>
                    <a:gd name="T56" fmla="*/ 1 w 21"/>
                    <a:gd name="T57" fmla="*/ 1 h 40"/>
                    <a:gd name="T58" fmla="*/ 1 w 21"/>
                    <a:gd name="T59" fmla="*/ 1 h 40"/>
                    <a:gd name="T60" fmla="*/ 1 w 21"/>
                    <a:gd name="T61" fmla="*/ 1 h 40"/>
                    <a:gd name="T62" fmla="*/ 1 w 21"/>
                    <a:gd name="T63" fmla="*/ 1 h 40"/>
                    <a:gd name="T64" fmla="*/ 1 w 21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40"/>
                    <a:gd name="T101" fmla="*/ 21 w 21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40">
                      <a:moveTo>
                        <a:pt x="10" y="40"/>
                      </a:moveTo>
                      <a:lnTo>
                        <a:pt x="12" y="40"/>
                      </a:lnTo>
                      <a:lnTo>
                        <a:pt x="14" y="38"/>
                      </a:lnTo>
                      <a:lnTo>
                        <a:pt x="16" y="37"/>
                      </a:lnTo>
                      <a:lnTo>
                        <a:pt x="17" y="34"/>
                      </a:lnTo>
                      <a:lnTo>
                        <a:pt x="18" y="31"/>
                      </a:lnTo>
                      <a:lnTo>
                        <a:pt x="20" y="28"/>
                      </a:lnTo>
                      <a:lnTo>
                        <a:pt x="21" y="25"/>
                      </a:lnTo>
                      <a:lnTo>
                        <a:pt x="21" y="20"/>
                      </a:lnTo>
                      <a:lnTo>
                        <a:pt x="21" y="16"/>
                      </a:lnTo>
                      <a:lnTo>
                        <a:pt x="20" y="13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8" y="40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2" name="Freeform 1154"/>
                <p:cNvSpPr>
                  <a:spLocks/>
                </p:cNvSpPr>
                <p:nvPr/>
              </p:nvSpPr>
              <p:spPr bwMode="auto">
                <a:xfrm>
                  <a:off x="850" y="1395"/>
                  <a:ext cx="11" cy="20"/>
                </a:xfrm>
                <a:custGeom>
                  <a:avLst/>
                  <a:gdLst>
                    <a:gd name="T0" fmla="*/ 1 w 21"/>
                    <a:gd name="T1" fmla="*/ 1 h 40"/>
                    <a:gd name="T2" fmla="*/ 1 w 21"/>
                    <a:gd name="T3" fmla="*/ 1 h 40"/>
                    <a:gd name="T4" fmla="*/ 1 w 21"/>
                    <a:gd name="T5" fmla="*/ 1 h 40"/>
                    <a:gd name="T6" fmla="*/ 1 w 21"/>
                    <a:gd name="T7" fmla="*/ 1 h 40"/>
                    <a:gd name="T8" fmla="*/ 1 w 21"/>
                    <a:gd name="T9" fmla="*/ 1 h 40"/>
                    <a:gd name="T10" fmla="*/ 1 w 21"/>
                    <a:gd name="T11" fmla="*/ 1 h 40"/>
                    <a:gd name="T12" fmla="*/ 1 w 21"/>
                    <a:gd name="T13" fmla="*/ 1 h 40"/>
                    <a:gd name="T14" fmla="*/ 1 w 21"/>
                    <a:gd name="T15" fmla="*/ 1 h 40"/>
                    <a:gd name="T16" fmla="*/ 1 w 21"/>
                    <a:gd name="T17" fmla="*/ 1 h 40"/>
                    <a:gd name="T18" fmla="*/ 1 w 21"/>
                    <a:gd name="T19" fmla="*/ 1 h 40"/>
                    <a:gd name="T20" fmla="*/ 1 w 21"/>
                    <a:gd name="T21" fmla="*/ 1 h 40"/>
                    <a:gd name="T22" fmla="*/ 1 w 21"/>
                    <a:gd name="T23" fmla="*/ 1 h 40"/>
                    <a:gd name="T24" fmla="*/ 1 w 21"/>
                    <a:gd name="T25" fmla="*/ 1 h 40"/>
                    <a:gd name="T26" fmla="*/ 1 w 21"/>
                    <a:gd name="T27" fmla="*/ 1 h 40"/>
                    <a:gd name="T28" fmla="*/ 1 w 21"/>
                    <a:gd name="T29" fmla="*/ 1 h 40"/>
                    <a:gd name="T30" fmla="*/ 1 w 21"/>
                    <a:gd name="T31" fmla="*/ 1 h 40"/>
                    <a:gd name="T32" fmla="*/ 1 w 21"/>
                    <a:gd name="T33" fmla="*/ 0 h 40"/>
                    <a:gd name="T34" fmla="*/ 1 w 21"/>
                    <a:gd name="T35" fmla="*/ 1 h 40"/>
                    <a:gd name="T36" fmla="*/ 1 w 21"/>
                    <a:gd name="T37" fmla="*/ 1 h 40"/>
                    <a:gd name="T38" fmla="*/ 1 w 21"/>
                    <a:gd name="T39" fmla="*/ 1 h 40"/>
                    <a:gd name="T40" fmla="*/ 1 w 21"/>
                    <a:gd name="T41" fmla="*/ 1 h 40"/>
                    <a:gd name="T42" fmla="*/ 1 w 21"/>
                    <a:gd name="T43" fmla="*/ 1 h 40"/>
                    <a:gd name="T44" fmla="*/ 0 w 21"/>
                    <a:gd name="T45" fmla="*/ 1 h 40"/>
                    <a:gd name="T46" fmla="*/ 0 w 21"/>
                    <a:gd name="T47" fmla="*/ 1 h 40"/>
                    <a:gd name="T48" fmla="*/ 0 w 21"/>
                    <a:gd name="T49" fmla="*/ 1 h 40"/>
                    <a:gd name="T50" fmla="*/ 0 w 21"/>
                    <a:gd name="T51" fmla="*/ 1 h 40"/>
                    <a:gd name="T52" fmla="*/ 0 w 21"/>
                    <a:gd name="T53" fmla="*/ 1 h 40"/>
                    <a:gd name="T54" fmla="*/ 1 w 21"/>
                    <a:gd name="T55" fmla="*/ 1 h 40"/>
                    <a:gd name="T56" fmla="*/ 1 w 21"/>
                    <a:gd name="T57" fmla="*/ 1 h 40"/>
                    <a:gd name="T58" fmla="*/ 1 w 21"/>
                    <a:gd name="T59" fmla="*/ 1 h 40"/>
                    <a:gd name="T60" fmla="*/ 1 w 21"/>
                    <a:gd name="T61" fmla="*/ 1 h 40"/>
                    <a:gd name="T62" fmla="*/ 1 w 21"/>
                    <a:gd name="T63" fmla="*/ 1 h 40"/>
                    <a:gd name="T64" fmla="*/ 1 w 21"/>
                    <a:gd name="T65" fmla="*/ 1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40"/>
                    <a:gd name="T101" fmla="*/ 21 w 21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40">
                      <a:moveTo>
                        <a:pt x="10" y="40"/>
                      </a:moveTo>
                      <a:lnTo>
                        <a:pt x="12" y="40"/>
                      </a:lnTo>
                      <a:lnTo>
                        <a:pt x="14" y="38"/>
                      </a:lnTo>
                      <a:lnTo>
                        <a:pt x="16" y="37"/>
                      </a:lnTo>
                      <a:lnTo>
                        <a:pt x="17" y="34"/>
                      </a:lnTo>
                      <a:lnTo>
                        <a:pt x="18" y="31"/>
                      </a:lnTo>
                      <a:lnTo>
                        <a:pt x="20" y="28"/>
                      </a:lnTo>
                      <a:lnTo>
                        <a:pt x="21" y="25"/>
                      </a:lnTo>
                      <a:lnTo>
                        <a:pt x="21" y="20"/>
                      </a:lnTo>
                      <a:lnTo>
                        <a:pt x="21" y="16"/>
                      </a:lnTo>
                      <a:lnTo>
                        <a:pt x="20" y="13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6" y="4"/>
                      </a:lnTo>
                      <a:lnTo>
                        <a:pt x="14" y="3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2" y="34"/>
                      </a:lnTo>
                      <a:lnTo>
                        <a:pt x="4" y="37"/>
                      </a:lnTo>
                      <a:lnTo>
                        <a:pt x="5" y="38"/>
                      </a:lnTo>
                      <a:lnTo>
                        <a:pt x="8" y="40"/>
                      </a:lnTo>
                      <a:lnTo>
                        <a:pt x="10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3" name="Freeform 1155"/>
                <p:cNvSpPr>
                  <a:spLocks/>
                </p:cNvSpPr>
                <p:nvPr/>
              </p:nvSpPr>
              <p:spPr bwMode="auto">
                <a:xfrm>
                  <a:off x="851" y="1397"/>
                  <a:ext cx="9" cy="16"/>
                </a:xfrm>
                <a:custGeom>
                  <a:avLst/>
                  <a:gdLst>
                    <a:gd name="T0" fmla="*/ 0 w 19"/>
                    <a:gd name="T1" fmla="*/ 0 h 33"/>
                    <a:gd name="T2" fmla="*/ 0 w 19"/>
                    <a:gd name="T3" fmla="*/ 0 h 33"/>
                    <a:gd name="T4" fmla="*/ 0 w 19"/>
                    <a:gd name="T5" fmla="*/ 0 h 33"/>
                    <a:gd name="T6" fmla="*/ 0 w 19"/>
                    <a:gd name="T7" fmla="*/ 0 h 33"/>
                    <a:gd name="T8" fmla="*/ 0 w 19"/>
                    <a:gd name="T9" fmla="*/ 0 h 33"/>
                    <a:gd name="T10" fmla="*/ 0 w 19"/>
                    <a:gd name="T11" fmla="*/ 0 h 33"/>
                    <a:gd name="T12" fmla="*/ 0 w 19"/>
                    <a:gd name="T13" fmla="*/ 0 h 33"/>
                    <a:gd name="T14" fmla="*/ 0 w 19"/>
                    <a:gd name="T15" fmla="*/ 0 h 33"/>
                    <a:gd name="T16" fmla="*/ 0 w 19"/>
                    <a:gd name="T17" fmla="*/ 0 h 33"/>
                    <a:gd name="T18" fmla="*/ 0 w 19"/>
                    <a:gd name="T19" fmla="*/ 0 h 33"/>
                    <a:gd name="T20" fmla="*/ 0 w 19"/>
                    <a:gd name="T21" fmla="*/ 0 h 33"/>
                    <a:gd name="T22" fmla="*/ 0 w 19"/>
                    <a:gd name="T23" fmla="*/ 0 h 33"/>
                    <a:gd name="T24" fmla="*/ 0 w 19"/>
                    <a:gd name="T25" fmla="*/ 0 h 33"/>
                    <a:gd name="T26" fmla="*/ 0 w 19"/>
                    <a:gd name="T27" fmla="*/ 0 h 33"/>
                    <a:gd name="T28" fmla="*/ 0 w 19"/>
                    <a:gd name="T29" fmla="*/ 0 h 33"/>
                    <a:gd name="T30" fmla="*/ 0 w 19"/>
                    <a:gd name="T31" fmla="*/ 0 h 33"/>
                    <a:gd name="T32" fmla="*/ 0 w 19"/>
                    <a:gd name="T33" fmla="*/ 0 h 33"/>
                    <a:gd name="T34" fmla="*/ 0 w 19"/>
                    <a:gd name="T35" fmla="*/ 0 h 33"/>
                    <a:gd name="T36" fmla="*/ 0 w 19"/>
                    <a:gd name="T37" fmla="*/ 0 h 33"/>
                    <a:gd name="T38" fmla="*/ 0 w 19"/>
                    <a:gd name="T39" fmla="*/ 0 h 33"/>
                    <a:gd name="T40" fmla="*/ 0 w 19"/>
                    <a:gd name="T41" fmla="*/ 0 h 33"/>
                    <a:gd name="T42" fmla="*/ 0 w 19"/>
                    <a:gd name="T43" fmla="*/ 0 h 33"/>
                    <a:gd name="T44" fmla="*/ 0 w 19"/>
                    <a:gd name="T45" fmla="*/ 0 h 33"/>
                    <a:gd name="T46" fmla="*/ 0 w 19"/>
                    <a:gd name="T47" fmla="*/ 0 h 33"/>
                    <a:gd name="T48" fmla="*/ 0 w 19"/>
                    <a:gd name="T49" fmla="*/ 0 h 33"/>
                    <a:gd name="T50" fmla="*/ 0 w 19"/>
                    <a:gd name="T51" fmla="*/ 0 h 33"/>
                    <a:gd name="T52" fmla="*/ 0 w 19"/>
                    <a:gd name="T53" fmla="*/ 0 h 33"/>
                    <a:gd name="T54" fmla="*/ 0 w 19"/>
                    <a:gd name="T55" fmla="*/ 0 h 33"/>
                    <a:gd name="T56" fmla="*/ 0 w 19"/>
                    <a:gd name="T57" fmla="*/ 0 h 33"/>
                    <a:gd name="T58" fmla="*/ 0 w 19"/>
                    <a:gd name="T59" fmla="*/ 0 h 33"/>
                    <a:gd name="T60" fmla="*/ 0 w 19"/>
                    <a:gd name="T61" fmla="*/ 0 h 33"/>
                    <a:gd name="T62" fmla="*/ 0 w 19"/>
                    <a:gd name="T63" fmla="*/ 0 h 33"/>
                    <a:gd name="T64" fmla="*/ 0 w 19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33"/>
                    <a:gd name="T101" fmla="*/ 19 w 19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33">
                      <a:moveTo>
                        <a:pt x="9" y="33"/>
                      </a:move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4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9" y="16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6" y="7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9" y="3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4" name="Freeform 1156"/>
                <p:cNvSpPr>
                  <a:spLocks/>
                </p:cNvSpPr>
                <p:nvPr/>
              </p:nvSpPr>
              <p:spPr bwMode="auto">
                <a:xfrm>
                  <a:off x="851" y="1397"/>
                  <a:ext cx="9" cy="16"/>
                </a:xfrm>
                <a:custGeom>
                  <a:avLst/>
                  <a:gdLst>
                    <a:gd name="T0" fmla="*/ 0 w 19"/>
                    <a:gd name="T1" fmla="*/ 0 h 33"/>
                    <a:gd name="T2" fmla="*/ 0 w 19"/>
                    <a:gd name="T3" fmla="*/ 0 h 33"/>
                    <a:gd name="T4" fmla="*/ 0 w 19"/>
                    <a:gd name="T5" fmla="*/ 0 h 33"/>
                    <a:gd name="T6" fmla="*/ 0 w 19"/>
                    <a:gd name="T7" fmla="*/ 0 h 33"/>
                    <a:gd name="T8" fmla="*/ 0 w 19"/>
                    <a:gd name="T9" fmla="*/ 0 h 33"/>
                    <a:gd name="T10" fmla="*/ 0 w 19"/>
                    <a:gd name="T11" fmla="*/ 0 h 33"/>
                    <a:gd name="T12" fmla="*/ 0 w 19"/>
                    <a:gd name="T13" fmla="*/ 0 h 33"/>
                    <a:gd name="T14" fmla="*/ 0 w 19"/>
                    <a:gd name="T15" fmla="*/ 0 h 33"/>
                    <a:gd name="T16" fmla="*/ 0 w 19"/>
                    <a:gd name="T17" fmla="*/ 0 h 33"/>
                    <a:gd name="T18" fmla="*/ 0 w 19"/>
                    <a:gd name="T19" fmla="*/ 0 h 33"/>
                    <a:gd name="T20" fmla="*/ 0 w 19"/>
                    <a:gd name="T21" fmla="*/ 0 h 33"/>
                    <a:gd name="T22" fmla="*/ 0 w 19"/>
                    <a:gd name="T23" fmla="*/ 0 h 33"/>
                    <a:gd name="T24" fmla="*/ 0 w 19"/>
                    <a:gd name="T25" fmla="*/ 0 h 33"/>
                    <a:gd name="T26" fmla="*/ 0 w 19"/>
                    <a:gd name="T27" fmla="*/ 0 h 33"/>
                    <a:gd name="T28" fmla="*/ 0 w 19"/>
                    <a:gd name="T29" fmla="*/ 0 h 33"/>
                    <a:gd name="T30" fmla="*/ 0 w 19"/>
                    <a:gd name="T31" fmla="*/ 0 h 33"/>
                    <a:gd name="T32" fmla="*/ 0 w 19"/>
                    <a:gd name="T33" fmla="*/ 0 h 33"/>
                    <a:gd name="T34" fmla="*/ 0 w 19"/>
                    <a:gd name="T35" fmla="*/ 0 h 33"/>
                    <a:gd name="T36" fmla="*/ 0 w 19"/>
                    <a:gd name="T37" fmla="*/ 0 h 33"/>
                    <a:gd name="T38" fmla="*/ 0 w 19"/>
                    <a:gd name="T39" fmla="*/ 0 h 33"/>
                    <a:gd name="T40" fmla="*/ 0 w 19"/>
                    <a:gd name="T41" fmla="*/ 0 h 33"/>
                    <a:gd name="T42" fmla="*/ 0 w 19"/>
                    <a:gd name="T43" fmla="*/ 0 h 33"/>
                    <a:gd name="T44" fmla="*/ 0 w 19"/>
                    <a:gd name="T45" fmla="*/ 0 h 33"/>
                    <a:gd name="T46" fmla="*/ 0 w 19"/>
                    <a:gd name="T47" fmla="*/ 0 h 33"/>
                    <a:gd name="T48" fmla="*/ 0 w 19"/>
                    <a:gd name="T49" fmla="*/ 0 h 33"/>
                    <a:gd name="T50" fmla="*/ 0 w 19"/>
                    <a:gd name="T51" fmla="*/ 0 h 33"/>
                    <a:gd name="T52" fmla="*/ 0 w 19"/>
                    <a:gd name="T53" fmla="*/ 0 h 33"/>
                    <a:gd name="T54" fmla="*/ 0 w 19"/>
                    <a:gd name="T55" fmla="*/ 0 h 33"/>
                    <a:gd name="T56" fmla="*/ 0 w 19"/>
                    <a:gd name="T57" fmla="*/ 0 h 33"/>
                    <a:gd name="T58" fmla="*/ 0 w 19"/>
                    <a:gd name="T59" fmla="*/ 0 h 33"/>
                    <a:gd name="T60" fmla="*/ 0 w 19"/>
                    <a:gd name="T61" fmla="*/ 0 h 33"/>
                    <a:gd name="T62" fmla="*/ 0 w 19"/>
                    <a:gd name="T63" fmla="*/ 0 h 33"/>
                    <a:gd name="T64" fmla="*/ 0 w 19"/>
                    <a:gd name="T65" fmla="*/ 0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33"/>
                    <a:gd name="T101" fmla="*/ 19 w 19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33">
                      <a:moveTo>
                        <a:pt x="9" y="33"/>
                      </a:moveTo>
                      <a:lnTo>
                        <a:pt x="11" y="33"/>
                      </a:lnTo>
                      <a:lnTo>
                        <a:pt x="12" y="32"/>
                      </a:lnTo>
                      <a:lnTo>
                        <a:pt x="14" y="30"/>
                      </a:lnTo>
                      <a:lnTo>
                        <a:pt x="15" y="28"/>
                      </a:lnTo>
                      <a:lnTo>
                        <a:pt x="16" y="26"/>
                      </a:lnTo>
                      <a:lnTo>
                        <a:pt x="17" y="23"/>
                      </a:lnTo>
                      <a:lnTo>
                        <a:pt x="17" y="19"/>
                      </a:lnTo>
                      <a:lnTo>
                        <a:pt x="19" y="16"/>
                      </a:lnTo>
                      <a:lnTo>
                        <a:pt x="17" y="13"/>
                      </a:lnTo>
                      <a:lnTo>
                        <a:pt x="17" y="10"/>
                      </a:lnTo>
                      <a:lnTo>
                        <a:pt x="16" y="7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7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1" y="26"/>
                      </a:lnTo>
                      <a:lnTo>
                        <a:pt x="2" y="28"/>
                      </a:lnTo>
                      <a:lnTo>
                        <a:pt x="4" y="30"/>
                      </a:lnTo>
                      <a:lnTo>
                        <a:pt x="5" y="32"/>
                      </a:lnTo>
                      <a:lnTo>
                        <a:pt x="7" y="33"/>
                      </a:lnTo>
                      <a:lnTo>
                        <a:pt x="9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5" name="Freeform 1157"/>
                <p:cNvSpPr>
                  <a:spLocks/>
                </p:cNvSpPr>
                <p:nvPr/>
              </p:nvSpPr>
              <p:spPr bwMode="auto">
                <a:xfrm>
                  <a:off x="510" y="1463"/>
                  <a:ext cx="212" cy="40"/>
                </a:xfrm>
                <a:custGeom>
                  <a:avLst/>
                  <a:gdLst>
                    <a:gd name="T0" fmla="*/ 0 w 425"/>
                    <a:gd name="T1" fmla="*/ 0 h 79"/>
                    <a:gd name="T2" fmla="*/ 1 w 425"/>
                    <a:gd name="T3" fmla="*/ 1 h 79"/>
                    <a:gd name="T4" fmla="*/ 1 w 425"/>
                    <a:gd name="T5" fmla="*/ 1 h 79"/>
                    <a:gd name="T6" fmla="*/ 1 w 425"/>
                    <a:gd name="T7" fmla="*/ 1 h 79"/>
                    <a:gd name="T8" fmla="*/ 0 w 425"/>
                    <a:gd name="T9" fmla="*/ 1 h 79"/>
                    <a:gd name="T10" fmla="*/ 0 w 425"/>
                    <a:gd name="T11" fmla="*/ 1 h 79"/>
                    <a:gd name="T12" fmla="*/ 0 w 425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5"/>
                    <a:gd name="T22" fmla="*/ 0 h 79"/>
                    <a:gd name="T23" fmla="*/ 425 w 425"/>
                    <a:gd name="T24" fmla="*/ 79 h 7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5" h="79">
                      <a:moveTo>
                        <a:pt x="3" y="0"/>
                      </a:moveTo>
                      <a:lnTo>
                        <a:pt x="425" y="7"/>
                      </a:lnTo>
                      <a:lnTo>
                        <a:pt x="423" y="15"/>
                      </a:lnTo>
                      <a:lnTo>
                        <a:pt x="388" y="79"/>
                      </a:lnTo>
                      <a:lnTo>
                        <a:pt x="42" y="72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6" name="Freeform 1158"/>
                <p:cNvSpPr>
                  <a:spLocks/>
                </p:cNvSpPr>
                <p:nvPr/>
              </p:nvSpPr>
              <p:spPr bwMode="auto">
                <a:xfrm>
                  <a:off x="510" y="1463"/>
                  <a:ext cx="212" cy="40"/>
                </a:xfrm>
                <a:custGeom>
                  <a:avLst/>
                  <a:gdLst>
                    <a:gd name="T0" fmla="*/ 0 w 425"/>
                    <a:gd name="T1" fmla="*/ 0 h 79"/>
                    <a:gd name="T2" fmla="*/ 1 w 425"/>
                    <a:gd name="T3" fmla="*/ 1 h 79"/>
                    <a:gd name="T4" fmla="*/ 1 w 425"/>
                    <a:gd name="T5" fmla="*/ 1 h 79"/>
                    <a:gd name="T6" fmla="*/ 1 w 425"/>
                    <a:gd name="T7" fmla="*/ 1 h 79"/>
                    <a:gd name="T8" fmla="*/ 0 w 425"/>
                    <a:gd name="T9" fmla="*/ 1 h 79"/>
                    <a:gd name="T10" fmla="*/ 0 w 425"/>
                    <a:gd name="T11" fmla="*/ 1 h 79"/>
                    <a:gd name="T12" fmla="*/ 0 w 425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5"/>
                    <a:gd name="T22" fmla="*/ 0 h 79"/>
                    <a:gd name="T23" fmla="*/ 425 w 425"/>
                    <a:gd name="T24" fmla="*/ 79 h 7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5" h="79">
                      <a:moveTo>
                        <a:pt x="3" y="0"/>
                      </a:moveTo>
                      <a:lnTo>
                        <a:pt x="425" y="7"/>
                      </a:lnTo>
                      <a:lnTo>
                        <a:pt x="423" y="15"/>
                      </a:lnTo>
                      <a:lnTo>
                        <a:pt x="388" y="79"/>
                      </a:lnTo>
                      <a:lnTo>
                        <a:pt x="42" y="72"/>
                      </a:lnTo>
                      <a:lnTo>
                        <a:pt x="0" y="7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7" name="Freeform 1159"/>
                <p:cNvSpPr>
                  <a:spLocks/>
                </p:cNvSpPr>
                <p:nvPr/>
              </p:nvSpPr>
              <p:spPr bwMode="auto">
                <a:xfrm>
                  <a:off x="552" y="1469"/>
                  <a:ext cx="22" cy="23"/>
                </a:xfrm>
                <a:custGeom>
                  <a:avLst/>
                  <a:gdLst>
                    <a:gd name="T0" fmla="*/ 1 w 43"/>
                    <a:gd name="T1" fmla="*/ 1 h 45"/>
                    <a:gd name="T2" fmla="*/ 1 w 43"/>
                    <a:gd name="T3" fmla="*/ 1 h 45"/>
                    <a:gd name="T4" fmla="*/ 1 w 43"/>
                    <a:gd name="T5" fmla="*/ 1 h 45"/>
                    <a:gd name="T6" fmla="*/ 1 w 43"/>
                    <a:gd name="T7" fmla="*/ 1 h 45"/>
                    <a:gd name="T8" fmla="*/ 1 w 43"/>
                    <a:gd name="T9" fmla="*/ 1 h 45"/>
                    <a:gd name="T10" fmla="*/ 1 w 43"/>
                    <a:gd name="T11" fmla="*/ 1 h 45"/>
                    <a:gd name="T12" fmla="*/ 1 w 43"/>
                    <a:gd name="T13" fmla="*/ 1 h 45"/>
                    <a:gd name="T14" fmla="*/ 1 w 43"/>
                    <a:gd name="T15" fmla="*/ 1 h 45"/>
                    <a:gd name="T16" fmla="*/ 1 w 43"/>
                    <a:gd name="T17" fmla="*/ 1 h 45"/>
                    <a:gd name="T18" fmla="*/ 1 w 43"/>
                    <a:gd name="T19" fmla="*/ 1 h 45"/>
                    <a:gd name="T20" fmla="*/ 1 w 43"/>
                    <a:gd name="T21" fmla="*/ 1 h 45"/>
                    <a:gd name="T22" fmla="*/ 1 w 43"/>
                    <a:gd name="T23" fmla="*/ 1 h 45"/>
                    <a:gd name="T24" fmla="*/ 1 w 43"/>
                    <a:gd name="T25" fmla="*/ 1 h 45"/>
                    <a:gd name="T26" fmla="*/ 1 w 43"/>
                    <a:gd name="T27" fmla="*/ 1 h 45"/>
                    <a:gd name="T28" fmla="*/ 1 w 43"/>
                    <a:gd name="T29" fmla="*/ 1 h 45"/>
                    <a:gd name="T30" fmla="*/ 1 w 43"/>
                    <a:gd name="T31" fmla="*/ 1 h 45"/>
                    <a:gd name="T32" fmla="*/ 1 w 43"/>
                    <a:gd name="T33" fmla="*/ 0 h 45"/>
                    <a:gd name="T34" fmla="*/ 1 w 43"/>
                    <a:gd name="T35" fmla="*/ 1 h 45"/>
                    <a:gd name="T36" fmla="*/ 1 w 43"/>
                    <a:gd name="T37" fmla="*/ 1 h 45"/>
                    <a:gd name="T38" fmla="*/ 1 w 43"/>
                    <a:gd name="T39" fmla="*/ 1 h 45"/>
                    <a:gd name="T40" fmla="*/ 1 w 43"/>
                    <a:gd name="T41" fmla="*/ 1 h 45"/>
                    <a:gd name="T42" fmla="*/ 1 w 43"/>
                    <a:gd name="T43" fmla="*/ 1 h 45"/>
                    <a:gd name="T44" fmla="*/ 1 w 43"/>
                    <a:gd name="T45" fmla="*/ 1 h 45"/>
                    <a:gd name="T46" fmla="*/ 0 w 43"/>
                    <a:gd name="T47" fmla="*/ 1 h 45"/>
                    <a:gd name="T48" fmla="*/ 0 w 43"/>
                    <a:gd name="T49" fmla="*/ 1 h 45"/>
                    <a:gd name="T50" fmla="*/ 0 w 43"/>
                    <a:gd name="T51" fmla="*/ 1 h 45"/>
                    <a:gd name="T52" fmla="*/ 1 w 43"/>
                    <a:gd name="T53" fmla="*/ 1 h 45"/>
                    <a:gd name="T54" fmla="*/ 1 w 43"/>
                    <a:gd name="T55" fmla="*/ 1 h 45"/>
                    <a:gd name="T56" fmla="*/ 1 w 43"/>
                    <a:gd name="T57" fmla="*/ 1 h 45"/>
                    <a:gd name="T58" fmla="*/ 1 w 43"/>
                    <a:gd name="T59" fmla="*/ 1 h 45"/>
                    <a:gd name="T60" fmla="*/ 1 w 43"/>
                    <a:gd name="T61" fmla="*/ 1 h 45"/>
                    <a:gd name="T62" fmla="*/ 1 w 43"/>
                    <a:gd name="T63" fmla="*/ 1 h 45"/>
                    <a:gd name="T64" fmla="*/ 1 w 43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5"/>
                    <a:gd name="T101" fmla="*/ 43 w 43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5">
                      <a:moveTo>
                        <a:pt x="21" y="45"/>
                      </a:moveTo>
                      <a:lnTo>
                        <a:pt x="26" y="44"/>
                      </a:lnTo>
                      <a:lnTo>
                        <a:pt x="30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0" y="36"/>
                      </a:lnTo>
                      <a:lnTo>
                        <a:pt x="41" y="31"/>
                      </a:lnTo>
                      <a:lnTo>
                        <a:pt x="43" y="28"/>
                      </a:lnTo>
                      <a:lnTo>
                        <a:pt x="43" y="23"/>
                      </a:lnTo>
                      <a:lnTo>
                        <a:pt x="43" y="19"/>
                      </a:lnTo>
                      <a:lnTo>
                        <a:pt x="41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6" y="39"/>
                      </a:lnTo>
                      <a:lnTo>
                        <a:pt x="9" y="41"/>
                      </a:lnTo>
                      <a:lnTo>
                        <a:pt x="13" y="43"/>
                      </a:lnTo>
                      <a:lnTo>
                        <a:pt x="17" y="44"/>
                      </a:lnTo>
                      <a:lnTo>
                        <a:pt x="21" y="4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8" name="Freeform 1160"/>
                <p:cNvSpPr>
                  <a:spLocks/>
                </p:cNvSpPr>
                <p:nvPr/>
              </p:nvSpPr>
              <p:spPr bwMode="auto">
                <a:xfrm>
                  <a:off x="552" y="1469"/>
                  <a:ext cx="22" cy="23"/>
                </a:xfrm>
                <a:custGeom>
                  <a:avLst/>
                  <a:gdLst>
                    <a:gd name="T0" fmla="*/ 1 w 43"/>
                    <a:gd name="T1" fmla="*/ 1 h 45"/>
                    <a:gd name="T2" fmla="*/ 1 w 43"/>
                    <a:gd name="T3" fmla="*/ 1 h 45"/>
                    <a:gd name="T4" fmla="*/ 1 w 43"/>
                    <a:gd name="T5" fmla="*/ 1 h 45"/>
                    <a:gd name="T6" fmla="*/ 1 w 43"/>
                    <a:gd name="T7" fmla="*/ 1 h 45"/>
                    <a:gd name="T8" fmla="*/ 1 w 43"/>
                    <a:gd name="T9" fmla="*/ 1 h 45"/>
                    <a:gd name="T10" fmla="*/ 1 w 43"/>
                    <a:gd name="T11" fmla="*/ 1 h 45"/>
                    <a:gd name="T12" fmla="*/ 1 w 43"/>
                    <a:gd name="T13" fmla="*/ 1 h 45"/>
                    <a:gd name="T14" fmla="*/ 1 w 43"/>
                    <a:gd name="T15" fmla="*/ 1 h 45"/>
                    <a:gd name="T16" fmla="*/ 1 w 43"/>
                    <a:gd name="T17" fmla="*/ 1 h 45"/>
                    <a:gd name="T18" fmla="*/ 1 w 43"/>
                    <a:gd name="T19" fmla="*/ 1 h 45"/>
                    <a:gd name="T20" fmla="*/ 1 w 43"/>
                    <a:gd name="T21" fmla="*/ 1 h 45"/>
                    <a:gd name="T22" fmla="*/ 1 w 43"/>
                    <a:gd name="T23" fmla="*/ 1 h 45"/>
                    <a:gd name="T24" fmla="*/ 1 w 43"/>
                    <a:gd name="T25" fmla="*/ 1 h 45"/>
                    <a:gd name="T26" fmla="*/ 1 w 43"/>
                    <a:gd name="T27" fmla="*/ 1 h 45"/>
                    <a:gd name="T28" fmla="*/ 1 w 43"/>
                    <a:gd name="T29" fmla="*/ 1 h 45"/>
                    <a:gd name="T30" fmla="*/ 1 w 43"/>
                    <a:gd name="T31" fmla="*/ 1 h 45"/>
                    <a:gd name="T32" fmla="*/ 1 w 43"/>
                    <a:gd name="T33" fmla="*/ 0 h 45"/>
                    <a:gd name="T34" fmla="*/ 1 w 43"/>
                    <a:gd name="T35" fmla="*/ 1 h 45"/>
                    <a:gd name="T36" fmla="*/ 1 w 43"/>
                    <a:gd name="T37" fmla="*/ 1 h 45"/>
                    <a:gd name="T38" fmla="*/ 1 w 43"/>
                    <a:gd name="T39" fmla="*/ 1 h 45"/>
                    <a:gd name="T40" fmla="*/ 1 w 43"/>
                    <a:gd name="T41" fmla="*/ 1 h 45"/>
                    <a:gd name="T42" fmla="*/ 1 w 43"/>
                    <a:gd name="T43" fmla="*/ 1 h 45"/>
                    <a:gd name="T44" fmla="*/ 1 w 43"/>
                    <a:gd name="T45" fmla="*/ 1 h 45"/>
                    <a:gd name="T46" fmla="*/ 0 w 43"/>
                    <a:gd name="T47" fmla="*/ 1 h 45"/>
                    <a:gd name="T48" fmla="*/ 0 w 43"/>
                    <a:gd name="T49" fmla="*/ 1 h 45"/>
                    <a:gd name="T50" fmla="*/ 0 w 43"/>
                    <a:gd name="T51" fmla="*/ 1 h 45"/>
                    <a:gd name="T52" fmla="*/ 1 w 43"/>
                    <a:gd name="T53" fmla="*/ 1 h 45"/>
                    <a:gd name="T54" fmla="*/ 1 w 43"/>
                    <a:gd name="T55" fmla="*/ 1 h 45"/>
                    <a:gd name="T56" fmla="*/ 1 w 43"/>
                    <a:gd name="T57" fmla="*/ 1 h 45"/>
                    <a:gd name="T58" fmla="*/ 1 w 43"/>
                    <a:gd name="T59" fmla="*/ 1 h 45"/>
                    <a:gd name="T60" fmla="*/ 1 w 43"/>
                    <a:gd name="T61" fmla="*/ 1 h 45"/>
                    <a:gd name="T62" fmla="*/ 1 w 43"/>
                    <a:gd name="T63" fmla="*/ 1 h 45"/>
                    <a:gd name="T64" fmla="*/ 1 w 43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5"/>
                    <a:gd name="T101" fmla="*/ 43 w 43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5">
                      <a:moveTo>
                        <a:pt x="21" y="45"/>
                      </a:moveTo>
                      <a:lnTo>
                        <a:pt x="26" y="44"/>
                      </a:lnTo>
                      <a:lnTo>
                        <a:pt x="30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0" y="36"/>
                      </a:lnTo>
                      <a:lnTo>
                        <a:pt x="41" y="31"/>
                      </a:lnTo>
                      <a:lnTo>
                        <a:pt x="43" y="28"/>
                      </a:lnTo>
                      <a:lnTo>
                        <a:pt x="43" y="23"/>
                      </a:lnTo>
                      <a:lnTo>
                        <a:pt x="43" y="19"/>
                      </a:lnTo>
                      <a:lnTo>
                        <a:pt x="41" y="15"/>
                      </a:lnTo>
                      <a:lnTo>
                        <a:pt x="40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6" y="39"/>
                      </a:lnTo>
                      <a:lnTo>
                        <a:pt x="9" y="41"/>
                      </a:lnTo>
                      <a:lnTo>
                        <a:pt x="13" y="43"/>
                      </a:lnTo>
                      <a:lnTo>
                        <a:pt x="17" y="44"/>
                      </a:lnTo>
                      <a:lnTo>
                        <a:pt x="21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69" name="Freeform 1161"/>
                <p:cNvSpPr>
                  <a:spLocks/>
                </p:cNvSpPr>
                <p:nvPr/>
              </p:nvSpPr>
              <p:spPr bwMode="auto">
                <a:xfrm>
                  <a:off x="555" y="1469"/>
                  <a:ext cx="22" cy="23"/>
                </a:xfrm>
                <a:custGeom>
                  <a:avLst/>
                  <a:gdLst>
                    <a:gd name="T0" fmla="*/ 1 w 44"/>
                    <a:gd name="T1" fmla="*/ 1 h 45"/>
                    <a:gd name="T2" fmla="*/ 1 w 44"/>
                    <a:gd name="T3" fmla="*/ 1 h 45"/>
                    <a:gd name="T4" fmla="*/ 1 w 44"/>
                    <a:gd name="T5" fmla="*/ 1 h 45"/>
                    <a:gd name="T6" fmla="*/ 1 w 44"/>
                    <a:gd name="T7" fmla="*/ 1 h 45"/>
                    <a:gd name="T8" fmla="*/ 1 w 44"/>
                    <a:gd name="T9" fmla="*/ 1 h 45"/>
                    <a:gd name="T10" fmla="*/ 1 w 44"/>
                    <a:gd name="T11" fmla="*/ 1 h 45"/>
                    <a:gd name="T12" fmla="*/ 1 w 44"/>
                    <a:gd name="T13" fmla="*/ 1 h 45"/>
                    <a:gd name="T14" fmla="*/ 1 w 44"/>
                    <a:gd name="T15" fmla="*/ 1 h 45"/>
                    <a:gd name="T16" fmla="*/ 1 w 44"/>
                    <a:gd name="T17" fmla="*/ 1 h 45"/>
                    <a:gd name="T18" fmla="*/ 1 w 44"/>
                    <a:gd name="T19" fmla="*/ 1 h 45"/>
                    <a:gd name="T20" fmla="*/ 1 w 44"/>
                    <a:gd name="T21" fmla="*/ 1 h 45"/>
                    <a:gd name="T22" fmla="*/ 1 w 44"/>
                    <a:gd name="T23" fmla="*/ 1 h 45"/>
                    <a:gd name="T24" fmla="*/ 1 w 44"/>
                    <a:gd name="T25" fmla="*/ 1 h 45"/>
                    <a:gd name="T26" fmla="*/ 1 w 44"/>
                    <a:gd name="T27" fmla="*/ 1 h 45"/>
                    <a:gd name="T28" fmla="*/ 1 w 44"/>
                    <a:gd name="T29" fmla="*/ 1 h 45"/>
                    <a:gd name="T30" fmla="*/ 1 w 44"/>
                    <a:gd name="T31" fmla="*/ 1 h 45"/>
                    <a:gd name="T32" fmla="*/ 1 w 44"/>
                    <a:gd name="T33" fmla="*/ 0 h 45"/>
                    <a:gd name="T34" fmla="*/ 1 w 44"/>
                    <a:gd name="T35" fmla="*/ 1 h 45"/>
                    <a:gd name="T36" fmla="*/ 1 w 44"/>
                    <a:gd name="T37" fmla="*/ 1 h 45"/>
                    <a:gd name="T38" fmla="*/ 1 w 44"/>
                    <a:gd name="T39" fmla="*/ 1 h 45"/>
                    <a:gd name="T40" fmla="*/ 1 w 44"/>
                    <a:gd name="T41" fmla="*/ 1 h 45"/>
                    <a:gd name="T42" fmla="*/ 1 w 44"/>
                    <a:gd name="T43" fmla="*/ 1 h 45"/>
                    <a:gd name="T44" fmla="*/ 1 w 44"/>
                    <a:gd name="T45" fmla="*/ 1 h 45"/>
                    <a:gd name="T46" fmla="*/ 0 w 44"/>
                    <a:gd name="T47" fmla="*/ 1 h 45"/>
                    <a:gd name="T48" fmla="*/ 0 w 44"/>
                    <a:gd name="T49" fmla="*/ 1 h 45"/>
                    <a:gd name="T50" fmla="*/ 0 w 44"/>
                    <a:gd name="T51" fmla="*/ 1 h 45"/>
                    <a:gd name="T52" fmla="*/ 1 w 44"/>
                    <a:gd name="T53" fmla="*/ 1 h 45"/>
                    <a:gd name="T54" fmla="*/ 1 w 44"/>
                    <a:gd name="T55" fmla="*/ 1 h 45"/>
                    <a:gd name="T56" fmla="*/ 1 w 44"/>
                    <a:gd name="T57" fmla="*/ 1 h 45"/>
                    <a:gd name="T58" fmla="*/ 1 w 44"/>
                    <a:gd name="T59" fmla="*/ 1 h 45"/>
                    <a:gd name="T60" fmla="*/ 1 w 44"/>
                    <a:gd name="T61" fmla="*/ 1 h 45"/>
                    <a:gd name="T62" fmla="*/ 1 w 44"/>
                    <a:gd name="T63" fmla="*/ 1 h 45"/>
                    <a:gd name="T64" fmla="*/ 1 w 44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5"/>
                    <a:gd name="T101" fmla="*/ 44 w 4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5">
                      <a:moveTo>
                        <a:pt x="22" y="45"/>
                      </a:moveTo>
                      <a:lnTo>
                        <a:pt x="26" y="44"/>
                      </a:lnTo>
                      <a:lnTo>
                        <a:pt x="31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1" y="36"/>
                      </a:lnTo>
                      <a:lnTo>
                        <a:pt x="43" y="31"/>
                      </a:lnTo>
                      <a:lnTo>
                        <a:pt x="44" y="28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3" y="15"/>
                      </a:lnTo>
                      <a:lnTo>
                        <a:pt x="41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3" y="3"/>
                      </a:lnTo>
                      <a:lnTo>
                        <a:pt x="10" y="5"/>
                      </a:lnTo>
                      <a:lnTo>
                        <a:pt x="7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3" y="43"/>
                      </a:lnTo>
                      <a:lnTo>
                        <a:pt x="18" y="44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0" name="Freeform 1162"/>
                <p:cNvSpPr>
                  <a:spLocks/>
                </p:cNvSpPr>
                <p:nvPr/>
              </p:nvSpPr>
              <p:spPr bwMode="auto">
                <a:xfrm>
                  <a:off x="555" y="1469"/>
                  <a:ext cx="22" cy="23"/>
                </a:xfrm>
                <a:custGeom>
                  <a:avLst/>
                  <a:gdLst>
                    <a:gd name="T0" fmla="*/ 1 w 44"/>
                    <a:gd name="T1" fmla="*/ 1 h 45"/>
                    <a:gd name="T2" fmla="*/ 1 w 44"/>
                    <a:gd name="T3" fmla="*/ 1 h 45"/>
                    <a:gd name="T4" fmla="*/ 1 w 44"/>
                    <a:gd name="T5" fmla="*/ 1 h 45"/>
                    <a:gd name="T6" fmla="*/ 1 w 44"/>
                    <a:gd name="T7" fmla="*/ 1 h 45"/>
                    <a:gd name="T8" fmla="*/ 1 w 44"/>
                    <a:gd name="T9" fmla="*/ 1 h 45"/>
                    <a:gd name="T10" fmla="*/ 1 w 44"/>
                    <a:gd name="T11" fmla="*/ 1 h 45"/>
                    <a:gd name="T12" fmla="*/ 1 w 44"/>
                    <a:gd name="T13" fmla="*/ 1 h 45"/>
                    <a:gd name="T14" fmla="*/ 1 w 44"/>
                    <a:gd name="T15" fmla="*/ 1 h 45"/>
                    <a:gd name="T16" fmla="*/ 1 w 44"/>
                    <a:gd name="T17" fmla="*/ 1 h 45"/>
                    <a:gd name="T18" fmla="*/ 1 w 44"/>
                    <a:gd name="T19" fmla="*/ 1 h 45"/>
                    <a:gd name="T20" fmla="*/ 1 w 44"/>
                    <a:gd name="T21" fmla="*/ 1 h 45"/>
                    <a:gd name="T22" fmla="*/ 1 w 44"/>
                    <a:gd name="T23" fmla="*/ 1 h 45"/>
                    <a:gd name="T24" fmla="*/ 1 w 44"/>
                    <a:gd name="T25" fmla="*/ 1 h 45"/>
                    <a:gd name="T26" fmla="*/ 1 w 44"/>
                    <a:gd name="T27" fmla="*/ 1 h 45"/>
                    <a:gd name="T28" fmla="*/ 1 w 44"/>
                    <a:gd name="T29" fmla="*/ 1 h 45"/>
                    <a:gd name="T30" fmla="*/ 1 w 44"/>
                    <a:gd name="T31" fmla="*/ 1 h 45"/>
                    <a:gd name="T32" fmla="*/ 1 w 44"/>
                    <a:gd name="T33" fmla="*/ 0 h 45"/>
                    <a:gd name="T34" fmla="*/ 1 w 44"/>
                    <a:gd name="T35" fmla="*/ 1 h 45"/>
                    <a:gd name="T36" fmla="*/ 1 w 44"/>
                    <a:gd name="T37" fmla="*/ 1 h 45"/>
                    <a:gd name="T38" fmla="*/ 1 w 44"/>
                    <a:gd name="T39" fmla="*/ 1 h 45"/>
                    <a:gd name="T40" fmla="*/ 1 w 44"/>
                    <a:gd name="T41" fmla="*/ 1 h 45"/>
                    <a:gd name="T42" fmla="*/ 1 w 44"/>
                    <a:gd name="T43" fmla="*/ 1 h 45"/>
                    <a:gd name="T44" fmla="*/ 1 w 44"/>
                    <a:gd name="T45" fmla="*/ 1 h 45"/>
                    <a:gd name="T46" fmla="*/ 0 w 44"/>
                    <a:gd name="T47" fmla="*/ 1 h 45"/>
                    <a:gd name="T48" fmla="*/ 0 w 44"/>
                    <a:gd name="T49" fmla="*/ 1 h 45"/>
                    <a:gd name="T50" fmla="*/ 0 w 44"/>
                    <a:gd name="T51" fmla="*/ 1 h 45"/>
                    <a:gd name="T52" fmla="*/ 1 w 44"/>
                    <a:gd name="T53" fmla="*/ 1 h 45"/>
                    <a:gd name="T54" fmla="*/ 1 w 44"/>
                    <a:gd name="T55" fmla="*/ 1 h 45"/>
                    <a:gd name="T56" fmla="*/ 1 w 44"/>
                    <a:gd name="T57" fmla="*/ 1 h 45"/>
                    <a:gd name="T58" fmla="*/ 1 w 44"/>
                    <a:gd name="T59" fmla="*/ 1 h 45"/>
                    <a:gd name="T60" fmla="*/ 1 w 44"/>
                    <a:gd name="T61" fmla="*/ 1 h 45"/>
                    <a:gd name="T62" fmla="*/ 1 w 44"/>
                    <a:gd name="T63" fmla="*/ 1 h 45"/>
                    <a:gd name="T64" fmla="*/ 1 w 44"/>
                    <a:gd name="T65" fmla="*/ 1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5"/>
                    <a:gd name="T101" fmla="*/ 44 w 44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5">
                      <a:moveTo>
                        <a:pt x="22" y="45"/>
                      </a:moveTo>
                      <a:lnTo>
                        <a:pt x="26" y="44"/>
                      </a:lnTo>
                      <a:lnTo>
                        <a:pt x="31" y="43"/>
                      </a:lnTo>
                      <a:lnTo>
                        <a:pt x="34" y="41"/>
                      </a:lnTo>
                      <a:lnTo>
                        <a:pt x="37" y="39"/>
                      </a:lnTo>
                      <a:lnTo>
                        <a:pt x="41" y="36"/>
                      </a:lnTo>
                      <a:lnTo>
                        <a:pt x="43" y="31"/>
                      </a:lnTo>
                      <a:lnTo>
                        <a:pt x="44" y="28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3" y="15"/>
                      </a:lnTo>
                      <a:lnTo>
                        <a:pt x="41" y="10"/>
                      </a:lnTo>
                      <a:lnTo>
                        <a:pt x="37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3" y="3"/>
                      </a:lnTo>
                      <a:lnTo>
                        <a:pt x="10" y="5"/>
                      </a:lnTo>
                      <a:lnTo>
                        <a:pt x="7" y="7"/>
                      </a:lnTo>
                      <a:lnTo>
                        <a:pt x="3" y="10"/>
                      </a:lnTo>
                      <a:lnTo>
                        <a:pt x="1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3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3" y="43"/>
                      </a:lnTo>
                      <a:lnTo>
                        <a:pt x="18" y="44"/>
                      </a:lnTo>
                      <a:lnTo>
                        <a:pt x="22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1" name="Freeform 1163"/>
                <p:cNvSpPr>
                  <a:spLocks/>
                </p:cNvSpPr>
                <p:nvPr/>
              </p:nvSpPr>
              <p:spPr bwMode="auto">
                <a:xfrm>
                  <a:off x="584" y="1470"/>
                  <a:ext cx="23" cy="22"/>
                </a:xfrm>
                <a:custGeom>
                  <a:avLst/>
                  <a:gdLst>
                    <a:gd name="T0" fmla="*/ 1 w 45"/>
                    <a:gd name="T1" fmla="*/ 0 h 45"/>
                    <a:gd name="T2" fmla="*/ 1 w 45"/>
                    <a:gd name="T3" fmla="*/ 0 h 45"/>
                    <a:gd name="T4" fmla="*/ 1 w 45"/>
                    <a:gd name="T5" fmla="*/ 0 h 45"/>
                    <a:gd name="T6" fmla="*/ 1 w 45"/>
                    <a:gd name="T7" fmla="*/ 0 h 45"/>
                    <a:gd name="T8" fmla="*/ 1 w 45"/>
                    <a:gd name="T9" fmla="*/ 0 h 45"/>
                    <a:gd name="T10" fmla="*/ 1 w 45"/>
                    <a:gd name="T11" fmla="*/ 0 h 45"/>
                    <a:gd name="T12" fmla="*/ 1 w 45"/>
                    <a:gd name="T13" fmla="*/ 0 h 45"/>
                    <a:gd name="T14" fmla="*/ 1 w 45"/>
                    <a:gd name="T15" fmla="*/ 0 h 45"/>
                    <a:gd name="T16" fmla="*/ 1 w 45"/>
                    <a:gd name="T17" fmla="*/ 0 h 45"/>
                    <a:gd name="T18" fmla="*/ 1 w 45"/>
                    <a:gd name="T19" fmla="*/ 0 h 45"/>
                    <a:gd name="T20" fmla="*/ 1 w 45"/>
                    <a:gd name="T21" fmla="*/ 0 h 45"/>
                    <a:gd name="T22" fmla="*/ 1 w 45"/>
                    <a:gd name="T23" fmla="*/ 0 h 45"/>
                    <a:gd name="T24" fmla="*/ 1 w 45"/>
                    <a:gd name="T25" fmla="*/ 0 h 45"/>
                    <a:gd name="T26" fmla="*/ 1 w 45"/>
                    <a:gd name="T27" fmla="*/ 0 h 45"/>
                    <a:gd name="T28" fmla="*/ 1 w 45"/>
                    <a:gd name="T29" fmla="*/ 0 h 45"/>
                    <a:gd name="T30" fmla="*/ 1 w 45"/>
                    <a:gd name="T31" fmla="*/ 0 h 45"/>
                    <a:gd name="T32" fmla="*/ 1 w 45"/>
                    <a:gd name="T33" fmla="*/ 0 h 45"/>
                    <a:gd name="T34" fmla="*/ 1 w 45"/>
                    <a:gd name="T35" fmla="*/ 0 h 45"/>
                    <a:gd name="T36" fmla="*/ 1 w 45"/>
                    <a:gd name="T37" fmla="*/ 0 h 45"/>
                    <a:gd name="T38" fmla="*/ 1 w 45"/>
                    <a:gd name="T39" fmla="*/ 0 h 45"/>
                    <a:gd name="T40" fmla="*/ 1 w 45"/>
                    <a:gd name="T41" fmla="*/ 0 h 45"/>
                    <a:gd name="T42" fmla="*/ 1 w 45"/>
                    <a:gd name="T43" fmla="*/ 0 h 45"/>
                    <a:gd name="T44" fmla="*/ 1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1 w 45"/>
                    <a:gd name="T53" fmla="*/ 0 h 45"/>
                    <a:gd name="T54" fmla="*/ 1 w 45"/>
                    <a:gd name="T55" fmla="*/ 0 h 45"/>
                    <a:gd name="T56" fmla="*/ 1 w 45"/>
                    <a:gd name="T57" fmla="*/ 0 h 45"/>
                    <a:gd name="T58" fmla="*/ 1 w 45"/>
                    <a:gd name="T59" fmla="*/ 0 h 45"/>
                    <a:gd name="T60" fmla="*/ 1 w 45"/>
                    <a:gd name="T61" fmla="*/ 0 h 45"/>
                    <a:gd name="T62" fmla="*/ 1 w 45"/>
                    <a:gd name="T63" fmla="*/ 0 h 45"/>
                    <a:gd name="T64" fmla="*/ 1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2" y="45"/>
                      </a:moveTo>
                      <a:lnTo>
                        <a:pt x="28" y="43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3" y="30"/>
                      </a:lnTo>
                      <a:lnTo>
                        <a:pt x="44" y="27"/>
                      </a:lnTo>
                      <a:lnTo>
                        <a:pt x="45" y="21"/>
                      </a:lnTo>
                      <a:lnTo>
                        <a:pt x="44" y="17"/>
                      </a:lnTo>
                      <a:lnTo>
                        <a:pt x="43" y="13"/>
                      </a:lnTo>
                      <a:lnTo>
                        <a:pt x="41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0"/>
                      </a:lnTo>
                      <a:lnTo>
                        <a:pt x="3" y="35"/>
                      </a:lnTo>
                      <a:lnTo>
                        <a:pt x="7" y="38"/>
                      </a:lnTo>
                      <a:lnTo>
                        <a:pt x="10" y="40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2" name="Freeform 1164"/>
                <p:cNvSpPr>
                  <a:spLocks/>
                </p:cNvSpPr>
                <p:nvPr/>
              </p:nvSpPr>
              <p:spPr bwMode="auto">
                <a:xfrm>
                  <a:off x="584" y="1470"/>
                  <a:ext cx="23" cy="22"/>
                </a:xfrm>
                <a:custGeom>
                  <a:avLst/>
                  <a:gdLst>
                    <a:gd name="T0" fmla="*/ 1 w 45"/>
                    <a:gd name="T1" fmla="*/ 0 h 45"/>
                    <a:gd name="T2" fmla="*/ 1 w 45"/>
                    <a:gd name="T3" fmla="*/ 0 h 45"/>
                    <a:gd name="T4" fmla="*/ 1 w 45"/>
                    <a:gd name="T5" fmla="*/ 0 h 45"/>
                    <a:gd name="T6" fmla="*/ 1 w 45"/>
                    <a:gd name="T7" fmla="*/ 0 h 45"/>
                    <a:gd name="T8" fmla="*/ 1 w 45"/>
                    <a:gd name="T9" fmla="*/ 0 h 45"/>
                    <a:gd name="T10" fmla="*/ 1 w 45"/>
                    <a:gd name="T11" fmla="*/ 0 h 45"/>
                    <a:gd name="T12" fmla="*/ 1 w 45"/>
                    <a:gd name="T13" fmla="*/ 0 h 45"/>
                    <a:gd name="T14" fmla="*/ 1 w 45"/>
                    <a:gd name="T15" fmla="*/ 0 h 45"/>
                    <a:gd name="T16" fmla="*/ 1 w 45"/>
                    <a:gd name="T17" fmla="*/ 0 h 45"/>
                    <a:gd name="T18" fmla="*/ 1 w 45"/>
                    <a:gd name="T19" fmla="*/ 0 h 45"/>
                    <a:gd name="T20" fmla="*/ 1 w 45"/>
                    <a:gd name="T21" fmla="*/ 0 h 45"/>
                    <a:gd name="T22" fmla="*/ 1 w 45"/>
                    <a:gd name="T23" fmla="*/ 0 h 45"/>
                    <a:gd name="T24" fmla="*/ 1 w 45"/>
                    <a:gd name="T25" fmla="*/ 0 h 45"/>
                    <a:gd name="T26" fmla="*/ 1 w 45"/>
                    <a:gd name="T27" fmla="*/ 0 h 45"/>
                    <a:gd name="T28" fmla="*/ 1 w 45"/>
                    <a:gd name="T29" fmla="*/ 0 h 45"/>
                    <a:gd name="T30" fmla="*/ 1 w 45"/>
                    <a:gd name="T31" fmla="*/ 0 h 45"/>
                    <a:gd name="T32" fmla="*/ 1 w 45"/>
                    <a:gd name="T33" fmla="*/ 0 h 45"/>
                    <a:gd name="T34" fmla="*/ 1 w 45"/>
                    <a:gd name="T35" fmla="*/ 0 h 45"/>
                    <a:gd name="T36" fmla="*/ 1 w 45"/>
                    <a:gd name="T37" fmla="*/ 0 h 45"/>
                    <a:gd name="T38" fmla="*/ 1 w 45"/>
                    <a:gd name="T39" fmla="*/ 0 h 45"/>
                    <a:gd name="T40" fmla="*/ 1 w 45"/>
                    <a:gd name="T41" fmla="*/ 0 h 45"/>
                    <a:gd name="T42" fmla="*/ 1 w 45"/>
                    <a:gd name="T43" fmla="*/ 0 h 45"/>
                    <a:gd name="T44" fmla="*/ 1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1 w 45"/>
                    <a:gd name="T53" fmla="*/ 0 h 45"/>
                    <a:gd name="T54" fmla="*/ 1 w 45"/>
                    <a:gd name="T55" fmla="*/ 0 h 45"/>
                    <a:gd name="T56" fmla="*/ 1 w 45"/>
                    <a:gd name="T57" fmla="*/ 0 h 45"/>
                    <a:gd name="T58" fmla="*/ 1 w 45"/>
                    <a:gd name="T59" fmla="*/ 0 h 45"/>
                    <a:gd name="T60" fmla="*/ 1 w 45"/>
                    <a:gd name="T61" fmla="*/ 0 h 45"/>
                    <a:gd name="T62" fmla="*/ 1 w 45"/>
                    <a:gd name="T63" fmla="*/ 0 h 45"/>
                    <a:gd name="T64" fmla="*/ 1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2" y="45"/>
                      </a:moveTo>
                      <a:lnTo>
                        <a:pt x="28" y="43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3" y="30"/>
                      </a:lnTo>
                      <a:lnTo>
                        <a:pt x="44" y="27"/>
                      </a:lnTo>
                      <a:lnTo>
                        <a:pt x="45" y="21"/>
                      </a:lnTo>
                      <a:lnTo>
                        <a:pt x="44" y="17"/>
                      </a:lnTo>
                      <a:lnTo>
                        <a:pt x="43" y="13"/>
                      </a:lnTo>
                      <a:lnTo>
                        <a:pt x="41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3" y="9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0"/>
                      </a:lnTo>
                      <a:lnTo>
                        <a:pt x="3" y="35"/>
                      </a:lnTo>
                      <a:lnTo>
                        <a:pt x="7" y="38"/>
                      </a:lnTo>
                      <a:lnTo>
                        <a:pt x="10" y="40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3" name="Freeform 1165"/>
                <p:cNvSpPr>
                  <a:spLocks/>
                </p:cNvSpPr>
                <p:nvPr/>
              </p:nvSpPr>
              <p:spPr bwMode="auto">
                <a:xfrm>
                  <a:off x="587" y="1470"/>
                  <a:ext cx="22" cy="22"/>
                </a:xfrm>
                <a:custGeom>
                  <a:avLst/>
                  <a:gdLst>
                    <a:gd name="T0" fmla="*/ 0 w 45"/>
                    <a:gd name="T1" fmla="*/ 0 h 45"/>
                    <a:gd name="T2" fmla="*/ 0 w 45"/>
                    <a:gd name="T3" fmla="*/ 0 h 45"/>
                    <a:gd name="T4" fmla="*/ 0 w 45"/>
                    <a:gd name="T5" fmla="*/ 0 h 45"/>
                    <a:gd name="T6" fmla="*/ 0 w 45"/>
                    <a:gd name="T7" fmla="*/ 0 h 45"/>
                    <a:gd name="T8" fmla="*/ 0 w 45"/>
                    <a:gd name="T9" fmla="*/ 0 h 45"/>
                    <a:gd name="T10" fmla="*/ 0 w 45"/>
                    <a:gd name="T11" fmla="*/ 0 h 45"/>
                    <a:gd name="T12" fmla="*/ 0 w 45"/>
                    <a:gd name="T13" fmla="*/ 0 h 45"/>
                    <a:gd name="T14" fmla="*/ 0 w 45"/>
                    <a:gd name="T15" fmla="*/ 0 h 45"/>
                    <a:gd name="T16" fmla="*/ 0 w 45"/>
                    <a:gd name="T17" fmla="*/ 0 h 45"/>
                    <a:gd name="T18" fmla="*/ 0 w 45"/>
                    <a:gd name="T19" fmla="*/ 0 h 45"/>
                    <a:gd name="T20" fmla="*/ 0 w 45"/>
                    <a:gd name="T21" fmla="*/ 0 h 45"/>
                    <a:gd name="T22" fmla="*/ 0 w 45"/>
                    <a:gd name="T23" fmla="*/ 0 h 45"/>
                    <a:gd name="T24" fmla="*/ 0 w 45"/>
                    <a:gd name="T25" fmla="*/ 0 h 45"/>
                    <a:gd name="T26" fmla="*/ 0 w 45"/>
                    <a:gd name="T27" fmla="*/ 0 h 45"/>
                    <a:gd name="T28" fmla="*/ 0 w 45"/>
                    <a:gd name="T29" fmla="*/ 0 h 45"/>
                    <a:gd name="T30" fmla="*/ 0 w 45"/>
                    <a:gd name="T31" fmla="*/ 0 h 45"/>
                    <a:gd name="T32" fmla="*/ 0 w 45"/>
                    <a:gd name="T33" fmla="*/ 0 h 45"/>
                    <a:gd name="T34" fmla="*/ 0 w 45"/>
                    <a:gd name="T35" fmla="*/ 0 h 45"/>
                    <a:gd name="T36" fmla="*/ 0 w 45"/>
                    <a:gd name="T37" fmla="*/ 0 h 45"/>
                    <a:gd name="T38" fmla="*/ 0 w 45"/>
                    <a:gd name="T39" fmla="*/ 0 h 45"/>
                    <a:gd name="T40" fmla="*/ 0 w 45"/>
                    <a:gd name="T41" fmla="*/ 0 h 45"/>
                    <a:gd name="T42" fmla="*/ 0 w 45"/>
                    <a:gd name="T43" fmla="*/ 0 h 45"/>
                    <a:gd name="T44" fmla="*/ 0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0 w 45"/>
                    <a:gd name="T53" fmla="*/ 0 h 45"/>
                    <a:gd name="T54" fmla="*/ 0 w 45"/>
                    <a:gd name="T55" fmla="*/ 0 h 45"/>
                    <a:gd name="T56" fmla="*/ 0 w 45"/>
                    <a:gd name="T57" fmla="*/ 0 h 45"/>
                    <a:gd name="T58" fmla="*/ 0 w 45"/>
                    <a:gd name="T59" fmla="*/ 0 h 45"/>
                    <a:gd name="T60" fmla="*/ 0 w 45"/>
                    <a:gd name="T61" fmla="*/ 0 h 45"/>
                    <a:gd name="T62" fmla="*/ 0 w 45"/>
                    <a:gd name="T63" fmla="*/ 0 h 45"/>
                    <a:gd name="T64" fmla="*/ 0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3" y="45"/>
                      </a:moveTo>
                      <a:lnTo>
                        <a:pt x="27" y="43"/>
                      </a:lnTo>
                      <a:lnTo>
                        <a:pt x="30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0" y="35"/>
                      </a:lnTo>
                      <a:lnTo>
                        <a:pt x="42" y="30"/>
                      </a:lnTo>
                      <a:lnTo>
                        <a:pt x="45" y="27"/>
                      </a:lnTo>
                      <a:lnTo>
                        <a:pt x="45" y="21"/>
                      </a:lnTo>
                      <a:lnTo>
                        <a:pt x="45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4" y="35"/>
                      </a:lnTo>
                      <a:lnTo>
                        <a:pt x="6" y="38"/>
                      </a:lnTo>
                      <a:lnTo>
                        <a:pt x="9" y="40"/>
                      </a:lnTo>
                      <a:lnTo>
                        <a:pt x="14" y="42"/>
                      </a:lnTo>
                      <a:lnTo>
                        <a:pt x="17" y="43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4" name="Freeform 1166"/>
                <p:cNvSpPr>
                  <a:spLocks/>
                </p:cNvSpPr>
                <p:nvPr/>
              </p:nvSpPr>
              <p:spPr bwMode="auto">
                <a:xfrm>
                  <a:off x="587" y="1470"/>
                  <a:ext cx="22" cy="22"/>
                </a:xfrm>
                <a:custGeom>
                  <a:avLst/>
                  <a:gdLst>
                    <a:gd name="T0" fmla="*/ 0 w 45"/>
                    <a:gd name="T1" fmla="*/ 0 h 45"/>
                    <a:gd name="T2" fmla="*/ 0 w 45"/>
                    <a:gd name="T3" fmla="*/ 0 h 45"/>
                    <a:gd name="T4" fmla="*/ 0 w 45"/>
                    <a:gd name="T5" fmla="*/ 0 h 45"/>
                    <a:gd name="T6" fmla="*/ 0 w 45"/>
                    <a:gd name="T7" fmla="*/ 0 h 45"/>
                    <a:gd name="T8" fmla="*/ 0 w 45"/>
                    <a:gd name="T9" fmla="*/ 0 h 45"/>
                    <a:gd name="T10" fmla="*/ 0 w 45"/>
                    <a:gd name="T11" fmla="*/ 0 h 45"/>
                    <a:gd name="T12" fmla="*/ 0 w 45"/>
                    <a:gd name="T13" fmla="*/ 0 h 45"/>
                    <a:gd name="T14" fmla="*/ 0 w 45"/>
                    <a:gd name="T15" fmla="*/ 0 h 45"/>
                    <a:gd name="T16" fmla="*/ 0 w 45"/>
                    <a:gd name="T17" fmla="*/ 0 h 45"/>
                    <a:gd name="T18" fmla="*/ 0 w 45"/>
                    <a:gd name="T19" fmla="*/ 0 h 45"/>
                    <a:gd name="T20" fmla="*/ 0 w 45"/>
                    <a:gd name="T21" fmla="*/ 0 h 45"/>
                    <a:gd name="T22" fmla="*/ 0 w 45"/>
                    <a:gd name="T23" fmla="*/ 0 h 45"/>
                    <a:gd name="T24" fmla="*/ 0 w 45"/>
                    <a:gd name="T25" fmla="*/ 0 h 45"/>
                    <a:gd name="T26" fmla="*/ 0 w 45"/>
                    <a:gd name="T27" fmla="*/ 0 h 45"/>
                    <a:gd name="T28" fmla="*/ 0 w 45"/>
                    <a:gd name="T29" fmla="*/ 0 h 45"/>
                    <a:gd name="T30" fmla="*/ 0 w 45"/>
                    <a:gd name="T31" fmla="*/ 0 h 45"/>
                    <a:gd name="T32" fmla="*/ 0 w 45"/>
                    <a:gd name="T33" fmla="*/ 0 h 45"/>
                    <a:gd name="T34" fmla="*/ 0 w 45"/>
                    <a:gd name="T35" fmla="*/ 0 h 45"/>
                    <a:gd name="T36" fmla="*/ 0 w 45"/>
                    <a:gd name="T37" fmla="*/ 0 h 45"/>
                    <a:gd name="T38" fmla="*/ 0 w 45"/>
                    <a:gd name="T39" fmla="*/ 0 h 45"/>
                    <a:gd name="T40" fmla="*/ 0 w 45"/>
                    <a:gd name="T41" fmla="*/ 0 h 45"/>
                    <a:gd name="T42" fmla="*/ 0 w 45"/>
                    <a:gd name="T43" fmla="*/ 0 h 45"/>
                    <a:gd name="T44" fmla="*/ 0 w 45"/>
                    <a:gd name="T45" fmla="*/ 0 h 45"/>
                    <a:gd name="T46" fmla="*/ 0 w 45"/>
                    <a:gd name="T47" fmla="*/ 0 h 45"/>
                    <a:gd name="T48" fmla="*/ 0 w 45"/>
                    <a:gd name="T49" fmla="*/ 0 h 45"/>
                    <a:gd name="T50" fmla="*/ 0 w 45"/>
                    <a:gd name="T51" fmla="*/ 0 h 45"/>
                    <a:gd name="T52" fmla="*/ 0 w 45"/>
                    <a:gd name="T53" fmla="*/ 0 h 45"/>
                    <a:gd name="T54" fmla="*/ 0 w 45"/>
                    <a:gd name="T55" fmla="*/ 0 h 45"/>
                    <a:gd name="T56" fmla="*/ 0 w 45"/>
                    <a:gd name="T57" fmla="*/ 0 h 45"/>
                    <a:gd name="T58" fmla="*/ 0 w 45"/>
                    <a:gd name="T59" fmla="*/ 0 h 45"/>
                    <a:gd name="T60" fmla="*/ 0 w 45"/>
                    <a:gd name="T61" fmla="*/ 0 h 45"/>
                    <a:gd name="T62" fmla="*/ 0 w 45"/>
                    <a:gd name="T63" fmla="*/ 0 h 45"/>
                    <a:gd name="T64" fmla="*/ 0 w 45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5"/>
                    <a:gd name="T101" fmla="*/ 45 w 45"/>
                    <a:gd name="T102" fmla="*/ 45 h 4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5">
                      <a:moveTo>
                        <a:pt x="23" y="45"/>
                      </a:moveTo>
                      <a:lnTo>
                        <a:pt x="27" y="43"/>
                      </a:lnTo>
                      <a:lnTo>
                        <a:pt x="30" y="42"/>
                      </a:lnTo>
                      <a:lnTo>
                        <a:pt x="35" y="40"/>
                      </a:lnTo>
                      <a:lnTo>
                        <a:pt x="38" y="38"/>
                      </a:lnTo>
                      <a:lnTo>
                        <a:pt x="40" y="35"/>
                      </a:lnTo>
                      <a:lnTo>
                        <a:pt x="42" y="30"/>
                      </a:lnTo>
                      <a:lnTo>
                        <a:pt x="45" y="27"/>
                      </a:lnTo>
                      <a:lnTo>
                        <a:pt x="45" y="21"/>
                      </a:lnTo>
                      <a:lnTo>
                        <a:pt x="45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7"/>
                      </a:lnTo>
                      <a:lnTo>
                        <a:pt x="2" y="30"/>
                      </a:lnTo>
                      <a:lnTo>
                        <a:pt x="4" y="35"/>
                      </a:lnTo>
                      <a:lnTo>
                        <a:pt x="6" y="38"/>
                      </a:lnTo>
                      <a:lnTo>
                        <a:pt x="9" y="40"/>
                      </a:lnTo>
                      <a:lnTo>
                        <a:pt x="14" y="42"/>
                      </a:lnTo>
                      <a:lnTo>
                        <a:pt x="17" y="43"/>
                      </a:lnTo>
                      <a:lnTo>
                        <a:pt x="23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5" name="Freeform 1167"/>
                <p:cNvSpPr>
                  <a:spLocks/>
                </p:cNvSpPr>
                <p:nvPr/>
              </p:nvSpPr>
              <p:spPr bwMode="auto">
                <a:xfrm>
                  <a:off x="617" y="1470"/>
                  <a:ext cx="23" cy="23"/>
                </a:xfrm>
                <a:custGeom>
                  <a:avLst/>
                  <a:gdLst>
                    <a:gd name="T0" fmla="*/ 1 w 45"/>
                    <a:gd name="T1" fmla="*/ 1 h 46"/>
                    <a:gd name="T2" fmla="*/ 1 w 45"/>
                    <a:gd name="T3" fmla="*/ 1 h 46"/>
                    <a:gd name="T4" fmla="*/ 1 w 45"/>
                    <a:gd name="T5" fmla="*/ 1 h 46"/>
                    <a:gd name="T6" fmla="*/ 1 w 45"/>
                    <a:gd name="T7" fmla="*/ 1 h 46"/>
                    <a:gd name="T8" fmla="*/ 1 w 45"/>
                    <a:gd name="T9" fmla="*/ 1 h 46"/>
                    <a:gd name="T10" fmla="*/ 1 w 45"/>
                    <a:gd name="T11" fmla="*/ 1 h 46"/>
                    <a:gd name="T12" fmla="*/ 1 w 45"/>
                    <a:gd name="T13" fmla="*/ 1 h 46"/>
                    <a:gd name="T14" fmla="*/ 1 w 45"/>
                    <a:gd name="T15" fmla="*/ 1 h 46"/>
                    <a:gd name="T16" fmla="*/ 1 w 45"/>
                    <a:gd name="T17" fmla="*/ 1 h 46"/>
                    <a:gd name="T18" fmla="*/ 1 w 45"/>
                    <a:gd name="T19" fmla="*/ 1 h 46"/>
                    <a:gd name="T20" fmla="*/ 1 w 45"/>
                    <a:gd name="T21" fmla="*/ 1 h 46"/>
                    <a:gd name="T22" fmla="*/ 1 w 45"/>
                    <a:gd name="T23" fmla="*/ 1 h 46"/>
                    <a:gd name="T24" fmla="*/ 1 w 45"/>
                    <a:gd name="T25" fmla="*/ 1 h 46"/>
                    <a:gd name="T26" fmla="*/ 1 w 45"/>
                    <a:gd name="T27" fmla="*/ 1 h 46"/>
                    <a:gd name="T28" fmla="*/ 1 w 45"/>
                    <a:gd name="T29" fmla="*/ 1 h 46"/>
                    <a:gd name="T30" fmla="*/ 1 w 45"/>
                    <a:gd name="T31" fmla="*/ 1 h 46"/>
                    <a:gd name="T32" fmla="*/ 1 w 45"/>
                    <a:gd name="T33" fmla="*/ 0 h 46"/>
                    <a:gd name="T34" fmla="*/ 1 w 45"/>
                    <a:gd name="T35" fmla="*/ 1 h 46"/>
                    <a:gd name="T36" fmla="*/ 1 w 45"/>
                    <a:gd name="T37" fmla="*/ 1 h 46"/>
                    <a:gd name="T38" fmla="*/ 1 w 45"/>
                    <a:gd name="T39" fmla="*/ 1 h 46"/>
                    <a:gd name="T40" fmla="*/ 1 w 45"/>
                    <a:gd name="T41" fmla="*/ 1 h 46"/>
                    <a:gd name="T42" fmla="*/ 1 w 45"/>
                    <a:gd name="T43" fmla="*/ 1 h 46"/>
                    <a:gd name="T44" fmla="*/ 1 w 45"/>
                    <a:gd name="T45" fmla="*/ 1 h 46"/>
                    <a:gd name="T46" fmla="*/ 0 w 45"/>
                    <a:gd name="T47" fmla="*/ 1 h 46"/>
                    <a:gd name="T48" fmla="*/ 0 w 45"/>
                    <a:gd name="T49" fmla="*/ 1 h 46"/>
                    <a:gd name="T50" fmla="*/ 0 w 45"/>
                    <a:gd name="T51" fmla="*/ 1 h 46"/>
                    <a:gd name="T52" fmla="*/ 1 w 45"/>
                    <a:gd name="T53" fmla="*/ 1 h 46"/>
                    <a:gd name="T54" fmla="*/ 1 w 45"/>
                    <a:gd name="T55" fmla="*/ 1 h 46"/>
                    <a:gd name="T56" fmla="*/ 1 w 45"/>
                    <a:gd name="T57" fmla="*/ 1 h 46"/>
                    <a:gd name="T58" fmla="*/ 1 w 45"/>
                    <a:gd name="T59" fmla="*/ 1 h 46"/>
                    <a:gd name="T60" fmla="*/ 1 w 45"/>
                    <a:gd name="T61" fmla="*/ 1 h 46"/>
                    <a:gd name="T62" fmla="*/ 1 w 45"/>
                    <a:gd name="T63" fmla="*/ 1 h 46"/>
                    <a:gd name="T64" fmla="*/ 1 w 45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6"/>
                    <a:gd name="T101" fmla="*/ 45 w 4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4"/>
                      </a:lnTo>
                      <a:lnTo>
                        <a:pt x="35" y="41"/>
                      </a:lnTo>
                      <a:lnTo>
                        <a:pt x="39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5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2" y="2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4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6" name="Freeform 1168"/>
                <p:cNvSpPr>
                  <a:spLocks/>
                </p:cNvSpPr>
                <p:nvPr/>
              </p:nvSpPr>
              <p:spPr bwMode="auto">
                <a:xfrm>
                  <a:off x="617" y="1470"/>
                  <a:ext cx="23" cy="23"/>
                </a:xfrm>
                <a:custGeom>
                  <a:avLst/>
                  <a:gdLst>
                    <a:gd name="T0" fmla="*/ 1 w 45"/>
                    <a:gd name="T1" fmla="*/ 1 h 46"/>
                    <a:gd name="T2" fmla="*/ 1 w 45"/>
                    <a:gd name="T3" fmla="*/ 1 h 46"/>
                    <a:gd name="T4" fmla="*/ 1 w 45"/>
                    <a:gd name="T5" fmla="*/ 1 h 46"/>
                    <a:gd name="T6" fmla="*/ 1 w 45"/>
                    <a:gd name="T7" fmla="*/ 1 h 46"/>
                    <a:gd name="T8" fmla="*/ 1 w 45"/>
                    <a:gd name="T9" fmla="*/ 1 h 46"/>
                    <a:gd name="T10" fmla="*/ 1 w 45"/>
                    <a:gd name="T11" fmla="*/ 1 h 46"/>
                    <a:gd name="T12" fmla="*/ 1 w 45"/>
                    <a:gd name="T13" fmla="*/ 1 h 46"/>
                    <a:gd name="T14" fmla="*/ 1 w 45"/>
                    <a:gd name="T15" fmla="*/ 1 h 46"/>
                    <a:gd name="T16" fmla="*/ 1 w 45"/>
                    <a:gd name="T17" fmla="*/ 1 h 46"/>
                    <a:gd name="T18" fmla="*/ 1 w 45"/>
                    <a:gd name="T19" fmla="*/ 1 h 46"/>
                    <a:gd name="T20" fmla="*/ 1 w 45"/>
                    <a:gd name="T21" fmla="*/ 1 h 46"/>
                    <a:gd name="T22" fmla="*/ 1 w 45"/>
                    <a:gd name="T23" fmla="*/ 1 h 46"/>
                    <a:gd name="T24" fmla="*/ 1 w 45"/>
                    <a:gd name="T25" fmla="*/ 1 h 46"/>
                    <a:gd name="T26" fmla="*/ 1 w 45"/>
                    <a:gd name="T27" fmla="*/ 1 h 46"/>
                    <a:gd name="T28" fmla="*/ 1 w 45"/>
                    <a:gd name="T29" fmla="*/ 1 h 46"/>
                    <a:gd name="T30" fmla="*/ 1 w 45"/>
                    <a:gd name="T31" fmla="*/ 1 h 46"/>
                    <a:gd name="T32" fmla="*/ 1 w 45"/>
                    <a:gd name="T33" fmla="*/ 0 h 46"/>
                    <a:gd name="T34" fmla="*/ 1 w 45"/>
                    <a:gd name="T35" fmla="*/ 1 h 46"/>
                    <a:gd name="T36" fmla="*/ 1 w 45"/>
                    <a:gd name="T37" fmla="*/ 1 h 46"/>
                    <a:gd name="T38" fmla="*/ 1 w 45"/>
                    <a:gd name="T39" fmla="*/ 1 h 46"/>
                    <a:gd name="T40" fmla="*/ 1 w 45"/>
                    <a:gd name="T41" fmla="*/ 1 h 46"/>
                    <a:gd name="T42" fmla="*/ 1 w 45"/>
                    <a:gd name="T43" fmla="*/ 1 h 46"/>
                    <a:gd name="T44" fmla="*/ 1 w 45"/>
                    <a:gd name="T45" fmla="*/ 1 h 46"/>
                    <a:gd name="T46" fmla="*/ 0 w 45"/>
                    <a:gd name="T47" fmla="*/ 1 h 46"/>
                    <a:gd name="T48" fmla="*/ 0 w 45"/>
                    <a:gd name="T49" fmla="*/ 1 h 46"/>
                    <a:gd name="T50" fmla="*/ 0 w 45"/>
                    <a:gd name="T51" fmla="*/ 1 h 46"/>
                    <a:gd name="T52" fmla="*/ 1 w 45"/>
                    <a:gd name="T53" fmla="*/ 1 h 46"/>
                    <a:gd name="T54" fmla="*/ 1 w 45"/>
                    <a:gd name="T55" fmla="*/ 1 h 46"/>
                    <a:gd name="T56" fmla="*/ 1 w 45"/>
                    <a:gd name="T57" fmla="*/ 1 h 46"/>
                    <a:gd name="T58" fmla="*/ 1 w 45"/>
                    <a:gd name="T59" fmla="*/ 1 h 46"/>
                    <a:gd name="T60" fmla="*/ 1 w 45"/>
                    <a:gd name="T61" fmla="*/ 1 h 46"/>
                    <a:gd name="T62" fmla="*/ 1 w 45"/>
                    <a:gd name="T63" fmla="*/ 1 h 46"/>
                    <a:gd name="T64" fmla="*/ 1 w 45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6"/>
                    <a:gd name="T101" fmla="*/ 45 w 45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4"/>
                      </a:lnTo>
                      <a:lnTo>
                        <a:pt x="35" y="41"/>
                      </a:lnTo>
                      <a:lnTo>
                        <a:pt x="39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5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2" y="2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4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7" name="Freeform 1169"/>
                <p:cNvSpPr>
                  <a:spLocks/>
                </p:cNvSpPr>
                <p:nvPr/>
              </p:nvSpPr>
              <p:spPr bwMode="auto">
                <a:xfrm>
                  <a:off x="620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1 h 46"/>
                    <a:gd name="T32" fmla="*/ 1 w 46"/>
                    <a:gd name="T33" fmla="*/ 0 h 46"/>
                    <a:gd name="T34" fmla="*/ 1 w 46"/>
                    <a:gd name="T35" fmla="*/ 1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1 w 46"/>
                    <a:gd name="T47" fmla="*/ 1 h 46"/>
                    <a:gd name="T48" fmla="*/ 0 w 46"/>
                    <a:gd name="T49" fmla="*/ 1 h 46"/>
                    <a:gd name="T50" fmla="*/ 1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8" y="46"/>
                      </a:lnTo>
                      <a:lnTo>
                        <a:pt x="32" y="44"/>
                      </a:lnTo>
                      <a:lnTo>
                        <a:pt x="37" y="41"/>
                      </a:lnTo>
                      <a:lnTo>
                        <a:pt x="40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6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40" y="6"/>
                      </a:lnTo>
                      <a:lnTo>
                        <a:pt x="37" y="4"/>
                      </a:lnTo>
                      <a:lnTo>
                        <a:pt x="32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8" name="Freeform 1170"/>
                <p:cNvSpPr>
                  <a:spLocks/>
                </p:cNvSpPr>
                <p:nvPr/>
              </p:nvSpPr>
              <p:spPr bwMode="auto">
                <a:xfrm>
                  <a:off x="620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1 h 46"/>
                    <a:gd name="T32" fmla="*/ 1 w 46"/>
                    <a:gd name="T33" fmla="*/ 0 h 46"/>
                    <a:gd name="T34" fmla="*/ 1 w 46"/>
                    <a:gd name="T35" fmla="*/ 1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1 w 46"/>
                    <a:gd name="T47" fmla="*/ 1 h 46"/>
                    <a:gd name="T48" fmla="*/ 0 w 46"/>
                    <a:gd name="T49" fmla="*/ 1 h 46"/>
                    <a:gd name="T50" fmla="*/ 1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8" y="46"/>
                      </a:lnTo>
                      <a:lnTo>
                        <a:pt x="32" y="44"/>
                      </a:lnTo>
                      <a:lnTo>
                        <a:pt x="37" y="41"/>
                      </a:lnTo>
                      <a:lnTo>
                        <a:pt x="40" y="39"/>
                      </a:lnTo>
                      <a:lnTo>
                        <a:pt x="42" y="36"/>
                      </a:lnTo>
                      <a:lnTo>
                        <a:pt x="44" y="31"/>
                      </a:lnTo>
                      <a:lnTo>
                        <a:pt x="45" y="27"/>
                      </a:lnTo>
                      <a:lnTo>
                        <a:pt x="46" y="23"/>
                      </a:lnTo>
                      <a:lnTo>
                        <a:pt x="45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40" y="6"/>
                      </a:lnTo>
                      <a:lnTo>
                        <a:pt x="37" y="4"/>
                      </a:lnTo>
                      <a:lnTo>
                        <a:pt x="32" y="2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7" y="39"/>
                      </a:lnTo>
                      <a:lnTo>
                        <a:pt x="10" y="41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79" name="Freeform 1171"/>
                <p:cNvSpPr>
                  <a:spLocks/>
                </p:cNvSpPr>
                <p:nvPr/>
              </p:nvSpPr>
              <p:spPr bwMode="auto">
                <a:xfrm>
                  <a:off x="651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0 h 46"/>
                    <a:gd name="T32" fmla="*/ 1 w 46"/>
                    <a:gd name="T33" fmla="*/ 0 h 46"/>
                    <a:gd name="T34" fmla="*/ 1 w 46"/>
                    <a:gd name="T35" fmla="*/ 0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0 w 46"/>
                    <a:gd name="T47" fmla="*/ 1 h 46"/>
                    <a:gd name="T48" fmla="*/ 0 w 46"/>
                    <a:gd name="T49" fmla="*/ 1 h 46"/>
                    <a:gd name="T50" fmla="*/ 0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9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6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39" y="6"/>
                      </a:lnTo>
                      <a:lnTo>
                        <a:pt x="36" y="3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4" y="45"/>
                      </a:lnTo>
                      <a:lnTo>
                        <a:pt x="19" y="46"/>
                      </a:lnTo>
                      <a:lnTo>
                        <a:pt x="23" y="4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0" name="Freeform 1172"/>
                <p:cNvSpPr>
                  <a:spLocks/>
                </p:cNvSpPr>
                <p:nvPr/>
              </p:nvSpPr>
              <p:spPr bwMode="auto">
                <a:xfrm>
                  <a:off x="651" y="1470"/>
                  <a:ext cx="23" cy="23"/>
                </a:xfrm>
                <a:custGeom>
                  <a:avLst/>
                  <a:gdLst>
                    <a:gd name="T0" fmla="*/ 1 w 46"/>
                    <a:gd name="T1" fmla="*/ 1 h 46"/>
                    <a:gd name="T2" fmla="*/ 1 w 46"/>
                    <a:gd name="T3" fmla="*/ 1 h 46"/>
                    <a:gd name="T4" fmla="*/ 1 w 46"/>
                    <a:gd name="T5" fmla="*/ 1 h 46"/>
                    <a:gd name="T6" fmla="*/ 1 w 46"/>
                    <a:gd name="T7" fmla="*/ 1 h 46"/>
                    <a:gd name="T8" fmla="*/ 1 w 46"/>
                    <a:gd name="T9" fmla="*/ 1 h 46"/>
                    <a:gd name="T10" fmla="*/ 1 w 46"/>
                    <a:gd name="T11" fmla="*/ 1 h 46"/>
                    <a:gd name="T12" fmla="*/ 1 w 46"/>
                    <a:gd name="T13" fmla="*/ 1 h 46"/>
                    <a:gd name="T14" fmla="*/ 1 w 46"/>
                    <a:gd name="T15" fmla="*/ 1 h 46"/>
                    <a:gd name="T16" fmla="*/ 1 w 46"/>
                    <a:gd name="T17" fmla="*/ 1 h 46"/>
                    <a:gd name="T18" fmla="*/ 1 w 46"/>
                    <a:gd name="T19" fmla="*/ 1 h 46"/>
                    <a:gd name="T20" fmla="*/ 1 w 46"/>
                    <a:gd name="T21" fmla="*/ 1 h 46"/>
                    <a:gd name="T22" fmla="*/ 1 w 46"/>
                    <a:gd name="T23" fmla="*/ 1 h 46"/>
                    <a:gd name="T24" fmla="*/ 1 w 46"/>
                    <a:gd name="T25" fmla="*/ 1 h 46"/>
                    <a:gd name="T26" fmla="*/ 1 w 46"/>
                    <a:gd name="T27" fmla="*/ 1 h 46"/>
                    <a:gd name="T28" fmla="*/ 1 w 46"/>
                    <a:gd name="T29" fmla="*/ 1 h 46"/>
                    <a:gd name="T30" fmla="*/ 1 w 46"/>
                    <a:gd name="T31" fmla="*/ 0 h 46"/>
                    <a:gd name="T32" fmla="*/ 1 w 46"/>
                    <a:gd name="T33" fmla="*/ 0 h 46"/>
                    <a:gd name="T34" fmla="*/ 1 w 46"/>
                    <a:gd name="T35" fmla="*/ 0 h 46"/>
                    <a:gd name="T36" fmla="*/ 1 w 46"/>
                    <a:gd name="T37" fmla="*/ 1 h 46"/>
                    <a:gd name="T38" fmla="*/ 1 w 46"/>
                    <a:gd name="T39" fmla="*/ 1 h 46"/>
                    <a:gd name="T40" fmla="*/ 1 w 46"/>
                    <a:gd name="T41" fmla="*/ 1 h 46"/>
                    <a:gd name="T42" fmla="*/ 1 w 46"/>
                    <a:gd name="T43" fmla="*/ 1 h 46"/>
                    <a:gd name="T44" fmla="*/ 1 w 46"/>
                    <a:gd name="T45" fmla="*/ 1 h 46"/>
                    <a:gd name="T46" fmla="*/ 0 w 46"/>
                    <a:gd name="T47" fmla="*/ 1 h 46"/>
                    <a:gd name="T48" fmla="*/ 0 w 46"/>
                    <a:gd name="T49" fmla="*/ 1 h 46"/>
                    <a:gd name="T50" fmla="*/ 0 w 46"/>
                    <a:gd name="T51" fmla="*/ 1 h 46"/>
                    <a:gd name="T52" fmla="*/ 1 w 46"/>
                    <a:gd name="T53" fmla="*/ 1 h 46"/>
                    <a:gd name="T54" fmla="*/ 1 w 46"/>
                    <a:gd name="T55" fmla="*/ 1 h 46"/>
                    <a:gd name="T56" fmla="*/ 1 w 46"/>
                    <a:gd name="T57" fmla="*/ 1 h 46"/>
                    <a:gd name="T58" fmla="*/ 1 w 46"/>
                    <a:gd name="T59" fmla="*/ 1 h 46"/>
                    <a:gd name="T60" fmla="*/ 1 w 46"/>
                    <a:gd name="T61" fmla="*/ 1 h 46"/>
                    <a:gd name="T62" fmla="*/ 1 w 46"/>
                    <a:gd name="T63" fmla="*/ 1 h 46"/>
                    <a:gd name="T64" fmla="*/ 1 w 46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6"/>
                    <a:gd name="T101" fmla="*/ 46 w 46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6">
                      <a:moveTo>
                        <a:pt x="23" y="46"/>
                      </a:moveTo>
                      <a:lnTo>
                        <a:pt x="27" y="46"/>
                      </a:lnTo>
                      <a:lnTo>
                        <a:pt x="32" y="45"/>
                      </a:lnTo>
                      <a:lnTo>
                        <a:pt x="36" y="42"/>
                      </a:lnTo>
                      <a:lnTo>
                        <a:pt x="39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6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39" y="6"/>
                      </a:lnTo>
                      <a:lnTo>
                        <a:pt x="36" y="3"/>
                      </a:lnTo>
                      <a:lnTo>
                        <a:pt x="32" y="1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6"/>
                      </a:lnTo>
                      <a:lnTo>
                        <a:pt x="7" y="39"/>
                      </a:lnTo>
                      <a:lnTo>
                        <a:pt x="10" y="42"/>
                      </a:lnTo>
                      <a:lnTo>
                        <a:pt x="14" y="45"/>
                      </a:lnTo>
                      <a:lnTo>
                        <a:pt x="19" y="46"/>
                      </a:lnTo>
                      <a:lnTo>
                        <a:pt x="23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1" name="Freeform 1173"/>
                <p:cNvSpPr>
                  <a:spLocks/>
                </p:cNvSpPr>
                <p:nvPr/>
              </p:nvSpPr>
              <p:spPr bwMode="auto">
                <a:xfrm>
                  <a:off x="654" y="1470"/>
                  <a:ext cx="24" cy="23"/>
                </a:xfrm>
                <a:custGeom>
                  <a:avLst/>
                  <a:gdLst>
                    <a:gd name="T0" fmla="*/ 1 w 48"/>
                    <a:gd name="T1" fmla="*/ 1 h 46"/>
                    <a:gd name="T2" fmla="*/ 1 w 48"/>
                    <a:gd name="T3" fmla="*/ 1 h 46"/>
                    <a:gd name="T4" fmla="*/ 1 w 48"/>
                    <a:gd name="T5" fmla="*/ 1 h 46"/>
                    <a:gd name="T6" fmla="*/ 1 w 48"/>
                    <a:gd name="T7" fmla="*/ 1 h 46"/>
                    <a:gd name="T8" fmla="*/ 1 w 48"/>
                    <a:gd name="T9" fmla="*/ 1 h 46"/>
                    <a:gd name="T10" fmla="*/ 1 w 48"/>
                    <a:gd name="T11" fmla="*/ 1 h 46"/>
                    <a:gd name="T12" fmla="*/ 1 w 48"/>
                    <a:gd name="T13" fmla="*/ 1 h 46"/>
                    <a:gd name="T14" fmla="*/ 1 w 48"/>
                    <a:gd name="T15" fmla="*/ 1 h 46"/>
                    <a:gd name="T16" fmla="*/ 1 w 48"/>
                    <a:gd name="T17" fmla="*/ 1 h 46"/>
                    <a:gd name="T18" fmla="*/ 1 w 48"/>
                    <a:gd name="T19" fmla="*/ 1 h 46"/>
                    <a:gd name="T20" fmla="*/ 1 w 48"/>
                    <a:gd name="T21" fmla="*/ 1 h 46"/>
                    <a:gd name="T22" fmla="*/ 1 w 48"/>
                    <a:gd name="T23" fmla="*/ 1 h 46"/>
                    <a:gd name="T24" fmla="*/ 1 w 48"/>
                    <a:gd name="T25" fmla="*/ 1 h 46"/>
                    <a:gd name="T26" fmla="*/ 1 w 48"/>
                    <a:gd name="T27" fmla="*/ 1 h 46"/>
                    <a:gd name="T28" fmla="*/ 1 w 48"/>
                    <a:gd name="T29" fmla="*/ 1 h 46"/>
                    <a:gd name="T30" fmla="*/ 1 w 48"/>
                    <a:gd name="T31" fmla="*/ 0 h 46"/>
                    <a:gd name="T32" fmla="*/ 1 w 48"/>
                    <a:gd name="T33" fmla="*/ 0 h 46"/>
                    <a:gd name="T34" fmla="*/ 1 w 48"/>
                    <a:gd name="T35" fmla="*/ 0 h 46"/>
                    <a:gd name="T36" fmla="*/ 1 w 48"/>
                    <a:gd name="T37" fmla="*/ 1 h 46"/>
                    <a:gd name="T38" fmla="*/ 1 w 48"/>
                    <a:gd name="T39" fmla="*/ 1 h 46"/>
                    <a:gd name="T40" fmla="*/ 1 w 48"/>
                    <a:gd name="T41" fmla="*/ 1 h 46"/>
                    <a:gd name="T42" fmla="*/ 1 w 48"/>
                    <a:gd name="T43" fmla="*/ 1 h 46"/>
                    <a:gd name="T44" fmla="*/ 1 w 48"/>
                    <a:gd name="T45" fmla="*/ 1 h 46"/>
                    <a:gd name="T46" fmla="*/ 1 w 48"/>
                    <a:gd name="T47" fmla="*/ 1 h 46"/>
                    <a:gd name="T48" fmla="*/ 0 w 48"/>
                    <a:gd name="T49" fmla="*/ 1 h 46"/>
                    <a:gd name="T50" fmla="*/ 1 w 48"/>
                    <a:gd name="T51" fmla="*/ 1 h 46"/>
                    <a:gd name="T52" fmla="*/ 1 w 48"/>
                    <a:gd name="T53" fmla="*/ 1 h 46"/>
                    <a:gd name="T54" fmla="*/ 1 w 48"/>
                    <a:gd name="T55" fmla="*/ 1 h 46"/>
                    <a:gd name="T56" fmla="*/ 1 w 48"/>
                    <a:gd name="T57" fmla="*/ 1 h 46"/>
                    <a:gd name="T58" fmla="*/ 1 w 48"/>
                    <a:gd name="T59" fmla="*/ 1 h 46"/>
                    <a:gd name="T60" fmla="*/ 1 w 48"/>
                    <a:gd name="T61" fmla="*/ 1 h 46"/>
                    <a:gd name="T62" fmla="*/ 1 w 48"/>
                    <a:gd name="T63" fmla="*/ 1 h 46"/>
                    <a:gd name="T64" fmla="*/ 1 w 48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6"/>
                    <a:gd name="T101" fmla="*/ 48 w 48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6">
                      <a:moveTo>
                        <a:pt x="25" y="46"/>
                      </a:moveTo>
                      <a:lnTo>
                        <a:pt x="29" y="46"/>
                      </a:lnTo>
                      <a:lnTo>
                        <a:pt x="33" y="45"/>
                      </a:lnTo>
                      <a:lnTo>
                        <a:pt x="37" y="42"/>
                      </a:lnTo>
                      <a:lnTo>
                        <a:pt x="40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40" y="6"/>
                      </a:lnTo>
                      <a:lnTo>
                        <a:pt x="37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8" y="39"/>
                      </a:lnTo>
                      <a:lnTo>
                        <a:pt x="11" y="42"/>
                      </a:lnTo>
                      <a:lnTo>
                        <a:pt x="15" y="45"/>
                      </a:lnTo>
                      <a:lnTo>
                        <a:pt x="19" y="46"/>
                      </a:lnTo>
                      <a:lnTo>
                        <a:pt x="25" y="4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2" name="Freeform 1174"/>
                <p:cNvSpPr>
                  <a:spLocks/>
                </p:cNvSpPr>
                <p:nvPr/>
              </p:nvSpPr>
              <p:spPr bwMode="auto">
                <a:xfrm>
                  <a:off x="654" y="1470"/>
                  <a:ext cx="24" cy="23"/>
                </a:xfrm>
                <a:custGeom>
                  <a:avLst/>
                  <a:gdLst>
                    <a:gd name="T0" fmla="*/ 1 w 48"/>
                    <a:gd name="T1" fmla="*/ 1 h 46"/>
                    <a:gd name="T2" fmla="*/ 1 w 48"/>
                    <a:gd name="T3" fmla="*/ 1 h 46"/>
                    <a:gd name="T4" fmla="*/ 1 w 48"/>
                    <a:gd name="T5" fmla="*/ 1 h 46"/>
                    <a:gd name="T6" fmla="*/ 1 w 48"/>
                    <a:gd name="T7" fmla="*/ 1 h 46"/>
                    <a:gd name="T8" fmla="*/ 1 w 48"/>
                    <a:gd name="T9" fmla="*/ 1 h 46"/>
                    <a:gd name="T10" fmla="*/ 1 w 48"/>
                    <a:gd name="T11" fmla="*/ 1 h 46"/>
                    <a:gd name="T12" fmla="*/ 1 w 48"/>
                    <a:gd name="T13" fmla="*/ 1 h 46"/>
                    <a:gd name="T14" fmla="*/ 1 w 48"/>
                    <a:gd name="T15" fmla="*/ 1 h 46"/>
                    <a:gd name="T16" fmla="*/ 1 w 48"/>
                    <a:gd name="T17" fmla="*/ 1 h 46"/>
                    <a:gd name="T18" fmla="*/ 1 w 48"/>
                    <a:gd name="T19" fmla="*/ 1 h 46"/>
                    <a:gd name="T20" fmla="*/ 1 w 48"/>
                    <a:gd name="T21" fmla="*/ 1 h 46"/>
                    <a:gd name="T22" fmla="*/ 1 w 48"/>
                    <a:gd name="T23" fmla="*/ 1 h 46"/>
                    <a:gd name="T24" fmla="*/ 1 w 48"/>
                    <a:gd name="T25" fmla="*/ 1 h 46"/>
                    <a:gd name="T26" fmla="*/ 1 w 48"/>
                    <a:gd name="T27" fmla="*/ 1 h 46"/>
                    <a:gd name="T28" fmla="*/ 1 w 48"/>
                    <a:gd name="T29" fmla="*/ 1 h 46"/>
                    <a:gd name="T30" fmla="*/ 1 w 48"/>
                    <a:gd name="T31" fmla="*/ 0 h 46"/>
                    <a:gd name="T32" fmla="*/ 1 w 48"/>
                    <a:gd name="T33" fmla="*/ 0 h 46"/>
                    <a:gd name="T34" fmla="*/ 1 w 48"/>
                    <a:gd name="T35" fmla="*/ 0 h 46"/>
                    <a:gd name="T36" fmla="*/ 1 w 48"/>
                    <a:gd name="T37" fmla="*/ 1 h 46"/>
                    <a:gd name="T38" fmla="*/ 1 w 48"/>
                    <a:gd name="T39" fmla="*/ 1 h 46"/>
                    <a:gd name="T40" fmla="*/ 1 w 48"/>
                    <a:gd name="T41" fmla="*/ 1 h 46"/>
                    <a:gd name="T42" fmla="*/ 1 w 48"/>
                    <a:gd name="T43" fmla="*/ 1 h 46"/>
                    <a:gd name="T44" fmla="*/ 1 w 48"/>
                    <a:gd name="T45" fmla="*/ 1 h 46"/>
                    <a:gd name="T46" fmla="*/ 1 w 48"/>
                    <a:gd name="T47" fmla="*/ 1 h 46"/>
                    <a:gd name="T48" fmla="*/ 0 w 48"/>
                    <a:gd name="T49" fmla="*/ 1 h 46"/>
                    <a:gd name="T50" fmla="*/ 1 w 48"/>
                    <a:gd name="T51" fmla="*/ 1 h 46"/>
                    <a:gd name="T52" fmla="*/ 1 w 48"/>
                    <a:gd name="T53" fmla="*/ 1 h 46"/>
                    <a:gd name="T54" fmla="*/ 1 w 48"/>
                    <a:gd name="T55" fmla="*/ 1 h 46"/>
                    <a:gd name="T56" fmla="*/ 1 w 48"/>
                    <a:gd name="T57" fmla="*/ 1 h 46"/>
                    <a:gd name="T58" fmla="*/ 1 w 48"/>
                    <a:gd name="T59" fmla="*/ 1 h 46"/>
                    <a:gd name="T60" fmla="*/ 1 w 48"/>
                    <a:gd name="T61" fmla="*/ 1 h 46"/>
                    <a:gd name="T62" fmla="*/ 1 w 48"/>
                    <a:gd name="T63" fmla="*/ 1 h 46"/>
                    <a:gd name="T64" fmla="*/ 1 w 48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6"/>
                    <a:gd name="T101" fmla="*/ 48 w 48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6">
                      <a:moveTo>
                        <a:pt x="25" y="46"/>
                      </a:moveTo>
                      <a:lnTo>
                        <a:pt x="29" y="46"/>
                      </a:lnTo>
                      <a:lnTo>
                        <a:pt x="33" y="45"/>
                      </a:lnTo>
                      <a:lnTo>
                        <a:pt x="37" y="42"/>
                      </a:lnTo>
                      <a:lnTo>
                        <a:pt x="40" y="39"/>
                      </a:lnTo>
                      <a:lnTo>
                        <a:pt x="43" y="36"/>
                      </a:lnTo>
                      <a:lnTo>
                        <a:pt x="45" y="31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3" y="10"/>
                      </a:lnTo>
                      <a:lnTo>
                        <a:pt x="40" y="6"/>
                      </a:lnTo>
                      <a:lnTo>
                        <a:pt x="37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6"/>
                      </a:lnTo>
                      <a:lnTo>
                        <a:pt x="8" y="39"/>
                      </a:lnTo>
                      <a:lnTo>
                        <a:pt x="11" y="42"/>
                      </a:lnTo>
                      <a:lnTo>
                        <a:pt x="15" y="45"/>
                      </a:lnTo>
                      <a:lnTo>
                        <a:pt x="19" y="46"/>
                      </a:lnTo>
                      <a:lnTo>
                        <a:pt x="25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3" name="Freeform 1175"/>
                <p:cNvSpPr>
                  <a:spLocks/>
                </p:cNvSpPr>
                <p:nvPr/>
              </p:nvSpPr>
              <p:spPr bwMode="auto">
                <a:xfrm>
                  <a:off x="511" y="1459"/>
                  <a:ext cx="218" cy="44"/>
                </a:xfrm>
                <a:custGeom>
                  <a:avLst/>
                  <a:gdLst>
                    <a:gd name="T0" fmla="*/ 0 w 437"/>
                    <a:gd name="T1" fmla="*/ 1 h 86"/>
                    <a:gd name="T2" fmla="*/ 0 w 437"/>
                    <a:gd name="T3" fmla="*/ 0 h 86"/>
                    <a:gd name="T4" fmla="*/ 1 w 437"/>
                    <a:gd name="T5" fmla="*/ 1 h 86"/>
                    <a:gd name="T6" fmla="*/ 1 w 437"/>
                    <a:gd name="T7" fmla="*/ 1 h 86"/>
                    <a:gd name="T8" fmla="*/ 1 w 437"/>
                    <a:gd name="T9" fmla="*/ 1 h 86"/>
                    <a:gd name="T10" fmla="*/ 1 w 437"/>
                    <a:gd name="T11" fmla="*/ 1 h 86"/>
                    <a:gd name="T12" fmla="*/ 1 w 437"/>
                    <a:gd name="T13" fmla="*/ 1 h 86"/>
                    <a:gd name="T14" fmla="*/ 1 w 437"/>
                    <a:gd name="T15" fmla="*/ 1 h 86"/>
                    <a:gd name="T16" fmla="*/ 1 w 437"/>
                    <a:gd name="T17" fmla="*/ 1 h 86"/>
                    <a:gd name="T18" fmla="*/ 1 w 437"/>
                    <a:gd name="T19" fmla="*/ 1 h 86"/>
                    <a:gd name="T20" fmla="*/ 1 w 437"/>
                    <a:gd name="T21" fmla="*/ 1 h 86"/>
                    <a:gd name="T22" fmla="*/ 1 w 437"/>
                    <a:gd name="T23" fmla="*/ 1 h 86"/>
                    <a:gd name="T24" fmla="*/ 1 w 437"/>
                    <a:gd name="T25" fmla="*/ 1 h 86"/>
                    <a:gd name="T26" fmla="*/ 1 w 437"/>
                    <a:gd name="T27" fmla="*/ 1 h 86"/>
                    <a:gd name="T28" fmla="*/ 1 w 437"/>
                    <a:gd name="T29" fmla="*/ 1 h 86"/>
                    <a:gd name="T30" fmla="*/ 1 w 437"/>
                    <a:gd name="T31" fmla="*/ 1 h 86"/>
                    <a:gd name="T32" fmla="*/ 1 w 437"/>
                    <a:gd name="T33" fmla="*/ 1 h 86"/>
                    <a:gd name="T34" fmla="*/ 1 w 437"/>
                    <a:gd name="T35" fmla="*/ 1 h 86"/>
                    <a:gd name="T36" fmla="*/ 1 w 437"/>
                    <a:gd name="T37" fmla="*/ 1 h 86"/>
                    <a:gd name="T38" fmla="*/ 1 w 437"/>
                    <a:gd name="T39" fmla="*/ 1 h 86"/>
                    <a:gd name="T40" fmla="*/ 1 w 437"/>
                    <a:gd name="T41" fmla="*/ 1 h 86"/>
                    <a:gd name="T42" fmla="*/ 1 w 437"/>
                    <a:gd name="T43" fmla="*/ 1 h 86"/>
                    <a:gd name="T44" fmla="*/ 1 w 437"/>
                    <a:gd name="T45" fmla="*/ 1 h 86"/>
                    <a:gd name="T46" fmla="*/ 1 w 437"/>
                    <a:gd name="T47" fmla="*/ 1 h 86"/>
                    <a:gd name="T48" fmla="*/ 1 w 437"/>
                    <a:gd name="T49" fmla="*/ 1 h 86"/>
                    <a:gd name="T50" fmla="*/ 0 w 437"/>
                    <a:gd name="T51" fmla="*/ 1 h 86"/>
                    <a:gd name="T52" fmla="*/ 0 w 437"/>
                    <a:gd name="T53" fmla="*/ 1 h 86"/>
                    <a:gd name="T54" fmla="*/ 0 w 437"/>
                    <a:gd name="T55" fmla="*/ 1 h 86"/>
                    <a:gd name="T56" fmla="*/ 0 w 437"/>
                    <a:gd name="T57" fmla="*/ 1 h 86"/>
                    <a:gd name="T58" fmla="*/ 0 w 437"/>
                    <a:gd name="T59" fmla="*/ 1 h 8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7"/>
                    <a:gd name="T91" fmla="*/ 0 h 86"/>
                    <a:gd name="T92" fmla="*/ 437 w 437"/>
                    <a:gd name="T93" fmla="*/ 86 h 8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7" h="86">
                      <a:moveTo>
                        <a:pt x="0" y="7"/>
                      </a:moveTo>
                      <a:lnTo>
                        <a:pt x="19" y="0"/>
                      </a:lnTo>
                      <a:lnTo>
                        <a:pt x="433" y="7"/>
                      </a:lnTo>
                      <a:lnTo>
                        <a:pt x="437" y="14"/>
                      </a:lnTo>
                      <a:lnTo>
                        <a:pt x="404" y="80"/>
                      </a:lnTo>
                      <a:lnTo>
                        <a:pt x="385" y="86"/>
                      </a:lnTo>
                      <a:lnTo>
                        <a:pt x="386" y="84"/>
                      </a:lnTo>
                      <a:lnTo>
                        <a:pt x="389" y="78"/>
                      </a:lnTo>
                      <a:lnTo>
                        <a:pt x="395" y="68"/>
                      </a:lnTo>
                      <a:lnTo>
                        <a:pt x="402" y="56"/>
                      </a:lnTo>
                      <a:lnTo>
                        <a:pt x="408" y="45"/>
                      </a:lnTo>
                      <a:lnTo>
                        <a:pt x="414" y="34"/>
                      </a:lnTo>
                      <a:lnTo>
                        <a:pt x="418" y="26"/>
                      </a:lnTo>
                      <a:lnTo>
                        <a:pt x="420" y="22"/>
                      </a:lnTo>
                      <a:lnTo>
                        <a:pt x="422" y="21"/>
                      </a:lnTo>
                      <a:lnTo>
                        <a:pt x="423" y="19"/>
                      </a:lnTo>
                      <a:lnTo>
                        <a:pt x="425" y="18"/>
                      </a:lnTo>
                      <a:lnTo>
                        <a:pt x="425" y="17"/>
                      </a:lnTo>
                      <a:lnTo>
                        <a:pt x="425" y="16"/>
                      </a:lnTo>
                      <a:lnTo>
                        <a:pt x="423" y="16"/>
                      </a:lnTo>
                      <a:lnTo>
                        <a:pt x="421" y="16"/>
                      </a:lnTo>
                      <a:lnTo>
                        <a:pt x="419" y="16"/>
                      </a:lnTo>
                      <a:lnTo>
                        <a:pt x="398" y="15"/>
                      </a:lnTo>
                      <a:lnTo>
                        <a:pt x="349" y="14"/>
                      </a:lnTo>
                      <a:lnTo>
                        <a:pt x="282" y="13"/>
                      </a:lnTo>
                      <a:lnTo>
                        <a:pt x="206" y="12"/>
                      </a:lnTo>
                      <a:lnTo>
                        <a:pt x="131" y="10"/>
                      </a:lnTo>
                      <a:lnTo>
                        <a:pt x="64" y="9"/>
                      </a:lnTo>
                      <a:lnTo>
                        <a:pt x="1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4" name="Freeform 1176"/>
                <p:cNvSpPr>
                  <a:spLocks/>
                </p:cNvSpPr>
                <p:nvPr/>
              </p:nvSpPr>
              <p:spPr bwMode="auto">
                <a:xfrm>
                  <a:off x="511" y="1459"/>
                  <a:ext cx="218" cy="44"/>
                </a:xfrm>
                <a:custGeom>
                  <a:avLst/>
                  <a:gdLst>
                    <a:gd name="T0" fmla="*/ 0 w 437"/>
                    <a:gd name="T1" fmla="*/ 1 h 86"/>
                    <a:gd name="T2" fmla="*/ 0 w 437"/>
                    <a:gd name="T3" fmla="*/ 0 h 86"/>
                    <a:gd name="T4" fmla="*/ 1 w 437"/>
                    <a:gd name="T5" fmla="*/ 1 h 86"/>
                    <a:gd name="T6" fmla="*/ 1 w 437"/>
                    <a:gd name="T7" fmla="*/ 1 h 86"/>
                    <a:gd name="T8" fmla="*/ 1 w 437"/>
                    <a:gd name="T9" fmla="*/ 1 h 86"/>
                    <a:gd name="T10" fmla="*/ 1 w 437"/>
                    <a:gd name="T11" fmla="*/ 1 h 86"/>
                    <a:gd name="T12" fmla="*/ 1 w 437"/>
                    <a:gd name="T13" fmla="*/ 1 h 86"/>
                    <a:gd name="T14" fmla="*/ 1 w 437"/>
                    <a:gd name="T15" fmla="*/ 1 h 86"/>
                    <a:gd name="T16" fmla="*/ 1 w 437"/>
                    <a:gd name="T17" fmla="*/ 1 h 86"/>
                    <a:gd name="T18" fmla="*/ 1 w 437"/>
                    <a:gd name="T19" fmla="*/ 1 h 86"/>
                    <a:gd name="T20" fmla="*/ 1 w 437"/>
                    <a:gd name="T21" fmla="*/ 1 h 86"/>
                    <a:gd name="T22" fmla="*/ 1 w 437"/>
                    <a:gd name="T23" fmla="*/ 1 h 86"/>
                    <a:gd name="T24" fmla="*/ 1 w 437"/>
                    <a:gd name="T25" fmla="*/ 1 h 86"/>
                    <a:gd name="T26" fmla="*/ 1 w 437"/>
                    <a:gd name="T27" fmla="*/ 1 h 86"/>
                    <a:gd name="T28" fmla="*/ 1 w 437"/>
                    <a:gd name="T29" fmla="*/ 1 h 86"/>
                    <a:gd name="T30" fmla="*/ 1 w 437"/>
                    <a:gd name="T31" fmla="*/ 1 h 86"/>
                    <a:gd name="T32" fmla="*/ 1 w 437"/>
                    <a:gd name="T33" fmla="*/ 1 h 86"/>
                    <a:gd name="T34" fmla="*/ 1 w 437"/>
                    <a:gd name="T35" fmla="*/ 1 h 86"/>
                    <a:gd name="T36" fmla="*/ 1 w 437"/>
                    <a:gd name="T37" fmla="*/ 1 h 86"/>
                    <a:gd name="T38" fmla="*/ 1 w 437"/>
                    <a:gd name="T39" fmla="*/ 1 h 86"/>
                    <a:gd name="T40" fmla="*/ 1 w 437"/>
                    <a:gd name="T41" fmla="*/ 1 h 86"/>
                    <a:gd name="T42" fmla="*/ 1 w 437"/>
                    <a:gd name="T43" fmla="*/ 1 h 86"/>
                    <a:gd name="T44" fmla="*/ 1 w 437"/>
                    <a:gd name="T45" fmla="*/ 1 h 86"/>
                    <a:gd name="T46" fmla="*/ 1 w 437"/>
                    <a:gd name="T47" fmla="*/ 1 h 86"/>
                    <a:gd name="T48" fmla="*/ 1 w 437"/>
                    <a:gd name="T49" fmla="*/ 1 h 86"/>
                    <a:gd name="T50" fmla="*/ 0 w 437"/>
                    <a:gd name="T51" fmla="*/ 1 h 86"/>
                    <a:gd name="T52" fmla="*/ 0 w 437"/>
                    <a:gd name="T53" fmla="*/ 1 h 86"/>
                    <a:gd name="T54" fmla="*/ 0 w 437"/>
                    <a:gd name="T55" fmla="*/ 1 h 86"/>
                    <a:gd name="T56" fmla="*/ 0 w 437"/>
                    <a:gd name="T57" fmla="*/ 1 h 86"/>
                    <a:gd name="T58" fmla="*/ 0 w 437"/>
                    <a:gd name="T59" fmla="*/ 1 h 8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7"/>
                    <a:gd name="T91" fmla="*/ 0 h 86"/>
                    <a:gd name="T92" fmla="*/ 437 w 437"/>
                    <a:gd name="T93" fmla="*/ 86 h 8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7" h="86">
                      <a:moveTo>
                        <a:pt x="0" y="7"/>
                      </a:moveTo>
                      <a:lnTo>
                        <a:pt x="19" y="0"/>
                      </a:lnTo>
                      <a:lnTo>
                        <a:pt x="433" y="7"/>
                      </a:lnTo>
                      <a:lnTo>
                        <a:pt x="437" y="14"/>
                      </a:lnTo>
                      <a:lnTo>
                        <a:pt x="404" y="80"/>
                      </a:lnTo>
                      <a:lnTo>
                        <a:pt x="385" y="86"/>
                      </a:lnTo>
                      <a:lnTo>
                        <a:pt x="386" y="84"/>
                      </a:lnTo>
                      <a:lnTo>
                        <a:pt x="389" y="78"/>
                      </a:lnTo>
                      <a:lnTo>
                        <a:pt x="395" y="68"/>
                      </a:lnTo>
                      <a:lnTo>
                        <a:pt x="402" y="56"/>
                      </a:lnTo>
                      <a:lnTo>
                        <a:pt x="408" y="45"/>
                      </a:lnTo>
                      <a:lnTo>
                        <a:pt x="414" y="34"/>
                      </a:lnTo>
                      <a:lnTo>
                        <a:pt x="418" y="26"/>
                      </a:lnTo>
                      <a:lnTo>
                        <a:pt x="420" y="22"/>
                      </a:lnTo>
                      <a:lnTo>
                        <a:pt x="422" y="21"/>
                      </a:lnTo>
                      <a:lnTo>
                        <a:pt x="423" y="19"/>
                      </a:lnTo>
                      <a:lnTo>
                        <a:pt x="425" y="18"/>
                      </a:lnTo>
                      <a:lnTo>
                        <a:pt x="425" y="17"/>
                      </a:lnTo>
                      <a:lnTo>
                        <a:pt x="425" y="16"/>
                      </a:lnTo>
                      <a:lnTo>
                        <a:pt x="423" y="16"/>
                      </a:lnTo>
                      <a:lnTo>
                        <a:pt x="421" y="16"/>
                      </a:lnTo>
                      <a:lnTo>
                        <a:pt x="419" y="16"/>
                      </a:lnTo>
                      <a:lnTo>
                        <a:pt x="398" y="15"/>
                      </a:lnTo>
                      <a:lnTo>
                        <a:pt x="349" y="14"/>
                      </a:lnTo>
                      <a:lnTo>
                        <a:pt x="282" y="13"/>
                      </a:lnTo>
                      <a:lnTo>
                        <a:pt x="206" y="12"/>
                      </a:lnTo>
                      <a:lnTo>
                        <a:pt x="131" y="10"/>
                      </a:lnTo>
                      <a:lnTo>
                        <a:pt x="64" y="9"/>
                      </a:lnTo>
                      <a:lnTo>
                        <a:pt x="18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5" name="Freeform 1177"/>
                <p:cNvSpPr>
                  <a:spLocks/>
                </p:cNvSpPr>
                <p:nvPr/>
              </p:nvSpPr>
              <p:spPr bwMode="auto">
                <a:xfrm>
                  <a:off x="704" y="1466"/>
                  <a:ext cx="25" cy="37"/>
                </a:xfrm>
                <a:custGeom>
                  <a:avLst/>
                  <a:gdLst>
                    <a:gd name="T0" fmla="*/ 0 w 52"/>
                    <a:gd name="T1" fmla="*/ 0 h 72"/>
                    <a:gd name="T2" fmla="*/ 0 w 52"/>
                    <a:gd name="T3" fmla="*/ 1 h 72"/>
                    <a:gd name="T4" fmla="*/ 0 w 52"/>
                    <a:gd name="T5" fmla="*/ 1 h 72"/>
                    <a:gd name="T6" fmla="*/ 0 w 52"/>
                    <a:gd name="T7" fmla="*/ 1 h 72"/>
                    <a:gd name="T8" fmla="*/ 0 w 52"/>
                    <a:gd name="T9" fmla="*/ 0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72"/>
                    <a:gd name="T17" fmla="*/ 52 w 52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72">
                      <a:moveTo>
                        <a:pt x="52" y="0"/>
                      </a:moveTo>
                      <a:lnTo>
                        <a:pt x="19" y="66"/>
                      </a:lnTo>
                      <a:lnTo>
                        <a:pt x="0" y="72"/>
                      </a:lnTo>
                      <a:lnTo>
                        <a:pt x="37" y="5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6" name="Freeform 1178"/>
                <p:cNvSpPr>
                  <a:spLocks/>
                </p:cNvSpPr>
                <p:nvPr/>
              </p:nvSpPr>
              <p:spPr bwMode="auto">
                <a:xfrm>
                  <a:off x="704" y="1466"/>
                  <a:ext cx="25" cy="37"/>
                </a:xfrm>
                <a:custGeom>
                  <a:avLst/>
                  <a:gdLst>
                    <a:gd name="T0" fmla="*/ 0 w 52"/>
                    <a:gd name="T1" fmla="*/ 0 h 72"/>
                    <a:gd name="T2" fmla="*/ 0 w 52"/>
                    <a:gd name="T3" fmla="*/ 1 h 72"/>
                    <a:gd name="T4" fmla="*/ 0 w 52"/>
                    <a:gd name="T5" fmla="*/ 1 h 72"/>
                    <a:gd name="T6" fmla="*/ 0 w 52"/>
                    <a:gd name="T7" fmla="*/ 1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72"/>
                    <a:gd name="T14" fmla="*/ 52 w 52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72">
                      <a:moveTo>
                        <a:pt x="52" y="0"/>
                      </a:moveTo>
                      <a:lnTo>
                        <a:pt x="19" y="66"/>
                      </a:lnTo>
                      <a:lnTo>
                        <a:pt x="0" y="72"/>
                      </a:lnTo>
                      <a:lnTo>
                        <a:pt x="37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7" name="Freeform 1179"/>
                <p:cNvSpPr>
                  <a:spLocks/>
                </p:cNvSpPr>
                <p:nvPr/>
              </p:nvSpPr>
              <p:spPr bwMode="auto">
                <a:xfrm>
                  <a:off x="691" y="1526"/>
                  <a:ext cx="91" cy="56"/>
                </a:xfrm>
                <a:custGeom>
                  <a:avLst/>
                  <a:gdLst>
                    <a:gd name="T0" fmla="*/ 1 w 182"/>
                    <a:gd name="T1" fmla="*/ 1 h 112"/>
                    <a:gd name="T2" fmla="*/ 1 w 182"/>
                    <a:gd name="T3" fmla="*/ 1 h 112"/>
                    <a:gd name="T4" fmla="*/ 1 w 182"/>
                    <a:gd name="T5" fmla="*/ 1 h 112"/>
                    <a:gd name="T6" fmla="*/ 1 w 182"/>
                    <a:gd name="T7" fmla="*/ 1 h 112"/>
                    <a:gd name="T8" fmla="*/ 1 w 182"/>
                    <a:gd name="T9" fmla="*/ 1 h 112"/>
                    <a:gd name="T10" fmla="*/ 1 w 182"/>
                    <a:gd name="T11" fmla="*/ 1 h 112"/>
                    <a:gd name="T12" fmla="*/ 1 w 182"/>
                    <a:gd name="T13" fmla="*/ 1 h 112"/>
                    <a:gd name="T14" fmla="*/ 1 w 182"/>
                    <a:gd name="T15" fmla="*/ 1 h 112"/>
                    <a:gd name="T16" fmla="*/ 1 w 182"/>
                    <a:gd name="T17" fmla="*/ 1 h 112"/>
                    <a:gd name="T18" fmla="*/ 0 w 182"/>
                    <a:gd name="T19" fmla="*/ 1 h 112"/>
                    <a:gd name="T20" fmla="*/ 0 w 182"/>
                    <a:gd name="T21" fmla="*/ 1 h 112"/>
                    <a:gd name="T22" fmla="*/ 1 w 182"/>
                    <a:gd name="T23" fmla="*/ 1 h 112"/>
                    <a:gd name="T24" fmla="*/ 1 w 182"/>
                    <a:gd name="T25" fmla="*/ 1 h 112"/>
                    <a:gd name="T26" fmla="*/ 1 w 182"/>
                    <a:gd name="T27" fmla="*/ 1 h 112"/>
                    <a:gd name="T28" fmla="*/ 1 w 182"/>
                    <a:gd name="T29" fmla="*/ 0 h 112"/>
                    <a:gd name="T30" fmla="*/ 1 w 182"/>
                    <a:gd name="T31" fmla="*/ 1 h 112"/>
                    <a:gd name="T32" fmla="*/ 1 w 182"/>
                    <a:gd name="T33" fmla="*/ 1 h 112"/>
                    <a:gd name="T34" fmla="*/ 1 w 182"/>
                    <a:gd name="T35" fmla="*/ 1 h 112"/>
                    <a:gd name="T36" fmla="*/ 1 w 182"/>
                    <a:gd name="T37" fmla="*/ 1 h 112"/>
                    <a:gd name="T38" fmla="*/ 1 w 182"/>
                    <a:gd name="T39" fmla="*/ 1 h 112"/>
                    <a:gd name="T40" fmla="*/ 1 w 182"/>
                    <a:gd name="T41" fmla="*/ 1 h 112"/>
                    <a:gd name="T42" fmla="*/ 1 w 182"/>
                    <a:gd name="T43" fmla="*/ 1 h 112"/>
                    <a:gd name="T44" fmla="*/ 1 w 182"/>
                    <a:gd name="T45" fmla="*/ 1 h 112"/>
                    <a:gd name="T46" fmla="*/ 1 w 182"/>
                    <a:gd name="T47" fmla="*/ 1 h 112"/>
                    <a:gd name="T48" fmla="*/ 1 w 182"/>
                    <a:gd name="T49" fmla="*/ 1 h 112"/>
                    <a:gd name="T50" fmla="*/ 1 w 182"/>
                    <a:gd name="T51" fmla="*/ 1 h 11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2"/>
                    <a:gd name="T79" fmla="*/ 0 h 112"/>
                    <a:gd name="T80" fmla="*/ 182 w 182"/>
                    <a:gd name="T81" fmla="*/ 112 h 11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2" h="112">
                      <a:moveTo>
                        <a:pt x="169" y="84"/>
                      </a:moveTo>
                      <a:lnTo>
                        <a:pt x="182" y="94"/>
                      </a:lnTo>
                      <a:lnTo>
                        <a:pt x="170" y="94"/>
                      </a:lnTo>
                      <a:lnTo>
                        <a:pt x="174" y="112"/>
                      </a:lnTo>
                      <a:lnTo>
                        <a:pt x="10" y="25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3" y="15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20" y="2"/>
                      </a:lnTo>
                      <a:lnTo>
                        <a:pt x="33" y="7"/>
                      </a:lnTo>
                      <a:lnTo>
                        <a:pt x="54" y="15"/>
                      </a:lnTo>
                      <a:lnTo>
                        <a:pt x="78" y="27"/>
                      </a:lnTo>
                      <a:lnTo>
                        <a:pt x="103" y="40"/>
                      </a:lnTo>
                      <a:lnTo>
                        <a:pt x="127" y="52"/>
                      </a:lnTo>
                      <a:lnTo>
                        <a:pt x="148" y="63"/>
                      </a:lnTo>
                      <a:lnTo>
                        <a:pt x="162" y="71"/>
                      </a:lnTo>
                      <a:lnTo>
                        <a:pt x="168" y="73"/>
                      </a:lnTo>
                      <a:lnTo>
                        <a:pt x="169" y="84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8" name="Freeform 1180"/>
                <p:cNvSpPr>
                  <a:spLocks/>
                </p:cNvSpPr>
                <p:nvPr/>
              </p:nvSpPr>
              <p:spPr bwMode="auto">
                <a:xfrm>
                  <a:off x="691" y="1526"/>
                  <a:ext cx="91" cy="56"/>
                </a:xfrm>
                <a:custGeom>
                  <a:avLst/>
                  <a:gdLst>
                    <a:gd name="T0" fmla="*/ 1 w 182"/>
                    <a:gd name="T1" fmla="*/ 1 h 112"/>
                    <a:gd name="T2" fmla="*/ 1 w 182"/>
                    <a:gd name="T3" fmla="*/ 1 h 112"/>
                    <a:gd name="T4" fmla="*/ 1 w 182"/>
                    <a:gd name="T5" fmla="*/ 1 h 112"/>
                    <a:gd name="T6" fmla="*/ 1 w 182"/>
                    <a:gd name="T7" fmla="*/ 1 h 112"/>
                    <a:gd name="T8" fmla="*/ 1 w 182"/>
                    <a:gd name="T9" fmla="*/ 1 h 112"/>
                    <a:gd name="T10" fmla="*/ 1 w 182"/>
                    <a:gd name="T11" fmla="*/ 1 h 112"/>
                    <a:gd name="T12" fmla="*/ 1 w 182"/>
                    <a:gd name="T13" fmla="*/ 1 h 112"/>
                    <a:gd name="T14" fmla="*/ 1 w 182"/>
                    <a:gd name="T15" fmla="*/ 1 h 112"/>
                    <a:gd name="T16" fmla="*/ 1 w 182"/>
                    <a:gd name="T17" fmla="*/ 1 h 112"/>
                    <a:gd name="T18" fmla="*/ 0 w 182"/>
                    <a:gd name="T19" fmla="*/ 1 h 112"/>
                    <a:gd name="T20" fmla="*/ 0 w 182"/>
                    <a:gd name="T21" fmla="*/ 1 h 112"/>
                    <a:gd name="T22" fmla="*/ 1 w 182"/>
                    <a:gd name="T23" fmla="*/ 1 h 112"/>
                    <a:gd name="T24" fmla="*/ 1 w 182"/>
                    <a:gd name="T25" fmla="*/ 1 h 112"/>
                    <a:gd name="T26" fmla="*/ 1 w 182"/>
                    <a:gd name="T27" fmla="*/ 1 h 112"/>
                    <a:gd name="T28" fmla="*/ 1 w 182"/>
                    <a:gd name="T29" fmla="*/ 0 h 112"/>
                    <a:gd name="T30" fmla="*/ 1 w 182"/>
                    <a:gd name="T31" fmla="*/ 1 h 112"/>
                    <a:gd name="T32" fmla="*/ 1 w 182"/>
                    <a:gd name="T33" fmla="*/ 1 h 112"/>
                    <a:gd name="T34" fmla="*/ 1 w 182"/>
                    <a:gd name="T35" fmla="*/ 1 h 112"/>
                    <a:gd name="T36" fmla="*/ 1 w 182"/>
                    <a:gd name="T37" fmla="*/ 1 h 112"/>
                    <a:gd name="T38" fmla="*/ 1 w 182"/>
                    <a:gd name="T39" fmla="*/ 1 h 112"/>
                    <a:gd name="T40" fmla="*/ 1 w 182"/>
                    <a:gd name="T41" fmla="*/ 1 h 112"/>
                    <a:gd name="T42" fmla="*/ 1 w 182"/>
                    <a:gd name="T43" fmla="*/ 1 h 112"/>
                    <a:gd name="T44" fmla="*/ 1 w 182"/>
                    <a:gd name="T45" fmla="*/ 1 h 112"/>
                    <a:gd name="T46" fmla="*/ 1 w 182"/>
                    <a:gd name="T47" fmla="*/ 1 h 112"/>
                    <a:gd name="T48" fmla="*/ 1 w 182"/>
                    <a:gd name="T49" fmla="*/ 1 h 112"/>
                    <a:gd name="T50" fmla="*/ 1 w 182"/>
                    <a:gd name="T51" fmla="*/ 1 h 11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2"/>
                    <a:gd name="T79" fmla="*/ 0 h 112"/>
                    <a:gd name="T80" fmla="*/ 182 w 182"/>
                    <a:gd name="T81" fmla="*/ 112 h 11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2" h="112">
                      <a:moveTo>
                        <a:pt x="169" y="84"/>
                      </a:moveTo>
                      <a:lnTo>
                        <a:pt x="182" y="94"/>
                      </a:lnTo>
                      <a:lnTo>
                        <a:pt x="170" y="94"/>
                      </a:lnTo>
                      <a:lnTo>
                        <a:pt x="174" y="112"/>
                      </a:lnTo>
                      <a:lnTo>
                        <a:pt x="10" y="25"/>
                      </a:lnTo>
                      <a:lnTo>
                        <a:pt x="9" y="22"/>
                      </a:lnTo>
                      <a:lnTo>
                        <a:pt x="7" y="20"/>
                      </a:lnTo>
                      <a:lnTo>
                        <a:pt x="3" y="15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5" y="2"/>
                      </a:lnTo>
                      <a:lnTo>
                        <a:pt x="9" y="0"/>
                      </a:lnTo>
                      <a:lnTo>
                        <a:pt x="13" y="2"/>
                      </a:lnTo>
                      <a:lnTo>
                        <a:pt x="20" y="2"/>
                      </a:lnTo>
                      <a:lnTo>
                        <a:pt x="33" y="7"/>
                      </a:lnTo>
                      <a:lnTo>
                        <a:pt x="54" y="15"/>
                      </a:lnTo>
                      <a:lnTo>
                        <a:pt x="78" y="27"/>
                      </a:lnTo>
                      <a:lnTo>
                        <a:pt x="103" y="40"/>
                      </a:lnTo>
                      <a:lnTo>
                        <a:pt x="127" y="52"/>
                      </a:lnTo>
                      <a:lnTo>
                        <a:pt x="148" y="63"/>
                      </a:lnTo>
                      <a:lnTo>
                        <a:pt x="162" y="71"/>
                      </a:lnTo>
                      <a:lnTo>
                        <a:pt x="168" y="73"/>
                      </a:lnTo>
                      <a:lnTo>
                        <a:pt x="169" y="8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89" name="Freeform 1181"/>
                <p:cNvSpPr>
                  <a:spLocks/>
                </p:cNvSpPr>
                <p:nvPr/>
              </p:nvSpPr>
              <p:spPr bwMode="auto">
                <a:xfrm>
                  <a:off x="482" y="1525"/>
                  <a:ext cx="128" cy="40"/>
                </a:xfrm>
                <a:custGeom>
                  <a:avLst/>
                  <a:gdLst>
                    <a:gd name="T0" fmla="*/ 0 w 258"/>
                    <a:gd name="T1" fmla="*/ 1 h 79"/>
                    <a:gd name="T2" fmla="*/ 0 w 258"/>
                    <a:gd name="T3" fmla="*/ 1 h 79"/>
                    <a:gd name="T4" fmla="*/ 0 w 258"/>
                    <a:gd name="T5" fmla="*/ 1 h 79"/>
                    <a:gd name="T6" fmla="*/ 0 w 258"/>
                    <a:gd name="T7" fmla="*/ 1 h 79"/>
                    <a:gd name="T8" fmla="*/ 0 w 258"/>
                    <a:gd name="T9" fmla="*/ 1 h 79"/>
                    <a:gd name="T10" fmla="*/ 0 w 258"/>
                    <a:gd name="T11" fmla="*/ 1 h 79"/>
                    <a:gd name="T12" fmla="*/ 0 w 258"/>
                    <a:gd name="T13" fmla="*/ 1 h 79"/>
                    <a:gd name="T14" fmla="*/ 0 w 258"/>
                    <a:gd name="T15" fmla="*/ 1 h 79"/>
                    <a:gd name="T16" fmla="*/ 0 w 258"/>
                    <a:gd name="T17" fmla="*/ 1 h 79"/>
                    <a:gd name="T18" fmla="*/ 0 w 258"/>
                    <a:gd name="T19" fmla="*/ 1 h 79"/>
                    <a:gd name="T20" fmla="*/ 0 w 258"/>
                    <a:gd name="T21" fmla="*/ 1 h 79"/>
                    <a:gd name="T22" fmla="*/ 0 w 258"/>
                    <a:gd name="T23" fmla="*/ 1 h 79"/>
                    <a:gd name="T24" fmla="*/ 0 w 258"/>
                    <a:gd name="T25" fmla="*/ 1 h 79"/>
                    <a:gd name="T26" fmla="*/ 0 w 258"/>
                    <a:gd name="T27" fmla="*/ 1 h 79"/>
                    <a:gd name="T28" fmla="*/ 0 w 258"/>
                    <a:gd name="T29" fmla="*/ 1 h 79"/>
                    <a:gd name="T30" fmla="*/ 0 w 258"/>
                    <a:gd name="T31" fmla="*/ 1 h 79"/>
                    <a:gd name="T32" fmla="*/ 0 w 258"/>
                    <a:gd name="T33" fmla="*/ 1 h 79"/>
                    <a:gd name="T34" fmla="*/ 0 w 258"/>
                    <a:gd name="T35" fmla="*/ 1 h 79"/>
                    <a:gd name="T36" fmla="*/ 0 w 258"/>
                    <a:gd name="T37" fmla="*/ 1 h 79"/>
                    <a:gd name="T38" fmla="*/ 0 w 258"/>
                    <a:gd name="T39" fmla="*/ 1 h 79"/>
                    <a:gd name="T40" fmla="*/ 0 w 258"/>
                    <a:gd name="T41" fmla="*/ 1 h 79"/>
                    <a:gd name="T42" fmla="*/ 0 w 258"/>
                    <a:gd name="T43" fmla="*/ 1 h 79"/>
                    <a:gd name="T44" fmla="*/ 0 w 258"/>
                    <a:gd name="T45" fmla="*/ 1 h 79"/>
                    <a:gd name="T46" fmla="*/ 0 w 258"/>
                    <a:gd name="T47" fmla="*/ 1 h 79"/>
                    <a:gd name="T48" fmla="*/ 0 w 258"/>
                    <a:gd name="T49" fmla="*/ 1 h 79"/>
                    <a:gd name="T50" fmla="*/ 0 w 258"/>
                    <a:gd name="T51" fmla="*/ 1 h 79"/>
                    <a:gd name="T52" fmla="*/ 0 w 258"/>
                    <a:gd name="T53" fmla="*/ 1 h 79"/>
                    <a:gd name="T54" fmla="*/ 0 w 258"/>
                    <a:gd name="T55" fmla="*/ 1 h 79"/>
                    <a:gd name="T56" fmla="*/ 0 w 258"/>
                    <a:gd name="T57" fmla="*/ 1 h 79"/>
                    <a:gd name="T58" fmla="*/ 0 w 258"/>
                    <a:gd name="T59" fmla="*/ 1 h 79"/>
                    <a:gd name="T60" fmla="*/ 0 w 258"/>
                    <a:gd name="T61" fmla="*/ 1 h 79"/>
                    <a:gd name="T62" fmla="*/ 0 w 258"/>
                    <a:gd name="T63" fmla="*/ 0 h 79"/>
                    <a:gd name="T64" fmla="*/ 0 w 258"/>
                    <a:gd name="T65" fmla="*/ 0 h 79"/>
                    <a:gd name="T66" fmla="*/ 0 w 258"/>
                    <a:gd name="T67" fmla="*/ 1 h 79"/>
                    <a:gd name="T68" fmla="*/ 0 w 258"/>
                    <a:gd name="T69" fmla="*/ 1 h 79"/>
                    <a:gd name="T70" fmla="*/ 0 w 258"/>
                    <a:gd name="T71" fmla="*/ 1 h 79"/>
                    <a:gd name="T72" fmla="*/ 1 w 258"/>
                    <a:gd name="T73" fmla="*/ 1 h 79"/>
                    <a:gd name="T74" fmla="*/ 1 w 258"/>
                    <a:gd name="T75" fmla="*/ 1 h 79"/>
                    <a:gd name="T76" fmla="*/ 1 w 258"/>
                    <a:gd name="T77" fmla="*/ 1 h 79"/>
                    <a:gd name="T78" fmla="*/ 1 w 258"/>
                    <a:gd name="T79" fmla="*/ 1 h 79"/>
                    <a:gd name="T80" fmla="*/ 0 w 258"/>
                    <a:gd name="T81" fmla="*/ 1 h 79"/>
                    <a:gd name="T82" fmla="*/ 0 w 258"/>
                    <a:gd name="T83" fmla="*/ 1 h 79"/>
                    <a:gd name="T84" fmla="*/ 0 w 258"/>
                    <a:gd name="T85" fmla="*/ 1 h 79"/>
                    <a:gd name="T86" fmla="*/ 0 w 258"/>
                    <a:gd name="T87" fmla="*/ 1 h 79"/>
                    <a:gd name="T88" fmla="*/ 0 w 258"/>
                    <a:gd name="T89" fmla="*/ 1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8"/>
                    <a:gd name="T136" fmla="*/ 0 h 79"/>
                    <a:gd name="T137" fmla="*/ 258 w 258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8" h="79">
                      <a:moveTo>
                        <a:pt x="243" y="22"/>
                      </a:moveTo>
                      <a:lnTo>
                        <a:pt x="230" y="27"/>
                      </a:lnTo>
                      <a:lnTo>
                        <a:pt x="206" y="33"/>
                      </a:lnTo>
                      <a:lnTo>
                        <a:pt x="174" y="43"/>
                      </a:lnTo>
                      <a:lnTo>
                        <a:pt x="138" y="53"/>
                      </a:lnTo>
                      <a:lnTo>
                        <a:pt x="103" y="63"/>
                      </a:lnTo>
                      <a:lnTo>
                        <a:pt x="71" y="72"/>
                      </a:lnTo>
                      <a:lnTo>
                        <a:pt x="48" y="77"/>
                      </a:lnTo>
                      <a:lnTo>
                        <a:pt x="37" y="79"/>
                      </a:lnTo>
                      <a:lnTo>
                        <a:pt x="33" y="78"/>
                      </a:lnTo>
                      <a:lnTo>
                        <a:pt x="26" y="78"/>
                      </a:lnTo>
                      <a:lnTo>
                        <a:pt x="21" y="77"/>
                      </a:lnTo>
                      <a:lnTo>
                        <a:pt x="14" y="76"/>
                      </a:lnTo>
                      <a:lnTo>
                        <a:pt x="9" y="75"/>
                      </a:lnTo>
                      <a:lnTo>
                        <a:pt x="5" y="74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3" y="66"/>
                      </a:lnTo>
                      <a:lnTo>
                        <a:pt x="10" y="63"/>
                      </a:lnTo>
                      <a:lnTo>
                        <a:pt x="20" y="60"/>
                      </a:lnTo>
                      <a:lnTo>
                        <a:pt x="33" y="56"/>
                      </a:lnTo>
                      <a:lnTo>
                        <a:pt x="65" y="47"/>
                      </a:lnTo>
                      <a:lnTo>
                        <a:pt x="103" y="38"/>
                      </a:lnTo>
                      <a:lnTo>
                        <a:pt x="143" y="28"/>
                      </a:lnTo>
                      <a:lnTo>
                        <a:pt x="178" y="19"/>
                      </a:lnTo>
                      <a:lnTo>
                        <a:pt x="206" y="11"/>
                      </a:lnTo>
                      <a:lnTo>
                        <a:pt x="222" y="6"/>
                      </a:lnTo>
                      <a:lnTo>
                        <a:pt x="229" y="4"/>
                      </a:lnTo>
                      <a:lnTo>
                        <a:pt x="235" y="1"/>
                      </a:lnTo>
                      <a:lnTo>
                        <a:pt x="240" y="0"/>
                      </a:lnTo>
                      <a:lnTo>
                        <a:pt x="245" y="0"/>
                      </a:lnTo>
                      <a:lnTo>
                        <a:pt x="249" y="1"/>
                      </a:lnTo>
                      <a:lnTo>
                        <a:pt x="252" y="2"/>
                      </a:lnTo>
                      <a:lnTo>
                        <a:pt x="254" y="4"/>
                      </a:lnTo>
                      <a:lnTo>
                        <a:pt x="257" y="6"/>
                      </a:lnTo>
                      <a:lnTo>
                        <a:pt x="257" y="8"/>
                      </a:lnTo>
                      <a:lnTo>
                        <a:pt x="258" y="10"/>
                      </a:lnTo>
                      <a:lnTo>
                        <a:pt x="257" y="13"/>
                      </a:lnTo>
                      <a:lnTo>
                        <a:pt x="256" y="16"/>
                      </a:lnTo>
                      <a:lnTo>
                        <a:pt x="253" y="18"/>
                      </a:lnTo>
                      <a:lnTo>
                        <a:pt x="251" y="20"/>
                      </a:lnTo>
                      <a:lnTo>
                        <a:pt x="248" y="21"/>
                      </a:lnTo>
                      <a:lnTo>
                        <a:pt x="243" y="22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0" name="Freeform 1182"/>
                <p:cNvSpPr>
                  <a:spLocks/>
                </p:cNvSpPr>
                <p:nvPr/>
              </p:nvSpPr>
              <p:spPr bwMode="auto">
                <a:xfrm>
                  <a:off x="482" y="1525"/>
                  <a:ext cx="128" cy="40"/>
                </a:xfrm>
                <a:custGeom>
                  <a:avLst/>
                  <a:gdLst>
                    <a:gd name="T0" fmla="*/ 0 w 258"/>
                    <a:gd name="T1" fmla="*/ 1 h 79"/>
                    <a:gd name="T2" fmla="*/ 0 w 258"/>
                    <a:gd name="T3" fmla="*/ 1 h 79"/>
                    <a:gd name="T4" fmla="*/ 0 w 258"/>
                    <a:gd name="T5" fmla="*/ 1 h 79"/>
                    <a:gd name="T6" fmla="*/ 0 w 258"/>
                    <a:gd name="T7" fmla="*/ 1 h 79"/>
                    <a:gd name="T8" fmla="*/ 0 w 258"/>
                    <a:gd name="T9" fmla="*/ 1 h 79"/>
                    <a:gd name="T10" fmla="*/ 0 w 258"/>
                    <a:gd name="T11" fmla="*/ 1 h 79"/>
                    <a:gd name="T12" fmla="*/ 0 w 258"/>
                    <a:gd name="T13" fmla="*/ 1 h 79"/>
                    <a:gd name="T14" fmla="*/ 0 w 258"/>
                    <a:gd name="T15" fmla="*/ 1 h 79"/>
                    <a:gd name="T16" fmla="*/ 0 w 258"/>
                    <a:gd name="T17" fmla="*/ 1 h 79"/>
                    <a:gd name="T18" fmla="*/ 0 w 258"/>
                    <a:gd name="T19" fmla="*/ 1 h 79"/>
                    <a:gd name="T20" fmla="*/ 0 w 258"/>
                    <a:gd name="T21" fmla="*/ 1 h 79"/>
                    <a:gd name="T22" fmla="*/ 0 w 258"/>
                    <a:gd name="T23" fmla="*/ 1 h 79"/>
                    <a:gd name="T24" fmla="*/ 0 w 258"/>
                    <a:gd name="T25" fmla="*/ 1 h 79"/>
                    <a:gd name="T26" fmla="*/ 0 w 258"/>
                    <a:gd name="T27" fmla="*/ 1 h 79"/>
                    <a:gd name="T28" fmla="*/ 0 w 258"/>
                    <a:gd name="T29" fmla="*/ 1 h 79"/>
                    <a:gd name="T30" fmla="*/ 0 w 258"/>
                    <a:gd name="T31" fmla="*/ 1 h 79"/>
                    <a:gd name="T32" fmla="*/ 0 w 258"/>
                    <a:gd name="T33" fmla="*/ 1 h 79"/>
                    <a:gd name="T34" fmla="*/ 0 w 258"/>
                    <a:gd name="T35" fmla="*/ 1 h 79"/>
                    <a:gd name="T36" fmla="*/ 0 w 258"/>
                    <a:gd name="T37" fmla="*/ 1 h 79"/>
                    <a:gd name="T38" fmla="*/ 0 w 258"/>
                    <a:gd name="T39" fmla="*/ 1 h 79"/>
                    <a:gd name="T40" fmla="*/ 0 w 258"/>
                    <a:gd name="T41" fmla="*/ 1 h 79"/>
                    <a:gd name="T42" fmla="*/ 0 w 258"/>
                    <a:gd name="T43" fmla="*/ 1 h 79"/>
                    <a:gd name="T44" fmla="*/ 0 w 258"/>
                    <a:gd name="T45" fmla="*/ 1 h 79"/>
                    <a:gd name="T46" fmla="*/ 0 w 258"/>
                    <a:gd name="T47" fmla="*/ 1 h 79"/>
                    <a:gd name="T48" fmla="*/ 0 w 258"/>
                    <a:gd name="T49" fmla="*/ 1 h 79"/>
                    <a:gd name="T50" fmla="*/ 0 w 258"/>
                    <a:gd name="T51" fmla="*/ 1 h 79"/>
                    <a:gd name="T52" fmla="*/ 0 w 258"/>
                    <a:gd name="T53" fmla="*/ 1 h 79"/>
                    <a:gd name="T54" fmla="*/ 0 w 258"/>
                    <a:gd name="T55" fmla="*/ 1 h 79"/>
                    <a:gd name="T56" fmla="*/ 0 w 258"/>
                    <a:gd name="T57" fmla="*/ 1 h 79"/>
                    <a:gd name="T58" fmla="*/ 0 w 258"/>
                    <a:gd name="T59" fmla="*/ 1 h 79"/>
                    <a:gd name="T60" fmla="*/ 0 w 258"/>
                    <a:gd name="T61" fmla="*/ 1 h 79"/>
                    <a:gd name="T62" fmla="*/ 0 w 258"/>
                    <a:gd name="T63" fmla="*/ 0 h 79"/>
                    <a:gd name="T64" fmla="*/ 0 w 258"/>
                    <a:gd name="T65" fmla="*/ 0 h 79"/>
                    <a:gd name="T66" fmla="*/ 0 w 258"/>
                    <a:gd name="T67" fmla="*/ 1 h 79"/>
                    <a:gd name="T68" fmla="*/ 0 w 258"/>
                    <a:gd name="T69" fmla="*/ 1 h 79"/>
                    <a:gd name="T70" fmla="*/ 0 w 258"/>
                    <a:gd name="T71" fmla="*/ 1 h 79"/>
                    <a:gd name="T72" fmla="*/ 1 w 258"/>
                    <a:gd name="T73" fmla="*/ 1 h 79"/>
                    <a:gd name="T74" fmla="*/ 1 w 258"/>
                    <a:gd name="T75" fmla="*/ 1 h 79"/>
                    <a:gd name="T76" fmla="*/ 1 w 258"/>
                    <a:gd name="T77" fmla="*/ 1 h 79"/>
                    <a:gd name="T78" fmla="*/ 1 w 258"/>
                    <a:gd name="T79" fmla="*/ 1 h 79"/>
                    <a:gd name="T80" fmla="*/ 0 w 258"/>
                    <a:gd name="T81" fmla="*/ 1 h 79"/>
                    <a:gd name="T82" fmla="*/ 0 w 258"/>
                    <a:gd name="T83" fmla="*/ 1 h 79"/>
                    <a:gd name="T84" fmla="*/ 0 w 258"/>
                    <a:gd name="T85" fmla="*/ 1 h 79"/>
                    <a:gd name="T86" fmla="*/ 0 w 258"/>
                    <a:gd name="T87" fmla="*/ 1 h 79"/>
                    <a:gd name="T88" fmla="*/ 0 w 258"/>
                    <a:gd name="T89" fmla="*/ 1 h 7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58"/>
                    <a:gd name="T136" fmla="*/ 0 h 79"/>
                    <a:gd name="T137" fmla="*/ 258 w 258"/>
                    <a:gd name="T138" fmla="*/ 79 h 7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58" h="79">
                      <a:moveTo>
                        <a:pt x="243" y="22"/>
                      </a:moveTo>
                      <a:lnTo>
                        <a:pt x="230" y="27"/>
                      </a:lnTo>
                      <a:lnTo>
                        <a:pt x="206" y="33"/>
                      </a:lnTo>
                      <a:lnTo>
                        <a:pt x="174" y="43"/>
                      </a:lnTo>
                      <a:lnTo>
                        <a:pt x="138" y="53"/>
                      </a:lnTo>
                      <a:lnTo>
                        <a:pt x="103" y="63"/>
                      </a:lnTo>
                      <a:lnTo>
                        <a:pt x="71" y="72"/>
                      </a:lnTo>
                      <a:lnTo>
                        <a:pt x="48" y="77"/>
                      </a:lnTo>
                      <a:lnTo>
                        <a:pt x="37" y="79"/>
                      </a:lnTo>
                      <a:lnTo>
                        <a:pt x="33" y="78"/>
                      </a:lnTo>
                      <a:lnTo>
                        <a:pt x="26" y="78"/>
                      </a:lnTo>
                      <a:lnTo>
                        <a:pt x="21" y="77"/>
                      </a:lnTo>
                      <a:lnTo>
                        <a:pt x="14" y="76"/>
                      </a:lnTo>
                      <a:lnTo>
                        <a:pt x="9" y="75"/>
                      </a:lnTo>
                      <a:lnTo>
                        <a:pt x="5" y="74"/>
                      </a:lnTo>
                      <a:lnTo>
                        <a:pt x="2" y="73"/>
                      </a:lnTo>
                      <a:lnTo>
                        <a:pt x="1" y="72"/>
                      </a:lnTo>
                      <a:lnTo>
                        <a:pt x="0" y="69"/>
                      </a:lnTo>
                      <a:lnTo>
                        <a:pt x="0" y="68"/>
                      </a:lnTo>
                      <a:lnTo>
                        <a:pt x="3" y="66"/>
                      </a:lnTo>
                      <a:lnTo>
                        <a:pt x="10" y="63"/>
                      </a:lnTo>
                      <a:lnTo>
                        <a:pt x="20" y="60"/>
                      </a:lnTo>
                      <a:lnTo>
                        <a:pt x="33" y="56"/>
                      </a:lnTo>
                      <a:lnTo>
                        <a:pt x="65" y="47"/>
                      </a:lnTo>
                      <a:lnTo>
                        <a:pt x="103" y="38"/>
                      </a:lnTo>
                      <a:lnTo>
                        <a:pt x="143" y="28"/>
                      </a:lnTo>
                      <a:lnTo>
                        <a:pt x="178" y="19"/>
                      </a:lnTo>
                      <a:lnTo>
                        <a:pt x="206" y="11"/>
                      </a:lnTo>
                      <a:lnTo>
                        <a:pt x="222" y="6"/>
                      </a:lnTo>
                      <a:lnTo>
                        <a:pt x="229" y="4"/>
                      </a:lnTo>
                      <a:lnTo>
                        <a:pt x="235" y="1"/>
                      </a:lnTo>
                      <a:lnTo>
                        <a:pt x="240" y="0"/>
                      </a:lnTo>
                      <a:lnTo>
                        <a:pt x="245" y="0"/>
                      </a:lnTo>
                      <a:lnTo>
                        <a:pt x="249" y="1"/>
                      </a:lnTo>
                      <a:lnTo>
                        <a:pt x="252" y="2"/>
                      </a:lnTo>
                      <a:lnTo>
                        <a:pt x="254" y="4"/>
                      </a:lnTo>
                      <a:lnTo>
                        <a:pt x="257" y="6"/>
                      </a:lnTo>
                      <a:lnTo>
                        <a:pt x="257" y="8"/>
                      </a:lnTo>
                      <a:lnTo>
                        <a:pt x="258" y="10"/>
                      </a:lnTo>
                      <a:lnTo>
                        <a:pt x="257" y="13"/>
                      </a:lnTo>
                      <a:lnTo>
                        <a:pt x="256" y="16"/>
                      </a:lnTo>
                      <a:lnTo>
                        <a:pt x="253" y="18"/>
                      </a:lnTo>
                      <a:lnTo>
                        <a:pt x="251" y="20"/>
                      </a:lnTo>
                      <a:lnTo>
                        <a:pt x="248" y="21"/>
                      </a:lnTo>
                      <a:lnTo>
                        <a:pt x="243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1" name="Freeform 1183"/>
                <p:cNvSpPr>
                  <a:spLocks/>
                </p:cNvSpPr>
                <p:nvPr/>
              </p:nvSpPr>
              <p:spPr bwMode="auto">
                <a:xfrm>
                  <a:off x="698" y="1527"/>
                  <a:ext cx="77" cy="35"/>
                </a:xfrm>
                <a:custGeom>
                  <a:avLst/>
                  <a:gdLst>
                    <a:gd name="T0" fmla="*/ 0 w 156"/>
                    <a:gd name="T1" fmla="*/ 0 h 71"/>
                    <a:gd name="T2" fmla="*/ 0 w 156"/>
                    <a:gd name="T3" fmla="*/ 0 h 71"/>
                    <a:gd name="T4" fmla="*/ 0 w 156"/>
                    <a:gd name="T5" fmla="*/ 0 h 71"/>
                    <a:gd name="T6" fmla="*/ 0 w 156"/>
                    <a:gd name="T7" fmla="*/ 0 h 71"/>
                    <a:gd name="T8" fmla="*/ 0 w 156"/>
                    <a:gd name="T9" fmla="*/ 0 h 71"/>
                    <a:gd name="T10" fmla="*/ 0 w 156"/>
                    <a:gd name="T11" fmla="*/ 0 h 71"/>
                    <a:gd name="T12" fmla="*/ 0 w 156"/>
                    <a:gd name="T13" fmla="*/ 0 h 71"/>
                    <a:gd name="T14" fmla="*/ 0 w 156"/>
                    <a:gd name="T15" fmla="*/ 0 h 71"/>
                    <a:gd name="T16" fmla="*/ 0 w 156"/>
                    <a:gd name="T17" fmla="*/ 0 h 71"/>
                    <a:gd name="T18" fmla="*/ 0 w 156"/>
                    <a:gd name="T19" fmla="*/ 0 h 71"/>
                    <a:gd name="T20" fmla="*/ 0 w 156"/>
                    <a:gd name="T21" fmla="*/ 0 h 71"/>
                    <a:gd name="T22" fmla="*/ 0 w 156"/>
                    <a:gd name="T23" fmla="*/ 0 h 71"/>
                    <a:gd name="T24" fmla="*/ 0 w 156"/>
                    <a:gd name="T25" fmla="*/ 0 h 7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71"/>
                    <a:gd name="T41" fmla="*/ 156 w 156"/>
                    <a:gd name="T42" fmla="*/ 71 h 7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71">
                      <a:moveTo>
                        <a:pt x="21" y="5"/>
                      </a:move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153" y="57"/>
                      </a:lnTo>
                      <a:lnTo>
                        <a:pt x="156" y="71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2" name="Freeform 1184"/>
                <p:cNvSpPr>
                  <a:spLocks/>
                </p:cNvSpPr>
                <p:nvPr/>
              </p:nvSpPr>
              <p:spPr bwMode="auto">
                <a:xfrm>
                  <a:off x="698" y="1527"/>
                  <a:ext cx="77" cy="35"/>
                </a:xfrm>
                <a:custGeom>
                  <a:avLst/>
                  <a:gdLst>
                    <a:gd name="T0" fmla="*/ 0 w 156"/>
                    <a:gd name="T1" fmla="*/ 0 h 71"/>
                    <a:gd name="T2" fmla="*/ 0 w 156"/>
                    <a:gd name="T3" fmla="*/ 0 h 71"/>
                    <a:gd name="T4" fmla="*/ 0 w 156"/>
                    <a:gd name="T5" fmla="*/ 0 h 71"/>
                    <a:gd name="T6" fmla="*/ 0 w 156"/>
                    <a:gd name="T7" fmla="*/ 0 h 71"/>
                    <a:gd name="T8" fmla="*/ 0 w 156"/>
                    <a:gd name="T9" fmla="*/ 0 h 71"/>
                    <a:gd name="T10" fmla="*/ 0 w 156"/>
                    <a:gd name="T11" fmla="*/ 0 h 71"/>
                    <a:gd name="T12" fmla="*/ 0 w 156"/>
                    <a:gd name="T13" fmla="*/ 0 h 71"/>
                    <a:gd name="T14" fmla="*/ 0 w 156"/>
                    <a:gd name="T15" fmla="*/ 0 h 71"/>
                    <a:gd name="T16" fmla="*/ 0 w 156"/>
                    <a:gd name="T17" fmla="*/ 0 h 71"/>
                    <a:gd name="T18" fmla="*/ 0 w 156"/>
                    <a:gd name="T19" fmla="*/ 0 h 71"/>
                    <a:gd name="T20" fmla="*/ 0 w 156"/>
                    <a:gd name="T21" fmla="*/ 0 h 71"/>
                    <a:gd name="T22" fmla="*/ 0 w 156"/>
                    <a:gd name="T23" fmla="*/ 0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6"/>
                    <a:gd name="T37" fmla="*/ 0 h 71"/>
                    <a:gd name="T38" fmla="*/ 156 w 156"/>
                    <a:gd name="T39" fmla="*/ 71 h 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6" h="71">
                      <a:moveTo>
                        <a:pt x="21" y="5"/>
                      </a:moveTo>
                      <a:lnTo>
                        <a:pt x="15" y="4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153" y="57"/>
                      </a:lnTo>
                      <a:lnTo>
                        <a:pt x="156" y="71"/>
                      </a:lnTo>
                      <a:lnTo>
                        <a:pt x="21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3" name="Freeform 1185"/>
                <p:cNvSpPr>
                  <a:spLocks/>
                </p:cNvSpPr>
                <p:nvPr/>
              </p:nvSpPr>
              <p:spPr bwMode="auto">
                <a:xfrm>
                  <a:off x="481" y="1526"/>
                  <a:ext cx="122" cy="33"/>
                </a:xfrm>
                <a:custGeom>
                  <a:avLst/>
                  <a:gdLst>
                    <a:gd name="T0" fmla="*/ 1 w 244"/>
                    <a:gd name="T1" fmla="*/ 0 h 66"/>
                    <a:gd name="T2" fmla="*/ 1 w 244"/>
                    <a:gd name="T3" fmla="*/ 1 h 66"/>
                    <a:gd name="T4" fmla="*/ 0 w 244"/>
                    <a:gd name="T5" fmla="*/ 1 h 66"/>
                    <a:gd name="T6" fmla="*/ 1 w 244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66"/>
                    <a:gd name="T14" fmla="*/ 244 w 244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66">
                      <a:moveTo>
                        <a:pt x="244" y="0"/>
                      </a:moveTo>
                      <a:lnTo>
                        <a:pt x="1" y="66"/>
                      </a:lnTo>
                      <a:lnTo>
                        <a:pt x="0" y="5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4" name="Freeform 1186"/>
                <p:cNvSpPr>
                  <a:spLocks/>
                </p:cNvSpPr>
                <p:nvPr/>
              </p:nvSpPr>
              <p:spPr bwMode="auto">
                <a:xfrm>
                  <a:off x="481" y="1526"/>
                  <a:ext cx="122" cy="33"/>
                </a:xfrm>
                <a:custGeom>
                  <a:avLst/>
                  <a:gdLst>
                    <a:gd name="T0" fmla="*/ 1 w 244"/>
                    <a:gd name="T1" fmla="*/ 0 h 66"/>
                    <a:gd name="T2" fmla="*/ 1 w 244"/>
                    <a:gd name="T3" fmla="*/ 1 h 66"/>
                    <a:gd name="T4" fmla="*/ 0 w 244"/>
                    <a:gd name="T5" fmla="*/ 1 h 66"/>
                    <a:gd name="T6" fmla="*/ 1 w 244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66"/>
                    <a:gd name="T14" fmla="*/ 244 w 244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66">
                      <a:moveTo>
                        <a:pt x="244" y="0"/>
                      </a:moveTo>
                      <a:lnTo>
                        <a:pt x="1" y="66"/>
                      </a:lnTo>
                      <a:lnTo>
                        <a:pt x="0" y="50"/>
                      </a:lnTo>
                      <a:lnTo>
                        <a:pt x="24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5" name="Freeform 1187"/>
                <p:cNvSpPr>
                  <a:spLocks/>
                </p:cNvSpPr>
                <p:nvPr/>
              </p:nvSpPr>
              <p:spPr bwMode="auto">
                <a:xfrm>
                  <a:off x="731" y="1514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1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7"/>
                      </a:lnTo>
                      <a:lnTo>
                        <a:pt x="50" y="16"/>
                      </a:lnTo>
                      <a:lnTo>
                        <a:pt x="52" y="14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7"/>
                      </a:lnTo>
                      <a:lnTo>
                        <a:pt x="55" y="4"/>
                      </a:lnTo>
                      <a:lnTo>
                        <a:pt x="52" y="3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4"/>
                      </a:lnTo>
                      <a:lnTo>
                        <a:pt x="26" y="5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6" name="Freeform 1188"/>
                <p:cNvSpPr>
                  <a:spLocks/>
                </p:cNvSpPr>
                <p:nvPr/>
              </p:nvSpPr>
              <p:spPr bwMode="auto">
                <a:xfrm>
                  <a:off x="731" y="1514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1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7"/>
                      </a:lnTo>
                      <a:lnTo>
                        <a:pt x="50" y="16"/>
                      </a:lnTo>
                      <a:lnTo>
                        <a:pt x="52" y="14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7"/>
                      </a:lnTo>
                      <a:lnTo>
                        <a:pt x="55" y="4"/>
                      </a:lnTo>
                      <a:lnTo>
                        <a:pt x="52" y="3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4"/>
                      </a:lnTo>
                      <a:lnTo>
                        <a:pt x="26" y="5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1" y="17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7" name="Freeform 1189"/>
                <p:cNvSpPr>
                  <a:spLocks/>
                </p:cNvSpPr>
                <p:nvPr/>
              </p:nvSpPr>
              <p:spPr bwMode="auto">
                <a:xfrm>
                  <a:off x="731" y="150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1"/>
                      </a:lnTo>
                      <a:lnTo>
                        <a:pt x="17" y="21"/>
                      </a:lnTo>
                      <a:lnTo>
                        <a:pt x="25" y="19"/>
                      </a:lnTo>
                      <a:lnTo>
                        <a:pt x="32" y="18"/>
                      </a:lnTo>
                      <a:lnTo>
                        <a:pt x="39" y="17"/>
                      </a:lnTo>
                      <a:lnTo>
                        <a:pt x="46" y="15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7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3"/>
                      </a:lnTo>
                      <a:lnTo>
                        <a:pt x="19" y="5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1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8" name="Freeform 1190"/>
                <p:cNvSpPr>
                  <a:spLocks/>
                </p:cNvSpPr>
                <p:nvPr/>
              </p:nvSpPr>
              <p:spPr bwMode="auto">
                <a:xfrm>
                  <a:off x="731" y="150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1"/>
                      </a:lnTo>
                      <a:lnTo>
                        <a:pt x="17" y="21"/>
                      </a:lnTo>
                      <a:lnTo>
                        <a:pt x="25" y="19"/>
                      </a:lnTo>
                      <a:lnTo>
                        <a:pt x="32" y="18"/>
                      </a:lnTo>
                      <a:lnTo>
                        <a:pt x="39" y="17"/>
                      </a:lnTo>
                      <a:lnTo>
                        <a:pt x="46" y="15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7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3"/>
                      </a:lnTo>
                      <a:lnTo>
                        <a:pt x="19" y="5"/>
                      </a:lnTo>
                      <a:lnTo>
                        <a:pt x="13" y="6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3" y="21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599" name="Freeform 1191"/>
                <p:cNvSpPr>
                  <a:spLocks/>
                </p:cNvSpPr>
                <p:nvPr/>
              </p:nvSpPr>
              <p:spPr bwMode="auto">
                <a:xfrm>
                  <a:off x="731" y="149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6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9" y="5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0" name="Freeform 1192"/>
                <p:cNvSpPr>
                  <a:spLocks/>
                </p:cNvSpPr>
                <p:nvPr/>
              </p:nvSpPr>
              <p:spPr bwMode="auto">
                <a:xfrm>
                  <a:off x="731" y="1495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2" y="22"/>
                      </a:lnTo>
                      <a:lnTo>
                        <a:pt x="17" y="21"/>
                      </a:lnTo>
                      <a:lnTo>
                        <a:pt x="25" y="20"/>
                      </a:lnTo>
                      <a:lnTo>
                        <a:pt x="32" y="19"/>
                      </a:lnTo>
                      <a:lnTo>
                        <a:pt x="39" y="18"/>
                      </a:lnTo>
                      <a:lnTo>
                        <a:pt x="46" y="16"/>
                      </a:lnTo>
                      <a:lnTo>
                        <a:pt x="50" y="14"/>
                      </a:lnTo>
                      <a:lnTo>
                        <a:pt x="52" y="13"/>
                      </a:lnTo>
                      <a:lnTo>
                        <a:pt x="55" y="11"/>
                      </a:lnTo>
                      <a:lnTo>
                        <a:pt x="56" y="9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4" y="2"/>
                      </a:lnTo>
                      <a:lnTo>
                        <a:pt x="26" y="4"/>
                      </a:lnTo>
                      <a:lnTo>
                        <a:pt x="19" y="5"/>
                      </a:lnTo>
                      <a:lnTo>
                        <a:pt x="13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3" y="22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1" name="Freeform 1193"/>
                <p:cNvSpPr>
                  <a:spLocks/>
                </p:cNvSpPr>
                <p:nvPr/>
              </p:nvSpPr>
              <p:spPr bwMode="auto">
                <a:xfrm>
                  <a:off x="732" y="1486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1" y="21"/>
                      </a:lnTo>
                      <a:lnTo>
                        <a:pt x="18" y="20"/>
                      </a:lnTo>
                      <a:lnTo>
                        <a:pt x="24" y="20"/>
                      </a:lnTo>
                      <a:lnTo>
                        <a:pt x="32" y="19"/>
                      </a:lnTo>
                      <a:lnTo>
                        <a:pt x="40" y="18"/>
                      </a:lnTo>
                      <a:lnTo>
                        <a:pt x="45" y="16"/>
                      </a:lnTo>
                      <a:lnTo>
                        <a:pt x="50" y="15"/>
                      </a:lnTo>
                      <a:lnTo>
                        <a:pt x="53" y="14"/>
                      </a:lnTo>
                      <a:lnTo>
                        <a:pt x="55" y="11"/>
                      </a:lnTo>
                      <a:lnTo>
                        <a:pt x="56" y="8"/>
                      </a:lnTo>
                      <a:lnTo>
                        <a:pt x="55" y="6"/>
                      </a:lnTo>
                      <a:lnTo>
                        <a:pt x="55" y="4"/>
                      </a:lnTo>
                      <a:lnTo>
                        <a:pt x="53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3" y="3"/>
                      </a:lnTo>
                      <a:lnTo>
                        <a:pt x="26" y="4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2" name="Freeform 1194"/>
                <p:cNvSpPr>
                  <a:spLocks/>
                </p:cNvSpPr>
                <p:nvPr/>
              </p:nvSpPr>
              <p:spPr bwMode="auto">
                <a:xfrm>
                  <a:off x="732" y="1486"/>
                  <a:ext cx="28" cy="11"/>
                </a:xfrm>
                <a:custGeom>
                  <a:avLst/>
                  <a:gdLst>
                    <a:gd name="T0" fmla="*/ 1 w 56"/>
                    <a:gd name="T1" fmla="*/ 1 h 22"/>
                    <a:gd name="T2" fmla="*/ 1 w 56"/>
                    <a:gd name="T3" fmla="*/ 1 h 22"/>
                    <a:gd name="T4" fmla="*/ 1 w 56"/>
                    <a:gd name="T5" fmla="*/ 1 h 22"/>
                    <a:gd name="T6" fmla="*/ 1 w 56"/>
                    <a:gd name="T7" fmla="*/ 1 h 22"/>
                    <a:gd name="T8" fmla="*/ 1 w 56"/>
                    <a:gd name="T9" fmla="*/ 1 h 22"/>
                    <a:gd name="T10" fmla="*/ 1 w 56"/>
                    <a:gd name="T11" fmla="*/ 1 h 22"/>
                    <a:gd name="T12" fmla="*/ 1 w 56"/>
                    <a:gd name="T13" fmla="*/ 1 h 22"/>
                    <a:gd name="T14" fmla="*/ 1 w 56"/>
                    <a:gd name="T15" fmla="*/ 1 h 22"/>
                    <a:gd name="T16" fmla="*/ 1 w 56"/>
                    <a:gd name="T17" fmla="*/ 1 h 22"/>
                    <a:gd name="T18" fmla="*/ 1 w 56"/>
                    <a:gd name="T19" fmla="*/ 1 h 22"/>
                    <a:gd name="T20" fmla="*/ 1 w 56"/>
                    <a:gd name="T21" fmla="*/ 1 h 22"/>
                    <a:gd name="T22" fmla="*/ 1 w 56"/>
                    <a:gd name="T23" fmla="*/ 1 h 22"/>
                    <a:gd name="T24" fmla="*/ 1 w 56"/>
                    <a:gd name="T25" fmla="*/ 1 h 22"/>
                    <a:gd name="T26" fmla="*/ 1 w 56"/>
                    <a:gd name="T27" fmla="*/ 1 h 22"/>
                    <a:gd name="T28" fmla="*/ 1 w 56"/>
                    <a:gd name="T29" fmla="*/ 1 h 22"/>
                    <a:gd name="T30" fmla="*/ 1 w 56"/>
                    <a:gd name="T31" fmla="*/ 0 h 22"/>
                    <a:gd name="T32" fmla="*/ 1 w 56"/>
                    <a:gd name="T33" fmla="*/ 0 h 22"/>
                    <a:gd name="T34" fmla="*/ 1 w 56"/>
                    <a:gd name="T35" fmla="*/ 0 h 22"/>
                    <a:gd name="T36" fmla="*/ 1 w 56"/>
                    <a:gd name="T37" fmla="*/ 1 h 22"/>
                    <a:gd name="T38" fmla="*/ 1 w 56"/>
                    <a:gd name="T39" fmla="*/ 1 h 22"/>
                    <a:gd name="T40" fmla="*/ 1 w 56"/>
                    <a:gd name="T41" fmla="*/ 1 h 22"/>
                    <a:gd name="T42" fmla="*/ 1 w 56"/>
                    <a:gd name="T43" fmla="*/ 1 h 22"/>
                    <a:gd name="T44" fmla="*/ 1 w 56"/>
                    <a:gd name="T45" fmla="*/ 1 h 22"/>
                    <a:gd name="T46" fmla="*/ 1 w 56"/>
                    <a:gd name="T47" fmla="*/ 1 h 22"/>
                    <a:gd name="T48" fmla="*/ 1 w 56"/>
                    <a:gd name="T49" fmla="*/ 1 h 22"/>
                    <a:gd name="T50" fmla="*/ 1 w 56"/>
                    <a:gd name="T51" fmla="*/ 1 h 22"/>
                    <a:gd name="T52" fmla="*/ 1 w 56"/>
                    <a:gd name="T53" fmla="*/ 1 h 22"/>
                    <a:gd name="T54" fmla="*/ 1 w 56"/>
                    <a:gd name="T55" fmla="*/ 1 h 22"/>
                    <a:gd name="T56" fmla="*/ 1 w 56"/>
                    <a:gd name="T57" fmla="*/ 1 h 22"/>
                    <a:gd name="T58" fmla="*/ 0 w 56"/>
                    <a:gd name="T59" fmla="*/ 1 h 22"/>
                    <a:gd name="T60" fmla="*/ 1 w 56"/>
                    <a:gd name="T61" fmla="*/ 1 h 22"/>
                    <a:gd name="T62" fmla="*/ 1 w 56"/>
                    <a:gd name="T63" fmla="*/ 1 h 22"/>
                    <a:gd name="T64" fmla="*/ 1 w 56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6"/>
                    <a:gd name="T100" fmla="*/ 0 h 22"/>
                    <a:gd name="T101" fmla="*/ 56 w 56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6" h="22">
                      <a:moveTo>
                        <a:pt x="6" y="22"/>
                      </a:moveTo>
                      <a:lnTo>
                        <a:pt x="8" y="22"/>
                      </a:lnTo>
                      <a:lnTo>
                        <a:pt x="11" y="21"/>
                      </a:lnTo>
                      <a:lnTo>
                        <a:pt x="18" y="20"/>
                      </a:lnTo>
                      <a:lnTo>
                        <a:pt x="24" y="20"/>
                      </a:lnTo>
                      <a:lnTo>
                        <a:pt x="32" y="19"/>
                      </a:lnTo>
                      <a:lnTo>
                        <a:pt x="40" y="18"/>
                      </a:lnTo>
                      <a:lnTo>
                        <a:pt x="45" y="16"/>
                      </a:lnTo>
                      <a:lnTo>
                        <a:pt x="50" y="15"/>
                      </a:lnTo>
                      <a:lnTo>
                        <a:pt x="53" y="14"/>
                      </a:lnTo>
                      <a:lnTo>
                        <a:pt x="55" y="11"/>
                      </a:lnTo>
                      <a:lnTo>
                        <a:pt x="56" y="8"/>
                      </a:lnTo>
                      <a:lnTo>
                        <a:pt x="55" y="6"/>
                      </a:lnTo>
                      <a:lnTo>
                        <a:pt x="55" y="4"/>
                      </a:lnTo>
                      <a:lnTo>
                        <a:pt x="53" y="1"/>
                      </a:lnTo>
                      <a:lnTo>
                        <a:pt x="50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40" y="1"/>
                      </a:lnTo>
                      <a:lnTo>
                        <a:pt x="33" y="3"/>
                      </a:lnTo>
                      <a:lnTo>
                        <a:pt x="26" y="4"/>
                      </a:lnTo>
                      <a:lnTo>
                        <a:pt x="19" y="6"/>
                      </a:lnTo>
                      <a:lnTo>
                        <a:pt x="13" y="7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1" y="16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2" y="21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3" name="Freeform 1195"/>
                <p:cNvSpPr>
                  <a:spLocks/>
                </p:cNvSpPr>
                <p:nvPr/>
              </p:nvSpPr>
              <p:spPr bwMode="auto">
                <a:xfrm>
                  <a:off x="732" y="1480"/>
                  <a:ext cx="27" cy="7"/>
                </a:xfrm>
                <a:custGeom>
                  <a:avLst/>
                  <a:gdLst>
                    <a:gd name="T0" fmla="*/ 0 w 55"/>
                    <a:gd name="T1" fmla="*/ 0 h 15"/>
                    <a:gd name="T2" fmla="*/ 0 w 55"/>
                    <a:gd name="T3" fmla="*/ 0 h 15"/>
                    <a:gd name="T4" fmla="*/ 0 w 55"/>
                    <a:gd name="T5" fmla="*/ 0 h 15"/>
                    <a:gd name="T6" fmla="*/ 0 w 55"/>
                    <a:gd name="T7" fmla="*/ 0 h 15"/>
                    <a:gd name="T8" fmla="*/ 0 w 55"/>
                    <a:gd name="T9" fmla="*/ 0 h 15"/>
                    <a:gd name="T10" fmla="*/ 0 w 55"/>
                    <a:gd name="T11" fmla="*/ 0 h 15"/>
                    <a:gd name="T12" fmla="*/ 0 w 55"/>
                    <a:gd name="T13" fmla="*/ 0 h 15"/>
                    <a:gd name="T14" fmla="*/ 0 w 55"/>
                    <a:gd name="T15" fmla="*/ 0 h 15"/>
                    <a:gd name="T16" fmla="*/ 0 w 55"/>
                    <a:gd name="T17" fmla="*/ 0 h 15"/>
                    <a:gd name="T18" fmla="*/ 0 w 55"/>
                    <a:gd name="T19" fmla="*/ 0 h 15"/>
                    <a:gd name="T20" fmla="*/ 0 w 55"/>
                    <a:gd name="T21" fmla="*/ 0 h 15"/>
                    <a:gd name="T22" fmla="*/ 0 w 55"/>
                    <a:gd name="T23" fmla="*/ 0 h 15"/>
                    <a:gd name="T24" fmla="*/ 0 w 55"/>
                    <a:gd name="T25" fmla="*/ 0 h 15"/>
                    <a:gd name="T26" fmla="*/ 0 w 55"/>
                    <a:gd name="T27" fmla="*/ 0 h 15"/>
                    <a:gd name="T28" fmla="*/ 0 w 55"/>
                    <a:gd name="T29" fmla="*/ 0 h 15"/>
                    <a:gd name="T30" fmla="*/ 0 w 55"/>
                    <a:gd name="T31" fmla="*/ 0 h 15"/>
                    <a:gd name="T32" fmla="*/ 0 w 55"/>
                    <a:gd name="T33" fmla="*/ 0 h 15"/>
                    <a:gd name="T34" fmla="*/ 0 w 55"/>
                    <a:gd name="T35" fmla="*/ 0 h 15"/>
                    <a:gd name="T36" fmla="*/ 0 w 55"/>
                    <a:gd name="T37" fmla="*/ 0 h 15"/>
                    <a:gd name="T38" fmla="*/ 0 w 55"/>
                    <a:gd name="T39" fmla="*/ 0 h 15"/>
                    <a:gd name="T40" fmla="*/ 0 w 55"/>
                    <a:gd name="T41" fmla="*/ 0 h 15"/>
                    <a:gd name="T42" fmla="*/ 0 w 55"/>
                    <a:gd name="T43" fmla="*/ 0 h 15"/>
                    <a:gd name="T44" fmla="*/ 0 w 55"/>
                    <a:gd name="T45" fmla="*/ 0 h 15"/>
                    <a:gd name="T46" fmla="*/ 0 w 55"/>
                    <a:gd name="T47" fmla="*/ 0 h 15"/>
                    <a:gd name="T48" fmla="*/ 0 w 55"/>
                    <a:gd name="T49" fmla="*/ 0 h 15"/>
                    <a:gd name="T50" fmla="*/ 0 w 55"/>
                    <a:gd name="T51" fmla="*/ 0 h 15"/>
                    <a:gd name="T52" fmla="*/ 0 w 55"/>
                    <a:gd name="T53" fmla="*/ 0 h 15"/>
                    <a:gd name="T54" fmla="*/ 0 w 55"/>
                    <a:gd name="T55" fmla="*/ 0 h 15"/>
                    <a:gd name="T56" fmla="*/ 0 w 55"/>
                    <a:gd name="T57" fmla="*/ 0 h 15"/>
                    <a:gd name="T58" fmla="*/ 0 w 55"/>
                    <a:gd name="T59" fmla="*/ 0 h 15"/>
                    <a:gd name="T60" fmla="*/ 0 w 55"/>
                    <a:gd name="T61" fmla="*/ 0 h 15"/>
                    <a:gd name="T62" fmla="*/ 0 w 55"/>
                    <a:gd name="T63" fmla="*/ 0 h 15"/>
                    <a:gd name="T64" fmla="*/ 0 w 5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5"/>
                    <a:gd name="T101" fmla="*/ 55 w 5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5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8" y="13"/>
                      </a:lnTo>
                      <a:lnTo>
                        <a:pt x="24" y="12"/>
                      </a:lnTo>
                      <a:lnTo>
                        <a:pt x="32" y="11"/>
                      </a:lnTo>
                      <a:lnTo>
                        <a:pt x="40" y="10"/>
                      </a:lnTo>
                      <a:lnTo>
                        <a:pt x="45" y="9"/>
                      </a:lnTo>
                      <a:lnTo>
                        <a:pt x="50" y="7"/>
                      </a:lnTo>
                      <a:lnTo>
                        <a:pt x="53" y="6"/>
                      </a:lnTo>
                      <a:lnTo>
                        <a:pt x="55" y="5"/>
                      </a:lnTo>
                      <a:lnTo>
                        <a:pt x="55" y="4"/>
                      </a:lnTo>
                      <a:lnTo>
                        <a:pt x="55" y="2"/>
                      </a:lnTo>
                      <a:lnTo>
                        <a:pt x="54" y="1"/>
                      </a:lnTo>
                      <a:lnTo>
                        <a:pt x="52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4" name="Freeform 1196"/>
                <p:cNvSpPr>
                  <a:spLocks/>
                </p:cNvSpPr>
                <p:nvPr/>
              </p:nvSpPr>
              <p:spPr bwMode="auto">
                <a:xfrm>
                  <a:off x="732" y="1480"/>
                  <a:ext cx="27" cy="7"/>
                </a:xfrm>
                <a:custGeom>
                  <a:avLst/>
                  <a:gdLst>
                    <a:gd name="T0" fmla="*/ 0 w 55"/>
                    <a:gd name="T1" fmla="*/ 0 h 15"/>
                    <a:gd name="T2" fmla="*/ 0 w 55"/>
                    <a:gd name="T3" fmla="*/ 0 h 15"/>
                    <a:gd name="T4" fmla="*/ 0 w 55"/>
                    <a:gd name="T5" fmla="*/ 0 h 15"/>
                    <a:gd name="T6" fmla="*/ 0 w 55"/>
                    <a:gd name="T7" fmla="*/ 0 h 15"/>
                    <a:gd name="T8" fmla="*/ 0 w 55"/>
                    <a:gd name="T9" fmla="*/ 0 h 15"/>
                    <a:gd name="T10" fmla="*/ 0 w 55"/>
                    <a:gd name="T11" fmla="*/ 0 h 15"/>
                    <a:gd name="T12" fmla="*/ 0 w 55"/>
                    <a:gd name="T13" fmla="*/ 0 h 15"/>
                    <a:gd name="T14" fmla="*/ 0 w 55"/>
                    <a:gd name="T15" fmla="*/ 0 h 15"/>
                    <a:gd name="T16" fmla="*/ 0 w 55"/>
                    <a:gd name="T17" fmla="*/ 0 h 15"/>
                    <a:gd name="T18" fmla="*/ 0 w 55"/>
                    <a:gd name="T19" fmla="*/ 0 h 15"/>
                    <a:gd name="T20" fmla="*/ 0 w 55"/>
                    <a:gd name="T21" fmla="*/ 0 h 15"/>
                    <a:gd name="T22" fmla="*/ 0 w 55"/>
                    <a:gd name="T23" fmla="*/ 0 h 15"/>
                    <a:gd name="T24" fmla="*/ 0 w 55"/>
                    <a:gd name="T25" fmla="*/ 0 h 15"/>
                    <a:gd name="T26" fmla="*/ 0 w 55"/>
                    <a:gd name="T27" fmla="*/ 0 h 15"/>
                    <a:gd name="T28" fmla="*/ 0 w 55"/>
                    <a:gd name="T29" fmla="*/ 0 h 15"/>
                    <a:gd name="T30" fmla="*/ 0 w 55"/>
                    <a:gd name="T31" fmla="*/ 0 h 15"/>
                    <a:gd name="T32" fmla="*/ 0 w 55"/>
                    <a:gd name="T33" fmla="*/ 0 h 15"/>
                    <a:gd name="T34" fmla="*/ 0 w 55"/>
                    <a:gd name="T35" fmla="*/ 0 h 15"/>
                    <a:gd name="T36" fmla="*/ 0 w 55"/>
                    <a:gd name="T37" fmla="*/ 0 h 15"/>
                    <a:gd name="T38" fmla="*/ 0 w 55"/>
                    <a:gd name="T39" fmla="*/ 0 h 15"/>
                    <a:gd name="T40" fmla="*/ 0 w 55"/>
                    <a:gd name="T41" fmla="*/ 0 h 15"/>
                    <a:gd name="T42" fmla="*/ 0 w 55"/>
                    <a:gd name="T43" fmla="*/ 0 h 15"/>
                    <a:gd name="T44" fmla="*/ 0 w 55"/>
                    <a:gd name="T45" fmla="*/ 0 h 15"/>
                    <a:gd name="T46" fmla="*/ 0 w 55"/>
                    <a:gd name="T47" fmla="*/ 0 h 15"/>
                    <a:gd name="T48" fmla="*/ 0 w 55"/>
                    <a:gd name="T49" fmla="*/ 0 h 15"/>
                    <a:gd name="T50" fmla="*/ 0 w 55"/>
                    <a:gd name="T51" fmla="*/ 0 h 15"/>
                    <a:gd name="T52" fmla="*/ 0 w 55"/>
                    <a:gd name="T53" fmla="*/ 0 h 15"/>
                    <a:gd name="T54" fmla="*/ 0 w 55"/>
                    <a:gd name="T55" fmla="*/ 0 h 15"/>
                    <a:gd name="T56" fmla="*/ 0 w 55"/>
                    <a:gd name="T57" fmla="*/ 0 h 15"/>
                    <a:gd name="T58" fmla="*/ 0 w 55"/>
                    <a:gd name="T59" fmla="*/ 0 h 15"/>
                    <a:gd name="T60" fmla="*/ 0 w 55"/>
                    <a:gd name="T61" fmla="*/ 0 h 15"/>
                    <a:gd name="T62" fmla="*/ 0 w 55"/>
                    <a:gd name="T63" fmla="*/ 0 h 15"/>
                    <a:gd name="T64" fmla="*/ 0 w 55"/>
                    <a:gd name="T65" fmla="*/ 0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5"/>
                    <a:gd name="T101" fmla="*/ 55 w 55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5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8" y="13"/>
                      </a:lnTo>
                      <a:lnTo>
                        <a:pt x="24" y="12"/>
                      </a:lnTo>
                      <a:lnTo>
                        <a:pt x="32" y="11"/>
                      </a:lnTo>
                      <a:lnTo>
                        <a:pt x="40" y="10"/>
                      </a:lnTo>
                      <a:lnTo>
                        <a:pt x="45" y="9"/>
                      </a:lnTo>
                      <a:lnTo>
                        <a:pt x="50" y="7"/>
                      </a:lnTo>
                      <a:lnTo>
                        <a:pt x="53" y="6"/>
                      </a:lnTo>
                      <a:lnTo>
                        <a:pt x="55" y="5"/>
                      </a:lnTo>
                      <a:lnTo>
                        <a:pt x="55" y="4"/>
                      </a:lnTo>
                      <a:lnTo>
                        <a:pt x="55" y="2"/>
                      </a:lnTo>
                      <a:lnTo>
                        <a:pt x="54" y="1"/>
                      </a:lnTo>
                      <a:lnTo>
                        <a:pt x="52" y="0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2" y="15"/>
                      </a:lnTo>
                      <a:lnTo>
                        <a:pt x="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5" name="Freeform 1197"/>
                <p:cNvSpPr>
                  <a:spLocks/>
                </p:cNvSpPr>
                <p:nvPr/>
              </p:nvSpPr>
              <p:spPr bwMode="auto">
                <a:xfrm>
                  <a:off x="732" y="1524"/>
                  <a:ext cx="27" cy="8"/>
                </a:xfrm>
                <a:custGeom>
                  <a:avLst/>
                  <a:gdLst>
                    <a:gd name="T0" fmla="*/ 0 w 55"/>
                    <a:gd name="T1" fmla="*/ 1 h 16"/>
                    <a:gd name="T2" fmla="*/ 0 w 55"/>
                    <a:gd name="T3" fmla="*/ 1 h 16"/>
                    <a:gd name="T4" fmla="*/ 0 w 55"/>
                    <a:gd name="T5" fmla="*/ 1 h 16"/>
                    <a:gd name="T6" fmla="*/ 0 w 55"/>
                    <a:gd name="T7" fmla="*/ 1 h 16"/>
                    <a:gd name="T8" fmla="*/ 0 w 55"/>
                    <a:gd name="T9" fmla="*/ 1 h 16"/>
                    <a:gd name="T10" fmla="*/ 0 w 55"/>
                    <a:gd name="T11" fmla="*/ 1 h 16"/>
                    <a:gd name="T12" fmla="*/ 0 w 55"/>
                    <a:gd name="T13" fmla="*/ 1 h 16"/>
                    <a:gd name="T14" fmla="*/ 0 w 55"/>
                    <a:gd name="T15" fmla="*/ 1 h 16"/>
                    <a:gd name="T16" fmla="*/ 0 w 55"/>
                    <a:gd name="T17" fmla="*/ 1 h 16"/>
                    <a:gd name="T18" fmla="*/ 0 w 55"/>
                    <a:gd name="T19" fmla="*/ 1 h 16"/>
                    <a:gd name="T20" fmla="*/ 0 w 55"/>
                    <a:gd name="T21" fmla="*/ 1 h 16"/>
                    <a:gd name="T22" fmla="*/ 0 w 55"/>
                    <a:gd name="T23" fmla="*/ 1 h 16"/>
                    <a:gd name="T24" fmla="*/ 0 w 55"/>
                    <a:gd name="T25" fmla="*/ 1 h 16"/>
                    <a:gd name="T26" fmla="*/ 0 w 55"/>
                    <a:gd name="T27" fmla="*/ 1 h 16"/>
                    <a:gd name="T28" fmla="*/ 0 w 55"/>
                    <a:gd name="T29" fmla="*/ 1 h 16"/>
                    <a:gd name="T30" fmla="*/ 0 w 55"/>
                    <a:gd name="T31" fmla="*/ 0 h 16"/>
                    <a:gd name="T32" fmla="*/ 0 w 55"/>
                    <a:gd name="T33" fmla="*/ 0 h 16"/>
                    <a:gd name="T34" fmla="*/ 0 w 55"/>
                    <a:gd name="T35" fmla="*/ 0 h 16"/>
                    <a:gd name="T36" fmla="*/ 0 w 55"/>
                    <a:gd name="T37" fmla="*/ 1 h 16"/>
                    <a:gd name="T38" fmla="*/ 0 w 55"/>
                    <a:gd name="T39" fmla="*/ 1 h 16"/>
                    <a:gd name="T40" fmla="*/ 0 w 55"/>
                    <a:gd name="T41" fmla="*/ 1 h 16"/>
                    <a:gd name="T42" fmla="*/ 0 w 55"/>
                    <a:gd name="T43" fmla="*/ 1 h 16"/>
                    <a:gd name="T44" fmla="*/ 0 w 55"/>
                    <a:gd name="T45" fmla="*/ 1 h 16"/>
                    <a:gd name="T46" fmla="*/ 0 w 55"/>
                    <a:gd name="T47" fmla="*/ 1 h 16"/>
                    <a:gd name="T48" fmla="*/ 0 w 55"/>
                    <a:gd name="T49" fmla="*/ 1 h 16"/>
                    <a:gd name="T50" fmla="*/ 0 w 55"/>
                    <a:gd name="T51" fmla="*/ 1 h 16"/>
                    <a:gd name="T52" fmla="*/ 0 w 55"/>
                    <a:gd name="T53" fmla="*/ 1 h 16"/>
                    <a:gd name="T54" fmla="*/ 0 w 55"/>
                    <a:gd name="T55" fmla="*/ 1 h 16"/>
                    <a:gd name="T56" fmla="*/ 0 w 55"/>
                    <a:gd name="T57" fmla="*/ 1 h 16"/>
                    <a:gd name="T58" fmla="*/ 0 w 55"/>
                    <a:gd name="T59" fmla="*/ 1 h 16"/>
                    <a:gd name="T60" fmla="*/ 0 w 55"/>
                    <a:gd name="T61" fmla="*/ 1 h 16"/>
                    <a:gd name="T62" fmla="*/ 0 w 55"/>
                    <a:gd name="T63" fmla="*/ 1 h 16"/>
                    <a:gd name="T64" fmla="*/ 0 w 55"/>
                    <a:gd name="T65" fmla="*/ 1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6"/>
                    <a:gd name="T101" fmla="*/ 55 w 55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6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7" y="16"/>
                      </a:lnTo>
                      <a:lnTo>
                        <a:pt x="24" y="16"/>
                      </a:lnTo>
                      <a:lnTo>
                        <a:pt x="31" y="16"/>
                      </a:lnTo>
                      <a:lnTo>
                        <a:pt x="38" y="16"/>
                      </a:lnTo>
                      <a:lnTo>
                        <a:pt x="44" y="15"/>
                      </a:lnTo>
                      <a:lnTo>
                        <a:pt x="48" y="14"/>
                      </a:lnTo>
                      <a:lnTo>
                        <a:pt x="52" y="13"/>
                      </a:lnTo>
                      <a:lnTo>
                        <a:pt x="54" y="11"/>
                      </a:lnTo>
                      <a:lnTo>
                        <a:pt x="55" y="8"/>
                      </a:lnTo>
                      <a:lnTo>
                        <a:pt x="55" y="5"/>
                      </a:lnTo>
                      <a:lnTo>
                        <a:pt x="54" y="3"/>
                      </a:lnTo>
                      <a:lnTo>
                        <a:pt x="52" y="1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5" y="4"/>
                      </a:lnTo>
                      <a:lnTo>
                        <a:pt x="18" y="5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6" name="Freeform 1198"/>
                <p:cNvSpPr>
                  <a:spLocks/>
                </p:cNvSpPr>
                <p:nvPr/>
              </p:nvSpPr>
              <p:spPr bwMode="auto">
                <a:xfrm>
                  <a:off x="732" y="1524"/>
                  <a:ext cx="27" cy="8"/>
                </a:xfrm>
                <a:custGeom>
                  <a:avLst/>
                  <a:gdLst>
                    <a:gd name="T0" fmla="*/ 0 w 55"/>
                    <a:gd name="T1" fmla="*/ 1 h 16"/>
                    <a:gd name="T2" fmla="*/ 0 w 55"/>
                    <a:gd name="T3" fmla="*/ 1 h 16"/>
                    <a:gd name="T4" fmla="*/ 0 w 55"/>
                    <a:gd name="T5" fmla="*/ 1 h 16"/>
                    <a:gd name="T6" fmla="*/ 0 w 55"/>
                    <a:gd name="T7" fmla="*/ 1 h 16"/>
                    <a:gd name="T8" fmla="*/ 0 w 55"/>
                    <a:gd name="T9" fmla="*/ 1 h 16"/>
                    <a:gd name="T10" fmla="*/ 0 w 55"/>
                    <a:gd name="T11" fmla="*/ 1 h 16"/>
                    <a:gd name="T12" fmla="*/ 0 w 55"/>
                    <a:gd name="T13" fmla="*/ 1 h 16"/>
                    <a:gd name="T14" fmla="*/ 0 w 55"/>
                    <a:gd name="T15" fmla="*/ 1 h 16"/>
                    <a:gd name="T16" fmla="*/ 0 w 55"/>
                    <a:gd name="T17" fmla="*/ 1 h 16"/>
                    <a:gd name="T18" fmla="*/ 0 w 55"/>
                    <a:gd name="T19" fmla="*/ 1 h 16"/>
                    <a:gd name="T20" fmla="*/ 0 w 55"/>
                    <a:gd name="T21" fmla="*/ 1 h 16"/>
                    <a:gd name="T22" fmla="*/ 0 w 55"/>
                    <a:gd name="T23" fmla="*/ 1 h 16"/>
                    <a:gd name="T24" fmla="*/ 0 w 55"/>
                    <a:gd name="T25" fmla="*/ 1 h 16"/>
                    <a:gd name="T26" fmla="*/ 0 w 55"/>
                    <a:gd name="T27" fmla="*/ 1 h 16"/>
                    <a:gd name="T28" fmla="*/ 0 w 55"/>
                    <a:gd name="T29" fmla="*/ 1 h 16"/>
                    <a:gd name="T30" fmla="*/ 0 w 55"/>
                    <a:gd name="T31" fmla="*/ 0 h 16"/>
                    <a:gd name="T32" fmla="*/ 0 w 55"/>
                    <a:gd name="T33" fmla="*/ 0 h 16"/>
                    <a:gd name="T34" fmla="*/ 0 w 55"/>
                    <a:gd name="T35" fmla="*/ 0 h 16"/>
                    <a:gd name="T36" fmla="*/ 0 w 55"/>
                    <a:gd name="T37" fmla="*/ 1 h 16"/>
                    <a:gd name="T38" fmla="*/ 0 w 55"/>
                    <a:gd name="T39" fmla="*/ 1 h 16"/>
                    <a:gd name="T40" fmla="*/ 0 w 55"/>
                    <a:gd name="T41" fmla="*/ 1 h 16"/>
                    <a:gd name="T42" fmla="*/ 0 w 55"/>
                    <a:gd name="T43" fmla="*/ 1 h 16"/>
                    <a:gd name="T44" fmla="*/ 0 w 55"/>
                    <a:gd name="T45" fmla="*/ 1 h 16"/>
                    <a:gd name="T46" fmla="*/ 0 w 55"/>
                    <a:gd name="T47" fmla="*/ 1 h 16"/>
                    <a:gd name="T48" fmla="*/ 0 w 55"/>
                    <a:gd name="T49" fmla="*/ 1 h 16"/>
                    <a:gd name="T50" fmla="*/ 0 w 55"/>
                    <a:gd name="T51" fmla="*/ 1 h 16"/>
                    <a:gd name="T52" fmla="*/ 0 w 55"/>
                    <a:gd name="T53" fmla="*/ 1 h 16"/>
                    <a:gd name="T54" fmla="*/ 0 w 55"/>
                    <a:gd name="T55" fmla="*/ 1 h 16"/>
                    <a:gd name="T56" fmla="*/ 0 w 55"/>
                    <a:gd name="T57" fmla="*/ 1 h 16"/>
                    <a:gd name="T58" fmla="*/ 0 w 55"/>
                    <a:gd name="T59" fmla="*/ 1 h 16"/>
                    <a:gd name="T60" fmla="*/ 0 w 55"/>
                    <a:gd name="T61" fmla="*/ 1 h 16"/>
                    <a:gd name="T62" fmla="*/ 0 w 55"/>
                    <a:gd name="T63" fmla="*/ 1 h 16"/>
                    <a:gd name="T64" fmla="*/ 0 w 55"/>
                    <a:gd name="T65" fmla="*/ 1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5"/>
                    <a:gd name="T100" fmla="*/ 0 h 16"/>
                    <a:gd name="T101" fmla="*/ 55 w 55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5" h="16">
                      <a:moveTo>
                        <a:pt x="6" y="15"/>
                      </a:moveTo>
                      <a:lnTo>
                        <a:pt x="8" y="15"/>
                      </a:lnTo>
                      <a:lnTo>
                        <a:pt x="11" y="15"/>
                      </a:lnTo>
                      <a:lnTo>
                        <a:pt x="17" y="16"/>
                      </a:lnTo>
                      <a:lnTo>
                        <a:pt x="24" y="16"/>
                      </a:lnTo>
                      <a:lnTo>
                        <a:pt x="31" y="16"/>
                      </a:lnTo>
                      <a:lnTo>
                        <a:pt x="38" y="16"/>
                      </a:lnTo>
                      <a:lnTo>
                        <a:pt x="44" y="15"/>
                      </a:lnTo>
                      <a:lnTo>
                        <a:pt x="48" y="14"/>
                      </a:lnTo>
                      <a:lnTo>
                        <a:pt x="52" y="13"/>
                      </a:lnTo>
                      <a:lnTo>
                        <a:pt x="54" y="11"/>
                      </a:lnTo>
                      <a:lnTo>
                        <a:pt x="55" y="8"/>
                      </a:lnTo>
                      <a:lnTo>
                        <a:pt x="55" y="5"/>
                      </a:lnTo>
                      <a:lnTo>
                        <a:pt x="54" y="3"/>
                      </a:lnTo>
                      <a:lnTo>
                        <a:pt x="52" y="1"/>
                      </a:lnTo>
                      <a:lnTo>
                        <a:pt x="49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0" y="1"/>
                      </a:lnTo>
                      <a:lnTo>
                        <a:pt x="33" y="2"/>
                      </a:lnTo>
                      <a:lnTo>
                        <a:pt x="25" y="4"/>
                      </a:lnTo>
                      <a:lnTo>
                        <a:pt x="18" y="5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7" y="7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6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7" name="Freeform 1199"/>
                <p:cNvSpPr>
                  <a:spLocks/>
                </p:cNvSpPr>
                <p:nvPr/>
              </p:nvSpPr>
              <p:spPr bwMode="auto">
                <a:xfrm>
                  <a:off x="564" y="1227"/>
                  <a:ext cx="417" cy="106"/>
                </a:xfrm>
                <a:custGeom>
                  <a:avLst/>
                  <a:gdLst>
                    <a:gd name="T0" fmla="*/ 0 w 834"/>
                    <a:gd name="T1" fmla="*/ 1 h 211"/>
                    <a:gd name="T2" fmla="*/ 1 w 834"/>
                    <a:gd name="T3" fmla="*/ 1 h 211"/>
                    <a:gd name="T4" fmla="*/ 1 w 834"/>
                    <a:gd name="T5" fmla="*/ 1 h 211"/>
                    <a:gd name="T6" fmla="*/ 1 w 834"/>
                    <a:gd name="T7" fmla="*/ 1 h 211"/>
                    <a:gd name="T8" fmla="*/ 1 w 834"/>
                    <a:gd name="T9" fmla="*/ 1 h 211"/>
                    <a:gd name="T10" fmla="*/ 1 w 834"/>
                    <a:gd name="T11" fmla="*/ 1 h 211"/>
                    <a:gd name="T12" fmla="*/ 1 w 834"/>
                    <a:gd name="T13" fmla="*/ 1 h 211"/>
                    <a:gd name="T14" fmla="*/ 1 w 834"/>
                    <a:gd name="T15" fmla="*/ 1 h 211"/>
                    <a:gd name="T16" fmla="*/ 1 w 834"/>
                    <a:gd name="T17" fmla="*/ 1 h 211"/>
                    <a:gd name="T18" fmla="*/ 1 w 834"/>
                    <a:gd name="T19" fmla="*/ 1 h 211"/>
                    <a:gd name="T20" fmla="*/ 1 w 834"/>
                    <a:gd name="T21" fmla="*/ 1 h 211"/>
                    <a:gd name="T22" fmla="*/ 1 w 834"/>
                    <a:gd name="T23" fmla="*/ 1 h 211"/>
                    <a:gd name="T24" fmla="*/ 1 w 834"/>
                    <a:gd name="T25" fmla="*/ 1 h 211"/>
                    <a:gd name="T26" fmla="*/ 1 w 834"/>
                    <a:gd name="T27" fmla="*/ 1 h 211"/>
                    <a:gd name="T28" fmla="*/ 1 w 834"/>
                    <a:gd name="T29" fmla="*/ 1 h 211"/>
                    <a:gd name="T30" fmla="*/ 1 w 834"/>
                    <a:gd name="T31" fmla="*/ 1 h 211"/>
                    <a:gd name="T32" fmla="*/ 1 w 834"/>
                    <a:gd name="T33" fmla="*/ 1 h 211"/>
                    <a:gd name="T34" fmla="*/ 1 w 834"/>
                    <a:gd name="T35" fmla="*/ 1 h 211"/>
                    <a:gd name="T36" fmla="*/ 1 w 834"/>
                    <a:gd name="T37" fmla="*/ 1 h 211"/>
                    <a:gd name="T38" fmla="*/ 2 w 834"/>
                    <a:gd name="T39" fmla="*/ 1 h 211"/>
                    <a:gd name="T40" fmla="*/ 2 w 834"/>
                    <a:gd name="T41" fmla="*/ 1 h 211"/>
                    <a:gd name="T42" fmla="*/ 3 w 834"/>
                    <a:gd name="T43" fmla="*/ 1 h 211"/>
                    <a:gd name="T44" fmla="*/ 3 w 834"/>
                    <a:gd name="T45" fmla="*/ 0 h 211"/>
                    <a:gd name="T46" fmla="*/ 3 w 834"/>
                    <a:gd name="T47" fmla="*/ 0 h 211"/>
                    <a:gd name="T48" fmla="*/ 3 w 834"/>
                    <a:gd name="T49" fmla="*/ 0 h 211"/>
                    <a:gd name="T50" fmla="*/ 3 w 834"/>
                    <a:gd name="T51" fmla="*/ 0 h 211"/>
                    <a:gd name="T52" fmla="*/ 3 w 834"/>
                    <a:gd name="T53" fmla="*/ 1 h 211"/>
                    <a:gd name="T54" fmla="*/ 3 w 834"/>
                    <a:gd name="T55" fmla="*/ 1 h 211"/>
                    <a:gd name="T56" fmla="*/ 3 w 834"/>
                    <a:gd name="T57" fmla="*/ 1 h 211"/>
                    <a:gd name="T58" fmla="*/ 3 w 834"/>
                    <a:gd name="T59" fmla="*/ 1 h 211"/>
                    <a:gd name="T60" fmla="*/ 3 w 834"/>
                    <a:gd name="T61" fmla="*/ 1 h 211"/>
                    <a:gd name="T62" fmla="*/ 3 w 834"/>
                    <a:gd name="T63" fmla="*/ 1 h 211"/>
                    <a:gd name="T64" fmla="*/ 3 w 834"/>
                    <a:gd name="T65" fmla="*/ 1 h 211"/>
                    <a:gd name="T66" fmla="*/ 3 w 834"/>
                    <a:gd name="T67" fmla="*/ 1 h 211"/>
                    <a:gd name="T68" fmla="*/ 3 w 834"/>
                    <a:gd name="T69" fmla="*/ 1 h 211"/>
                    <a:gd name="T70" fmla="*/ 3 w 834"/>
                    <a:gd name="T71" fmla="*/ 1 h 211"/>
                    <a:gd name="T72" fmla="*/ 3 w 834"/>
                    <a:gd name="T73" fmla="*/ 1 h 211"/>
                    <a:gd name="T74" fmla="*/ 3 w 834"/>
                    <a:gd name="T75" fmla="*/ 1 h 211"/>
                    <a:gd name="T76" fmla="*/ 3 w 834"/>
                    <a:gd name="T77" fmla="*/ 1 h 211"/>
                    <a:gd name="T78" fmla="*/ 3 w 834"/>
                    <a:gd name="T79" fmla="*/ 1 h 211"/>
                    <a:gd name="T80" fmla="*/ 3 w 834"/>
                    <a:gd name="T81" fmla="*/ 1 h 211"/>
                    <a:gd name="T82" fmla="*/ 3 w 834"/>
                    <a:gd name="T83" fmla="*/ 1 h 211"/>
                    <a:gd name="T84" fmla="*/ 3 w 834"/>
                    <a:gd name="T85" fmla="*/ 1 h 211"/>
                    <a:gd name="T86" fmla="*/ 3 w 834"/>
                    <a:gd name="T87" fmla="*/ 1 h 211"/>
                    <a:gd name="T88" fmla="*/ 3 w 834"/>
                    <a:gd name="T89" fmla="*/ 1 h 211"/>
                    <a:gd name="T90" fmla="*/ 0 w 834"/>
                    <a:gd name="T91" fmla="*/ 1 h 2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4"/>
                    <a:gd name="T139" fmla="*/ 0 h 211"/>
                    <a:gd name="T140" fmla="*/ 834 w 834"/>
                    <a:gd name="T141" fmla="*/ 211 h 2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4" h="211">
                      <a:moveTo>
                        <a:pt x="0" y="211"/>
                      </a:moveTo>
                      <a:lnTo>
                        <a:pt x="2" y="205"/>
                      </a:lnTo>
                      <a:lnTo>
                        <a:pt x="4" y="186"/>
                      </a:lnTo>
                      <a:lnTo>
                        <a:pt x="9" y="160"/>
                      </a:lnTo>
                      <a:lnTo>
                        <a:pt x="14" y="129"/>
                      </a:lnTo>
                      <a:lnTo>
                        <a:pt x="19" y="97"/>
                      </a:lnTo>
                      <a:lnTo>
                        <a:pt x="25" y="69"/>
                      </a:lnTo>
                      <a:lnTo>
                        <a:pt x="29" y="47"/>
                      </a:lnTo>
                      <a:lnTo>
                        <a:pt x="31" y="35"/>
                      </a:lnTo>
                      <a:lnTo>
                        <a:pt x="32" y="28"/>
                      </a:lnTo>
                      <a:lnTo>
                        <a:pt x="35" y="23"/>
                      </a:lnTo>
                      <a:lnTo>
                        <a:pt x="37" y="17"/>
                      </a:lnTo>
                      <a:lnTo>
                        <a:pt x="41" y="13"/>
                      </a:lnTo>
                      <a:lnTo>
                        <a:pt x="46" y="10"/>
                      </a:lnTo>
                      <a:lnTo>
                        <a:pt x="53" y="8"/>
                      </a:lnTo>
                      <a:lnTo>
                        <a:pt x="63" y="5"/>
                      </a:lnTo>
                      <a:lnTo>
                        <a:pt x="75" y="5"/>
                      </a:lnTo>
                      <a:lnTo>
                        <a:pt x="105" y="5"/>
                      </a:lnTo>
                      <a:lnTo>
                        <a:pt x="183" y="4"/>
                      </a:lnTo>
                      <a:lnTo>
                        <a:pt x="293" y="3"/>
                      </a:lnTo>
                      <a:lnTo>
                        <a:pt x="420" y="2"/>
                      </a:lnTo>
                      <a:lnTo>
                        <a:pt x="548" y="1"/>
                      </a:lnTo>
                      <a:lnTo>
                        <a:pt x="659" y="0"/>
                      </a:lnTo>
                      <a:lnTo>
                        <a:pt x="741" y="0"/>
                      </a:lnTo>
                      <a:lnTo>
                        <a:pt x="775" y="0"/>
                      </a:lnTo>
                      <a:lnTo>
                        <a:pt x="780" y="0"/>
                      </a:lnTo>
                      <a:lnTo>
                        <a:pt x="787" y="1"/>
                      </a:lnTo>
                      <a:lnTo>
                        <a:pt x="794" y="2"/>
                      </a:lnTo>
                      <a:lnTo>
                        <a:pt x="802" y="5"/>
                      </a:lnTo>
                      <a:lnTo>
                        <a:pt x="806" y="8"/>
                      </a:lnTo>
                      <a:lnTo>
                        <a:pt x="810" y="10"/>
                      </a:lnTo>
                      <a:lnTo>
                        <a:pt x="813" y="13"/>
                      </a:lnTo>
                      <a:lnTo>
                        <a:pt x="816" y="17"/>
                      </a:lnTo>
                      <a:lnTo>
                        <a:pt x="818" y="22"/>
                      </a:lnTo>
                      <a:lnTo>
                        <a:pt x="821" y="27"/>
                      </a:lnTo>
                      <a:lnTo>
                        <a:pt x="823" y="33"/>
                      </a:lnTo>
                      <a:lnTo>
                        <a:pt x="824" y="40"/>
                      </a:lnTo>
                      <a:lnTo>
                        <a:pt x="826" y="59"/>
                      </a:lnTo>
                      <a:lnTo>
                        <a:pt x="828" y="83"/>
                      </a:lnTo>
                      <a:lnTo>
                        <a:pt x="829" y="110"/>
                      </a:lnTo>
                      <a:lnTo>
                        <a:pt x="830" y="138"/>
                      </a:lnTo>
                      <a:lnTo>
                        <a:pt x="832" y="164"/>
                      </a:lnTo>
                      <a:lnTo>
                        <a:pt x="833" y="185"/>
                      </a:lnTo>
                      <a:lnTo>
                        <a:pt x="833" y="201"/>
                      </a:lnTo>
                      <a:lnTo>
                        <a:pt x="834" y="206"/>
                      </a:lnTo>
                      <a:lnTo>
                        <a:pt x="0" y="211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8" name="Freeform 1200"/>
                <p:cNvSpPr>
                  <a:spLocks/>
                </p:cNvSpPr>
                <p:nvPr/>
              </p:nvSpPr>
              <p:spPr bwMode="auto">
                <a:xfrm>
                  <a:off x="564" y="1227"/>
                  <a:ext cx="417" cy="106"/>
                </a:xfrm>
                <a:custGeom>
                  <a:avLst/>
                  <a:gdLst>
                    <a:gd name="T0" fmla="*/ 0 w 834"/>
                    <a:gd name="T1" fmla="*/ 1 h 211"/>
                    <a:gd name="T2" fmla="*/ 1 w 834"/>
                    <a:gd name="T3" fmla="*/ 1 h 211"/>
                    <a:gd name="T4" fmla="*/ 1 w 834"/>
                    <a:gd name="T5" fmla="*/ 1 h 211"/>
                    <a:gd name="T6" fmla="*/ 1 w 834"/>
                    <a:gd name="T7" fmla="*/ 1 h 211"/>
                    <a:gd name="T8" fmla="*/ 1 w 834"/>
                    <a:gd name="T9" fmla="*/ 1 h 211"/>
                    <a:gd name="T10" fmla="*/ 1 w 834"/>
                    <a:gd name="T11" fmla="*/ 1 h 211"/>
                    <a:gd name="T12" fmla="*/ 1 w 834"/>
                    <a:gd name="T13" fmla="*/ 1 h 211"/>
                    <a:gd name="T14" fmla="*/ 1 w 834"/>
                    <a:gd name="T15" fmla="*/ 1 h 211"/>
                    <a:gd name="T16" fmla="*/ 1 w 834"/>
                    <a:gd name="T17" fmla="*/ 1 h 211"/>
                    <a:gd name="T18" fmla="*/ 1 w 834"/>
                    <a:gd name="T19" fmla="*/ 1 h 211"/>
                    <a:gd name="T20" fmla="*/ 1 w 834"/>
                    <a:gd name="T21" fmla="*/ 1 h 211"/>
                    <a:gd name="T22" fmla="*/ 1 w 834"/>
                    <a:gd name="T23" fmla="*/ 1 h 211"/>
                    <a:gd name="T24" fmla="*/ 1 w 834"/>
                    <a:gd name="T25" fmla="*/ 1 h 211"/>
                    <a:gd name="T26" fmla="*/ 1 w 834"/>
                    <a:gd name="T27" fmla="*/ 1 h 211"/>
                    <a:gd name="T28" fmla="*/ 1 w 834"/>
                    <a:gd name="T29" fmla="*/ 1 h 211"/>
                    <a:gd name="T30" fmla="*/ 1 w 834"/>
                    <a:gd name="T31" fmla="*/ 1 h 211"/>
                    <a:gd name="T32" fmla="*/ 1 w 834"/>
                    <a:gd name="T33" fmla="*/ 1 h 211"/>
                    <a:gd name="T34" fmla="*/ 1 w 834"/>
                    <a:gd name="T35" fmla="*/ 1 h 211"/>
                    <a:gd name="T36" fmla="*/ 1 w 834"/>
                    <a:gd name="T37" fmla="*/ 1 h 211"/>
                    <a:gd name="T38" fmla="*/ 2 w 834"/>
                    <a:gd name="T39" fmla="*/ 1 h 211"/>
                    <a:gd name="T40" fmla="*/ 2 w 834"/>
                    <a:gd name="T41" fmla="*/ 1 h 211"/>
                    <a:gd name="T42" fmla="*/ 3 w 834"/>
                    <a:gd name="T43" fmla="*/ 1 h 211"/>
                    <a:gd name="T44" fmla="*/ 3 w 834"/>
                    <a:gd name="T45" fmla="*/ 0 h 211"/>
                    <a:gd name="T46" fmla="*/ 3 w 834"/>
                    <a:gd name="T47" fmla="*/ 0 h 211"/>
                    <a:gd name="T48" fmla="*/ 3 w 834"/>
                    <a:gd name="T49" fmla="*/ 0 h 211"/>
                    <a:gd name="T50" fmla="*/ 3 w 834"/>
                    <a:gd name="T51" fmla="*/ 0 h 211"/>
                    <a:gd name="T52" fmla="*/ 3 w 834"/>
                    <a:gd name="T53" fmla="*/ 1 h 211"/>
                    <a:gd name="T54" fmla="*/ 3 w 834"/>
                    <a:gd name="T55" fmla="*/ 1 h 211"/>
                    <a:gd name="T56" fmla="*/ 3 w 834"/>
                    <a:gd name="T57" fmla="*/ 1 h 211"/>
                    <a:gd name="T58" fmla="*/ 3 w 834"/>
                    <a:gd name="T59" fmla="*/ 1 h 211"/>
                    <a:gd name="T60" fmla="*/ 3 w 834"/>
                    <a:gd name="T61" fmla="*/ 1 h 211"/>
                    <a:gd name="T62" fmla="*/ 3 w 834"/>
                    <a:gd name="T63" fmla="*/ 1 h 211"/>
                    <a:gd name="T64" fmla="*/ 3 w 834"/>
                    <a:gd name="T65" fmla="*/ 1 h 211"/>
                    <a:gd name="T66" fmla="*/ 3 w 834"/>
                    <a:gd name="T67" fmla="*/ 1 h 211"/>
                    <a:gd name="T68" fmla="*/ 3 w 834"/>
                    <a:gd name="T69" fmla="*/ 1 h 211"/>
                    <a:gd name="T70" fmla="*/ 3 w 834"/>
                    <a:gd name="T71" fmla="*/ 1 h 211"/>
                    <a:gd name="T72" fmla="*/ 3 w 834"/>
                    <a:gd name="T73" fmla="*/ 1 h 211"/>
                    <a:gd name="T74" fmla="*/ 3 w 834"/>
                    <a:gd name="T75" fmla="*/ 1 h 211"/>
                    <a:gd name="T76" fmla="*/ 3 w 834"/>
                    <a:gd name="T77" fmla="*/ 1 h 211"/>
                    <a:gd name="T78" fmla="*/ 3 w 834"/>
                    <a:gd name="T79" fmla="*/ 1 h 211"/>
                    <a:gd name="T80" fmla="*/ 3 w 834"/>
                    <a:gd name="T81" fmla="*/ 1 h 211"/>
                    <a:gd name="T82" fmla="*/ 3 w 834"/>
                    <a:gd name="T83" fmla="*/ 1 h 211"/>
                    <a:gd name="T84" fmla="*/ 3 w 834"/>
                    <a:gd name="T85" fmla="*/ 1 h 211"/>
                    <a:gd name="T86" fmla="*/ 3 w 834"/>
                    <a:gd name="T87" fmla="*/ 1 h 211"/>
                    <a:gd name="T88" fmla="*/ 3 w 834"/>
                    <a:gd name="T89" fmla="*/ 1 h 211"/>
                    <a:gd name="T90" fmla="*/ 0 w 834"/>
                    <a:gd name="T91" fmla="*/ 1 h 2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34"/>
                    <a:gd name="T139" fmla="*/ 0 h 211"/>
                    <a:gd name="T140" fmla="*/ 834 w 834"/>
                    <a:gd name="T141" fmla="*/ 211 h 2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34" h="211">
                      <a:moveTo>
                        <a:pt x="0" y="211"/>
                      </a:moveTo>
                      <a:lnTo>
                        <a:pt x="2" y="205"/>
                      </a:lnTo>
                      <a:lnTo>
                        <a:pt x="4" y="186"/>
                      </a:lnTo>
                      <a:lnTo>
                        <a:pt x="9" y="160"/>
                      </a:lnTo>
                      <a:lnTo>
                        <a:pt x="14" y="129"/>
                      </a:lnTo>
                      <a:lnTo>
                        <a:pt x="19" y="97"/>
                      </a:lnTo>
                      <a:lnTo>
                        <a:pt x="25" y="69"/>
                      </a:lnTo>
                      <a:lnTo>
                        <a:pt x="29" y="47"/>
                      </a:lnTo>
                      <a:lnTo>
                        <a:pt x="31" y="35"/>
                      </a:lnTo>
                      <a:lnTo>
                        <a:pt x="32" y="28"/>
                      </a:lnTo>
                      <a:lnTo>
                        <a:pt x="35" y="23"/>
                      </a:lnTo>
                      <a:lnTo>
                        <a:pt x="37" y="17"/>
                      </a:lnTo>
                      <a:lnTo>
                        <a:pt x="41" y="13"/>
                      </a:lnTo>
                      <a:lnTo>
                        <a:pt x="46" y="10"/>
                      </a:lnTo>
                      <a:lnTo>
                        <a:pt x="53" y="8"/>
                      </a:lnTo>
                      <a:lnTo>
                        <a:pt x="63" y="5"/>
                      </a:lnTo>
                      <a:lnTo>
                        <a:pt x="75" y="5"/>
                      </a:lnTo>
                      <a:lnTo>
                        <a:pt x="105" y="5"/>
                      </a:lnTo>
                      <a:lnTo>
                        <a:pt x="183" y="4"/>
                      </a:lnTo>
                      <a:lnTo>
                        <a:pt x="293" y="3"/>
                      </a:lnTo>
                      <a:lnTo>
                        <a:pt x="420" y="2"/>
                      </a:lnTo>
                      <a:lnTo>
                        <a:pt x="548" y="1"/>
                      </a:lnTo>
                      <a:lnTo>
                        <a:pt x="659" y="0"/>
                      </a:lnTo>
                      <a:lnTo>
                        <a:pt x="741" y="0"/>
                      </a:lnTo>
                      <a:lnTo>
                        <a:pt x="775" y="0"/>
                      </a:lnTo>
                      <a:lnTo>
                        <a:pt x="780" y="0"/>
                      </a:lnTo>
                      <a:lnTo>
                        <a:pt x="787" y="1"/>
                      </a:lnTo>
                      <a:lnTo>
                        <a:pt x="794" y="2"/>
                      </a:lnTo>
                      <a:lnTo>
                        <a:pt x="802" y="5"/>
                      </a:lnTo>
                      <a:lnTo>
                        <a:pt x="806" y="8"/>
                      </a:lnTo>
                      <a:lnTo>
                        <a:pt x="810" y="10"/>
                      </a:lnTo>
                      <a:lnTo>
                        <a:pt x="813" y="13"/>
                      </a:lnTo>
                      <a:lnTo>
                        <a:pt x="816" y="17"/>
                      </a:lnTo>
                      <a:lnTo>
                        <a:pt x="818" y="22"/>
                      </a:lnTo>
                      <a:lnTo>
                        <a:pt x="821" y="27"/>
                      </a:lnTo>
                      <a:lnTo>
                        <a:pt x="823" y="33"/>
                      </a:lnTo>
                      <a:lnTo>
                        <a:pt x="824" y="40"/>
                      </a:lnTo>
                      <a:lnTo>
                        <a:pt x="826" y="59"/>
                      </a:lnTo>
                      <a:lnTo>
                        <a:pt x="828" y="83"/>
                      </a:lnTo>
                      <a:lnTo>
                        <a:pt x="829" y="110"/>
                      </a:lnTo>
                      <a:lnTo>
                        <a:pt x="830" y="138"/>
                      </a:lnTo>
                      <a:lnTo>
                        <a:pt x="832" y="164"/>
                      </a:lnTo>
                      <a:lnTo>
                        <a:pt x="833" y="185"/>
                      </a:lnTo>
                      <a:lnTo>
                        <a:pt x="833" y="201"/>
                      </a:lnTo>
                      <a:lnTo>
                        <a:pt x="834" y="206"/>
                      </a:lnTo>
                      <a:lnTo>
                        <a:pt x="0" y="2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09" name="Freeform 1201"/>
                <p:cNvSpPr>
                  <a:spLocks/>
                </p:cNvSpPr>
                <p:nvPr/>
              </p:nvSpPr>
              <p:spPr bwMode="auto">
                <a:xfrm>
                  <a:off x="553" y="1334"/>
                  <a:ext cx="434" cy="80"/>
                </a:xfrm>
                <a:custGeom>
                  <a:avLst/>
                  <a:gdLst>
                    <a:gd name="T0" fmla="*/ 0 w 867"/>
                    <a:gd name="T1" fmla="*/ 1 h 160"/>
                    <a:gd name="T2" fmla="*/ 1 w 867"/>
                    <a:gd name="T3" fmla="*/ 1 h 160"/>
                    <a:gd name="T4" fmla="*/ 1 w 867"/>
                    <a:gd name="T5" fmla="*/ 1 h 160"/>
                    <a:gd name="T6" fmla="*/ 1 w 867"/>
                    <a:gd name="T7" fmla="*/ 1 h 160"/>
                    <a:gd name="T8" fmla="*/ 1 w 867"/>
                    <a:gd name="T9" fmla="*/ 1 h 160"/>
                    <a:gd name="T10" fmla="*/ 1 w 867"/>
                    <a:gd name="T11" fmla="*/ 1 h 160"/>
                    <a:gd name="T12" fmla="*/ 1 w 867"/>
                    <a:gd name="T13" fmla="*/ 1 h 160"/>
                    <a:gd name="T14" fmla="*/ 1 w 867"/>
                    <a:gd name="T15" fmla="*/ 1 h 160"/>
                    <a:gd name="T16" fmla="*/ 4 w 867"/>
                    <a:gd name="T17" fmla="*/ 0 h 160"/>
                    <a:gd name="T18" fmla="*/ 4 w 867"/>
                    <a:gd name="T19" fmla="*/ 1 h 160"/>
                    <a:gd name="T20" fmla="*/ 4 w 867"/>
                    <a:gd name="T21" fmla="*/ 1 h 160"/>
                    <a:gd name="T22" fmla="*/ 4 w 867"/>
                    <a:gd name="T23" fmla="*/ 1 h 160"/>
                    <a:gd name="T24" fmla="*/ 4 w 867"/>
                    <a:gd name="T25" fmla="*/ 1 h 160"/>
                    <a:gd name="T26" fmla="*/ 4 w 867"/>
                    <a:gd name="T27" fmla="*/ 1 h 160"/>
                    <a:gd name="T28" fmla="*/ 4 w 867"/>
                    <a:gd name="T29" fmla="*/ 1 h 1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67"/>
                    <a:gd name="T46" fmla="*/ 0 h 160"/>
                    <a:gd name="T47" fmla="*/ 867 w 867"/>
                    <a:gd name="T48" fmla="*/ 160 h 16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67" h="160">
                      <a:moveTo>
                        <a:pt x="0" y="14"/>
                      </a:moveTo>
                      <a:lnTo>
                        <a:pt x="3" y="12"/>
                      </a:lnTo>
                      <a:lnTo>
                        <a:pt x="7" y="11"/>
                      </a:lnTo>
                      <a:lnTo>
                        <a:pt x="12" y="10"/>
                      </a:lnTo>
                      <a:lnTo>
                        <a:pt x="15" y="8"/>
                      </a:lnTo>
                      <a:lnTo>
                        <a:pt x="18" y="7"/>
                      </a:lnTo>
                      <a:lnTo>
                        <a:pt x="21" y="7"/>
                      </a:lnTo>
                      <a:lnTo>
                        <a:pt x="23" y="6"/>
                      </a:lnTo>
                      <a:lnTo>
                        <a:pt x="848" y="0"/>
                      </a:lnTo>
                      <a:lnTo>
                        <a:pt x="854" y="4"/>
                      </a:lnTo>
                      <a:lnTo>
                        <a:pt x="856" y="41"/>
                      </a:lnTo>
                      <a:lnTo>
                        <a:pt x="867" y="41"/>
                      </a:lnTo>
                      <a:lnTo>
                        <a:pt x="867" y="70"/>
                      </a:lnTo>
                      <a:lnTo>
                        <a:pt x="812" y="152"/>
                      </a:lnTo>
                      <a:lnTo>
                        <a:pt x="785" y="16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0" name="Freeform 1202"/>
                <p:cNvSpPr>
                  <a:spLocks/>
                </p:cNvSpPr>
                <p:nvPr/>
              </p:nvSpPr>
              <p:spPr bwMode="auto">
                <a:xfrm>
                  <a:off x="852" y="1365"/>
                  <a:ext cx="89" cy="69"/>
                </a:xfrm>
                <a:custGeom>
                  <a:avLst/>
                  <a:gdLst>
                    <a:gd name="T0" fmla="*/ 0 w 180"/>
                    <a:gd name="T1" fmla="*/ 1 h 138"/>
                    <a:gd name="T2" fmla="*/ 0 w 180"/>
                    <a:gd name="T3" fmla="*/ 1 h 138"/>
                    <a:gd name="T4" fmla="*/ 0 w 180"/>
                    <a:gd name="T5" fmla="*/ 1 h 138"/>
                    <a:gd name="T6" fmla="*/ 0 w 180"/>
                    <a:gd name="T7" fmla="*/ 1 h 138"/>
                    <a:gd name="T8" fmla="*/ 0 w 180"/>
                    <a:gd name="T9" fmla="*/ 1 h 138"/>
                    <a:gd name="T10" fmla="*/ 0 w 180"/>
                    <a:gd name="T11" fmla="*/ 1 h 138"/>
                    <a:gd name="T12" fmla="*/ 0 w 180"/>
                    <a:gd name="T13" fmla="*/ 1 h 138"/>
                    <a:gd name="T14" fmla="*/ 0 w 180"/>
                    <a:gd name="T15" fmla="*/ 1 h 138"/>
                    <a:gd name="T16" fmla="*/ 0 w 180"/>
                    <a:gd name="T17" fmla="*/ 1 h 138"/>
                    <a:gd name="T18" fmla="*/ 0 w 180"/>
                    <a:gd name="T19" fmla="*/ 1 h 138"/>
                    <a:gd name="T20" fmla="*/ 0 w 180"/>
                    <a:gd name="T21" fmla="*/ 1 h 138"/>
                    <a:gd name="T22" fmla="*/ 0 w 180"/>
                    <a:gd name="T23" fmla="*/ 1 h 138"/>
                    <a:gd name="T24" fmla="*/ 0 w 180"/>
                    <a:gd name="T25" fmla="*/ 1 h 138"/>
                    <a:gd name="T26" fmla="*/ 0 w 180"/>
                    <a:gd name="T27" fmla="*/ 1 h 138"/>
                    <a:gd name="T28" fmla="*/ 0 w 180"/>
                    <a:gd name="T29" fmla="*/ 1 h 138"/>
                    <a:gd name="T30" fmla="*/ 0 w 180"/>
                    <a:gd name="T31" fmla="*/ 1 h 138"/>
                    <a:gd name="T32" fmla="*/ 0 w 180"/>
                    <a:gd name="T33" fmla="*/ 1 h 138"/>
                    <a:gd name="T34" fmla="*/ 0 w 180"/>
                    <a:gd name="T35" fmla="*/ 1 h 138"/>
                    <a:gd name="T36" fmla="*/ 0 w 180"/>
                    <a:gd name="T37" fmla="*/ 1 h 138"/>
                    <a:gd name="T38" fmla="*/ 0 w 180"/>
                    <a:gd name="T39" fmla="*/ 1 h 138"/>
                    <a:gd name="T40" fmla="*/ 0 w 180"/>
                    <a:gd name="T41" fmla="*/ 1 h 138"/>
                    <a:gd name="T42" fmla="*/ 0 w 180"/>
                    <a:gd name="T43" fmla="*/ 1 h 138"/>
                    <a:gd name="T44" fmla="*/ 0 w 180"/>
                    <a:gd name="T45" fmla="*/ 1 h 138"/>
                    <a:gd name="T46" fmla="*/ 0 w 180"/>
                    <a:gd name="T47" fmla="*/ 1 h 138"/>
                    <a:gd name="T48" fmla="*/ 0 w 180"/>
                    <a:gd name="T49" fmla="*/ 0 h 138"/>
                    <a:gd name="T50" fmla="*/ 0 w 180"/>
                    <a:gd name="T51" fmla="*/ 1 h 138"/>
                    <a:gd name="T52" fmla="*/ 0 w 180"/>
                    <a:gd name="T53" fmla="*/ 1 h 138"/>
                    <a:gd name="T54" fmla="*/ 0 w 180"/>
                    <a:gd name="T55" fmla="*/ 1 h 138"/>
                    <a:gd name="T56" fmla="*/ 0 w 180"/>
                    <a:gd name="T57" fmla="*/ 1 h 138"/>
                    <a:gd name="T58" fmla="*/ 0 w 180"/>
                    <a:gd name="T59" fmla="*/ 1 h 138"/>
                    <a:gd name="T60" fmla="*/ 0 w 180"/>
                    <a:gd name="T61" fmla="*/ 1 h 138"/>
                    <a:gd name="T62" fmla="*/ 0 w 180"/>
                    <a:gd name="T63" fmla="*/ 1 h 138"/>
                    <a:gd name="T64" fmla="*/ 0 w 180"/>
                    <a:gd name="T65" fmla="*/ 1 h 138"/>
                    <a:gd name="T66" fmla="*/ 0 w 180"/>
                    <a:gd name="T67" fmla="*/ 1 h 138"/>
                    <a:gd name="T68" fmla="*/ 0 w 180"/>
                    <a:gd name="T69" fmla="*/ 1 h 138"/>
                    <a:gd name="T70" fmla="*/ 0 w 180"/>
                    <a:gd name="T71" fmla="*/ 1 h 138"/>
                    <a:gd name="T72" fmla="*/ 0 w 180"/>
                    <a:gd name="T73" fmla="*/ 1 h 138"/>
                    <a:gd name="T74" fmla="*/ 0 w 180"/>
                    <a:gd name="T75" fmla="*/ 1 h 138"/>
                    <a:gd name="T76" fmla="*/ 0 w 180"/>
                    <a:gd name="T77" fmla="*/ 1 h 138"/>
                    <a:gd name="T78" fmla="*/ 0 w 180"/>
                    <a:gd name="T79" fmla="*/ 1 h 138"/>
                    <a:gd name="T80" fmla="*/ 0 w 180"/>
                    <a:gd name="T81" fmla="*/ 1 h 138"/>
                    <a:gd name="T82" fmla="*/ 0 w 180"/>
                    <a:gd name="T83" fmla="*/ 1 h 138"/>
                    <a:gd name="T84" fmla="*/ 0 w 180"/>
                    <a:gd name="T85" fmla="*/ 1 h 138"/>
                    <a:gd name="T86" fmla="*/ 0 w 180"/>
                    <a:gd name="T87" fmla="*/ 1 h 138"/>
                    <a:gd name="T88" fmla="*/ 0 w 180"/>
                    <a:gd name="T89" fmla="*/ 1 h 138"/>
                    <a:gd name="T90" fmla="*/ 0 w 180"/>
                    <a:gd name="T91" fmla="*/ 1 h 138"/>
                    <a:gd name="T92" fmla="*/ 0 w 180"/>
                    <a:gd name="T93" fmla="*/ 1 h 138"/>
                    <a:gd name="T94" fmla="*/ 0 w 180"/>
                    <a:gd name="T95" fmla="*/ 1 h 138"/>
                    <a:gd name="T96" fmla="*/ 0 w 180"/>
                    <a:gd name="T97" fmla="*/ 1 h 138"/>
                    <a:gd name="T98" fmla="*/ 0 w 180"/>
                    <a:gd name="T99" fmla="*/ 1 h 138"/>
                    <a:gd name="T100" fmla="*/ 0 w 180"/>
                    <a:gd name="T101" fmla="*/ 1 h 138"/>
                    <a:gd name="T102" fmla="*/ 0 w 180"/>
                    <a:gd name="T103" fmla="*/ 1 h 138"/>
                    <a:gd name="T104" fmla="*/ 0 w 180"/>
                    <a:gd name="T105" fmla="*/ 1 h 1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0"/>
                    <a:gd name="T160" fmla="*/ 0 h 138"/>
                    <a:gd name="T161" fmla="*/ 180 w 180"/>
                    <a:gd name="T162" fmla="*/ 138 h 1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0" h="138">
                      <a:moveTo>
                        <a:pt x="13" y="138"/>
                      </a:moveTo>
                      <a:lnTo>
                        <a:pt x="14" y="137"/>
                      </a:lnTo>
                      <a:lnTo>
                        <a:pt x="15" y="135"/>
                      </a:lnTo>
                      <a:lnTo>
                        <a:pt x="18" y="134"/>
                      </a:lnTo>
                      <a:lnTo>
                        <a:pt x="19" y="132"/>
                      </a:lnTo>
                      <a:lnTo>
                        <a:pt x="20" y="130"/>
                      </a:lnTo>
                      <a:lnTo>
                        <a:pt x="21" y="127"/>
                      </a:lnTo>
                      <a:lnTo>
                        <a:pt x="21" y="124"/>
                      </a:lnTo>
                      <a:lnTo>
                        <a:pt x="21" y="121"/>
                      </a:lnTo>
                      <a:lnTo>
                        <a:pt x="23" y="115"/>
                      </a:lnTo>
                      <a:lnTo>
                        <a:pt x="26" y="109"/>
                      </a:lnTo>
                      <a:lnTo>
                        <a:pt x="30" y="102"/>
                      </a:lnTo>
                      <a:lnTo>
                        <a:pt x="34" y="96"/>
                      </a:lnTo>
                      <a:lnTo>
                        <a:pt x="37" y="90"/>
                      </a:lnTo>
                      <a:lnTo>
                        <a:pt x="42" y="85"/>
                      </a:lnTo>
                      <a:lnTo>
                        <a:pt x="45" y="81"/>
                      </a:lnTo>
                      <a:lnTo>
                        <a:pt x="48" y="79"/>
                      </a:lnTo>
                      <a:lnTo>
                        <a:pt x="50" y="78"/>
                      </a:lnTo>
                      <a:lnTo>
                        <a:pt x="53" y="77"/>
                      </a:lnTo>
                      <a:lnTo>
                        <a:pt x="54" y="76"/>
                      </a:lnTo>
                      <a:lnTo>
                        <a:pt x="55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0"/>
                      </a:lnTo>
                      <a:lnTo>
                        <a:pt x="58" y="67"/>
                      </a:lnTo>
                      <a:lnTo>
                        <a:pt x="59" y="64"/>
                      </a:lnTo>
                      <a:lnTo>
                        <a:pt x="59" y="60"/>
                      </a:lnTo>
                      <a:lnTo>
                        <a:pt x="60" y="57"/>
                      </a:lnTo>
                      <a:lnTo>
                        <a:pt x="60" y="53"/>
                      </a:lnTo>
                      <a:lnTo>
                        <a:pt x="60" y="49"/>
                      </a:lnTo>
                      <a:lnTo>
                        <a:pt x="60" y="46"/>
                      </a:lnTo>
                      <a:lnTo>
                        <a:pt x="60" y="44"/>
                      </a:lnTo>
                      <a:lnTo>
                        <a:pt x="63" y="40"/>
                      </a:lnTo>
                      <a:lnTo>
                        <a:pt x="64" y="37"/>
                      </a:lnTo>
                      <a:lnTo>
                        <a:pt x="67" y="35"/>
                      </a:lnTo>
                      <a:lnTo>
                        <a:pt x="69" y="34"/>
                      </a:lnTo>
                      <a:lnTo>
                        <a:pt x="71" y="33"/>
                      </a:lnTo>
                      <a:lnTo>
                        <a:pt x="72" y="32"/>
                      </a:lnTo>
                      <a:lnTo>
                        <a:pt x="75" y="32"/>
                      </a:lnTo>
                      <a:lnTo>
                        <a:pt x="82" y="30"/>
                      </a:lnTo>
                      <a:lnTo>
                        <a:pt x="95" y="28"/>
                      </a:lnTo>
                      <a:lnTo>
                        <a:pt x="112" y="23"/>
                      </a:lnTo>
                      <a:lnTo>
                        <a:pt x="130" y="20"/>
                      </a:lnTo>
                      <a:lnTo>
                        <a:pt x="149" y="16"/>
                      </a:lnTo>
                      <a:lnTo>
                        <a:pt x="164" y="12"/>
                      </a:lnTo>
                      <a:lnTo>
                        <a:pt x="175" y="10"/>
                      </a:lnTo>
                      <a:lnTo>
                        <a:pt x="180" y="9"/>
                      </a:lnTo>
                      <a:lnTo>
                        <a:pt x="175" y="0"/>
                      </a:lnTo>
                      <a:lnTo>
                        <a:pt x="171" y="1"/>
                      </a:lnTo>
                      <a:lnTo>
                        <a:pt x="159" y="3"/>
                      </a:lnTo>
                      <a:lnTo>
                        <a:pt x="141" y="8"/>
                      </a:lnTo>
                      <a:lnTo>
                        <a:pt x="122" y="12"/>
                      </a:lnTo>
                      <a:lnTo>
                        <a:pt x="102" y="17"/>
                      </a:lnTo>
                      <a:lnTo>
                        <a:pt x="84" y="21"/>
                      </a:lnTo>
                      <a:lnTo>
                        <a:pt x="70" y="24"/>
                      </a:lnTo>
                      <a:lnTo>
                        <a:pt x="64" y="25"/>
                      </a:lnTo>
                      <a:lnTo>
                        <a:pt x="63" y="26"/>
                      </a:lnTo>
                      <a:lnTo>
                        <a:pt x="60" y="28"/>
                      </a:lnTo>
                      <a:lnTo>
                        <a:pt x="58" y="29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3" y="35"/>
                      </a:lnTo>
                      <a:lnTo>
                        <a:pt x="50" y="39"/>
                      </a:lnTo>
                      <a:lnTo>
                        <a:pt x="50" y="42"/>
                      </a:lnTo>
                      <a:lnTo>
                        <a:pt x="49" y="46"/>
                      </a:lnTo>
                      <a:lnTo>
                        <a:pt x="48" y="49"/>
                      </a:lnTo>
                      <a:lnTo>
                        <a:pt x="48" y="53"/>
                      </a:lnTo>
                      <a:lnTo>
                        <a:pt x="48" y="56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7" y="60"/>
                      </a:lnTo>
                      <a:lnTo>
                        <a:pt x="46" y="65"/>
                      </a:lnTo>
                      <a:lnTo>
                        <a:pt x="44" y="68"/>
                      </a:lnTo>
                      <a:lnTo>
                        <a:pt x="42" y="71"/>
                      </a:lnTo>
                      <a:lnTo>
                        <a:pt x="39" y="75"/>
                      </a:lnTo>
                      <a:lnTo>
                        <a:pt x="37" y="77"/>
                      </a:lnTo>
                      <a:lnTo>
                        <a:pt x="35" y="78"/>
                      </a:lnTo>
                      <a:lnTo>
                        <a:pt x="34" y="80"/>
                      </a:lnTo>
                      <a:lnTo>
                        <a:pt x="33" y="81"/>
                      </a:lnTo>
                      <a:lnTo>
                        <a:pt x="31" y="83"/>
                      </a:lnTo>
                      <a:lnTo>
                        <a:pt x="27" y="88"/>
                      </a:lnTo>
                      <a:lnTo>
                        <a:pt x="24" y="92"/>
                      </a:lnTo>
                      <a:lnTo>
                        <a:pt x="20" y="99"/>
                      </a:lnTo>
                      <a:lnTo>
                        <a:pt x="16" y="105"/>
                      </a:lnTo>
                      <a:lnTo>
                        <a:pt x="13" y="112"/>
                      </a:lnTo>
                      <a:lnTo>
                        <a:pt x="11" y="119"/>
                      </a:lnTo>
                      <a:lnTo>
                        <a:pt x="10" y="122"/>
                      </a:lnTo>
                      <a:lnTo>
                        <a:pt x="9" y="124"/>
                      </a:lnTo>
                      <a:lnTo>
                        <a:pt x="8" y="126"/>
                      </a:lnTo>
                      <a:lnTo>
                        <a:pt x="7" y="130"/>
                      </a:lnTo>
                      <a:lnTo>
                        <a:pt x="6" y="132"/>
                      </a:lnTo>
                      <a:lnTo>
                        <a:pt x="4" y="133"/>
                      </a:lnTo>
                      <a:lnTo>
                        <a:pt x="3" y="135"/>
                      </a:lnTo>
                      <a:lnTo>
                        <a:pt x="1" y="136"/>
                      </a:lnTo>
                      <a:lnTo>
                        <a:pt x="0" y="137"/>
                      </a:lnTo>
                      <a:lnTo>
                        <a:pt x="2" y="138"/>
                      </a:lnTo>
                      <a:lnTo>
                        <a:pt x="4" y="138"/>
                      </a:lnTo>
                      <a:lnTo>
                        <a:pt x="8" y="138"/>
                      </a:lnTo>
                      <a:lnTo>
                        <a:pt x="11" y="138"/>
                      </a:lnTo>
                      <a:lnTo>
                        <a:pt x="13" y="138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1" name="Freeform 1203"/>
                <p:cNvSpPr>
                  <a:spLocks/>
                </p:cNvSpPr>
                <p:nvPr/>
              </p:nvSpPr>
              <p:spPr bwMode="auto">
                <a:xfrm>
                  <a:off x="852" y="1365"/>
                  <a:ext cx="89" cy="69"/>
                </a:xfrm>
                <a:custGeom>
                  <a:avLst/>
                  <a:gdLst>
                    <a:gd name="T0" fmla="*/ 0 w 180"/>
                    <a:gd name="T1" fmla="*/ 1 h 138"/>
                    <a:gd name="T2" fmla="*/ 0 w 180"/>
                    <a:gd name="T3" fmla="*/ 1 h 138"/>
                    <a:gd name="T4" fmla="*/ 0 w 180"/>
                    <a:gd name="T5" fmla="*/ 1 h 138"/>
                    <a:gd name="T6" fmla="*/ 0 w 180"/>
                    <a:gd name="T7" fmla="*/ 1 h 138"/>
                    <a:gd name="T8" fmla="*/ 0 w 180"/>
                    <a:gd name="T9" fmla="*/ 1 h 138"/>
                    <a:gd name="T10" fmla="*/ 0 w 180"/>
                    <a:gd name="T11" fmla="*/ 1 h 138"/>
                    <a:gd name="T12" fmla="*/ 0 w 180"/>
                    <a:gd name="T13" fmla="*/ 1 h 138"/>
                    <a:gd name="T14" fmla="*/ 0 w 180"/>
                    <a:gd name="T15" fmla="*/ 1 h 138"/>
                    <a:gd name="T16" fmla="*/ 0 w 180"/>
                    <a:gd name="T17" fmla="*/ 1 h 138"/>
                    <a:gd name="T18" fmla="*/ 0 w 180"/>
                    <a:gd name="T19" fmla="*/ 1 h 138"/>
                    <a:gd name="T20" fmla="*/ 0 w 180"/>
                    <a:gd name="T21" fmla="*/ 1 h 138"/>
                    <a:gd name="T22" fmla="*/ 0 w 180"/>
                    <a:gd name="T23" fmla="*/ 1 h 138"/>
                    <a:gd name="T24" fmla="*/ 0 w 180"/>
                    <a:gd name="T25" fmla="*/ 1 h 138"/>
                    <a:gd name="T26" fmla="*/ 0 w 180"/>
                    <a:gd name="T27" fmla="*/ 1 h 138"/>
                    <a:gd name="T28" fmla="*/ 0 w 180"/>
                    <a:gd name="T29" fmla="*/ 1 h 138"/>
                    <a:gd name="T30" fmla="*/ 0 w 180"/>
                    <a:gd name="T31" fmla="*/ 1 h 138"/>
                    <a:gd name="T32" fmla="*/ 0 w 180"/>
                    <a:gd name="T33" fmla="*/ 1 h 138"/>
                    <a:gd name="T34" fmla="*/ 0 w 180"/>
                    <a:gd name="T35" fmla="*/ 1 h 138"/>
                    <a:gd name="T36" fmla="*/ 0 w 180"/>
                    <a:gd name="T37" fmla="*/ 1 h 138"/>
                    <a:gd name="T38" fmla="*/ 0 w 180"/>
                    <a:gd name="T39" fmla="*/ 1 h 138"/>
                    <a:gd name="T40" fmla="*/ 0 w 180"/>
                    <a:gd name="T41" fmla="*/ 1 h 138"/>
                    <a:gd name="T42" fmla="*/ 0 w 180"/>
                    <a:gd name="T43" fmla="*/ 1 h 138"/>
                    <a:gd name="T44" fmla="*/ 0 w 180"/>
                    <a:gd name="T45" fmla="*/ 1 h 138"/>
                    <a:gd name="T46" fmla="*/ 0 w 180"/>
                    <a:gd name="T47" fmla="*/ 0 h 138"/>
                    <a:gd name="T48" fmla="*/ 0 w 180"/>
                    <a:gd name="T49" fmla="*/ 1 h 138"/>
                    <a:gd name="T50" fmla="*/ 0 w 180"/>
                    <a:gd name="T51" fmla="*/ 1 h 138"/>
                    <a:gd name="T52" fmla="*/ 0 w 180"/>
                    <a:gd name="T53" fmla="*/ 1 h 138"/>
                    <a:gd name="T54" fmla="*/ 0 w 180"/>
                    <a:gd name="T55" fmla="*/ 1 h 138"/>
                    <a:gd name="T56" fmla="*/ 0 w 180"/>
                    <a:gd name="T57" fmla="*/ 1 h 138"/>
                    <a:gd name="T58" fmla="*/ 0 w 180"/>
                    <a:gd name="T59" fmla="*/ 1 h 138"/>
                    <a:gd name="T60" fmla="*/ 0 w 180"/>
                    <a:gd name="T61" fmla="*/ 1 h 138"/>
                    <a:gd name="T62" fmla="*/ 0 w 180"/>
                    <a:gd name="T63" fmla="*/ 1 h 138"/>
                    <a:gd name="T64" fmla="*/ 0 w 180"/>
                    <a:gd name="T65" fmla="*/ 1 h 138"/>
                    <a:gd name="T66" fmla="*/ 0 w 180"/>
                    <a:gd name="T67" fmla="*/ 1 h 138"/>
                    <a:gd name="T68" fmla="*/ 0 w 180"/>
                    <a:gd name="T69" fmla="*/ 1 h 138"/>
                    <a:gd name="T70" fmla="*/ 0 w 180"/>
                    <a:gd name="T71" fmla="*/ 1 h 138"/>
                    <a:gd name="T72" fmla="*/ 0 w 180"/>
                    <a:gd name="T73" fmla="*/ 1 h 138"/>
                    <a:gd name="T74" fmla="*/ 0 w 180"/>
                    <a:gd name="T75" fmla="*/ 1 h 138"/>
                    <a:gd name="T76" fmla="*/ 0 w 180"/>
                    <a:gd name="T77" fmla="*/ 1 h 138"/>
                    <a:gd name="T78" fmla="*/ 0 w 180"/>
                    <a:gd name="T79" fmla="*/ 1 h 138"/>
                    <a:gd name="T80" fmla="*/ 0 w 180"/>
                    <a:gd name="T81" fmla="*/ 1 h 138"/>
                    <a:gd name="T82" fmla="*/ 0 w 180"/>
                    <a:gd name="T83" fmla="*/ 1 h 138"/>
                    <a:gd name="T84" fmla="*/ 0 w 180"/>
                    <a:gd name="T85" fmla="*/ 1 h 138"/>
                    <a:gd name="T86" fmla="*/ 0 w 180"/>
                    <a:gd name="T87" fmla="*/ 1 h 138"/>
                    <a:gd name="T88" fmla="*/ 0 w 180"/>
                    <a:gd name="T89" fmla="*/ 1 h 138"/>
                    <a:gd name="T90" fmla="*/ 0 w 180"/>
                    <a:gd name="T91" fmla="*/ 1 h 138"/>
                    <a:gd name="T92" fmla="*/ 0 w 180"/>
                    <a:gd name="T93" fmla="*/ 1 h 138"/>
                    <a:gd name="T94" fmla="*/ 0 w 180"/>
                    <a:gd name="T95" fmla="*/ 1 h 138"/>
                    <a:gd name="T96" fmla="*/ 0 w 180"/>
                    <a:gd name="T97" fmla="*/ 1 h 138"/>
                    <a:gd name="T98" fmla="*/ 0 w 180"/>
                    <a:gd name="T99" fmla="*/ 1 h 1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0"/>
                    <a:gd name="T151" fmla="*/ 0 h 138"/>
                    <a:gd name="T152" fmla="*/ 180 w 180"/>
                    <a:gd name="T153" fmla="*/ 138 h 13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0" h="138">
                      <a:moveTo>
                        <a:pt x="13" y="138"/>
                      </a:moveTo>
                      <a:lnTo>
                        <a:pt x="14" y="137"/>
                      </a:lnTo>
                      <a:lnTo>
                        <a:pt x="15" y="135"/>
                      </a:lnTo>
                      <a:lnTo>
                        <a:pt x="18" y="134"/>
                      </a:lnTo>
                      <a:lnTo>
                        <a:pt x="19" y="132"/>
                      </a:lnTo>
                      <a:lnTo>
                        <a:pt x="20" y="130"/>
                      </a:lnTo>
                      <a:lnTo>
                        <a:pt x="21" y="127"/>
                      </a:lnTo>
                      <a:lnTo>
                        <a:pt x="21" y="124"/>
                      </a:lnTo>
                      <a:lnTo>
                        <a:pt x="21" y="121"/>
                      </a:lnTo>
                      <a:lnTo>
                        <a:pt x="23" y="115"/>
                      </a:lnTo>
                      <a:lnTo>
                        <a:pt x="26" y="109"/>
                      </a:lnTo>
                      <a:lnTo>
                        <a:pt x="30" y="102"/>
                      </a:lnTo>
                      <a:lnTo>
                        <a:pt x="34" y="96"/>
                      </a:lnTo>
                      <a:lnTo>
                        <a:pt x="37" y="90"/>
                      </a:lnTo>
                      <a:lnTo>
                        <a:pt x="42" y="85"/>
                      </a:lnTo>
                      <a:lnTo>
                        <a:pt x="45" y="81"/>
                      </a:lnTo>
                      <a:lnTo>
                        <a:pt x="48" y="79"/>
                      </a:lnTo>
                      <a:lnTo>
                        <a:pt x="50" y="78"/>
                      </a:lnTo>
                      <a:lnTo>
                        <a:pt x="53" y="77"/>
                      </a:lnTo>
                      <a:lnTo>
                        <a:pt x="54" y="76"/>
                      </a:lnTo>
                      <a:lnTo>
                        <a:pt x="55" y="75"/>
                      </a:lnTo>
                      <a:lnTo>
                        <a:pt x="55" y="74"/>
                      </a:lnTo>
                      <a:lnTo>
                        <a:pt x="56" y="73"/>
                      </a:lnTo>
                      <a:lnTo>
                        <a:pt x="57" y="70"/>
                      </a:lnTo>
                      <a:lnTo>
                        <a:pt x="58" y="67"/>
                      </a:lnTo>
                      <a:lnTo>
                        <a:pt x="59" y="64"/>
                      </a:lnTo>
                      <a:lnTo>
                        <a:pt x="59" y="60"/>
                      </a:lnTo>
                      <a:lnTo>
                        <a:pt x="60" y="57"/>
                      </a:lnTo>
                      <a:lnTo>
                        <a:pt x="60" y="53"/>
                      </a:lnTo>
                      <a:lnTo>
                        <a:pt x="60" y="49"/>
                      </a:lnTo>
                      <a:lnTo>
                        <a:pt x="60" y="46"/>
                      </a:lnTo>
                      <a:lnTo>
                        <a:pt x="60" y="44"/>
                      </a:lnTo>
                      <a:lnTo>
                        <a:pt x="63" y="40"/>
                      </a:lnTo>
                      <a:lnTo>
                        <a:pt x="64" y="37"/>
                      </a:lnTo>
                      <a:lnTo>
                        <a:pt x="67" y="35"/>
                      </a:lnTo>
                      <a:lnTo>
                        <a:pt x="69" y="34"/>
                      </a:lnTo>
                      <a:lnTo>
                        <a:pt x="71" y="33"/>
                      </a:lnTo>
                      <a:lnTo>
                        <a:pt x="72" y="32"/>
                      </a:lnTo>
                      <a:lnTo>
                        <a:pt x="75" y="32"/>
                      </a:lnTo>
                      <a:lnTo>
                        <a:pt x="82" y="30"/>
                      </a:lnTo>
                      <a:lnTo>
                        <a:pt x="95" y="28"/>
                      </a:lnTo>
                      <a:lnTo>
                        <a:pt x="112" y="23"/>
                      </a:lnTo>
                      <a:lnTo>
                        <a:pt x="130" y="20"/>
                      </a:lnTo>
                      <a:lnTo>
                        <a:pt x="149" y="16"/>
                      </a:lnTo>
                      <a:lnTo>
                        <a:pt x="164" y="12"/>
                      </a:lnTo>
                      <a:lnTo>
                        <a:pt x="175" y="10"/>
                      </a:lnTo>
                      <a:lnTo>
                        <a:pt x="180" y="9"/>
                      </a:lnTo>
                      <a:lnTo>
                        <a:pt x="175" y="0"/>
                      </a:lnTo>
                      <a:lnTo>
                        <a:pt x="171" y="1"/>
                      </a:lnTo>
                      <a:lnTo>
                        <a:pt x="159" y="3"/>
                      </a:lnTo>
                      <a:lnTo>
                        <a:pt x="141" y="8"/>
                      </a:lnTo>
                      <a:lnTo>
                        <a:pt x="122" y="12"/>
                      </a:lnTo>
                      <a:lnTo>
                        <a:pt x="102" y="17"/>
                      </a:lnTo>
                      <a:lnTo>
                        <a:pt x="84" y="21"/>
                      </a:lnTo>
                      <a:lnTo>
                        <a:pt x="70" y="24"/>
                      </a:lnTo>
                      <a:lnTo>
                        <a:pt x="64" y="25"/>
                      </a:lnTo>
                      <a:lnTo>
                        <a:pt x="63" y="26"/>
                      </a:lnTo>
                      <a:lnTo>
                        <a:pt x="60" y="28"/>
                      </a:lnTo>
                      <a:lnTo>
                        <a:pt x="58" y="29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3" y="35"/>
                      </a:lnTo>
                      <a:lnTo>
                        <a:pt x="50" y="39"/>
                      </a:lnTo>
                      <a:lnTo>
                        <a:pt x="50" y="42"/>
                      </a:lnTo>
                      <a:lnTo>
                        <a:pt x="49" y="46"/>
                      </a:lnTo>
                      <a:lnTo>
                        <a:pt x="48" y="49"/>
                      </a:lnTo>
                      <a:lnTo>
                        <a:pt x="48" y="53"/>
                      </a:lnTo>
                      <a:lnTo>
                        <a:pt x="48" y="56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7" y="60"/>
                      </a:lnTo>
                      <a:lnTo>
                        <a:pt x="46" y="65"/>
                      </a:lnTo>
                      <a:lnTo>
                        <a:pt x="44" y="68"/>
                      </a:lnTo>
                      <a:lnTo>
                        <a:pt x="42" y="71"/>
                      </a:lnTo>
                      <a:lnTo>
                        <a:pt x="39" y="75"/>
                      </a:lnTo>
                      <a:lnTo>
                        <a:pt x="37" y="77"/>
                      </a:lnTo>
                      <a:lnTo>
                        <a:pt x="35" y="78"/>
                      </a:lnTo>
                      <a:lnTo>
                        <a:pt x="34" y="80"/>
                      </a:lnTo>
                      <a:lnTo>
                        <a:pt x="33" y="81"/>
                      </a:lnTo>
                      <a:lnTo>
                        <a:pt x="31" y="83"/>
                      </a:lnTo>
                      <a:lnTo>
                        <a:pt x="27" y="88"/>
                      </a:lnTo>
                      <a:lnTo>
                        <a:pt x="24" y="92"/>
                      </a:lnTo>
                      <a:lnTo>
                        <a:pt x="20" y="99"/>
                      </a:lnTo>
                      <a:lnTo>
                        <a:pt x="16" y="105"/>
                      </a:lnTo>
                      <a:lnTo>
                        <a:pt x="13" y="112"/>
                      </a:lnTo>
                      <a:lnTo>
                        <a:pt x="11" y="119"/>
                      </a:lnTo>
                      <a:lnTo>
                        <a:pt x="10" y="122"/>
                      </a:lnTo>
                      <a:lnTo>
                        <a:pt x="9" y="124"/>
                      </a:lnTo>
                      <a:lnTo>
                        <a:pt x="8" y="126"/>
                      </a:lnTo>
                      <a:lnTo>
                        <a:pt x="7" y="130"/>
                      </a:lnTo>
                      <a:lnTo>
                        <a:pt x="6" y="132"/>
                      </a:lnTo>
                      <a:lnTo>
                        <a:pt x="4" y="133"/>
                      </a:lnTo>
                      <a:lnTo>
                        <a:pt x="3" y="135"/>
                      </a:lnTo>
                      <a:lnTo>
                        <a:pt x="1" y="136"/>
                      </a:lnTo>
                      <a:lnTo>
                        <a:pt x="0" y="137"/>
                      </a:lnTo>
                      <a:lnTo>
                        <a:pt x="2" y="138"/>
                      </a:lnTo>
                      <a:lnTo>
                        <a:pt x="4" y="138"/>
                      </a:lnTo>
                      <a:lnTo>
                        <a:pt x="8" y="138"/>
                      </a:lnTo>
                      <a:lnTo>
                        <a:pt x="11" y="138"/>
                      </a:lnTo>
                      <a:lnTo>
                        <a:pt x="13" y="1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2" name="Freeform 1204"/>
                <p:cNvSpPr>
                  <a:spLocks/>
                </p:cNvSpPr>
                <p:nvPr/>
              </p:nvSpPr>
              <p:spPr bwMode="auto">
                <a:xfrm>
                  <a:off x="571" y="1234"/>
                  <a:ext cx="199" cy="91"/>
                </a:xfrm>
                <a:custGeom>
                  <a:avLst/>
                  <a:gdLst>
                    <a:gd name="T0" fmla="*/ 0 w 397"/>
                    <a:gd name="T1" fmla="*/ 1 h 181"/>
                    <a:gd name="T2" fmla="*/ 1 w 397"/>
                    <a:gd name="T3" fmla="*/ 1 h 181"/>
                    <a:gd name="T4" fmla="*/ 1 w 397"/>
                    <a:gd name="T5" fmla="*/ 1 h 181"/>
                    <a:gd name="T6" fmla="*/ 1 w 397"/>
                    <a:gd name="T7" fmla="*/ 1 h 181"/>
                    <a:gd name="T8" fmla="*/ 1 w 397"/>
                    <a:gd name="T9" fmla="*/ 1 h 181"/>
                    <a:gd name="T10" fmla="*/ 1 w 397"/>
                    <a:gd name="T11" fmla="*/ 1 h 181"/>
                    <a:gd name="T12" fmla="*/ 1 w 397"/>
                    <a:gd name="T13" fmla="*/ 1 h 181"/>
                    <a:gd name="T14" fmla="*/ 1 w 397"/>
                    <a:gd name="T15" fmla="*/ 1 h 181"/>
                    <a:gd name="T16" fmla="*/ 1 w 397"/>
                    <a:gd name="T17" fmla="*/ 1 h 181"/>
                    <a:gd name="T18" fmla="*/ 1 w 397"/>
                    <a:gd name="T19" fmla="*/ 1 h 181"/>
                    <a:gd name="T20" fmla="*/ 1 w 397"/>
                    <a:gd name="T21" fmla="*/ 1 h 181"/>
                    <a:gd name="T22" fmla="*/ 1 w 397"/>
                    <a:gd name="T23" fmla="*/ 1 h 181"/>
                    <a:gd name="T24" fmla="*/ 1 w 397"/>
                    <a:gd name="T25" fmla="*/ 1 h 181"/>
                    <a:gd name="T26" fmla="*/ 1 w 397"/>
                    <a:gd name="T27" fmla="*/ 1 h 181"/>
                    <a:gd name="T28" fmla="*/ 1 w 397"/>
                    <a:gd name="T29" fmla="*/ 1 h 181"/>
                    <a:gd name="T30" fmla="*/ 1 w 397"/>
                    <a:gd name="T31" fmla="*/ 1 h 181"/>
                    <a:gd name="T32" fmla="*/ 1 w 397"/>
                    <a:gd name="T33" fmla="*/ 1 h 181"/>
                    <a:gd name="T34" fmla="*/ 1 w 397"/>
                    <a:gd name="T35" fmla="*/ 1 h 181"/>
                    <a:gd name="T36" fmla="*/ 1 w 397"/>
                    <a:gd name="T37" fmla="*/ 1 h 181"/>
                    <a:gd name="T38" fmla="*/ 1 w 397"/>
                    <a:gd name="T39" fmla="*/ 1 h 181"/>
                    <a:gd name="T40" fmla="*/ 1 w 397"/>
                    <a:gd name="T41" fmla="*/ 1 h 181"/>
                    <a:gd name="T42" fmla="*/ 2 w 397"/>
                    <a:gd name="T43" fmla="*/ 0 h 181"/>
                    <a:gd name="T44" fmla="*/ 2 w 397"/>
                    <a:gd name="T45" fmla="*/ 0 h 181"/>
                    <a:gd name="T46" fmla="*/ 2 w 397"/>
                    <a:gd name="T47" fmla="*/ 0 h 181"/>
                    <a:gd name="T48" fmla="*/ 2 w 397"/>
                    <a:gd name="T49" fmla="*/ 0 h 181"/>
                    <a:gd name="T50" fmla="*/ 2 w 397"/>
                    <a:gd name="T51" fmla="*/ 1 h 181"/>
                    <a:gd name="T52" fmla="*/ 0 w 397"/>
                    <a:gd name="T53" fmla="*/ 1 h 18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7"/>
                    <a:gd name="T82" fmla="*/ 0 h 181"/>
                    <a:gd name="T83" fmla="*/ 397 w 397"/>
                    <a:gd name="T84" fmla="*/ 181 h 18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7" h="181">
                      <a:moveTo>
                        <a:pt x="0" y="181"/>
                      </a:moveTo>
                      <a:lnTo>
                        <a:pt x="1" y="176"/>
                      </a:lnTo>
                      <a:lnTo>
                        <a:pt x="3" y="161"/>
                      </a:lnTo>
                      <a:lnTo>
                        <a:pt x="6" y="140"/>
                      </a:lnTo>
                      <a:lnTo>
                        <a:pt x="11" y="115"/>
                      </a:lnTo>
                      <a:lnTo>
                        <a:pt x="15" y="90"/>
                      </a:lnTo>
                      <a:lnTo>
                        <a:pt x="20" y="66"/>
                      </a:lnTo>
                      <a:lnTo>
                        <a:pt x="23" y="47"/>
                      </a:lnTo>
                      <a:lnTo>
                        <a:pt x="25" y="35"/>
                      </a:lnTo>
                      <a:lnTo>
                        <a:pt x="27" y="28"/>
                      </a:lnTo>
                      <a:lnTo>
                        <a:pt x="31" y="21"/>
                      </a:lnTo>
                      <a:lnTo>
                        <a:pt x="34" y="15"/>
                      </a:lnTo>
                      <a:lnTo>
                        <a:pt x="39" y="11"/>
                      </a:lnTo>
                      <a:lnTo>
                        <a:pt x="45" y="7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73" y="2"/>
                      </a:lnTo>
                      <a:lnTo>
                        <a:pt x="96" y="2"/>
                      </a:lnTo>
                      <a:lnTo>
                        <a:pt x="137" y="1"/>
                      </a:lnTo>
                      <a:lnTo>
                        <a:pt x="190" y="1"/>
                      </a:lnTo>
                      <a:lnTo>
                        <a:pt x="247" y="1"/>
                      </a:lnTo>
                      <a:lnTo>
                        <a:pt x="302" y="0"/>
                      </a:lnTo>
                      <a:lnTo>
                        <a:pt x="351" y="0"/>
                      </a:lnTo>
                      <a:lnTo>
                        <a:pt x="384" y="0"/>
                      </a:lnTo>
                      <a:lnTo>
                        <a:pt x="397" y="0"/>
                      </a:lnTo>
                      <a:lnTo>
                        <a:pt x="373" y="179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3" name="Freeform 1205"/>
                <p:cNvSpPr>
                  <a:spLocks/>
                </p:cNvSpPr>
                <p:nvPr/>
              </p:nvSpPr>
              <p:spPr bwMode="auto">
                <a:xfrm>
                  <a:off x="571" y="1234"/>
                  <a:ext cx="199" cy="91"/>
                </a:xfrm>
                <a:custGeom>
                  <a:avLst/>
                  <a:gdLst>
                    <a:gd name="T0" fmla="*/ 0 w 397"/>
                    <a:gd name="T1" fmla="*/ 1 h 181"/>
                    <a:gd name="T2" fmla="*/ 1 w 397"/>
                    <a:gd name="T3" fmla="*/ 1 h 181"/>
                    <a:gd name="T4" fmla="*/ 1 w 397"/>
                    <a:gd name="T5" fmla="*/ 1 h 181"/>
                    <a:gd name="T6" fmla="*/ 1 w 397"/>
                    <a:gd name="T7" fmla="*/ 1 h 181"/>
                    <a:gd name="T8" fmla="*/ 1 w 397"/>
                    <a:gd name="T9" fmla="*/ 1 h 181"/>
                    <a:gd name="T10" fmla="*/ 1 w 397"/>
                    <a:gd name="T11" fmla="*/ 1 h 181"/>
                    <a:gd name="T12" fmla="*/ 1 w 397"/>
                    <a:gd name="T13" fmla="*/ 1 h 181"/>
                    <a:gd name="T14" fmla="*/ 1 w 397"/>
                    <a:gd name="T15" fmla="*/ 1 h 181"/>
                    <a:gd name="T16" fmla="*/ 1 w 397"/>
                    <a:gd name="T17" fmla="*/ 1 h 181"/>
                    <a:gd name="T18" fmla="*/ 1 w 397"/>
                    <a:gd name="T19" fmla="*/ 1 h 181"/>
                    <a:gd name="T20" fmla="*/ 1 w 397"/>
                    <a:gd name="T21" fmla="*/ 1 h 181"/>
                    <a:gd name="T22" fmla="*/ 1 w 397"/>
                    <a:gd name="T23" fmla="*/ 1 h 181"/>
                    <a:gd name="T24" fmla="*/ 1 w 397"/>
                    <a:gd name="T25" fmla="*/ 1 h 181"/>
                    <a:gd name="T26" fmla="*/ 1 w 397"/>
                    <a:gd name="T27" fmla="*/ 1 h 181"/>
                    <a:gd name="T28" fmla="*/ 1 w 397"/>
                    <a:gd name="T29" fmla="*/ 1 h 181"/>
                    <a:gd name="T30" fmla="*/ 1 w 397"/>
                    <a:gd name="T31" fmla="*/ 1 h 181"/>
                    <a:gd name="T32" fmla="*/ 1 w 397"/>
                    <a:gd name="T33" fmla="*/ 1 h 181"/>
                    <a:gd name="T34" fmla="*/ 1 w 397"/>
                    <a:gd name="T35" fmla="*/ 1 h 181"/>
                    <a:gd name="T36" fmla="*/ 1 w 397"/>
                    <a:gd name="T37" fmla="*/ 1 h 181"/>
                    <a:gd name="T38" fmla="*/ 1 w 397"/>
                    <a:gd name="T39" fmla="*/ 1 h 181"/>
                    <a:gd name="T40" fmla="*/ 1 w 397"/>
                    <a:gd name="T41" fmla="*/ 1 h 181"/>
                    <a:gd name="T42" fmla="*/ 2 w 397"/>
                    <a:gd name="T43" fmla="*/ 0 h 181"/>
                    <a:gd name="T44" fmla="*/ 2 w 397"/>
                    <a:gd name="T45" fmla="*/ 0 h 181"/>
                    <a:gd name="T46" fmla="*/ 2 w 397"/>
                    <a:gd name="T47" fmla="*/ 0 h 181"/>
                    <a:gd name="T48" fmla="*/ 2 w 397"/>
                    <a:gd name="T49" fmla="*/ 0 h 181"/>
                    <a:gd name="T50" fmla="*/ 2 w 397"/>
                    <a:gd name="T51" fmla="*/ 1 h 181"/>
                    <a:gd name="T52" fmla="*/ 0 w 397"/>
                    <a:gd name="T53" fmla="*/ 1 h 18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97"/>
                    <a:gd name="T82" fmla="*/ 0 h 181"/>
                    <a:gd name="T83" fmla="*/ 397 w 397"/>
                    <a:gd name="T84" fmla="*/ 181 h 18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97" h="181">
                      <a:moveTo>
                        <a:pt x="0" y="181"/>
                      </a:moveTo>
                      <a:lnTo>
                        <a:pt x="1" y="176"/>
                      </a:lnTo>
                      <a:lnTo>
                        <a:pt x="3" y="161"/>
                      </a:lnTo>
                      <a:lnTo>
                        <a:pt x="6" y="140"/>
                      </a:lnTo>
                      <a:lnTo>
                        <a:pt x="11" y="115"/>
                      </a:lnTo>
                      <a:lnTo>
                        <a:pt x="15" y="90"/>
                      </a:lnTo>
                      <a:lnTo>
                        <a:pt x="20" y="66"/>
                      </a:lnTo>
                      <a:lnTo>
                        <a:pt x="23" y="47"/>
                      </a:lnTo>
                      <a:lnTo>
                        <a:pt x="25" y="35"/>
                      </a:lnTo>
                      <a:lnTo>
                        <a:pt x="27" y="28"/>
                      </a:lnTo>
                      <a:lnTo>
                        <a:pt x="31" y="21"/>
                      </a:lnTo>
                      <a:lnTo>
                        <a:pt x="34" y="15"/>
                      </a:lnTo>
                      <a:lnTo>
                        <a:pt x="39" y="11"/>
                      </a:lnTo>
                      <a:lnTo>
                        <a:pt x="45" y="7"/>
                      </a:lnTo>
                      <a:lnTo>
                        <a:pt x="53" y="5"/>
                      </a:lnTo>
                      <a:lnTo>
                        <a:pt x="61" y="2"/>
                      </a:lnTo>
                      <a:lnTo>
                        <a:pt x="73" y="2"/>
                      </a:lnTo>
                      <a:lnTo>
                        <a:pt x="96" y="2"/>
                      </a:lnTo>
                      <a:lnTo>
                        <a:pt x="137" y="1"/>
                      </a:lnTo>
                      <a:lnTo>
                        <a:pt x="190" y="1"/>
                      </a:lnTo>
                      <a:lnTo>
                        <a:pt x="247" y="1"/>
                      </a:lnTo>
                      <a:lnTo>
                        <a:pt x="302" y="0"/>
                      </a:lnTo>
                      <a:lnTo>
                        <a:pt x="351" y="0"/>
                      </a:lnTo>
                      <a:lnTo>
                        <a:pt x="384" y="0"/>
                      </a:lnTo>
                      <a:lnTo>
                        <a:pt x="397" y="0"/>
                      </a:lnTo>
                      <a:lnTo>
                        <a:pt x="373" y="179"/>
                      </a:lnTo>
                      <a:lnTo>
                        <a:pt x="0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4" name="Freeform 1206"/>
                <p:cNvSpPr>
                  <a:spLocks/>
                </p:cNvSpPr>
                <p:nvPr/>
              </p:nvSpPr>
              <p:spPr bwMode="auto">
                <a:xfrm>
                  <a:off x="575" y="1238"/>
                  <a:ext cx="189" cy="85"/>
                </a:xfrm>
                <a:custGeom>
                  <a:avLst/>
                  <a:gdLst>
                    <a:gd name="T0" fmla="*/ 0 w 378"/>
                    <a:gd name="T1" fmla="*/ 1 h 170"/>
                    <a:gd name="T2" fmla="*/ 1 w 378"/>
                    <a:gd name="T3" fmla="*/ 1 h 170"/>
                    <a:gd name="T4" fmla="*/ 1 w 378"/>
                    <a:gd name="T5" fmla="*/ 1 h 170"/>
                    <a:gd name="T6" fmla="*/ 1 w 378"/>
                    <a:gd name="T7" fmla="*/ 1 h 170"/>
                    <a:gd name="T8" fmla="*/ 1 w 378"/>
                    <a:gd name="T9" fmla="*/ 1 h 170"/>
                    <a:gd name="T10" fmla="*/ 1 w 378"/>
                    <a:gd name="T11" fmla="*/ 1 h 170"/>
                    <a:gd name="T12" fmla="*/ 1 w 378"/>
                    <a:gd name="T13" fmla="*/ 1 h 170"/>
                    <a:gd name="T14" fmla="*/ 1 w 378"/>
                    <a:gd name="T15" fmla="*/ 1 h 170"/>
                    <a:gd name="T16" fmla="*/ 1 w 378"/>
                    <a:gd name="T17" fmla="*/ 1 h 170"/>
                    <a:gd name="T18" fmla="*/ 1 w 378"/>
                    <a:gd name="T19" fmla="*/ 1 h 170"/>
                    <a:gd name="T20" fmla="*/ 1 w 378"/>
                    <a:gd name="T21" fmla="*/ 1 h 170"/>
                    <a:gd name="T22" fmla="*/ 1 w 378"/>
                    <a:gd name="T23" fmla="*/ 1 h 170"/>
                    <a:gd name="T24" fmla="*/ 1 w 378"/>
                    <a:gd name="T25" fmla="*/ 1 h 170"/>
                    <a:gd name="T26" fmla="*/ 1 w 378"/>
                    <a:gd name="T27" fmla="*/ 1 h 170"/>
                    <a:gd name="T28" fmla="*/ 1 w 378"/>
                    <a:gd name="T29" fmla="*/ 1 h 170"/>
                    <a:gd name="T30" fmla="*/ 1 w 378"/>
                    <a:gd name="T31" fmla="*/ 1 h 170"/>
                    <a:gd name="T32" fmla="*/ 1 w 378"/>
                    <a:gd name="T33" fmla="*/ 1 h 170"/>
                    <a:gd name="T34" fmla="*/ 1 w 378"/>
                    <a:gd name="T35" fmla="*/ 1 h 170"/>
                    <a:gd name="T36" fmla="*/ 1 w 378"/>
                    <a:gd name="T37" fmla="*/ 1 h 170"/>
                    <a:gd name="T38" fmla="*/ 1 w 378"/>
                    <a:gd name="T39" fmla="*/ 1 h 170"/>
                    <a:gd name="T40" fmla="*/ 1 w 378"/>
                    <a:gd name="T41" fmla="*/ 0 h 170"/>
                    <a:gd name="T42" fmla="*/ 1 w 378"/>
                    <a:gd name="T43" fmla="*/ 0 h 170"/>
                    <a:gd name="T44" fmla="*/ 1 w 378"/>
                    <a:gd name="T45" fmla="*/ 0 h 170"/>
                    <a:gd name="T46" fmla="*/ 1 w 378"/>
                    <a:gd name="T47" fmla="*/ 0 h 170"/>
                    <a:gd name="T48" fmla="*/ 1 w 378"/>
                    <a:gd name="T49" fmla="*/ 0 h 170"/>
                    <a:gd name="T50" fmla="*/ 1 w 378"/>
                    <a:gd name="T51" fmla="*/ 1 h 170"/>
                    <a:gd name="T52" fmla="*/ 0 w 378"/>
                    <a:gd name="T53" fmla="*/ 1 h 1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8"/>
                    <a:gd name="T82" fmla="*/ 0 h 170"/>
                    <a:gd name="T83" fmla="*/ 378 w 378"/>
                    <a:gd name="T84" fmla="*/ 170 h 1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8" h="170">
                      <a:moveTo>
                        <a:pt x="0" y="170"/>
                      </a:moveTo>
                      <a:lnTo>
                        <a:pt x="1" y="164"/>
                      </a:lnTo>
                      <a:lnTo>
                        <a:pt x="3" y="150"/>
                      </a:lnTo>
                      <a:lnTo>
                        <a:pt x="6" y="130"/>
                      </a:lnTo>
                      <a:lnTo>
                        <a:pt x="11" y="106"/>
                      </a:lnTo>
                      <a:lnTo>
                        <a:pt x="15" y="82"/>
                      </a:lnTo>
                      <a:lnTo>
                        <a:pt x="18" y="59"/>
                      </a:lnTo>
                      <a:lnTo>
                        <a:pt x="23" y="40"/>
                      </a:lnTo>
                      <a:lnTo>
                        <a:pt x="25" y="29"/>
                      </a:lnTo>
                      <a:lnTo>
                        <a:pt x="27" y="23"/>
                      </a:lnTo>
                      <a:lnTo>
                        <a:pt x="29" y="16"/>
                      </a:lnTo>
                      <a:lnTo>
                        <a:pt x="31" y="12"/>
                      </a:lnTo>
                      <a:lnTo>
                        <a:pt x="35" y="7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4" y="1"/>
                      </a:lnTo>
                      <a:lnTo>
                        <a:pt x="65" y="1"/>
                      </a:lnTo>
                      <a:lnTo>
                        <a:pt x="87" y="1"/>
                      </a:lnTo>
                      <a:lnTo>
                        <a:pt x="127" y="1"/>
                      </a:lnTo>
                      <a:lnTo>
                        <a:pt x="177" y="1"/>
                      </a:lnTo>
                      <a:lnTo>
                        <a:pt x="233" y="0"/>
                      </a:lnTo>
                      <a:lnTo>
                        <a:pt x="287" y="0"/>
                      </a:lnTo>
                      <a:lnTo>
                        <a:pt x="333" y="0"/>
                      </a:lnTo>
                      <a:lnTo>
                        <a:pt x="366" y="0"/>
                      </a:lnTo>
                      <a:lnTo>
                        <a:pt x="378" y="0"/>
                      </a:lnTo>
                      <a:lnTo>
                        <a:pt x="358" y="168"/>
                      </a:lnTo>
                      <a:lnTo>
                        <a:pt x="0" y="170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5" name="Freeform 1207"/>
                <p:cNvSpPr>
                  <a:spLocks/>
                </p:cNvSpPr>
                <p:nvPr/>
              </p:nvSpPr>
              <p:spPr bwMode="auto">
                <a:xfrm>
                  <a:off x="575" y="1238"/>
                  <a:ext cx="189" cy="85"/>
                </a:xfrm>
                <a:custGeom>
                  <a:avLst/>
                  <a:gdLst>
                    <a:gd name="T0" fmla="*/ 0 w 378"/>
                    <a:gd name="T1" fmla="*/ 1 h 170"/>
                    <a:gd name="T2" fmla="*/ 1 w 378"/>
                    <a:gd name="T3" fmla="*/ 1 h 170"/>
                    <a:gd name="T4" fmla="*/ 1 w 378"/>
                    <a:gd name="T5" fmla="*/ 1 h 170"/>
                    <a:gd name="T6" fmla="*/ 1 w 378"/>
                    <a:gd name="T7" fmla="*/ 1 h 170"/>
                    <a:gd name="T8" fmla="*/ 1 w 378"/>
                    <a:gd name="T9" fmla="*/ 1 h 170"/>
                    <a:gd name="T10" fmla="*/ 1 w 378"/>
                    <a:gd name="T11" fmla="*/ 1 h 170"/>
                    <a:gd name="T12" fmla="*/ 1 w 378"/>
                    <a:gd name="T13" fmla="*/ 1 h 170"/>
                    <a:gd name="T14" fmla="*/ 1 w 378"/>
                    <a:gd name="T15" fmla="*/ 1 h 170"/>
                    <a:gd name="T16" fmla="*/ 1 w 378"/>
                    <a:gd name="T17" fmla="*/ 1 h 170"/>
                    <a:gd name="T18" fmla="*/ 1 w 378"/>
                    <a:gd name="T19" fmla="*/ 1 h 170"/>
                    <a:gd name="T20" fmla="*/ 1 w 378"/>
                    <a:gd name="T21" fmla="*/ 1 h 170"/>
                    <a:gd name="T22" fmla="*/ 1 w 378"/>
                    <a:gd name="T23" fmla="*/ 1 h 170"/>
                    <a:gd name="T24" fmla="*/ 1 w 378"/>
                    <a:gd name="T25" fmla="*/ 1 h 170"/>
                    <a:gd name="T26" fmla="*/ 1 w 378"/>
                    <a:gd name="T27" fmla="*/ 1 h 170"/>
                    <a:gd name="T28" fmla="*/ 1 w 378"/>
                    <a:gd name="T29" fmla="*/ 1 h 170"/>
                    <a:gd name="T30" fmla="*/ 1 w 378"/>
                    <a:gd name="T31" fmla="*/ 1 h 170"/>
                    <a:gd name="T32" fmla="*/ 1 w 378"/>
                    <a:gd name="T33" fmla="*/ 1 h 170"/>
                    <a:gd name="T34" fmla="*/ 1 w 378"/>
                    <a:gd name="T35" fmla="*/ 1 h 170"/>
                    <a:gd name="T36" fmla="*/ 1 w 378"/>
                    <a:gd name="T37" fmla="*/ 1 h 170"/>
                    <a:gd name="T38" fmla="*/ 1 w 378"/>
                    <a:gd name="T39" fmla="*/ 1 h 170"/>
                    <a:gd name="T40" fmla="*/ 1 w 378"/>
                    <a:gd name="T41" fmla="*/ 0 h 170"/>
                    <a:gd name="T42" fmla="*/ 1 w 378"/>
                    <a:gd name="T43" fmla="*/ 0 h 170"/>
                    <a:gd name="T44" fmla="*/ 1 w 378"/>
                    <a:gd name="T45" fmla="*/ 0 h 170"/>
                    <a:gd name="T46" fmla="*/ 1 w 378"/>
                    <a:gd name="T47" fmla="*/ 0 h 170"/>
                    <a:gd name="T48" fmla="*/ 1 w 378"/>
                    <a:gd name="T49" fmla="*/ 0 h 170"/>
                    <a:gd name="T50" fmla="*/ 1 w 378"/>
                    <a:gd name="T51" fmla="*/ 1 h 170"/>
                    <a:gd name="T52" fmla="*/ 0 w 378"/>
                    <a:gd name="T53" fmla="*/ 1 h 1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8"/>
                    <a:gd name="T82" fmla="*/ 0 h 170"/>
                    <a:gd name="T83" fmla="*/ 378 w 378"/>
                    <a:gd name="T84" fmla="*/ 170 h 1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8" h="170">
                      <a:moveTo>
                        <a:pt x="0" y="170"/>
                      </a:moveTo>
                      <a:lnTo>
                        <a:pt x="1" y="164"/>
                      </a:lnTo>
                      <a:lnTo>
                        <a:pt x="3" y="150"/>
                      </a:lnTo>
                      <a:lnTo>
                        <a:pt x="6" y="130"/>
                      </a:lnTo>
                      <a:lnTo>
                        <a:pt x="11" y="106"/>
                      </a:lnTo>
                      <a:lnTo>
                        <a:pt x="15" y="82"/>
                      </a:lnTo>
                      <a:lnTo>
                        <a:pt x="18" y="59"/>
                      </a:lnTo>
                      <a:lnTo>
                        <a:pt x="23" y="40"/>
                      </a:lnTo>
                      <a:lnTo>
                        <a:pt x="25" y="29"/>
                      </a:lnTo>
                      <a:lnTo>
                        <a:pt x="27" y="23"/>
                      </a:lnTo>
                      <a:lnTo>
                        <a:pt x="29" y="16"/>
                      </a:lnTo>
                      <a:lnTo>
                        <a:pt x="31" y="12"/>
                      </a:lnTo>
                      <a:lnTo>
                        <a:pt x="35" y="7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4" y="1"/>
                      </a:lnTo>
                      <a:lnTo>
                        <a:pt x="65" y="1"/>
                      </a:lnTo>
                      <a:lnTo>
                        <a:pt x="87" y="1"/>
                      </a:lnTo>
                      <a:lnTo>
                        <a:pt x="127" y="1"/>
                      </a:lnTo>
                      <a:lnTo>
                        <a:pt x="177" y="1"/>
                      </a:lnTo>
                      <a:lnTo>
                        <a:pt x="233" y="0"/>
                      </a:lnTo>
                      <a:lnTo>
                        <a:pt x="287" y="0"/>
                      </a:lnTo>
                      <a:lnTo>
                        <a:pt x="333" y="0"/>
                      </a:lnTo>
                      <a:lnTo>
                        <a:pt x="366" y="0"/>
                      </a:lnTo>
                      <a:lnTo>
                        <a:pt x="378" y="0"/>
                      </a:lnTo>
                      <a:lnTo>
                        <a:pt x="358" y="168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6" name="Freeform 1208"/>
                <p:cNvSpPr>
                  <a:spLocks/>
                </p:cNvSpPr>
                <p:nvPr/>
              </p:nvSpPr>
              <p:spPr bwMode="auto">
                <a:xfrm>
                  <a:off x="575" y="1238"/>
                  <a:ext cx="189" cy="85"/>
                </a:xfrm>
                <a:custGeom>
                  <a:avLst/>
                  <a:gdLst>
                    <a:gd name="T0" fmla="*/ 0 w 378"/>
                    <a:gd name="T1" fmla="*/ 1 h 170"/>
                    <a:gd name="T2" fmla="*/ 1 w 378"/>
                    <a:gd name="T3" fmla="*/ 1 h 170"/>
                    <a:gd name="T4" fmla="*/ 1 w 378"/>
                    <a:gd name="T5" fmla="*/ 1 h 170"/>
                    <a:gd name="T6" fmla="*/ 1 w 378"/>
                    <a:gd name="T7" fmla="*/ 1 h 170"/>
                    <a:gd name="T8" fmla="*/ 1 w 378"/>
                    <a:gd name="T9" fmla="*/ 1 h 170"/>
                    <a:gd name="T10" fmla="*/ 1 w 378"/>
                    <a:gd name="T11" fmla="*/ 1 h 170"/>
                    <a:gd name="T12" fmla="*/ 1 w 378"/>
                    <a:gd name="T13" fmla="*/ 1 h 170"/>
                    <a:gd name="T14" fmla="*/ 1 w 378"/>
                    <a:gd name="T15" fmla="*/ 1 h 170"/>
                    <a:gd name="T16" fmla="*/ 1 w 378"/>
                    <a:gd name="T17" fmla="*/ 1 h 170"/>
                    <a:gd name="T18" fmla="*/ 1 w 378"/>
                    <a:gd name="T19" fmla="*/ 1 h 170"/>
                    <a:gd name="T20" fmla="*/ 1 w 378"/>
                    <a:gd name="T21" fmla="*/ 1 h 170"/>
                    <a:gd name="T22" fmla="*/ 1 w 378"/>
                    <a:gd name="T23" fmla="*/ 1 h 170"/>
                    <a:gd name="T24" fmla="*/ 1 w 378"/>
                    <a:gd name="T25" fmla="*/ 1 h 170"/>
                    <a:gd name="T26" fmla="*/ 1 w 378"/>
                    <a:gd name="T27" fmla="*/ 1 h 170"/>
                    <a:gd name="T28" fmla="*/ 1 w 378"/>
                    <a:gd name="T29" fmla="*/ 1 h 170"/>
                    <a:gd name="T30" fmla="*/ 1 w 378"/>
                    <a:gd name="T31" fmla="*/ 1 h 170"/>
                    <a:gd name="T32" fmla="*/ 1 w 378"/>
                    <a:gd name="T33" fmla="*/ 1 h 170"/>
                    <a:gd name="T34" fmla="*/ 1 w 378"/>
                    <a:gd name="T35" fmla="*/ 1 h 170"/>
                    <a:gd name="T36" fmla="*/ 1 w 378"/>
                    <a:gd name="T37" fmla="*/ 1 h 170"/>
                    <a:gd name="T38" fmla="*/ 1 w 378"/>
                    <a:gd name="T39" fmla="*/ 1 h 170"/>
                    <a:gd name="T40" fmla="*/ 1 w 378"/>
                    <a:gd name="T41" fmla="*/ 0 h 170"/>
                    <a:gd name="T42" fmla="*/ 1 w 378"/>
                    <a:gd name="T43" fmla="*/ 0 h 170"/>
                    <a:gd name="T44" fmla="*/ 1 w 378"/>
                    <a:gd name="T45" fmla="*/ 0 h 170"/>
                    <a:gd name="T46" fmla="*/ 1 w 378"/>
                    <a:gd name="T47" fmla="*/ 0 h 170"/>
                    <a:gd name="T48" fmla="*/ 1 w 378"/>
                    <a:gd name="T49" fmla="*/ 0 h 170"/>
                    <a:gd name="T50" fmla="*/ 1 w 378"/>
                    <a:gd name="T51" fmla="*/ 1 h 170"/>
                    <a:gd name="T52" fmla="*/ 0 w 378"/>
                    <a:gd name="T53" fmla="*/ 1 h 17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8"/>
                    <a:gd name="T82" fmla="*/ 0 h 170"/>
                    <a:gd name="T83" fmla="*/ 378 w 378"/>
                    <a:gd name="T84" fmla="*/ 170 h 17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8" h="170">
                      <a:moveTo>
                        <a:pt x="0" y="170"/>
                      </a:moveTo>
                      <a:lnTo>
                        <a:pt x="1" y="164"/>
                      </a:lnTo>
                      <a:lnTo>
                        <a:pt x="3" y="150"/>
                      </a:lnTo>
                      <a:lnTo>
                        <a:pt x="6" y="130"/>
                      </a:lnTo>
                      <a:lnTo>
                        <a:pt x="11" y="106"/>
                      </a:lnTo>
                      <a:lnTo>
                        <a:pt x="15" y="82"/>
                      </a:lnTo>
                      <a:lnTo>
                        <a:pt x="18" y="59"/>
                      </a:lnTo>
                      <a:lnTo>
                        <a:pt x="23" y="40"/>
                      </a:lnTo>
                      <a:lnTo>
                        <a:pt x="25" y="29"/>
                      </a:lnTo>
                      <a:lnTo>
                        <a:pt x="27" y="23"/>
                      </a:lnTo>
                      <a:lnTo>
                        <a:pt x="29" y="16"/>
                      </a:lnTo>
                      <a:lnTo>
                        <a:pt x="31" y="12"/>
                      </a:lnTo>
                      <a:lnTo>
                        <a:pt x="35" y="7"/>
                      </a:lnTo>
                      <a:lnTo>
                        <a:pt x="40" y="5"/>
                      </a:lnTo>
                      <a:lnTo>
                        <a:pt x="46" y="3"/>
                      </a:lnTo>
                      <a:lnTo>
                        <a:pt x="54" y="1"/>
                      </a:lnTo>
                      <a:lnTo>
                        <a:pt x="65" y="1"/>
                      </a:lnTo>
                      <a:lnTo>
                        <a:pt x="87" y="1"/>
                      </a:lnTo>
                      <a:lnTo>
                        <a:pt x="127" y="1"/>
                      </a:lnTo>
                      <a:lnTo>
                        <a:pt x="177" y="1"/>
                      </a:lnTo>
                      <a:lnTo>
                        <a:pt x="233" y="0"/>
                      </a:lnTo>
                      <a:lnTo>
                        <a:pt x="287" y="0"/>
                      </a:lnTo>
                      <a:lnTo>
                        <a:pt x="333" y="0"/>
                      </a:lnTo>
                      <a:lnTo>
                        <a:pt x="366" y="0"/>
                      </a:lnTo>
                      <a:lnTo>
                        <a:pt x="378" y="0"/>
                      </a:lnTo>
                      <a:lnTo>
                        <a:pt x="358" y="168"/>
                      </a:lnTo>
                      <a:lnTo>
                        <a:pt x="0" y="1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7" name="Freeform 1209"/>
                <p:cNvSpPr>
                  <a:spLocks/>
                </p:cNvSpPr>
                <p:nvPr/>
              </p:nvSpPr>
              <p:spPr bwMode="auto">
                <a:xfrm>
                  <a:off x="775" y="1235"/>
                  <a:ext cx="193" cy="88"/>
                </a:xfrm>
                <a:custGeom>
                  <a:avLst/>
                  <a:gdLst>
                    <a:gd name="T0" fmla="*/ 0 w 384"/>
                    <a:gd name="T1" fmla="*/ 1 h 176"/>
                    <a:gd name="T2" fmla="*/ 1 w 384"/>
                    <a:gd name="T3" fmla="*/ 0 h 176"/>
                    <a:gd name="T4" fmla="*/ 1 w 384"/>
                    <a:gd name="T5" fmla="*/ 0 h 176"/>
                    <a:gd name="T6" fmla="*/ 1 w 384"/>
                    <a:gd name="T7" fmla="*/ 0 h 176"/>
                    <a:gd name="T8" fmla="*/ 1 w 384"/>
                    <a:gd name="T9" fmla="*/ 0 h 176"/>
                    <a:gd name="T10" fmla="*/ 1 w 384"/>
                    <a:gd name="T11" fmla="*/ 0 h 176"/>
                    <a:gd name="T12" fmla="*/ 1 w 384"/>
                    <a:gd name="T13" fmla="*/ 0 h 176"/>
                    <a:gd name="T14" fmla="*/ 2 w 384"/>
                    <a:gd name="T15" fmla="*/ 0 h 176"/>
                    <a:gd name="T16" fmla="*/ 2 w 384"/>
                    <a:gd name="T17" fmla="*/ 0 h 176"/>
                    <a:gd name="T18" fmla="*/ 2 w 384"/>
                    <a:gd name="T19" fmla="*/ 0 h 176"/>
                    <a:gd name="T20" fmla="*/ 2 w 384"/>
                    <a:gd name="T21" fmla="*/ 0 h 176"/>
                    <a:gd name="T22" fmla="*/ 2 w 384"/>
                    <a:gd name="T23" fmla="*/ 1 h 176"/>
                    <a:gd name="T24" fmla="*/ 2 w 384"/>
                    <a:gd name="T25" fmla="*/ 1 h 176"/>
                    <a:gd name="T26" fmla="*/ 2 w 384"/>
                    <a:gd name="T27" fmla="*/ 1 h 176"/>
                    <a:gd name="T28" fmla="*/ 2 w 384"/>
                    <a:gd name="T29" fmla="*/ 1 h 176"/>
                    <a:gd name="T30" fmla="*/ 2 w 384"/>
                    <a:gd name="T31" fmla="*/ 1 h 176"/>
                    <a:gd name="T32" fmla="*/ 2 w 384"/>
                    <a:gd name="T33" fmla="*/ 1 h 176"/>
                    <a:gd name="T34" fmla="*/ 2 w 384"/>
                    <a:gd name="T35" fmla="*/ 1 h 176"/>
                    <a:gd name="T36" fmla="*/ 2 w 384"/>
                    <a:gd name="T37" fmla="*/ 1 h 176"/>
                    <a:gd name="T38" fmla="*/ 2 w 384"/>
                    <a:gd name="T39" fmla="*/ 1 h 176"/>
                    <a:gd name="T40" fmla="*/ 2 w 384"/>
                    <a:gd name="T41" fmla="*/ 1 h 176"/>
                    <a:gd name="T42" fmla="*/ 2 w 384"/>
                    <a:gd name="T43" fmla="*/ 1 h 176"/>
                    <a:gd name="T44" fmla="*/ 2 w 384"/>
                    <a:gd name="T45" fmla="*/ 1 h 176"/>
                    <a:gd name="T46" fmla="*/ 2 w 384"/>
                    <a:gd name="T47" fmla="*/ 1 h 176"/>
                    <a:gd name="T48" fmla="*/ 2 w 384"/>
                    <a:gd name="T49" fmla="*/ 1 h 176"/>
                    <a:gd name="T50" fmla="*/ 2 w 384"/>
                    <a:gd name="T51" fmla="*/ 1 h 176"/>
                    <a:gd name="T52" fmla="*/ 2 w 384"/>
                    <a:gd name="T53" fmla="*/ 1 h 176"/>
                    <a:gd name="T54" fmla="*/ 2 w 384"/>
                    <a:gd name="T55" fmla="*/ 1 h 176"/>
                    <a:gd name="T56" fmla="*/ 0 w 384"/>
                    <a:gd name="T57" fmla="*/ 1 h 1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"/>
                    <a:gd name="T88" fmla="*/ 0 h 176"/>
                    <a:gd name="T89" fmla="*/ 384 w 384"/>
                    <a:gd name="T90" fmla="*/ 176 h 17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" h="176">
                      <a:moveTo>
                        <a:pt x="0" y="176"/>
                      </a:moveTo>
                      <a:lnTo>
                        <a:pt x="19" y="0"/>
                      </a:lnTo>
                      <a:lnTo>
                        <a:pt x="33" y="0"/>
                      </a:lnTo>
                      <a:lnTo>
                        <a:pt x="68" y="0"/>
                      </a:lnTo>
                      <a:lnTo>
                        <a:pt x="117" y="0"/>
                      </a:lnTo>
                      <a:lnTo>
                        <a:pt x="174" y="0"/>
                      </a:lnTo>
                      <a:lnTo>
                        <a:pt x="232" y="0"/>
                      </a:lnTo>
                      <a:lnTo>
                        <a:pt x="285" y="0"/>
                      </a:lnTo>
                      <a:lnTo>
                        <a:pt x="323" y="0"/>
                      </a:lnTo>
                      <a:lnTo>
                        <a:pt x="343" y="0"/>
                      </a:lnTo>
                      <a:lnTo>
                        <a:pt x="349" y="0"/>
                      </a:lnTo>
                      <a:lnTo>
                        <a:pt x="357" y="1"/>
                      </a:lnTo>
                      <a:lnTo>
                        <a:pt x="364" y="4"/>
                      </a:lnTo>
                      <a:lnTo>
                        <a:pt x="370" y="7"/>
                      </a:lnTo>
                      <a:lnTo>
                        <a:pt x="376" y="12"/>
                      </a:lnTo>
                      <a:lnTo>
                        <a:pt x="381" y="19"/>
                      </a:lnTo>
                      <a:lnTo>
                        <a:pt x="382" y="22"/>
                      </a:lnTo>
                      <a:lnTo>
                        <a:pt x="383" y="27"/>
                      </a:lnTo>
                      <a:lnTo>
                        <a:pt x="384" y="31"/>
                      </a:lnTo>
                      <a:lnTo>
                        <a:pt x="384" y="37"/>
                      </a:lnTo>
                      <a:lnTo>
                        <a:pt x="384" y="51"/>
                      </a:lnTo>
                      <a:lnTo>
                        <a:pt x="384" y="70"/>
                      </a:lnTo>
                      <a:lnTo>
                        <a:pt x="384" y="94"/>
                      </a:lnTo>
                      <a:lnTo>
                        <a:pt x="384" y="117"/>
                      </a:lnTo>
                      <a:lnTo>
                        <a:pt x="384" y="140"/>
                      </a:lnTo>
                      <a:lnTo>
                        <a:pt x="384" y="158"/>
                      </a:lnTo>
                      <a:lnTo>
                        <a:pt x="384" y="170"/>
                      </a:lnTo>
                      <a:lnTo>
                        <a:pt x="384" y="176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8" name="Freeform 1210"/>
                <p:cNvSpPr>
                  <a:spLocks/>
                </p:cNvSpPr>
                <p:nvPr/>
              </p:nvSpPr>
              <p:spPr bwMode="auto">
                <a:xfrm>
                  <a:off x="775" y="1235"/>
                  <a:ext cx="193" cy="88"/>
                </a:xfrm>
                <a:custGeom>
                  <a:avLst/>
                  <a:gdLst>
                    <a:gd name="T0" fmla="*/ 0 w 384"/>
                    <a:gd name="T1" fmla="*/ 1 h 176"/>
                    <a:gd name="T2" fmla="*/ 1 w 384"/>
                    <a:gd name="T3" fmla="*/ 0 h 176"/>
                    <a:gd name="T4" fmla="*/ 1 w 384"/>
                    <a:gd name="T5" fmla="*/ 0 h 176"/>
                    <a:gd name="T6" fmla="*/ 1 w 384"/>
                    <a:gd name="T7" fmla="*/ 0 h 176"/>
                    <a:gd name="T8" fmla="*/ 1 w 384"/>
                    <a:gd name="T9" fmla="*/ 0 h 176"/>
                    <a:gd name="T10" fmla="*/ 1 w 384"/>
                    <a:gd name="T11" fmla="*/ 0 h 176"/>
                    <a:gd name="T12" fmla="*/ 1 w 384"/>
                    <a:gd name="T13" fmla="*/ 0 h 176"/>
                    <a:gd name="T14" fmla="*/ 2 w 384"/>
                    <a:gd name="T15" fmla="*/ 0 h 176"/>
                    <a:gd name="T16" fmla="*/ 2 w 384"/>
                    <a:gd name="T17" fmla="*/ 0 h 176"/>
                    <a:gd name="T18" fmla="*/ 2 w 384"/>
                    <a:gd name="T19" fmla="*/ 0 h 176"/>
                    <a:gd name="T20" fmla="*/ 2 w 384"/>
                    <a:gd name="T21" fmla="*/ 0 h 176"/>
                    <a:gd name="T22" fmla="*/ 2 w 384"/>
                    <a:gd name="T23" fmla="*/ 1 h 176"/>
                    <a:gd name="T24" fmla="*/ 2 w 384"/>
                    <a:gd name="T25" fmla="*/ 1 h 176"/>
                    <a:gd name="T26" fmla="*/ 2 w 384"/>
                    <a:gd name="T27" fmla="*/ 1 h 176"/>
                    <a:gd name="T28" fmla="*/ 2 w 384"/>
                    <a:gd name="T29" fmla="*/ 1 h 176"/>
                    <a:gd name="T30" fmla="*/ 2 w 384"/>
                    <a:gd name="T31" fmla="*/ 1 h 176"/>
                    <a:gd name="T32" fmla="*/ 2 w 384"/>
                    <a:gd name="T33" fmla="*/ 1 h 176"/>
                    <a:gd name="T34" fmla="*/ 2 w 384"/>
                    <a:gd name="T35" fmla="*/ 1 h 176"/>
                    <a:gd name="T36" fmla="*/ 2 w 384"/>
                    <a:gd name="T37" fmla="*/ 1 h 176"/>
                    <a:gd name="T38" fmla="*/ 2 w 384"/>
                    <a:gd name="T39" fmla="*/ 1 h 176"/>
                    <a:gd name="T40" fmla="*/ 2 w 384"/>
                    <a:gd name="T41" fmla="*/ 1 h 176"/>
                    <a:gd name="T42" fmla="*/ 2 w 384"/>
                    <a:gd name="T43" fmla="*/ 1 h 176"/>
                    <a:gd name="T44" fmla="*/ 2 w 384"/>
                    <a:gd name="T45" fmla="*/ 1 h 176"/>
                    <a:gd name="T46" fmla="*/ 2 w 384"/>
                    <a:gd name="T47" fmla="*/ 1 h 176"/>
                    <a:gd name="T48" fmla="*/ 2 w 384"/>
                    <a:gd name="T49" fmla="*/ 1 h 176"/>
                    <a:gd name="T50" fmla="*/ 2 w 384"/>
                    <a:gd name="T51" fmla="*/ 1 h 176"/>
                    <a:gd name="T52" fmla="*/ 2 w 384"/>
                    <a:gd name="T53" fmla="*/ 1 h 176"/>
                    <a:gd name="T54" fmla="*/ 2 w 384"/>
                    <a:gd name="T55" fmla="*/ 1 h 176"/>
                    <a:gd name="T56" fmla="*/ 0 w 384"/>
                    <a:gd name="T57" fmla="*/ 1 h 17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"/>
                    <a:gd name="T88" fmla="*/ 0 h 176"/>
                    <a:gd name="T89" fmla="*/ 384 w 384"/>
                    <a:gd name="T90" fmla="*/ 176 h 17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" h="176">
                      <a:moveTo>
                        <a:pt x="0" y="176"/>
                      </a:moveTo>
                      <a:lnTo>
                        <a:pt x="19" y="0"/>
                      </a:lnTo>
                      <a:lnTo>
                        <a:pt x="33" y="0"/>
                      </a:lnTo>
                      <a:lnTo>
                        <a:pt x="68" y="0"/>
                      </a:lnTo>
                      <a:lnTo>
                        <a:pt x="117" y="0"/>
                      </a:lnTo>
                      <a:lnTo>
                        <a:pt x="174" y="0"/>
                      </a:lnTo>
                      <a:lnTo>
                        <a:pt x="232" y="0"/>
                      </a:lnTo>
                      <a:lnTo>
                        <a:pt x="285" y="0"/>
                      </a:lnTo>
                      <a:lnTo>
                        <a:pt x="323" y="0"/>
                      </a:lnTo>
                      <a:lnTo>
                        <a:pt x="343" y="0"/>
                      </a:lnTo>
                      <a:lnTo>
                        <a:pt x="349" y="0"/>
                      </a:lnTo>
                      <a:lnTo>
                        <a:pt x="357" y="1"/>
                      </a:lnTo>
                      <a:lnTo>
                        <a:pt x="364" y="4"/>
                      </a:lnTo>
                      <a:lnTo>
                        <a:pt x="370" y="7"/>
                      </a:lnTo>
                      <a:lnTo>
                        <a:pt x="376" y="12"/>
                      </a:lnTo>
                      <a:lnTo>
                        <a:pt x="381" y="19"/>
                      </a:lnTo>
                      <a:lnTo>
                        <a:pt x="382" y="22"/>
                      </a:lnTo>
                      <a:lnTo>
                        <a:pt x="383" y="27"/>
                      </a:lnTo>
                      <a:lnTo>
                        <a:pt x="384" y="31"/>
                      </a:lnTo>
                      <a:lnTo>
                        <a:pt x="384" y="37"/>
                      </a:lnTo>
                      <a:lnTo>
                        <a:pt x="384" y="51"/>
                      </a:lnTo>
                      <a:lnTo>
                        <a:pt x="384" y="70"/>
                      </a:lnTo>
                      <a:lnTo>
                        <a:pt x="384" y="94"/>
                      </a:lnTo>
                      <a:lnTo>
                        <a:pt x="384" y="117"/>
                      </a:lnTo>
                      <a:lnTo>
                        <a:pt x="384" y="140"/>
                      </a:lnTo>
                      <a:lnTo>
                        <a:pt x="384" y="158"/>
                      </a:lnTo>
                      <a:lnTo>
                        <a:pt x="384" y="170"/>
                      </a:lnTo>
                      <a:lnTo>
                        <a:pt x="384" y="176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19" name="Freeform 1211"/>
                <p:cNvSpPr>
                  <a:spLocks/>
                </p:cNvSpPr>
                <p:nvPr/>
              </p:nvSpPr>
              <p:spPr bwMode="auto">
                <a:xfrm>
                  <a:off x="780" y="1238"/>
                  <a:ext cx="183" cy="81"/>
                </a:xfrm>
                <a:custGeom>
                  <a:avLst/>
                  <a:gdLst>
                    <a:gd name="T0" fmla="*/ 0 w 365"/>
                    <a:gd name="T1" fmla="*/ 1 h 161"/>
                    <a:gd name="T2" fmla="*/ 1 w 365"/>
                    <a:gd name="T3" fmla="*/ 0 h 161"/>
                    <a:gd name="T4" fmla="*/ 1 w 365"/>
                    <a:gd name="T5" fmla="*/ 0 h 161"/>
                    <a:gd name="T6" fmla="*/ 1 w 365"/>
                    <a:gd name="T7" fmla="*/ 0 h 161"/>
                    <a:gd name="T8" fmla="*/ 1 w 365"/>
                    <a:gd name="T9" fmla="*/ 0 h 161"/>
                    <a:gd name="T10" fmla="*/ 1 w 365"/>
                    <a:gd name="T11" fmla="*/ 0 h 161"/>
                    <a:gd name="T12" fmla="*/ 1 w 365"/>
                    <a:gd name="T13" fmla="*/ 0 h 161"/>
                    <a:gd name="T14" fmla="*/ 2 w 365"/>
                    <a:gd name="T15" fmla="*/ 0 h 161"/>
                    <a:gd name="T16" fmla="*/ 2 w 365"/>
                    <a:gd name="T17" fmla="*/ 0 h 161"/>
                    <a:gd name="T18" fmla="*/ 2 w 365"/>
                    <a:gd name="T19" fmla="*/ 0 h 161"/>
                    <a:gd name="T20" fmla="*/ 2 w 365"/>
                    <a:gd name="T21" fmla="*/ 0 h 161"/>
                    <a:gd name="T22" fmla="*/ 2 w 365"/>
                    <a:gd name="T23" fmla="*/ 1 h 161"/>
                    <a:gd name="T24" fmla="*/ 2 w 365"/>
                    <a:gd name="T25" fmla="*/ 1 h 161"/>
                    <a:gd name="T26" fmla="*/ 2 w 365"/>
                    <a:gd name="T27" fmla="*/ 1 h 161"/>
                    <a:gd name="T28" fmla="*/ 2 w 365"/>
                    <a:gd name="T29" fmla="*/ 1 h 161"/>
                    <a:gd name="T30" fmla="*/ 2 w 365"/>
                    <a:gd name="T31" fmla="*/ 1 h 161"/>
                    <a:gd name="T32" fmla="*/ 2 w 365"/>
                    <a:gd name="T33" fmla="*/ 1 h 161"/>
                    <a:gd name="T34" fmla="*/ 2 w 365"/>
                    <a:gd name="T35" fmla="*/ 1 h 161"/>
                    <a:gd name="T36" fmla="*/ 2 w 365"/>
                    <a:gd name="T37" fmla="*/ 1 h 161"/>
                    <a:gd name="T38" fmla="*/ 2 w 365"/>
                    <a:gd name="T39" fmla="*/ 1 h 161"/>
                    <a:gd name="T40" fmla="*/ 2 w 365"/>
                    <a:gd name="T41" fmla="*/ 1 h 161"/>
                    <a:gd name="T42" fmla="*/ 2 w 365"/>
                    <a:gd name="T43" fmla="*/ 1 h 161"/>
                    <a:gd name="T44" fmla="*/ 2 w 365"/>
                    <a:gd name="T45" fmla="*/ 1 h 161"/>
                    <a:gd name="T46" fmla="*/ 2 w 365"/>
                    <a:gd name="T47" fmla="*/ 1 h 161"/>
                    <a:gd name="T48" fmla="*/ 2 w 365"/>
                    <a:gd name="T49" fmla="*/ 1 h 161"/>
                    <a:gd name="T50" fmla="*/ 2 w 365"/>
                    <a:gd name="T51" fmla="*/ 1 h 161"/>
                    <a:gd name="T52" fmla="*/ 2 w 365"/>
                    <a:gd name="T53" fmla="*/ 1 h 161"/>
                    <a:gd name="T54" fmla="*/ 2 w 365"/>
                    <a:gd name="T55" fmla="*/ 1 h 161"/>
                    <a:gd name="T56" fmla="*/ 0 w 365"/>
                    <a:gd name="T57" fmla="*/ 1 h 16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65"/>
                    <a:gd name="T88" fmla="*/ 0 h 161"/>
                    <a:gd name="T89" fmla="*/ 365 w 365"/>
                    <a:gd name="T90" fmla="*/ 161 h 16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65" h="161">
                      <a:moveTo>
                        <a:pt x="0" y="161"/>
                      </a:move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62" y="0"/>
                      </a:lnTo>
                      <a:lnTo>
                        <a:pt x="109" y="0"/>
                      </a:lnTo>
                      <a:lnTo>
                        <a:pt x="163" y="0"/>
                      </a:lnTo>
                      <a:lnTo>
                        <a:pt x="218" y="0"/>
                      </a:lnTo>
                      <a:lnTo>
                        <a:pt x="266" y="0"/>
                      </a:lnTo>
                      <a:lnTo>
                        <a:pt x="303" y="0"/>
                      </a:lnTo>
                      <a:lnTo>
                        <a:pt x="321" y="0"/>
                      </a:lnTo>
                      <a:lnTo>
                        <a:pt x="327" y="0"/>
                      </a:lnTo>
                      <a:lnTo>
                        <a:pt x="335" y="1"/>
                      </a:lnTo>
                      <a:lnTo>
                        <a:pt x="343" y="3"/>
                      </a:lnTo>
                      <a:lnTo>
                        <a:pt x="349" y="6"/>
                      </a:lnTo>
                      <a:lnTo>
                        <a:pt x="356" y="11"/>
                      </a:lnTo>
                      <a:lnTo>
                        <a:pt x="360" y="17"/>
                      </a:lnTo>
                      <a:lnTo>
                        <a:pt x="362" y="21"/>
                      </a:lnTo>
                      <a:lnTo>
                        <a:pt x="363" y="24"/>
                      </a:lnTo>
                      <a:lnTo>
                        <a:pt x="365" y="28"/>
                      </a:lnTo>
                      <a:lnTo>
                        <a:pt x="365" y="34"/>
                      </a:lnTo>
                      <a:lnTo>
                        <a:pt x="365" y="47"/>
                      </a:lnTo>
                      <a:lnTo>
                        <a:pt x="365" y="66"/>
                      </a:lnTo>
                      <a:lnTo>
                        <a:pt x="365" y="87"/>
                      </a:lnTo>
                      <a:lnTo>
                        <a:pt x="365" y="107"/>
                      </a:lnTo>
                      <a:lnTo>
                        <a:pt x="365" y="128"/>
                      </a:lnTo>
                      <a:lnTo>
                        <a:pt x="365" y="146"/>
                      </a:lnTo>
                      <a:lnTo>
                        <a:pt x="365" y="157"/>
                      </a:lnTo>
                      <a:lnTo>
                        <a:pt x="365" y="161"/>
                      </a:lnTo>
                      <a:lnTo>
                        <a:pt x="0" y="161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0" name="Freeform 1212"/>
                <p:cNvSpPr>
                  <a:spLocks/>
                </p:cNvSpPr>
                <p:nvPr/>
              </p:nvSpPr>
              <p:spPr bwMode="auto">
                <a:xfrm>
                  <a:off x="780" y="1238"/>
                  <a:ext cx="183" cy="81"/>
                </a:xfrm>
                <a:custGeom>
                  <a:avLst/>
                  <a:gdLst>
                    <a:gd name="T0" fmla="*/ 0 w 365"/>
                    <a:gd name="T1" fmla="*/ 1 h 161"/>
                    <a:gd name="T2" fmla="*/ 1 w 365"/>
                    <a:gd name="T3" fmla="*/ 0 h 161"/>
                    <a:gd name="T4" fmla="*/ 1 w 365"/>
                    <a:gd name="T5" fmla="*/ 0 h 161"/>
                    <a:gd name="T6" fmla="*/ 1 w 365"/>
                    <a:gd name="T7" fmla="*/ 0 h 161"/>
                    <a:gd name="T8" fmla="*/ 1 w 365"/>
                    <a:gd name="T9" fmla="*/ 0 h 161"/>
                    <a:gd name="T10" fmla="*/ 1 w 365"/>
                    <a:gd name="T11" fmla="*/ 0 h 161"/>
                    <a:gd name="T12" fmla="*/ 1 w 365"/>
                    <a:gd name="T13" fmla="*/ 0 h 161"/>
                    <a:gd name="T14" fmla="*/ 2 w 365"/>
                    <a:gd name="T15" fmla="*/ 0 h 161"/>
                    <a:gd name="T16" fmla="*/ 2 w 365"/>
                    <a:gd name="T17" fmla="*/ 0 h 161"/>
                    <a:gd name="T18" fmla="*/ 2 w 365"/>
                    <a:gd name="T19" fmla="*/ 0 h 161"/>
                    <a:gd name="T20" fmla="*/ 2 w 365"/>
                    <a:gd name="T21" fmla="*/ 0 h 161"/>
                    <a:gd name="T22" fmla="*/ 2 w 365"/>
                    <a:gd name="T23" fmla="*/ 1 h 161"/>
                    <a:gd name="T24" fmla="*/ 2 w 365"/>
                    <a:gd name="T25" fmla="*/ 1 h 161"/>
                    <a:gd name="T26" fmla="*/ 2 w 365"/>
                    <a:gd name="T27" fmla="*/ 1 h 161"/>
                    <a:gd name="T28" fmla="*/ 2 w 365"/>
                    <a:gd name="T29" fmla="*/ 1 h 161"/>
                    <a:gd name="T30" fmla="*/ 2 w 365"/>
                    <a:gd name="T31" fmla="*/ 1 h 161"/>
                    <a:gd name="T32" fmla="*/ 2 w 365"/>
                    <a:gd name="T33" fmla="*/ 1 h 161"/>
                    <a:gd name="T34" fmla="*/ 2 w 365"/>
                    <a:gd name="T35" fmla="*/ 1 h 161"/>
                    <a:gd name="T36" fmla="*/ 2 w 365"/>
                    <a:gd name="T37" fmla="*/ 1 h 161"/>
                    <a:gd name="T38" fmla="*/ 2 w 365"/>
                    <a:gd name="T39" fmla="*/ 1 h 161"/>
                    <a:gd name="T40" fmla="*/ 2 w 365"/>
                    <a:gd name="T41" fmla="*/ 1 h 161"/>
                    <a:gd name="T42" fmla="*/ 2 w 365"/>
                    <a:gd name="T43" fmla="*/ 1 h 161"/>
                    <a:gd name="T44" fmla="*/ 2 w 365"/>
                    <a:gd name="T45" fmla="*/ 1 h 161"/>
                    <a:gd name="T46" fmla="*/ 2 w 365"/>
                    <a:gd name="T47" fmla="*/ 1 h 161"/>
                    <a:gd name="T48" fmla="*/ 2 w 365"/>
                    <a:gd name="T49" fmla="*/ 1 h 161"/>
                    <a:gd name="T50" fmla="*/ 2 w 365"/>
                    <a:gd name="T51" fmla="*/ 1 h 161"/>
                    <a:gd name="T52" fmla="*/ 2 w 365"/>
                    <a:gd name="T53" fmla="*/ 1 h 161"/>
                    <a:gd name="T54" fmla="*/ 2 w 365"/>
                    <a:gd name="T55" fmla="*/ 1 h 161"/>
                    <a:gd name="T56" fmla="*/ 0 w 365"/>
                    <a:gd name="T57" fmla="*/ 1 h 16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65"/>
                    <a:gd name="T88" fmla="*/ 0 h 161"/>
                    <a:gd name="T89" fmla="*/ 365 w 365"/>
                    <a:gd name="T90" fmla="*/ 161 h 16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65" h="161">
                      <a:moveTo>
                        <a:pt x="0" y="161"/>
                      </a:move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62" y="0"/>
                      </a:lnTo>
                      <a:lnTo>
                        <a:pt x="109" y="0"/>
                      </a:lnTo>
                      <a:lnTo>
                        <a:pt x="163" y="0"/>
                      </a:lnTo>
                      <a:lnTo>
                        <a:pt x="218" y="0"/>
                      </a:lnTo>
                      <a:lnTo>
                        <a:pt x="266" y="0"/>
                      </a:lnTo>
                      <a:lnTo>
                        <a:pt x="303" y="0"/>
                      </a:lnTo>
                      <a:lnTo>
                        <a:pt x="321" y="0"/>
                      </a:lnTo>
                      <a:lnTo>
                        <a:pt x="327" y="0"/>
                      </a:lnTo>
                      <a:lnTo>
                        <a:pt x="335" y="1"/>
                      </a:lnTo>
                      <a:lnTo>
                        <a:pt x="343" y="3"/>
                      </a:lnTo>
                      <a:lnTo>
                        <a:pt x="349" y="6"/>
                      </a:lnTo>
                      <a:lnTo>
                        <a:pt x="356" y="11"/>
                      </a:lnTo>
                      <a:lnTo>
                        <a:pt x="360" y="17"/>
                      </a:lnTo>
                      <a:lnTo>
                        <a:pt x="362" y="21"/>
                      </a:lnTo>
                      <a:lnTo>
                        <a:pt x="363" y="24"/>
                      </a:lnTo>
                      <a:lnTo>
                        <a:pt x="365" y="28"/>
                      </a:lnTo>
                      <a:lnTo>
                        <a:pt x="365" y="34"/>
                      </a:lnTo>
                      <a:lnTo>
                        <a:pt x="365" y="47"/>
                      </a:lnTo>
                      <a:lnTo>
                        <a:pt x="365" y="66"/>
                      </a:lnTo>
                      <a:lnTo>
                        <a:pt x="365" y="87"/>
                      </a:lnTo>
                      <a:lnTo>
                        <a:pt x="365" y="107"/>
                      </a:lnTo>
                      <a:lnTo>
                        <a:pt x="365" y="128"/>
                      </a:lnTo>
                      <a:lnTo>
                        <a:pt x="365" y="146"/>
                      </a:lnTo>
                      <a:lnTo>
                        <a:pt x="365" y="157"/>
                      </a:lnTo>
                      <a:lnTo>
                        <a:pt x="365" y="161"/>
                      </a:lnTo>
                      <a:lnTo>
                        <a:pt x="0" y="1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1" name="Freeform 1213"/>
                <p:cNvSpPr>
                  <a:spLocks/>
                </p:cNvSpPr>
                <p:nvPr/>
              </p:nvSpPr>
              <p:spPr bwMode="auto">
                <a:xfrm>
                  <a:off x="780" y="1238"/>
                  <a:ext cx="183" cy="81"/>
                </a:xfrm>
                <a:custGeom>
                  <a:avLst/>
                  <a:gdLst>
                    <a:gd name="T0" fmla="*/ 0 w 365"/>
                    <a:gd name="T1" fmla="*/ 1 h 161"/>
                    <a:gd name="T2" fmla="*/ 1 w 365"/>
                    <a:gd name="T3" fmla="*/ 0 h 161"/>
                    <a:gd name="T4" fmla="*/ 1 w 365"/>
                    <a:gd name="T5" fmla="*/ 0 h 161"/>
                    <a:gd name="T6" fmla="*/ 1 w 365"/>
                    <a:gd name="T7" fmla="*/ 0 h 161"/>
                    <a:gd name="T8" fmla="*/ 1 w 365"/>
                    <a:gd name="T9" fmla="*/ 0 h 161"/>
                    <a:gd name="T10" fmla="*/ 1 w 365"/>
                    <a:gd name="T11" fmla="*/ 0 h 161"/>
                    <a:gd name="T12" fmla="*/ 1 w 365"/>
                    <a:gd name="T13" fmla="*/ 0 h 161"/>
                    <a:gd name="T14" fmla="*/ 2 w 365"/>
                    <a:gd name="T15" fmla="*/ 0 h 161"/>
                    <a:gd name="T16" fmla="*/ 2 w 365"/>
                    <a:gd name="T17" fmla="*/ 0 h 161"/>
                    <a:gd name="T18" fmla="*/ 2 w 365"/>
                    <a:gd name="T19" fmla="*/ 0 h 161"/>
                    <a:gd name="T20" fmla="*/ 2 w 365"/>
                    <a:gd name="T21" fmla="*/ 0 h 161"/>
                    <a:gd name="T22" fmla="*/ 2 w 365"/>
                    <a:gd name="T23" fmla="*/ 1 h 161"/>
                    <a:gd name="T24" fmla="*/ 2 w 365"/>
                    <a:gd name="T25" fmla="*/ 1 h 161"/>
                    <a:gd name="T26" fmla="*/ 2 w 365"/>
                    <a:gd name="T27" fmla="*/ 1 h 161"/>
                    <a:gd name="T28" fmla="*/ 2 w 365"/>
                    <a:gd name="T29" fmla="*/ 1 h 161"/>
                    <a:gd name="T30" fmla="*/ 2 w 365"/>
                    <a:gd name="T31" fmla="*/ 1 h 161"/>
                    <a:gd name="T32" fmla="*/ 2 w 365"/>
                    <a:gd name="T33" fmla="*/ 1 h 161"/>
                    <a:gd name="T34" fmla="*/ 2 w 365"/>
                    <a:gd name="T35" fmla="*/ 1 h 161"/>
                    <a:gd name="T36" fmla="*/ 2 w 365"/>
                    <a:gd name="T37" fmla="*/ 1 h 161"/>
                    <a:gd name="T38" fmla="*/ 2 w 365"/>
                    <a:gd name="T39" fmla="*/ 1 h 161"/>
                    <a:gd name="T40" fmla="*/ 2 w 365"/>
                    <a:gd name="T41" fmla="*/ 1 h 161"/>
                    <a:gd name="T42" fmla="*/ 2 w 365"/>
                    <a:gd name="T43" fmla="*/ 1 h 161"/>
                    <a:gd name="T44" fmla="*/ 2 w 365"/>
                    <a:gd name="T45" fmla="*/ 1 h 161"/>
                    <a:gd name="T46" fmla="*/ 2 w 365"/>
                    <a:gd name="T47" fmla="*/ 1 h 161"/>
                    <a:gd name="T48" fmla="*/ 2 w 365"/>
                    <a:gd name="T49" fmla="*/ 1 h 161"/>
                    <a:gd name="T50" fmla="*/ 2 w 365"/>
                    <a:gd name="T51" fmla="*/ 1 h 161"/>
                    <a:gd name="T52" fmla="*/ 2 w 365"/>
                    <a:gd name="T53" fmla="*/ 1 h 161"/>
                    <a:gd name="T54" fmla="*/ 2 w 365"/>
                    <a:gd name="T55" fmla="*/ 1 h 161"/>
                    <a:gd name="T56" fmla="*/ 0 w 365"/>
                    <a:gd name="T57" fmla="*/ 1 h 16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65"/>
                    <a:gd name="T88" fmla="*/ 0 h 161"/>
                    <a:gd name="T89" fmla="*/ 365 w 365"/>
                    <a:gd name="T90" fmla="*/ 161 h 16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65" h="161">
                      <a:moveTo>
                        <a:pt x="0" y="161"/>
                      </a:moveTo>
                      <a:lnTo>
                        <a:pt x="17" y="0"/>
                      </a:lnTo>
                      <a:lnTo>
                        <a:pt x="30" y="0"/>
                      </a:lnTo>
                      <a:lnTo>
                        <a:pt x="62" y="0"/>
                      </a:lnTo>
                      <a:lnTo>
                        <a:pt x="109" y="0"/>
                      </a:lnTo>
                      <a:lnTo>
                        <a:pt x="163" y="0"/>
                      </a:lnTo>
                      <a:lnTo>
                        <a:pt x="218" y="0"/>
                      </a:lnTo>
                      <a:lnTo>
                        <a:pt x="266" y="0"/>
                      </a:lnTo>
                      <a:lnTo>
                        <a:pt x="303" y="0"/>
                      </a:lnTo>
                      <a:lnTo>
                        <a:pt x="321" y="0"/>
                      </a:lnTo>
                      <a:lnTo>
                        <a:pt x="327" y="0"/>
                      </a:lnTo>
                      <a:lnTo>
                        <a:pt x="335" y="1"/>
                      </a:lnTo>
                      <a:lnTo>
                        <a:pt x="343" y="3"/>
                      </a:lnTo>
                      <a:lnTo>
                        <a:pt x="349" y="6"/>
                      </a:lnTo>
                      <a:lnTo>
                        <a:pt x="356" y="11"/>
                      </a:lnTo>
                      <a:lnTo>
                        <a:pt x="360" y="17"/>
                      </a:lnTo>
                      <a:lnTo>
                        <a:pt x="362" y="21"/>
                      </a:lnTo>
                      <a:lnTo>
                        <a:pt x="363" y="24"/>
                      </a:lnTo>
                      <a:lnTo>
                        <a:pt x="365" y="28"/>
                      </a:lnTo>
                      <a:lnTo>
                        <a:pt x="365" y="34"/>
                      </a:lnTo>
                      <a:lnTo>
                        <a:pt x="365" y="47"/>
                      </a:lnTo>
                      <a:lnTo>
                        <a:pt x="365" y="66"/>
                      </a:lnTo>
                      <a:lnTo>
                        <a:pt x="365" y="87"/>
                      </a:lnTo>
                      <a:lnTo>
                        <a:pt x="365" y="107"/>
                      </a:lnTo>
                      <a:lnTo>
                        <a:pt x="365" y="128"/>
                      </a:lnTo>
                      <a:lnTo>
                        <a:pt x="365" y="146"/>
                      </a:lnTo>
                      <a:lnTo>
                        <a:pt x="365" y="157"/>
                      </a:lnTo>
                      <a:lnTo>
                        <a:pt x="365" y="161"/>
                      </a:lnTo>
                      <a:lnTo>
                        <a:pt x="0" y="1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2" name="Freeform 1214"/>
                <p:cNvSpPr>
                  <a:spLocks/>
                </p:cNvSpPr>
                <p:nvPr/>
              </p:nvSpPr>
              <p:spPr bwMode="auto">
                <a:xfrm>
                  <a:off x="946" y="1242"/>
                  <a:ext cx="43" cy="174"/>
                </a:xfrm>
                <a:custGeom>
                  <a:avLst/>
                  <a:gdLst>
                    <a:gd name="T0" fmla="*/ 1 w 84"/>
                    <a:gd name="T1" fmla="*/ 0 h 346"/>
                    <a:gd name="T2" fmla="*/ 1 w 84"/>
                    <a:gd name="T3" fmla="*/ 1 h 346"/>
                    <a:gd name="T4" fmla="*/ 1 w 84"/>
                    <a:gd name="T5" fmla="*/ 1 h 346"/>
                    <a:gd name="T6" fmla="*/ 1 w 84"/>
                    <a:gd name="T7" fmla="*/ 2 h 346"/>
                    <a:gd name="T8" fmla="*/ 0 w 84"/>
                    <a:gd name="T9" fmla="*/ 2 h 3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346"/>
                    <a:gd name="T17" fmla="*/ 84 w 84"/>
                    <a:gd name="T18" fmla="*/ 346 h 3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346">
                      <a:moveTo>
                        <a:pt x="80" y="0"/>
                      </a:moveTo>
                      <a:lnTo>
                        <a:pt x="84" y="223"/>
                      </a:lnTo>
                      <a:lnTo>
                        <a:pt x="84" y="254"/>
                      </a:lnTo>
                      <a:lnTo>
                        <a:pt x="29" y="337"/>
                      </a:lnTo>
                      <a:lnTo>
                        <a:pt x="0" y="3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3" name="Freeform 1215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10"/>
                </a:xfrm>
                <a:custGeom>
                  <a:avLst/>
                  <a:gdLst>
                    <a:gd name="T0" fmla="*/ 0 w 25"/>
                    <a:gd name="T1" fmla="*/ 1 h 20"/>
                    <a:gd name="T2" fmla="*/ 0 w 25"/>
                    <a:gd name="T3" fmla="*/ 1 h 20"/>
                    <a:gd name="T4" fmla="*/ 1 w 25"/>
                    <a:gd name="T5" fmla="*/ 1 h 20"/>
                    <a:gd name="T6" fmla="*/ 1 w 25"/>
                    <a:gd name="T7" fmla="*/ 0 h 20"/>
                    <a:gd name="T8" fmla="*/ 0 w 25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0"/>
                    <a:gd name="T17" fmla="*/ 25 w 2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4" name="Freeform 1216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10"/>
                </a:xfrm>
                <a:custGeom>
                  <a:avLst/>
                  <a:gdLst>
                    <a:gd name="T0" fmla="*/ 0 w 25"/>
                    <a:gd name="T1" fmla="*/ 1 h 20"/>
                    <a:gd name="T2" fmla="*/ 0 w 25"/>
                    <a:gd name="T3" fmla="*/ 1 h 20"/>
                    <a:gd name="T4" fmla="*/ 1 w 25"/>
                    <a:gd name="T5" fmla="*/ 1 h 20"/>
                    <a:gd name="T6" fmla="*/ 1 w 25"/>
                    <a:gd name="T7" fmla="*/ 0 h 20"/>
                    <a:gd name="T8" fmla="*/ 0 w 25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20"/>
                    <a:gd name="T17" fmla="*/ 25 w 25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5" name="Freeform 1217"/>
                <p:cNvSpPr>
                  <a:spLocks/>
                </p:cNvSpPr>
                <p:nvPr/>
              </p:nvSpPr>
              <p:spPr bwMode="auto">
                <a:xfrm>
                  <a:off x="861" y="1382"/>
                  <a:ext cx="12" cy="10"/>
                </a:xfrm>
                <a:custGeom>
                  <a:avLst/>
                  <a:gdLst>
                    <a:gd name="T0" fmla="*/ 0 w 24"/>
                    <a:gd name="T1" fmla="*/ 1 h 20"/>
                    <a:gd name="T2" fmla="*/ 0 w 24"/>
                    <a:gd name="T3" fmla="*/ 1 h 20"/>
                    <a:gd name="T4" fmla="*/ 1 w 24"/>
                    <a:gd name="T5" fmla="*/ 1 h 20"/>
                    <a:gd name="T6" fmla="*/ 1 w 24"/>
                    <a:gd name="T7" fmla="*/ 0 h 20"/>
                    <a:gd name="T8" fmla="*/ 0 w 24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0"/>
                    <a:gd name="T17" fmla="*/ 24 w 2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4" y="13"/>
                      </a:lnTo>
                      <a:lnTo>
                        <a:pt x="2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6" name="Freeform 1218"/>
                <p:cNvSpPr>
                  <a:spLocks/>
                </p:cNvSpPr>
                <p:nvPr/>
              </p:nvSpPr>
              <p:spPr bwMode="auto">
                <a:xfrm>
                  <a:off x="861" y="1382"/>
                  <a:ext cx="12" cy="10"/>
                </a:xfrm>
                <a:custGeom>
                  <a:avLst/>
                  <a:gdLst>
                    <a:gd name="T0" fmla="*/ 0 w 24"/>
                    <a:gd name="T1" fmla="*/ 1 h 20"/>
                    <a:gd name="T2" fmla="*/ 0 w 24"/>
                    <a:gd name="T3" fmla="*/ 1 h 20"/>
                    <a:gd name="T4" fmla="*/ 1 w 24"/>
                    <a:gd name="T5" fmla="*/ 1 h 20"/>
                    <a:gd name="T6" fmla="*/ 1 w 24"/>
                    <a:gd name="T7" fmla="*/ 0 h 20"/>
                    <a:gd name="T8" fmla="*/ 0 w 24"/>
                    <a:gd name="T9" fmla="*/ 1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0"/>
                    <a:gd name="T17" fmla="*/ 24 w 24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0">
                      <a:moveTo>
                        <a:pt x="0" y="8"/>
                      </a:moveTo>
                      <a:lnTo>
                        <a:pt x="0" y="20"/>
                      </a:lnTo>
                      <a:lnTo>
                        <a:pt x="24" y="13"/>
                      </a:lnTo>
                      <a:lnTo>
                        <a:pt x="24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7" name="Freeform 1219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4"/>
                </a:xfrm>
                <a:custGeom>
                  <a:avLst/>
                  <a:gdLst>
                    <a:gd name="T0" fmla="*/ 0 w 25"/>
                    <a:gd name="T1" fmla="*/ 1 h 8"/>
                    <a:gd name="T2" fmla="*/ 1 w 25"/>
                    <a:gd name="T3" fmla="*/ 0 h 8"/>
                    <a:gd name="T4" fmla="*/ 1 w 25"/>
                    <a:gd name="T5" fmla="*/ 1 h 8"/>
                    <a:gd name="T6" fmla="*/ 1 w 25"/>
                    <a:gd name="T7" fmla="*/ 1 h 8"/>
                    <a:gd name="T8" fmla="*/ 1 w 25"/>
                    <a:gd name="T9" fmla="*/ 1 h 8"/>
                    <a:gd name="T10" fmla="*/ 1 w 25"/>
                    <a:gd name="T11" fmla="*/ 1 h 8"/>
                    <a:gd name="T12" fmla="*/ 1 w 25"/>
                    <a:gd name="T13" fmla="*/ 1 h 8"/>
                    <a:gd name="T14" fmla="*/ 1 w 25"/>
                    <a:gd name="T15" fmla="*/ 1 h 8"/>
                    <a:gd name="T16" fmla="*/ 1 w 25"/>
                    <a:gd name="T17" fmla="*/ 1 h 8"/>
                    <a:gd name="T18" fmla="*/ 1 w 25"/>
                    <a:gd name="T19" fmla="*/ 1 h 8"/>
                    <a:gd name="T20" fmla="*/ 1 w 25"/>
                    <a:gd name="T21" fmla="*/ 1 h 8"/>
                    <a:gd name="T22" fmla="*/ 1 w 25"/>
                    <a:gd name="T23" fmla="*/ 1 h 8"/>
                    <a:gd name="T24" fmla="*/ 1 w 25"/>
                    <a:gd name="T25" fmla="*/ 1 h 8"/>
                    <a:gd name="T26" fmla="*/ 1 w 25"/>
                    <a:gd name="T27" fmla="*/ 1 h 8"/>
                    <a:gd name="T28" fmla="*/ 1 w 25"/>
                    <a:gd name="T29" fmla="*/ 1 h 8"/>
                    <a:gd name="T30" fmla="*/ 1 w 25"/>
                    <a:gd name="T31" fmla="*/ 1 h 8"/>
                    <a:gd name="T32" fmla="*/ 1 w 25"/>
                    <a:gd name="T33" fmla="*/ 1 h 8"/>
                    <a:gd name="T34" fmla="*/ 1 w 25"/>
                    <a:gd name="T35" fmla="*/ 1 h 8"/>
                    <a:gd name="T36" fmla="*/ 1 w 25"/>
                    <a:gd name="T37" fmla="*/ 1 h 8"/>
                    <a:gd name="T38" fmla="*/ 1 w 25"/>
                    <a:gd name="T39" fmla="*/ 1 h 8"/>
                    <a:gd name="T40" fmla="*/ 1 w 25"/>
                    <a:gd name="T41" fmla="*/ 1 h 8"/>
                    <a:gd name="T42" fmla="*/ 1 w 25"/>
                    <a:gd name="T43" fmla="*/ 1 h 8"/>
                    <a:gd name="T44" fmla="*/ 0 w 25"/>
                    <a:gd name="T45" fmla="*/ 1 h 8"/>
                    <a:gd name="T46" fmla="*/ 0 w 25"/>
                    <a:gd name="T47" fmla="*/ 1 h 8"/>
                    <a:gd name="T48" fmla="*/ 0 w 25"/>
                    <a:gd name="T49" fmla="*/ 1 h 8"/>
                    <a:gd name="T50" fmla="*/ 0 w 25"/>
                    <a:gd name="T51" fmla="*/ 1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8"/>
                    <a:gd name="T80" fmla="*/ 25 w 25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8">
                      <a:moveTo>
                        <a:pt x="0" y="8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8" name="Freeform 1220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4"/>
                </a:xfrm>
                <a:custGeom>
                  <a:avLst/>
                  <a:gdLst>
                    <a:gd name="T0" fmla="*/ 0 w 25"/>
                    <a:gd name="T1" fmla="*/ 1 h 8"/>
                    <a:gd name="T2" fmla="*/ 1 w 25"/>
                    <a:gd name="T3" fmla="*/ 0 h 8"/>
                    <a:gd name="T4" fmla="*/ 1 w 25"/>
                    <a:gd name="T5" fmla="*/ 1 h 8"/>
                    <a:gd name="T6" fmla="*/ 1 w 25"/>
                    <a:gd name="T7" fmla="*/ 1 h 8"/>
                    <a:gd name="T8" fmla="*/ 1 w 25"/>
                    <a:gd name="T9" fmla="*/ 1 h 8"/>
                    <a:gd name="T10" fmla="*/ 1 w 25"/>
                    <a:gd name="T11" fmla="*/ 1 h 8"/>
                    <a:gd name="T12" fmla="*/ 1 w 25"/>
                    <a:gd name="T13" fmla="*/ 1 h 8"/>
                    <a:gd name="T14" fmla="*/ 1 w 25"/>
                    <a:gd name="T15" fmla="*/ 1 h 8"/>
                    <a:gd name="T16" fmla="*/ 1 w 25"/>
                    <a:gd name="T17" fmla="*/ 1 h 8"/>
                    <a:gd name="T18" fmla="*/ 1 w 25"/>
                    <a:gd name="T19" fmla="*/ 1 h 8"/>
                    <a:gd name="T20" fmla="*/ 1 w 25"/>
                    <a:gd name="T21" fmla="*/ 1 h 8"/>
                    <a:gd name="T22" fmla="*/ 1 w 25"/>
                    <a:gd name="T23" fmla="*/ 1 h 8"/>
                    <a:gd name="T24" fmla="*/ 1 w 25"/>
                    <a:gd name="T25" fmla="*/ 1 h 8"/>
                    <a:gd name="T26" fmla="*/ 1 w 25"/>
                    <a:gd name="T27" fmla="*/ 1 h 8"/>
                    <a:gd name="T28" fmla="*/ 1 w 25"/>
                    <a:gd name="T29" fmla="*/ 1 h 8"/>
                    <a:gd name="T30" fmla="*/ 1 w 25"/>
                    <a:gd name="T31" fmla="*/ 1 h 8"/>
                    <a:gd name="T32" fmla="*/ 1 w 25"/>
                    <a:gd name="T33" fmla="*/ 1 h 8"/>
                    <a:gd name="T34" fmla="*/ 1 w 25"/>
                    <a:gd name="T35" fmla="*/ 1 h 8"/>
                    <a:gd name="T36" fmla="*/ 0 w 25"/>
                    <a:gd name="T37" fmla="*/ 1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8"/>
                    <a:gd name="T59" fmla="*/ 25 w 25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8">
                      <a:moveTo>
                        <a:pt x="0" y="8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9" name="Freeform 1221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3"/>
                </a:xfrm>
                <a:custGeom>
                  <a:avLst/>
                  <a:gdLst>
                    <a:gd name="T0" fmla="*/ 0 w 27"/>
                    <a:gd name="T1" fmla="*/ 0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0 h 8"/>
                    <a:gd name="T8" fmla="*/ 0 w 27"/>
                    <a:gd name="T9" fmla="*/ 0 h 8"/>
                    <a:gd name="T10" fmla="*/ 0 w 27"/>
                    <a:gd name="T11" fmla="*/ 0 h 8"/>
                    <a:gd name="T12" fmla="*/ 0 w 27"/>
                    <a:gd name="T13" fmla="*/ 0 h 8"/>
                    <a:gd name="T14" fmla="*/ 0 w 27"/>
                    <a:gd name="T15" fmla="*/ 0 h 8"/>
                    <a:gd name="T16" fmla="*/ 0 w 27"/>
                    <a:gd name="T17" fmla="*/ 0 h 8"/>
                    <a:gd name="T18" fmla="*/ 0 w 27"/>
                    <a:gd name="T19" fmla="*/ 0 h 8"/>
                    <a:gd name="T20" fmla="*/ 0 w 27"/>
                    <a:gd name="T21" fmla="*/ 0 h 8"/>
                    <a:gd name="T22" fmla="*/ 0 w 27"/>
                    <a:gd name="T23" fmla="*/ 0 h 8"/>
                    <a:gd name="T24" fmla="*/ 0 w 27"/>
                    <a:gd name="T25" fmla="*/ 0 h 8"/>
                    <a:gd name="T26" fmla="*/ 0 w 27"/>
                    <a:gd name="T27" fmla="*/ 0 h 8"/>
                    <a:gd name="T28" fmla="*/ 0 w 27"/>
                    <a:gd name="T29" fmla="*/ 0 h 8"/>
                    <a:gd name="T30" fmla="*/ 0 w 27"/>
                    <a:gd name="T31" fmla="*/ 0 h 8"/>
                    <a:gd name="T32" fmla="*/ 0 w 27"/>
                    <a:gd name="T33" fmla="*/ 0 h 8"/>
                    <a:gd name="T34" fmla="*/ 0 w 27"/>
                    <a:gd name="T35" fmla="*/ 0 h 8"/>
                    <a:gd name="T36" fmla="*/ 0 w 27"/>
                    <a:gd name="T37" fmla="*/ 0 h 8"/>
                    <a:gd name="T38" fmla="*/ 0 w 27"/>
                    <a:gd name="T39" fmla="*/ 0 h 8"/>
                    <a:gd name="T40" fmla="*/ 0 w 27"/>
                    <a:gd name="T41" fmla="*/ 0 h 8"/>
                    <a:gd name="T42" fmla="*/ 0 w 27"/>
                    <a:gd name="T43" fmla="*/ 0 h 8"/>
                    <a:gd name="T44" fmla="*/ 0 w 27"/>
                    <a:gd name="T45" fmla="*/ 0 h 8"/>
                    <a:gd name="T46" fmla="*/ 0 w 27"/>
                    <a:gd name="T47" fmla="*/ 0 h 8"/>
                    <a:gd name="T48" fmla="*/ 0 w 27"/>
                    <a:gd name="T49" fmla="*/ 0 h 8"/>
                    <a:gd name="T50" fmla="*/ 0 w 27"/>
                    <a:gd name="T51" fmla="*/ 0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8"/>
                    <a:gd name="T80" fmla="*/ 27 w 27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0" name="Freeform 1222"/>
                <p:cNvSpPr>
                  <a:spLocks/>
                </p:cNvSpPr>
                <p:nvPr/>
              </p:nvSpPr>
              <p:spPr bwMode="auto">
                <a:xfrm>
                  <a:off x="860" y="1382"/>
                  <a:ext cx="13" cy="3"/>
                </a:xfrm>
                <a:custGeom>
                  <a:avLst/>
                  <a:gdLst>
                    <a:gd name="T0" fmla="*/ 0 w 27"/>
                    <a:gd name="T1" fmla="*/ 0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0 h 8"/>
                    <a:gd name="T8" fmla="*/ 0 w 27"/>
                    <a:gd name="T9" fmla="*/ 0 h 8"/>
                    <a:gd name="T10" fmla="*/ 0 w 27"/>
                    <a:gd name="T11" fmla="*/ 0 h 8"/>
                    <a:gd name="T12" fmla="*/ 0 w 27"/>
                    <a:gd name="T13" fmla="*/ 0 h 8"/>
                    <a:gd name="T14" fmla="*/ 0 w 27"/>
                    <a:gd name="T15" fmla="*/ 0 h 8"/>
                    <a:gd name="T16" fmla="*/ 0 w 27"/>
                    <a:gd name="T17" fmla="*/ 0 h 8"/>
                    <a:gd name="T18" fmla="*/ 0 w 27"/>
                    <a:gd name="T19" fmla="*/ 0 h 8"/>
                    <a:gd name="T20" fmla="*/ 0 w 27"/>
                    <a:gd name="T21" fmla="*/ 0 h 8"/>
                    <a:gd name="T22" fmla="*/ 0 w 27"/>
                    <a:gd name="T23" fmla="*/ 0 h 8"/>
                    <a:gd name="T24" fmla="*/ 0 w 27"/>
                    <a:gd name="T25" fmla="*/ 0 h 8"/>
                    <a:gd name="T26" fmla="*/ 0 w 27"/>
                    <a:gd name="T27" fmla="*/ 0 h 8"/>
                    <a:gd name="T28" fmla="*/ 0 w 27"/>
                    <a:gd name="T29" fmla="*/ 0 h 8"/>
                    <a:gd name="T30" fmla="*/ 0 w 27"/>
                    <a:gd name="T31" fmla="*/ 0 h 8"/>
                    <a:gd name="T32" fmla="*/ 0 w 27"/>
                    <a:gd name="T33" fmla="*/ 0 h 8"/>
                    <a:gd name="T34" fmla="*/ 0 w 27"/>
                    <a:gd name="T35" fmla="*/ 0 h 8"/>
                    <a:gd name="T36" fmla="*/ 0 w 27"/>
                    <a:gd name="T37" fmla="*/ 0 h 8"/>
                    <a:gd name="T38" fmla="*/ 0 w 27"/>
                    <a:gd name="T39" fmla="*/ 0 h 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7"/>
                    <a:gd name="T61" fmla="*/ 0 h 8"/>
                    <a:gd name="T62" fmla="*/ 27 w 27"/>
                    <a:gd name="T63" fmla="*/ 8 h 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7" h="8">
                      <a:moveTo>
                        <a:pt x="0" y="8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6" y="1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20" y="4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1" name="Freeform 1223"/>
                <p:cNvSpPr>
                  <a:spLocks/>
                </p:cNvSpPr>
                <p:nvPr/>
              </p:nvSpPr>
              <p:spPr bwMode="auto">
                <a:xfrm>
                  <a:off x="860" y="1389"/>
                  <a:ext cx="13" cy="3"/>
                </a:xfrm>
                <a:custGeom>
                  <a:avLst/>
                  <a:gdLst>
                    <a:gd name="T0" fmla="*/ 0 w 25"/>
                    <a:gd name="T1" fmla="*/ 0 h 8"/>
                    <a:gd name="T2" fmla="*/ 1 w 25"/>
                    <a:gd name="T3" fmla="*/ 0 h 8"/>
                    <a:gd name="T4" fmla="*/ 1 w 25"/>
                    <a:gd name="T5" fmla="*/ 0 h 8"/>
                    <a:gd name="T6" fmla="*/ 1 w 25"/>
                    <a:gd name="T7" fmla="*/ 0 h 8"/>
                    <a:gd name="T8" fmla="*/ 1 w 25"/>
                    <a:gd name="T9" fmla="*/ 0 h 8"/>
                    <a:gd name="T10" fmla="*/ 1 w 25"/>
                    <a:gd name="T11" fmla="*/ 0 h 8"/>
                    <a:gd name="T12" fmla="*/ 1 w 25"/>
                    <a:gd name="T13" fmla="*/ 0 h 8"/>
                    <a:gd name="T14" fmla="*/ 1 w 25"/>
                    <a:gd name="T15" fmla="*/ 0 h 8"/>
                    <a:gd name="T16" fmla="*/ 1 w 25"/>
                    <a:gd name="T17" fmla="*/ 0 h 8"/>
                    <a:gd name="T18" fmla="*/ 1 w 25"/>
                    <a:gd name="T19" fmla="*/ 0 h 8"/>
                    <a:gd name="T20" fmla="*/ 1 w 25"/>
                    <a:gd name="T21" fmla="*/ 0 h 8"/>
                    <a:gd name="T22" fmla="*/ 1 w 25"/>
                    <a:gd name="T23" fmla="*/ 0 h 8"/>
                    <a:gd name="T24" fmla="*/ 1 w 25"/>
                    <a:gd name="T25" fmla="*/ 0 h 8"/>
                    <a:gd name="T26" fmla="*/ 1 w 25"/>
                    <a:gd name="T27" fmla="*/ 0 h 8"/>
                    <a:gd name="T28" fmla="*/ 1 w 25"/>
                    <a:gd name="T29" fmla="*/ 0 h 8"/>
                    <a:gd name="T30" fmla="*/ 1 w 25"/>
                    <a:gd name="T31" fmla="*/ 0 h 8"/>
                    <a:gd name="T32" fmla="*/ 1 w 25"/>
                    <a:gd name="T33" fmla="*/ 0 h 8"/>
                    <a:gd name="T34" fmla="*/ 1 w 25"/>
                    <a:gd name="T35" fmla="*/ 0 h 8"/>
                    <a:gd name="T36" fmla="*/ 1 w 25"/>
                    <a:gd name="T37" fmla="*/ 0 h 8"/>
                    <a:gd name="T38" fmla="*/ 1 w 25"/>
                    <a:gd name="T39" fmla="*/ 0 h 8"/>
                    <a:gd name="T40" fmla="*/ 1 w 25"/>
                    <a:gd name="T41" fmla="*/ 0 h 8"/>
                    <a:gd name="T42" fmla="*/ 1 w 25"/>
                    <a:gd name="T43" fmla="*/ 0 h 8"/>
                    <a:gd name="T44" fmla="*/ 0 w 25"/>
                    <a:gd name="T45" fmla="*/ 0 h 8"/>
                    <a:gd name="T46" fmla="*/ 0 w 25"/>
                    <a:gd name="T47" fmla="*/ 0 h 8"/>
                    <a:gd name="T48" fmla="*/ 0 w 25"/>
                    <a:gd name="T49" fmla="*/ 0 h 8"/>
                    <a:gd name="T50" fmla="*/ 0 w 25"/>
                    <a:gd name="T51" fmla="*/ 0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8"/>
                    <a:gd name="T80" fmla="*/ 25 w 25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8">
                      <a:moveTo>
                        <a:pt x="0" y="7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2" name="Freeform 1224"/>
                <p:cNvSpPr>
                  <a:spLocks/>
                </p:cNvSpPr>
                <p:nvPr/>
              </p:nvSpPr>
              <p:spPr bwMode="auto">
                <a:xfrm>
                  <a:off x="860" y="1389"/>
                  <a:ext cx="13" cy="3"/>
                </a:xfrm>
                <a:custGeom>
                  <a:avLst/>
                  <a:gdLst>
                    <a:gd name="T0" fmla="*/ 0 w 25"/>
                    <a:gd name="T1" fmla="*/ 0 h 8"/>
                    <a:gd name="T2" fmla="*/ 1 w 25"/>
                    <a:gd name="T3" fmla="*/ 0 h 8"/>
                    <a:gd name="T4" fmla="*/ 1 w 25"/>
                    <a:gd name="T5" fmla="*/ 0 h 8"/>
                    <a:gd name="T6" fmla="*/ 1 w 25"/>
                    <a:gd name="T7" fmla="*/ 0 h 8"/>
                    <a:gd name="T8" fmla="*/ 1 w 25"/>
                    <a:gd name="T9" fmla="*/ 0 h 8"/>
                    <a:gd name="T10" fmla="*/ 1 w 25"/>
                    <a:gd name="T11" fmla="*/ 0 h 8"/>
                    <a:gd name="T12" fmla="*/ 1 w 25"/>
                    <a:gd name="T13" fmla="*/ 0 h 8"/>
                    <a:gd name="T14" fmla="*/ 1 w 25"/>
                    <a:gd name="T15" fmla="*/ 0 h 8"/>
                    <a:gd name="T16" fmla="*/ 1 w 25"/>
                    <a:gd name="T17" fmla="*/ 0 h 8"/>
                    <a:gd name="T18" fmla="*/ 1 w 25"/>
                    <a:gd name="T19" fmla="*/ 0 h 8"/>
                    <a:gd name="T20" fmla="*/ 1 w 25"/>
                    <a:gd name="T21" fmla="*/ 0 h 8"/>
                    <a:gd name="T22" fmla="*/ 1 w 25"/>
                    <a:gd name="T23" fmla="*/ 0 h 8"/>
                    <a:gd name="T24" fmla="*/ 1 w 25"/>
                    <a:gd name="T25" fmla="*/ 0 h 8"/>
                    <a:gd name="T26" fmla="*/ 1 w 25"/>
                    <a:gd name="T27" fmla="*/ 0 h 8"/>
                    <a:gd name="T28" fmla="*/ 1 w 25"/>
                    <a:gd name="T29" fmla="*/ 0 h 8"/>
                    <a:gd name="T30" fmla="*/ 1 w 25"/>
                    <a:gd name="T31" fmla="*/ 0 h 8"/>
                    <a:gd name="T32" fmla="*/ 1 w 25"/>
                    <a:gd name="T33" fmla="*/ 0 h 8"/>
                    <a:gd name="T34" fmla="*/ 1 w 25"/>
                    <a:gd name="T35" fmla="*/ 0 h 8"/>
                    <a:gd name="T36" fmla="*/ 0 w 25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8"/>
                    <a:gd name="T59" fmla="*/ 25 w 25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8">
                      <a:moveTo>
                        <a:pt x="0" y="7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4" y="1"/>
                      </a:lnTo>
                      <a:lnTo>
                        <a:pt x="23" y="2"/>
                      </a:lnTo>
                      <a:lnTo>
                        <a:pt x="21" y="4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1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3" name="Freeform 1225"/>
                <p:cNvSpPr>
                  <a:spLocks/>
                </p:cNvSpPr>
                <p:nvPr/>
              </p:nvSpPr>
              <p:spPr bwMode="auto">
                <a:xfrm>
                  <a:off x="860" y="1388"/>
                  <a:ext cx="13" cy="4"/>
                </a:xfrm>
                <a:custGeom>
                  <a:avLst/>
                  <a:gdLst>
                    <a:gd name="T0" fmla="*/ 0 w 27"/>
                    <a:gd name="T1" fmla="*/ 1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0 h 8"/>
                    <a:gd name="T8" fmla="*/ 0 w 27"/>
                    <a:gd name="T9" fmla="*/ 0 h 8"/>
                    <a:gd name="T10" fmla="*/ 0 w 27"/>
                    <a:gd name="T11" fmla="*/ 0 h 8"/>
                    <a:gd name="T12" fmla="*/ 0 w 27"/>
                    <a:gd name="T13" fmla="*/ 1 h 8"/>
                    <a:gd name="T14" fmla="*/ 0 w 27"/>
                    <a:gd name="T15" fmla="*/ 1 h 8"/>
                    <a:gd name="T16" fmla="*/ 0 w 27"/>
                    <a:gd name="T17" fmla="*/ 1 h 8"/>
                    <a:gd name="T18" fmla="*/ 0 w 27"/>
                    <a:gd name="T19" fmla="*/ 1 h 8"/>
                    <a:gd name="T20" fmla="*/ 0 w 27"/>
                    <a:gd name="T21" fmla="*/ 1 h 8"/>
                    <a:gd name="T22" fmla="*/ 0 w 27"/>
                    <a:gd name="T23" fmla="*/ 1 h 8"/>
                    <a:gd name="T24" fmla="*/ 0 w 27"/>
                    <a:gd name="T25" fmla="*/ 1 h 8"/>
                    <a:gd name="T26" fmla="*/ 0 w 27"/>
                    <a:gd name="T27" fmla="*/ 1 h 8"/>
                    <a:gd name="T28" fmla="*/ 0 w 27"/>
                    <a:gd name="T29" fmla="*/ 1 h 8"/>
                    <a:gd name="T30" fmla="*/ 0 w 27"/>
                    <a:gd name="T31" fmla="*/ 1 h 8"/>
                    <a:gd name="T32" fmla="*/ 0 w 27"/>
                    <a:gd name="T33" fmla="*/ 1 h 8"/>
                    <a:gd name="T34" fmla="*/ 0 w 27"/>
                    <a:gd name="T35" fmla="*/ 1 h 8"/>
                    <a:gd name="T36" fmla="*/ 0 w 27"/>
                    <a:gd name="T37" fmla="*/ 1 h 8"/>
                    <a:gd name="T38" fmla="*/ 0 w 27"/>
                    <a:gd name="T39" fmla="*/ 1 h 8"/>
                    <a:gd name="T40" fmla="*/ 0 w 27"/>
                    <a:gd name="T41" fmla="*/ 1 h 8"/>
                    <a:gd name="T42" fmla="*/ 0 w 27"/>
                    <a:gd name="T43" fmla="*/ 1 h 8"/>
                    <a:gd name="T44" fmla="*/ 0 w 27"/>
                    <a:gd name="T45" fmla="*/ 1 h 8"/>
                    <a:gd name="T46" fmla="*/ 0 w 27"/>
                    <a:gd name="T47" fmla="*/ 1 h 8"/>
                    <a:gd name="T48" fmla="*/ 0 w 27"/>
                    <a:gd name="T49" fmla="*/ 1 h 8"/>
                    <a:gd name="T50" fmla="*/ 0 w 27"/>
                    <a:gd name="T51" fmla="*/ 1 h 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7"/>
                    <a:gd name="T79" fmla="*/ 0 h 8"/>
                    <a:gd name="T80" fmla="*/ 27 w 27"/>
                    <a:gd name="T81" fmla="*/ 8 h 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7" h="8">
                      <a:moveTo>
                        <a:pt x="0" y="7"/>
                      </a:move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4" name="Freeform 1226"/>
                <p:cNvSpPr>
                  <a:spLocks/>
                </p:cNvSpPr>
                <p:nvPr/>
              </p:nvSpPr>
              <p:spPr bwMode="auto">
                <a:xfrm>
                  <a:off x="860" y="1388"/>
                  <a:ext cx="13" cy="4"/>
                </a:xfrm>
                <a:custGeom>
                  <a:avLst/>
                  <a:gdLst>
                    <a:gd name="T0" fmla="*/ 0 w 27"/>
                    <a:gd name="T1" fmla="*/ 1 h 8"/>
                    <a:gd name="T2" fmla="*/ 0 w 27"/>
                    <a:gd name="T3" fmla="*/ 0 h 8"/>
                    <a:gd name="T4" fmla="*/ 0 w 27"/>
                    <a:gd name="T5" fmla="*/ 0 h 8"/>
                    <a:gd name="T6" fmla="*/ 0 w 27"/>
                    <a:gd name="T7" fmla="*/ 1 h 8"/>
                    <a:gd name="T8" fmla="*/ 0 w 27"/>
                    <a:gd name="T9" fmla="*/ 1 h 8"/>
                    <a:gd name="T10" fmla="*/ 0 w 27"/>
                    <a:gd name="T11" fmla="*/ 1 h 8"/>
                    <a:gd name="T12" fmla="*/ 0 w 27"/>
                    <a:gd name="T13" fmla="*/ 1 h 8"/>
                    <a:gd name="T14" fmla="*/ 0 w 27"/>
                    <a:gd name="T15" fmla="*/ 1 h 8"/>
                    <a:gd name="T16" fmla="*/ 0 w 27"/>
                    <a:gd name="T17" fmla="*/ 1 h 8"/>
                    <a:gd name="T18" fmla="*/ 0 w 27"/>
                    <a:gd name="T19" fmla="*/ 1 h 8"/>
                    <a:gd name="T20" fmla="*/ 0 w 27"/>
                    <a:gd name="T21" fmla="*/ 1 h 8"/>
                    <a:gd name="T22" fmla="*/ 0 w 27"/>
                    <a:gd name="T23" fmla="*/ 1 h 8"/>
                    <a:gd name="T24" fmla="*/ 0 w 27"/>
                    <a:gd name="T25" fmla="*/ 1 h 8"/>
                    <a:gd name="T26" fmla="*/ 0 w 27"/>
                    <a:gd name="T27" fmla="*/ 1 h 8"/>
                    <a:gd name="T28" fmla="*/ 0 w 27"/>
                    <a:gd name="T29" fmla="*/ 1 h 8"/>
                    <a:gd name="T30" fmla="*/ 0 w 27"/>
                    <a:gd name="T31" fmla="*/ 1 h 8"/>
                    <a:gd name="T32" fmla="*/ 0 w 27"/>
                    <a:gd name="T33" fmla="*/ 1 h 8"/>
                    <a:gd name="T34" fmla="*/ 0 w 27"/>
                    <a:gd name="T35" fmla="*/ 1 h 8"/>
                    <a:gd name="T36" fmla="*/ 0 w 27"/>
                    <a:gd name="T37" fmla="*/ 1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8"/>
                    <a:gd name="T59" fmla="*/ 27 w 27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8">
                      <a:moveTo>
                        <a:pt x="0" y="7"/>
                      </a:move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5" y="1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20" y="5"/>
                      </a:lnTo>
                      <a:lnTo>
                        <a:pt x="18" y="6"/>
                      </a:lnTo>
                      <a:lnTo>
                        <a:pt x="15" y="6"/>
                      </a:lnTo>
                      <a:lnTo>
                        <a:pt x="13" y="7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5" name="Freeform 1227"/>
                <p:cNvSpPr>
                  <a:spLocks/>
                </p:cNvSpPr>
                <p:nvPr/>
              </p:nvSpPr>
              <p:spPr bwMode="auto">
                <a:xfrm>
                  <a:off x="862" y="1383"/>
                  <a:ext cx="10" cy="8"/>
                </a:xfrm>
                <a:custGeom>
                  <a:avLst/>
                  <a:gdLst>
                    <a:gd name="T0" fmla="*/ 0 w 20"/>
                    <a:gd name="T1" fmla="*/ 1 h 16"/>
                    <a:gd name="T2" fmla="*/ 0 w 20"/>
                    <a:gd name="T3" fmla="*/ 1 h 16"/>
                    <a:gd name="T4" fmla="*/ 0 w 20"/>
                    <a:gd name="T5" fmla="*/ 1 h 16"/>
                    <a:gd name="T6" fmla="*/ 1 w 20"/>
                    <a:gd name="T7" fmla="*/ 1 h 16"/>
                    <a:gd name="T8" fmla="*/ 1 w 20"/>
                    <a:gd name="T9" fmla="*/ 1 h 16"/>
                    <a:gd name="T10" fmla="*/ 1 w 20"/>
                    <a:gd name="T11" fmla="*/ 1 h 16"/>
                    <a:gd name="T12" fmla="*/ 1 w 20"/>
                    <a:gd name="T13" fmla="*/ 1 h 16"/>
                    <a:gd name="T14" fmla="*/ 1 w 20"/>
                    <a:gd name="T15" fmla="*/ 1 h 16"/>
                    <a:gd name="T16" fmla="*/ 1 w 20"/>
                    <a:gd name="T17" fmla="*/ 1 h 16"/>
                    <a:gd name="T18" fmla="*/ 1 w 20"/>
                    <a:gd name="T19" fmla="*/ 1 h 16"/>
                    <a:gd name="T20" fmla="*/ 1 w 20"/>
                    <a:gd name="T21" fmla="*/ 1 h 16"/>
                    <a:gd name="T22" fmla="*/ 1 w 20"/>
                    <a:gd name="T23" fmla="*/ 1 h 16"/>
                    <a:gd name="T24" fmla="*/ 1 w 20"/>
                    <a:gd name="T25" fmla="*/ 1 h 16"/>
                    <a:gd name="T26" fmla="*/ 1 w 20"/>
                    <a:gd name="T27" fmla="*/ 1 h 16"/>
                    <a:gd name="T28" fmla="*/ 1 w 20"/>
                    <a:gd name="T29" fmla="*/ 1 h 16"/>
                    <a:gd name="T30" fmla="*/ 1 w 20"/>
                    <a:gd name="T31" fmla="*/ 1 h 16"/>
                    <a:gd name="T32" fmla="*/ 1 w 20"/>
                    <a:gd name="T33" fmla="*/ 1 h 16"/>
                    <a:gd name="T34" fmla="*/ 1 w 20"/>
                    <a:gd name="T35" fmla="*/ 1 h 16"/>
                    <a:gd name="T36" fmla="*/ 1 w 20"/>
                    <a:gd name="T37" fmla="*/ 0 h 16"/>
                    <a:gd name="T38" fmla="*/ 1 w 20"/>
                    <a:gd name="T39" fmla="*/ 0 h 16"/>
                    <a:gd name="T40" fmla="*/ 1 w 20"/>
                    <a:gd name="T41" fmla="*/ 0 h 16"/>
                    <a:gd name="T42" fmla="*/ 1 w 20"/>
                    <a:gd name="T43" fmla="*/ 1 h 16"/>
                    <a:gd name="T44" fmla="*/ 1 w 20"/>
                    <a:gd name="T45" fmla="*/ 1 h 16"/>
                    <a:gd name="T46" fmla="*/ 1 w 20"/>
                    <a:gd name="T47" fmla="*/ 1 h 16"/>
                    <a:gd name="T48" fmla="*/ 1 w 20"/>
                    <a:gd name="T49" fmla="*/ 1 h 16"/>
                    <a:gd name="T50" fmla="*/ 1 w 20"/>
                    <a:gd name="T51" fmla="*/ 1 h 16"/>
                    <a:gd name="T52" fmla="*/ 1 w 20"/>
                    <a:gd name="T53" fmla="*/ 1 h 16"/>
                    <a:gd name="T54" fmla="*/ 1 w 20"/>
                    <a:gd name="T55" fmla="*/ 1 h 16"/>
                    <a:gd name="T56" fmla="*/ 1 w 20"/>
                    <a:gd name="T57" fmla="*/ 1 h 16"/>
                    <a:gd name="T58" fmla="*/ 1 w 20"/>
                    <a:gd name="T59" fmla="*/ 1 h 16"/>
                    <a:gd name="T60" fmla="*/ 1 w 20"/>
                    <a:gd name="T61" fmla="*/ 1 h 16"/>
                    <a:gd name="T62" fmla="*/ 1 w 20"/>
                    <a:gd name="T63" fmla="*/ 1 h 16"/>
                    <a:gd name="T64" fmla="*/ 1 w 20"/>
                    <a:gd name="T65" fmla="*/ 1 h 16"/>
                    <a:gd name="T66" fmla="*/ 0 w 20"/>
                    <a:gd name="T67" fmla="*/ 1 h 16"/>
                    <a:gd name="T68" fmla="*/ 0 w 20"/>
                    <a:gd name="T69" fmla="*/ 1 h 1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"/>
                    <a:gd name="T106" fmla="*/ 0 h 16"/>
                    <a:gd name="T107" fmla="*/ 20 w 20"/>
                    <a:gd name="T108" fmla="*/ 16 h 1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" h="16">
                      <a:moveTo>
                        <a:pt x="0" y="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7" y="11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6" name="Freeform 1228"/>
                <p:cNvSpPr>
                  <a:spLocks/>
                </p:cNvSpPr>
                <p:nvPr/>
              </p:nvSpPr>
              <p:spPr bwMode="auto">
                <a:xfrm>
                  <a:off x="862" y="1383"/>
                  <a:ext cx="10" cy="8"/>
                </a:xfrm>
                <a:custGeom>
                  <a:avLst/>
                  <a:gdLst>
                    <a:gd name="T0" fmla="*/ 0 w 20"/>
                    <a:gd name="T1" fmla="*/ 1 h 16"/>
                    <a:gd name="T2" fmla="*/ 0 w 20"/>
                    <a:gd name="T3" fmla="*/ 1 h 16"/>
                    <a:gd name="T4" fmla="*/ 1 w 20"/>
                    <a:gd name="T5" fmla="*/ 1 h 16"/>
                    <a:gd name="T6" fmla="*/ 1 w 20"/>
                    <a:gd name="T7" fmla="*/ 1 h 16"/>
                    <a:gd name="T8" fmla="*/ 1 w 20"/>
                    <a:gd name="T9" fmla="*/ 1 h 16"/>
                    <a:gd name="T10" fmla="*/ 1 w 20"/>
                    <a:gd name="T11" fmla="*/ 1 h 16"/>
                    <a:gd name="T12" fmla="*/ 1 w 20"/>
                    <a:gd name="T13" fmla="*/ 1 h 16"/>
                    <a:gd name="T14" fmla="*/ 1 w 20"/>
                    <a:gd name="T15" fmla="*/ 1 h 16"/>
                    <a:gd name="T16" fmla="*/ 1 w 20"/>
                    <a:gd name="T17" fmla="*/ 1 h 16"/>
                    <a:gd name="T18" fmla="*/ 1 w 20"/>
                    <a:gd name="T19" fmla="*/ 1 h 16"/>
                    <a:gd name="T20" fmla="*/ 1 w 20"/>
                    <a:gd name="T21" fmla="*/ 1 h 16"/>
                    <a:gd name="T22" fmla="*/ 1 w 20"/>
                    <a:gd name="T23" fmla="*/ 1 h 16"/>
                    <a:gd name="T24" fmla="*/ 1 w 20"/>
                    <a:gd name="T25" fmla="*/ 1 h 16"/>
                    <a:gd name="T26" fmla="*/ 1 w 20"/>
                    <a:gd name="T27" fmla="*/ 1 h 16"/>
                    <a:gd name="T28" fmla="*/ 1 w 20"/>
                    <a:gd name="T29" fmla="*/ 1 h 16"/>
                    <a:gd name="T30" fmla="*/ 1 w 20"/>
                    <a:gd name="T31" fmla="*/ 0 h 16"/>
                    <a:gd name="T32" fmla="*/ 1 w 20"/>
                    <a:gd name="T33" fmla="*/ 1 h 16"/>
                    <a:gd name="T34" fmla="*/ 1 w 20"/>
                    <a:gd name="T35" fmla="*/ 1 h 16"/>
                    <a:gd name="T36" fmla="*/ 1 w 20"/>
                    <a:gd name="T37" fmla="*/ 1 h 16"/>
                    <a:gd name="T38" fmla="*/ 1 w 20"/>
                    <a:gd name="T39" fmla="*/ 1 h 16"/>
                    <a:gd name="T40" fmla="*/ 1 w 20"/>
                    <a:gd name="T41" fmla="*/ 1 h 16"/>
                    <a:gd name="T42" fmla="*/ 1 w 20"/>
                    <a:gd name="T43" fmla="*/ 1 h 16"/>
                    <a:gd name="T44" fmla="*/ 1 w 20"/>
                    <a:gd name="T45" fmla="*/ 1 h 16"/>
                    <a:gd name="T46" fmla="*/ 1 w 20"/>
                    <a:gd name="T47" fmla="*/ 1 h 16"/>
                    <a:gd name="T48" fmla="*/ 1 w 20"/>
                    <a:gd name="T49" fmla="*/ 1 h 16"/>
                    <a:gd name="T50" fmla="*/ 1 w 20"/>
                    <a:gd name="T51" fmla="*/ 1 h 16"/>
                    <a:gd name="T52" fmla="*/ 1 w 20"/>
                    <a:gd name="T53" fmla="*/ 1 h 16"/>
                    <a:gd name="T54" fmla="*/ 1 w 20"/>
                    <a:gd name="T55" fmla="*/ 1 h 16"/>
                    <a:gd name="T56" fmla="*/ 0 w 20"/>
                    <a:gd name="T57" fmla="*/ 1 h 1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0"/>
                    <a:gd name="T88" fmla="*/ 0 h 16"/>
                    <a:gd name="T89" fmla="*/ 20 w 20"/>
                    <a:gd name="T90" fmla="*/ 16 h 1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0" h="16">
                      <a:moveTo>
                        <a:pt x="0" y="6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3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7" y="11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7" name="Freeform 1229"/>
                <p:cNvSpPr>
                  <a:spLocks/>
                </p:cNvSpPr>
                <p:nvPr/>
              </p:nvSpPr>
              <p:spPr bwMode="auto">
                <a:xfrm>
                  <a:off x="862" y="1384"/>
                  <a:ext cx="10" cy="7"/>
                </a:xfrm>
                <a:custGeom>
                  <a:avLst/>
                  <a:gdLst>
                    <a:gd name="T0" fmla="*/ 0 w 20"/>
                    <a:gd name="T1" fmla="*/ 0 h 15"/>
                    <a:gd name="T2" fmla="*/ 1 w 20"/>
                    <a:gd name="T3" fmla="*/ 0 h 15"/>
                    <a:gd name="T4" fmla="*/ 1 w 20"/>
                    <a:gd name="T5" fmla="*/ 0 h 15"/>
                    <a:gd name="T6" fmla="*/ 1 w 20"/>
                    <a:gd name="T7" fmla="*/ 0 h 15"/>
                    <a:gd name="T8" fmla="*/ 1 w 20"/>
                    <a:gd name="T9" fmla="*/ 0 h 15"/>
                    <a:gd name="T10" fmla="*/ 1 w 20"/>
                    <a:gd name="T11" fmla="*/ 0 h 15"/>
                    <a:gd name="T12" fmla="*/ 1 w 20"/>
                    <a:gd name="T13" fmla="*/ 0 h 15"/>
                    <a:gd name="T14" fmla="*/ 1 w 20"/>
                    <a:gd name="T15" fmla="*/ 0 h 15"/>
                    <a:gd name="T16" fmla="*/ 1 w 20"/>
                    <a:gd name="T17" fmla="*/ 0 h 15"/>
                    <a:gd name="T18" fmla="*/ 1 w 20"/>
                    <a:gd name="T19" fmla="*/ 0 h 15"/>
                    <a:gd name="T20" fmla="*/ 1 w 20"/>
                    <a:gd name="T21" fmla="*/ 0 h 15"/>
                    <a:gd name="T22" fmla="*/ 1 w 20"/>
                    <a:gd name="T23" fmla="*/ 0 h 15"/>
                    <a:gd name="T24" fmla="*/ 1 w 20"/>
                    <a:gd name="T25" fmla="*/ 0 h 15"/>
                    <a:gd name="T26" fmla="*/ 1 w 20"/>
                    <a:gd name="T27" fmla="*/ 0 h 15"/>
                    <a:gd name="T28" fmla="*/ 1 w 20"/>
                    <a:gd name="T29" fmla="*/ 0 h 15"/>
                    <a:gd name="T30" fmla="*/ 1 w 20"/>
                    <a:gd name="T31" fmla="*/ 0 h 15"/>
                    <a:gd name="T32" fmla="*/ 1 w 20"/>
                    <a:gd name="T33" fmla="*/ 0 h 15"/>
                    <a:gd name="T34" fmla="*/ 1 w 20"/>
                    <a:gd name="T35" fmla="*/ 0 h 15"/>
                    <a:gd name="T36" fmla="*/ 1 w 20"/>
                    <a:gd name="T37" fmla="*/ 0 h 15"/>
                    <a:gd name="T38" fmla="*/ 1 w 20"/>
                    <a:gd name="T39" fmla="*/ 0 h 15"/>
                    <a:gd name="T40" fmla="*/ 1 w 20"/>
                    <a:gd name="T41" fmla="*/ 0 h 15"/>
                    <a:gd name="T42" fmla="*/ 1 w 20"/>
                    <a:gd name="T43" fmla="*/ 0 h 15"/>
                    <a:gd name="T44" fmla="*/ 1 w 20"/>
                    <a:gd name="T45" fmla="*/ 0 h 15"/>
                    <a:gd name="T46" fmla="*/ 1 w 20"/>
                    <a:gd name="T47" fmla="*/ 0 h 15"/>
                    <a:gd name="T48" fmla="*/ 1 w 20"/>
                    <a:gd name="T49" fmla="*/ 0 h 15"/>
                    <a:gd name="T50" fmla="*/ 1 w 20"/>
                    <a:gd name="T51" fmla="*/ 0 h 15"/>
                    <a:gd name="T52" fmla="*/ 1 w 20"/>
                    <a:gd name="T53" fmla="*/ 0 h 15"/>
                    <a:gd name="T54" fmla="*/ 1 w 20"/>
                    <a:gd name="T55" fmla="*/ 0 h 15"/>
                    <a:gd name="T56" fmla="*/ 1 w 20"/>
                    <a:gd name="T57" fmla="*/ 0 h 15"/>
                    <a:gd name="T58" fmla="*/ 1 w 20"/>
                    <a:gd name="T59" fmla="*/ 0 h 15"/>
                    <a:gd name="T60" fmla="*/ 1 w 20"/>
                    <a:gd name="T61" fmla="*/ 0 h 15"/>
                    <a:gd name="T62" fmla="*/ 1 w 20"/>
                    <a:gd name="T63" fmla="*/ 0 h 15"/>
                    <a:gd name="T64" fmla="*/ 0 w 20"/>
                    <a:gd name="T65" fmla="*/ 0 h 15"/>
                    <a:gd name="T66" fmla="*/ 0 w 20"/>
                    <a:gd name="T67" fmla="*/ 0 h 15"/>
                    <a:gd name="T68" fmla="*/ 0 w 20"/>
                    <a:gd name="T69" fmla="*/ 0 h 1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"/>
                    <a:gd name="T106" fmla="*/ 0 h 15"/>
                    <a:gd name="T107" fmla="*/ 20 w 20"/>
                    <a:gd name="T108" fmla="*/ 15 h 1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" h="15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3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9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6" y="11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1" y="14"/>
                      </a:lnTo>
                      <a:lnTo>
                        <a:pt x="9" y="14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8" name="Freeform 1230"/>
                <p:cNvSpPr>
                  <a:spLocks/>
                </p:cNvSpPr>
                <p:nvPr/>
              </p:nvSpPr>
              <p:spPr bwMode="auto">
                <a:xfrm>
                  <a:off x="862" y="1384"/>
                  <a:ext cx="10" cy="7"/>
                </a:xfrm>
                <a:custGeom>
                  <a:avLst/>
                  <a:gdLst>
                    <a:gd name="T0" fmla="*/ 0 w 19"/>
                    <a:gd name="T1" fmla="*/ 0 h 15"/>
                    <a:gd name="T2" fmla="*/ 1 w 19"/>
                    <a:gd name="T3" fmla="*/ 0 h 15"/>
                    <a:gd name="T4" fmla="*/ 1 w 19"/>
                    <a:gd name="T5" fmla="*/ 0 h 15"/>
                    <a:gd name="T6" fmla="*/ 1 w 19"/>
                    <a:gd name="T7" fmla="*/ 0 h 15"/>
                    <a:gd name="T8" fmla="*/ 1 w 19"/>
                    <a:gd name="T9" fmla="*/ 0 h 15"/>
                    <a:gd name="T10" fmla="*/ 1 w 19"/>
                    <a:gd name="T11" fmla="*/ 0 h 15"/>
                    <a:gd name="T12" fmla="*/ 1 w 19"/>
                    <a:gd name="T13" fmla="*/ 0 h 15"/>
                    <a:gd name="T14" fmla="*/ 1 w 19"/>
                    <a:gd name="T15" fmla="*/ 0 h 15"/>
                    <a:gd name="T16" fmla="*/ 1 w 19"/>
                    <a:gd name="T17" fmla="*/ 0 h 15"/>
                    <a:gd name="T18" fmla="*/ 1 w 19"/>
                    <a:gd name="T19" fmla="*/ 0 h 15"/>
                    <a:gd name="T20" fmla="*/ 1 w 19"/>
                    <a:gd name="T21" fmla="*/ 0 h 15"/>
                    <a:gd name="T22" fmla="*/ 1 w 19"/>
                    <a:gd name="T23" fmla="*/ 0 h 15"/>
                    <a:gd name="T24" fmla="*/ 1 w 19"/>
                    <a:gd name="T25" fmla="*/ 0 h 15"/>
                    <a:gd name="T26" fmla="*/ 1 w 19"/>
                    <a:gd name="T27" fmla="*/ 0 h 15"/>
                    <a:gd name="T28" fmla="*/ 1 w 19"/>
                    <a:gd name="T29" fmla="*/ 0 h 15"/>
                    <a:gd name="T30" fmla="*/ 1 w 19"/>
                    <a:gd name="T31" fmla="*/ 0 h 15"/>
                    <a:gd name="T32" fmla="*/ 1 w 19"/>
                    <a:gd name="T33" fmla="*/ 0 h 15"/>
                    <a:gd name="T34" fmla="*/ 1 w 19"/>
                    <a:gd name="T35" fmla="*/ 0 h 15"/>
                    <a:gd name="T36" fmla="*/ 1 w 19"/>
                    <a:gd name="T37" fmla="*/ 0 h 15"/>
                    <a:gd name="T38" fmla="*/ 1 w 19"/>
                    <a:gd name="T39" fmla="*/ 0 h 15"/>
                    <a:gd name="T40" fmla="*/ 1 w 19"/>
                    <a:gd name="T41" fmla="*/ 0 h 15"/>
                    <a:gd name="T42" fmla="*/ 1 w 19"/>
                    <a:gd name="T43" fmla="*/ 0 h 15"/>
                    <a:gd name="T44" fmla="*/ 1 w 19"/>
                    <a:gd name="T45" fmla="*/ 0 h 15"/>
                    <a:gd name="T46" fmla="*/ 1 w 19"/>
                    <a:gd name="T47" fmla="*/ 0 h 15"/>
                    <a:gd name="T48" fmla="*/ 1 w 19"/>
                    <a:gd name="T49" fmla="*/ 0 h 15"/>
                    <a:gd name="T50" fmla="*/ 1 w 19"/>
                    <a:gd name="T51" fmla="*/ 0 h 15"/>
                    <a:gd name="T52" fmla="*/ 1 w 19"/>
                    <a:gd name="T53" fmla="*/ 0 h 15"/>
                    <a:gd name="T54" fmla="*/ 1 w 19"/>
                    <a:gd name="T55" fmla="*/ 0 h 15"/>
                    <a:gd name="T56" fmla="*/ 1 w 19"/>
                    <a:gd name="T57" fmla="*/ 0 h 15"/>
                    <a:gd name="T58" fmla="*/ 1 w 19"/>
                    <a:gd name="T59" fmla="*/ 0 h 15"/>
                    <a:gd name="T60" fmla="*/ 1 w 19"/>
                    <a:gd name="T61" fmla="*/ 0 h 15"/>
                    <a:gd name="T62" fmla="*/ 1 w 19"/>
                    <a:gd name="T63" fmla="*/ 0 h 15"/>
                    <a:gd name="T64" fmla="*/ 0 w 19"/>
                    <a:gd name="T65" fmla="*/ 0 h 15"/>
                    <a:gd name="T66" fmla="*/ 0 w 19"/>
                    <a:gd name="T67" fmla="*/ 0 h 15"/>
                    <a:gd name="T68" fmla="*/ 0 w 19"/>
                    <a:gd name="T69" fmla="*/ 0 h 1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"/>
                    <a:gd name="T106" fmla="*/ 0 h 15"/>
                    <a:gd name="T107" fmla="*/ 19 w 19"/>
                    <a:gd name="T108" fmla="*/ 15 h 1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" h="15">
                      <a:moveTo>
                        <a:pt x="0" y="6"/>
                      </a:move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4" y="5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16" y="10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3" y="11"/>
                      </a:lnTo>
                      <a:lnTo>
                        <a:pt x="12" y="12"/>
                      </a:lnTo>
                      <a:lnTo>
                        <a:pt x="10" y="12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39" name="Freeform 1231"/>
                <p:cNvSpPr>
                  <a:spLocks/>
                </p:cNvSpPr>
                <p:nvPr/>
              </p:nvSpPr>
              <p:spPr bwMode="auto">
                <a:xfrm>
                  <a:off x="863" y="1384"/>
                  <a:ext cx="8" cy="6"/>
                </a:xfrm>
                <a:custGeom>
                  <a:avLst/>
                  <a:gdLst>
                    <a:gd name="T0" fmla="*/ 0 w 16"/>
                    <a:gd name="T1" fmla="*/ 1 h 12"/>
                    <a:gd name="T2" fmla="*/ 0 w 16"/>
                    <a:gd name="T3" fmla="*/ 1 h 12"/>
                    <a:gd name="T4" fmla="*/ 1 w 16"/>
                    <a:gd name="T5" fmla="*/ 1 h 12"/>
                    <a:gd name="T6" fmla="*/ 1 w 16"/>
                    <a:gd name="T7" fmla="*/ 1 h 12"/>
                    <a:gd name="T8" fmla="*/ 1 w 16"/>
                    <a:gd name="T9" fmla="*/ 1 h 12"/>
                    <a:gd name="T10" fmla="*/ 1 w 16"/>
                    <a:gd name="T11" fmla="*/ 1 h 12"/>
                    <a:gd name="T12" fmla="*/ 1 w 16"/>
                    <a:gd name="T13" fmla="*/ 1 h 12"/>
                    <a:gd name="T14" fmla="*/ 1 w 16"/>
                    <a:gd name="T15" fmla="*/ 1 h 12"/>
                    <a:gd name="T16" fmla="*/ 1 w 16"/>
                    <a:gd name="T17" fmla="*/ 1 h 12"/>
                    <a:gd name="T18" fmla="*/ 1 w 16"/>
                    <a:gd name="T19" fmla="*/ 1 h 12"/>
                    <a:gd name="T20" fmla="*/ 1 w 16"/>
                    <a:gd name="T21" fmla="*/ 1 h 12"/>
                    <a:gd name="T22" fmla="*/ 1 w 16"/>
                    <a:gd name="T23" fmla="*/ 1 h 12"/>
                    <a:gd name="T24" fmla="*/ 1 w 16"/>
                    <a:gd name="T25" fmla="*/ 1 h 12"/>
                    <a:gd name="T26" fmla="*/ 1 w 16"/>
                    <a:gd name="T27" fmla="*/ 0 h 12"/>
                    <a:gd name="T28" fmla="*/ 1 w 16"/>
                    <a:gd name="T29" fmla="*/ 0 h 12"/>
                    <a:gd name="T30" fmla="*/ 1 w 16"/>
                    <a:gd name="T31" fmla="*/ 0 h 12"/>
                    <a:gd name="T32" fmla="*/ 1 w 16"/>
                    <a:gd name="T33" fmla="*/ 0 h 12"/>
                    <a:gd name="T34" fmla="*/ 1 w 16"/>
                    <a:gd name="T35" fmla="*/ 1 h 12"/>
                    <a:gd name="T36" fmla="*/ 1 w 16"/>
                    <a:gd name="T37" fmla="*/ 1 h 12"/>
                    <a:gd name="T38" fmla="*/ 1 w 16"/>
                    <a:gd name="T39" fmla="*/ 1 h 12"/>
                    <a:gd name="T40" fmla="*/ 1 w 16"/>
                    <a:gd name="T41" fmla="*/ 1 h 12"/>
                    <a:gd name="T42" fmla="*/ 1 w 16"/>
                    <a:gd name="T43" fmla="*/ 1 h 12"/>
                    <a:gd name="T44" fmla="*/ 1 w 16"/>
                    <a:gd name="T45" fmla="*/ 1 h 12"/>
                    <a:gd name="T46" fmla="*/ 1 w 16"/>
                    <a:gd name="T47" fmla="*/ 1 h 12"/>
                    <a:gd name="T48" fmla="*/ 1 w 16"/>
                    <a:gd name="T49" fmla="*/ 1 h 12"/>
                    <a:gd name="T50" fmla="*/ 1 w 16"/>
                    <a:gd name="T51" fmla="*/ 1 h 12"/>
                    <a:gd name="T52" fmla="*/ 1 w 16"/>
                    <a:gd name="T53" fmla="*/ 1 h 12"/>
                    <a:gd name="T54" fmla="*/ 1 w 16"/>
                    <a:gd name="T55" fmla="*/ 1 h 12"/>
                    <a:gd name="T56" fmla="*/ 1 w 16"/>
                    <a:gd name="T57" fmla="*/ 1 h 12"/>
                    <a:gd name="T58" fmla="*/ 1 w 16"/>
                    <a:gd name="T59" fmla="*/ 1 h 12"/>
                    <a:gd name="T60" fmla="*/ 1 w 16"/>
                    <a:gd name="T61" fmla="*/ 1 h 12"/>
                    <a:gd name="T62" fmla="*/ 0 w 16"/>
                    <a:gd name="T63" fmla="*/ 1 h 12"/>
                    <a:gd name="T64" fmla="*/ 0 w 16"/>
                    <a:gd name="T65" fmla="*/ 1 h 12"/>
                    <a:gd name="T66" fmla="*/ 0 w 16"/>
                    <a:gd name="T67" fmla="*/ 1 h 12"/>
                    <a:gd name="T68" fmla="*/ 0 w 16"/>
                    <a:gd name="T69" fmla="*/ 1 h 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6"/>
                    <a:gd name="T106" fmla="*/ 0 h 12"/>
                    <a:gd name="T107" fmla="*/ 16 w 16"/>
                    <a:gd name="T108" fmla="*/ 12 h 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6" h="12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40" name="Freeform 1232"/>
                <p:cNvSpPr>
                  <a:spLocks/>
                </p:cNvSpPr>
                <p:nvPr/>
              </p:nvSpPr>
              <p:spPr bwMode="auto">
                <a:xfrm>
                  <a:off x="864" y="1385"/>
                  <a:ext cx="7" cy="5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0 w 15"/>
                    <a:gd name="T7" fmla="*/ 0 h 11"/>
                    <a:gd name="T8" fmla="*/ 0 w 15"/>
                    <a:gd name="T9" fmla="*/ 0 h 11"/>
                    <a:gd name="T10" fmla="*/ 0 w 15"/>
                    <a:gd name="T11" fmla="*/ 0 h 11"/>
                    <a:gd name="T12" fmla="*/ 0 w 15"/>
                    <a:gd name="T13" fmla="*/ 0 h 11"/>
                    <a:gd name="T14" fmla="*/ 0 w 15"/>
                    <a:gd name="T15" fmla="*/ 0 h 11"/>
                    <a:gd name="T16" fmla="*/ 0 w 15"/>
                    <a:gd name="T17" fmla="*/ 0 h 11"/>
                    <a:gd name="T18" fmla="*/ 0 w 15"/>
                    <a:gd name="T19" fmla="*/ 0 h 11"/>
                    <a:gd name="T20" fmla="*/ 0 w 15"/>
                    <a:gd name="T21" fmla="*/ 0 h 11"/>
                    <a:gd name="T22" fmla="*/ 0 w 15"/>
                    <a:gd name="T23" fmla="*/ 0 h 11"/>
                    <a:gd name="T24" fmla="*/ 0 w 15"/>
                    <a:gd name="T25" fmla="*/ 0 h 11"/>
                    <a:gd name="T26" fmla="*/ 0 w 15"/>
                    <a:gd name="T27" fmla="*/ 0 h 11"/>
                    <a:gd name="T28" fmla="*/ 0 w 15"/>
                    <a:gd name="T29" fmla="*/ 0 h 11"/>
                    <a:gd name="T30" fmla="*/ 0 w 15"/>
                    <a:gd name="T31" fmla="*/ 0 h 11"/>
                    <a:gd name="T32" fmla="*/ 0 w 15"/>
                    <a:gd name="T33" fmla="*/ 0 h 11"/>
                    <a:gd name="T34" fmla="*/ 0 w 15"/>
                    <a:gd name="T35" fmla="*/ 0 h 11"/>
                    <a:gd name="T36" fmla="*/ 0 w 15"/>
                    <a:gd name="T37" fmla="*/ 0 h 11"/>
                    <a:gd name="T38" fmla="*/ 0 w 15"/>
                    <a:gd name="T39" fmla="*/ 0 h 11"/>
                    <a:gd name="T40" fmla="*/ 0 w 15"/>
                    <a:gd name="T41" fmla="*/ 0 h 11"/>
                    <a:gd name="T42" fmla="*/ 0 w 15"/>
                    <a:gd name="T43" fmla="*/ 0 h 11"/>
                    <a:gd name="T44" fmla="*/ 0 w 15"/>
                    <a:gd name="T45" fmla="*/ 0 h 11"/>
                    <a:gd name="T46" fmla="*/ 0 w 15"/>
                    <a:gd name="T47" fmla="*/ 0 h 11"/>
                    <a:gd name="T48" fmla="*/ 0 w 15"/>
                    <a:gd name="T49" fmla="*/ 0 h 11"/>
                    <a:gd name="T50" fmla="*/ 0 w 15"/>
                    <a:gd name="T51" fmla="*/ 0 h 11"/>
                    <a:gd name="T52" fmla="*/ 0 w 15"/>
                    <a:gd name="T53" fmla="*/ 0 h 11"/>
                    <a:gd name="T54" fmla="*/ 0 w 15"/>
                    <a:gd name="T55" fmla="*/ 0 h 11"/>
                    <a:gd name="T56" fmla="*/ 0 w 15"/>
                    <a:gd name="T57" fmla="*/ 0 h 11"/>
                    <a:gd name="T58" fmla="*/ 0 w 15"/>
                    <a:gd name="T59" fmla="*/ 0 h 11"/>
                    <a:gd name="T60" fmla="*/ 0 w 15"/>
                    <a:gd name="T61" fmla="*/ 0 h 11"/>
                    <a:gd name="T62" fmla="*/ 0 w 15"/>
                    <a:gd name="T63" fmla="*/ 0 h 11"/>
                    <a:gd name="T64" fmla="*/ 0 w 15"/>
                    <a:gd name="T65" fmla="*/ 0 h 11"/>
                    <a:gd name="T66" fmla="*/ 0 w 15"/>
                    <a:gd name="T67" fmla="*/ 0 h 11"/>
                    <a:gd name="T68" fmla="*/ 0 w 15"/>
                    <a:gd name="T69" fmla="*/ 0 h 1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"/>
                    <a:gd name="T106" fmla="*/ 0 h 11"/>
                    <a:gd name="T107" fmla="*/ 15 w 15"/>
                    <a:gd name="T108" fmla="*/ 11 h 1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" h="11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6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2" y="8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110" name="Group 1233"/>
              <p:cNvGrpSpPr>
                <a:grpSpLocks/>
              </p:cNvGrpSpPr>
              <p:nvPr/>
            </p:nvGrpSpPr>
            <p:grpSpPr bwMode="auto">
              <a:xfrm>
                <a:off x="581" y="1331"/>
                <a:ext cx="504" cy="235"/>
                <a:chOff x="581" y="1242"/>
                <a:chExt cx="504" cy="235"/>
              </a:xfrm>
            </p:grpSpPr>
            <p:sp>
              <p:nvSpPr>
                <p:cNvPr id="241" name="Freeform 1234"/>
                <p:cNvSpPr>
                  <a:spLocks/>
                </p:cNvSpPr>
                <p:nvPr/>
              </p:nvSpPr>
              <p:spPr bwMode="auto">
                <a:xfrm>
                  <a:off x="864" y="1385"/>
                  <a:ext cx="7" cy="5"/>
                </a:xfrm>
                <a:custGeom>
                  <a:avLst/>
                  <a:gdLst>
                    <a:gd name="T0" fmla="*/ 0 w 14"/>
                    <a:gd name="T1" fmla="*/ 0 h 11"/>
                    <a:gd name="T2" fmla="*/ 0 w 14"/>
                    <a:gd name="T3" fmla="*/ 0 h 11"/>
                    <a:gd name="T4" fmla="*/ 1 w 14"/>
                    <a:gd name="T5" fmla="*/ 0 h 11"/>
                    <a:gd name="T6" fmla="*/ 1 w 14"/>
                    <a:gd name="T7" fmla="*/ 0 h 11"/>
                    <a:gd name="T8" fmla="*/ 1 w 14"/>
                    <a:gd name="T9" fmla="*/ 0 h 11"/>
                    <a:gd name="T10" fmla="*/ 1 w 14"/>
                    <a:gd name="T11" fmla="*/ 0 h 11"/>
                    <a:gd name="T12" fmla="*/ 1 w 14"/>
                    <a:gd name="T13" fmla="*/ 0 h 11"/>
                    <a:gd name="T14" fmla="*/ 1 w 14"/>
                    <a:gd name="T15" fmla="*/ 0 h 11"/>
                    <a:gd name="T16" fmla="*/ 1 w 14"/>
                    <a:gd name="T17" fmla="*/ 0 h 11"/>
                    <a:gd name="T18" fmla="*/ 1 w 14"/>
                    <a:gd name="T19" fmla="*/ 0 h 11"/>
                    <a:gd name="T20" fmla="*/ 1 w 14"/>
                    <a:gd name="T21" fmla="*/ 0 h 11"/>
                    <a:gd name="T22" fmla="*/ 1 w 14"/>
                    <a:gd name="T23" fmla="*/ 0 h 11"/>
                    <a:gd name="T24" fmla="*/ 1 w 14"/>
                    <a:gd name="T25" fmla="*/ 0 h 11"/>
                    <a:gd name="T26" fmla="*/ 1 w 14"/>
                    <a:gd name="T27" fmla="*/ 0 h 11"/>
                    <a:gd name="T28" fmla="*/ 1 w 14"/>
                    <a:gd name="T29" fmla="*/ 0 h 11"/>
                    <a:gd name="T30" fmla="*/ 1 w 14"/>
                    <a:gd name="T31" fmla="*/ 0 h 11"/>
                    <a:gd name="T32" fmla="*/ 1 w 14"/>
                    <a:gd name="T33" fmla="*/ 0 h 11"/>
                    <a:gd name="T34" fmla="*/ 1 w 14"/>
                    <a:gd name="T35" fmla="*/ 0 h 11"/>
                    <a:gd name="T36" fmla="*/ 1 w 14"/>
                    <a:gd name="T37" fmla="*/ 0 h 11"/>
                    <a:gd name="T38" fmla="*/ 1 w 14"/>
                    <a:gd name="T39" fmla="*/ 0 h 11"/>
                    <a:gd name="T40" fmla="*/ 1 w 14"/>
                    <a:gd name="T41" fmla="*/ 0 h 11"/>
                    <a:gd name="T42" fmla="*/ 1 w 14"/>
                    <a:gd name="T43" fmla="*/ 0 h 11"/>
                    <a:gd name="T44" fmla="*/ 1 w 14"/>
                    <a:gd name="T45" fmla="*/ 0 h 11"/>
                    <a:gd name="T46" fmla="*/ 1 w 14"/>
                    <a:gd name="T47" fmla="*/ 0 h 11"/>
                    <a:gd name="T48" fmla="*/ 1 w 14"/>
                    <a:gd name="T49" fmla="*/ 0 h 11"/>
                    <a:gd name="T50" fmla="*/ 1 w 14"/>
                    <a:gd name="T51" fmla="*/ 0 h 11"/>
                    <a:gd name="T52" fmla="*/ 1 w 14"/>
                    <a:gd name="T53" fmla="*/ 0 h 11"/>
                    <a:gd name="T54" fmla="*/ 1 w 14"/>
                    <a:gd name="T55" fmla="*/ 0 h 11"/>
                    <a:gd name="T56" fmla="*/ 1 w 14"/>
                    <a:gd name="T57" fmla="*/ 0 h 11"/>
                    <a:gd name="T58" fmla="*/ 1 w 14"/>
                    <a:gd name="T59" fmla="*/ 0 h 11"/>
                    <a:gd name="T60" fmla="*/ 1 w 14"/>
                    <a:gd name="T61" fmla="*/ 0 h 11"/>
                    <a:gd name="T62" fmla="*/ 1 w 14"/>
                    <a:gd name="T63" fmla="*/ 0 h 11"/>
                    <a:gd name="T64" fmla="*/ 0 w 14"/>
                    <a:gd name="T65" fmla="*/ 0 h 11"/>
                    <a:gd name="T66" fmla="*/ 0 w 14"/>
                    <a:gd name="T67" fmla="*/ 0 h 11"/>
                    <a:gd name="T68" fmla="*/ 0 w 14"/>
                    <a:gd name="T69" fmla="*/ 0 h 1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4"/>
                    <a:gd name="T106" fmla="*/ 0 h 11"/>
                    <a:gd name="T107" fmla="*/ 14 w 14"/>
                    <a:gd name="T108" fmla="*/ 11 h 1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4" h="11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3" y="7"/>
                      </a:lnTo>
                      <a:lnTo>
                        <a:pt x="12" y="7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3" y="11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2" name="Freeform 1235"/>
                <p:cNvSpPr>
                  <a:spLocks/>
                </p:cNvSpPr>
                <p:nvPr/>
              </p:nvSpPr>
              <p:spPr bwMode="auto">
                <a:xfrm>
                  <a:off x="864" y="1385"/>
                  <a:ext cx="7" cy="5"/>
                </a:xfrm>
                <a:custGeom>
                  <a:avLst/>
                  <a:gdLst>
                    <a:gd name="T0" fmla="*/ 0 w 13"/>
                    <a:gd name="T1" fmla="*/ 1 h 10"/>
                    <a:gd name="T2" fmla="*/ 0 w 13"/>
                    <a:gd name="T3" fmla="*/ 1 h 10"/>
                    <a:gd name="T4" fmla="*/ 1 w 13"/>
                    <a:gd name="T5" fmla="*/ 1 h 10"/>
                    <a:gd name="T6" fmla="*/ 1 w 13"/>
                    <a:gd name="T7" fmla="*/ 1 h 10"/>
                    <a:gd name="T8" fmla="*/ 1 w 13"/>
                    <a:gd name="T9" fmla="*/ 1 h 10"/>
                    <a:gd name="T10" fmla="*/ 1 w 13"/>
                    <a:gd name="T11" fmla="*/ 1 h 10"/>
                    <a:gd name="T12" fmla="*/ 1 w 13"/>
                    <a:gd name="T13" fmla="*/ 1 h 10"/>
                    <a:gd name="T14" fmla="*/ 1 w 13"/>
                    <a:gd name="T15" fmla="*/ 1 h 10"/>
                    <a:gd name="T16" fmla="*/ 1 w 13"/>
                    <a:gd name="T17" fmla="*/ 1 h 10"/>
                    <a:gd name="T18" fmla="*/ 1 w 13"/>
                    <a:gd name="T19" fmla="*/ 1 h 10"/>
                    <a:gd name="T20" fmla="*/ 1 w 13"/>
                    <a:gd name="T21" fmla="*/ 1 h 10"/>
                    <a:gd name="T22" fmla="*/ 1 w 13"/>
                    <a:gd name="T23" fmla="*/ 1 h 10"/>
                    <a:gd name="T24" fmla="*/ 1 w 13"/>
                    <a:gd name="T25" fmla="*/ 1 h 10"/>
                    <a:gd name="T26" fmla="*/ 1 w 13"/>
                    <a:gd name="T27" fmla="*/ 0 h 10"/>
                    <a:gd name="T28" fmla="*/ 1 w 13"/>
                    <a:gd name="T29" fmla="*/ 0 h 10"/>
                    <a:gd name="T30" fmla="*/ 1 w 13"/>
                    <a:gd name="T31" fmla="*/ 0 h 10"/>
                    <a:gd name="T32" fmla="*/ 1 w 13"/>
                    <a:gd name="T33" fmla="*/ 0 h 10"/>
                    <a:gd name="T34" fmla="*/ 1 w 13"/>
                    <a:gd name="T35" fmla="*/ 1 h 10"/>
                    <a:gd name="T36" fmla="*/ 1 w 13"/>
                    <a:gd name="T37" fmla="*/ 1 h 10"/>
                    <a:gd name="T38" fmla="*/ 1 w 13"/>
                    <a:gd name="T39" fmla="*/ 1 h 10"/>
                    <a:gd name="T40" fmla="*/ 1 w 13"/>
                    <a:gd name="T41" fmla="*/ 1 h 10"/>
                    <a:gd name="T42" fmla="*/ 1 w 13"/>
                    <a:gd name="T43" fmla="*/ 1 h 10"/>
                    <a:gd name="T44" fmla="*/ 1 w 13"/>
                    <a:gd name="T45" fmla="*/ 1 h 10"/>
                    <a:gd name="T46" fmla="*/ 1 w 13"/>
                    <a:gd name="T47" fmla="*/ 1 h 10"/>
                    <a:gd name="T48" fmla="*/ 1 w 13"/>
                    <a:gd name="T49" fmla="*/ 1 h 10"/>
                    <a:gd name="T50" fmla="*/ 1 w 13"/>
                    <a:gd name="T51" fmla="*/ 1 h 10"/>
                    <a:gd name="T52" fmla="*/ 1 w 13"/>
                    <a:gd name="T53" fmla="*/ 1 h 10"/>
                    <a:gd name="T54" fmla="*/ 1 w 13"/>
                    <a:gd name="T55" fmla="*/ 1 h 10"/>
                    <a:gd name="T56" fmla="*/ 1 w 13"/>
                    <a:gd name="T57" fmla="*/ 1 h 10"/>
                    <a:gd name="T58" fmla="*/ 1 w 13"/>
                    <a:gd name="T59" fmla="*/ 1 h 10"/>
                    <a:gd name="T60" fmla="*/ 1 w 13"/>
                    <a:gd name="T61" fmla="*/ 1 h 10"/>
                    <a:gd name="T62" fmla="*/ 0 w 13"/>
                    <a:gd name="T63" fmla="*/ 1 h 10"/>
                    <a:gd name="T64" fmla="*/ 0 w 13"/>
                    <a:gd name="T65" fmla="*/ 1 h 10"/>
                    <a:gd name="T66" fmla="*/ 0 w 13"/>
                    <a:gd name="T67" fmla="*/ 1 h 10"/>
                    <a:gd name="T68" fmla="*/ 0 w 13"/>
                    <a:gd name="T69" fmla="*/ 1 h 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"/>
                    <a:gd name="T106" fmla="*/ 0 h 10"/>
                    <a:gd name="T107" fmla="*/ 13 w 13"/>
                    <a:gd name="T108" fmla="*/ 10 h 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" h="1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3" name="Freeform 1236"/>
                <p:cNvSpPr>
                  <a:spLocks/>
                </p:cNvSpPr>
                <p:nvPr/>
              </p:nvSpPr>
              <p:spPr bwMode="auto">
                <a:xfrm>
                  <a:off x="864" y="1385"/>
                  <a:ext cx="6" cy="5"/>
                </a:xfrm>
                <a:custGeom>
                  <a:avLst/>
                  <a:gdLst>
                    <a:gd name="T0" fmla="*/ 1 w 12"/>
                    <a:gd name="T1" fmla="*/ 1 h 10"/>
                    <a:gd name="T2" fmla="*/ 1 w 12"/>
                    <a:gd name="T3" fmla="*/ 1 h 10"/>
                    <a:gd name="T4" fmla="*/ 1 w 12"/>
                    <a:gd name="T5" fmla="*/ 1 h 10"/>
                    <a:gd name="T6" fmla="*/ 1 w 12"/>
                    <a:gd name="T7" fmla="*/ 1 h 10"/>
                    <a:gd name="T8" fmla="*/ 1 w 12"/>
                    <a:gd name="T9" fmla="*/ 1 h 10"/>
                    <a:gd name="T10" fmla="*/ 1 w 12"/>
                    <a:gd name="T11" fmla="*/ 1 h 10"/>
                    <a:gd name="T12" fmla="*/ 1 w 12"/>
                    <a:gd name="T13" fmla="*/ 1 h 10"/>
                    <a:gd name="T14" fmla="*/ 1 w 12"/>
                    <a:gd name="T15" fmla="*/ 1 h 10"/>
                    <a:gd name="T16" fmla="*/ 1 w 12"/>
                    <a:gd name="T17" fmla="*/ 1 h 10"/>
                    <a:gd name="T18" fmla="*/ 1 w 12"/>
                    <a:gd name="T19" fmla="*/ 1 h 10"/>
                    <a:gd name="T20" fmla="*/ 1 w 12"/>
                    <a:gd name="T21" fmla="*/ 1 h 10"/>
                    <a:gd name="T22" fmla="*/ 1 w 12"/>
                    <a:gd name="T23" fmla="*/ 1 h 10"/>
                    <a:gd name="T24" fmla="*/ 1 w 12"/>
                    <a:gd name="T25" fmla="*/ 1 h 10"/>
                    <a:gd name="T26" fmla="*/ 1 w 12"/>
                    <a:gd name="T27" fmla="*/ 1 h 10"/>
                    <a:gd name="T28" fmla="*/ 1 w 12"/>
                    <a:gd name="T29" fmla="*/ 1 h 10"/>
                    <a:gd name="T30" fmla="*/ 1 w 12"/>
                    <a:gd name="T31" fmla="*/ 1 h 10"/>
                    <a:gd name="T32" fmla="*/ 1 w 12"/>
                    <a:gd name="T33" fmla="*/ 0 h 10"/>
                    <a:gd name="T34" fmla="*/ 1 w 12"/>
                    <a:gd name="T35" fmla="*/ 1 h 10"/>
                    <a:gd name="T36" fmla="*/ 1 w 12"/>
                    <a:gd name="T37" fmla="*/ 1 h 10"/>
                    <a:gd name="T38" fmla="*/ 1 w 12"/>
                    <a:gd name="T39" fmla="*/ 1 h 10"/>
                    <a:gd name="T40" fmla="*/ 1 w 12"/>
                    <a:gd name="T41" fmla="*/ 1 h 10"/>
                    <a:gd name="T42" fmla="*/ 1 w 12"/>
                    <a:gd name="T43" fmla="*/ 1 h 10"/>
                    <a:gd name="T44" fmla="*/ 1 w 12"/>
                    <a:gd name="T45" fmla="*/ 1 h 10"/>
                    <a:gd name="T46" fmla="*/ 1 w 12"/>
                    <a:gd name="T47" fmla="*/ 1 h 10"/>
                    <a:gd name="T48" fmla="*/ 1 w 12"/>
                    <a:gd name="T49" fmla="*/ 1 h 10"/>
                    <a:gd name="T50" fmla="*/ 1 w 12"/>
                    <a:gd name="T51" fmla="*/ 1 h 10"/>
                    <a:gd name="T52" fmla="*/ 1 w 12"/>
                    <a:gd name="T53" fmla="*/ 1 h 10"/>
                    <a:gd name="T54" fmla="*/ 1 w 12"/>
                    <a:gd name="T55" fmla="*/ 1 h 10"/>
                    <a:gd name="T56" fmla="*/ 1 w 12"/>
                    <a:gd name="T57" fmla="*/ 1 h 10"/>
                    <a:gd name="T58" fmla="*/ 1 w 12"/>
                    <a:gd name="T59" fmla="*/ 1 h 10"/>
                    <a:gd name="T60" fmla="*/ 1 w 12"/>
                    <a:gd name="T61" fmla="*/ 1 h 10"/>
                    <a:gd name="T62" fmla="*/ 1 w 12"/>
                    <a:gd name="T63" fmla="*/ 1 h 10"/>
                    <a:gd name="T64" fmla="*/ 0 w 12"/>
                    <a:gd name="T65" fmla="*/ 1 h 10"/>
                    <a:gd name="T66" fmla="*/ 0 w 12"/>
                    <a:gd name="T67" fmla="*/ 1 h 10"/>
                    <a:gd name="T68" fmla="*/ 1 w 12"/>
                    <a:gd name="T69" fmla="*/ 1 h 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"/>
                    <a:gd name="T106" fmla="*/ 0 h 10"/>
                    <a:gd name="T107" fmla="*/ 12 w 12"/>
                    <a:gd name="T108" fmla="*/ 10 h 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" h="10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1" y="6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8" y="7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5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4" name="Freeform 1237"/>
                <p:cNvSpPr>
                  <a:spLocks/>
                </p:cNvSpPr>
                <p:nvPr/>
              </p:nvSpPr>
              <p:spPr bwMode="auto">
                <a:xfrm>
                  <a:off x="865" y="1386"/>
                  <a:ext cx="5" cy="4"/>
                </a:xfrm>
                <a:custGeom>
                  <a:avLst/>
                  <a:gdLst>
                    <a:gd name="T0" fmla="*/ 0 w 11"/>
                    <a:gd name="T1" fmla="*/ 1 h 7"/>
                    <a:gd name="T2" fmla="*/ 0 w 11"/>
                    <a:gd name="T3" fmla="*/ 1 h 7"/>
                    <a:gd name="T4" fmla="*/ 0 w 11"/>
                    <a:gd name="T5" fmla="*/ 1 h 7"/>
                    <a:gd name="T6" fmla="*/ 0 w 11"/>
                    <a:gd name="T7" fmla="*/ 1 h 7"/>
                    <a:gd name="T8" fmla="*/ 0 w 11"/>
                    <a:gd name="T9" fmla="*/ 1 h 7"/>
                    <a:gd name="T10" fmla="*/ 0 w 11"/>
                    <a:gd name="T11" fmla="*/ 1 h 7"/>
                    <a:gd name="T12" fmla="*/ 0 w 11"/>
                    <a:gd name="T13" fmla="*/ 1 h 7"/>
                    <a:gd name="T14" fmla="*/ 0 w 11"/>
                    <a:gd name="T15" fmla="*/ 1 h 7"/>
                    <a:gd name="T16" fmla="*/ 0 w 11"/>
                    <a:gd name="T17" fmla="*/ 1 h 7"/>
                    <a:gd name="T18" fmla="*/ 0 w 11"/>
                    <a:gd name="T19" fmla="*/ 1 h 7"/>
                    <a:gd name="T20" fmla="*/ 0 w 11"/>
                    <a:gd name="T21" fmla="*/ 1 h 7"/>
                    <a:gd name="T22" fmla="*/ 0 w 11"/>
                    <a:gd name="T23" fmla="*/ 1 h 7"/>
                    <a:gd name="T24" fmla="*/ 0 w 11"/>
                    <a:gd name="T25" fmla="*/ 1 h 7"/>
                    <a:gd name="T26" fmla="*/ 0 w 11"/>
                    <a:gd name="T27" fmla="*/ 1 h 7"/>
                    <a:gd name="T28" fmla="*/ 0 w 11"/>
                    <a:gd name="T29" fmla="*/ 0 h 7"/>
                    <a:gd name="T30" fmla="*/ 0 w 11"/>
                    <a:gd name="T31" fmla="*/ 0 h 7"/>
                    <a:gd name="T32" fmla="*/ 0 w 11"/>
                    <a:gd name="T33" fmla="*/ 0 h 7"/>
                    <a:gd name="T34" fmla="*/ 0 w 11"/>
                    <a:gd name="T35" fmla="*/ 1 h 7"/>
                    <a:gd name="T36" fmla="*/ 0 w 11"/>
                    <a:gd name="T37" fmla="*/ 1 h 7"/>
                    <a:gd name="T38" fmla="*/ 0 w 11"/>
                    <a:gd name="T39" fmla="*/ 1 h 7"/>
                    <a:gd name="T40" fmla="*/ 0 w 11"/>
                    <a:gd name="T41" fmla="*/ 1 h 7"/>
                    <a:gd name="T42" fmla="*/ 0 w 11"/>
                    <a:gd name="T43" fmla="*/ 1 h 7"/>
                    <a:gd name="T44" fmla="*/ 0 w 11"/>
                    <a:gd name="T45" fmla="*/ 1 h 7"/>
                    <a:gd name="T46" fmla="*/ 0 w 11"/>
                    <a:gd name="T47" fmla="*/ 1 h 7"/>
                    <a:gd name="T48" fmla="*/ 0 w 11"/>
                    <a:gd name="T49" fmla="*/ 1 h 7"/>
                    <a:gd name="T50" fmla="*/ 0 w 11"/>
                    <a:gd name="T51" fmla="*/ 1 h 7"/>
                    <a:gd name="T52" fmla="*/ 0 w 11"/>
                    <a:gd name="T53" fmla="*/ 1 h 7"/>
                    <a:gd name="T54" fmla="*/ 0 w 11"/>
                    <a:gd name="T55" fmla="*/ 1 h 7"/>
                    <a:gd name="T56" fmla="*/ 0 w 11"/>
                    <a:gd name="T57" fmla="*/ 1 h 7"/>
                    <a:gd name="T58" fmla="*/ 0 w 11"/>
                    <a:gd name="T59" fmla="*/ 1 h 7"/>
                    <a:gd name="T60" fmla="*/ 0 w 11"/>
                    <a:gd name="T61" fmla="*/ 1 h 7"/>
                    <a:gd name="T62" fmla="*/ 0 w 11"/>
                    <a:gd name="T63" fmla="*/ 1 h 7"/>
                    <a:gd name="T64" fmla="*/ 0 w 11"/>
                    <a:gd name="T65" fmla="*/ 1 h 7"/>
                    <a:gd name="T66" fmla="*/ 0 w 11"/>
                    <a:gd name="T67" fmla="*/ 1 h 7"/>
                    <a:gd name="T68" fmla="*/ 0 w 11"/>
                    <a:gd name="T69" fmla="*/ 1 h 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"/>
                    <a:gd name="T106" fmla="*/ 0 h 7"/>
                    <a:gd name="T107" fmla="*/ 11 w 11"/>
                    <a:gd name="T108" fmla="*/ 7 h 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" h="7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9" y="5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5" name="Freeform 1238"/>
                <p:cNvSpPr>
                  <a:spLocks/>
                </p:cNvSpPr>
                <p:nvPr/>
              </p:nvSpPr>
              <p:spPr bwMode="auto">
                <a:xfrm>
                  <a:off x="865" y="1386"/>
                  <a:ext cx="5" cy="4"/>
                </a:xfrm>
                <a:custGeom>
                  <a:avLst/>
                  <a:gdLst>
                    <a:gd name="T0" fmla="*/ 0 w 9"/>
                    <a:gd name="T1" fmla="*/ 1 h 6"/>
                    <a:gd name="T2" fmla="*/ 0 w 9"/>
                    <a:gd name="T3" fmla="*/ 1 h 6"/>
                    <a:gd name="T4" fmla="*/ 0 w 9"/>
                    <a:gd name="T5" fmla="*/ 1 h 6"/>
                    <a:gd name="T6" fmla="*/ 1 w 9"/>
                    <a:gd name="T7" fmla="*/ 1 h 6"/>
                    <a:gd name="T8" fmla="*/ 1 w 9"/>
                    <a:gd name="T9" fmla="*/ 1 h 6"/>
                    <a:gd name="T10" fmla="*/ 1 w 9"/>
                    <a:gd name="T11" fmla="*/ 1 h 6"/>
                    <a:gd name="T12" fmla="*/ 1 w 9"/>
                    <a:gd name="T13" fmla="*/ 1 h 6"/>
                    <a:gd name="T14" fmla="*/ 1 w 9"/>
                    <a:gd name="T15" fmla="*/ 1 h 6"/>
                    <a:gd name="T16" fmla="*/ 1 w 9"/>
                    <a:gd name="T17" fmla="*/ 1 h 6"/>
                    <a:gd name="T18" fmla="*/ 1 w 9"/>
                    <a:gd name="T19" fmla="*/ 1 h 6"/>
                    <a:gd name="T20" fmla="*/ 1 w 9"/>
                    <a:gd name="T21" fmla="*/ 1 h 6"/>
                    <a:gd name="T22" fmla="*/ 1 w 9"/>
                    <a:gd name="T23" fmla="*/ 1 h 6"/>
                    <a:gd name="T24" fmla="*/ 1 w 9"/>
                    <a:gd name="T25" fmla="*/ 0 h 6"/>
                    <a:gd name="T26" fmla="*/ 1 w 9"/>
                    <a:gd name="T27" fmla="*/ 0 h 6"/>
                    <a:gd name="T28" fmla="*/ 1 w 9"/>
                    <a:gd name="T29" fmla="*/ 0 h 6"/>
                    <a:gd name="T30" fmla="*/ 1 w 9"/>
                    <a:gd name="T31" fmla="*/ 0 h 6"/>
                    <a:gd name="T32" fmla="*/ 1 w 9"/>
                    <a:gd name="T33" fmla="*/ 0 h 6"/>
                    <a:gd name="T34" fmla="*/ 1 w 9"/>
                    <a:gd name="T35" fmla="*/ 1 h 6"/>
                    <a:gd name="T36" fmla="*/ 1 w 9"/>
                    <a:gd name="T37" fmla="*/ 1 h 6"/>
                    <a:gd name="T38" fmla="*/ 1 w 9"/>
                    <a:gd name="T39" fmla="*/ 1 h 6"/>
                    <a:gd name="T40" fmla="*/ 1 w 9"/>
                    <a:gd name="T41" fmla="*/ 1 h 6"/>
                    <a:gd name="T42" fmla="*/ 1 w 9"/>
                    <a:gd name="T43" fmla="*/ 1 h 6"/>
                    <a:gd name="T44" fmla="*/ 1 w 9"/>
                    <a:gd name="T45" fmla="*/ 1 h 6"/>
                    <a:gd name="T46" fmla="*/ 1 w 9"/>
                    <a:gd name="T47" fmla="*/ 1 h 6"/>
                    <a:gd name="T48" fmla="*/ 1 w 9"/>
                    <a:gd name="T49" fmla="*/ 1 h 6"/>
                    <a:gd name="T50" fmla="*/ 1 w 9"/>
                    <a:gd name="T51" fmla="*/ 1 h 6"/>
                    <a:gd name="T52" fmla="*/ 1 w 9"/>
                    <a:gd name="T53" fmla="*/ 1 h 6"/>
                    <a:gd name="T54" fmla="*/ 1 w 9"/>
                    <a:gd name="T55" fmla="*/ 1 h 6"/>
                    <a:gd name="T56" fmla="*/ 1 w 9"/>
                    <a:gd name="T57" fmla="*/ 1 h 6"/>
                    <a:gd name="T58" fmla="*/ 1 w 9"/>
                    <a:gd name="T59" fmla="*/ 1 h 6"/>
                    <a:gd name="T60" fmla="*/ 1 w 9"/>
                    <a:gd name="T61" fmla="*/ 1 h 6"/>
                    <a:gd name="T62" fmla="*/ 0 w 9"/>
                    <a:gd name="T63" fmla="*/ 1 h 6"/>
                    <a:gd name="T64" fmla="*/ 0 w 9"/>
                    <a:gd name="T65" fmla="*/ 1 h 6"/>
                    <a:gd name="T66" fmla="*/ 0 w 9"/>
                    <a:gd name="T67" fmla="*/ 1 h 6"/>
                    <a:gd name="T68" fmla="*/ 0 w 9"/>
                    <a:gd name="T69" fmla="*/ 1 h 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"/>
                    <a:gd name="T106" fmla="*/ 0 h 6"/>
                    <a:gd name="T107" fmla="*/ 9 w 9"/>
                    <a:gd name="T108" fmla="*/ 6 h 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" h="6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8" y="5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6" name="Freeform 1239"/>
                <p:cNvSpPr>
                  <a:spLocks/>
                </p:cNvSpPr>
                <p:nvPr/>
              </p:nvSpPr>
              <p:spPr bwMode="auto">
                <a:xfrm>
                  <a:off x="865" y="1386"/>
                  <a:ext cx="5" cy="4"/>
                </a:xfrm>
                <a:custGeom>
                  <a:avLst/>
                  <a:gdLst>
                    <a:gd name="T0" fmla="*/ 0 w 9"/>
                    <a:gd name="T1" fmla="*/ 1 h 6"/>
                    <a:gd name="T2" fmla="*/ 1 w 9"/>
                    <a:gd name="T3" fmla="*/ 1 h 6"/>
                    <a:gd name="T4" fmla="*/ 1 w 9"/>
                    <a:gd name="T5" fmla="*/ 1 h 6"/>
                    <a:gd name="T6" fmla="*/ 1 w 9"/>
                    <a:gd name="T7" fmla="*/ 1 h 6"/>
                    <a:gd name="T8" fmla="*/ 1 w 9"/>
                    <a:gd name="T9" fmla="*/ 1 h 6"/>
                    <a:gd name="T10" fmla="*/ 1 w 9"/>
                    <a:gd name="T11" fmla="*/ 1 h 6"/>
                    <a:gd name="T12" fmla="*/ 1 w 9"/>
                    <a:gd name="T13" fmla="*/ 1 h 6"/>
                    <a:gd name="T14" fmla="*/ 1 w 9"/>
                    <a:gd name="T15" fmla="*/ 1 h 6"/>
                    <a:gd name="T16" fmla="*/ 1 w 9"/>
                    <a:gd name="T17" fmla="*/ 1 h 6"/>
                    <a:gd name="T18" fmla="*/ 1 w 9"/>
                    <a:gd name="T19" fmla="*/ 1 h 6"/>
                    <a:gd name="T20" fmla="*/ 1 w 9"/>
                    <a:gd name="T21" fmla="*/ 1 h 6"/>
                    <a:gd name="T22" fmla="*/ 1 w 9"/>
                    <a:gd name="T23" fmla="*/ 1 h 6"/>
                    <a:gd name="T24" fmla="*/ 1 w 9"/>
                    <a:gd name="T25" fmla="*/ 1 h 6"/>
                    <a:gd name="T26" fmla="*/ 1 w 9"/>
                    <a:gd name="T27" fmla="*/ 1 h 6"/>
                    <a:gd name="T28" fmla="*/ 1 w 9"/>
                    <a:gd name="T29" fmla="*/ 0 h 6"/>
                    <a:gd name="T30" fmla="*/ 1 w 9"/>
                    <a:gd name="T31" fmla="*/ 0 h 6"/>
                    <a:gd name="T32" fmla="*/ 1 w 9"/>
                    <a:gd name="T33" fmla="*/ 0 h 6"/>
                    <a:gd name="T34" fmla="*/ 1 w 9"/>
                    <a:gd name="T35" fmla="*/ 1 h 6"/>
                    <a:gd name="T36" fmla="*/ 1 w 9"/>
                    <a:gd name="T37" fmla="*/ 1 h 6"/>
                    <a:gd name="T38" fmla="*/ 1 w 9"/>
                    <a:gd name="T39" fmla="*/ 1 h 6"/>
                    <a:gd name="T40" fmla="*/ 1 w 9"/>
                    <a:gd name="T41" fmla="*/ 1 h 6"/>
                    <a:gd name="T42" fmla="*/ 1 w 9"/>
                    <a:gd name="T43" fmla="*/ 1 h 6"/>
                    <a:gd name="T44" fmla="*/ 1 w 9"/>
                    <a:gd name="T45" fmla="*/ 1 h 6"/>
                    <a:gd name="T46" fmla="*/ 1 w 9"/>
                    <a:gd name="T47" fmla="*/ 1 h 6"/>
                    <a:gd name="T48" fmla="*/ 1 w 9"/>
                    <a:gd name="T49" fmla="*/ 1 h 6"/>
                    <a:gd name="T50" fmla="*/ 1 w 9"/>
                    <a:gd name="T51" fmla="*/ 1 h 6"/>
                    <a:gd name="T52" fmla="*/ 1 w 9"/>
                    <a:gd name="T53" fmla="*/ 1 h 6"/>
                    <a:gd name="T54" fmla="*/ 1 w 9"/>
                    <a:gd name="T55" fmla="*/ 1 h 6"/>
                    <a:gd name="T56" fmla="*/ 1 w 9"/>
                    <a:gd name="T57" fmla="*/ 1 h 6"/>
                    <a:gd name="T58" fmla="*/ 1 w 9"/>
                    <a:gd name="T59" fmla="*/ 1 h 6"/>
                    <a:gd name="T60" fmla="*/ 1 w 9"/>
                    <a:gd name="T61" fmla="*/ 1 h 6"/>
                    <a:gd name="T62" fmla="*/ 1 w 9"/>
                    <a:gd name="T63" fmla="*/ 1 h 6"/>
                    <a:gd name="T64" fmla="*/ 1 w 9"/>
                    <a:gd name="T65" fmla="*/ 1 h 6"/>
                    <a:gd name="T66" fmla="*/ 0 w 9"/>
                    <a:gd name="T67" fmla="*/ 1 h 6"/>
                    <a:gd name="T68" fmla="*/ 0 w 9"/>
                    <a:gd name="T69" fmla="*/ 1 h 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"/>
                    <a:gd name="T106" fmla="*/ 0 h 6"/>
                    <a:gd name="T107" fmla="*/ 9 w 9"/>
                    <a:gd name="T108" fmla="*/ 6 h 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" h="6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8" y="4"/>
                      </a:lnTo>
                      <a:lnTo>
                        <a:pt x="7" y="5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7" name="Freeform 1240"/>
                <p:cNvSpPr>
                  <a:spLocks/>
                </p:cNvSpPr>
                <p:nvPr/>
              </p:nvSpPr>
              <p:spPr bwMode="auto">
                <a:xfrm>
                  <a:off x="866" y="1387"/>
                  <a:ext cx="3" cy="3"/>
                </a:xfrm>
                <a:custGeom>
                  <a:avLst/>
                  <a:gdLst>
                    <a:gd name="T0" fmla="*/ 0 w 6"/>
                    <a:gd name="T1" fmla="*/ 1 h 5"/>
                    <a:gd name="T2" fmla="*/ 0 w 6"/>
                    <a:gd name="T3" fmla="*/ 1 h 5"/>
                    <a:gd name="T4" fmla="*/ 1 w 6"/>
                    <a:gd name="T5" fmla="*/ 1 h 5"/>
                    <a:gd name="T6" fmla="*/ 1 w 6"/>
                    <a:gd name="T7" fmla="*/ 1 h 5"/>
                    <a:gd name="T8" fmla="*/ 1 w 6"/>
                    <a:gd name="T9" fmla="*/ 1 h 5"/>
                    <a:gd name="T10" fmla="*/ 1 w 6"/>
                    <a:gd name="T11" fmla="*/ 1 h 5"/>
                    <a:gd name="T12" fmla="*/ 1 w 6"/>
                    <a:gd name="T13" fmla="*/ 1 h 5"/>
                    <a:gd name="T14" fmla="*/ 1 w 6"/>
                    <a:gd name="T15" fmla="*/ 1 h 5"/>
                    <a:gd name="T16" fmla="*/ 1 w 6"/>
                    <a:gd name="T17" fmla="*/ 1 h 5"/>
                    <a:gd name="T18" fmla="*/ 1 w 6"/>
                    <a:gd name="T19" fmla="*/ 1 h 5"/>
                    <a:gd name="T20" fmla="*/ 1 w 6"/>
                    <a:gd name="T21" fmla="*/ 1 h 5"/>
                    <a:gd name="T22" fmla="*/ 1 w 6"/>
                    <a:gd name="T23" fmla="*/ 0 h 5"/>
                    <a:gd name="T24" fmla="*/ 1 w 6"/>
                    <a:gd name="T25" fmla="*/ 0 h 5"/>
                    <a:gd name="T26" fmla="*/ 1 w 6"/>
                    <a:gd name="T27" fmla="*/ 0 h 5"/>
                    <a:gd name="T28" fmla="*/ 1 w 6"/>
                    <a:gd name="T29" fmla="*/ 0 h 5"/>
                    <a:gd name="T30" fmla="*/ 1 w 6"/>
                    <a:gd name="T31" fmla="*/ 0 h 5"/>
                    <a:gd name="T32" fmla="*/ 1 w 6"/>
                    <a:gd name="T33" fmla="*/ 0 h 5"/>
                    <a:gd name="T34" fmla="*/ 1 w 6"/>
                    <a:gd name="T35" fmla="*/ 1 h 5"/>
                    <a:gd name="T36" fmla="*/ 1 w 6"/>
                    <a:gd name="T37" fmla="*/ 1 h 5"/>
                    <a:gd name="T38" fmla="*/ 1 w 6"/>
                    <a:gd name="T39" fmla="*/ 1 h 5"/>
                    <a:gd name="T40" fmla="*/ 1 w 6"/>
                    <a:gd name="T41" fmla="*/ 1 h 5"/>
                    <a:gd name="T42" fmla="*/ 1 w 6"/>
                    <a:gd name="T43" fmla="*/ 1 h 5"/>
                    <a:gd name="T44" fmla="*/ 1 w 6"/>
                    <a:gd name="T45" fmla="*/ 1 h 5"/>
                    <a:gd name="T46" fmla="*/ 1 w 6"/>
                    <a:gd name="T47" fmla="*/ 1 h 5"/>
                    <a:gd name="T48" fmla="*/ 1 w 6"/>
                    <a:gd name="T49" fmla="*/ 1 h 5"/>
                    <a:gd name="T50" fmla="*/ 1 w 6"/>
                    <a:gd name="T51" fmla="*/ 1 h 5"/>
                    <a:gd name="T52" fmla="*/ 1 w 6"/>
                    <a:gd name="T53" fmla="*/ 1 h 5"/>
                    <a:gd name="T54" fmla="*/ 1 w 6"/>
                    <a:gd name="T55" fmla="*/ 1 h 5"/>
                    <a:gd name="T56" fmla="*/ 1 w 6"/>
                    <a:gd name="T57" fmla="*/ 1 h 5"/>
                    <a:gd name="T58" fmla="*/ 1 w 6"/>
                    <a:gd name="T59" fmla="*/ 1 h 5"/>
                    <a:gd name="T60" fmla="*/ 1 w 6"/>
                    <a:gd name="T61" fmla="*/ 1 h 5"/>
                    <a:gd name="T62" fmla="*/ 1 w 6"/>
                    <a:gd name="T63" fmla="*/ 1 h 5"/>
                    <a:gd name="T64" fmla="*/ 0 w 6"/>
                    <a:gd name="T65" fmla="*/ 1 h 5"/>
                    <a:gd name="T66" fmla="*/ 0 w 6"/>
                    <a:gd name="T67" fmla="*/ 1 h 5"/>
                    <a:gd name="T68" fmla="*/ 0 w 6"/>
                    <a:gd name="T69" fmla="*/ 1 h 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"/>
                    <a:gd name="T106" fmla="*/ 0 h 5"/>
                    <a:gd name="T107" fmla="*/ 6 w 6"/>
                    <a:gd name="T108" fmla="*/ 5 h 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" h="5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8" name="Freeform 1241"/>
                <p:cNvSpPr>
                  <a:spLocks/>
                </p:cNvSpPr>
                <p:nvPr/>
              </p:nvSpPr>
              <p:spPr bwMode="auto">
                <a:xfrm>
                  <a:off x="866" y="1387"/>
                  <a:ext cx="3" cy="2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1 h 4"/>
                    <a:gd name="T4" fmla="*/ 0 w 5"/>
                    <a:gd name="T5" fmla="*/ 1 h 4"/>
                    <a:gd name="T6" fmla="*/ 1 w 5"/>
                    <a:gd name="T7" fmla="*/ 1 h 4"/>
                    <a:gd name="T8" fmla="*/ 1 w 5"/>
                    <a:gd name="T9" fmla="*/ 1 h 4"/>
                    <a:gd name="T10" fmla="*/ 1 w 5"/>
                    <a:gd name="T11" fmla="*/ 1 h 4"/>
                    <a:gd name="T12" fmla="*/ 1 w 5"/>
                    <a:gd name="T13" fmla="*/ 1 h 4"/>
                    <a:gd name="T14" fmla="*/ 1 w 5"/>
                    <a:gd name="T15" fmla="*/ 1 h 4"/>
                    <a:gd name="T16" fmla="*/ 1 w 5"/>
                    <a:gd name="T17" fmla="*/ 1 h 4"/>
                    <a:gd name="T18" fmla="*/ 1 w 5"/>
                    <a:gd name="T19" fmla="*/ 1 h 4"/>
                    <a:gd name="T20" fmla="*/ 1 w 5"/>
                    <a:gd name="T21" fmla="*/ 1 h 4"/>
                    <a:gd name="T22" fmla="*/ 1 w 5"/>
                    <a:gd name="T23" fmla="*/ 1 h 4"/>
                    <a:gd name="T24" fmla="*/ 1 w 5"/>
                    <a:gd name="T25" fmla="*/ 1 h 4"/>
                    <a:gd name="T26" fmla="*/ 1 w 5"/>
                    <a:gd name="T27" fmla="*/ 1 h 4"/>
                    <a:gd name="T28" fmla="*/ 1 w 5"/>
                    <a:gd name="T29" fmla="*/ 1 h 4"/>
                    <a:gd name="T30" fmla="*/ 1 w 5"/>
                    <a:gd name="T31" fmla="*/ 1 h 4"/>
                    <a:gd name="T32" fmla="*/ 1 w 5"/>
                    <a:gd name="T33" fmla="*/ 0 h 4"/>
                    <a:gd name="T34" fmla="*/ 1 w 5"/>
                    <a:gd name="T35" fmla="*/ 1 h 4"/>
                    <a:gd name="T36" fmla="*/ 1 w 5"/>
                    <a:gd name="T37" fmla="*/ 1 h 4"/>
                    <a:gd name="T38" fmla="*/ 1 w 5"/>
                    <a:gd name="T39" fmla="*/ 1 h 4"/>
                    <a:gd name="T40" fmla="*/ 1 w 5"/>
                    <a:gd name="T41" fmla="*/ 1 h 4"/>
                    <a:gd name="T42" fmla="*/ 1 w 5"/>
                    <a:gd name="T43" fmla="*/ 1 h 4"/>
                    <a:gd name="T44" fmla="*/ 1 w 5"/>
                    <a:gd name="T45" fmla="*/ 1 h 4"/>
                    <a:gd name="T46" fmla="*/ 1 w 5"/>
                    <a:gd name="T47" fmla="*/ 1 h 4"/>
                    <a:gd name="T48" fmla="*/ 1 w 5"/>
                    <a:gd name="T49" fmla="*/ 1 h 4"/>
                    <a:gd name="T50" fmla="*/ 1 w 5"/>
                    <a:gd name="T51" fmla="*/ 1 h 4"/>
                    <a:gd name="T52" fmla="*/ 1 w 5"/>
                    <a:gd name="T53" fmla="*/ 1 h 4"/>
                    <a:gd name="T54" fmla="*/ 1 w 5"/>
                    <a:gd name="T55" fmla="*/ 1 h 4"/>
                    <a:gd name="T56" fmla="*/ 1 w 5"/>
                    <a:gd name="T57" fmla="*/ 1 h 4"/>
                    <a:gd name="T58" fmla="*/ 1 w 5"/>
                    <a:gd name="T59" fmla="*/ 1 h 4"/>
                    <a:gd name="T60" fmla="*/ 0 w 5"/>
                    <a:gd name="T61" fmla="*/ 1 h 4"/>
                    <a:gd name="T62" fmla="*/ 0 w 5"/>
                    <a:gd name="T63" fmla="*/ 1 h 4"/>
                    <a:gd name="T64" fmla="*/ 0 w 5"/>
                    <a:gd name="T65" fmla="*/ 1 h 4"/>
                    <a:gd name="T66" fmla="*/ 0 w 5"/>
                    <a:gd name="T67" fmla="*/ 1 h 4"/>
                    <a:gd name="T68" fmla="*/ 0 w 5"/>
                    <a:gd name="T69" fmla="*/ 1 h 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"/>
                    <a:gd name="T106" fmla="*/ 0 h 4"/>
                    <a:gd name="T107" fmla="*/ 5 w 5"/>
                    <a:gd name="T108" fmla="*/ 4 h 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49" name="Freeform 1242"/>
                <p:cNvSpPr>
                  <a:spLocks/>
                </p:cNvSpPr>
                <p:nvPr/>
              </p:nvSpPr>
              <p:spPr bwMode="auto">
                <a:xfrm>
                  <a:off x="862" y="1383"/>
                  <a:ext cx="10" cy="8"/>
                </a:xfrm>
                <a:custGeom>
                  <a:avLst/>
                  <a:gdLst>
                    <a:gd name="T0" fmla="*/ 0 w 20"/>
                    <a:gd name="T1" fmla="*/ 0 h 17"/>
                    <a:gd name="T2" fmla="*/ 0 w 20"/>
                    <a:gd name="T3" fmla="*/ 0 h 17"/>
                    <a:gd name="T4" fmla="*/ 1 w 20"/>
                    <a:gd name="T5" fmla="*/ 0 h 17"/>
                    <a:gd name="T6" fmla="*/ 1 w 20"/>
                    <a:gd name="T7" fmla="*/ 0 h 17"/>
                    <a:gd name="T8" fmla="*/ 1 w 20"/>
                    <a:gd name="T9" fmla="*/ 0 h 17"/>
                    <a:gd name="T10" fmla="*/ 1 w 20"/>
                    <a:gd name="T11" fmla="*/ 0 h 17"/>
                    <a:gd name="T12" fmla="*/ 1 w 20"/>
                    <a:gd name="T13" fmla="*/ 0 h 17"/>
                    <a:gd name="T14" fmla="*/ 1 w 20"/>
                    <a:gd name="T15" fmla="*/ 0 h 17"/>
                    <a:gd name="T16" fmla="*/ 1 w 20"/>
                    <a:gd name="T17" fmla="*/ 0 h 17"/>
                    <a:gd name="T18" fmla="*/ 1 w 20"/>
                    <a:gd name="T19" fmla="*/ 0 h 17"/>
                    <a:gd name="T20" fmla="*/ 1 w 20"/>
                    <a:gd name="T21" fmla="*/ 0 h 17"/>
                    <a:gd name="T22" fmla="*/ 1 w 20"/>
                    <a:gd name="T23" fmla="*/ 0 h 17"/>
                    <a:gd name="T24" fmla="*/ 1 w 20"/>
                    <a:gd name="T25" fmla="*/ 0 h 17"/>
                    <a:gd name="T26" fmla="*/ 1 w 20"/>
                    <a:gd name="T27" fmla="*/ 0 h 17"/>
                    <a:gd name="T28" fmla="*/ 1 w 20"/>
                    <a:gd name="T29" fmla="*/ 0 h 17"/>
                    <a:gd name="T30" fmla="*/ 1 w 20"/>
                    <a:gd name="T31" fmla="*/ 0 h 17"/>
                    <a:gd name="T32" fmla="*/ 1 w 20"/>
                    <a:gd name="T33" fmla="*/ 0 h 17"/>
                    <a:gd name="T34" fmla="*/ 1 w 20"/>
                    <a:gd name="T35" fmla="*/ 0 h 17"/>
                    <a:gd name="T36" fmla="*/ 1 w 20"/>
                    <a:gd name="T37" fmla="*/ 0 h 17"/>
                    <a:gd name="T38" fmla="*/ 1 w 20"/>
                    <a:gd name="T39" fmla="*/ 0 h 17"/>
                    <a:gd name="T40" fmla="*/ 1 w 20"/>
                    <a:gd name="T41" fmla="*/ 0 h 17"/>
                    <a:gd name="T42" fmla="*/ 1 w 20"/>
                    <a:gd name="T43" fmla="*/ 0 h 17"/>
                    <a:gd name="T44" fmla="*/ 1 w 20"/>
                    <a:gd name="T45" fmla="*/ 0 h 17"/>
                    <a:gd name="T46" fmla="*/ 1 w 20"/>
                    <a:gd name="T47" fmla="*/ 0 h 17"/>
                    <a:gd name="T48" fmla="*/ 1 w 20"/>
                    <a:gd name="T49" fmla="*/ 0 h 17"/>
                    <a:gd name="T50" fmla="*/ 1 w 20"/>
                    <a:gd name="T51" fmla="*/ 0 h 17"/>
                    <a:gd name="T52" fmla="*/ 1 w 20"/>
                    <a:gd name="T53" fmla="*/ 0 h 17"/>
                    <a:gd name="T54" fmla="*/ 1 w 20"/>
                    <a:gd name="T55" fmla="*/ 0 h 17"/>
                    <a:gd name="T56" fmla="*/ 1 w 20"/>
                    <a:gd name="T57" fmla="*/ 0 h 17"/>
                    <a:gd name="T58" fmla="*/ 1 w 20"/>
                    <a:gd name="T59" fmla="*/ 0 h 17"/>
                    <a:gd name="T60" fmla="*/ 0 w 20"/>
                    <a:gd name="T61" fmla="*/ 0 h 1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0"/>
                    <a:gd name="T94" fmla="*/ 0 h 17"/>
                    <a:gd name="T95" fmla="*/ 20 w 20"/>
                    <a:gd name="T96" fmla="*/ 17 h 1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0" h="17">
                      <a:moveTo>
                        <a:pt x="0" y="6"/>
                      </a:move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9" y="16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4" y="13"/>
                      </a:lnTo>
                      <a:lnTo>
                        <a:pt x="16" y="12"/>
                      </a:lnTo>
                      <a:lnTo>
                        <a:pt x="17" y="12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0" y="10"/>
                      </a:lnTo>
                      <a:lnTo>
                        <a:pt x="20" y="0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3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0" name="Freeform 1243"/>
                <p:cNvSpPr>
                  <a:spLocks/>
                </p:cNvSpPr>
                <p:nvPr/>
              </p:nvSpPr>
              <p:spPr bwMode="auto">
                <a:xfrm>
                  <a:off x="1002" y="1243"/>
                  <a:ext cx="83" cy="234"/>
                </a:xfrm>
                <a:custGeom>
                  <a:avLst/>
                  <a:gdLst>
                    <a:gd name="T0" fmla="*/ 0 w 167"/>
                    <a:gd name="T1" fmla="*/ 2 h 468"/>
                    <a:gd name="T2" fmla="*/ 0 w 167"/>
                    <a:gd name="T3" fmla="*/ 0 h 468"/>
                    <a:gd name="T4" fmla="*/ 0 w 167"/>
                    <a:gd name="T5" fmla="*/ 1 h 468"/>
                    <a:gd name="T6" fmla="*/ 0 w 167"/>
                    <a:gd name="T7" fmla="*/ 1 h 468"/>
                    <a:gd name="T8" fmla="*/ 0 w 167"/>
                    <a:gd name="T9" fmla="*/ 1 h 468"/>
                    <a:gd name="T10" fmla="*/ 0 w 167"/>
                    <a:gd name="T11" fmla="*/ 1 h 468"/>
                    <a:gd name="T12" fmla="*/ 0 w 167"/>
                    <a:gd name="T13" fmla="*/ 1 h 468"/>
                    <a:gd name="T14" fmla="*/ 0 w 167"/>
                    <a:gd name="T15" fmla="*/ 2 h 468"/>
                    <a:gd name="T16" fmla="*/ 0 w 167"/>
                    <a:gd name="T17" fmla="*/ 2 h 468"/>
                    <a:gd name="T18" fmla="*/ 0 w 167"/>
                    <a:gd name="T19" fmla="*/ 2 h 468"/>
                    <a:gd name="T20" fmla="*/ 0 w 167"/>
                    <a:gd name="T21" fmla="*/ 2 h 468"/>
                    <a:gd name="T22" fmla="*/ 0 w 167"/>
                    <a:gd name="T23" fmla="*/ 2 h 468"/>
                    <a:gd name="T24" fmla="*/ 0 w 167"/>
                    <a:gd name="T25" fmla="*/ 2 h 468"/>
                    <a:gd name="T26" fmla="*/ 0 w 167"/>
                    <a:gd name="T27" fmla="*/ 2 h 468"/>
                    <a:gd name="T28" fmla="*/ 0 w 167"/>
                    <a:gd name="T29" fmla="*/ 2 h 468"/>
                    <a:gd name="T30" fmla="*/ 0 w 167"/>
                    <a:gd name="T31" fmla="*/ 2 h 468"/>
                    <a:gd name="T32" fmla="*/ 0 w 167"/>
                    <a:gd name="T33" fmla="*/ 2 h 468"/>
                    <a:gd name="T34" fmla="*/ 0 w 167"/>
                    <a:gd name="T35" fmla="*/ 2 h 468"/>
                    <a:gd name="T36" fmla="*/ 0 w 167"/>
                    <a:gd name="T37" fmla="*/ 2 h 468"/>
                    <a:gd name="T38" fmla="*/ 0 w 167"/>
                    <a:gd name="T39" fmla="*/ 2 h 468"/>
                    <a:gd name="T40" fmla="*/ 0 w 167"/>
                    <a:gd name="T41" fmla="*/ 2 h 468"/>
                    <a:gd name="T42" fmla="*/ 0 w 167"/>
                    <a:gd name="T43" fmla="*/ 2 h 468"/>
                    <a:gd name="T44" fmla="*/ 0 w 167"/>
                    <a:gd name="T45" fmla="*/ 2 h 468"/>
                    <a:gd name="T46" fmla="*/ 0 w 167"/>
                    <a:gd name="T47" fmla="*/ 2 h 468"/>
                    <a:gd name="T48" fmla="*/ 0 w 167"/>
                    <a:gd name="T49" fmla="*/ 2 h 468"/>
                    <a:gd name="T50" fmla="*/ 0 w 167"/>
                    <a:gd name="T51" fmla="*/ 2 h 468"/>
                    <a:gd name="T52" fmla="*/ 0 w 167"/>
                    <a:gd name="T53" fmla="*/ 2 h 468"/>
                    <a:gd name="T54" fmla="*/ 0 w 167"/>
                    <a:gd name="T55" fmla="*/ 2 h 468"/>
                    <a:gd name="T56" fmla="*/ 0 w 167"/>
                    <a:gd name="T57" fmla="*/ 2 h 468"/>
                    <a:gd name="T58" fmla="*/ 0 w 167"/>
                    <a:gd name="T59" fmla="*/ 2 h 468"/>
                    <a:gd name="T60" fmla="*/ 0 w 167"/>
                    <a:gd name="T61" fmla="*/ 2 h 4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7"/>
                    <a:gd name="T94" fmla="*/ 0 h 468"/>
                    <a:gd name="T95" fmla="*/ 167 w 167"/>
                    <a:gd name="T96" fmla="*/ 468 h 46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7" h="468">
                      <a:moveTo>
                        <a:pt x="167" y="447"/>
                      </a:moveTo>
                      <a:lnTo>
                        <a:pt x="159" y="0"/>
                      </a:ln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0" y="71"/>
                      </a:lnTo>
                      <a:lnTo>
                        <a:pt x="1" y="137"/>
                      </a:lnTo>
                      <a:lnTo>
                        <a:pt x="1" y="212"/>
                      </a:lnTo>
                      <a:lnTo>
                        <a:pt x="1" y="289"/>
                      </a:lnTo>
                      <a:lnTo>
                        <a:pt x="3" y="357"/>
                      </a:lnTo>
                      <a:lnTo>
                        <a:pt x="3" y="409"/>
                      </a:lnTo>
                      <a:lnTo>
                        <a:pt x="3" y="433"/>
                      </a:lnTo>
                      <a:lnTo>
                        <a:pt x="3" y="439"/>
                      </a:lnTo>
                      <a:lnTo>
                        <a:pt x="4" y="447"/>
                      </a:lnTo>
                      <a:lnTo>
                        <a:pt x="6" y="454"/>
                      </a:lnTo>
                      <a:lnTo>
                        <a:pt x="9" y="460"/>
                      </a:lnTo>
                      <a:lnTo>
                        <a:pt x="12" y="462"/>
                      </a:lnTo>
                      <a:lnTo>
                        <a:pt x="16" y="465"/>
                      </a:lnTo>
                      <a:lnTo>
                        <a:pt x="20" y="466"/>
                      </a:lnTo>
                      <a:lnTo>
                        <a:pt x="26" y="467"/>
                      </a:lnTo>
                      <a:lnTo>
                        <a:pt x="31" y="468"/>
                      </a:lnTo>
                      <a:lnTo>
                        <a:pt x="38" y="467"/>
                      </a:lnTo>
                      <a:lnTo>
                        <a:pt x="46" y="467"/>
                      </a:lnTo>
                      <a:lnTo>
                        <a:pt x="55" y="466"/>
                      </a:lnTo>
                      <a:lnTo>
                        <a:pt x="75" y="461"/>
                      </a:lnTo>
                      <a:lnTo>
                        <a:pt x="95" y="458"/>
                      </a:lnTo>
                      <a:lnTo>
                        <a:pt x="113" y="456"/>
                      </a:lnTo>
                      <a:lnTo>
                        <a:pt x="130" y="452"/>
                      </a:lnTo>
                      <a:lnTo>
                        <a:pt x="145" y="450"/>
                      </a:lnTo>
                      <a:lnTo>
                        <a:pt x="156" y="448"/>
                      </a:lnTo>
                      <a:lnTo>
                        <a:pt x="164" y="447"/>
                      </a:lnTo>
                      <a:lnTo>
                        <a:pt x="167" y="447"/>
                      </a:lnTo>
                      <a:close/>
                    </a:path>
                  </a:pathLst>
                </a:custGeom>
                <a:solidFill>
                  <a:srgbClr val="66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1" name="Freeform 1244"/>
                <p:cNvSpPr>
                  <a:spLocks/>
                </p:cNvSpPr>
                <p:nvPr/>
              </p:nvSpPr>
              <p:spPr bwMode="auto">
                <a:xfrm>
                  <a:off x="1002" y="1243"/>
                  <a:ext cx="83" cy="234"/>
                </a:xfrm>
                <a:custGeom>
                  <a:avLst/>
                  <a:gdLst>
                    <a:gd name="T0" fmla="*/ 0 w 167"/>
                    <a:gd name="T1" fmla="*/ 2 h 468"/>
                    <a:gd name="T2" fmla="*/ 0 w 167"/>
                    <a:gd name="T3" fmla="*/ 0 h 468"/>
                    <a:gd name="T4" fmla="*/ 0 w 167"/>
                    <a:gd name="T5" fmla="*/ 1 h 468"/>
                    <a:gd name="T6" fmla="*/ 0 w 167"/>
                    <a:gd name="T7" fmla="*/ 1 h 468"/>
                    <a:gd name="T8" fmla="*/ 0 w 167"/>
                    <a:gd name="T9" fmla="*/ 1 h 468"/>
                    <a:gd name="T10" fmla="*/ 0 w 167"/>
                    <a:gd name="T11" fmla="*/ 1 h 468"/>
                    <a:gd name="T12" fmla="*/ 0 w 167"/>
                    <a:gd name="T13" fmla="*/ 1 h 468"/>
                    <a:gd name="T14" fmla="*/ 0 w 167"/>
                    <a:gd name="T15" fmla="*/ 2 h 468"/>
                    <a:gd name="T16" fmla="*/ 0 w 167"/>
                    <a:gd name="T17" fmla="*/ 2 h 468"/>
                    <a:gd name="T18" fmla="*/ 0 w 167"/>
                    <a:gd name="T19" fmla="*/ 2 h 468"/>
                    <a:gd name="T20" fmla="*/ 0 w 167"/>
                    <a:gd name="T21" fmla="*/ 2 h 468"/>
                    <a:gd name="T22" fmla="*/ 0 w 167"/>
                    <a:gd name="T23" fmla="*/ 2 h 468"/>
                    <a:gd name="T24" fmla="*/ 0 w 167"/>
                    <a:gd name="T25" fmla="*/ 2 h 468"/>
                    <a:gd name="T26" fmla="*/ 0 w 167"/>
                    <a:gd name="T27" fmla="*/ 2 h 468"/>
                    <a:gd name="T28" fmla="*/ 0 w 167"/>
                    <a:gd name="T29" fmla="*/ 2 h 468"/>
                    <a:gd name="T30" fmla="*/ 0 w 167"/>
                    <a:gd name="T31" fmla="*/ 2 h 468"/>
                    <a:gd name="T32" fmla="*/ 0 w 167"/>
                    <a:gd name="T33" fmla="*/ 2 h 468"/>
                    <a:gd name="T34" fmla="*/ 0 w 167"/>
                    <a:gd name="T35" fmla="*/ 2 h 468"/>
                    <a:gd name="T36" fmla="*/ 0 w 167"/>
                    <a:gd name="T37" fmla="*/ 2 h 468"/>
                    <a:gd name="T38" fmla="*/ 0 w 167"/>
                    <a:gd name="T39" fmla="*/ 2 h 468"/>
                    <a:gd name="T40" fmla="*/ 0 w 167"/>
                    <a:gd name="T41" fmla="*/ 2 h 468"/>
                    <a:gd name="T42" fmla="*/ 0 w 167"/>
                    <a:gd name="T43" fmla="*/ 2 h 468"/>
                    <a:gd name="T44" fmla="*/ 0 w 167"/>
                    <a:gd name="T45" fmla="*/ 2 h 468"/>
                    <a:gd name="T46" fmla="*/ 0 w 167"/>
                    <a:gd name="T47" fmla="*/ 2 h 468"/>
                    <a:gd name="T48" fmla="*/ 0 w 167"/>
                    <a:gd name="T49" fmla="*/ 2 h 468"/>
                    <a:gd name="T50" fmla="*/ 0 w 167"/>
                    <a:gd name="T51" fmla="*/ 2 h 468"/>
                    <a:gd name="T52" fmla="*/ 0 w 167"/>
                    <a:gd name="T53" fmla="*/ 2 h 468"/>
                    <a:gd name="T54" fmla="*/ 0 w 167"/>
                    <a:gd name="T55" fmla="*/ 2 h 468"/>
                    <a:gd name="T56" fmla="*/ 0 w 167"/>
                    <a:gd name="T57" fmla="*/ 2 h 468"/>
                    <a:gd name="T58" fmla="*/ 0 w 167"/>
                    <a:gd name="T59" fmla="*/ 2 h 468"/>
                    <a:gd name="T60" fmla="*/ 0 w 167"/>
                    <a:gd name="T61" fmla="*/ 2 h 46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7"/>
                    <a:gd name="T94" fmla="*/ 0 h 468"/>
                    <a:gd name="T95" fmla="*/ 167 w 167"/>
                    <a:gd name="T96" fmla="*/ 468 h 46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7" h="468">
                      <a:moveTo>
                        <a:pt x="167" y="447"/>
                      </a:moveTo>
                      <a:lnTo>
                        <a:pt x="159" y="0"/>
                      </a:ln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0" y="71"/>
                      </a:lnTo>
                      <a:lnTo>
                        <a:pt x="1" y="137"/>
                      </a:lnTo>
                      <a:lnTo>
                        <a:pt x="1" y="212"/>
                      </a:lnTo>
                      <a:lnTo>
                        <a:pt x="1" y="289"/>
                      </a:lnTo>
                      <a:lnTo>
                        <a:pt x="3" y="357"/>
                      </a:lnTo>
                      <a:lnTo>
                        <a:pt x="3" y="409"/>
                      </a:lnTo>
                      <a:lnTo>
                        <a:pt x="3" y="433"/>
                      </a:lnTo>
                      <a:lnTo>
                        <a:pt x="3" y="439"/>
                      </a:lnTo>
                      <a:lnTo>
                        <a:pt x="4" y="447"/>
                      </a:lnTo>
                      <a:lnTo>
                        <a:pt x="6" y="454"/>
                      </a:lnTo>
                      <a:lnTo>
                        <a:pt x="9" y="460"/>
                      </a:lnTo>
                      <a:lnTo>
                        <a:pt x="12" y="462"/>
                      </a:lnTo>
                      <a:lnTo>
                        <a:pt x="16" y="465"/>
                      </a:lnTo>
                      <a:lnTo>
                        <a:pt x="20" y="466"/>
                      </a:lnTo>
                      <a:lnTo>
                        <a:pt x="26" y="467"/>
                      </a:lnTo>
                      <a:lnTo>
                        <a:pt x="31" y="468"/>
                      </a:lnTo>
                      <a:lnTo>
                        <a:pt x="38" y="467"/>
                      </a:lnTo>
                      <a:lnTo>
                        <a:pt x="46" y="467"/>
                      </a:lnTo>
                      <a:lnTo>
                        <a:pt x="55" y="466"/>
                      </a:lnTo>
                      <a:lnTo>
                        <a:pt x="75" y="461"/>
                      </a:lnTo>
                      <a:lnTo>
                        <a:pt x="95" y="458"/>
                      </a:lnTo>
                      <a:lnTo>
                        <a:pt x="113" y="456"/>
                      </a:lnTo>
                      <a:lnTo>
                        <a:pt x="130" y="452"/>
                      </a:lnTo>
                      <a:lnTo>
                        <a:pt x="145" y="450"/>
                      </a:lnTo>
                      <a:lnTo>
                        <a:pt x="156" y="448"/>
                      </a:lnTo>
                      <a:lnTo>
                        <a:pt x="164" y="447"/>
                      </a:lnTo>
                      <a:lnTo>
                        <a:pt x="167" y="4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2" name="Freeform 1245"/>
                <p:cNvSpPr>
                  <a:spLocks/>
                </p:cNvSpPr>
                <p:nvPr/>
              </p:nvSpPr>
              <p:spPr bwMode="auto">
                <a:xfrm>
                  <a:off x="986" y="1242"/>
                  <a:ext cx="17" cy="119"/>
                </a:xfrm>
                <a:custGeom>
                  <a:avLst/>
                  <a:gdLst>
                    <a:gd name="T0" fmla="*/ 1 w 33"/>
                    <a:gd name="T1" fmla="*/ 1 h 237"/>
                    <a:gd name="T2" fmla="*/ 0 w 33"/>
                    <a:gd name="T3" fmla="*/ 0 h 237"/>
                    <a:gd name="T4" fmla="*/ 1 w 33"/>
                    <a:gd name="T5" fmla="*/ 0 h 237"/>
                    <a:gd name="T6" fmla="*/ 1 w 33"/>
                    <a:gd name="T7" fmla="*/ 1 h 237"/>
                    <a:gd name="T8" fmla="*/ 1 w 33"/>
                    <a:gd name="T9" fmla="*/ 1 h 2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37"/>
                    <a:gd name="T17" fmla="*/ 33 w 33"/>
                    <a:gd name="T18" fmla="*/ 237 h 2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37">
                      <a:moveTo>
                        <a:pt x="4" y="223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3" y="237"/>
                      </a:lnTo>
                      <a:lnTo>
                        <a:pt x="4" y="223"/>
                      </a:lnTo>
                      <a:close/>
                    </a:path>
                  </a:pathLst>
                </a:custGeom>
                <a:solidFill>
                  <a:srgbClr val="5C8F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3" name="Freeform 1246"/>
                <p:cNvSpPr>
                  <a:spLocks/>
                </p:cNvSpPr>
                <p:nvPr/>
              </p:nvSpPr>
              <p:spPr bwMode="auto">
                <a:xfrm>
                  <a:off x="986" y="1242"/>
                  <a:ext cx="17" cy="119"/>
                </a:xfrm>
                <a:custGeom>
                  <a:avLst/>
                  <a:gdLst>
                    <a:gd name="T0" fmla="*/ 1 w 33"/>
                    <a:gd name="T1" fmla="*/ 1 h 237"/>
                    <a:gd name="T2" fmla="*/ 0 w 33"/>
                    <a:gd name="T3" fmla="*/ 0 h 237"/>
                    <a:gd name="T4" fmla="*/ 1 w 33"/>
                    <a:gd name="T5" fmla="*/ 0 h 237"/>
                    <a:gd name="T6" fmla="*/ 1 w 33"/>
                    <a:gd name="T7" fmla="*/ 1 h 2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"/>
                    <a:gd name="T13" fmla="*/ 0 h 237"/>
                    <a:gd name="T14" fmla="*/ 33 w 33"/>
                    <a:gd name="T15" fmla="*/ 237 h 2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" h="237">
                      <a:moveTo>
                        <a:pt x="4" y="223"/>
                      </a:move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33" y="2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4" name="Freeform 1247"/>
                <p:cNvSpPr>
                  <a:spLocks/>
                </p:cNvSpPr>
                <p:nvPr/>
              </p:nvSpPr>
              <p:spPr bwMode="auto">
                <a:xfrm>
                  <a:off x="784" y="1386"/>
                  <a:ext cx="21" cy="23"/>
                </a:xfrm>
                <a:custGeom>
                  <a:avLst/>
                  <a:gdLst>
                    <a:gd name="T0" fmla="*/ 0 w 43"/>
                    <a:gd name="T1" fmla="*/ 0 h 46"/>
                    <a:gd name="T2" fmla="*/ 0 w 43"/>
                    <a:gd name="T3" fmla="*/ 0 h 46"/>
                    <a:gd name="T4" fmla="*/ 0 w 43"/>
                    <a:gd name="T5" fmla="*/ 0 h 46"/>
                    <a:gd name="T6" fmla="*/ 0 w 43"/>
                    <a:gd name="T7" fmla="*/ 0 h 46"/>
                    <a:gd name="T8" fmla="*/ 0 w 43"/>
                    <a:gd name="T9" fmla="*/ 1 h 46"/>
                    <a:gd name="T10" fmla="*/ 0 w 43"/>
                    <a:gd name="T11" fmla="*/ 1 h 46"/>
                    <a:gd name="T12" fmla="*/ 0 w 43"/>
                    <a:gd name="T13" fmla="*/ 1 h 46"/>
                    <a:gd name="T14" fmla="*/ 0 w 43"/>
                    <a:gd name="T15" fmla="*/ 1 h 46"/>
                    <a:gd name="T16" fmla="*/ 0 w 43"/>
                    <a:gd name="T17" fmla="*/ 1 h 46"/>
                    <a:gd name="T18" fmla="*/ 0 w 43"/>
                    <a:gd name="T19" fmla="*/ 1 h 46"/>
                    <a:gd name="T20" fmla="*/ 0 w 43"/>
                    <a:gd name="T21" fmla="*/ 1 h 46"/>
                    <a:gd name="T22" fmla="*/ 0 w 43"/>
                    <a:gd name="T23" fmla="*/ 1 h 46"/>
                    <a:gd name="T24" fmla="*/ 0 w 43"/>
                    <a:gd name="T25" fmla="*/ 1 h 46"/>
                    <a:gd name="T26" fmla="*/ 0 w 43"/>
                    <a:gd name="T27" fmla="*/ 1 h 46"/>
                    <a:gd name="T28" fmla="*/ 0 w 43"/>
                    <a:gd name="T29" fmla="*/ 1 h 46"/>
                    <a:gd name="T30" fmla="*/ 0 w 43"/>
                    <a:gd name="T31" fmla="*/ 1 h 46"/>
                    <a:gd name="T32" fmla="*/ 0 w 43"/>
                    <a:gd name="T33" fmla="*/ 1 h 46"/>
                    <a:gd name="T34" fmla="*/ 0 w 43"/>
                    <a:gd name="T35" fmla="*/ 1 h 46"/>
                    <a:gd name="T36" fmla="*/ 0 w 43"/>
                    <a:gd name="T37" fmla="*/ 1 h 46"/>
                    <a:gd name="T38" fmla="*/ 0 w 43"/>
                    <a:gd name="T39" fmla="*/ 1 h 46"/>
                    <a:gd name="T40" fmla="*/ 0 w 43"/>
                    <a:gd name="T41" fmla="*/ 1 h 46"/>
                    <a:gd name="T42" fmla="*/ 0 w 43"/>
                    <a:gd name="T43" fmla="*/ 1 h 46"/>
                    <a:gd name="T44" fmla="*/ 0 w 43"/>
                    <a:gd name="T45" fmla="*/ 1 h 46"/>
                    <a:gd name="T46" fmla="*/ 0 w 43"/>
                    <a:gd name="T47" fmla="*/ 1 h 46"/>
                    <a:gd name="T48" fmla="*/ 0 w 43"/>
                    <a:gd name="T49" fmla="*/ 1 h 46"/>
                    <a:gd name="T50" fmla="*/ 0 w 43"/>
                    <a:gd name="T51" fmla="*/ 1 h 46"/>
                    <a:gd name="T52" fmla="*/ 0 w 43"/>
                    <a:gd name="T53" fmla="*/ 1 h 46"/>
                    <a:gd name="T54" fmla="*/ 0 w 43"/>
                    <a:gd name="T55" fmla="*/ 0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3"/>
                    <a:gd name="T85" fmla="*/ 0 h 46"/>
                    <a:gd name="T86" fmla="*/ 43 w 43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3" h="4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0" y="1"/>
                      </a:lnTo>
                      <a:lnTo>
                        <a:pt x="28" y="3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5"/>
                      </a:lnTo>
                      <a:lnTo>
                        <a:pt x="43" y="22"/>
                      </a:lnTo>
                      <a:lnTo>
                        <a:pt x="43" y="27"/>
                      </a:lnTo>
                      <a:lnTo>
                        <a:pt x="43" y="31"/>
                      </a:lnTo>
                      <a:lnTo>
                        <a:pt x="42" y="33"/>
                      </a:lnTo>
                      <a:lnTo>
                        <a:pt x="41" y="35"/>
                      </a:lnTo>
                      <a:lnTo>
                        <a:pt x="39" y="36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30" y="40"/>
                      </a:lnTo>
                      <a:lnTo>
                        <a:pt x="24" y="41"/>
                      </a:lnTo>
                      <a:lnTo>
                        <a:pt x="19" y="43"/>
                      </a:lnTo>
                      <a:lnTo>
                        <a:pt x="13" y="44"/>
                      </a:lnTo>
                      <a:lnTo>
                        <a:pt x="8" y="45"/>
                      </a:lnTo>
                      <a:lnTo>
                        <a:pt x="3" y="46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5" name="Freeform 1248"/>
                <p:cNvSpPr>
                  <a:spLocks/>
                </p:cNvSpPr>
                <p:nvPr/>
              </p:nvSpPr>
              <p:spPr bwMode="auto">
                <a:xfrm>
                  <a:off x="784" y="1386"/>
                  <a:ext cx="21" cy="23"/>
                </a:xfrm>
                <a:custGeom>
                  <a:avLst/>
                  <a:gdLst>
                    <a:gd name="T0" fmla="*/ 0 w 43"/>
                    <a:gd name="T1" fmla="*/ 0 h 46"/>
                    <a:gd name="T2" fmla="*/ 0 w 43"/>
                    <a:gd name="T3" fmla="*/ 0 h 46"/>
                    <a:gd name="T4" fmla="*/ 0 w 43"/>
                    <a:gd name="T5" fmla="*/ 0 h 46"/>
                    <a:gd name="T6" fmla="*/ 0 w 43"/>
                    <a:gd name="T7" fmla="*/ 0 h 46"/>
                    <a:gd name="T8" fmla="*/ 0 w 43"/>
                    <a:gd name="T9" fmla="*/ 1 h 46"/>
                    <a:gd name="T10" fmla="*/ 0 w 43"/>
                    <a:gd name="T11" fmla="*/ 1 h 46"/>
                    <a:gd name="T12" fmla="*/ 0 w 43"/>
                    <a:gd name="T13" fmla="*/ 1 h 46"/>
                    <a:gd name="T14" fmla="*/ 0 w 43"/>
                    <a:gd name="T15" fmla="*/ 1 h 46"/>
                    <a:gd name="T16" fmla="*/ 0 w 43"/>
                    <a:gd name="T17" fmla="*/ 1 h 46"/>
                    <a:gd name="T18" fmla="*/ 0 w 43"/>
                    <a:gd name="T19" fmla="*/ 1 h 46"/>
                    <a:gd name="T20" fmla="*/ 0 w 43"/>
                    <a:gd name="T21" fmla="*/ 1 h 46"/>
                    <a:gd name="T22" fmla="*/ 0 w 43"/>
                    <a:gd name="T23" fmla="*/ 1 h 46"/>
                    <a:gd name="T24" fmla="*/ 0 w 43"/>
                    <a:gd name="T25" fmla="*/ 1 h 46"/>
                    <a:gd name="T26" fmla="*/ 0 w 43"/>
                    <a:gd name="T27" fmla="*/ 1 h 46"/>
                    <a:gd name="T28" fmla="*/ 0 w 43"/>
                    <a:gd name="T29" fmla="*/ 1 h 46"/>
                    <a:gd name="T30" fmla="*/ 0 w 43"/>
                    <a:gd name="T31" fmla="*/ 1 h 46"/>
                    <a:gd name="T32" fmla="*/ 0 w 43"/>
                    <a:gd name="T33" fmla="*/ 1 h 46"/>
                    <a:gd name="T34" fmla="*/ 0 w 43"/>
                    <a:gd name="T35" fmla="*/ 1 h 46"/>
                    <a:gd name="T36" fmla="*/ 0 w 43"/>
                    <a:gd name="T37" fmla="*/ 1 h 46"/>
                    <a:gd name="T38" fmla="*/ 0 w 43"/>
                    <a:gd name="T39" fmla="*/ 1 h 46"/>
                    <a:gd name="T40" fmla="*/ 0 w 43"/>
                    <a:gd name="T41" fmla="*/ 1 h 46"/>
                    <a:gd name="T42" fmla="*/ 0 w 43"/>
                    <a:gd name="T43" fmla="*/ 1 h 46"/>
                    <a:gd name="T44" fmla="*/ 0 w 43"/>
                    <a:gd name="T45" fmla="*/ 1 h 46"/>
                    <a:gd name="T46" fmla="*/ 0 w 43"/>
                    <a:gd name="T47" fmla="*/ 1 h 46"/>
                    <a:gd name="T48" fmla="*/ 0 w 43"/>
                    <a:gd name="T49" fmla="*/ 1 h 46"/>
                    <a:gd name="T50" fmla="*/ 0 w 43"/>
                    <a:gd name="T51" fmla="*/ 1 h 46"/>
                    <a:gd name="T52" fmla="*/ 0 w 43"/>
                    <a:gd name="T53" fmla="*/ 1 h 46"/>
                    <a:gd name="T54" fmla="*/ 0 w 43"/>
                    <a:gd name="T55" fmla="*/ 0 h 4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3"/>
                    <a:gd name="T85" fmla="*/ 0 h 46"/>
                    <a:gd name="T86" fmla="*/ 43 w 43"/>
                    <a:gd name="T87" fmla="*/ 46 h 4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3" h="4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20" y="1"/>
                      </a:lnTo>
                      <a:lnTo>
                        <a:pt x="28" y="3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5"/>
                      </a:lnTo>
                      <a:lnTo>
                        <a:pt x="43" y="22"/>
                      </a:lnTo>
                      <a:lnTo>
                        <a:pt x="43" y="27"/>
                      </a:lnTo>
                      <a:lnTo>
                        <a:pt x="43" y="31"/>
                      </a:lnTo>
                      <a:lnTo>
                        <a:pt x="42" y="33"/>
                      </a:lnTo>
                      <a:lnTo>
                        <a:pt x="41" y="35"/>
                      </a:lnTo>
                      <a:lnTo>
                        <a:pt x="39" y="36"/>
                      </a:lnTo>
                      <a:lnTo>
                        <a:pt x="35" y="37"/>
                      </a:lnTo>
                      <a:lnTo>
                        <a:pt x="33" y="38"/>
                      </a:lnTo>
                      <a:lnTo>
                        <a:pt x="30" y="40"/>
                      </a:lnTo>
                      <a:lnTo>
                        <a:pt x="24" y="41"/>
                      </a:lnTo>
                      <a:lnTo>
                        <a:pt x="19" y="43"/>
                      </a:lnTo>
                      <a:lnTo>
                        <a:pt x="13" y="44"/>
                      </a:lnTo>
                      <a:lnTo>
                        <a:pt x="8" y="45"/>
                      </a:lnTo>
                      <a:lnTo>
                        <a:pt x="3" y="46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6" name="Freeform 1249"/>
                <p:cNvSpPr>
                  <a:spLocks/>
                </p:cNvSpPr>
                <p:nvPr/>
              </p:nvSpPr>
              <p:spPr bwMode="auto">
                <a:xfrm>
                  <a:off x="771" y="1386"/>
                  <a:ext cx="25" cy="23"/>
                </a:xfrm>
                <a:custGeom>
                  <a:avLst/>
                  <a:gdLst>
                    <a:gd name="T0" fmla="*/ 1 w 49"/>
                    <a:gd name="T1" fmla="*/ 1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1 w 49"/>
                    <a:gd name="T15" fmla="*/ 1 h 46"/>
                    <a:gd name="T16" fmla="*/ 1 w 49"/>
                    <a:gd name="T17" fmla="*/ 1 h 46"/>
                    <a:gd name="T18" fmla="*/ 1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0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0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46"/>
                    <a:gd name="T101" fmla="*/ 49 w 49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46">
                      <a:moveTo>
                        <a:pt x="25" y="46"/>
                      </a:moveTo>
                      <a:lnTo>
                        <a:pt x="30" y="46"/>
                      </a:lnTo>
                      <a:lnTo>
                        <a:pt x="34" y="44"/>
                      </a:lnTo>
                      <a:lnTo>
                        <a:pt x="38" y="41"/>
                      </a:lnTo>
                      <a:lnTo>
                        <a:pt x="42" y="39"/>
                      </a:lnTo>
                      <a:lnTo>
                        <a:pt x="45" y="36"/>
                      </a:lnTo>
                      <a:lnTo>
                        <a:pt x="47" y="32"/>
                      </a:lnTo>
                      <a:lnTo>
                        <a:pt x="48" y="27"/>
                      </a:lnTo>
                      <a:lnTo>
                        <a:pt x="49" y="23"/>
                      </a:lnTo>
                      <a:lnTo>
                        <a:pt x="48" y="18"/>
                      </a:lnTo>
                      <a:lnTo>
                        <a:pt x="47" y="14"/>
                      </a:lnTo>
                      <a:lnTo>
                        <a:pt x="45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1"/>
                      </a:lnTo>
                      <a:lnTo>
                        <a:pt x="25" y="0"/>
                      </a:lnTo>
                      <a:lnTo>
                        <a:pt x="20" y="1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39"/>
                      </a:lnTo>
                      <a:lnTo>
                        <a:pt x="11" y="41"/>
                      </a:lnTo>
                      <a:lnTo>
                        <a:pt x="15" y="44"/>
                      </a:lnTo>
                      <a:lnTo>
                        <a:pt x="20" y="46"/>
                      </a:lnTo>
                      <a:lnTo>
                        <a:pt x="25" y="46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7" name="Freeform 1250"/>
                <p:cNvSpPr>
                  <a:spLocks/>
                </p:cNvSpPr>
                <p:nvPr/>
              </p:nvSpPr>
              <p:spPr bwMode="auto">
                <a:xfrm>
                  <a:off x="771" y="1386"/>
                  <a:ext cx="25" cy="23"/>
                </a:xfrm>
                <a:custGeom>
                  <a:avLst/>
                  <a:gdLst>
                    <a:gd name="T0" fmla="*/ 1 w 49"/>
                    <a:gd name="T1" fmla="*/ 1 h 46"/>
                    <a:gd name="T2" fmla="*/ 1 w 49"/>
                    <a:gd name="T3" fmla="*/ 1 h 46"/>
                    <a:gd name="T4" fmla="*/ 1 w 49"/>
                    <a:gd name="T5" fmla="*/ 1 h 46"/>
                    <a:gd name="T6" fmla="*/ 1 w 49"/>
                    <a:gd name="T7" fmla="*/ 1 h 46"/>
                    <a:gd name="T8" fmla="*/ 1 w 49"/>
                    <a:gd name="T9" fmla="*/ 1 h 46"/>
                    <a:gd name="T10" fmla="*/ 1 w 49"/>
                    <a:gd name="T11" fmla="*/ 1 h 46"/>
                    <a:gd name="T12" fmla="*/ 1 w 49"/>
                    <a:gd name="T13" fmla="*/ 1 h 46"/>
                    <a:gd name="T14" fmla="*/ 1 w 49"/>
                    <a:gd name="T15" fmla="*/ 1 h 46"/>
                    <a:gd name="T16" fmla="*/ 1 w 49"/>
                    <a:gd name="T17" fmla="*/ 1 h 46"/>
                    <a:gd name="T18" fmla="*/ 1 w 49"/>
                    <a:gd name="T19" fmla="*/ 1 h 46"/>
                    <a:gd name="T20" fmla="*/ 1 w 49"/>
                    <a:gd name="T21" fmla="*/ 1 h 46"/>
                    <a:gd name="T22" fmla="*/ 1 w 49"/>
                    <a:gd name="T23" fmla="*/ 1 h 46"/>
                    <a:gd name="T24" fmla="*/ 1 w 49"/>
                    <a:gd name="T25" fmla="*/ 1 h 46"/>
                    <a:gd name="T26" fmla="*/ 1 w 49"/>
                    <a:gd name="T27" fmla="*/ 1 h 46"/>
                    <a:gd name="T28" fmla="*/ 1 w 49"/>
                    <a:gd name="T29" fmla="*/ 1 h 46"/>
                    <a:gd name="T30" fmla="*/ 1 w 49"/>
                    <a:gd name="T31" fmla="*/ 1 h 46"/>
                    <a:gd name="T32" fmla="*/ 1 w 49"/>
                    <a:gd name="T33" fmla="*/ 0 h 46"/>
                    <a:gd name="T34" fmla="*/ 1 w 49"/>
                    <a:gd name="T35" fmla="*/ 1 h 46"/>
                    <a:gd name="T36" fmla="*/ 1 w 49"/>
                    <a:gd name="T37" fmla="*/ 1 h 46"/>
                    <a:gd name="T38" fmla="*/ 1 w 49"/>
                    <a:gd name="T39" fmla="*/ 1 h 46"/>
                    <a:gd name="T40" fmla="*/ 1 w 49"/>
                    <a:gd name="T41" fmla="*/ 1 h 46"/>
                    <a:gd name="T42" fmla="*/ 1 w 49"/>
                    <a:gd name="T43" fmla="*/ 1 h 46"/>
                    <a:gd name="T44" fmla="*/ 1 w 49"/>
                    <a:gd name="T45" fmla="*/ 1 h 46"/>
                    <a:gd name="T46" fmla="*/ 1 w 49"/>
                    <a:gd name="T47" fmla="*/ 1 h 46"/>
                    <a:gd name="T48" fmla="*/ 0 w 49"/>
                    <a:gd name="T49" fmla="*/ 1 h 46"/>
                    <a:gd name="T50" fmla="*/ 1 w 49"/>
                    <a:gd name="T51" fmla="*/ 1 h 46"/>
                    <a:gd name="T52" fmla="*/ 1 w 49"/>
                    <a:gd name="T53" fmla="*/ 1 h 46"/>
                    <a:gd name="T54" fmla="*/ 1 w 49"/>
                    <a:gd name="T55" fmla="*/ 1 h 46"/>
                    <a:gd name="T56" fmla="*/ 1 w 49"/>
                    <a:gd name="T57" fmla="*/ 1 h 46"/>
                    <a:gd name="T58" fmla="*/ 1 w 49"/>
                    <a:gd name="T59" fmla="*/ 1 h 46"/>
                    <a:gd name="T60" fmla="*/ 1 w 49"/>
                    <a:gd name="T61" fmla="*/ 1 h 46"/>
                    <a:gd name="T62" fmla="*/ 1 w 49"/>
                    <a:gd name="T63" fmla="*/ 1 h 46"/>
                    <a:gd name="T64" fmla="*/ 1 w 49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46"/>
                    <a:gd name="T101" fmla="*/ 49 w 49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46">
                      <a:moveTo>
                        <a:pt x="25" y="46"/>
                      </a:moveTo>
                      <a:lnTo>
                        <a:pt x="30" y="46"/>
                      </a:lnTo>
                      <a:lnTo>
                        <a:pt x="34" y="44"/>
                      </a:lnTo>
                      <a:lnTo>
                        <a:pt x="38" y="41"/>
                      </a:lnTo>
                      <a:lnTo>
                        <a:pt x="42" y="39"/>
                      </a:lnTo>
                      <a:lnTo>
                        <a:pt x="45" y="36"/>
                      </a:lnTo>
                      <a:lnTo>
                        <a:pt x="47" y="32"/>
                      </a:lnTo>
                      <a:lnTo>
                        <a:pt x="48" y="27"/>
                      </a:lnTo>
                      <a:lnTo>
                        <a:pt x="49" y="23"/>
                      </a:lnTo>
                      <a:lnTo>
                        <a:pt x="48" y="18"/>
                      </a:lnTo>
                      <a:lnTo>
                        <a:pt x="47" y="14"/>
                      </a:lnTo>
                      <a:lnTo>
                        <a:pt x="45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1"/>
                      </a:lnTo>
                      <a:lnTo>
                        <a:pt x="25" y="0"/>
                      </a:lnTo>
                      <a:lnTo>
                        <a:pt x="20" y="1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1" y="18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39"/>
                      </a:lnTo>
                      <a:lnTo>
                        <a:pt x="11" y="41"/>
                      </a:lnTo>
                      <a:lnTo>
                        <a:pt x="15" y="44"/>
                      </a:lnTo>
                      <a:lnTo>
                        <a:pt x="20" y="46"/>
                      </a:lnTo>
                      <a:lnTo>
                        <a:pt x="25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8" name="Freeform 1251"/>
                <p:cNvSpPr>
                  <a:spLocks/>
                </p:cNvSpPr>
                <p:nvPr/>
              </p:nvSpPr>
              <p:spPr bwMode="auto">
                <a:xfrm>
                  <a:off x="773" y="1386"/>
                  <a:ext cx="21" cy="22"/>
                </a:xfrm>
                <a:custGeom>
                  <a:avLst/>
                  <a:gdLst>
                    <a:gd name="T0" fmla="*/ 0 w 43"/>
                    <a:gd name="T1" fmla="*/ 1 h 44"/>
                    <a:gd name="T2" fmla="*/ 0 w 43"/>
                    <a:gd name="T3" fmla="*/ 1 h 44"/>
                    <a:gd name="T4" fmla="*/ 0 w 43"/>
                    <a:gd name="T5" fmla="*/ 1 h 44"/>
                    <a:gd name="T6" fmla="*/ 0 w 43"/>
                    <a:gd name="T7" fmla="*/ 1 h 44"/>
                    <a:gd name="T8" fmla="*/ 0 w 43"/>
                    <a:gd name="T9" fmla="*/ 1 h 44"/>
                    <a:gd name="T10" fmla="*/ 0 w 43"/>
                    <a:gd name="T11" fmla="*/ 1 h 44"/>
                    <a:gd name="T12" fmla="*/ 0 w 43"/>
                    <a:gd name="T13" fmla="*/ 1 h 44"/>
                    <a:gd name="T14" fmla="*/ 0 w 43"/>
                    <a:gd name="T15" fmla="*/ 1 h 44"/>
                    <a:gd name="T16" fmla="*/ 0 w 43"/>
                    <a:gd name="T17" fmla="*/ 1 h 44"/>
                    <a:gd name="T18" fmla="*/ 0 w 43"/>
                    <a:gd name="T19" fmla="*/ 1 h 44"/>
                    <a:gd name="T20" fmla="*/ 0 w 43"/>
                    <a:gd name="T21" fmla="*/ 1 h 44"/>
                    <a:gd name="T22" fmla="*/ 0 w 43"/>
                    <a:gd name="T23" fmla="*/ 1 h 44"/>
                    <a:gd name="T24" fmla="*/ 0 w 43"/>
                    <a:gd name="T25" fmla="*/ 1 h 44"/>
                    <a:gd name="T26" fmla="*/ 0 w 43"/>
                    <a:gd name="T27" fmla="*/ 1 h 44"/>
                    <a:gd name="T28" fmla="*/ 0 w 43"/>
                    <a:gd name="T29" fmla="*/ 1 h 44"/>
                    <a:gd name="T30" fmla="*/ 0 w 43"/>
                    <a:gd name="T31" fmla="*/ 0 h 44"/>
                    <a:gd name="T32" fmla="*/ 0 w 43"/>
                    <a:gd name="T33" fmla="*/ 0 h 44"/>
                    <a:gd name="T34" fmla="*/ 0 w 43"/>
                    <a:gd name="T35" fmla="*/ 0 h 44"/>
                    <a:gd name="T36" fmla="*/ 0 w 43"/>
                    <a:gd name="T37" fmla="*/ 1 h 44"/>
                    <a:gd name="T38" fmla="*/ 0 w 43"/>
                    <a:gd name="T39" fmla="*/ 1 h 44"/>
                    <a:gd name="T40" fmla="*/ 0 w 43"/>
                    <a:gd name="T41" fmla="*/ 1 h 44"/>
                    <a:gd name="T42" fmla="*/ 0 w 43"/>
                    <a:gd name="T43" fmla="*/ 1 h 44"/>
                    <a:gd name="T44" fmla="*/ 0 w 43"/>
                    <a:gd name="T45" fmla="*/ 1 h 44"/>
                    <a:gd name="T46" fmla="*/ 0 w 43"/>
                    <a:gd name="T47" fmla="*/ 1 h 44"/>
                    <a:gd name="T48" fmla="*/ 0 w 43"/>
                    <a:gd name="T49" fmla="*/ 1 h 44"/>
                    <a:gd name="T50" fmla="*/ 0 w 43"/>
                    <a:gd name="T51" fmla="*/ 1 h 44"/>
                    <a:gd name="T52" fmla="*/ 0 w 43"/>
                    <a:gd name="T53" fmla="*/ 1 h 44"/>
                    <a:gd name="T54" fmla="*/ 0 w 43"/>
                    <a:gd name="T55" fmla="*/ 1 h 44"/>
                    <a:gd name="T56" fmla="*/ 0 w 43"/>
                    <a:gd name="T57" fmla="*/ 1 h 44"/>
                    <a:gd name="T58" fmla="*/ 0 w 43"/>
                    <a:gd name="T59" fmla="*/ 1 h 44"/>
                    <a:gd name="T60" fmla="*/ 0 w 43"/>
                    <a:gd name="T61" fmla="*/ 1 h 44"/>
                    <a:gd name="T62" fmla="*/ 0 w 43"/>
                    <a:gd name="T63" fmla="*/ 1 h 44"/>
                    <a:gd name="T64" fmla="*/ 0 w 43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4"/>
                    <a:gd name="T101" fmla="*/ 43 w 43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4">
                      <a:moveTo>
                        <a:pt x="22" y="44"/>
                      </a:moveTo>
                      <a:lnTo>
                        <a:pt x="26" y="43"/>
                      </a:lnTo>
                      <a:lnTo>
                        <a:pt x="30" y="42"/>
                      </a:lnTo>
                      <a:lnTo>
                        <a:pt x="34" y="39"/>
                      </a:lnTo>
                      <a:lnTo>
                        <a:pt x="37" y="37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43" y="21"/>
                      </a:lnTo>
                      <a:lnTo>
                        <a:pt x="43" y="17"/>
                      </a:lnTo>
                      <a:lnTo>
                        <a:pt x="42" y="13"/>
                      </a:lnTo>
                      <a:lnTo>
                        <a:pt x="40" y="10"/>
                      </a:lnTo>
                      <a:lnTo>
                        <a:pt x="37" y="6"/>
                      </a:lnTo>
                      <a:lnTo>
                        <a:pt x="34" y="3"/>
                      </a:lnTo>
                      <a:lnTo>
                        <a:pt x="30" y="2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1" y="30"/>
                      </a:lnTo>
                      <a:lnTo>
                        <a:pt x="3" y="34"/>
                      </a:lnTo>
                      <a:lnTo>
                        <a:pt x="7" y="37"/>
                      </a:lnTo>
                      <a:lnTo>
                        <a:pt x="10" y="39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4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9" name="Freeform 1252"/>
                <p:cNvSpPr>
                  <a:spLocks/>
                </p:cNvSpPr>
                <p:nvPr/>
              </p:nvSpPr>
              <p:spPr bwMode="auto">
                <a:xfrm>
                  <a:off x="773" y="1386"/>
                  <a:ext cx="21" cy="22"/>
                </a:xfrm>
                <a:custGeom>
                  <a:avLst/>
                  <a:gdLst>
                    <a:gd name="T0" fmla="*/ 0 w 43"/>
                    <a:gd name="T1" fmla="*/ 1 h 44"/>
                    <a:gd name="T2" fmla="*/ 0 w 43"/>
                    <a:gd name="T3" fmla="*/ 1 h 44"/>
                    <a:gd name="T4" fmla="*/ 0 w 43"/>
                    <a:gd name="T5" fmla="*/ 1 h 44"/>
                    <a:gd name="T6" fmla="*/ 0 w 43"/>
                    <a:gd name="T7" fmla="*/ 1 h 44"/>
                    <a:gd name="T8" fmla="*/ 0 w 43"/>
                    <a:gd name="T9" fmla="*/ 1 h 44"/>
                    <a:gd name="T10" fmla="*/ 0 w 43"/>
                    <a:gd name="T11" fmla="*/ 1 h 44"/>
                    <a:gd name="T12" fmla="*/ 0 w 43"/>
                    <a:gd name="T13" fmla="*/ 1 h 44"/>
                    <a:gd name="T14" fmla="*/ 0 w 43"/>
                    <a:gd name="T15" fmla="*/ 1 h 44"/>
                    <a:gd name="T16" fmla="*/ 0 w 43"/>
                    <a:gd name="T17" fmla="*/ 1 h 44"/>
                    <a:gd name="T18" fmla="*/ 0 w 43"/>
                    <a:gd name="T19" fmla="*/ 1 h 44"/>
                    <a:gd name="T20" fmla="*/ 0 w 43"/>
                    <a:gd name="T21" fmla="*/ 1 h 44"/>
                    <a:gd name="T22" fmla="*/ 0 w 43"/>
                    <a:gd name="T23" fmla="*/ 1 h 44"/>
                    <a:gd name="T24" fmla="*/ 0 w 43"/>
                    <a:gd name="T25" fmla="*/ 1 h 44"/>
                    <a:gd name="T26" fmla="*/ 0 w 43"/>
                    <a:gd name="T27" fmla="*/ 1 h 44"/>
                    <a:gd name="T28" fmla="*/ 0 w 43"/>
                    <a:gd name="T29" fmla="*/ 1 h 44"/>
                    <a:gd name="T30" fmla="*/ 0 w 43"/>
                    <a:gd name="T31" fmla="*/ 0 h 44"/>
                    <a:gd name="T32" fmla="*/ 0 w 43"/>
                    <a:gd name="T33" fmla="*/ 0 h 44"/>
                    <a:gd name="T34" fmla="*/ 0 w 43"/>
                    <a:gd name="T35" fmla="*/ 0 h 44"/>
                    <a:gd name="T36" fmla="*/ 0 w 43"/>
                    <a:gd name="T37" fmla="*/ 1 h 44"/>
                    <a:gd name="T38" fmla="*/ 0 w 43"/>
                    <a:gd name="T39" fmla="*/ 1 h 44"/>
                    <a:gd name="T40" fmla="*/ 0 w 43"/>
                    <a:gd name="T41" fmla="*/ 1 h 44"/>
                    <a:gd name="T42" fmla="*/ 0 w 43"/>
                    <a:gd name="T43" fmla="*/ 1 h 44"/>
                    <a:gd name="T44" fmla="*/ 0 w 43"/>
                    <a:gd name="T45" fmla="*/ 1 h 44"/>
                    <a:gd name="T46" fmla="*/ 0 w 43"/>
                    <a:gd name="T47" fmla="*/ 1 h 44"/>
                    <a:gd name="T48" fmla="*/ 0 w 43"/>
                    <a:gd name="T49" fmla="*/ 1 h 44"/>
                    <a:gd name="T50" fmla="*/ 0 w 43"/>
                    <a:gd name="T51" fmla="*/ 1 h 44"/>
                    <a:gd name="T52" fmla="*/ 0 w 43"/>
                    <a:gd name="T53" fmla="*/ 1 h 44"/>
                    <a:gd name="T54" fmla="*/ 0 w 43"/>
                    <a:gd name="T55" fmla="*/ 1 h 44"/>
                    <a:gd name="T56" fmla="*/ 0 w 43"/>
                    <a:gd name="T57" fmla="*/ 1 h 44"/>
                    <a:gd name="T58" fmla="*/ 0 w 43"/>
                    <a:gd name="T59" fmla="*/ 1 h 44"/>
                    <a:gd name="T60" fmla="*/ 0 w 43"/>
                    <a:gd name="T61" fmla="*/ 1 h 44"/>
                    <a:gd name="T62" fmla="*/ 0 w 43"/>
                    <a:gd name="T63" fmla="*/ 1 h 44"/>
                    <a:gd name="T64" fmla="*/ 0 w 43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4"/>
                    <a:gd name="T101" fmla="*/ 43 w 43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4">
                      <a:moveTo>
                        <a:pt x="22" y="44"/>
                      </a:moveTo>
                      <a:lnTo>
                        <a:pt x="26" y="43"/>
                      </a:lnTo>
                      <a:lnTo>
                        <a:pt x="30" y="42"/>
                      </a:lnTo>
                      <a:lnTo>
                        <a:pt x="34" y="39"/>
                      </a:lnTo>
                      <a:lnTo>
                        <a:pt x="37" y="37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43" y="21"/>
                      </a:lnTo>
                      <a:lnTo>
                        <a:pt x="43" y="17"/>
                      </a:lnTo>
                      <a:lnTo>
                        <a:pt x="42" y="13"/>
                      </a:lnTo>
                      <a:lnTo>
                        <a:pt x="40" y="10"/>
                      </a:lnTo>
                      <a:lnTo>
                        <a:pt x="37" y="6"/>
                      </a:lnTo>
                      <a:lnTo>
                        <a:pt x="34" y="3"/>
                      </a:lnTo>
                      <a:lnTo>
                        <a:pt x="30" y="2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1" y="30"/>
                      </a:lnTo>
                      <a:lnTo>
                        <a:pt x="3" y="34"/>
                      </a:lnTo>
                      <a:lnTo>
                        <a:pt x="7" y="37"/>
                      </a:lnTo>
                      <a:lnTo>
                        <a:pt x="10" y="39"/>
                      </a:lnTo>
                      <a:lnTo>
                        <a:pt x="13" y="42"/>
                      </a:lnTo>
                      <a:lnTo>
                        <a:pt x="18" y="43"/>
                      </a:lnTo>
                      <a:lnTo>
                        <a:pt x="22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0" name="Freeform 1253"/>
                <p:cNvSpPr>
                  <a:spLocks/>
                </p:cNvSpPr>
                <p:nvPr/>
              </p:nvSpPr>
              <p:spPr bwMode="auto">
                <a:xfrm>
                  <a:off x="771" y="1386"/>
                  <a:ext cx="25" cy="23"/>
                </a:xfrm>
                <a:custGeom>
                  <a:avLst/>
                  <a:gdLst>
                    <a:gd name="T0" fmla="*/ 0 w 48"/>
                    <a:gd name="T1" fmla="*/ 1 h 46"/>
                    <a:gd name="T2" fmla="*/ 1 w 48"/>
                    <a:gd name="T3" fmla="*/ 1 h 46"/>
                    <a:gd name="T4" fmla="*/ 1 w 48"/>
                    <a:gd name="T5" fmla="*/ 1 h 46"/>
                    <a:gd name="T6" fmla="*/ 1 w 48"/>
                    <a:gd name="T7" fmla="*/ 1 h 46"/>
                    <a:gd name="T8" fmla="*/ 1 w 48"/>
                    <a:gd name="T9" fmla="*/ 1 h 46"/>
                    <a:gd name="T10" fmla="*/ 1 w 48"/>
                    <a:gd name="T11" fmla="*/ 1 h 46"/>
                    <a:gd name="T12" fmla="*/ 1 w 48"/>
                    <a:gd name="T13" fmla="*/ 1 h 46"/>
                    <a:gd name="T14" fmla="*/ 1 w 48"/>
                    <a:gd name="T15" fmla="*/ 1 h 46"/>
                    <a:gd name="T16" fmla="*/ 1 w 48"/>
                    <a:gd name="T17" fmla="*/ 0 h 46"/>
                    <a:gd name="T18" fmla="*/ 1 w 48"/>
                    <a:gd name="T19" fmla="*/ 1 h 46"/>
                    <a:gd name="T20" fmla="*/ 1 w 48"/>
                    <a:gd name="T21" fmla="*/ 1 h 46"/>
                    <a:gd name="T22" fmla="*/ 1 w 48"/>
                    <a:gd name="T23" fmla="*/ 1 h 46"/>
                    <a:gd name="T24" fmla="*/ 1 w 48"/>
                    <a:gd name="T25" fmla="*/ 1 h 46"/>
                    <a:gd name="T26" fmla="*/ 1 w 48"/>
                    <a:gd name="T27" fmla="*/ 1 h 46"/>
                    <a:gd name="T28" fmla="*/ 1 w 48"/>
                    <a:gd name="T29" fmla="*/ 1 h 46"/>
                    <a:gd name="T30" fmla="*/ 1 w 48"/>
                    <a:gd name="T31" fmla="*/ 1 h 46"/>
                    <a:gd name="T32" fmla="*/ 1 w 48"/>
                    <a:gd name="T33" fmla="*/ 1 h 46"/>
                    <a:gd name="T34" fmla="*/ 1 w 48"/>
                    <a:gd name="T35" fmla="*/ 1 h 46"/>
                    <a:gd name="T36" fmla="*/ 1 w 48"/>
                    <a:gd name="T37" fmla="*/ 1 h 46"/>
                    <a:gd name="T38" fmla="*/ 1 w 48"/>
                    <a:gd name="T39" fmla="*/ 1 h 46"/>
                    <a:gd name="T40" fmla="*/ 1 w 48"/>
                    <a:gd name="T41" fmla="*/ 1 h 46"/>
                    <a:gd name="T42" fmla="*/ 1 w 48"/>
                    <a:gd name="T43" fmla="*/ 1 h 46"/>
                    <a:gd name="T44" fmla="*/ 1 w 48"/>
                    <a:gd name="T45" fmla="*/ 1 h 46"/>
                    <a:gd name="T46" fmla="*/ 1 w 48"/>
                    <a:gd name="T47" fmla="*/ 1 h 46"/>
                    <a:gd name="T48" fmla="*/ 1 w 48"/>
                    <a:gd name="T49" fmla="*/ 1 h 46"/>
                    <a:gd name="T50" fmla="*/ 1 w 48"/>
                    <a:gd name="T51" fmla="*/ 1 h 46"/>
                    <a:gd name="T52" fmla="*/ 1 w 48"/>
                    <a:gd name="T53" fmla="*/ 1 h 46"/>
                    <a:gd name="T54" fmla="*/ 1 w 48"/>
                    <a:gd name="T55" fmla="*/ 1 h 46"/>
                    <a:gd name="T56" fmla="*/ 1 w 48"/>
                    <a:gd name="T57" fmla="*/ 1 h 46"/>
                    <a:gd name="T58" fmla="*/ 1 w 48"/>
                    <a:gd name="T59" fmla="*/ 1 h 46"/>
                    <a:gd name="T60" fmla="*/ 1 w 48"/>
                    <a:gd name="T61" fmla="*/ 1 h 46"/>
                    <a:gd name="T62" fmla="*/ 1 w 48"/>
                    <a:gd name="T63" fmla="*/ 1 h 46"/>
                    <a:gd name="T64" fmla="*/ 0 w 48"/>
                    <a:gd name="T65" fmla="*/ 1 h 4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8"/>
                    <a:gd name="T100" fmla="*/ 0 h 46"/>
                    <a:gd name="T101" fmla="*/ 48 w 48"/>
                    <a:gd name="T102" fmla="*/ 46 h 4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8" h="46">
                      <a:moveTo>
                        <a:pt x="0" y="23"/>
                      </a:moveTo>
                      <a:lnTo>
                        <a:pt x="1" y="18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8" y="6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0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2" y="6"/>
                      </a:lnTo>
                      <a:lnTo>
                        <a:pt x="45" y="11"/>
                      </a:lnTo>
                      <a:lnTo>
                        <a:pt x="47" y="14"/>
                      </a:lnTo>
                      <a:lnTo>
                        <a:pt x="48" y="18"/>
                      </a:lnTo>
                      <a:lnTo>
                        <a:pt x="48" y="23"/>
                      </a:lnTo>
                      <a:lnTo>
                        <a:pt x="48" y="27"/>
                      </a:lnTo>
                      <a:lnTo>
                        <a:pt x="47" y="32"/>
                      </a:lnTo>
                      <a:lnTo>
                        <a:pt x="45" y="36"/>
                      </a:lnTo>
                      <a:lnTo>
                        <a:pt x="42" y="39"/>
                      </a:lnTo>
                      <a:lnTo>
                        <a:pt x="38" y="41"/>
                      </a:lnTo>
                      <a:lnTo>
                        <a:pt x="34" y="44"/>
                      </a:lnTo>
                      <a:lnTo>
                        <a:pt x="30" y="46"/>
                      </a:lnTo>
                      <a:lnTo>
                        <a:pt x="25" y="46"/>
                      </a:lnTo>
                      <a:lnTo>
                        <a:pt x="20" y="46"/>
                      </a:lnTo>
                      <a:lnTo>
                        <a:pt x="15" y="44"/>
                      </a:lnTo>
                      <a:lnTo>
                        <a:pt x="11" y="41"/>
                      </a:lnTo>
                      <a:lnTo>
                        <a:pt x="8" y="39"/>
                      </a:lnTo>
                      <a:lnTo>
                        <a:pt x="4" y="36"/>
                      </a:lnTo>
                      <a:lnTo>
                        <a:pt x="2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1" name="Freeform 1254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4" cy="22"/>
                </a:xfrm>
                <a:custGeom>
                  <a:avLst/>
                  <a:gdLst>
                    <a:gd name="T0" fmla="*/ 0 w 47"/>
                    <a:gd name="T1" fmla="*/ 1 h 44"/>
                    <a:gd name="T2" fmla="*/ 0 w 47"/>
                    <a:gd name="T3" fmla="*/ 1 h 44"/>
                    <a:gd name="T4" fmla="*/ 1 w 47"/>
                    <a:gd name="T5" fmla="*/ 1 h 44"/>
                    <a:gd name="T6" fmla="*/ 1 w 47"/>
                    <a:gd name="T7" fmla="*/ 1 h 44"/>
                    <a:gd name="T8" fmla="*/ 1 w 47"/>
                    <a:gd name="T9" fmla="*/ 1 h 44"/>
                    <a:gd name="T10" fmla="*/ 1 w 47"/>
                    <a:gd name="T11" fmla="*/ 1 h 44"/>
                    <a:gd name="T12" fmla="*/ 1 w 47"/>
                    <a:gd name="T13" fmla="*/ 1 h 44"/>
                    <a:gd name="T14" fmla="*/ 1 w 47"/>
                    <a:gd name="T15" fmla="*/ 0 h 44"/>
                    <a:gd name="T16" fmla="*/ 1 w 47"/>
                    <a:gd name="T17" fmla="*/ 0 h 44"/>
                    <a:gd name="T18" fmla="*/ 1 w 47"/>
                    <a:gd name="T19" fmla="*/ 0 h 44"/>
                    <a:gd name="T20" fmla="*/ 1 w 47"/>
                    <a:gd name="T21" fmla="*/ 1 h 44"/>
                    <a:gd name="T22" fmla="*/ 1 w 47"/>
                    <a:gd name="T23" fmla="*/ 1 h 44"/>
                    <a:gd name="T24" fmla="*/ 1 w 47"/>
                    <a:gd name="T25" fmla="*/ 1 h 44"/>
                    <a:gd name="T26" fmla="*/ 1 w 47"/>
                    <a:gd name="T27" fmla="*/ 1 h 44"/>
                    <a:gd name="T28" fmla="*/ 1 w 47"/>
                    <a:gd name="T29" fmla="*/ 1 h 44"/>
                    <a:gd name="T30" fmla="*/ 1 w 47"/>
                    <a:gd name="T31" fmla="*/ 1 h 44"/>
                    <a:gd name="T32" fmla="*/ 1 w 47"/>
                    <a:gd name="T33" fmla="*/ 1 h 44"/>
                    <a:gd name="T34" fmla="*/ 1 w 47"/>
                    <a:gd name="T35" fmla="*/ 1 h 44"/>
                    <a:gd name="T36" fmla="*/ 1 w 47"/>
                    <a:gd name="T37" fmla="*/ 1 h 44"/>
                    <a:gd name="T38" fmla="*/ 1 w 47"/>
                    <a:gd name="T39" fmla="*/ 1 h 44"/>
                    <a:gd name="T40" fmla="*/ 1 w 47"/>
                    <a:gd name="T41" fmla="*/ 1 h 44"/>
                    <a:gd name="T42" fmla="*/ 1 w 47"/>
                    <a:gd name="T43" fmla="*/ 1 h 44"/>
                    <a:gd name="T44" fmla="*/ 1 w 47"/>
                    <a:gd name="T45" fmla="*/ 1 h 44"/>
                    <a:gd name="T46" fmla="*/ 1 w 47"/>
                    <a:gd name="T47" fmla="*/ 1 h 44"/>
                    <a:gd name="T48" fmla="*/ 1 w 47"/>
                    <a:gd name="T49" fmla="*/ 1 h 44"/>
                    <a:gd name="T50" fmla="*/ 1 w 47"/>
                    <a:gd name="T51" fmla="*/ 1 h 44"/>
                    <a:gd name="T52" fmla="*/ 1 w 47"/>
                    <a:gd name="T53" fmla="*/ 1 h 44"/>
                    <a:gd name="T54" fmla="*/ 1 w 47"/>
                    <a:gd name="T55" fmla="*/ 1 h 44"/>
                    <a:gd name="T56" fmla="*/ 1 w 47"/>
                    <a:gd name="T57" fmla="*/ 1 h 44"/>
                    <a:gd name="T58" fmla="*/ 1 w 47"/>
                    <a:gd name="T59" fmla="*/ 1 h 44"/>
                    <a:gd name="T60" fmla="*/ 1 w 47"/>
                    <a:gd name="T61" fmla="*/ 1 h 44"/>
                    <a:gd name="T62" fmla="*/ 0 w 47"/>
                    <a:gd name="T63" fmla="*/ 1 h 44"/>
                    <a:gd name="T64" fmla="*/ 0 w 47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4"/>
                    <a:gd name="T101" fmla="*/ 47 w 47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4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3" y="1"/>
                      </a:lnTo>
                      <a:lnTo>
                        <a:pt x="36" y="3"/>
                      </a:lnTo>
                      <a:lnTo>
                        <a:pt x="41" y="6"/>
                      </a:lnTo>
                      <a:lnTo>
                        <a:pt x="43" y="10"/>
                      </a:lnTo>
                      <a:lnTo>
                        <a:pt x="45" y="13"/>
                      </a:lnTo>
                      <a:lnTo>
                        <a:pt x="47" y="17"/>
                      </a:lnTo>
                      <a:lnTo>
                        <a:pt x="47" y="22"/>
                      </a:lnTo>
                      <a:lnTo>
                        <a:pt x="47" y="26"/>
                      </a:lnTo>
                      <a:lnTo>
                        <a:pt x="45" y="31"/>
                      </a:lnTo>
                      <a:lnTo>
                        <a:pt x="43" y="35"/>
                      </a:lnTo>
                      <a:lnTo>
                        <a:pt x="41" y="38"/>
                      </a:lnTo>
                      <a:lnTo>
                        <a:pt x="36" y="40"/>
                      </a:lnTo>
                      <a:lnTo>
                        <a:pt x="33" y="43"/>
                      </a:lnTo>
                      <a:lnTo>
                        <a:pt x="29" y="44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3"/>
                      </a:lnTo>
                      <a:lnTo>
                        <a:pt x="10" y="40"/>
                      </a:lnTo>
                      <a:lnTo>
                        <a:pt x="7" y="38"/>
                      </a:lnTo>
                      <a:lnTo>
                        <a:pt x="3" y="35"/>
                      </a:lnTo>
                      <a:lnTo>
                        <a:pt x="1" y="31"/>
                      </a:lnTo>
                      <a:lnTo>
                        <a:pt x="0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2" name="Freeform 1255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4" cy="22"/>
                </a:xfrm>
                <a:custGeom>
                  <a:avLst/>
                  <a:gdLst>
                    <a:gd name="T0" fmla="*/ 0 w 47"/>
                    <a:gd name="T1" fmla="*/ 1 h 44"/>
                    <a:gd name="T2" fmla="*/ 0 w 47"/>
                    <a:gd name="T3" fmla="*/ 1 h 44"/>
                    <a:gd name="T4" fmla="*/ 1 w 47"/>
                    <a:gd name="T5" fmla="*/ 1 h 44"/>
                    <a:gd name="T6" fmla="*/ 1 w 47"/>
                    <a:gd name="T7" fmla="*/ 1 h 44"/>
                    <a:gd name="T8" fmla="*/ 1 w 47"/>
                    <a:gd name="T9" fmla="*/ 1 h 44"/>
                    <a:gd name="T10" fmla="*/ 1 w 47"/>
                    <a:gd name="T11" fmla="*/ 1 h 44"/>
                    <a:gd name="T12" fmla="*/ 1 w 47"/>
                    <a:gd name="T13" fmla="*/ 1 h 44"/>
                    <a:gd name="T14" fmla="*/ 1 w 47"/>
                    <a:gd name="T15" fmla="*/ 0 h 44"/>
                    <a:gd name="T16" fmla="*/ 1 w 47"/>
                    <a:gd name="T17" fmla="*/ 0 h 44"/>
                    <a:gd name="T18" fmla="*/ 1 w 47"/>
                    <a:gd name="T19" fmla="*/ 0 h 44"/>
                    <a:gd name="T20" fmla="*/ 1 w 47"/>
                    <a:gd name="T21" fmla="*/ 1 h 44"/>
                    <a:gd name="T22" fmla="*/ 1 w 47"/>
                    <a:gd name="T23" fmla="*/ 1 h 44"/>
                    <a:gd name="T24" fmla="*/ 1 w 47"/>
                    <a:gd name="T25" fmla="*/ 1 h 44"/>
                    <a:gd name="T26" fmla="*/ 1 w 47"/>
                    <a:gd name="T27" fmla="*/ 1 h 44"/>
                    <a:gd name="T28" fmla="*/ 1 w 47"/>
                    <a:gd name="T29" fmla="*/ 1 h 44"/>
                    <a:gd name="T30" fmla="*/ 1 w 47"/>
                    <a:gd name="T31" fmla="*/ 1 h 44"/>
                    <a:gd name="T32" fmla="*/ 1 w 47"/>
                    <a:gd name="T33" fmla="*/ 1 h 44"/>
                    <a:gd name="T34" fmla="*/ 1 w 47"/>
                    <a:gd name="T35" fmla="*/ 1 h 44"/>
                    <a:gd name="T36" fmla="*/ 1 w 47"/>
                    <a:gd name="T37" fmla="*/ 1 h 44"/>
                    <a:gd name="T38" fmla="*/ 1 w 47"/>
                    <a:gd name="T39" fmla="*/ 1 h 44"/>
                    <a:gd name="T40" fmla="*/ 1 w 47"/>
                    <a:gd name="T41" fmla="*/ 1 h 44"/>
                    <a:gd name="T42" fmla="*/ 1 w 47"/>
                    <a:gd name="T43" fmla="*/ 1 h 44"/>
                    <a:gd name="T44" fmla="*/ 1 w 47"/>
                    <a:gd name="T45" fmla="*/ 1 h 44"/>
                    <a:gd name="T46" fmla="*/ 1 w 47"/>
                    <a:gd name="T47" fmla="*/ 1 h 44"/>
                    <a:gd name="T48" fmla="*/ 1 w 47"/>
                    <a:gd name="T49" fmla="*/ 1 h 44"/>
                    <a:gd name="T50" fmla="*/ 1 w 47"/>
                    <a:gd name="T51" fmla="*/ 1 h 44"/>
                    <a:gd name="T52" fmla="*/ 1 w 47"/>
                    <a:gd name="T53" fmla="*/ 1 h 44"/>
                    <a:gd name="T54" fmla="*/ 1 w 47"/>
                    <a:gd name="T55" fmla="*/ 1 h 44"/>
                    <a:gd name="T56" fmla="*/ 1 w 47"/>
                    <a:gd name="T57" fmla="*/ 1 h 44"/>
                    <a:gd name="T58" fmla="*/ 1 w 47"/>
                    <a:gd name="T59" fmla="*/ 1 h 44"/>
                    <a:gd name="T60" fmla="*/ 1 w 47"/>
                    <a:gd name="T61" fmla="*/ 1 h 44"/>
                    <a:gd name="T62" fmla="*/ 0 w 47"/>
                    <a:gd name="T63" fmla="*/ 1 h 44"/>
                    <a:gd name="T64" fmla="*/ 0 w 47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7"/>
                    <a:gd name="T100" fmla="*/ 0 h 44"/>
                    <a:gd name="T101" fmla="*/ 47 w 47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7" h="44">
                      <a:moveTo>
                        <a:pt x="0" y="22"/>
                      </a:move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3" y="10"/>
                      </a:lnTo>
                      <a:lnTo>
                        <a:pt x="45" y="13"/>
                      </a:lnTo>
                      <a:lnTo>
                        <a:pt x="46" y="17"/>
                      </a:lnTo>
                      <a:lnTo>
                        <a:pt x="47" y="22"/>
                      </a:lnTo>
                      <a:lnTo>
                        <a:pt x="46" y="26"/>
                      </a:lnTo>
                      <a:lnTo>
                        <a:pt x="45" y="31"/>
                      </a:lnTo>
                      <a:lnTo>
                        <a:pt x="43" y="34"/>
                      </a:lnTo>
                      <a:lnTo>
                        <a:pt x="40" y="37"/>
                      </a:lnTo>
                      <a:lnTo>
                        <a:pt x="36" y="40"/>
                      </a:lnTo>
                      <a:lnTo>
                        <a:pt x="33" y="43"/>
                      </a:lnTo>
                      <a:lnTo>
                        <a:pt x="29" y="44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3"/>
                      </a:lnTo>
                      <a:lnTo>
                        <a:pt x="10" y="40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0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3" name="Freeform 1256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3" cy="22"/>
                </a:xfrm>
                <a:custGeom>
                  <a:avLst/>
                  <a:gdLst>
                    <a:gd name="T0" fmla="*/ 0 w 46"/>
                    <a:gd name="T1" fmla="*/ 1 h 44"/>
                    <a:gd name="T2" fmla="*/ 1 w 46"/>
                    <a:gd name="T3" fmla="*/ 1 h 44"/>
                    <a:gd name="T4" fmla="*/ 1 w 46"/>
                    <a:gd name="T5" fmla="*/ 1 h 44"/>
                    <a:gd name="T6" fmla="*/ 1 w 46"/>
                    <a:gd name="T7" fmla="*/ 1 h 44"/>
                    <a:gd name="T8" fmla="*/ 1 w 46"/>
                    <a:gd name="T9" fmla="*/ 1 h 44"/>
                    <a:gd name="T10" fmla="*/ 1 w 46"/>
                    <a:gd name="T11" fmla="*/ 1 h 44"/>
                    <a:gd name="T12" fmla="*/ 1 w 46"/>
                    <a:gd name="T13" fmla="*/ 1 h 44"/>
                    <a:gd name="T14" fmla="*/ 1 w 46"/>
                    <a:gd name="T15" fmla="*/ 1 h 44"/>
                    <a:gd name="T16" fmla="*/ 1 w 46"/>
                    <a:gd name="T17" fmla="*/ 0 h 44"/>
                    <a:gd name="T18" fmla="*/ 1 w 46"/>
                    <a:gd name="T19" fmla="*/ 1 h 44"/>
                    <a:gd name="T20" fmla="*/ 1 w 46"/>
                    <a:gd name="T21" fmla="*/ 1 h 44"/>
                    <a:gd name="T22" fmla="*/ 1 w 46"/>
                    <a:gd name="T23" fmla="*/ 1 h 44"/>
                    <a:gd name="T24" fmla="*/ 1 w 46"/>
                    <a:gd name="T25" fmla="*/ 1 h 44"/>
                    <a:gd name="T26" fmla="*/ 1 w 46"/>
                    <a:gd name="T27" fmla="*/ 1 h 44"/>
                    <a:gd name="T28" fmla="*/ 1 w 46"/>
                    <a:gd name="T29" fmla="*/ 1 h 44"/>
                    <a:gd name="T30" fmla="*/ 1 w 46"/>
                    <a:gd name="T31" fmla="*/ 1 h 44"/>
                    <a:gd name="T32" fmla="*/ 1 w 46"/>
                    <a:gd name="T33" fmla="*/ 1 h 44"/>
                    <a:gd name="T34" fmla="*/ 1 w 46"/>
                    <a:gd name="T35" fmla="*/ 1 h 44"/>
                    <a:gd name="T36" fmla="*/ 1 w 46"/>
                    <a:gd name="T37" fmla="*/ 1 h 44"/>
                    <a:gd name="T38" fmla="*/ 1 w 46"/>
                    <a:gd name="T39" fmla="*/ 1 h 44"/>
                    <a:gd name="T40" fmla="*/ 1 w 46"/>
                    <a:gd name="T41" fmla="*/ 1 h 44"/>
                    <a:gd name="T42" fmla="*/ 1 w 46"/>
                    <a:gd name="T43" fmla="*/ 1 h 44"/>
                    <a:gd name="T44" fmla="*/ 1 w 46"/>
                    <a:gd name="T45" fmla="*/ 1 h 44"/>
                    <a:gd name="T46" fmla="*/ 1 w 46"/>
                    <a:gd name="T47" fmla="*/ 1 h 44"/>
                    <a:gd name="T48" fmla="*/ 1 w 46"/>
                    <a:gd name="T49" fmla="*/ 1 h 44"/>
                    <a:gd name="T50" fmla="*/ 1 w 46"/>
                    <a:gd name="T51" fmla="*/ 1 h 44"/>
                    <a:gd name="T52" fmla="*/ 1 w 46"/>
                    <a:gd name="T53" fmla="*/ 1 h 44"/>
                    <a:gd name="T54" fmla="*/ 1 w 46"/>
                    <a:gd name="T55" fmla="*/ 1 h 44"/>
                    <a:gd name="T56" fmla="*/ 1 w 46"/>
                    <a:gd name="T57" fmla="*/ 1 h 44"/>
                    <a:gd name="T58" fmla="*/ 1 w 46"/>
                    <a:gd name="T59" fmla="*/ 1 h 44"/>
                    <a:gd name="T60" fmla="*/ 1 w 46"/>
                    <a:gd name="T61" fmla="*/ 1 h 44"/>
                    <a:gd name="T62" fmla="*/ 1 w 46"/>
                    <a:gd name="T63" fmla="*/ 1 h 44"/>
                    <a:gd name="T64" fmla="*/ 0 w 46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4"/>
                    <a:gd name="T101" fmla="*/ 46 w 46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4">
                      <a:moveTo>
                        <a:pt x="0" y="22"/>
                      </a:move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3" y="10"/>
                      </a:lnTo>
                      <a:lnTo>
                        <a:pt x="45" y="13"/>
                      </a:lnTo>
                      <a:lnTo>
                        <a:pt x="46" y="17"/>
                      </a:lnTo>
                      <a:lnTo>
                        <a:pt x="46" y="22"/>
                      </a:lnTo>
                      <a:lnTo>
                        <a:pt x="46" y="26"/>
                      </a:lnTo>
                      <a:lnTo>
                        <a:pt x="45" y="31"/>
                      </a:lnTo>
                      <a:lnTo>
                        <a:pt x="43" y="34"/>
                      </a:lnTo>
                      <a:lnTo>
                        <a:pt x="40" y="37"/>
                      </a:lnTo>
                      <a:lnTo>
                        <a:pt x="36" y="40"/>
                      </a:lnTo>
                      <a:lnTo>
                        <a:pt x="32" y="42"/>
                      </a:lnTo>
                      <a:lnTo>
                        <a:pt x="27" y="43"/>
                      </a:lnTo>
                      <a:lnTo>
                        <a:pt x="23" y="44"/>
                      </a:lnTo>
                      <a:lnTo>
                        <a:pt x="19" y="43"/>
                      </a:lnTo>
                      <a:lnTo>
                        <a:pt x="14" y="42"/>
                      </a:lnTo>
                      <a:lnTo>
                        <a:pt x="10" y="40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4" name="Freeform 1257"/>
                <p:cNvSpPr>
                  <a:spLocks/>
                </p:cNvSpPr>
                <p:nvPr/>
              </p:nvSpPr>
              <p:spPr bwMode="auto">
                <a:xfrm>
                  <a:off x="772" y="1386"/>
                  <a:ext cx="23" cy="22"/>
                </a:xfrm>
                <a:custGeom>
                  <a:avLst/>
                  <a:gdLst>
                    <a:gd name="T0" fmla="*/ 0 w 46"/>
                    <a:gd name="T1" fmla="*/ 1 h 44"/>
                    <a:gd name="T2" fmla="*/ 1 w 46"/>
                    <a:gd name="T3" fmla="*/ 1 h 44"/>
                    <a:gd name="T4" fmla="*/ 1 w 46"/>
                    <a:gd name="T5" fmla="*/ 1 h 44"/>
                    <a:gd name="T6" fmla="*/ 1 w 46"/>
                    <a:gd name="T7" fmla="*/ 1 h 44"/>
                    <a:gd name="T8" fmla="*/ 1 w 46"/>
                    <a:gd name="T9" fmla="*/ 1 h 44"/>
                    <a:gd name="T10" fmla="*/ 1 w 46"/>
                    <a:gd name="T11" fmla="*/ 1 h 44"/>
                    <a:gd name="T12" fmla="*/ 1 w 46"/>
                    <a:gd name="T13" fmla="*/ 1 h 44"/>
                    <a:gd name="T14" fmla="*/ 1 w 46"/>
                    <a:gd name="T15" fmla="*/ 1 h 44"/>
                    <a:gd name="T16" fmla="*/ 1 w 46"/>
                    <a:gd name="T17" fmla="*/ 0 h 44"/>
                    <a:gd name="T18" fmla="*/ 1 w 46"/>
                    <a:gd name="T19" fmla="*/ 1 h 44"/>
                    <a:gd name="T20" fmla="*/ 1 w 46"/>
                    <a:gd name="T21" fmla="*/ 1 h 44"/>
                    <a:gd name="T22" fmla="*/ 1 w 46"/>
                    <a:gd name="T23" fmla="*/ 1 h 44"/>
                    <a:gd name="T24" fmla="*/ 1 w 46"/>
                    <a:gd name="T25" fmla="*/ 1 h 44"/>
                    <a:gd name="T26" fmla="*/ 1 w 46"/>
                    <a:gd name="T27" fmla="*/ 1 h 44"/>
                    <a:gd name="T28" fmla="*/ 1 w 46"/>
                    <a:gd name="T29" fmla="*/ 1 h 44"/>
                    <a:gd name="T30" fmla="*/ 1 w 46"/>
                    <a:gd name="T31" fmla="*/ 1 h 44"/>
                    <a:gd name="T32" fmla="*/ 1 w 46"/>
                    <a:gd name="T33" fmla="*/ 1 h 44"/>
                    <a:gd name="T34" fmla="*/ 1 w 46"/>
                    <a:gd name="T35" fmla="*/ 1 h 44"/>
                    <a:gd name="T36" fmla="*/ 1 w 46"/>
                    <a:gd name="T37" fmla="*/ 1 h 44"/>
                    <a:gd name="T38" fmla="*/ 1 w 46"/>
                    <a:gd name="T39" fmla="*/ 1 h 44"/>
                    <a:gd name="T40" fmla="*/ 1 w 46"/>
                    <a:gd name="T41" fmla="*/ 1 h 44"/>
                    <a:gd name="T42" fmla="*/ 1 w 46"/>
                    <a:gd name="T43" fmla="*/ 1 h 44"/>
                    <a:gd name="T44" fmla="*/ 1 w 46"/>
                    <a:gd name="T45" fmla="*/ 1 h 44"/>
                    <a:gd name="T46" fmla="*/ 1 w 46"/>
                    <a:gd name="T47" fmla="*/ 1 h 44"/>
                    <a:gd name="T48" fmla="*/ 1 w 46"/>
                    <a:gd name="T49" fmla="*/ 1 h 44"/>
                    <a:gd name="T50" fmla="*/ 1 w 46"/>
                    <a:gd name="T51" fmla="*/ 1 h 44"/>
                    <a:gd name="T52" fmla="*/ 1 w 46"/>
                    <a:gd name="T53" fmla="*/ 1 h 44"/>
                    <a:gd name="T54" fmla="*/ 1 w 46"/>
                    <a:gd name="T55" fmla="*/ 1 h 44"/>
                    <a:gd name="T56" fmla="*/ 1 w 46"/>
                    <a:gd name="T57" fmla="*/ 1 h 44"/>
                    <a:gd name="T58" fmla="*/ 1 w 46"/>
                    <a:gd name="T59" fmla="*/ 1 h 44"/>
                    <a:gd name="T60" fmla="*/ 1 w 46"/>
                    <a:gd name="T61" fmla="*/ 1 h 44"/>
                    <a:gd name="T62" fmla="*/ 1 w 46"/>
                    <a:gd name="T63" fmla="*/ 1 h 44"/>
                    <a:gd name="T64" fmla="*/ 0 w 46"/>
                    <a:gd name="T65" fmla="*/ 1 h 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6"/>
                    <a:gd name="T100" fmla="*/ 0 h 44"/>
                    <a:gd name="T101" fmla="*/ 46 w 46"/>
                    <a:gd name="T102" fmla="*/ 44 h 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6" h="44">
                      <a:moveTo>
                        <a:pt x="0" y="22"/>
                      </a:move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2" y="10"/>
                      </a:lnTo>
                      <a:lnTo>
                        <a:pt x="44" y="13"/>
                      </a:lnTo>
                      <a:lnTo>
                        <a:pt x="45" y="17"/>
                      </a:lnTo>
                      <a:lnTo>
                        <a:pt x="46" y="22"/>
                      </a:lnTo>
                      <a:lnTo>
                        <a:pt x="45" y="26"/>
                      </a:lnTo>
                      <a:lnTo>
                        <a:pt x="44" y="31"/>
                      </a:lnTo>
                      <a:lnTo>
                        <a:pt x="42" y="34"/>
                      </a:lnTo>
                      <a:lnTo>
                        <a:pt x="40" y="37"/>
                      </a:lnTo>
                      <a:lnTo>
                        <a:pt x="36" y="39"/>
                      </a:lnTo>
                      <a:lnTo>
                        <a:pt x="32" y="42"/>
                      </a:lnTo>
                      <a:lnTo>
                        <a:pt x="27" y="43"/>
                      </a:lnTo>
                      <a:lnTo>
                        <a:pt x="23" y="44"/>
                      </a:lnTo>
                      <a:lnTo>
                        <a:pt x="19" y="43"/>
                      </a:lnTo>
                      <a:lnTo>
                        <a:pt x="14" y="42"/>
                      </a:lnTo>
                      <a:lnTo>
                        <a:pt x="10" y="39"/>
                      </a:lnTo>
                      <a:lnTo>
                        <a:pt x="7" y="37"/>
                      </a:lnTo>
                      <a:lnTo>
                        <a:pt x="4" y="34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5" name="Freeform 1258"/>
                <p:cNvSpPr>
                  <a:spLocks/>
                </p:cNvSpPr>
                <p:nvPr/>
              </p:nvSpPr>
              <p:spPr bwMode="auto">
                <a:xfrm>
                  <a:off x="772" y="1387"/>
                  <a:ext cx="23" cy="21"/>
                </a:xfrm>
                <a:custGeom>
                  <a:avLst/>
                  <a:gdLst>
                    <a:gd name="T0" fmla="*/ 0 w 45"/>
                    <a:gd name="T1" fmla="*/ 0 h 43"/>
                    <a:gd name="T2" fmla="*/ 1 w 45"/>
                    <a:gd name="T3" fmla="*/ 0 h 43"/>
                    <a:gd name="T4" fmla="*/ 1 w 45"/>
                    <a:gd name="T5" fmla="*/ 0 h 43"/>
                    <a:gd name="T6" fmla="*/ 1 w 45"/>
                    <a:gd name="T7" fmla="*/ 0 h 43"/>
                    <a:gd name="T8" fmla="*/ 1 w 45"/>
                    <a:gd name="T9" fmla="*/ 0 h 43"/>
                    <a:gd name="T10" fmla="*/ 1 w 45"/>
                    <a:gd name="T11" fmla="*/ 0 h 43"/>
                    <a:gd name="T12" fmla="*/ 1 w 45"/>
                    <a:gd name="T13" fmla="*/ 0 h 43"/>
                    <a:gd name="T14" fmla="*/ 1 w 45"/>
                    <a:gd name="T15" fmla="*/ 0 h 43"/>
                    <a:gd name="T16" fmla="*/ 1 w 45"/>
                    <a:gd name="T17" fmla="*/ 0 h 43"/>
                    <a:gd name="T18" fmla="*/ 1 w 45"/>
                    <a:gd name="T19" fmla="*/ 0 h 43"/>
                    <a:gd name="T20" fmla="*/ 1 w 45"/>
                    <a:gd name="T21" fmla="*/ 0 h 43"/>
                    <a:gd name="T22" fmla="*/ 1 w 45"/>
                    <a:gd name="T23" fmla="*/ 0 h 43"/>
                    <a:gd name="T24" fmla="*/ 1 w 45"/>
                    <a:gd name="T25" fmla="*/ 0 h 43"/>
                    <a:gd name="T26" fmla="*/ 1 w 45"/>
                    <a:gd name="T27" fmla="*/ 0 h 43"/>
                    <a:gd name="T28" fmla="*/ 1 w 45"/>
                    <a:gd name="T29" fmla="*/ 0 h 43"/>
                    <a:gd name="T30" fmla="*/ 1 w 45"/>
                    <a:gd name="T31" fmla="*/ 0 h 43"/>
                    <a:gd name="T32" fmla="*/ 1 w 45"/>
                    <a:gd name="T33" fmla="*/ 0 h 43"/>
                    <a:gd name="T34" fmla="*/ 1 w 45"/>
                    <a:gd name="T35" fmla="*/ 0 h 43"/>
                    <a:gd name="T36" fmla="*/ 1 w 45"/>
                    <a:gd name="T37" fmla="*/ 0 h 43"/>
                    <a:gd name="T38" fmla="*/ 1 w 45"/>
                    <a:gd name="T39" fmla="*/ 0 h 43"/>
                    <a:gd name="T40" fmla="*/ 1 w 45"/>
                    <a:gd name="T41" fmla="*/ 0 h 43"/>
                    <a:gd name="T42" fmla="*/ 1 w 45"/>
                    <a:gd name="T43" fmla="*/ 0 h 43"/>
                    <a:gd name="T44" fmla="*/ 1 w 45"/>
                    <a:gd name="T45" fmla="*/ 0 h 43"/>
                    <a:gd name="T46" fmla="*/ 1 w 45"/>
                    <a:gd name="T47" fmla="*/ 0 h 43"/>
                    <a:gd name="T48" fmla="*/ 1 w 45"/>
                    <a:gd name="T49" fmla="*/ 0 h 43"/>
                    <a:gd name="T50" fmla="*/ 1 w 45"/>
                    <a:gd name="T51" fmla="*/ 0 h 43"/>
                    <a:gd name="T52" fmla="*/ 1 w 45"/>
                    <a:gd name="T53" fmla="*/ 0 h 43"/>
                    <a:gd name="T54" fmla="*/ 1 w 45"/>
                    <a:gd name="T55" fmla="*/ 0 h 43"/>
                    <a:gd name="T56" fmla="*/ 1 w 45"/>
                    <a:gd name="T57" fmla="*/ 0 h 43"/>
                    <a:gd name="T58" fmla="*/ 1 w 45"/>
                    <a:gd name="T59" fmla="*/ 0 h 43"/>
                    <a:gd name="T60" fmla="*/ 1 w 45"/>
                    <a:gd name="T61" fmla="*/ 0 h 43"/>
                    <a:gd name="T62" fmla="*/ 1 w 45"/>
                    <a:gd name="T63" fmla="*/ 0 h 43"/>
                    <a:gd name="T64" fmla="*/ 0 w 45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43"/>
                    <a:gd name="T101" fmla="*/ 45 w 45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43">
                      <a:moveTo>
                        <a:pt x="0" y="21"/>
                      </a:move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1"/>
                      </a:lnTo>
                      <a:lnTo>
                        <a:pt x="35" y="3"/>
                      </a:lnTo>
                      <a:lnTo>
                        <a:pt x="38" y="5"/>
                      </a:lnTo>
                      <a:lnTo>
                        <a:pt x="42" y="9"/>
                      </a:lnTo>
                      <a:lnTo>
                        <a:pt x="44" y="13"/>
                      </a:lnTo>
                      <a:lnTo>
                        <a:pt x="45" y="16"/>
                      </a:lnTo>
                      <a:lnTo>
                        <a:pt x="45" y="21"/>
                      </a:lnTo>
                      <a:lnTo>
                        <a:pt x="45" y="25"/>
                      </a:lnTo>
                      <a:lnTo>
                        <a:pt x="44" y="30"/>
                      </a:lnTo>
                      <a:lnTo>
                        <a:pt x="42" y="33"/>
                      </a:lnTo>
                      <a:lnTo>
                        <a:pt x="38" y="36"/>
                      </a:lnTo>
                      <a:lnTo>
                        <a:pt x="35" y="38"/>
                      </a:lnTo>
                      <a:lnTo>
                        <a:pt x="32" y="41"/>
                      </a:lnTo>
                      <a:lnTo>
                        <a:pt x="27" y="42"/>
                      </a:lnTo>
                      <a:lnTo>
                        <a:pt x="23" y="43"/>
                      </a:lnTo>
                      <a:lnTo>
                        <a:pt x="19" y="42"/>
                      </a:lnTo>
                      <a:lnTo>
                        <a:pt x="14" y="41"/>
                      </a:lnTo>
                      <a:lnTo>
                        <a:pt x="10" y="38"/>
                      </a:lnTo>
                      <a:lnTo>
                        <a:pt x="7" y="36"/>
                      </a:lnTo>
                      <a:lnTo>
                        <a:pt x="4" y="33"/>
                      </a:lnTo>
                      <a:lnTo>
                        <a:pt x="2" y="30"/>
                      </a:lnTo>
                      <a:lnTo>
                        <a:pt x="1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6" name="Freeform 1259"/>
                <p:cNvSpPr>
                  <a:spLocks/>
                </p:cNvSpPr>
                <p:nvPr/>
              </p:nvSpPr>
              <p:spPr bwMode="auto">
                <a:xfrm>
                  <a:off x="773" y="1387"/>
                  <a:ext cx="22" cy="21"/>
                </a:xfrm>
                <a:custGeom>
                  <a:avLst/>
                  <a:gdLst>
                    <a:gd name="T0" fmla="*/ 0 w 44"/>
                    <a:gd name="T1" fmla="*/ 1 h 42"/>
                    <a:gd name="T2" fmla="*/ 0 w 44"/>
                    <a:gd name="T3" fmla="*/ 1 h 42"/>
                    <a:gd name="T4" fmla="*/ 1 w 44"/>
                    <a:gd name="T5" fmla="*/ 1 h 42"/>
                    <a:gd name="T6" fmla="*/ 1 w 44"/>
                    <a:gd name="T7" fmla="*/ 1 h 42"/>
                    <a:gd name="T8" fmla="*/ 1 w 44"/>
                    <a:gd name="T9" fmla="*/ 1 h 42"/>
                    <a:gd name="T10" fmla="*/ 1 w 44"/>
                    <a:gd name="T11" fmla="*/ 1 h 42"/>
                    <a:gd name="T12" fmla="*/ 1 w 44"/>
                    <a:gd name="T13" fmla="*/ 1 h 42"/>
                    <a:gd name="T14" fmla="*/ 1 w 44"/>
                    <a:gd name="T15" fmla="*/ 1 h 42"/>
                    <a:gd name="T16" fmla="*/ 1 w 44"/>
                    <a:gd name="T17" fmla="*/ 0 h 42"/>
                    <a:gd name="T18" fmla="*/ 1 w 44"/>
                    <a:gd name="T19" fmla="*/ 1 h 42"/>
                    <a:gd name="T20" fmla="*/ 1 w 44"/>
                    <a:gd name="T21" fmla="*/ 1 h 42"/>
                    <a:gd name="T22" fmla="*/ 1 w 44"/>
                    <a:gd name="T23" fmla="*/ 1 h 42"/>
                    <a:gd name="T24" fmla="*/ 1 w 44"/>
                    <a:gd name="T25" fmla="*/ 1 h 42"/>
                    <a:gd name="T26" fmla="*/ 1 w 44"/>
                    <a:gd name="T27" fmla="*/ 1 h 42"/>
                    <a:gd name="T28" fmla="*/ 1 w 44"/>
                    <a:gd name="T29" fmla="*/ 1 h 42"/>
                    <a:gd name="T30" fmla="*/ 1 w 44"/>
                    <a:gd name="T31" fmla="*/ 1 h 42"/>
                    <a:gd name="T32" fmla="*/ 1 w 44"/>
                    <a:gd name="T33" fmla="*/ 1 h 42"/>
                    <a:gd name="T34" fmla="*/ 1 w 44"/>
                    <a:gd name="T35" fmla="*/ 1 h 42"/>
                    <a:gd name="T36" fmla="*/ 1 w 44"/>
                    <a:gd name="T37" fmla="*/ 1 h 42"/>
                    <a:gd name="T38" fmla="*/ 1 w 44"/>
                    <a:gd name="T39" fmla="*/ 1 h 42"/>
                    <a:gd name="T40" fmla="*/ 1 w 44"/>
                    <a:gd name="T41" fmla="*/ 1 h 42"/>
                    <a:gd name="T42" fmla="*/ 1 w 44"/>
                    <a:gd name="T43" fmla="*/ 1 h 42"/>
                    <a:gd name="T44" fmla="*/ 1 w 44"/>
                    <a:gd name="T45" fmla="*/ 1 h 42"/>
                    <a:gd name="T46" fmla="*/ 1 w 44"/>
                    <a:gd name="T47" fmla="*/ 1 h 42"/>
                    <a:gd name="T48" fmla="*/ 1 w 44"/>
                    <a:gd name="T49" fmla="*/ 1 h 42"/>
                    <a:gd name="T50" fmla="*/ 1 w 44"/>
                    <a:gd name="T51" fmla="*/ 1 h 42"/>
                    <a:gd name="T52" fmla="*/ 1 w 44"/>
                    <a:gd name="T53" fmla="*/ 1 h 42"/>
                    <a:gd name="T54" fmla="*/ 1 w 44"/>
                    <a:gd name="T55" fmla="*/ 1 h 42"/>
                    <a:gd name="T56" fmla="*/ 1 w 44"/>
                    <a:gd name="T57" fmla="*/ 1 h 42"/>
                    <a:gd name="T58" fmla="*/ 1 w 44"/>
                    <a:gd name="T59" fmla="*/ 1 h 42"/>
                    <a:gd name="T60" fmla="*/ 1 w 44"/>
                    <a:gd name="T61" fmla="*/ 1 h 42"/>
                    <a:gd name="T62" fmla="*/ 0 w 44"/>
                    <a:gd name="T63" fmla="*/ 1 h 42"/>
                    <a:gd name="T64" fmla="*/ 0 w 44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42"/>
                    <a:gd name="T101" fmla="*/ 44 w 44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42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1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41" y="10"/>
                      </a:lnTo>
                      <a:lnTo>
                        <a:pt x="42" y="13"/>
                      </a:lnTo>
                      <a:lnTo>
                        <a:pt x="44" y="16"/>
                      </a:lnTo>
                      <a:lnTo>
                        <a:pt x="44" y="21"/>
                      </a:lnTo>
                      <a:lnTo>
                        <a:pt x="44" y="25"/>
                      </a:lnTo>
                      <a:lnTo>
                        <a:pt x="42" y="30"/>
                      </a:lnTo>
                      <a:lnTo>
                        <a:pt x="41" y="33"/>
                      </a:lnTo>
                      <a:lnTo>
                        <a:pt x="37" y="36"/>
                      </a:lnTo>
                      <a:lnTo>
                        <a:pt x="34" y="38"/>
                      </a:lnTo>
                      <a:lnTo>
                        <a:pt x="31" y="41"/>
                      </a:lnTo>
                      <a:lnTo>
                        <a:pt x="26" y="42"/>
                      </a:lnTo>
                      <a:lnTo>
                        <a:pt x="22" y="42"/>
                      </a:lnTo>
                      <a:lnTo>
                        <a:pt x="18" y="42"/>
                      </a:lnTo>
                      <a:lnTo>
                        <a:pt x="13" y="41"/>
                      </a:lnTo>
                      <a:lnTo>
                        <a:pt x="10" y="38"/>
                      </a:lnTo>
                      <a:lnTo>
                        <a:pt x="7" y="36"/>
                      </a:lnTo>
                      <a:lnTo>
                        <a:pt x="3" y="33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7" name="Freeform 1260"/>
                <p:cNvSpPr>
                  <a:spLocks/>
                </p:cNvSpPr>
                <p:nvPr/>
              </p:nvSpPr>
              <p:spPr bwMode="auto">
                <a:xfrm>
                  <a:off x="773" y="1387"/>
                  <a:ext cx="21" cy="21"/>
                </a:xfrm>
                <a:custGeom>
                  <a:avLst/>
                  <a:gdLst>
                    <a:gd name="T0" fmla="*/ 0 w 43"/>
                    <a:gd name="T1" fmla="*/ 1 h 42"/>
                    <a:gd name="T2" fmla="*/ 0 w 43"/>
                    <a:gd name="T3" fmla="*/ 1 h 42"/>
                    <a:gd name="T4" fmla="*/ 0 w 43"/>
                    <a:gd name="T5" fmla="*/ 1 h 42"/>
                    <a:gd name="T6" fmla="*/ 0 w 43"/>
                    <a:gd name="T7" fmla="*/ 1 h 42"/>
                    <a:gd name="T8" fmla="*/ 0 w 43"/>
                    <a:gd name="T9" fmla="*/ 1 h 42"/>
                    <a:gd name="T10" fmla="*/ 0 w 43"/>
                    <a:gd name="T11" fmla="*/ 1 h 42"/>
                    <a:gd name="T12" fmla="*/ 0 w 43"/>
                    <a:gd name="T13" fmla="*/ 1 h 42"/>
                    <a:gd name="T14" fmla="*/ 0 w 43"/>
                    <a:gd name="T15" fmla="*/ 1 h 42"/>
                    <a:gd name="T16" fmla="*/ 0 w 43"/>
                    <a:gd name="T17" fmla="*/ 0 h 42"/>
                    <a:gd name="T18" fmla="*/ 0 w 43"/>
                    <a:gd name="T19" fmla="*/ 1 h 42"/>
                    <a:gd name="T20" fmla="*/ 0 w 43"/>
                    <a:gd name="T21" fmla="*/ 1 h 42"/>
                    <a:gd name="T22" fmla="*/ 0 w 43"/>
                    <a:gd name="T23" fmla="*/ 1 h 42"/>
                    <a:gd name="T24" fmla="*/ 0 w 43"/>
                    <a:gd name="T25" fmla="*/ 1 h 42"/>
                    <a:gd name="T26" fmla="*/ 0 w 43"/>
                    <a:gd name="T27" fmla="*/ 1 h 42"/>
                    <a:gd name="T28" fmla="*/ 0 w 43"/>
                    <a:gd name="T29" fmla="*/ 1 h 42"/>
                    <a:gd name="T30" fmla="*/ 0 w 43"/>
                    <a:gd name="T31" fmla="*/ 1 h 42"/>
                    <a:gd name="T32" fmla="*/ 0 w 43"/>
                    <a:gd name="T33" fmla="*/ 1 h 42"/>
                    <a:gd name="T34" fmla="*/ 0 w 43"/>
                    <a:gd name="T35" fmla="*/ 1 h 42"/>
                    <a:gd name="T36" fmla="*/ 0 w 43"/>
                    <a:gd name="T37" fmla="*/ 1 h 42"/>
                    <a:gd name="T38" fmla="*/ 0 w 43"/>
                    <a:gd name="T39" fmla="*/ 1 h 42"/>
                    <a:gd name="T40" fmla="*/ 0 w 43"/>
                    <a:gd name="T41" fmla="*/ 1 h 42"/>
                    <a:gd name="T42" fmla="*/ 0 w 43"/>
                    <a:gd name="T43" fmla="*/ 1 h 42"/>
                    <a:gd name="T44" fmla="*/ 0 w 43"/>
                    <a:gd name="T45" fmla="*/ 1 h 42"/>
                    <a:gd name="T46" fmla="*/ 0 w 43"/>
                    <a:gd name="T47" fmla="*/ 1 h 42"/>
                    <a:gd name="T48" fmla="*/ 0 w 43"/>
                    <a:gd name="T49" fmla="*/ 1 h 42"/>
                    <a:gd name="T50" fmla="*/ 0 w 43"/>
                    <a:gd name="T51" fmla="*/ 1 h 42"/>
                    <a:gd name="T52" fmla="*/ 0 w 43"/>
                    <a:gd name="T53" fmla="*/ 1 h 42"/>
                    <a:gd name="T54" fmla="*/ 0 w 43"/>
                    <a:gd name="T55" fmla="*/ 1 h 42"/>
                    <a:gd name="T56" fmla="*/ 0 w 43"/>
                    <a:gd name="T57" fmla="*/ 1 h 42"/>
                    <a:gd name="T58" fmla="*/ 0 w 43"/>
                    <a:gd name="T59" fmla="*/ 1 h 42"/>
                    <a:gd name="T60" fmla="*/ 0 w 43"/>
                    <a:gd name="T61" fmla="*/ 1 h 42"/>
                    <a:gd name="T62" fmla="*/ 0 w 43"/>
                    <a:gd name="T63" fmla="*/ 1 h 42"/>
                    <a:gd name="T64" fmla="*/ 0 w 43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2"/>
                    <a:gd name="T101" fmla="*/ 43 w 43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2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0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40" y="10"/>
                      </a:lnTo>
                      <a:lnTo>
                        <a:pt x="42" y="13"/>
                      </a:lnTo>
                      <a:lnTo>
                        <a:pt x="43" y="16"/>
                      </a:lnTo>
                      <a:lnTo>
                        <a:pt x="43" y="21"/>
                      </a:lnTo>
                      <a:lnTo>
                        <a:pt x="43" y="25"/>
                      </a:lnTo>
                      <a:lnTo>
                        <a:pt x="42" y="29"/>
                      </a:lnTo>
                      <a:lnTo>
                        <a:pt x="40" y="32"/>
                      </a:lnTo>
                      <a:lnTo>
                        <a:pt x="37" y="35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6" y="41"/>
                      </a:lnTo>
                      <a:lnTo>
                        <a:pt x="22" y="42"/>
                      </a:lnTo>
                      <a:lnTo>
                        <a:pt x="18" y="41"/>
                      </a:lnTo>
                      <a:lnTo>
                        <a:pt x="13" y="39"/>
                      </a:lnTo>
                      <a:lnTo>
                        <a:pt x="10" y="37"/>
                      </a:lnTo>
                      <a:lnTo>
                        <a:pt x="7" y="35"/>
                      </a:lnTo>
                      <a:lnTo>
                        <a:pt x="3" y="32"/>
                      </a:lnTo>
                      <a:lnTo>
                        <a:pt x="1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8" name="Freeform 1261"/>
                <p:cNvSpPr>
                  <a:spLocks/>
                </p:cNvSpPr>
                <p:nvPr/>
              </p:nvSpPr>
              <p:spPr bwMode="auto">
                <a:xfrm>
                  <a:off x="773" y="1387"/>
                  <a:ext cx="21" cy="21"/>
                </a:xfrm>
                <a:custGeom>
                  <a:avLst/>
                  <a:gdLst>
                    <a:gd name="T0" fmla="*/ 0 w 43"/>
                    <a:gd name="T1" fmla="*/ 1 h 42"/>
                    <a:gd name="T2" fmla="*/ 0 w 43"/>
                    <a:gd name="T3" fmla="*/ 1 h 42"/>
                    <a:gd name="T4" fmla="*/ 0 w 43"/>
                    <a:gd name="T5" fmla="*/ 1 h 42"/>
                    <a:gd name="T6" fmla="*/ 0 w 43"/>
                    <a:gd name="T7" fmla="*/ 1 h 42"/>
                    <a:gd name="T8" fmla="*/ 0 w 43"/>
                    <a:gd name="T9" fmla="*/ 1 h 42"/>
                    <a:gd name="T10" fmla="*/ 0 w 43"/>
                    <a:gd name="T11" fmla="*/ 1 h 42"/>
                    <a:gd name="T12" fmla="*/ 0 w 43"/>
                    <a:gd name="T13" fmla="*/ 1 h 42"/>
                    <a:gd name="T14" fmla="*/ 0 w 43"/>
                    <a:gd name="T15" fmla="*/ 1 h 42"/>
                    <a:gd name="T16" fmla="*/ 0 w 43"/>
                    <a:gd name="T17" fmla="*/ 0 h 42"/>
                    <a:gd name="T18" fmla="*/ 0 w 43"/>
                    <a:gd name="T19" fmla="*/ 1 h 42"/>
                    <a:gd name="T20" fmla="*/ 0 w 43"/>
                    <a:gd name="T21" fmla="*/ 1 h 42"/>
                    <a:gd name="T22" fmla="*/ 0 w 43"/>
                    <a:gd name="T23" fmla="*/ 1 h 42"/>
                    <a:gd name="T24" fmla="*/ 0 w 43"/>
                    <a:gd name="T25" fmla="*/ 1 h 42"/>
                    <a:gd name="T26" fmla="*/ 0 w 43"/>
                    <a:gd name="T27" fmla="*/ 1 h 42"/>
                    <a:gd name="T28" fmla="*/ 0 w 43"/>
                    <a:gd name="T29" fmla="*/ 1 h 42"/>
                    <a:gd name="T30" fmla="*/ 0 w 43"/>
                    <a:gd name="T31" fmla="*/ 1 h 42"/>
                    <a:gd name="T32" fmla="*/ 0 w 43"/>
                    <a:gd name="T33" fmla="*/ 1 h 42"/>
                    <a:gd name="T34" fmla="*/ 0 w 43"/>
                    <a:gd name="T35" fmla="*/ 1 h 42"/>
                    <a:gd name="T36" fmla="*/ 0 w 43"/>
                    <a:gd name="T37" fmla="*/ 1 h 42"/>
                    <a:gd name="T38" fmla="*/ 0 w 43"/>
                    <a:gd name="T39" fmla="*/ 1 h 42"/>
                    <a:gd name="T40" fmla="*/ 0 w 43"/>
                    <a:gd name="T41" fmla="*/ 1 h 42"/>
                    <a:gd name="T42" fmla="*/ 0 w 43"/>
                    <a:gd name="T43" fmla="*/ 1 h 42"/>
                    <a:gd name="T44" fmla="*/ 0 w 43"/>
                    <a:gd name="T45" fmla="*/ 1 h 42"/>
                    <a:gd name="T46" fmla="*/ 0 w 43"/>
                    <a:gd name="T47" fmla="*/ 1 h 42"/>
                    <a:gd name="T48" fmla="*/ 0 w 43"/>
                    <a:gd name="T49" fmla="*/ 1 h 42"/>
                    <a:gd name="T50" fmla="*/ 0 w 43"/>
                    <a:gd name="T51" fmla="*/ 1 h 42"/>
                    <a:gd name="T52" fmla="*/ 0 w 43"/>
                    <a:gd name="T53" fmla="*/ 1 h 42"/>
                    <a:gd name="T54" fmla="*/ 0 w 43"/>
                    <a:gd name="T55" fmla="*/ 1 h 42"/>
                    <a:gd name="T56" fmla="*/ 0 w 43"/>
                    <a:gd name="T57" fmla="*/ 1 h 42"/>
                    <a:gd name="T58" fmla="*/ 0 w 43"/>
                    <a:gd name="T59" fmla="*/ 1 h 42"/>
                    <a:gd name="T60" fmla="*/ 0 w 43"/>
                    <a:gd name="T61" fmla="*/ 1 h 42"/>
                    <a:gd name="T62" fmla="*/ 0 w 43"/>
                    <a:gd name="T63" fmla="*/ 1 h 42"/>
                    <a:gd name="T64" fmla="*/ 0 w 43"/>
                    <a:gd name="T65" fmla="*/ 1 h 4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2"/>
                    <a:gd name="T101" fmla="*/ 43 w 43"/>
                    <a:gd name="T102" fmla="*/ 42 h 4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2">
                      <a:moveTo>
                        <a:pt x="0" y="21"/>
                      </a:move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40" y="10"/>
                      </a:lnTo>
                      <a:lnTo>
                        <a:pt x="41" y="13"/>
                      </a:lnTo>
                      <a:lnTo>
                        <a:pt x="42" y="16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6" y="35"/>
                      </a:lnTo>
                      <a:lnTo>
                        <a:pt x="33" y="37"/>
                      </a:lnTo>
                      <a:lnTo>
                        <a:pt x="30" y="39"/>
                      </a:lnTo>
                      <a:lnTo>
                        <a:pt x="26" y="41"/>
                      </a:lnTo>
                      <a:lnTo>
                        <a:pt x="22" y="42"/>
                      </a:lnTo>
                      <a:lnTo>
                        <a:pt x="18" y="41"/>
                      </a:lnTo>
                      <a:lnTo>
                        <a:pt x="13" y="39"/>
                      </a:lnTo>
                      <a:lnTo>
                        <a:pt x="10" y="37"/>
                      </a:lnTo>
                      <a:lnTo>
                        <a:pt x="7" y="35"/>
                      </a:lnTo>
                      <a:lnTo>
                        <a:pt x="3" y="32"/>
                      </a:lnTo>
                      <a:lnTo>
                        <a:pt x="2" y="29"/>
                      </a:lnTo>
                      <a:lnTo>
                        <a:pt x="1" y="2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69" name="Freeform 1262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1" cy="19"/>
                </a:xfrm>
                <a:custGeom>
                  <a:avLst/>
                  <a:gdLst>
                    <a:gd name="T0" fmla="*/ 0 w 43"/>
                    <a:gd name="T1" fmla="*/ 0 h 40"/>
                    <a:gd name="T2" fmla="*/ 0 w 43"/>
                    <a:gd name="T3" fmla="*/ 0 h 40"/>
                    <a:gd name="T4" fmla="*/ 0 w 43"/>
                    <a:gd name="T5" fmla="*/ 0 h 40"/>
                    <a:gd name="T6" fmla="*/ 0 w 43"/>
                    <a:gd name="T7" fmla="*/ 0 h 40"/>
                    <a:gd name="T8" fmla="*/ 0 w 43"/>
                    <a:gd name="T9" fmla="*/ 0 h 40"/>
                    <a:gd name="T10" fmla="*/ 0 w 43"/>
                    <a:gd name="T11" fmla="*/ 0 h 40"/>
                    <a:gd name="T12" fmla="*/ 0 w 43"/>
                    <a:gd name="T13" fmla="*/ 0 h 40"/>
                    <a:gd name="T14" fmla="*/ 0 w 43"/>
                    <a:gd name="T15" fmla="*/ 0 h 40"/>
                    <a:gd name="T16" fmla="*/ 0 w 43"/>
                    <a:gd name="T17" fmla="*/ 0 h 40"/>
                    <a:gd name="T18" fmla="*/ 0 w 43"/>
                    <a:gd name="T19" fmla="*/ 0 h 40"/>
                    <a:gd name="T20" fmla="*/ 0 w 43"/>
                    <a:gd name="T21" fmla="*/ 0 h 40"/>
                    <a:gd name="T22" fmla="*/ 0 w 43"/>
                    <a:gd name="T23" fmla="*/ 0 h 40"/>
                    <a:gd name="T24" fmla="*/ 0 w 43"/>
                    <a:gd name="T25" fmla="*/ 0 h 40"/>
                    <a:gd name="T26" fmla="*/ 0 w 43"/>
                    <a:gd name="T27" fmla="*/ 0 h 40"/>
                    <a:gd name="T28" fmla="*/ 0 w 43"/>
                    <a:gd name="T29" fmla="*/ 0 h 40"/>
                    <a:gd name="T30" fmla="*/ 0 w 43"/>
                    <a:gd name="T31" fmla="*/ 0 h 40"/>
                    <a:gd name="T32" fmla="*/ 0 w 43"/>
                    <a:gd name="T33" fmla="*/ 0 h 40"/>
                    <a:gd name="T34" fmla="*/ 0 w 43"/>
                    <a:gd name="T35" fmla="*/ 0 h 40"/>
                    <a:gd name="T36" fmla="*/ 0 w 43"/>
                    <a:gd name="T37" fmla="*/ 0 h 40"/>
                    <a:gd name="T38" fmla="*/ 0 w 43"/>
                    <a:gd name="T39" fmla="*/ 0 h 40"/>
                    <a:gd name="T40" fmla="*/ 0 w 43"/>
                    <a:gd name="T41" fmla="*/ 0 h 40"/>
                    <a:gd name="T42" fmla="*/ 0 w 43"/>
                    <a:gd name="T43" fmla="*/ 0 h 40"/>
                    <a:gd name="T44" fmla="*/ 0 w 43"/>
                    <a:gd name="T45" fmla="*/ 0 h 40"/>
                    <a:gd name="T46" fmla="*/ 0 w 43"/>
                    <a:gd name="T47" fmla="*/ 0 h 40"/>
                    <a:gd name="T48" fmla="*/ 0 w 43"/>
                    <a:gd name="T49" fmla="*/ 0 h 40"/>
                    <a:gd name="T50" fmla="*/ 0 w 43"/>
                    <a:gd name="T51" fmla="*/ 0 h 40"/>
                    <a:gd name="T52" fmla="*/ 0 w 43"/>
                    <a:gd name="T53" fmla="*/ 0 h 40"/>
                    <a:gd name="T54" fmla="*/ 0 w 43"/>
                    <a:gd name="T55" fmla="*/ 0 h 40"/>
                    <a:gd name="T56" fmla="*/ 0 w 43"/>
                    <a:gd name="T57" fmla="*/ 0 h 40"/>
                    <a:gd name="T58" fmla="*/ 0 w 43"/>
                    <a:gd name="T59" fmla="*/ 0 h 40"/>
                    <a:gd name="T60" fmla="*/ 0 w 43"/>
                    <a:gd name="T61" fmla="*/ 0 h 40"/>
                    <a:gd name="T62" fmla="*/ 0 w 43"/>
                    <a:gd name="T63" fmla="*/ 0 h 40"/>
                    <a:gd name="T64" fmla="*/ 0 w 43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3"/>
                    <a:gd name="T100" fmla="*/ 0 h 40"/>
                    <a:gd name="T101" fmla="*/ 43 w 43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3" h="40">
                      <a:moveTo>
                        <a:pt x="0" y="20"/>
                      </a:move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40" y="9"/>
                      </a:lnTo>
                      <a:lnTo>
                        <a:pt x="41" y="12"/>
                      </a:lnTo>
                      <a:lnTo>
                        <a:pt x="42" y="15"/>
                      </a:lnTo>
                      <a:lnTo>
                        <a:pt x="43" y="20"/>
                      </a:lnTo>
                      <a:lnTo>
                        <a:pt x="42" y="24"/>
                      </a:lnTo>
                      <a:lnTo>
                        <a:pt x="41" y="28"/>
                      </a:lnTo>
                      <a:lnTo>
                        <a:pt x="40" y="31"/>
                      </a:lnTo>
                      <a:lnTo>
                        <a:pt x="36" y="34"/>
                      </a:lnTo>
                      <a:lnTo>
                        <a:pt x="33" y="36"/>
                      </a:lnTo>
                      <a:lnTo>
                        <a:pt x="30" y="38"/>
                      </a:lnTo>
                      <a:lnTo>
                        <a:pt x="25" y="40"/>
                      </a:lnTo>
                      <a:lnTo>
                        <a:pt x="22" y="40"/>
                      </a:lnTo>
                      <a:lnTo>
                        <a:pt x="18" y="40"/>
                      </a:lnTo>
                      <a:lnTo>
                        <a:pt x="13" y="38"/>
                      </a:lnTo>
                      <a:lnTo>
                        <a:pt x="10" y="36"/>
                      </a:lnTo>
                      <a:lnTo>
                        <a:pt x="7" y="34"/>
                      </a:lnTo>
                      <a:lnTo>
                        <a:pt x="3" y="31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0" name="Freeform 1263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2"/>
                    <a:gd name="T1" fmla="*/ 0 h 40"/>
                    <a:gd name="T2" fmla="*/ 0 w 42"/>
                    <a:gd name="T3" fmla="*/ 0 h 40"/>
                    <a:gd name="T4" fmla="*/ 0 w 42"/>
                    <a:gd name="T5" fmla="*/ 0 h 40"/>
                    <a:gd name="T6" fmla="*/ 0 w 42"/>
                    <a:gd name="T7" fmla="*/ 0 h 40"/>
                    <a:gd name="T8" fmla="*/ 0 w 42"/>
                    <a:gd name="T9" fmla="*/ 0 h 40"/>
                    <a:gd name="T10" fmla="*/ 0 w 42"/>
                    <a:gd name="T11" fmla="*/ 0 h 40"/>
                    <a:gd name="T12" fmla="*/ 0 w 42"/>
                    <a:gd name="T13" fmla="*/ 0 h 40"/>
                    <a:gd name="T14" fmla="*/ 0 w 42"/>
                    <a:gd name="T15" fmla="*/ 0 h 40"/>
                    <a:gd name="T16" fmla="*/ 0 w 42"/>
                    <a:gd name="T17" fmla="*/ 0 h 40"/>
                    <a:gd name="T18" fmla="*/ 0 w 42"/>
                    <a:gd name="T19" fmla="*/ 0 h 40"/>
                    <a:gd name="T20" fmla="*/ 0 w 42"/>
                    <a:gd name="T21" fmla="*/ 0 h 40"/>
                    <a:gd name="T22" fmla="*/ 0 w 42"/>
                    <a:gd name="T23" fmla="*/ 0 h 40"/>
                    <a:gd name="T24" fmla="*/ 0 w 42"/>
                    <a:gd name="T25" fmla="*/ 0 h 40"/>
                    <a:gd name="T26" fmla="*/ 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0 w 42"/>
                    <a:gd name="T33" fmla="*/ 0 h 40"/>
                    <a:gd name="T34" fmla="*/ 0 w 42"/>
                    <a:gd name="T35" fmla="*/ 0 h 40"/>
                    <a:gd name="T36" fmla="*/ 0 w 42"/>
                    <a:gd name="T37" fmla="*/ 0 h 40"/>
                    <a:gd name="T38" fmla="*/ 0 w 42"/>
                    <a:gd name="T39" fmla="*/ 0 h 40"/>
                    <a:gd name="T40" fmla="*/ 0 w 42"/>
                    <a:gd name="T41" fmla="*/ 0 h 40"/>
                    <a:gd name="T42" fmla="*/ 0 w 42"/>
                    <a:gd name="T43" fmla="*/ 0 h 40"/>
                    <a:gd name="T44" fmla="*/ 0 w 42"/>
                    <a:gd name="T45" fmla="*/ 0 h 40"/>
                    <a:gd name="T46" fmla="*/ 0 w 42"/>
                    <a:gd name="T47" fmla="*/ 0 h 40"/>
                    <a:gd name="T48" fmla="*/ 0 w 42"/>
                    <a:gd name="T49" fmla="*/ 0 h 40"/>
                    <a:gd name="T50" fmla="*/ 0 w 42"/>
                    <a:gd name="T51" fmla="*/ 0 h 40"/>
                    <a:gd name="T52" fmla="*/ 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0 w 42"/>
                    <a:gd name="T59" fmla="*/ 0 h 40"/>
                    <a:gd name="T60" fmla="*/ 0 w 42"/>
                    <a:gd name="T61" fmla="*/ 0 h 40"/>
                    <a:gd name="T62" fmla="*/ 0 w 42"/>
                    <a:gd name="T63" fmla="*/ 0 h 40"/>
                    <a:gd name="T64" fmla="*/ 0 w 42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40"/>
                    <a:gd name="T101" fmla="*/ 42 w 4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40">
                      <a:moveTo>
                        <a:pt x="0" y="20"/>
                      </a:move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9" y="9"/>
                      </a:lnTo>
                      <a:lnTo>
                        <a:pt x="41" y="12"/>
                      </a:lnTo>
                      <a:lnTo>
                        <a:pt x="42" y="15"/>
                      </a:lnTo>
                      <a:lnTo>
                        <a:pt x="42" y="20"/>
                      </a:lnTo>
                      <a:lnTo>
                        <a:pt x="42" y="24"/>
                      </a:lnTo>
                      <a:lnTo>
                        <a:pt x="41" y="28"/>
                      </a:lnTo>
                      <a:lnTo>
                        <a:pt x="39" y="31"/>
                      </a:lnTo>
                      <a:lnTo>
                        <a:pt x="36" y="34"/>
                      </a:lnTo>
                      <a:lnTo>
                        <a:pt x="33" y="36"/>
                      </a:lnTo>
                      <a:lnTo>
                        <a:pt x="30" y="38"/>
                      </a:lnTo>
                      <a:lnTo>
                        <a:pt x="25" y="40"/>
                      </a:lnTo>
                      <a:lnTo>
                        <a:pt x="21" y="40"/>
                      </a:lnTo>
                      <a:lnTo>
                        <a:pt x="18" y="40"/>
                      </a:lnTo>
                      <a:lnTo>
                        <a:pt x="13" y="38"/>
                      </a:lnTo>
                      <a:lnTo>
                        <a:pt x="10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1" name="Freeform 1264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2"/>
                    <a:gd name="T1" fmla="*/ 0 h 40"/>
                    <a:gd name="T2" fmla="*/ 0 w 42"/>
                    <a:gd name="T3" fmla="*/ 0 h 40"/>
                    <a:gd name="T4" fmla="*/ 0 w 42"/>
                    <a:gd name="T5" fmla="*/ 0 h 40"/>
                    <a:gd name="T6" fmla="*/ 0 w 42"/>
                    <a:gd name="T7" fmla="*/ 0 h 40"/>
                    <a:gd name="T8" fmla="*/ 0 w 42"/>
                    <a:gd name="T9" fmla="*/ 0 h 40"/>
                    <a:gd name="T10" fmla="*/ 0 w 42"/>
                    <a:gd name="T11" fmla="*/ 0 h 40"/>
                    <a:gd name="T12" fmla="*/ 0 w 42"/>
                    <a:gd name="T13" fmla="*/ 0 h 40"/>
                    <a:gd name="T14" fmla="*/ 0 w 42"/>
                    <a:gd name="T15" fmla="*/ 0 h 40"/>
                    <a:gd name="T16" fmla="*/ 0 w 42"/>
                    <a:gd name="T17" fmla="*/ 0 h 40"/>
                    <a:gd name="T18" fmla="*/ 0 w 42"/>
                    <a:gd name="T19" fmla="*/ 0 h 40"/>
                    <a:gd name="T20" fmla="*/ 0 w 42"/>
                    <a:gd name="T21" fmla="*/ 0 h 40"/>
                    <a:gd name="T22" fmla="*/ 0 w 42"/>
                    <a:gd name="T23" fmla="*/ 0 h 40"/>
                    <a:gd name="T24" fmla="*/ 0 w 42"/>
                    <a:gd name="T25" fmla="*/ 0 h 40"/>
                    <a:gd name="T26" fmla="*/ 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0 w 42"/>
                    <a:gd name="T33" fmla="*/ 0 h 40"/>
                    <a:gd name="T34" fmla="*/ 0 w 42"/>
                    <a:gd name="T35" fmla="*/ 0 h 40"/>
                    <a:gd name="T36" fmla="*/ 0 w 42"/>
                    <a:gd name="T37" fmla="*/ 0 h 40"/>
                    <a:gd name="T38" fmla="*/ 0 w 42"/>
                    <a:gd name="T39" fmla="*/ 0 h 40"/>
                    <a:gd name="T40" fmla="*/ 0 w 42"/>
                    <a:gd name="T41" fmla="*/ 0 h 40"/>
                    <a:gd name="T42" fmla="*/ 0 w 42"/>
                    <a:gd name="T43" fmla="*/ 0 h 40"/>
                    <a:gd name="T44" fmla="*/ 0 w 42"/>
                    <a:gd name="T45" fmla="*/ 0 h 40"/>
                    <a:gd name="T46" fmla="*/ 0 w 42"/>
                    <a:gd name="T47" fmla="*/ 0 h 40"/>
                    <a:gd name="T48" fmla="*/ 0 w 42"/>
                    <a:gd name="T49" fmla="*/ 0 h 40"/>
                    <a:gd name="T50" fmla="*/ 0 w 42"/>
                    <a:gd name="T51" fmla="*/ 0 h 40"/>
                    <a:gd name="T52" fmla="*/ 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0 w 42"/>
                    <a:gd name="T59" fmla="*/ 0 h 40"/>
                    <a:gd name="T60" fmla="*/ 0 w 42"/>
                    <a:gd name="T61" fmla="*/ 0 h 40"/>
                    <a:gd name="T62" fmla="*/ 0 w 42"/>
                    <a:gd name="T63" fmla="*/ 0 h 40"/>
                    <a:gd name="T64" fmla="*/ 0 w 42"/>
                    <a:gd name="T65" fmla="*/ 0 h 4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40"/>
                    <a:gd name="T101" fmla="*/ 42 w 42"/>
                    <a:gd name="T102" fmla="*/ 40 h 4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40">
                      <a:moveTo>
                        <a:pt x="0" y="20"/>
                      </a:moveTo>
                      <a:lnTo>
                        <a:pt x="1" y="15"/>
                      </a:lnTo>
                      <a:lnTo>
                        <a:pt x="2" y="12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29" y="2"/>
                      </a:lnTo>
                      <a:lnTo>
                        <a:pt x="32" y="3"/>
                      </a:lnTo>
                      <a:lnTo>
                        <a:pt x="35" y="7"/>
                      </a:lnTo>
                      <a:lnTo>
                        <a:pt x="37" y="9"/>
                      </a:lnTo>
                      <a:lnTo>
                        <a:pt x="40" y="12"/>
                      </a:lnTo>
                      <a:lnTo>
                        <a:pt x="41" y="15"/>
                      </a:lnTo>
                      <a:lnTo>
                        <a:pt x="42" y="20"/>
                      </a:lnTo>
                      <a:lnTo>
                        <a:pt x="41" y="24"/>
                      </a:lnTo>
                      <a:lnTo>
                        <a:pt x="40" y="28"/>
                      </a:lnTo>
                      <a:lnTo>
                        <a:pt x="37" y="31"/>
                      </a:lnTo>
                      <a:lnTo>
                        <a:pt x="35" y="34"/>
                      </a:lnTo>
                      <a:lnTo>
                        <a:pt x="32" y="36"/>
                      </a:lnTo>
                      <a:lnTo>
                        <a:pt x="29" y="37"/>
                      </a:lnTo>
                      <a:lnTo>
                        <a:pt x="25" y="38"/>
                      </a:lnTo>
                      <a:lnTo>
                        <a:pt x="21" y="40"/>
                      </a:lnTo>
                      <a:lnTo>
                        <a:pt x="18" y="38"/>
                      </a:lnTo>
                      <a:lnTo>
                        <a:pt x="13" y="37"/>
                      </a:lnTo>
                      <a:lnTo>
                        <a:pt x="10" y="36"/>
                      </a:lnTo>
                      <a:lnTo>
                        <a:pt x="7" y="34"/>
                      </a:lnTo>
                      <a:lnTo>
                        <a:pt x="5" y="31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2" name="Freeform 1265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0"/>
                    <a:gd name="T1" fmla="*/ 1 h 37"/>
                    <a:gd name="T2" fmla="*/ 0 w 40"/>
                    <a:gd name="T3" fmla="*/ 1 h 37"/>
                    <a:gd name="T4" fmla="*/ 1 w 40"/>
                    <a:gd name="T5" fmla="*/ 1 h 37"/>
                    <a:gd name="T6" fmla="*/ 1 w 40"/>
                    <a:gd name="T7" fmla="*/ 1 h 37"/>
                    <a:gd name="T8" fmla="*/ 1 w 40"/>
                    <a:gd name="T9" fmla="*/ 1 h 37"/>
                    <a:gd name="T10" fmla="*/ 1 w 40"/>
                    <a:gd name="T11" fmla="*/ 1 h 37"/>
                    <a:gd name="T12" fmla="*/ 1 w 40"/>
                    <a:gd name="T13" fmla="*/ 1 h 37"/>
                    <a:gd name="T14" fmla="*/ 1 w 40"/>
                    <a:gd name="T15" fmla="*/ 0 h 37"/>
                    <a:gd name="T16" fmla="*/ 1 w 40"/>
                    <a:gd name="T17" fmla="*/ 0 h 37"/>
                    <a:gd name="T18" fmla="*/ 1 w 40"/>
                    <a:gd name="T19" fmla="*/ 0 h 37"/>
                    <a:gd name="T20" fmla="*/ 1 w 40"/>
                    <a:gd name="T21" fmla="*/ 1 h 37"/>
                    <a:gd name="T22" fmla="*/ 1 w 40"/>
                    <a:gd name="T23" fmla="*/ 1 h 37"/>
                    <a:gd name="T24" fmla="*/ 1 w 40"/>
                    <a:gd name="T25" fmla="*/ 1 h 37"/>
                    <a:gd name="T26" fmla="*/ 1 w 40"/>
                    <a:gd name="T27" fmla="*/ 1 h 37"/>
                    <a:gd name="T28" fmla="*/ 1 w 40"/>
                    <a:gd name="T29" fmla="*/ 1 h 37"/>
                    <a:gd name="T30" fmla="*/ 1 w 40"/>
                    <a:gd name="T31" fmla="*/ 1 h 37"/>
                    <a:gd name="T32" fmla="*/ 1 w 40"/>
                    <a:gd name="T33" fmla="*/ 1 h 37"/>
                    <a:gd name="T34" fmla="*/ 1 w 40"/>
                    <a:gd name="T35" fmla="*/ 1 h 37"/>
                    <a:gd name="T36" fmla="*/ 1 w 40"/>
                    <a:gd name="T37" fmla="*/ 1 h 37"/>
                    <a:gd name="T38" fmla="*/ 1 w 40"/>
                    <a:gd name="T39" fmla="*/ 1 h 37"/>
                    <a:gd name="T40" fmla="*/ 1 w 40"/>
                    <a:gd name="T41" fmla="*/ 1 h 37"/>
                    <a:gd name="T42" fmla="*/ 1 w 40"/>
                    <a:gd name="T43" fmla="*/ 1 h 37"/>
                    <a:gd name="T44" fmla="*/ 1 w 40"/>
                    <a:gd name="T45" fmla="*/ 1 h 37"/>
                    <a:gd name="T46" fmla="*/ 1 w 40"/>
                    <a:gd name="T47" fmla="*/ 1 h 37"/>
                    <a:gd name="T48" fmla="*/ 1 w 40"/>
                    <a:gd name="T49" fmla="*/ 1 h 37"/>
                    <a:gd name="T50" fmla="*/ 1 w 40"/>
                    <a:gd name="T51" fmla="*/ 1 h 37"/>
                    <a:gd name="T52" fmla="*/ 1 w 40"/>
                    <a:gd name="T53" fmla="*/ 1 h 37"/>
                    <a:gd name="T54" fmla="*/ 1 w 40"/>
                    <a:gd name="T55" fmla="*/ 1 h 37"/>
                    <a:gd name="T56" fmla="*/ 1 w 40"/>
                    <a:gd name="T57" fmla="*/ 1 h 37"/>
                    <a:gd name="T58" fmla="*/ 1 w 40"/>
                    <a:gd name="T59" fmla="*/ 1 h 37"/>
                    <a:gd name="T60" fmla="*/ 1 w 40"/>
                    <a:gd name="T61" fmla="*/ 1 h 37"/>
                    <a:gd name="T62" fmla="*/ 0 w 40"/>
                    <a:gd name="T63" fmla="*/ 1 h 37"/>
                    <a:gd name="T64" fmla="*/ 0 w 40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7"/>
                    <a:gd name="T101" fmla="*/ 40 w 40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7"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1" y="3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9" y="11"/>
                      </a:lnTo>
                      <a:lnTo>
                        <a:pt x="40" y="16"/>
                      </a:lnTo>
                      <a:lnTo>
                        <a:pt x="40" y="19"/>
                      </a:lnTo>
                      <a:lnTo>
                        <a:pt x="40" y="23"/>
                      </a:lnTo>
                      <a:lnTo>
                        <a:pt x="39" y="27"/>
                      </a:lnTo>
                      <a:lnTo>
                        <a:pt x="36" y="30"/>
                      </a:lnTo>
                      <a:lnTo>
                        <a:pt x="34" y="32"/>
                      </a:lnTo>
                      <a:lnTo>
                        <a:pt x="31" y="35"/>
                      </a:lnTo>
                      <a:lnTo>
                        <a:pt x="28" y="36"/>
                      </a:lnTo>
                      <a:lnTo>
                        <a:pt x="24" y="37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2" y="36"/>
                      </a:lnTo>
                      <a:lnTo>
                        <a:pt x="9" y="35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3" name="Freeform 1266"/>
                <p:cNvSpPr>
                  <a:spLocks/>
                </p:cNvSpPr>
                <p:nvPr/>
              </p:nvSpPr>
              <p:spPr bwMode="auto">
                <a:xfrm>
                  <a:off x="773" y="1388"/>
                  <a:ext cx="20" cy="19"/>
                </a:xfrm>
                <a:custGeom>
                  <a:avLst/>
                  <a:gdLst>
                    <a:gd name="T0" fmla="*/ 0 w 40"/>
                    <a:gd name="T1" fmla="*/ 1 h 37"/>
                    <a:gd name="T2" fmla="*/ 0 w 40"/>
                    <a:gd name="T3" fmla="*/ 1 h 37"/>
                    <a:gd name="T4" fmla="*/ 1 w 40"/>
                    <a:gd name="T5" fmla="*/ 1 h 37"/>
                    <a:gd name="T6" fmla="*/ 1 w 40"/>
                    <a:gd name="T7" fmla="*/ 1 h 37"/>
                    <a:gd name="T8" fmla="*/ 1 w 40"/>
                    <a:gd name="T9" fmla="*/ 1 h 37"/>
                    <a:gd name="T10" fmla="*/ 1 w 40"/>
                    <a:gd name="T11" fmla="*/ 1 h 37"/>
                    <a:gd name="T12" fmla="*/ 1 w 40"/>
                    <a:gd name="T13" fmla="*/ 1 h 37"/>
                    <a:gd name="T14" fmla="*/ 1 w 40"/>
                    <a:gd name="T15" fmla="*/ 0 h 37"/>
                    <a:gd name="T16" fmla="*/ 1 w 40"/>
                    <a:gd name="T17" fmla="*/ 0 h 37"/>
                    <a:gd name="T18" fmla="*/ 1 w 40"/>
                    <a:gd name="T19" fmla="*/ 0 h 37"/>
                    <a:gd name="T20" fmla="*/ 1 w 40"/>
                    <a:gd name="T21" fmla="*/ 1 h 37"/>
                    <a:gd name="T22" fmla="*/ 1 w 40"/>
                    <a:gd name="T23" fmla="*/ 1 h 37"/>
                    <a:gd name="T24" fmla="*/ 1 w 40"/>
                    <a:gd name="T25" fmla="*/ 1 h 37"/>
                    <a:gd name="T26" fmla="*/ 1 w 40"/>
                    <a:gd name="T27" fmla="*/ 1 h 37"/>
                    <a:gd name="T28" fmla="*/ 1 w 40"/>
                    <a:gd name="T29" fmla="*/ 1 h 37"/>
                    <a:gd name="T30" fmla="*/ 1 w 40"/>
                    <a:gd name="T31" fmla="*/ 1 h 37"/>
                    <a:gd name="T32" fmla="*/ 1 w 40"/>
                    <a:gd name="T33" fmla="*/ 1 h 37"/>
                    <a:gd name="T34" fmla="*/ 1 w 40"/>
                    <a:gd name="T35" fmla="*/ 1 h 37"/>
                    <a:gd name="T36" fmla="*/ 1 w 40"/>
                    <a:gd name="T37" fmla="*/ 1 h 37"/>
                    <a:gd name="T38" fmla="*/ 1 w 40"/>
                    <a:gd name="T39" fmla="*/ 1 h 37"/>
                    <a:gd name="T40" fmla="*/ 1 w 40"/>
                    <a:gd name="T41" fmla="*/ 1 h 37"/>
                    <a:gd name="T42" fmla="*/ 1 w 40"/>
                    <a:gd name="T43" fmla="*/ 1 h 37"/>
                    <a:gd name="T44" fmla="*/ 1 w 40"/>
                    <a:gd name="T45" fmla="*/ 1 h 37"/>
                    <a:gd name="T46" fmla="*/ 1 w 40"/>
                    <a:gd name="T47" fmla="*/ 1 h 37"/>
                    <a:gd name="T48" fmla="*/ 1 w 40"/>
                    <a:gd name="T49" fmla="*/ 1 h 37"/>
                    <a:gd name="T50" fmla="*/ 1 w 40"/>
                    <a:gd name="T51" fmla="*/ 1 h 37"/>
                    <a:gd name="T52" fmla="*/ 1 w 40"/>
                    <a:gd name="T53" fmla="*/ 1 h 37"/>
                    <a:gd name="T54" fmla="*/ 1 w 40"/>
                    <a:gd name="T55" fmla="*/ 1 h 37"/>
                    <a:gd name="T56" fmla="*/ 1 w 40"/>
                    <a:gd name="T57" fmla="*/ 1 h 37"/>
                    <a:gd name="T58" fmla="*/ 1 w 40"/>
                    <a:gd name="T59" fmla="*/ 1 h 37"/>
                    <a:gd name="T60" fmla="*/ 1 w 40"/>
                    <a:gd name="T61" fmla="*/ 1 h 37"/>
                    <a:gd name="T62" fmla="*/ 0 w 40"/>
                    <a:gd name="T63" fmla="*/ 1 h 37"/>
                    <a:gd name="T64" fmla="*/ 0 w 40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37"/>
                    <a:gd name="T101" fmla="*/ 40 w 40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37"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1" y="3"/>
                      </a:lnTo>
                      <a:lnTo>
                        <a:pt x="34" y="6"/>
                      </a:lnTo>
                      <a:lnTo>
                        <a:pt x="36" y="9"/>
                      </a:lnTo>
                      <a:lnTo>
                        <a:pt x="39" y="12"/>
                      </a:lnTo>
                      <a:lnTo>
                        <a:pt x="40" y="16"/>
                      </a:lnTo>
                      <a:lnTo>
                        <a:pt x="40" y="19"/>
                      </a:lnTo>
                      <a:lnTo>
                        <a:pt x="40" y="23"/>
                      </a:lnTo>
                      <a:lnTo>
                        <a:pt x="39" y="27"/>
                      </a:lnTo>
                      <a:lnTo>
                        <a:pt x="36" y="30"/>
                      </a:lnTo>
                      <a:lnTo>
                        <a:pt x="34" y="32"/>
                      </a:lnTo>
                      <a:lnTo>
                        <a:pt x="31" y="34"/>
                      </a:lnTo>
                      <a:lnTo>
                        <a:pt x="28" y="36"/>
                      </a:lnTo>
                      <a:lnTo>
                        <a:pt x="24" y="37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2" y="36"/>
                      </a:lnTo>
                      <a:lnTo>
                        <a:pt x="9" y="34"/>
                      </a:lnTo>
                      <a:lnTo>
                        <a:pt x="6" y="32"/>
                      </a:lnTo>
                      <a:lnTo>
                        <a:pt x="4" y="30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4" name="Freeform 1267"/>
                <p:cNvSpPr>
                  <a:spLocks/>
                </p:cNvSpPr>
                <p:nvPr/>
              </p:nvSpPr>
              <p:spPr bwMode="auto">
                <a:xfrm>
                  <a:off x="773" y="1388"/>
                  <a:ext cx="19" cy="19"/>
                </a:xfrm>
                <a:custGeom>
                  <a:avLst/>
                  <a:gdLst>
                    <a:gd name="T0" fmla="*/ 0 w 39"/>
                    <a:gd name="T1" fmla="*/ 1 h 37"/>
                    <a:gd name="T2" fmla="*/ 0 w 39"/>
                    <a:gd name="T3" fmla="*/ 1 h 37"/>
                    <a:gd name="T4" fmla="*/ 0 w 39"/>
                    <a:gd name="T5" fmla="*/ 1 h 37"/>
                    <a:gd name="T6" fmla="*/ 0 w 39"/>
                    <a:gd name="T7" fmla="*/ 1 h 37"/>
                    <a:gd name="T8" fmla="*/ 0 w 39"/>
                    <a:gd name="T9" fmla="*/ 1 h 37"/>
                    <a:gd name="T10" fmla="*/ 0 w 39"/>
                    <a:gd name="T11" fmla="*/ 1 h 37"/>
                    <a:gd name="T12" fmla="*/ 0 w 39"/>
                    <a:gd name="T13" fmla="*/ 1 h 37"/>
                    <a:gd name="T14" fmla="*/ 0 w 39"/>
                    <a:gd name="T15" fmla="*/ 1 h 37"/>
                    <a:gd name="T16" fmla="*/ 0 w 39"/>
                    <a:gd name="T17" fmla="*/ 0 h 37"/>
                    <a:gd name="T18" fmla="*/ 0 w 39"/>
                    <a:gd name="T19" fmla="*/ 1 h 37"/>
                    <a:gd name="T20" fmla="*/ 0 w 39"/>
                    <a:gd name="T21" fmla="*/ 1 h 37"/>
                    <a:gd name="T22" fmla="*/ 0 w 39"/>
                    <a:gd name="T23" fmla="*/ 1 h 37"/>
                    <a:gd name="T24" fmla="*/ 0 w 39"/>
                    <a:gd name="T25" fmla="*/ 1 h 37"/>
                    <a:gd name="T26" fmla="*/ 0 w 39"/>
                    <a:gd name="T27" fmla="*/ 1 h 37"/>
                    <a:gd name="T28" fmla="*/ 0 w 39"/>
                    <a:gd name="T29" fmla="*/ 1 h 37"/>
                    <a:gd name="T30" fmla="*/ 0 w 39"/>
                    <a:gd name="T31" fmla="*/ 1 h 37"/>
                    <a:gd name="T32" fmla="*/ 0 w 39"/>
                    <a:gd name="T33" fmla="*/ 1 h 37"/>
                    <a:gd name="T34" fmla="*/ 0 w 39"/>
                    <a:gd name="T35" fmla="*/ 1 h 37"/>
                    <a:gd name="T36" fmla="*/ 0 w 39"/>
                    <a:gd name="T37" fmla="*/ 1 h 37"/>
                    <a:gd name="T38" fmla="*/ 0 w 39"/>
                    <a:gd name="T39" fmla="*/ 1 h 37"/>
                    <a:gd name="T40" fmla="*/ 0 w 39"/>
                    <a:gd name="T41" fmla="*/ 1 h 37"/>
                    <a:gd name="T42" fmla="*/ 0 w 39"/>
                    <a:gd name="T43" fmla="*/ 1 h 37"/>
                    <a:gd name="T44" fmla="*/ 0 w 39"/>
                    <a:gd name="T45" fmla="*/ 1 h 37"/>
                    <a:gd name="T46" fmla="*/ 0 w 39"/>
                    <a:gd name="T47" fmla="*/ 1 h 37"/>
                    <a:gd name="T48" fmla="*/ 0 w 39"/>
                    <a:gd name="T49" fmla="*/ 1 h 37"/>
                    <a:gd name="T50" fmla="*/ 0 w 39"/>
                    <a:gd name="T51" fmla="*/ 1 h 37"/>
                    <a:gd name="T52" fmla="*/ 0 w 39"/>
                    <a:gd name="T53" fmla="*/ 1 h 37"/>
                    <a:gd name="T54" fmla="*/ 0 w 39"/>
                    <a:gd name="T55" fmla="*/ 1 h 37"/>
                    <a:gd name="T56" fmla="*/ 0 w 39"/>
                    <a:gd name="T57" fmla="*/ 1 h 37"/>
                    <a:gd name="T58" fmla="*/ 0 w 39"/>
                    <a:gd name="T59" fmla="*/ 1 h 37"/>
                    <a:gd name="T60" fmla="*/ 0 w 39"/>
                    <a:gd name="T61" fmla="*/ 1 h 37"/>
                    <a:gd name="T62" fmla="*/ 0 w 39"/>
                    <a:gd name="T63" fmla="*/ 1 h 37"/>
                    <a:gd name="T64" fmla="*/ 0 w 39"/>
                    <a:gd name="T65" fmla="*/ 1 h 3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7"/>
                    <a:gd name="T101" fmla="*/ 39 w 39"/>
                    <a:gd name="T102" fmla="*/ 37 h 3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7"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8" y="2"/>
                      </a:lnTo>
                      <a:lnTo>
                        <a:pt x="31" y="3"/>
                      </a:lnTo>
                      <a:lnTo>
                        <a:pt x="33" y="6"/>
                      </a:lnTo>
                      <a:lnTo>
                        <a:pt x="35" y="9"/>
                      </a:lnTo>
                      <a:lnTo>
                        <a:pt x="38" y="12"/>
                      </a:lnTo>
                      <a:lnTo>
                        <a:pt x="39" y="16"/>
                      </a:lnTo>
                      <a:lnTo>
                        <a:pt x="39" y="19"/>
                      </a:lnTo>
                      <a:lnTo>
                        <a:pt x="39" y="22"/>
                      </a:lnTo>
                      <a:lnTo>
                        <a:pt x="38" y="27"/>
                      </a:lnTo>
                      <a:lnTo>
                        <a:pt x="35" y="29"/>
                      </a:lnTo>
                      <a:lnTo>
                        <a:pt x="33" y="32"/>
                      </a:lnTo>
                      <a:lnTo>
                        <a:pt x="31" y="34"/>
                      </a:lnTo>
                      <a:lnTo>
                        <a:pt x="28" y="36"/>
                      </a:lnTo>
                      <a:lnTo>
                        <a:pt x="23" y="37"/>
                      </a:lnTo>
                      <a:lnTo>
                        <a:pt x="20" y="37"/>
                      </a:lnTo>
                      <a:lnTo>
                        <a:pt x="16" y="37"/>
                      </a:lnTo>
                      <a:lnTo>
                        <a:pt x="12" y="36"/>
                      </a:lnTo>
                      <a:lnTo>
                        <a:pt x="9" y="34"/>
                      </a:lnTo>
                      <a:lnTo>
                        <a:pt x="6" y="32"/>
                      </a:lnTo>
                      <a:lnTo>
                        <a:pt x="4" y="29"/>
                      </a:lnTo>
                      <a:lnTo>
                        <a:pt x="1" y="27"/>
                      </a:lnTo>
                      <a:lnTo>
                        <a:pt x="0" y="2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5" name="Freeform 1268"/>
                <p:cNvSpPr>
                  <a:spLocks/>
                </p:cNvSpPr>
                <p:nvPr/>
              </p:nvSpPr>
              <p:spPr bwMode="auto">
                <a:xfrm>
                  <a:off x="773" y="1389"/>
                  <a:ext cx="19" cy="18"/>
                </a:xfrm>
                <a:custGeom>
                  <a:avLst/>
                  <a:gdLst>
                    <a:gd name="T0" fmla="*/ 0 w 39"/>
                    <a:gd name="T1" fmla="*/ 1 h 36"/>
                    <a:gd name="T2" fmla="*/ 0 w 39"/>
                    <a:gd name="T3" fmla="*/ 1 h 36"/>
                    <a:gd name="T4" fmla="*/ 0 w 39"/>
                    <a:gd name="T5" fmla="*/ 1 h 36"/>
                    <a:gd name="T6" fmla="*/ 0 w 39"/>
                    <a:gd name="T7" fmla="*/ 1 h 36"/>
                    <a:gd name="T8" fmla="*/ 0 w 39"/>
                    <a:gd name="T9" fmla="*/ 1 h 36"/>
                    <a:gd name="T10" fmla="*/ 0 w 39"/>
                    <a:gd name="T11" fmla="*/ 1 h 36"/>
                    <a:gd name="T12" fmla="*/ 0 w 39"/>
                    <a:gd name="T13" fmla="*/ 1 h 36"/>
                    <a:gd name="T14" fmla="*/ 0 w 39"/>
                    <a:gd name="T15" fmla="*/ 0 h 36"/>
                    <a:gd name="T16" fmla="*/ 0 w 39"/>
                    <a:gd name="T17" fmla="*/ 0 h 36"/>
                    <a:gd name="T18" fmla="*/ 0 w 39"/>
                    <a:gd name="T19" fmla="*/ 0 h 36"/>
                    <a:gd name="T20" fmla="*/ 0 w 39"/>
                    <a:gd name="T21" fmla="*/ 1 h 36"/>
                    <a:gd name="T22" fmla="*/ 0 w 39"/>
                    <a:gd name="T23" fmla="*/ 1 h 36"/>
                    <a:gd name="T24" fmla="*/ 0 w 39"/>
                    <a:gd name="T25" fmla="*/ 1 h 36"/>
                    <a:gd name="T26" fmla="*/ 0 w 39"/>
                    <a:gd name="T27" fmla="*/ 1 h 36"/>
                    <a:gd name="T28" fmla="*/ 0 w 39"/>
                    <a:gd name="T29" fmla="*/ 1 h 36"/>
                    <a:gd name="T30" fmla="*/ 0 w 39"/>
                    <a:gd name="T31" fmla="*/ 1 h 36"/>
                    <a:gd name="T32" fmla="*/ 0 w 39"/>
                    <a:gd name="T33" fmla="*/ 1 h 36"/>
                    <a:gd name="T34" fmla="*/ 0 w 39"/>
                    <a:gd name="T35" fmla="*/ 1 h 36"/>
                    <a:gd name="T36" fmla="*/ 0 w 39"/>
                    <a:gd name="T37" fmla="*/ 1 h 36"/>
                    <a:gd name="T38" fmla="*/ 0 w 39"/>
                    <a:gd name="T39" fmla="*/ 1 h 36"/>
                    <a:gd name="T40" fmla="*/ 0 w 39"/>
                    <a:gd name="T41" fmla="*/ 1 h 36"/>
                    <a:gd name="T42" fmla="*/ 0 w 39"/>
                    <a:gd name="T43" fmla="*/ 1 h 36"/>
                    <a:gd name="T44" fmla="*/ 0 w 39"/>
                    <a:gd name="T45" fmla="*/ 1 h 36"/>
                    <a:gd name="T46" fmla="*/ 0 w 39"/>
                    <a:gd name="T47" fmla="*/ 1 h 36"/>
                    <a:gd name="T48" fmla="*/ 0 w 39"/>
                    <a:gd name="T49" fmla="*/ 1 h 36"/>
                    <a:gd name="T50" fmla="*/ 0 w 39"/>
                    <a:gd name="T51" fmla="*/ 1 h 36"/>
                    <a:gd name="T52" fmla="*/ 0 w 39"/>
                    <a:gd name="T53" fmla="*/ 1 h 36"/>
                    <a:gd name="T54" fmla="*/ 0 w 39"/>
                    <a:gd name="T55" fmla="*/ 1 h 36"/>
                    <a:gd name="T56" fmla="*/ 0 w 39"/>
                    <a:gd name="T57" fmla="*/ 1 h 36"/>
                    <a:gd name="T58" fmla="*/ 0 w 39"/>
                    <a:gd name="T59" fmla="*/ 1 h 36"/>
                    <a:gd name="T60" fmla="*/ 0 w 39"/>
                    <a:gd name="T61" fmla="*/ 1 h 36"/>
                    <a:gd name="T62" fmla="*/ 0 w 39"/>
                    <a:gd name="T63" fmla="*/ 1 h 36"/>
                    <a:gd name="T64" fmla="*/ 0 w 39"/>
                    <a:gd name="T65" fmla="*/ 1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9"/>
                    <a:gd name="T100" fmla="*/ 0 h 36"/>
                    <a:gd name="T101" fmla="*/ 39 w 39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9" h="36">
                      <a:moveTo>
                        <a:pt x="0" y="18"/>
                      </a:moveTo>
                      <a:lnTo>
                        <a:pt x="1" y="15"/>
                      </a:lnTo>
                      <a:lnTo>
                        <a:pt x="2" y="11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0" y="2"/>
                      </a:lnTo>
                      <a:lnTo>
                        <a:pt x="33" y="5"/>
                      </a:lnTo>
                      <a:lnTo>
                        <a:pt x="35" y="8"/>
                      </a:lnTo>
                      <a:lnTo>
                        <a:pt x="38" y="11"/>
                      </a:lnTo>
                      <a:lnTo>
                        <a:pt x="39" y="15"/>
                      </a:lnTo>
                      <a:lnTo>
                        <a:pt x="39" y="18"/>
                      </a:lnTo>
                      <a:lnTo>
                        <a:pt x="39" y="21"/>
                      </a:lnTo>
                      <a:lnTo>
                        <a:pt x="38" y="24"/>
                      </a:lnTo>
                      <a:lnTo>
                        <a:pt x="35" y="28"/>
                      </a:lnTo>
                      <a:lnTo>
                        <a:pt x="33" y="31"/>
                      </a:lnTo>
                      <a:lnTo>
                        <a:pt x="30" y="33"/>
                      </a:lnTo>
                      <a:lnTo>
                        <a:pt x="28" y="34"/>
                      </a:lnTo>
                      <a:lnTo>
                        <a:pt x="23" y="35"/>
                      </a:lnTo>
                      <a:lnTo>
                        <a:pt x="20" y="36"/>
                      </a:lnTo>
                      <a:lnTo>
                        <a:pt x="16" y="35"/>
                      </a:lnTo>
                      <a:lnTo>
                        <a:pt x="12" y="34"/>
                      </a:lnTo>
                      <a:lnTo>
                        <a:pt x="9" y="33"/>
                      </a:lnTo>
                      <a:lnTo>
                        <a:pt x="6" y="31"/>
                      </a:lnTo>
                      <a:lnTo>
                        <a:pt x="4" y="28"/>
                      </a:lnTo>
                      <a:lnTo>
                        <a:pt x="2" y="24"/>
                      </a:lnTo>
                      <a:lnTo>
                        <a:pt x="1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6" name="Freeform 1269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8" cy="17"/>
                </a:xfrm>
                <a:custGeom>
                  <a:avLst/>
                  <a:gdLst>
                    <a:gd name="T0" fmla="*/ 0 w 38"/>
                    <a:gd name="T1" fmla="*/ 0 h 35"/>
                    <a:gd name="T2" fmla="*/ 0 w 38"/>
                    <a:gd name="T3" fmla="*/ 0 h 35"/>
                    <a:gd name="T4" fmla="*/ 0 w 38"/>
                    <a:gd name="T5" fmla="*/ 0 h 35"/>
                    <a:gd name="T6" fmla="*/ 0 w 38"/>
                    <a:gd name="T7" fmla="*/ 0 h 35"/>
                    <a:gd name="T8" fmla="*/ 0 w 38"/>
                    <a:gd name="T9" fmla="*/ 0 h 35"/>
                    <a:gd name="T10" fmla="*/ 0 w 38"/>
                    <a:gd name="T11" fmla="*/ 0 h 35"/>
                    <a:gd name="T12" fmla="*/ 0 w 38"/>
                    <a:gd name="T13" fmla="*/ 0 h 35"/>
                    <a:gd name="T14" fmla="*/ 0 w 38"/>
                    <a:gd name="T15" fmla="*/ 0 h 35"/>
                    <a:gd name="T16" fmla="*/ 0 w 38"/>
                    <a:gd name="T17" fmla="*/ 0 h 35"/>
                    <a:gd name="T18" fmla="*/ 0 w 38"/>
                    <a:gd name="T19" fmla="*/ 0 h 35"/>
                    <a:gd name="T20" fmla="*/ 0 w 38"/>
                    <a:gd name="T21" fmla="*/ 0 h 35"/>
                    <a:gd name="T22" fmla="*/ 0 w 38"/>
                    <a:gd name="T23" fmla="*/ 0 h 35"/>
                    <a:gd name="T24" fmla="*/ 0 w 38"/>
                    <a:gd name="T25" fmla="*/ 0 h 35"/>
                    <a:gd name="T26" fmla="*/ 0 w 38"/>
                    <a:gd name="T27" fmla="*/ 0 h 35"/>
                    <a:gd name="T28" fmla="*/ 0 w 38"/>
                    <a:gd name="T29" fmla="*/ 0 h 35"/>
                    <a:gd name="T30" fmla="*/ 0 w 38"/>
                    <a:gd name="T31" fmla="*/ 0 h 35"/>
                    <a:gd name="T32" fmla="*/ 0 w 38"/>
                    <a:gd name="T33" fmla="*/ 0 h 35"/>
                    <a:gd name="T34" fmla="*/ 0 w 38"/>
                    <a:gd name="T35" fmla="*/ 0 h 35"/>
                    <a:gd name="T36" fmla="*/ 0 w 38"/>
                    <a:gd name="T37" fmla="*/ 0 h 35"/>
                    <a:gd name="T38" fmla="*/ 0 w 38"/>
                    <a:gd name="T39" fmla="*/ 0 h 35"/>
                    <a:gd name="T40" fmla="*/ 0 w 38"/>
                    <a:gd name="T41" fmla="*/ 0 h 35"/>
                    <a:gd name="T42" fmla="*/ 0 w 38"/>
                    <a:gd name="T43" fmla="*/ 0 h 35"/>
                    <a:gd name="T44" fmla="*/ 0 w 38"/>
                    <a:gd name="T45" fmla="*/ 0 h 35"/>
                    <a:gd name="T46" fmla="*/ 0 w 38"/>
                    <a:gd name="T47" fmla="*/ 0 h 35"/>
                    <a:gd name="T48" fmla="*/ 0 w 38"/>
                    <a:gd name="T49" fmla="*/ 0 h 35"/>
                    <a:gd name="T50" fmla="*/ 0 w 38"/>
                    <a:gd name="T51" fmla="*/ 0 h 35"/>
                    <a:gd name="T52" fmla="*/ 0 w 38"/>
                    <a:gd name="T53" fmla="*/ 0 h 35"/>
                    <a:gd name="T54" fmla="*/ 0 w 38"/>
                    <a:gd name="T55" fmla="*/ 0 h 35"/>
                    <a:gd name="T56" fmla="*/ 0 w 38"/>
                    <a:gd name="T57" fmla="*/ 0 h 35"/>
                    <a:gd name="T58" fmla="*/ 0 w 38"/>
                    <a:gd name="T59" fmla="*/ 0 h 35"/>
                    <a:gd name="T60" fmla="*/ 0 w 38"/>
                    <a:gd name="T61" fmla="*/ 0 h 35"/>
                    <a:gd name="T62" fmla="*/ 0 w 38"/>
                    <a:gd name="T63" fmla="*/ 0 h 35"/>
                    <a:gd name="T64" fmla="*/ 0 w 38"/>
                    <a:gd name="T65" fmla="*/ 0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35"/>
                    <a:gd name="T101" fmla="*/ 38 w 38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35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9" y="4"/>
                      </a:lnTo>
                      <a:lnTo>
                        <a:pt x="32" y="6"/>
                      </a:lnTo>
                      <a:lnTo>
                        <a:pt x="34" y="8"/>
                      </a:lnTo>
                      <a:lnTo>
                        <a:pt x="35" y="11"/>
                      </a:lnTo>
                      <a:lnTo>
                        <a:pt x="37" y="15"/>
                      </a:lnTo>
                      <a:lnTo>
                        <a:pt x="38" y="18"/>
                      </a:lnTo>
                      <a:lnTo>
                        <a:pt x="37" y="21"/>
                      </a:lnTo>
                      <a:lnTo>
                        <a:pt x="35" y="24"/>
                      </a:lnTo>
                      <a:lnTo>
                        <a:pt x="34" y="28"/>
                      </a:lnTo>
                      <a:lnTo>
                        <a:pt x="32" y="31"/>
                      </a:lnTo>
                      <a:lnTo>
                        <a:pt x="29" y="33"/>
                      </a:lnTo>
                      <a:lnTo>
                        <a:pt x="26" y="34"/>
                      </a:lnTo>
                      <a:lnTo>
                        <a:pt x="22" y="35"/>
                      </a:lnTo>
                      <a:lnTo>
                        <a:pt x="18" y="35"/>
                      </a:lnTo>
                      <a:lnTo>
                        <a:pt x="15" y="35"/>
                      </a:lnTo>
                      <a:lnTo>
                        <a:pt x="11" y="34"/>
                      </a:lnTo>
                      <a:lnTo>
                        <a:pt x="8" y="33"/>
                      </a:lnTo>
                      <a:lnTo>
                        <a:pt x="6" y="31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7" name="Freeform 1270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8" cy="17"/>
                </a:xfrm>
                <a:custGeom>
                  <a:avLst/>
                  <a:gdLst>
                    <a:gd name="T0" fmla="*/ 0 w 37"/>
                    <a:gd name="T1" fmla="*/ 0 h 35"/>
                    <a:gd name="T2" fmla="*/ 0 w 37"/>
                    <a:gd name="T3" fmla="*/ 0 h 35"/>
                    <a:gd name="T4" fmla="*/ 0 w 37"/>
                    <a:gd name="T5" fmla="*/ 0 h 35"/>
                    <a:gd name="T6" fmla="*/ 0 w 37"/>
                    <a:gd name="T7" fmla="*/ 0 h 35"/>
                    <a:gd name="T8" fmla="*/ 0 w 37"/>
                    <a:gd name="T9" fmla="*/ 0 h 35"/>
                    <a:gd name="T10" fmla="*/ 0 w 37"/>
                    <a:gd name="T11" fmla="*/ 0 h 35"/>
                    <a:gd name="T12" fmla="*/ 0 w 37"/>
                    <a:gd name="T13" fmla="*/ 0 h 35"/>
                    <a:gd name="T14" fmla="*/ 0 w 37"/>
                    <a:gd name="T15" fmla="*/ 0 h 35"/>
                    <a:gd name="T16" fmla="*/ 0 w 37"/>
                    <a:gd name="T17" fmla="*/ 0 h 35"/>
                    <a:gd name="T18" fmla="*/ 0 w 37"/>
                    <a:gd name="T19" fmla="*/ 0 h 35"/>
                    <a:gd name="T20" fmla="*/ 0 w 37"/>
                    <a:gd name="T21" fmla="*/ 0 h 35"/>
                    <a:gd name="T22" fmla="*/ 0 w 37"/>
                    <a:gd name="T23" fmla="*/ 0 h 35"/>
                    <a:gd name="T24" fmla="*/ 0 w 37"/>
                    <a:gd name="T25" fmla="*/ 0 h 35"/>
                    <a:gd name="T26" fmla="*/ 0 w 37"/>
                    <a:gd name="T27" fmla="*/ 0 h 35"/>
                    <a:gd name="T28" fmla="*/ 0 w 37"/>
                    <a:gd name="T29" fmla="*/ 0 h 35"/>
                    <a:gd name="T30" fmla="*/ 0 w 37"/>
                    <a:gd name="T31" fmla="*/ 0 h 35"/>
                    <a:gd name="T32" fmla="*/ 0 w 37"/>
                    <a:gd name="T33" fmla="*/ 0 h 35"/>
                    <a:gd name="T34" fmla="*/ 0 w 37"/>
                    <a:gd name="T35" fmla="*/ 0 h 35"/>
                    <a:gd name="T36" fmla="*/ 0 w 37"/>
                    <a:gd name="T37" fmla="*/ 0 h 35"/>
                    <a:gd name="T38" fmla="*/ 0 w 37"/>
                    <a:gd name="T39" fmla="*/ 0 h 35"/>
                    <a:gd name="T40" fmla="*/ 0 w 37"/>
                    <a:gd name="T41" fmla="*/ 0 h 35"/>
                    <a:gd name="T42" fmla="*/ 0 w 37"/>
                    <a:gd name="T43" fmla="*/ 0 h 35"/>
                    <a:gd name="T44" fmla="*/ 0 w 37"/>
                    <a:gd name="T45" fmla="*/ 0 h 35"/>
                    <a:gd name="T46" fmla="*/ 0 w 37"/>
                    <a:gd name="T47" fmla="*/ 0 h 35"/>
                    <a:gd name="T48" fmla="*/ 0 w 37"/>
                    <a:gd name="T49" fmla="*/ 0 h 35"/>
                    <a:gd name="T50" fmla="*/ 0 w 37"/>
                    <a:gd name="T51" fmla="*/ 0 h 35"/>
                    <a:gd name="T52" fmla="*/ 0 w 37"/>
                    <a:gd name="T53" fmla="*/ 0 h 35"/>
                    <a:gd name="T54" fmla="*/ 0 w 37"/>
                    <a:gd name="T55" fmla="*/ 0 h 35"/>
                    <a:gd name="T56" fmla="*/ 0 w 37"/>
                    <a:gd name="T57" fmla="*/ 0 h 35"/>
                    <a:gd name="T58" fmla="*/ 0 w 37"/>
                    <a:gd name="T59" fmla="*/ 0 h 35"/>
                    <a:gd name="T60" fmla="*/ 0 w 37"/>
                    <a:gd name="T61" fmla="*/ 0 h 35"/>
                    <a:gd name="T62" fmla="*/ 0 w 37"/>
                    <a:gd name="T63" fmla="*/ 0 h 35"/>
                    <a:gd name="T64" fmla="*/ 0 w 37"/>
                    <a:gd name="T65" fmla="*/ 0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35"/>
                    <a:gd name="T101" fmla="*/ 37 w 3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35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5" y="11"/>
                      </a:lnTo>
                      <a:lnTo>
                        <a:pt x="37" y="15"/>
                      </a:lnTo>
                      <a:lnTo>
                        <a:pt x="37" y="18"/>
                      </a:lnTo>
                      <a:lnTo>
                        <a:pt x="37" y="21"/>
                      </a:lnTo>
                      <a:lnTo>
                        <a:pt x="35" y="24"/>
                      </a:lnTo>
                      <a:lnTo>
                        <a:pt x="33" y="28"/>
                      </a:lnTo>
                      <a:lnTo>
                        <a:pt x="31" y="31"/>
                      </a:lnTo>
                      <a:lnTo>
                        <a:pt x="29" y="33"/>
                      </a:lnTo>
                      <a:lnTo>
                        <a:pt x="26" y="34"/>
                      </a:lnTo>
                      <a:lnTo>
                        <a:pt x="22" y="35"/>
                      </a:lnTo>
                      <a:lnTo>
                        <a:pt x="18" y="35"/>
                      </a:lnTo>
                      <a:lnTo>
                        <a:pt x="15" y="35"/>
                      </a:lnTo>
                      <a:lnTo>
                        <a:pt x="11" y="34"/>
                      </a:lnTo>
                      <a:lnTo>
                        <a:pt x="8" y="33"/>
                      </a:lnTo>
                      <a:lnTo>
                        <a:pt x="6" y="31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8" name="Freeform 1271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8" cy="17"/>
                </a:xfrm>
                <a:custGeom>
                  <a:avLst/>
                  <a:gdLst>
                    <a:gd name="T0" fmla="*/ 0 w 37"/>
                    <a:gd name="T1" fmla="*/ 0 h 35"/>
                    <a:gd name="T2" fmla="*/ 0 w 37"/>
                    <a:gd name="T3" fmla="*/ 0 h 35"/>
                    <a:gd name="T4" fmla="*/ 0 w 37"/>
                    <a:gd name="T5" fmla="*/ 0 h 35"/>
                    <a:gd name="T6" fmla="*/ 0 w 37"/>
                    <a:gd name="T7" fmla="*/ 0 h 35"/>
                    <a:gd name="T8" fmla="*/ 0 w 37"/>
                    <a:gd name="T9" fmla="*/ 0 h 35"/>
                    <a:gd name="T10" fmla="*/ 0 w 37"/>
                    <a:gd name="T11" fmla="*/ 0 h 35"/>
                    <a:gd name="T12" fmla="*/ 0 w 37"/>
                    <a:gd name="T13" fmla="*/ 0 h 35"/>
                    <a:gd name="T14" fmla="*/ 0 w 37"/>
                    <a:gd name="T15" fmla="*/ 0 h 35"/>
                    <a:gd name="T16" fmla="*/ 0 w 37"/>
                    <a:gd name="T17" fmla="*/ 0 h 35"/>
                    <a:gd name="T18" fmla="*/ 0 w 37"/>
                    <a:gd name="T19" fmla="*/ 0 h 35"/>
                    <a:gd name="T20" fmla="*/ 0 w 37"/>
                    <a:gd name="T21" fmla="*/ 0 h 35"/>
                    <a:gd name="T22" fmla="*/ 0 w 37"/>
                    <a:gd name="T23" fmla="*/ 0 h 35"/>
                    <a:gd name="T24" fmla="*/ 0 w 37"/>
                    <a:gd name="T25" fmla="*/ 0 h 35"/>
                    <a:gd name="T26" fmla="*/ 0 w 37"/>
                    <a:gd name="T27" fmla="*/ 0 h 35"/>
                    <a:gd name="T28" fmla="*/ 0 w 37"/>
                    <a:gd name="T29" fmla="*/ 0 h 35"/>
                    <a:gd name="T30" fmla="*/ 0 w 37"/>
                    <a:gd name="T31" fmla="*/ 0 h 35"/>
                    <a:gd name="T32" fmla="*/ 0 w 37"/>
                    <a:gd name="T33" fmla="*/ 0 h 35"/>
                    <a:gd name="T34" fmla="*/ 0 w 37"/>
                    <a:gd name="T35" fmla="*/ 0 h 35"/>
                    <a:gd name="T36" fmla="*/ 0 w 37"/>
                    <a:gd name="T37" fmla="*/ 0 h 35"/>
                    <a:gd name="T38" fmla="*/ 0 w 37"/>
                    <a:gd name="T39" fmla="*/ 0 h 35"/>
                    <a:gd name="T40" fmla="*/ 0 w 37"/>
                    <a:gd name="T41" fmla="*/ 0 h 35"/>
                    <a:gd name="T42" fmla="*/ 0 w 37"/>
                    <a:gd name="T43" fmla="*/ 0 h 35"/>
                    <a:gd name="T44" fmla="*/ 0 w 37"/>
                    <a:gd name="T45" fmla="*/ 0 h 35"/>
                    <a:gd name="T46" fmla="*/ 0 w 37"/>
                    <a:gd name="T47" fmla="*/ 0 h 35"/>
                    <a:gd name="T48" fmla="*/ 0 w 37"/>
                    <a:gd name="T49" fmla="*/ 0 h 35"/>
                    <a:gd name="T50" fmla="*/ 0 w 37"/>
                    <a:gd name="T51" fmla="*/ 0 h 35"/>
                    <a:gd name="T52" fmla="*/ 0 w 37"/>
                    <a:gd name="T53" fmla="*/ 0 h 35"/>
                    <a:gd name="T54" fmla="*/ 0 w 37"/>
                    <a:gd name="T55" fmla="*/ 0 h 35"/>
                    <a:gd name="T56" fmla="*/ 0 w 37"/>
                    <a:gd name="T57" fmla="*/ 0 h 35"/>
                    <a:gd name="T58" fmla="*/ 0 w 37"/>
                    <a:gd name="T59" fmla="*/ 0 h 35"/>
                    <a:gd name="T60" fmla="*/ 0 w 37"/>
                    <a:gd name="T61" fmla="*/ 0 h 35"/>
                    <a:gd name="T62" fmla="*/ 0 w 37"/>
                    <a:gd name="T63" fmla="*/ 0 h 35"/>
                    <a:gd name="T64" fmla="*/ 0 w 37"/>
                    <a:gd name="T65" fmla="*/ 0 h 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7"/>
                    <a:gd name="T100" fmla="*/ 0 h 35"/>
                    <a:gd name="T101" fmla="*/ 37 w 37"/>
                    <a:gd name="T102" fmla="*/ 35 h 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7" h="35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5" y="11"/>
                      </a:lnTo>
                      <a:lnTo>
                        <a:pt x="37" y="15"/>
                      </a:lnTo>
                      <a:lnTo>
                        <a:pt x="37" y="18"/>
                      </a:lnTo>
                      <a:lnTo>
                        <a:pt x="37" y="21"/>
                      </a:lnTo>
                      <a:lnTo>
                        <a:pt x="35" y="24"/>
                      </a:lnTo>
                      <a:lnTo>
                        <a:pt x="33" y="28"/>
                      </a:lnTo>
                      <a:lnTo>
                        <a:pt x="31" y="30"/>
                      </a:lnTo>
                      <a:lnTo>
                        <a:pt x="29" y="32"/>
                      </a:lnTo>
                      <a:lnTo>
                        <a:pt x="26" y="34"/>
                      </a:lnTo>
                      <a:lnTo>
                        <a:pt x="22" y="35"/>
                      </a:lnTo>
                      <a:lnTo>
                        <a:pt x="18" y="35"/>
                      </a:lnTo>
                      <a:lnTo>
                        <a:pt x="15" y="35"/>
                      </a:lnTo>
                      <a:lnTo>
                        <a:pt x="11" y="34"/>
                      </a:lnTo>
                      <a:lnTo>
                        <a:pt x="8" y="32"/>
                      </a:lnTo>
                      <a:lnTo>
                        <a:pt x="6" y="30"/>
                      </a:lnTo>
                      <a:lnTo>
                        <a:pt x="3" y="28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9" name="Freeform 1272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5"/>
                    <a:gd name="T1" fmla="*/ 1 h 33"/>
                    <a:gd name="T2" fmla="*/ 0 w 35"/>
                    <a:gd name="T3" fmla="*/ 1 h 33"/>
                    <a:gd name="T4" fmla="*/ 0 w 35"/>
                    <a:gd name="T5" fmla="*/ 1 h 33"/>
                    <a:gd name="T6" fmla="*/ 0 w 35"/>
                    <a:gd name="T7" fmla="*/ 1 h 33"/>
                    <a:gd name="T8" fmla="*/ 0 w 35"/>
                    <a:gd name="T9" fmla="*/ 1 h 33"/>
                    <a:gd name="T10" fmla="*/ 0 w 35"/>
                    <a:gd name="T11" fmla="*/ 1 h 33"/>
                    <a:gd name="T12" fmla="*/ 0 w 35"/>
                    <a:gd name="T13" fmla="*/ 1 h 33"/>
                    <a:gd name="T14" fmla="*/ 0 w 35"/>
                    <a:gd name="T15" fmla="*/ 0 h 33"/>
                    <a:gd name="T16" fmla="*/ 0 w 35"/>
                    <a:gd name="T17" fmla="*/ 0 h 33"/>
                    <a:gd name="T18" fmla="*/ 0 w 35"/>
                    <a:gd name="T19" fmla="*/ 0 h 33"/>
                    <a:gd name="T20" fmla="*/ 0 w 35"/>
                    <a:gd name="T21" fmla="*/ 1 h 33"/>
                    <a:gd name="T22" fmla="*/ 0 w 35"/>
                    <a:gd name="T23" fmla="*/ 1 h 33"/>
                    <a:gd name="T24" fmla="*/ 0 w 35"/>
                    <a:gd name="T25" fmla="*/ 1 h 33"/>
                    <a:gd name="T26" fmla="*/ 0 w 35"/>
                    <a:gd name="T27" fmla="*/ 1 h 33"/>
                    <a:gd name="T28" fmla="*/ 0 w 35"/>
                    <a:gd name="T29" fmla="*/ 1 h 33"/>
                    <a:gd name="T30" fmla="*/ 0 w 35"/>
                    <a:gd name="T31" fmla="*/ 1 h 33"/>
                    <a:gd name="T32" fmla="*/ 0 w 35"/>
                    <a:gd name="T33" fmla="*/ 1 h 33"/>
                    <a:gd name="T34" fmla="*/ 0 w 35"/>
                    <a:gd name="T35" fmla="*/ 1 h 33"/>
                    <a:gd name="T36" fmla="*/ 0 w 35"/>
                    <a:gd name="T37" fmla="*/ 1 h 33"/>
                    <a:gd name="T38" fmla="*/ 0 w 35"/>
                    <a:gd name="T39" fmla="*/ 1 h 33"/>
                    <a:gd name="T40" fmla="*/ 0 w 35"/>
                    <a:gd name="T41" fmla="*/ 1 h 33"/>
                    <a:gd name="T42" fmla="*/ 0 w 35"/>
                    <a:gd name="T43" fmla="*/ 1 h 33"/>
                    <a:gd name="T44" fmla="*/ 0 w 35"/>
                    <a:gd name="T45" fmla="*/ 1 h 33"/>
                    <a:gd name="T46" fmla="*/ 0 w 35"/>
                    <a:gd name="T47" fmla="*/ 1 h 33"/>
                    <a:gd name="T48" fmla="*/ 0 w 35"/>
                    <a:gd name="T49" fmla="*/ 1 h 33"/>
                    <a:gd name="T50" fmla="*/ 0 w 35"/>
                    <a:gd name="T51" fmla="*/ 1 h 33"/>
                    <a:gd name="T52" fmla="*/ 0 w 35"/>
                    <a:gd name="T53" fmla="*/ 1 h 33"/>
                    <a:gd name="T54" fmla="*/ 0 w 35"/>
                    <a:gd name="T55" fmla="*/ 1 h 33"/>
                    <a:gd name="T56" fmla="*/ 0 w 35"/>
                    <a:gd name="T57" fmla="*/ 1 h 33"/>
                    <a:gd name="T58" fmla="*/ 0 w 35"/>
                    <a:gd name="T59" fmla="*/ 1 h 33"/>
                    <a:gd name="T60" fmla="*/ 0 w 35"/>
                    <a:gd name="T61" fmla="*/ 1 h 33"/>
                    <a:gd name="T62" fmla="*/ 0 w 35"/>
                    <a:gd name="T63" fmla="*/ 1 h 33"/>
                    <a:gd name="T64" fmla="*/ 0 w 35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3"/>
                    <a:gd name="T101" fmla="*/ 35 w 35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3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8" y="3"/>
                      </a:lnTo>
                      <a:lnTo>
                        <a:pt x="31" y="5"/>
                      </a:lnTo>
                      <a:lnTo>
                        <a:pt x="33" y="8"/>
                      </a:lnTo>
                      <a:lnTo>
                        <a:pt x="34" y="10"/>
                      </a:lnTo>
                      <a:lnTo>
                        <a:pt x="35" y="14"/>
                      </a:lnTo>
                      <a:lnTo>
                        <a:pt x="35" y="17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3" y="27"/>
                      </a:lnTo>
                      <a:lnTo>
                        <a:pt x="31" y="29"/>
                      </a:lnTo>
                      <a:lnTo>
                        <a:pt x="28" y="31"/>
                      </a:lnTo>
                      <a:lnTo>
                        <a:pt x="26" y="32"/>
                      </a:lnTo>
                      <a:lnTo>
                        <a:pt x="22" y="33"/>
                      </a:lnTo>
                      <a:lnTo>
                        <a:pt x="18" y="33"/>
                      </a:lnTo>
                      <a:lnTo>
                        <a:pt x="15" y="33"/>
                      </a:lnTo>
                      <a:lnTo>
                        <a:pt x="11" y="32"/>
                      </a:lnTo>
                      <a:lnTo>
                        <a:pt x="8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1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0" name="Freeform 1273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5"/>
                    <a:gd name="T1" fmla="*/ 1 h 33"/>
                    <a:gd name="T2" fmla="*/ 0 w 35"/>
                    <a:gd name="T3" fmla="*/ 1 h 33"/>
                    <a:gd name="T4" fmla="*/ 0 w 35"/>
                    <a:gd name="T5" fmla="*/ 1 h 33"/>
                    <a:gd name="T6" fmla="*/ 0 w 35"/>
                    <a:gd name="T7" fmla="*/ 1 h 33"/>
                    <a:gd name="T8" fmla="*/ 0 w 35"/>
                    <a:gd name="T9" fmla="*/ 1 h 33"/>
                    <a:gd name="T10" fmla="*/ 0 w 35"/>
                    <a:gd name="T11" fmla="*/ 1 h 33"/>
                    <a:gd name="T12" fmla="*/ 0 w 35"/>
                    <a:gd name="T13" fmla="*/ 1 h 33"/>
                    <a:gd name="T14" fmla="*/ 0 w 35"/>
                    <a:gd name="T15" fmla="*/ 0 h 33"/>
                    <a:gd name="T16" fmla="*/ 0 w 35"/>
                    <a:gd name="T17" fmla="*/ 0 h 33"/>
                    <a:gd name="T18" fmla="*/ 0 w 35"/>
                    <a:gd name="T19" fmla="*/ 0 h 33"/>
                    <a:gd name="T20" fmla="*/ 0 w 35"/>
                    <a:gd name="T21" fmla="*/ 1 h 33"/>
                    <a:gd name="T22" fmla="*/ 0 w 35"/>
                    <a:gd name="T23" fmla="*/ 1 h 33"/>
                    <a:gd name="T24" fmla="*/ 0 w 35"/>
                    <a:gd name="T25" fmla="*/ 1 h 33"/>
                    <a:gd name="T26" fmla="*/ 0 w 35"/>
                    <a:gd name="T27" fmla="*/ 1 h 33"/>
                    <a:gd name="T28" fmla="*/ 0 w 35"/>
                    <a:gd name="T29" fmla="*/ 1 h 33"/>
                    <a:gd name="T30" fmla="*/ 0 w 35"/>
                    <a:gd name="T31" fmla="*/ 1 h 33"/>
                    <a:gd name="T32" fmla="*/ 0 w 35"/>
                    <a:gd name="T33" fmla="*/ 1 h 33"/>
                    <a:gd name="T34" fmla="*/ 0 w 35"/>
                    <a:gd name="T35" fmla="*/ 1 h 33"/>
                    <a:gd name="T36" fmla="*/ 0 w 35"/>
                    <a:gd name="T37" fmla="*/ 1 h 33"/>
                    <a:gd name="T38" fmla="*/ 0 w 35"/>
                    <a:gd name="T39" fmla="*/ 1 h 33"/>
                    <a:gd name="T40" fmla="*/ 0 w 35"/>
                    <a:gd name="T41" fmla="*/ 1 h 33"/>
                    <a:gd name="T42" fmla="*/ 0 w 35"/>
                    <a:gd name="T43" fmla="*/ 1 h 33"/>
                    <a:gd name="T44" fmla="*/ 0 w 35"/>
                    <a:gd name="T45" fmla="*/ 1 h 33"/>
                    <a:gd name="T46" fmla="*/ 0 w 35"/>
                    <a:gd name="T47" fmla="*/ 1 h 33"/>
                    <a:gd name="T48" fmla="*/ 0 w 35"/>
                    <a:gd name="T49" fmla="*/ 1 h 33"/>
                    <a:gd name="T50" fmla="*/ 0 w 35"/>
                    <a:gd name="T51" fmla="*/ 1 h 33"/>
                    <a:gd name="T52" fmla="*/ 0 w 35"/>
                    <a:gd name="T53" fmla="*/ 1 h 33"/>
                    <a:gd name="T54" fmla="*/ 0 w 35"/>
                    <a:gd name="T55" fmla="*/ 1 h 33"/>
                    <a:gd name="T56" fmla="*/ 0 w 35"/>
                    <a:gd name="T57" fmla="*/ 1 h 33"/>
                    <a:gd name="T58" fmla="*/ 0 w 35"/>
                    <a:gd name="T59" fmla="*/ 1 h 33"/>
                    <a:gd name="T60" fmla="*/ 0 w 35"/>
                    <a:gd name="T61" fmla="*/ 1 h 33"/>
                    <a:gd name="T62" fmla="*/ 0 w 35"/>
                    <a:gd name="T63" fmla="*/ 1 h 33"/>
                    <a:gd name="T64" fmla="*/ 0 w 35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5"/>
                    <a:gd name="T100" fmla="*/ 0 h 33"/>
                    <a:gd name="T101" fmla="*/ 35 w 35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5" h="33">
                      <a:moveTo>
                        <a:pt x="0" y="17"/>
                      </a:moveTo>
                      <a:lnTo>
                        <a:pt x="1" y="14"/>
                      </a:lnTo>
                      <a:lnTo>
                        <a:pt x="1" y="10"/>
                      </a:lnTo>
                      <a:lnTo>
                        <a:pt x="4" y="8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1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5"/>
                      </a:lnTo>
                      <a:lnTo>
                        <a:pt x="32" y="8"/>
                      </a:lnTo>
                      <a:lnTo>
                        <a:pt x="34" y="10"/>
                      </a:lnTo>
                      <a:lnTo>
                        <a:pt x="35" y="14"/>
                      </a:lnTo>
                      <a:lnTo>
                        <a:pt x="35" y="17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2" y="27"/>
                      </a:lnTo>
                      <a:lnTo>
                        <a:pt x="30" y="29"/>
                      </a:lnTo>
                      <a:lnTo>
                        <a:pt x="28" y="31"/>
                      </a:lnTo>
                      <a:lnTo>
                        <a:pt x="24" y="32"/>
                      </a:lnTo>
                      <a:lnTo>
                        <a:pt x="21" y="33"/>
                      </a:lnTo>
                      <a:lnTo>
                        <a:pt x="18" y="33"/>
                      </a:lnTo>
                      <a:lnTo>
                        <a:pt x="15" y="33"/>
                      </a:lnTo>
                      <a:lnTo>
                        <a:pt x="11" y="32"/>
                      </a:lnTo>
                      <a:lnTo>
                        <a:pt x="8" y="31"/>
                      </a:lnTo>
                      <a:lnTo>
                        <a:pt x="6" y="29"/>
                      </a:lnTo>
                      <a:lnTo>
                        <a:pt x="4" y="27"/>
                      </a:lnTo>
                      <a:lnTo>
                        <a:pt x="1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1" name="Freeform 1274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4"/>
                    <a:gd name="T1" fmla="*/ 1 h 33"/>
                    <a:gd name="T2" fmla="*/ 0 w 34"/>
                    <a:gd name="T3" fmla="*/ 1 h 33"/>
                    <a:gd name="T4" fmla="*/ 1 w 34"/>
                    <a:gd name="T5" fmla="*/ 1 h 33"/>
                    <a:gd name="T6" fmla="*/ 1 w 34"/>
                    <a:gd name="T7" fmla="*/ 1 h 33"/>
                    <a:gd name="T8" fmla="*/ 1 w 34"/>
                    <a:gd name="T9" fmla="*/ 1 h 33"/>
                    <a:gd name="T10" fmla="*/ 1 w 34"/>
                    <a:gd name="T11" fmla="*/ 1 h 33"/>
                    <a:gd name="T12" fmla="*/ 1 w 34"/>
                    <a:gd name="T13" fmla="*/ 1 h 33"/>
                    <a:gd name="T14" fmla="*/ 1 w 34"/>
                    <a:gd name="T15" fmla="*/ 0 h 33"/>
                    <a:gd name="T16" fmla="*/ 1 w 34"/>
                    <a:gd name="T17" fmla="*/ 0 h 33"/>
                    <a:gd name="T18" fmla="*/ 1 w 34"/>
                    <a:gd name="T19" fmla="*/ 0 h 33"/>
                    <a:gd name="T20" fmla="*/ 1 w 34"/>
                    <a:gd name="T21" fmla="*/ 1 h 33"/>
                    <a:gd name="T22" fmla="*/ 1 w 34"/>
                    <a:gd name="T23" fmla="*/ 1 h 33"/>
                    <a:gd name="T24" fmla="*/ 1 w 34"/>
                    <a:gd name="T25" fmla="*/ 1 h 33"/>
                    <a:gd name="T26" fmla="*/ 1 w 34"/>
                    <a:gd name="T27" fmla="*/ 1 h 33"/>
                    <a:gd name="T28" fmla="*/ 1 w 34"/>
                    <a:gd name="T29" fmla="*/ 1 h 33"/>
                    <a:gd name="T30" fmla="*/ 1 w 34"/>
                    <a:gd name="T31" fmla="*/ 1 h 33"/>
                    <a:gd name="T32" fmla="*/ 1 w 34"/>
                    <a:gd name="T33" fmla="*/ 1 h 33"/>
                    <a:gd name="T34" fmla="*/ 1 w 34"/>
                    <a:gd name="T35" fmla="*/ 1 h 33"/>
                    <a:gd name="T36" fmla="*/ 1 w 34"/>
                    <a:gd name="T37" fmla="*/ 1 h 33"/>
                    <a:gd name="T38" fmla="*/ 1 w 34"/>
                    <a:gd name="T39" fmla="*/ 1 h 33"/>
                    <a:gd name="T40" fmla="*/ 1 w 34"/>
                    <a:gd name="T41" fmla="*/ 1 h 33"/>
                    <a:gd name="T42" fmla="*/ 1 w 34"/>
                    <a:gd name="T43" fmla="*/ 1 h 33"/>
                    <a:gd name="T44" fmla="*/ 1 w 34"/>
                    <a:gd name="T45" fmla="*/ 1 h 33"/>
                    <a:gd name="T46" fmla="*/ 1 w 34"/>
                    <a:gd name="T47" fmla="*/ 1 h 33"/>
                    <a:gd name="T48" fmla="*/ 1 w 34"/>
                    <a:gd name="T49" fmla="*/ 1 h 33"/>
                    <a:gd name="T50" fmla="*/ 1 w 34"/>
                    <a:gd name="T51" fmla="*/ 1 h 33"/>
                    <a:gd name="T52" fmla="*/ 1 w 34"/>
                    <a:gd name="T53" fmla="*/ 1 h 33"/>
                    <a:gd name="T54" fmla="*/ 1 w 34"/>
                    <a:gd name="T55" fmla="*/ 1 h 33"/>
                    <a:gd name="T56" fmla="*/ 1 w 34"/>
                    <a:gd name="T57" fmla="*/ 1 h 33"/>
                    <a:gd name="T58" fmla="*/ 1 w 34"/>
                    <a:gd name="T59" fmla="*/ 1 h 33"/>
                    <a:gd name="T60" fmla="*/ 1 w 34"/>
                    <a:gd name="T61" fmla="*/ 1 h 33"/>
                    <a:gd name="T62" fmla="*/ 0 w 34"/>
                    <a:gd name="T63" fmla="*/ 1 h 33"/>
                    <a:gd name="T64" fmla="*/ 0 w 34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4"/>
                    <a:gd name="T100" fmla="*/ 0 h 33"/>
                    <a:gd name="T101" fmla="*/ 34 w 34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4" h="33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3" y="10"/>
                      </a:lnTo>
                      <a:lnTo>
                        <a:pt x="33" y="14"/>
                      </a:lnTo>
                      <a:lnTo>
                        <a:pt x="34" y="17"/>
                      </a:ln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1" y="26"/>
                      </a:lnTo>
                      <a:lnTo>
                        <a:pt x="29" y="29"/>
                      </a:lnTo>
                      <a:lnTo>
                        <a:pt x="27" y="30"/>
                      </a:lnTo>
                      <a:lnTo>
                        <a:pt x="23" y="32"/>
                      </a:lnTo>
                      <a:lnTo>
                        <a:pt x="20" y="33"/>
                      </a:lnTo>
                      <a:lnTo>
                        <a:pt x="17" y="33"/>
                      </a:lnTo>
                      <a:lnTo>
                        <a:pt x="14" y="33"/>
                      </a:lnTo>
                      <a:lnTo>
                        <a:pt x="10" y="32"/>
                      </a:lnTo>
                      <a:lnTo>
                        <a:pt x="7" y="30"/>
                      </a:lnTo>
                      <a:lnTo>
                        <a:pt x="5" y="29"/>
                      </a:lnTo>
                      <a:lnTo>
                        <a:pt x="3" y="26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2" name="Freeform 1275"/>
                <p:cNvSpPr>
                  <a:spLocks/>
                </p:cNvSpPr>
                <p:nvPr/>
              </p:nvSpPr>
              <p:spPr bwMode="auto">
                <a:xfrm>
                  <a:off x="774" y="1389"/>
                  <a:ext cx="17" cy="17"/>
                </a:xfrm>
                <a:custGeom>
                  <a:avLst/>
                  <a:gdLst>
                    <a:gd name="T0" fmla="*/ 0 w 33"/>
                    <a:gd name="T1" fmla="*/ 1 h 33"/>
                    <a:gd name="T2" fmla="*/ 0 w 33"/>
                    <a:gd name="T3" fmla="*/ 1 h 33"/>
                    <a:gd name="T4" fmla="*/ 1 w 33"/>
                    <a:gd name="T5" fmla="*/ 1 h 33"/>
                    <a:gd name="T6" fmla="*/ 1 w 33"/>
                    <a:gd name="T7" fmla="*/ 1 h 33"/>
                    <a:gd name="T8" fmla="*/ 1 w 33"/>
                    <a:gd name="T9" fmla="*/ 1 h 33"/>
                    <a:gd name="T10" fmla="*/ 1 w 33"/>
                    <a:gd name="T11" fmla="*/ 1 h 33"/>
                    <a:gd name="T12" fmla="*/ 1 w 33"/>
                    <a:gd name="T13" fmla="*/ 1 h 33"/>
                    <a:gd name="T14" fmla="*/ 1 w 33"/>
                    <a:gd name="T15" fmla="*/ 1 h 33"/>
                    <a:gd name="T16" fmla="*/ 1 w 33"/>
                    <a:gd name="T17" fmla="*/ 0 h 33"/>
                    <a:gd name="T18" fmla="*/ 1 w 33"/>
                    <a:gd name="T19" fmla="*/ 1 h 33"/>
                    <a:gd name="T20" fmla="*/ 1 w 33"/>
                    <a:gd name="T21" fmla="*/ 1 h 33"/>
                    <a:gd name="T22" fmla="*/ 1 w 33"/>
                    <a:gd name="T23" fmla="*/ 1 h 33"/>
                    <a:gd name="T24" fmla="*/ 1 w 33"/>
                    <a:gd name="T25" fmla="*/ 1 h 33"/>
                    <a:gd name="T26" fmla="*/ 1 w 33"/>
                    <a:gd name="T27" fmla="*/ 1 h 33"/>
                    <a:gd name="T28" fmla="*/ 1 w 33"/>
                    <a:gd name="T29" fmla="*/ 1 h 33"/>
                    <a:gd name="T30" fmla="*/ 1 w 33"/>
                    <a:gd name="T31" fmla="*/ 1 h 33"/>
                    <a:gd name="T32" fmla="*/ 1 w 33"/>
                    <a:gd name="T33" fmla="*/ 1 h 33"/>
                    <a:gd name="T34" fmla="*/ 1 w 33"/>
                    <a:gd name="T35" fmla="*/ 1 h 33"/>
                    <a:gd name="T36" fmla="*/ 1 w 33"/>
                    <a:gd name="T37" fmla="*/ 1 h 33"/>
                    <a:gd name="T38" fmla="*/ 1 w 33"/>
                    <a:gd name="T39" fmla="*/ 1 h 33"/>
                    <a:gd name="T40" fmla="*/ 1 w 33"/>
                    <a:gd name="T41" fmla="*/ 1 h 33"/>
                    <a:gd name="T42" fmla="*/ 1 w 33"/>
                    <a:gd name="T43" fmla="*/ 1 h 33"/>
                    <a:gd name="T44" fmla="*/ 1 w 33"/>
                    <a:gd name="T45" fmla="*/ 1 h 33"/>
                    <a:gd name="T46" fmla="*/ 1 w 33"/>
                    <a:gd name="T47" fmla="*/ 1 h 33"/>
                    <a:gd name="T48" fmla="*/ 1 w 33"/>
                    <a:gd name="T49" fmla="*/ 1 h 33"/>
                    <a:gd name="T50" fmla="*/ 1 w 33"/>
                    <a:gd name="T51" fmla="*/ 1 h 33"/>
                    <a:gd name="T52" fmla="*/ 1 w 33"/>
                    <a:gd name="T53" fmla="*/ 1 h 33"/>
                    <a:gd name="T54" fmla="*/ 1 w 33"/>
                    <a:gd name="T55" fmla="*/ 1 h 33"/>
                    <a:gd name="T56" fmla="*/ 1 w 33"/>
                    <a:gd name="T57" fmla="*/ 1 h 33"/>
                    <a:gd name="T58" fmla="*/ 1 w 33"/>
                    <a:gd name="T59" fmla="*/ 1 h 33"/>
                    <a:gd name="T60" fmla="*/ 1 w 33"/>
                    <a:gd name="T61" fmla="*/ 1 h 33"/>
                    <a:gd name="T62" fmla="*/ 0 w 33"/>
                    <a:gd name="T63" fmla="*/ 1 h 33"/>
                    <a:gd name="T64" fmla="*/ 0 w 33"/>
                    <a:gd name="T65" fmla="*/ 1 h 3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3"/>
                    <a:gd name="T101" fmla="*/ 33 w 33"/>
                    <a:gd name="T102" fmla="*/ 33 h 3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3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7" y="4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3"/>
                      </a:lnTo>
                      <a:lnTo>
                        <a:pt x="26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2" y="11"/>
                      </a:lnTo>
                      <a:lnTo>
                        <a:pt x="33" y="14"/>
                      </a:lnTo>
                      <a:lnTo>
                        <a:pt x="33" y="17"/>
                      </a:lnTo>
                      <a:lnTo>
                        <a:pt x="33" y="20"/>
                      </a:lnTo>
                      <a:lnTo>
                        <a:pt x="32" y="23"/>
                      </a:lnTo>
                      <a:lnTo>
                        <a:pt x="31" y="26"/>
                      </a:lnTo>
                      <a:lnTo>
                        <a:pt x="29" y="28"/>
                      </a:lnTo>
                      <a:lnTo>
                        <a:pt x="26" y="30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7" y="33"/>
                      </a:lnTo>
                      <a:lnTo>
                        <a:pt x="14" y="32"/>
                      </a:lnTo>
                      <a:lnTo>
                        <a:pt x="10" y="32"/>
                      </a:lnTo>
                      <a:lnTo>
                        <a:pt x="7" y="30"/>
                      </a:lnTo>
                      <a:lnTo>
                        <a:pt x="5" y="28"/>
                      </a:lnTo>
                      <a:lnTo>
                        <a:pt x="3" y="26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3" name="Freeform 1276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7" cy="15"/>
                </a:xfrm>
                <a:custGeom>
                  <a:avLst/>
                  <a:gdLst>
                    <a:gd name="T0" fmla="*/ 0 w 33"/>
                    <a:gd name="T1" fmla="*/ 0 h 31"/>
                    <a:gd name="T2" fmla="*/ 0 w 33"/>
                    <a:gd name="T3" fmla="*/ 0 h 31"/>
                    <a:gd name="T4" fmla="*/ 1 w 33"/>
                    <a:gd name="T5" fmla="*/ 0 h 31"/>
                    <a:gd name="T6" fmla="*/ 1 w 33"/>
                    <a:gd name="T7" fmla="*/ 0 h 31"/>
                    <a:gd name="T8" fmla="*/ 1 w 33"/>
                    <a:gd name="T9" fmla="*/ 0 h 31"/>
                    <a:gd name="T10" fmla="*/ 1 w 33"/>
                    <a:gd name="T11" fmla="*/ 0 h 31"/>
                    <a:gd name="T12" fmla="*/ 1 w 33"/>
                    <a:gd name="T13" fmla="*/ 0 h 31"/>
                    <a:gd name="T14" fmla="*/ 1 w 33"/>
                    <a:gd name="T15" fmla="*/ 0 h 31"/>
                    <a:gd name="T16" fmla="*/ 1 w 33"/>
                    <a:gd name="T17" fmla="*/ 0 h 31"/>
                    <a:gd name="T18" fmla="*/ 1 w 33"/>
                    <a:gd name="T19" fmla="*/ 0 h 31"/>
                    <a:gd name="T20" fmla="*/ 1 w 33"/>
                    <a:gd name="T21" fmla="*/ 0 h 31"/>
                    <a:gd name="T22" fmla="*/ 1 w 33"/>
                    <a:gd name="T23" fmla="*/ 0 h 31"/>
                    <a:gd name="T24" fmla="*/ 1 w 33"/>
                    <a:gd name="T25" fmla="*/ 0 h 31"/>
                    <a:gd name="T26" fmla="*/ 1 w 33"/>
                    <a:gd name="T27" fmla="*/ 0 h 31"/>
                    <a:gd name="T28" fmla="*/ 1 w 33"/>
                    <a:gd name="T29" fmla="*/ 0 h 31"/>
                    <a:gd name="T30" fmla="*/ 1 w 33"/>
                    <a:gd name="T31" fmla="*/ 0 h 31"/>
                    <a:gd name="T32" fmla="*/ 1 w 33"/>
                    <a:gd name="T33" fmla="*/ 0 h 31"/>
                    <a:gd name="T34" fmla="*/ 1 w 33"/>
                    <a:gd name="T35" fmla="*/ 0 h 31"/>
                    <a:gd name="T36" fmla="*/ 1 w 33"/>
                    <a:gd name="T37" fmla="*/ 0 h 31"/>
                    <a:gd name="T38" fmla="*/ 1 w 33"/>
                    <a:gd name="T39" fmla="*/ 0 h 31"/>
                    <a:gd name="T40" fmla="*/ 1 w 33"/>
                    <a:gd name="T41" fmla="*/ 0 h 31"/>
                    <a:gd name="T42" fmla="*/ 1 w 33"/>
                    <a:gd name="T43" fmla="*/ 0 h 31"/>
                    <a:gd name="T44" fmla="*/ 1 w 33"/>
                    <a:gd name="T45" fmla="*/ 0 h 31"/>
                    <a:gd name="T46" fmla="*/ 1 w 33"/>
                    <a:gd name="T47" fmla="*/ 0 h 31"/>
                    <a:gd name="T48" fmla="*/ 1 w 33"/>
                    <a:gd name="T49" fmla="*/ 0 h 31"/>
                    <a:gd name="T50" fmla="*/ 1 w 33"/>
                    <a:gd name="T51" fmla="*/ 0 h 31"/>
                    <a:gd name="T52" fmla="*/ 1 w 33"/>
                    <a:gd name="T53" fmla="*/ 0 h 31"/>
                    <a:gd name="T54" fmla="*/ 1 w 33"/>
                    <a:gd name="T55" fmla="*/ 0 h 31"/>
                    <a:gd name="T56" fmla="*/ 1 w 33"/>
                    <a:gd name="T57" fmla="*/ 0 h 31"/>
                    <a:gd name="T58" fmla="*/ 1 w 33"/>
                    <a:gd name="T59" fmla="*/ 0 h 31"/>
                    <a:gd name="T60" fmla="*/ 1 w 33"/>
                    <a:gd name="T61" fmla="*/ 0 h 31"/>
                    <a:gd name="T62" fmla="*/ 0 w 33"/>
                    <a:gd name="T63" fmla="*/ 0 h 31"/>
                    <a:gd name="T64" fmla="*/ 0 w 33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1"/>
                    <a:gd name="T101" fmla="*/ 33 w 33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1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3" y="13"/>
                      </a:lnTo>
                      <a:lnTo>
                        <a:pt x="33" y="16"/>
                      </a:lnTo>
                      <a:lnTo>
                        <a:pt x="33" y="19"/>
                      </a:lnTo>
                      <a:lnTo>
                        <a:pt x="32" y="22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6" y="29"/>
                      </a:lnTo>
                      <a:lnTo>
                        <a:pt x="23" y="30"/>
                      </a:lnTo>
                      <a:lnTo>
                        <a:pt x="20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30"/>
                      </a:lnTo>
                      <a:lnTo>
                        <a:pt x="7" y="29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4" name="Freeform 1277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2"/>
                    <a:gd name="T1" fmla="*/ 0 h 31"/>
                    <a:gd name="T2" fmla="*/ 0 w 32"/>
                    <a:gd name="T3" fmla="*/ 0 h 31"/>
                    <a:gd name="T4" fmla="*/ 1 w 32"/>
                    <a:gd name="T5" fmla="*/ 0 h 31"/>
                    <a:gd name="T6" fmla="*/ 1 w 32"/>
                    <a:gd name="T7" fmla="*/ 0 h 31"/>
                    <a:gd name="T8" fmla="*/ 1 w 32"/>
                    <a:gd name="T9" fmla="*/ 0 h 31"/>
                    <a:gd name="T10" fmla="*/ 1 w 32"/>
                    <a:gd name="T11" fmla="*/ 0 h 31"/>
                    <a:gd name="T12" fmla="*/ 1 w 32"/>
                    <a:gd name="T13" fmla="*/ 0 h 31"/>
                    <a:gd name="T14" fmla="*/ 1 w 32"/>
                    <a:gd name="T15" fmla="*/ 0 h 31"/>
                    <a:gd name="T16" fmla="*/ 1 w 32"/>
                    <a:gd name="T17" fmla="*/ 0 h 31"/>
                    <a:gd name="T18" fmla="*/ 1 w 32"/>
                    <a:gd name="T19" fmla="*/ 0 h 31"/>
                    <a:gd name="T20" fmla="*/ 1 w 32"/>
                    <a:gd name="T21" fmla="*/ 0 h 31"/>
                    <a:gd name="T22" fmla="*/ 1 w 32"/>
                    <a:gd name="T23" fmla="*/ 0 h 31"/>
                    <a:gd name="T24" fmla="*/ 1 w 32"/>
                    <a:gd name="T25" fmla="*/ 0 h 31"/>
                    <a:gd name="T26" fmla="*/ 1 w 32"/>
                    <a:gd name="T27" fmla="*/ 0 h 31"/>
                    <a:gd name="T28" fmla="*/ 1 w 32"/>
                    <a:gd name="T29" fmla="*/ 0 h 31"/>
                    <a:gd name="T30" fmla="*/ 1 w 32"/>
                    <a:gd name="T31" fmla="*/ 0 h 31"/>
                    <a:gd name="T32" fmla="*/ 1 w 32"/>
                    <a:gd name="T33" fmla="*/ 0 h 31"/>
                    <a:gd name="T34" fmla="*/ 1 w 32"/>
                    <a:gd name="T35" fmla="*/ 0 h 31"/>
                    <a:gd name="T36" fmla="*/ 1 w 32"/>
                    <a:gd name="T37" fmla="*/ 0 h 31"/>
                    <a:gd name="T38" fmla="*/ 1 w 32"/>
                    <a:gd name="T39" fmla="*/ 0 h 31"/>
                    <a:gd name="T40" fmla="*/ 1 w 32"/>
                    <a:gd name="T41" fmla="*/ 0 h 31"/>
                    <a:gd name="T42" fmla="*/ 1 w 32"/>
                    <a:gd name="T43" fmla="*/ 0 h 31"/>
                    <a:gd name="T44" fmla="*/ 1 w 32"/>
                    <a:gd name="T45" fmla="*/ 0 h 31"/>
                    <a:gd name="T46" fmla="*/ 1 w 32"/>
                    <a:gd name="T47" fmla="*/ 0 h 31"/>
                    <a:gd name="T48" fmla="*/ 1 w 32"/>
                    <a:gd name="T49" fmla="*/ 0 h 31"/>
                    <a:gd name="T50" fmla="*/ 1 w 32"/>
                    <a:gd name="T51" fmla="*/ 0 h 31"/>
                    <a:gd name="T52" fmla="*/ 1 w 32"/>
                    <a:gd name="T53" fmla="*/ 0 h 31"/>
                    <a:gd name="T54" fmla="*/ 1 w 32"/>
                    <a:gd name="T55" fmla="*/ 0 h 31"/>
                    <a:gd name="T56" fmla="*/ 1 w 32"/>
                    <a:gd name="T57" fmla="*/ 0 h 31"/>
                    <a:gd name="T58" fmla="*/ 1 w 32"/>
                    <a:gd name="T59" fmla="*/ 0 h 31"/>
                    <a:gd name="T60" fmla="*/ 1 w 32"/>
                    <a:gd name="T61" fmla="*/ 0 h 31"/>
                    <a:gd name="T62" fmla="*/ 0 w 32"/>
                    <a:gd name="T63" fmla="*/ 0 h 31"/>
                    <a:gd name="T64" fmla="*/ 0 w 32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1"/>
                    <a:gd name="T101" fmla="*/ 32 w 32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1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32" y="16"/>
                      </a:lnTo>
                      <a:lnTo>
                        <a:pt x="32" y="19"/>
                      </a:lnTo>
                      <a:lnTo>
                        <a:pt x="31" y="22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6" y="29"/>
                      </a:lnTo>
                      <a:lnTo>
                        <a:pt x="22" y="30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30"/>
                      </a:lnTo>
                      <a:lnTo>
                        <a:pt x="7" y="29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5" name="Freeform 1278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2"/>
                    <a:gd name="T1" fmla="*/ 0 h 31"/>
                    <a:gd name="T2" fmla="*/ 0 w 32"/>
                    <a:gd name="T3" fmla="*/ 0 h 31"/>
                    <a:gd name="T4" fmla="*/ 1 w 32"/>
                    <a:gd name="T5" fmla="*/ 0 h 31"/>
                    <a:gd name="T6" fmla="*/ 1 w 32"/>
                    <a:gd name="T7" fmla="*/ 0 h 31"/>
                    <a:gd name="T8" fmla="*/ 1 w 32"/>
                    <a:gd name="T9" fmla="*/ 0 h 31"/>
                    <a:gd name="T10" fmla="*/ 1 w 32"/>
                    <a:gd name="T11" fmla="*/ 0 h 31"/>
                    <a:gd name="T12" fmla="*/ 1 w 32"/>
                    <a:gd name="T13" fmla="*/ 0 h 31"/>
                    <a:gd name="T14" fmla="*/ 1 w 32"/>
                    <a:gd name="T15" fmla="*/ 0 h 31"/>
                    <a:gd name="T16" fmla="*/ 1 w 32"/>
                    <a:gd name="T17" fmla="*/ 0 h 31"/>
                    <a:gd name="T18" fmla="*/ 1 w 32"/>
                    <a:gd name="T19" fmla="*/ 0 h 31"/>
                    <a:gd name="T20" fmla="*/ 1 w 32"/>
                    <a:gd name="T21" fmla="*/ 0 h 31"/>
                    <a:gd name="T22" fmla="*/ 1 w 32"/>
                    <a:gd name="T23" fmla="*/ 0 h 31"/>
                    <a:gd name="T24" fmla="*/ 1 w 32"/>
                    <a:gd name="T25" fmla="*/ 0 h 31"/>
                    <a:gd name="T26" fmla="*/ 1 w 32"/>
                    <a:gd name="T27" fmla="*/ 0 h 31"/>
                    <a:gd name="T28" fmla="*/ 1 w 32"/>
                    <a:gd name="T29" fmla="*/ 0 h 31"/>
                    <a:gd name="T30" fmla="*/ 1 w 32"/>
                    <a:gd name="T31" fmla="*/ 0 h 31"/>
                    <a:gd name="T32" fmla="*/ 1 w 32"/>
                    <a:gd name="T33" fmla="*/ 0 h 31"/>
                    <a:gd name="T34" fmla="*/ 1 w 32"/>
                    <a:gd name="T35" fmla="*/ 0 h 31"/>
                    <a:gd name="T36" fmla="*/ 1 w 32"/>
                    <a:gd name="T37" fmla="*/ 0 h 31"/>
                    <a:gd name="T38" fmla="*/ 1 w 32"/>
                    <a:gd name="T39" fmla="*/ 0 h 31"/>
                    <a:gd name="T40" fmla="*/ 1 w 32"/>
                    <a:gd name="T41" fmla="*/ 0 h 31"/>
                    <a:gd name="T42" fmla="*/ 1 w 32"/>
                    <a:gd name="T43" fmla="*/ 0 h 31"/>
                    <a:gd name="T44" fmla="*/ 1 w 32"/>
                    <a:gd name="T45" fmla="*/ 0 h 31"/>
                    <a:gd name="T46" fmla="*/ 1 w 32"/>
                    <a:gd name="T47" fmla="*/ 0 h 31"/>
                    <a:gd name="T48" fmla="*/ 1 w 32"/>
                    <a:gd name="T49" fmla="*/ 0 h 31"/>
                    <a:gd name="T50" fmla="*/ 1 w 32"/>
                    <a:gd name="T51" fmla="*/ 0 h 31"/>
                    <a:gd name="T52" fmla="*/ 1 w 32"/>
                    <a:gd name="T53" fmla="*/ 0 h 31"/>
                    <a:gd name="T54" fmla="*/ 1 w 32"/>
                    <a:gd name="T55" fmla="*/ 0 h 31"/>
                    <a:gd name="T56" fmla="*/ 1 w 32"/>
                    <a:gd name="T57" fmla="*/ 0 h 31"/>
                    <a:gd name="T58" fmla="*/ 1 w 32"/>
                    <a:gd name="T59" fmla="*/ 0 h 31"/>
                    <a:gd name="T60" fmla="*/ 1 w 32"/>
                    <a:gd name="T61" fmla="*/ 0 h 31"/>
                    <a:gd name="T62" fmla="*/ 0 w 32"/>
                    <a:gd name="T63" fmla="*/ 0 h 31"/>
                    <a:gd name="T64" fmla="*/ 0 w 32"/>
                    <a:gd name="T65" fmla="*/ 0 h 3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1"/>
                    <a:gd name="T101" fmla="*/ 32 w 32"/>
                    <a:gd name="T102" fmla="*/ 31 h 3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1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1" y="10"/>
                      </a:lnTo>
                      <a:lnTo>
                        <a:pt x="32" y="13"/>
                      </a:lnTo>
                      <a:lnTo>
                        <a:pt x="32" y="16"/>
                      </a:lnTo>
                      <a:lnTo>
                        <a:pt x="32" y="19"/>
                      </a:lnTo>
                      <a:lnTo>
                        <a:pt x="31" y="22"/>
                      </a:lnTo>
                      <a:lnTo>
                        <a:pt x="30" y="25"/>
                      </a:lnTo>
                      <a:lnTo>
                        <a:pt x="28" y="27"/>
                      </a:lnTo>
                      <a:lnTo>
                        <a:pt x="26" y="29"/>
                      </a:lnTo>
                      <a:lnTo>
                        <a:pt x="22" y="30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4" y="31"/>
                      </a:lnTo>
                      <a:lnTo>
                        <a:pt x="10" y="30"/>
                      </a:lnTo>
                      <a:lnTo>
                        <a:pt x="8" y="29"/>
                      </a:lnTo>
                      <a:lnTo>
                        <a:pt x="5" y="27"/>
                      </a:lnTo>
                      <a:lnTo>
                        <a:pt x="4" y="25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6" name="Freeform 1279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2"/>
                    <a:gd name="T1" fmla="*/ 1 h 29"/>
                    <a:gd name="T2" fmla="*/ 1 w 32"/>
                    <a:gd name="T3" fmla="*/ 1 h 29"/>
                    <a:gd name="T4" fmla="*/ 1 w 32"/>
                    <a:gd name="T5" fmla="*/ 1 h 29"/>
                    <a:gd name="T6" fmla="*/ 1 w 32"/>
                    <a:gd name="T7" fmla="*/ 1 h 29"/>
                    <a:gd name="T8" fmla="*/ 1 w 32"/>
                    <a:gd name="T9" fmla="*/ 1 h 29"/>
                    <a:gd name="T10" fmla="*/ 1 w 32"/>
                    <a:gd name="T11" fmla="*/ 1 h 29"/>
                    <a:gd name="T12" fmla="*/ 1 w 32"/>
                    <a:gd name="T13" fmla="*/ 1 h 29"/>
                    <a:gd name="T14" fmla="*/ 1 w 32"/>
                    <a:gd name="T15" fmla="*/ 0 h 29"/>
                    <a:gd name="T16" fmla="*/ 1 w 32"/>
                    <a:gd name="T17" fmla="*/ 0 h 29"/>
                    <a:gd name="T18" fmla="*/ 1 w 32"/>
                    <a:gd name="T19" fmla="*/ 0 h 29"/>
                    <a:gd name="T20" fmla="*/ 1 w 32"/>
                    <a:gd name="T21" fmla="*/ 1 h 29"/>
                    <a:gd name="T22" fmla="*/ 1 w 32"/>
                    <a:gd name="T23" fmla="*/ 1 h 29"/>
                    <a:gd name="T24" fmla="*/ 1 w 32"/>
                    <a:gd name="T25" fmla="*/ 1 h 29"/>
                    <a:gd name="T26" fmla="*/ 1 w 32"/>
                    <a:gd name="T27" fmla="*/ 1 h 29"/>
                    <a:gd name="T28" fmla="*/ 1 w 32"/>
                    <a:gd name="T29" fmla="*/ 1 h 29"/>
                    <a:gd name="T30" fmla="*/ 1 w 32"/>
                    <a:gd name="T31" fmla="*/ 1 h 29"/>
                    <a:gd name="T32" fmla="*/ 1 w 32"/>
                    <a:gd name="T33" fmla="*/ 1 h 29"/>
                    <a:gd name="T34" fmla="*/ 1 w 32"/>
                    <a:gd name="T35" fmla="*/ 1 h 29"/>
                    <a:gd name="T36" fmla="*/ 1 w 32"/>
                    <a:gd name="T37" fmla="*/ 1 h 29"/>
                    <a:gd name="T38" fmla="*/ 1 w 32"/>
                    <a:gd name="T39" fmla="*/ 1 h 29"/>
                    <a:gd name="T40" fmla="*/ 1 w 32"/>
                    <a:gd name="T41" fmla="*/ 1 h 29"/>
                    <a:gd name="T42" fmla="*/ 1 w 32"/>
                    <a:gd name="T43" fmla="*/ 1 h 29"/>
                    <a:gd name="T44" fmla="*/ 1 w 32"/>
                    <a:gd name="T45" fmla="*/ 1 h 29"/>
                    <a:gd name="T46" fmla="*/ 1 w 32"/>
                    <a:gd name="T47" fmla="*/ 1 h 29"/>
                    <a:gd name="T48" fmla="*/ 1 w 32"/>
                    <a:gd name="T49" fmla="*/ 1 h 29"/>
                    <a:gd name="T50" fmla="*/ 1 w 32"/>
                    <a:gd name="T51" fmla="*/ 1 h 29"/>
                    <a:gd name="T52" fmla="*/ 1 w 32"/>
                    <a:gd name="T53" fmla="*/ 1 h 29"/>
                    <a:gd name="T54" fmla="*/ 1 w 32"/>
                    <a:gd name="T55" fmla="*/ 1 h 29"/>
                    <a:gd name="T56" fmla="*/ 1 w 32"/>
                    <a:gd name="T57" fmla="*/ 1 h 29"/>
                    <a:gd name="T58" fmla="*/ 1 w 32"/>
                    <a:gd name="T59" fmla="*/ 1 h 29"/>
                    <a:gd name="T60" fmla="*/ 1 w 32"/>
                    <a:gd name="T61" fmla="*/ 1 h 29"/>
                    <a:gd name="T62" fmla="*/ 1 w 32"/>
                    <a:gd name="T63" fmla="*/ 1 h 29"/>
                    <a:gd name="T64" fmla="*/ 0 w 32"/>
                    <a:gd name="T65" fmla="*/ 1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29"/>
                    <a:gd name="T101" fmla="*/ 32 w 32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29">
                      <a:moveTo>
                        <a:pt x="0" y="14"/>
                      </a:move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11"/>
                      </a:lnTo>
                      <a:lnTo>
                        <a:pt x="32" y="14"/>
                      </a:lnTo>
                      <a:lnTo>
                        <a:pt x="31" y="17"/>
                      </a:lnTo>
                      <a:lnTo>
                        <a:pt x="31" y="19"/>
                      </a:lnTo>
                      <a:lnTo>
                        <a:pt x="29" y="23"/>
                      </a:lnTo>
                      <a:lnTo>
                        <a:pt x="27" y="25"/>
                      </a:lnTo>
                      <a:lnTo>
                        <a:pt x="25" y="26"/>
                      </a:lnTo>
                      <a:lnTo>
                        <a:pt x="22" y="28"/>
                      </a:lnTo>
                      <a:lnTo>
                        <a:pt x="19" y="28"/>
                      </a:lnTo>
                      <a:lnTo>
                        <a:pt x="16" y="29"/>
                      </a:lnTo>
                      <a:lnTo>
                        <a:pt x="13" y="28"/>
                      </a:lnTo>
                      <a:lnTo>
                        <a:pt x="10" y="28"/>
                      </a:lnTo>
                      <a:lnTo>
                        <a:pt x="8" y="26"/>
                      </a:lnTo>
                      <a:lnTo>
                        <a:pt x="6" y="25"/>
                      </a:lnTo>
                      <a:lnTo>
                        <a:pt x="4" y="23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7" name="Freeform 1280"/>
                <p:cNvSpPr>
                  <a:spLocks/>
                </p:cNvSpPr>
                <p:nvPr/>
              </p:nvSpPr>
              <p:spPr bwMode="auto">
                <a:xfrm>
                  <a:off x="774" y="1390"/>
                  <a:ext cx="16" cy="15"/>
                </a:xfrm>
                <a:custGeom>
                  <a:avLst/>
                  <a:gdLst>
                    <a:gd name="T0" fmla="*/ 0 w 31"/>
                    <a:gd name="T1" fmla="*/ 1 h 28"/>
                    <a:gd name="T2" fmla="*/ 1 w 31"/>
                    <a:gd name="T3" fmla="*/ 1 h 28"/>
                    <a:gd name="T4" fmla="*/ 1 w 31"/>
                    <a:gd name="T5" fmla="*/ 1 h 28"/>
                    <a:gd name="T6" fmla="*/ 1 w 31"/>
                    <a:gd name="T7" fmla="*/ 1 h 28"/>
                    <a:gd name="T8" fmla="*/ 1 w 31"/>
                    <a:gd name="T9" fmla="*/ 1 h 28"/>
                    <a:gd name="T10" fmla="*/ 1 w 31"/>
                    <a:gd name="T11" fmla="*/ 1 h 28"/>
                    <a:gd name="T12" fmla="*/ 1 w 31"/>
                    <a:gd name="T13" fmla="*/ 1 h 28"/>
                    <a:gd name="T14" fmla="*/ 1 w 31"/>
                    <a:gd name="T15" fmla="*/ 0 h 28"/>
                    <a:gd name="T16" fmla="*/ 1 w 31"/>
                    <a:gd name="T17" fmla="*/ 0 h 28"/>
                    <a:gd name="T18" fmla="*/ 1 w 31"/>
                    <a:gd name="T19" fmla="*/ 0 h 28"/>
                    <a:gd name="T20" fmla="*/ 1 w 31"/>
                    <a:gd name="T21" fmla="*/ 1 h 28"/>
                    <a:gd name="T22" fmla="*/ 1 w 31"/>
                    <a:gd name="T23" fmla="*/ 1 h 28"/>
                    <a:gd name="T24" fmla="*/ 1 w 31"/>
                    <a:gd name="T25" fmla="*/ 1 h 28"/>
                    <a:gd name="T26" fmla="*/ 1 w 31"/>
                    <a:gd name="T27" fmla="*/ 1 h 28"/>
                    <a:gd name="T28" fmla="*/ 1 w 31"/>
                    <a:gd name="T29" fmla="*/ 1 h 28"/>
                    <a:gd name="T30" fmla="*/ 1 w 31"/>
                    <a:gd name="T31" fmla="*/ 1 h 28"/>
                    <a:gd name="T32" fmla="*/ 1 w 31"/>
                    <a:gd name="T33" fmla="*/ 1 h 28"/>
                    <a:gd name="T34" fmla="*/ 1 w 31"/>
                    <a:gd name="T35" fmla="*/ 1 h 28"/>
                    <a:gd name="T36" fmla="*/ 1 w 31"/>
                    <a:gd name="T37" fmla="*/ 1 h 28"/>
                    <a:gd name="T38" fmla="*/ 1 w 31"/>
                    <a:gd name="T39" fmla="*/ 1 h 28"/>
                    <a:gd name="T40" fmla="*/ 1 w 31"/>
                    <a:gd name="T41" fmla="*/ 1 h 28"/>
                    <a:gd name="T42" fmla="*/ 1 w 31"/>
                    <a:gd name="T43" fmla="*/ 1 h 28"/>
                    <a:gd name="T44" fmla="*/ 1 w 31"/>
                    <a:gd name="T45" fmla="*/ 1 h 28"/>
                    <a:gd name="T46" fmla="*/ 1 w 31"/>
                    <a:gd name="T47" fmla="*/ 1 h 28"/>
                    <a:gd name="T48" fmla="*/ 1 w 31"/>
                    <a:gd name="T49" fmla="*/ 1 h 28"/>
                    <a:gd name="T50" fmla="*/ 1 w 31"/>
                    <a:gd name="T51" fmla="*/ 1 h 28"/>
                    <a:gd name="T52" fmla="*/ 1 w 31"/>
                    <a:gd name="T53" fmla="*/ 1 h 28"/>
                    <a:gd name="T54" fmla="*/ 1 w 31"/>
                    <a:gd name="T55" fmla="*/ 1 h 28"/>
                    <a:gd name="T56" fmla="*/ 1 w 31"/>
                    <a:gd name="T57" fmla="*/ 1 h 28"/>
                    <a:gd name="T58" fmla="*/ 1 w 31"/>
                    <a:gd name="T59" fmla="*/ 1 h 28"/>
                    <a:gd name="T60" fmla="*/ 1 w 31"/>
                    <a:gd name="T61" fmla="*/ 1 h 28"/>
                    <a:gd name="T62" fmla="*/ 1 w 31"/>
                    <a:gd name="T63" fmla="*/ 1 h 28"/>
                    <a:gd name="T64" fmla="*/ 0 w 31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"/>
                    <a:gd name="T100" fmla="*/ 0 h 28"/>
                    <a:gd name="T101" fmla="*/ 31 w 31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" h="28">
                      <a:moveTo>
                        <a:pt x="0" y="14"/>
                      </a:move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1" y="14"/>
                      </a:lnTo>
                      <a:lnTo>
                        <a:pt x="31" y="17"/>
                      </a:lnTo>
                      <a:lnTo>
                        <a:pt x="30" y="19"/>
                      </a:lnTo>
                      <a:lnTo>
                        <a:pt x="29" y="22"/>
                      </a:lnTo>
                      <a:lnTo>
                        <a:pt x="27" y="24"/>
                      </a:lnTo>
                      <a:lnTo>
                        <a:pt x="25" y="26"/>
                      </a:lnTo>
                      <a:lnTo>
                        <a:pt x="22" y="27"/>
                      </a:lnTo>
                      <a:lnTo>
                        <a:pt x="19" y="28"/>
                      </a:lnTo>
                      <a:lnTo>
                        <a:pt x="16" y="28"/>
                      </a:lnTo>
                      <a:lnTo>
                        <a:pt x="13" y="28"/>
                      </a:lnTo>
                      <a:lnTo>
                        <a:pt x="10" y="27"/>
                      </a:lnTo>
                      <a:lnTo>
                        <a:pt x="8" y="26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8" name="Freeform 1281"/>
                <p:cNvSpPr>
                  <a:spLocks/>
                </p:cNvSpPr>
                <p:nvPr/>
              </p:nvSpPr>
              <p:spPr bwMode="auto">
                <a:xfrm>
                  <a:off x="775" y="1390"/>
                  <a:ext cx="15" cy="15"/>
                </a:xfrm>
                <a:custGeom>
                  <a:avLst/>
                  <a:gdLst>
                    <a:gd name="T0" fmla="*/ 0 w 29"/>
                    <a:gd name="T1" fmla="*/ 1 h 28"/>
                    <a:gd name="T2" fmla="*/ 0 w 29"/>
                    <a:gd name="T3" fmla="*/ 1 h 28"/>
                    <a:gd name="T4" fmla="*/ 1 w 29"/>
                    <a:gd name="T5" fmla="*/ 1 h 28"/>
                    <a:gd name="T6" fmla="*/ 1 w 29"/>
                    <a:gd name="T7" fmla="*/ 1 h 28"/>
                    <a:gd name="T8" fmla="*/ 1 w 29"/>
                    <a:gd name="T9" fmla="*/ 1 h 28"/>
                    <a:gd name="T10" fmla="*/ 1 w 29"/>
                    <a:gd name="T11" fmla="*/ 1 h 28"/>
                    <a:gd name="T12" fmla="*/ 1 w 29"/>
                    <a:gd name="T13" fmla="*/ 1 h 28"/>
                    <a:gd name="T14" fmla="*/ 1 w 29"/>
                    <a:gd name="T15" fmla="*/ 0 h 28"/>
                    <a:gd name="T16" fmla="*/ 1 w 29"/>
                    <a:gd name="T17" fmla="*/ 0 h 28"/>
                    <a:gd name="T18" fmla="*/ 1 w 29"/>
                    <a:gd name="T19" fmla="*/ 0 h 28"/>
                    <a:gd name="T20" fmla="*/ 1 w 29"/>
                    <a:gd name="T21" fmla="*/ 1 h 28"/>
                    <a:gd name="T22" fmla="*/ 1 w 29"/>
                    <a:gd name="T23" fmla="*/ 1 h 28"/>
                    <a:gd name="T24" fmla="*/ 1 w 29"/>
                    <a:gd name="T25" fmla="*/ 1 h 28"/>
                    <a:gd name="T26" fmla="*/ 1 w 29"/>
                    <a:gd name="T27" fmla="*/ 1 h 28"/>
                    <a:gd name="T28" fmla="*/ 1 w 29"/>
                    <a:gd name="T29" fmla="*/ 1 h 28"/>
                    <a:gd name="T30" fmla="*/ 1 w 29"/>
                    <a:gd name="T31" fmla="*/ 1 h 28"/>
                    <a:gd name="T32" fmla="*/ 1 w 29"/>
                    <a:gd name="T33" fmla="*/ 1 h 28"/>
                    <a:gd name="T34" fmla="*/ 1 w 29"/>
                    <a:gd name="T35" fmla="*/ 1 h 28"/>
                    <a:gd name="T36" fmla="*/ 1 w 29"/>
                    <a:gd name="T37" fmla="*/ 1 h 28"/>
                    <a:gd name="T38" fmla="*/ 1 w 29"/>
                    <a:gd name="T39" fmla="*/ 1 h 28"/>
                    <a:gd name="T40" fmla="*/ 1 w 29"/>
                    <a:gd name="T41" fmla="*/ 1 h 28"/>
                    <a:gd name="T42" fmla="*/ 1 w 29"/>
                    <a:gd name="T43" fmla="*/ 1 h 28"/>
                    <a:gd name="T44" fmla="*/ 1 w 29"/>
                    <a:gd name="T45" fmla="*/ 1 h 28"/>
                    <a:gd name="T46" fmla="*/ 1 w 29"/>
                    <a:gd name="T47" fmla="*/ 1 h 28"/>
                    <a:gd name="T48" fmla="*/ 1 w 29"/>
                    <a:gd name="T49" fmla="*/ 1 h 28"/>
                    <a:gd name="T50" fmla="*/ 1 w 29"/>
                    <a:gd name="T51" fmla="*/ 1 h 28"/>
                    <a:gd name="T52" fmla="*/ 1 w 29"/>
                    <a:gd name="T53" fmla="*/ 1 h 28"/>
                    <a:gd name="T54" fmla="*/ 1 w 29"/>
                    <a:gd name="T55" fmla="*/ 1 h 28"/>
                    <a:gd name="T56" fmla="*/ 1 w 29"/>
                    <a:gd name="T57" fmla="*/ 1 h 28"/>
                    <a:gd name="T58" fmla="*/ 1 w 29"/>
                    <a:gd name="T59" fmla="*/ 1 h 28"/>
                    <a:gd name="T60" fmla="*/ 1 w 29"/>
                    <a:gd name="T61" fmla="*/ 1 h 28"/>
                    <a:gd name="T62" fmla="*/ 0 w 29"/>
                    <a:gd name="T63" fmla="*/ 1 h 28"/>
                    <a:gd name="T64" fmla="*/ 0 w 29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28"/>
                    <a:gd name="T101" fmla="*/ 29 w 29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28">
                      <a:moveTo>
                        <a:pt x="0" y="14"/>
                      </a:move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8" y="11"/>
                      </a:lnTo>
                      <a:lnTo>
                        <a:pt x="29" y="14"/>
                      </a:lnTo>
                      <a:lnTo>
                        <a:pt x="28" y="17"/>
                      </a:lnTo>
                      <a:lnTo>
                        <a:pt x="28" y="19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4" y="28"/>
                      </a:lnTo>
                      <a:lnTo>
                        <a:pt x="11" y="28"/>
                      </a:lnTo>
                      <a:lnTo>
                        <a:pt x="8" y="27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9" name="Freeform 1282"/>
                <p:cNvSpPr>
                  <a:spLocks/>
                </p:cNvSpPr>
                <p:nvPr/>
              </p:nvSpPr>
              <p:spPr bwMode="auto">
                <a:xfrm>
                  <a:off x="775" y="1390"/>
                  <a:ext cx="14" cy="15"/>
                </a:xfrm>
                <a:custGeom>
                  <a:avLst/>
                  <a:gdLst>
                    <a:gd name="T0" fmla="*/ 0 w 28"/>
                    <a:gd name="T1" fmla="*/ 1 h 28"/>
                    <a:gd name="T2" fmla="*/ 0 w 28"/>
                    <a:gd name="T3" fmla="*/ 1 h 28"/>
                    <a:gd name="T4" fmla="*/ 1 w 28"/>
                    <a:gd name="T5" fmla="*/ 1 h 28"/>
                    <a:gd name="T6" fmla="*/ 1 w 28"/>
                    <a:gd name="T7" fmla="*/ 1 h 28"/>
                    <a:gd name="T8" fmla="*/ 1 w 28"/>
                    <a:gd name="T9" fmla="*/ 1 h 28"/>
                    <a:gd name="T10" fmla="*/ 1 w 28"/>
                    <a:gd name="T11" fmla="*/ 1 h 28"/>
                    <a:gd name="T12" fmla="*/ 1 w 28"/>
                    <a:gd name="T13" fmla="*/ 1 h 28"/>
                    <a:gd name="T14" fmla="*/ 1 w 28"/>
                    <a:gd name="T15" fmla="*/ 1 h 28"/>
                    <a:gd name="T16" fmla="*/ 1 w 28"/>
                    <a:gd name="T17" fmla="*/ 0 h 28"/>
                    <a:gd name="T18" fmla="*/ 1 w 28"/>
                    <a:gd name="T19" fmla="*/ 1 h 28"/>
                    <a:gd name="T20" fmla="*/ 1 w 28"/>
                    <a:gd name="T21" fmla="*/ 1 h 28"/>
                    <a:gd name="T22" fmla="*/ 1 w 28"/>
                    <a:gd name="T23" fmla="*/ 1 h 28"/>
                    <a:gd name="T24" fmla="*/ 1 w 28"/>
                    <a:gd name="T25" fmla="*/ 1 h 28"/>
                    <a:gd name="T26" fmla="*/ 1 w 28"/>
                    <a:gd name="T27" fmla="*/ 1 h 28"/>
                    <a:gd name="T28" fmla="*/ 1 w 28"/>
                    <a:gd name="T29" fmla="*/ 1 h 28"/>
                    <a:gd name="T30" fmla="*/ 1 w 28"/>
                    <a:gd name="T31" fmla="*/ 1 h 28"/>
                    <a:gd name="T32" fmla="*/ 1 w 28"/>
                    <a:gd name="T33" fmla="*/ 1 h 28"/>
                    <a:gd name="T34" fmla="*/ 1 w 28"/>
                    <a:gd name="T35" fmla="*/ 1 h 28"/>
                    <a:gd name="T36" fmla="*/ 1 w 28"/>
                    <a:gd name="T37" fmla="*/ 1 h 28"/>
                    <a:gd name="T38" fmla="*/ 1 w 28"/>
                    <a:gd name="T39" fmla="*/ 1 h 28"/>
                    <a:gd name="T40" fmla="*/ 1 w 28"/>
                    <a:gd name="T41" fmla="*/ 1 h 28"/>
                    <a:gd name="T42" fmla="*/ 1 w 28"/>
                    <a:gd name="T43" fmla="*/ 1 h 28"/>
                    <a:gd name="T44" fmla="*/ 1 w 28"/>
                    <a:gd name="T45" fmla="*/ 1 h 28"/>
                    <a:gd name="T46" fmla="*/ 1 w 28"/>
                    <a:gd name="T47" fmla="*/ 1 h 28"/>
                    <a:gd name="T48" fmla="*/ 1 w 28"/>
                    <a:gd name="T49" fmla="*/ 1 h 28"/>
                    <a:gd name="T50" fmla="*/ 1 w 28"/>
                    <a:gd name="T51" fmla="*/ 1 h 28"/>
                    <a:gd name="T52" fmla="*/ 1 w 28"/>
                    <a:gd name="T53" fmla="*/ 1 h 28"/>
                    <a:gd name="T54" fmla="*/ 1 w 28"/>
                    <a:gd name="T55" fmla="*/ 1 h 28"/>
                    <a:gd name="T56" fmla="*/ 1 w 28"/>
                    <a:gd name="T57" fmla="*/ 1 h 28"/>
                    <a:gd name="T58" fmla="*/ 1 w 28"/>
                    <a:gd name="T59" fmla="*/ 1 h 28"/>
                    <a:gd name="T60" fmla="*/ 1 w 28"/>
                    <a:gd name="T61" fmla="*/ 1 h 28"/>
                    <a:gd name="T62" fmla="*/ 0 w 28"/>
                    <a:gd name="T63" fmla="*/ 1 h 28"/>
                    <a:gd name="T64" fmla="*/ 0 w 28"/>
                    <a:gd name="T65" fmla="*/ 1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28"/>
                    <a:gd name="T101" fmla="*/ 28 w 28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28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19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8" y="17"/>
                      </a:lnTo>
                      <a:lnTo>
                        <a:pt x="27" y="19"/>
                      </a:lnTo>
                      <a:lnTo>
                        <a:pt x="26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4" y="28"/>
                      </a:lnTo>
                      <a:lnTo>
                        <a:pt x="12" y="27"/>
                      </a:lnTo>
                      <a:lnTo>
                        <a:pt x="8" y="27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0" name="Freeform 1283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4" cy="14"/>
                </a:xfrm>
                <a:custGeom>
                  <a:avLst/>
                  <a:gdLst>
                    <a:gd name="T0" fmla="*/ 0 w 28"/>
                    <a:gd name="T1" fmla="*/ 1 h 27"/>
                    <a:gd name="T2" fmla="*/ 0 w 28"/>
                    <a:gd name="T3" fmla="*/ 1 h 27"/>
                    <a:gd name="T4" fmla="*/ 1 w 28"/>
                    <a:gd name="T5" fmla="*/ 1 h 27"/>
                    <a:gd name="T6" fmla="*/ 1 w 28"/>
                    <a:gd name="T7" fmla="*/ 1 h 27"/>
                    <a:gd name="T8" fmla="*/ 1 w 28"/>
                    <a:gd name="T9" fmla="*/ 1 h 27"/>
                    <a:gd name="T10" fmla="*/ 1 w 28"/>
                    <a:gd name="T11" fmla="*/ 1 h 27"/>
                    <a:gd name="T12" fmla="*/ 1 w 28"/>
                    <a:gd name="T13" fmla="*/ 1 h 27"/>
                    <a:gd name="T14" fmla="*/ 1 w 28"/>
                    <a:gd name="T15" fmla="*/ 0 h 27"/>
                    <a:gd name="T16" fmla="*/ 1 w 28"/>
                    <a:gd name="T17" fmla="*/ 0 h 27"/>
                    <a:gd name="T18" fmla="*/ 1 w 28"/>
                    <a:gd name="T19" fmla="*/ 0 h 27"/>
                    <a:gd name="T20" fmla="*/ 1 w 28"/>
                    <a:gd name="T21" fmla="*/ 1 h 27"/>
                    <a:gd name="T22" fmla="*/ 1 w 28"/>
                    <a:gd name="T23" fmla="*/ 1 h 27"/>
                    <a:gd name="T24" fmla="*/ 1 w 28"/>
                    <a:gd name="T25" fmla="*/ 1 h 27"/>
                    <a:gd name="T26" fmla="*/ 1 w 28"/>
                    <a:gd name="T27" fmla="*/ 1 h 27"/>
                    <a:gd name="T28" fmla="*/ 1 w 28"/>
                    <a:gd name="T29" fmla="*/ 1 h 27"/>
                    <a:gd name="T30" fmla="*/ 1 w 28"/>
                    <a:gd name="T31" fmla="*/ 1 h 27"/>
                    <a:gd name="T32" fmla="*/ 1 w 28"/>
                    <a:gd name="T33" fmla="*/ 1 h 27"/>
                    <a:gd name="T34" fmla="*/ 1 w 28"/>
                    <a:gd name="T35" fmla="*/ 1 h 27"/>
                    <a:gd name="T36" fmla="*/ 1 w 28"/>
                    <a:gd name="T37" fmla="*/ 1 h 27"/>
                    <a:gd name="T38" fmla="*/ 1 w 28"/>
                    <a:gd name="T39" fmla="*/ 1 h 27"/>
                    <a:gd name="T40" fmla="*/ 1 w 28"/>
                    <a:gd name="T41" fmla="*/ 1 h 27"/>
                    <a:gd name="T42" fmla="*/ 1 w 28"/>
                    <a:gd name="T43" fmla="*/ 1 h 27"/>
                    <a:gd name="T44" fmla="*/ 1 w 28"/>
                    <a:gd name="T45" fmla="*/ 1 h 27"/>
                    <a:gd name="T46" fmla="*/ 1 w 28"/>
                    <a:gd name="T47" fmla="*/ 1 h 27"/>
                    <a:gd name="T48" fmla="*/ 1 w 28"/>
                    <a:gd name="T49" fmla="*/ 1 h 27"/>
                    <a:gd name="T50" fmla="*/ 1 w 28"/>
                    <a:gd name="T51" fmla="*/ 1 h 27"/>
                    <a:gd name="T52" fmla="*/ 1 w 28"/>
                    <a:gd name="T53" fmla="*/ 1 h 27"/>
                    <a:gd name="T54" fmla="*/ 1 w 28"/>
                    <a:gd name="T55" fmla="*/ 1 h 27"/>
                    <a:gd name="T56" fmla="*/ 1 w 28"/>
                    <a:gd name="T57" fmla="*/ 1 h 27"/>
                    <a:gd name="T58" fmla="*/ 1 w 28"/>
                    <a:gd name="T59" fmla="*/ 1 h 27"/>
                    <a:gd name="T60" fmla="*/ 1 w 28"/>
                    <a:gd name="T61" fmla="*/ 1 h 27"/>
                    <a:gd name="T62" fmla="*/ 0 w 28"/>
                    <a:gd name="T63" fmla="*/ 1 h 27"/>
                    <a:gd name="T64" fmla="*/ 0 w 28"/>
                    <a:gd name="T65" fmla="*/ 1 h 2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"/>
                    <a:gd name="T100" fmla="*/ 0 h 27"/>
                    <a:gd name="T101" fmla="*/ 28 w 28"/>
                    <a:gd name="T102" fmla="*/ 27 h 2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" h="27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4" y="3"/>
                      </a:lnTo>
                      <a:lnTo>
                        <a:pt x="26" y="5"/>
                      </a:lnTo>
                      <a:lnTo>
                        <a:pt x="27" y="7"/>
                      </a:lnTo>
                      <a:lnTo>
                        <a:pt x="28" y="11"/>
                      </a:lnTo>
                      <a:lnTo>
                        <a:pt x="28" y="13"/>
                      </a:lnTo>
                      <a:lnTo>
                        <a:pt x="28" y="16"/>
                      </a:lnTo>
                      <a:lnTo>
                        <a:pt x="27" y="18"/>
                      </a:lnTo>
                      <a:lnTo>
                        <a:pt x="26" y="21"/>
                      </a:lnTo>
                      <a:lnTo>
                        <a:pt x="24" y="23"/>
                      </a:lnTo>
                      <a:lnTo>
                        <a:pt x="21" y="24"/>
                      </a:lnTo>
                      <a:lnTo>
                        <a:pt x="19" y="26"/>
                      </a:lnTo>
                      <a:lnTo>
                        <a:pt x="17" y="26"/>
                      </a:lnTo>
                      <a:lnTo>
                        <a:pt x="14" y="27"/>
                      </a:lnTo>
                      <a:lnTo>
                        <a:pt x="11" y="26"/>
                      </a:lnTo>
                      <a:lnTo>
                        <a:pt x="8" y="26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1" name="Freeform 1284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3"/>
                </a:xfrm>
                <a:custGeom>
                  <a:avLst/>
                  <a:gdLst>
                    <a:gd name="T0" fmla="*/ 0 w 27"/>
                    <a:gd name="T1" fmla="*/ 1 h 26"/>
                    <a:gd name="T2" fmla="*/ 0 w 27"/>
                    <a:gd name="T3" fmla="*/ 1 h 26"/>
                    <a:gd name="T4" fmla="*/ 0 w 27"/>
                    <a:gd name="T5" fmla="*/ 1 h 26"/>
                    <a:gd name="T6" fmla="*/ 0 w 27"/>
                    <a:gd name="T7" fmla="*/ 1 h 26"/>
                    <a:gd name="T8" fmla="*/ 0 w 27"/>
                    <a:gd name="T9" fmla="*/ 1 h 26"/>
                    <a:gd name="T10" fmla="*/ 0 w 27"/>
                    <a:gd name="T11" fmla="*/ 1 h 26"/>
                    <a:gd name="T12" fmla="*/ 0 w 27"/>
                    <a:gd name="T13" fmla="*/ 1 h 26"/>
                    <a:gd name="T14" fmla="*/ 0 w 27"/>
                    <a:gd name="T15" fmla="*/ 0 h 26"/>
                    <a:gd name="T16" fmla="*/ 0 w 27"/>
                    <a:gd name="T17" fmla="*/ 0 h 26"/>
                    <a:gd name="T18" fmla="*/ 0 w 27"/>
                    <a:gd name="T19" fmla="*/ 0 h 26"/>
                    <a:gd name="T20" fmla="*/ 0 w 27"/>
                    <a:gd name="T21" fmla="*/ 1 h 26"/>
                    <a:gd name="T22" fmla="*/ 0 w 27"/>
                    <a:gd name="T23" fmla="*/ 1 h 26"/>
                    <a:gd name="T24" fmla="*/ 0 w 27"/>
                    <a:gd name="T25" fmla="*/ 1 h 26"/>
                    <a:gd name="T26" fmla="*/ 0 w 27"/>
                    <a:gd name="T27" fmla="*/ 1 h 26"/>
                    <a:gd name="T28" fmla="*/ 0 w 27"/>
                    <a:gd name="T29" fmla="*/ 1 h 26"/>
                    <a:gd name="T30" fmla="*/ 0 w 27"/>
                    <a:gd name="T31" fmla="*/ 1 h 26"/>
                    <a:gd name="T32" fmla="*/ 0 w 27"/>
                    <a:gd name="T33" fmla="*/ 1 h 26"/>
                    <a:gd name="T34" fmla="*/ 0 w 27"/>
                    <a:gd name="T35" fmla="*/ 1 h 26"/>
                    <a:gd name="T36" fmla="*/ 0 w 27"/>
                    <a:gd name="T37" fmla="*/ 1 h 26"/>
                    <a:gd name="T38" fmla="*/ 0 w 27"/>
                    <a:gd name="T39" fmla="*/ 1 h 26"/>
                    <a:gd name="T40" fmla="*/ 0 w 27"/>
                    <a:gd name="T41" fmla="*/ 1 h 26"/>
                    <a:gd name="T42" fmla="*/ 0 w 27"/>
                    <a:gd name="T43" fmla="*/ 1 h 26"/>
                    <a:gd name="T44" fmla="*/ 0 w 27"/>
                    <a:gd name="T45" fmla="*/ 1 h 26"/>
                    <a:gd name="T46" fmla="*/ 0 w 27"/>
                    <a:gd name="T47" fmla="*/ 1 h 26"/>
                    <a:gd name="T48" fmla="*/ 0 w 27"/>
                    <a:gd name="T49" fmla="*/ 1 h 26"/>
                    <a:gd name="T50" fmla="*/ 0 w 27"/>
                    <a:gd name="T51" fmla="*/ 1 h 26"/>
                    <a:gd name="T52" fmla="*/ 0 w 27"/>
                    <a:gd name="T53" fmla="*/ 1 h 26"/>
                    <a:gd name="T54" fmla="*/ 0 w 27"/>
                    <a:gd name="T55" fmla="*/ 1 h 26"/>
                    <a:gd name="T56" fmla="*/ 0 w 27"/>
                    <a:gd name="T57" fmla="*/ 1 h 26"/>
                    <a:gd name="T58" fmla="*/ 0 w 27"/>
                    <a:gd name="T59" fmla="*/ 1 h 26"/>
                    <a:gd name="T60" fmla="*/ 0 w 27"/>
                    <a:gd name="T61" fmla="*/ 1 h 26"/>
                    <a:gd name="T62" fmla="*/ 0 w 27"/>
                    <a:gd name="T63" fmla="*/ 1 h 26"/>
                    <a:gd name="T64" fmla="*/ 0 w 27"/>
                    <a:gd name="T65" fmla="*/ 1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6"/>
                    <a:gd name="T101" fmla="*/ 27 w 27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6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7" y="16"/>
                      </a:lnTo>
                      <a:lnTo>
                        <a:pt x="26" y="18"/>
                      </a:lnTo>
                      <a:lnTo>
                        <a:pt x="25" y="21"/>
                      </a:lnTo>
                      <a:lnTo>
                        <a:pt x="24" y="23"/>
                      </a:lnTo>
                      <a:lnTo>
                        <a:pt x="21" y="24"/>
                      </a:lnTo>
                      <a:lnTo>
                        <a:pt x="19" y="25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1" y="26"/>
                      </a:lnTo>
                      <a:lnTo>
                        <a:pt x="8" y="25"/>
                      </a:lnTo>
                      <a:lnTo>
                        <a:pt x="6" y="24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1" y="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2" name="Freeform 1285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3"/>
                </a:xfrm>
                <a:custGeom>
                  <a:avLst/>
                  <a:gdLst>
                    <a:gd name="T0" fmla="*/ 0 w 27"/>
                    <a:gd name="T1" fmla="*/ 1 h 26"/>
                    <a:gd name="T2" fmla="*/ 0 w 27"/>
                    <a:gd name="T3" fmla="*/ 1 h 26"/>
                    <a:gd name="T4" fmla="*/ 0 w 27"/>
                    <a:gd name="T5" fmla="*/ 1 h 26"/>
                    <a:gd name="T6" fmla="*/ 0 w 27"/>
                    <a:gd name="T7" fmla="*/ 1 h 26"/>
                    <a:gd name="T8" fmla="*/ 0 w 27"/>
                    <a:gd name="T9" fmla="*/ 1 h 26"/>
                    <a:gd name="T10" fmla="*/ 0 w 27"/>
                    <a:gd name="T11" fmla="*/ 1 h 26"/>
                    <a:gd name="T12" fmla="*/ 0 w 27"/>
                    <a:gd name="T13" fmla="*/ 1 h 26"/>
                    <a:gd name="T14" fmla="*/ 0 w 27"/>
                    <a:gd name="T15" fmla="*/ 1 h 26"/>
                    <a:gd name="T16" fmla="*/ 0 w 27"/>
                    <a:gd name="T17" fmla="*/ 0 h 26"/>
                    <a:gd name="T18" fmla="*/ 0 w 27"/>
                    <a:gd name="T19" fmla="*/ 1 h 26"/>
                    <a:gd name="T20" fmla="*/ 0 w 27"/>
                    <a:gd name="T21" fmla="*/ 1 h 26"/>
                    <a:gd name="T22" fmla="*/ 0 w 27"/>
                    <a:gd name="T23" fmla="*/ 1 h 26"/>
                    <a:gd name="T24" fmla="*/ 0 w 27"/>
                    <a:gd name="T25" fmla="*/ 1 h 26"/>
                    <a:gd name="T26" fmla="*/ 0 w 27"/>
                    <a:gd name="T27" fmla="*/ 1 h 26"/>
                    <a:gd name="T28" fmla="*/ 0 w 27"/>
                    <a:gd name="T29" fmla="*/ 1 h 26"/>
                    <a:gd name="T30" fmla="*/ 0 w 27"/>
                    <a:gd name="T31" fmla="*/ 1 h 26"/>
                    <a:gd name="T32" fmla="*/ 0 w 27"/>
                    <a:gd name="T33" fmla="*/ 1 h 26"/>
                    <a:gd name="T34" fmla="*/ 0 w 27"/>
                    <a:gd name="T35" fmla="*/ 1 h 26"/>
                    <a:gd name="T36" fmla="*/ 0 w 27"/>
                    <a:gd name="T37" fmla="*/ 1 h 26"/>
                    <a:gd name="T38" fmla="*/ 0 w 27"/>
                    <a:gd name="T39" fmla="*/ 1 h 26"/>
                    <a:gd name="T40" fmla="*/ 0 w 27"/>
                    <a:gd name="T41" fmla="*/ 1 h 26"/>
                    <a:gd name="T42" fmla="*/ 0 w 27"/>
                    <a:gd name="T43" fmla="*/ 1 h 26"/>
                    <a:gd name="T44" fmla="*/ 0 w 27"/>
                    <a:gd name="T45" fmla="*/ 1 h 26"/>
                    <a:gd name="T46" fmla="*/ 0 w 27"/>
                    <a:gd name="T47" fmla="*/ 1 h 26"/>
                    <a:gd name="T48" fmla="*/ 0 w 27"/>
                    <a:gd name="T49" fmla="*/ 1 h 26"/>
                    <a:gd name="T50" fmla="*/ 0 w 27"/>
                    <a:gd name="T51" fmla="*/ 1 h 26"/>
                    <a:gd name="T52" fmla="*/ 0 w 27"/>
                    <a:gd name="T53" fmla="*/ 1 h 26"/>
                    <a:gd name="T54" fmla="*/ 0 w 27"/>
                    <a:gd name="T55" fmla="*/ 1 h 26"/>
                    <a:gd name="T56" fmla="*/ 0 w 27"/>
                    <a:gd name="T57" fmla="*/ 1 h 26"/>
                    <a:gd name="T58" fmla="*/ 0 w 27"/>
                    <a:gd name="T59" fmla="*/ 1 h 26"/>
                    <a:gd name="T60" fmla="*/ 0 w 27"/>
                    <a:gd name="T61" fmla="*/ 1 h 26"/>
                    <a:gd name="T62" fmla="*/ 0 w 27"/>
                    <a:gd name="T63" fmla="*/ 1 h 26"/>
                    <a:gd name="T64" fmla="*/ 0 w 27"/>
                    <a:gd name="T65" fmla="*/ 1 h 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6"/>
                    <a:gd name="T101" fmla="*/ 27 w 27"/>
                    <a:gd name="T102" fmla="*/ 26 h 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6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1" y="2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11"/>
                      </a:lnTo>
                      <a:lnTo>
                        <a:pt x="27" y="13"/>
                      </a:lnTo>
                      <a:lnTo>
                        <a:pt x="27" y="15"/>
                      </a:lnTo>
                      <a:lnTo>
                        <a:pt x="26" y="18"/>
                      </a:lnTo>
                      <a:lnTo>
                        <a:pt x="25" y="21"/>
                      </a:lnTo>
                      <a:lnTo>
                        <a:pt x="24" y="22"/>
                      </a:lnTo>
                      <a:lnTo>
                        <a:pt x="21" y="24"/>
                      </a:lnTo>
                      <a:lnTo>
                        <a:pt x="19" y="25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1" y="26"/>
                      </a:lnTo>
                      <a:lnTo>
                        <a:pt x="8" y="25"/>
                      </a:lnTo>
                      <a:lnTo>
                        <a:pt x="6" y="24"/>
                      </a:lnTo>
                      <a:lnTo>
                        <a:pt x="4" y="22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1" y="1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3" name="Freeform 1286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2"/>
                </a:xfrm>
                <a:custGeom>
                  <a:avLst/>
                  <a:gdLst>
                    <a:gd name="T0" fmla="*/ 0 w 26"/>
                    <a:gd name="T1" fmla="*/ 1 h 24"/>
                    <a:gd name="T2" fmla="*/ 0 w 26"/>
                    <a:gd name="T3" fmla="*/ 1 h 24"/>
                    <a:gd name="T4" fmla="*/ 1 w 26"/>
                    <a:gd name="T5" fmla="*/ 1 h 24"/>
                    <a:gd name="T6" fmla="*/ 1 w 26"/>
                    <a:gd name="T7" fmla="*/ 1 h 24"/>
                    <a:gd name="T8" fmla="*/ 1 w 26"/>
                    <a:gd name="T9" fmla="*/ 1 h 24"/>
                    <a:gd name="T10" fmla="*/ 1 w 26"/>
                    <a:gd name="T11" fmla="*/ 1 h 24"/>
                    <a:gd name="T12" fmla="*/ 1 w 26"/>
                    <a:gd name="T13" fmla="*/ 1 h 24"/>
                    <a:gd name="T14" fmla="*/ 1 w 26"/>
                    <a:gd name="T15" fmla="*/ 0 h 24"/>
                    <a:gd name="T16" fmla="*/ 1 w 26"/>
                    <a:gd name="T17" fmla="*/ 0 h 24"/>
                    <a:gd name="T18" fmla="*/ 1 w 26"/>
                    <a:gd name="T19" fmla="*/ 0 h 24"/>
                    <a:gd name="T20" fmla="*/ 1 w 26"/>
                    <a:gd name="T21" fmla="*/ 1 h 24"/>
                    <a:gd name="T22" fmla="*/ 1 w 26"/>
                    <a:gd name="T23" fmla="*/ 1 h 24"/>
                    <a:gd name="T24" fmla="*/ 1 w 26"/>
                    <a:gd name="T25" fmla="*/ 1 h 24"/>
                    <a:gd name="T26" fmla="*/ 1 w 26"/>
                    <a:gd name="T27" fmla="*/ 1 h 24"/>
                    <a:gd name="T28" fmla="*/ 1 w 26"/>
                    <a:gd name="T29" fmla="*/ 1 h 24"/>
                    <a:gd name="T30" fmla="*/ 1 w 26"/>
                    <a:gd name="T31" fmla="*/ 1 h 24"/>
                    <a:gd name="T32" fmla="*/ 1 w 26"/>
                    <a:gd name="T33" fmla="*/ 1 h 24"/>
                    <a:gd name="T34" fmla="*/ 1 w 26"/>
                    <a:gd name="T35" fmla="*/ 1 h 24"/>
                    <a:gd name="T36" fmla="*/ 1 w 26"/>
                    <a:gd name="T37" fmla="*/ 1 h 24"/>
                    <a:gd name="T38" fmla="*/ 1 w 26"/>
                    <a:gd name="T39" fmla="*/ 1 h 24"/>
                    <a:gd name="T40" fmla="*/ 1 w 26"/>
                    <a:gd name="T41" fmla="*/ 1 h 24"/>
                    <a:gd name="T42" fmla="*/ 1 w 26"/>
                    <a:gd name="T43" fmla="*/ 1 h 24"/>
                    <a:gd name="T44" fmla="*/ 1 w 26"/>
                    <a:gd name="T45" fmla="*/ 1 h 24"/>
                    <a:gd name="T46" fmla="*/ 1 w 26"/>
                    <a:gd name="T47" fmla="*/ 1 h 24"/>
                    <a:gd name="T48" fmla="*/ 1 w 26"/>
                    <a:gd name="T49" fmla="*/ 1 h 24"/>
                    <a:gd name="T50" fmla="*/ 1 w 26"/>
                    <a:gd name="T51" fmla="*/ 1 h 24"/>
                    <a:gd name="T52" fmla="*/ 1 w 26"/>
                    <a:gd name="T53" fmla="*/ 1 h 24"/>
                    <a:gd name="T54" fmla="*/ 1 w 26"/>
                    <a:gd name="T55" fmla="*/ 1 h 24"/>
                    <a:gd name="T56" fmla="*/ 1 w 26"/>
                    <a:gd name="T57" fmla="*/ 1 h 24"/>
                    <a:gd name="T58" fmla="*/ 1 w 26"/>
                    <a:gd name="T59" fmla="*/ 1 h 24"/>
                    <a:gd name="T60" fmla="*/ 1 w 26"/>
                    <a:gd name="T61" fmla="*/ 1 h 24"/>
                    <a:gd name="T62" fmla="*/ 0 w 26"/>
                    <a:gd name="T63" fmla="*/ 1 h 24"/>
                    <a:gd name="T64" fmla="*/ 0 w 26"/>
                    <a:gd name="T65" fmla="*/ 1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4"/>
                    <a:gd name="T101" fmla="*/ 26 w 26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4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5" y="10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5" y="17"/>
                      </a:lnTo>
                      <a:lnTo>
                        <a:pt x="24" y="20"/>
                      </a:lnTo>
                      <a:lnTo>
                        <a:pt x="22" y="21"/>
                      </a:lnTo>
                      <a:lnTo>
                        <a:pt x="19" y="23"/>
                      </a:lnTo>
                      <a:lnTo>
                        <a:pt x="17" y="24"/>
                      </a:lnTo>
                      <a:lnTo>
                        <a:pt x="15" y="24"/>
                      </a:lnTo>
                      <a:lnTo>
                        <a:pt x="13" y="24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2" y="20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4" name="Freeform 1287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2"/>
                </a:xfrm>
                <a:custGeom>
                  <a:avLst/>
                  <a:gdLst>
                    <a:gd name="T0" fmla="*/ 0 w 25"/>
                    <a:gd name="T1" fmla="*/ 1 h 24"/>
                    <a:gd name="T2" fmla="*/ 0 w 25"/>
                    <a:gd name="T3" fmla="*/ 1 h 24"/>
                    <a:gd name="T4" fmla="*/ 1 w 25"/>
                    <a:gd name="T5" fmla="*/ 1 h 24"/>
                    <a:gd name="T6" fmla="*/ 1 w 25"/>
                    <a:gd name="T7" fmla="*/ 1 h 24"/>
                    <a:gd name="T8" fmla="*/ 1 w 25"/>
                    <a:gd name="T9" fmla="*/ 1 h 24"/>
                    <a:gd name="T10" fmla="*/ 1 w 25"/>
                    <a:gd name="T11" fmla="*/ 1 h 24"/>
                    <a:gd name="T12" fmla="*/ 1 w 25"/>
                    <a:gd name="T13" fmla="*/ 1 h 24"/>
                    <a:gd name="T14" fmla="*/ 1 w 25"/>
                    <a:gd name="T15" fmla="*/ 0 h 24"/>
                    <a:gd name="T16" fmla="*/ 1 w 25"/>
                    <a:gd name="T17" fmla="*/ 0 h 24"/>
                    <a:gd name="T18" fmla="*/ 1 w 25"/>
                    <a:gd name="T19" fmla="*/ 0 h 24"/>
                    <a:gd name="T20" fmla="*/ 1 w 25"/>
                    <a:gd name="T21" fmla="*/ 1 h 24"/>
                    <a:gd name="T22" fmla="*/ 1 w 25"/>
                    <a:gd name="T23" fmla="*/ 1 h 24"/>
                    <a:gd name="T24" fmla="*/ 1 w 25"/>
                    <a:gd name="T25" fmla="*/ 1 h 24"/>
                    <a:gd name="T26" fmla="*/ 1 w 25"/>
                    <a:gd name="T27" fmla="*/ 1 h 24"/>
                    <a:gd name="T28" fmla="*/ 1 w 25"/>
                    <a:gd name="T29" fmla="*/ 1 h 24"/>
                    <a:gd name="T30" fmla="*/ 1 w 25"/>
                    <a:gd name="T31" fmla="*/ 1 h 24"/>
                    <a:gd name="T32" fmla="*/ 1 w 25"/>
                    <a:gd name="T33" fmla="*/ 1 h 24"/>
                    <a:gd name="T34" fmla="*/ 1 w 25"/>
                    <a:gd name="T35" fmla="*/ 1 h 24"/>
                    <a:gd name="T36" fmla="*/ 1 w 25"/>
                    <a:gd name="T37" fmla="*/ 1 h 24"/>
                    <a:gd name="T38" fmla="*/ 1 w 25"/>
                    <a:gd name="T39" fmla="*/ 1 h 24"/>
                    <a:gd name="T40" fmla="*/ 1 w 25"/>
                    <a:gd name="T41" fmla="*/ 1 h 24"/>
                    <a:gd name="T42" fmla="*/ 1 w 25"/>
                    <a:gd name="T43" fmla="*/ 1 h 24"/>
                    <a:gd name="T44" fmla="*/ 1 w 25"/>
                    <a:gd name="T45" fmla="*/ 1 h 24"/>
                    <a:gd name="T46" fmla="*/ 1 w 25"/>
                    <a:gd name="T47" fmla="*/ 1 h 24"/>
                    <a:gd name="T48" fmla="*/ 1 w 25"/>
                    <a:gd name="T49" fmla="*/ 1 h 24"/>
                    <a:gd name="T50" fmla="*/ 1 w 25"/>
                    <a:gd name="T51" fmla="*/ 1 h 24"/>
                    <a:gd name="T52" fmla="*/ 1 w 25"/>
                    <a:gd name="T53" fmla="*/ 1 h 24"/>
                    <a:gd name="T54" fmla="*/ 1 w 25"/>
                    <a:gd name="T55" fmla="*/ 1 h 24"/>
                    <a:gd name="T56" fmla="*/ 1 w 25"/>
                    <a:gd name="T57" fmla="*/ 1 h 24"/>
                    <a:gd name="T58" fmla="*/ 1 w 25"/>
                    <a:gd name="T59" fmla="*/ 1 h 24"/>
                    <a:gd name="T60" fmla="*/ 1 w 25"/>
                    <a:gd name="T61" fmla="*/ 1 h 24"/>
                    <a:gd name="T62" fmla="*/ 0 w 25"/>
                    <a:gd name="T63" fmla="*/ 1 h 24"/>
                    <a:gd name="T64" fmla="*/ 0 w 25"/>
                    <a:gd name="T65" fmla="*/ 1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24"/>
                    <a:gd name="T101" fmla="*/ 25 w 25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24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3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4" y="17"/>
                      </a:lnTo>
                      <a:lnTo>
                        <a:pt x="23" y="18"/>
                      </a:lnTo>
                      <a:lnTo>
                        <a:pt x="22" y="21"/>
                      </a:lnTo>
                      <a:lnTo>
                        <a:pt x="19" y="23"/>
                      </a:lnTo>
                      <a:lnTo>
                        <a:pt x="17" y="24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5" y="23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5" name="Freeform 1288"/>
                <p:cNvSpPr>
                  <a:spLocks/>
                </p:cNvSpPr>
                <p:nvPr/>
              </p:nvSpPr>
              <p:spPr bwMode="auto">
                <a:xfrm>
                  <a:off x="775" y="1391"/>
                  <a:ext cx="13" cy="12"/>
                </a:xfrm>
                <a:custGeom>
                  <a:avLst/>
                  <a:gdLst>
                    <a:gd name="T0" fmla="*/ 0 w 25"/>
                    <a:gd name="T1" fmla="*/ 1 h 24"/>
                    <a:gd name="T2" fmla="*/ 0 w 25"/>
                    <a:gd name="T3" fmla="*/ 1 h 24"/>
                    <a:gd name="T4" fmla="*/ 1 w 25"/>
                    <a:gd name="T5" fmla="*/ 1 h 24"/>
                    <a:gd name="T6" fmla="*/ 1 w 25"/>
                    <a:gd name="T7" fmla="*/ 1 h 24"/>
                    <a:gd name="T8" fmla="*/ 1 w 25"/>
                    <a:gd name="T9" fmla="*/ 1 h 24"/>
                    <a:gd name="T10" fmla="*/ 1 w 25"/>
                    <a:gd name="T11" fmla="*/ 1 h 24"/>
                    <a:gd name="T12" fmla="*/ 1 w 25"/>
                    <a:gd name="T13" fmla="*/ 1 h 24"/>
                    <a:gd name="T14" fmla="*/ 1 w 25"/>
                    <a:gd name="T15" fmla="*/ 0 h 24"/>
                    <a:gd name="T16" fmla="*/ 1 w 25"/>
                    <a:gd name="T17" fmla="*/ 0 h 24"/>
                    <a:gd name="T18" fmla="*/ 1 w 25"/>
                    <a:gd name="T19" fmla="*/ 0 h 24"/>
                    <a:gd name="T20" fmla="*/ 1 w 25"/>
                    <a:gd name="T21" fmla="*/ 1 h 24"/>
                    <a:gd name="T22" fmla="*/ 1 w 25"/>
                    <a:gd name="T23" fmla="*/ 1 h 24"/>
                    <a:gd name="T24" fmla="*/ 1 w 25"/>
                    <a:gd name="T25" fmla="*/ 1 h 24"/>
                    <a:gd name="T26" fmla="*/ 1 w 25"/>
                    <a:gd name="T27" fmla="*/ 1 h 24"/>
                    <a:gd name="T28" fmla="*/ 1 w 25"/>
                    <a:gd name="T29" fmla="*/ 1 h 24"/>
                    <a:gd name="T30" fmla="*/ 1 w 25"/>
                    <a:gd name="T31" fmla="*/ 1 h 24"/>
                    <a:gd name="T32" fmla="*/ 1 w 25"/>
                    <a:gd name="T33" fmla="*/ 1 h 24"/>
                    <a:gd name="T34" fmla="*/ 1 w 25"/>
                    <a:gd name="T35" fmla="*/ 1 h 24"/>
                    <a:gd name="T36" fmla="*/ 1 w 25"/>
                    <a:gd name="T37" fmla="*/ 1 h 24"/>
                    <a:gd name="T38" fmla="*/ 1 w 25"/>
                    <a:gd name="T39" fmla="*/ 1 h 24"/>
                    <a:gd name="T40" fmla="*/ 1 w 25"/>
                    <a:gd name="T41" fmla="*/ 1 h 24"/>
                    <a:gd name="T42" fmla="*/ 1 w 25"/>
                    <a:gd name="T43" fmla="*/ 1 h 24"/>
                    <a:gd name="T44" fmla="*/ 1 w 25"/>
                    <a:gd name="T45" fmla="*/ 1 h 24"/>
                    <a:gd name="T46" fmla="*/ 1 w 25"/>
                    <a:gd name="T47" fmla="*/ 1 h 24"/>
                    <a:gd name="T48" fmla="*/ 1 w 25"/>
                    <a:gd name="T49" fmla="*/ 1 h 24"/>
                    <a:gd name="T50" fmla="*/ 1 w 25"/>
                    <a:gd name="T51" fmla="*/ 1 h 24"/>
                    <a:gd name="T52" fmla="*/ 1 w 25"/>
                    <a:gd name="T53" fmla="*/ 1 h 24"/>
                    <a:gd name="T54" fmla="*/ 1 w 25"/>
                    <a:gd name="T55" fmla="*/ 1 h 24"/>
                    <a:gd name="T56" fmla="*/ 1 w 25"/>
                    <a:gd name="T57" fmla="*/ 1 h 24"/>
                    <a:gd name="T58" fmla="*/ 1 w 25"/>
                    <a:gd name="T59" fmla="*/ 1 h 24"/>
                    <a:gd name="T60" fmla="*/ 1 w 25"/>
                    <a:gd name="T61" fmla="*/ 1 h 24"/>
                    <a:gd name="T62" fmla="*/ 0 w 25"/>
                    <a:gd name="T63" fmla="*/ 1 h 24"/>
                    <a:gd name="T64" fmla="*/ 0 w 25"/>
                    <a:gd name="T65" fmla="*/ 1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"/>
                    <a:gd name="T100" fmla="*/ 0 h 24"/>
                    <a:gd name="T101" fmla="*/ 25 w 25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" h="24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10"/>
                      </a:lnTo>
                      <a:lnTo>
                        <a:pt x="25" y="12"/>
                      </a:lnTo>
                      <a:lnTo>
                        <a:pt x="25" y="14"/>
                      </a:lnTo>
                      <a:lnTo>
                        <a:pt x="24" y="16"/>
                      </a:lnTo>
                      <a:lnTo>
                        <a:pt x="23" y="18"/>
                      </a:lnTo>
                      <a:lnTo>
                        <a:pt x="20" y="21"/>
                      </a:lnTo>
                      <a:lnTo>
                        <a:pt x="19" y="22"/>
                      </a:lnTo>
                      <a:lnTo>
                        <a:pt x="17" y="23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7" y="23"/>
                      </a:lnTo>
                      <a:lnTo>
                        <a:pt x="5" y="22"/>
                      </a:lnTo>
                      <a:lnTo>
                        <a:pt x="3" y="21"/>
                      </a:lnTo>
                      <a:lnTo>
                        <a:pt x="2" y="18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6" name="Freeform 1289"/>
                <p:cNvSpPr>
                  <a:spLocks/>
                </p:cNvSpPr>
                <p:nvPr/>
              </p:nvSpPr>
              <p:spPr bwMode="auto">
                <a:xfrm>
                  <a:off x="775" y="1392"/>
                  <a:ext cx="12" cy="11"/>
                </a:xfrm>
                <a:custGeom>
                  <a:avLst/>
                  <a:gdLst>
                    <a:gd name="T0" fmla="*/ 0 w 24"/>
                    <a:gd name="T1" fmla="*/ 0 h 23"/>
                    <a:gd name="T2" fmla="*/ 0 w 24"/>
                    <a:gd name="T3" fmla="*/ 0 h 23"/>
                    <a:gd name="T4" fmla="*/ 1 w 24"/>
                    <a:gd name="T5" fmla="*/ 0 h 23"/>
                    <a:gd name="T6" fmla="*/ 1 w 24"/>
                    <a:gd name="T7" fmla="*/ 0 h 23"/>
                    <a:gd name="T8" fmla="*/ 1 w 24"/>
                    <a:gd name="T9" fmla="*/ 0 h 23"/>
                    <a:gd name="T10" fmla="*/ 1 w 24"/>
                    <a:gd name="T11" fmla="*/ 0 h 23"/>
                    <a:gd name="T12" fmla="*/ 1 w 24"/>
                    <a:gd name="T13" fmla="*/ 0 h 23"/>
                    <a:gd name="T14" fmla="*/ 1 w 24"/>
                    <a:gd name="T15" fmla="*/ 0 h 23"/>
                    <a:gd name="T16" fmla="*/ 1 w 24"/>
                    <a:gd name="T17" fmla="*/ 0 h 23"/>
                    <a:gd name="T18" fmla="*/ 1 w 24"/>
                    <a:gd name="T19" fmla="*/ 0 h 23"/>
                    <a:gd name="T20" fmla="*/ 1 w 24"/>
                    <a:gd name="T21" fmla="*/ 0 h 23"/>
                    <a:gd name="T22" fmla="*/ 1 w 24"/>
                    <a:gd name="T23" fmla="*/ 0 h 23"/>
                    <a:gd name="T24" fmla="*/ 1 w 24"/>
                    <a:gd name="T25" fmla="*/ 0 h 23"/>
                    <a:gd name="T26" fmla="*/ 1 w 24"/>
                    <a:gd name="T27" fmla="*/ 0 h 23"/>
                    <a:gd name="T28" fmla="*/ 1 w 24"/>
                    <a:gd name="T29" fmla="*/ 0 h 23"/>
                    <a:gd name="T30" fmla="*/ 1 w 24"/>
                    <a:gd name="T31" fmla="*/ 0 h 23"/>
                    <a:gd name="T32" fmla="*/ 1 w 24"/>
                    <a:gd name="T33" fmla="*/ 0 h 23"/>
                    <a:gd name="T34" fmla="*/ 1 w 24"/>
                    <a:gd name="T35" fmla="*/ 0 h 23"/>
                    <a:gd name="T36" fmla="*/ 1 w 24"/>
                    <a:gd name="T37" fmla="*/ 0 h 23"/>
                    <a:gd name="T38" fmla="*/ 1 w 24"/>
                    <a:gd name="T39" fmla="*/ 0 h 23"/>
                    <a:gd name="T40" fmla="*/ 1 w 24"/>
                    <a:gd name="T41" fmla="*/ 0 h 23"/>
                    <a:gd name="T42" fmla="*/ 1 w 24"/>
                    <a:gd name="T43" fmla="*/ 0 h 23"/>
                    <a:gd name="T44" fmla="*/ 1 w 24"/>
                    <a:gd name="T45" fmla="*/ 0 h 23"/>
                    <a:gd name="T46" fmla="*/ 1 w 24"/>
                    <a:gd name="T47" fmla="*/ 0 h 23"/>
                    <a:gd name="T48" fmla="*/ 1 w 24"/>
                    <a:gd name="T49" fmla="*/ 0 h 23"/>
                    <a:gd name="T50" fmla="*/ 1 w 24"/>
                    <a:gd name="T51" fmla="*/ 0 h 23"/>
                    <a:gd name="T52" fmla="*/ 1 w 24"/>
                    <a:gd name="T53" fmla="*/ 0 h 23"/>
                    <a:gd name="T54" fmla="*/ 1 w 24"/>
                    <a:gd name="T55" fmla="*/ 0 h 23"/>
                    <a:gd name="T56" fmla="*/ 1 w 24"/>
                    <a:gd name="T57" fmla="*/ 0 h 23"/>
                    <a:gd name="T58" fmla="*/ 1 w 24"/>
                    <a:gd name="T59" fmla="*/ 0 h 23"/>
                    <a:gd name="T60" fmla="*/ 1 w 24"/>
                    <a:gd name="T61" fmla="*/ 0 h 23"/>
                    <a:gd name="T62" fmla="*/ 0 w 24"/>
                    <a:gd name="T63" fmla="*/ 0 h 23"/>
                    <a:gd name="T64" fmla="*/ 0 w 24"/>
                    <a:gd name="T65" fmla="*/ 0 h 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23"/>
                    <a:gd name="T101" fmla="*/ 24 w 24"/>
                    <a:gd name="T102" fmla="*/ 23 h 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23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4" y="13"/>
                      </a:lnTo>
                      <a:lnTo>
                        <a:pt x="24" y="15"/>
                      </a:lnTo>
                      <a:lnTo>
                        <a:pt x="23" y="17"/>
                      </a:lnTo>
                      <a:lnTo>
                        <a:pt x="20" y="20"/>
                      </a:lnTo>
                      <a:lnTo>
                        <a:pt x="18" y="21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3"/>
                      </a:lnTo>
                      <a:lnTo>
                        <a:pt x="10" y="23"/>
                      </a:lnTo>
                      <a:lnTo>
                        <a:pt x="7" y="22"/>
                      </a:lnTo>
                      <a:lnTo>
                        <a:pt x="5" y="21"/>
                      </a:lnTo>
                      <a:lnTo>
                        <a:pt x="3" y="20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7" name="Freeform 1290"/>
                <p:cNvSpPr>
                  <a:spLocks/>
                </p:cNvSpPr>
                <p:nvPr/>
              </p:nvSpPr>
              <p:spPr bwMode="auto">
                <a:xfrm>
                  <a:off x="775" y="1392"/>
                  <a:ext cx="12" cy="11"/>
                </a:xfrm>
                <a:custGeom>
                  <a:avLst/>
                  <a:gdLst>
                    <a:gd name="T0" fmla="*/ 0 w 24"/>
                    <a:gd name="T1" fmla="*/ 1 h 22"/>
                    <a:gd name="T2" fmla="*/ 0 w 24"/>
                    <a:gd name="T3" fmla="*/ 1 h 22"/>
                    <a:gd name="T4" fmla="*/ 1 w 24"/>
                    <a:gd name="T5" fmla="*/ 1 h 22"/>
                    <a:gd name="T6" fmla="*/ 1 w 24"/>
                    <a:gd name="T7" fmla="*/ 1 h 22"/>
                    <a:gd name="T8" fmla="*/ 1 w 24"/>
                    <a:gd name="T9" fmla="*/ 1 h 22"/>
                    <a:gd name="T10" fmla="*/ 1 w 24"/>
                    <a:gd name="T11" fmla="*/ 1 h 22"/>
                    <a:gd name="T12" fmla="*/ 1 w 24"/>
                    <a:gd name="T13" fmla="*/ 1 h 22"/>
                    <a:gd name="T14" fmla="*/ 1 w 24"/>
                    <a:gd name="T15" fmla="*/ 0 h 22"/>
                    <a:gd name="T16" fmla="*/ 1 w 24"/>
                    <a:gd name="T17" fmla="*/ 0 h 22"/>
                    <a:gd name="T18" fmla="*/ 1 w 24"/>
                    <a:gd name="T19" fmla="*/ 0 h 22"/>
                    <a:gd name="T20" fmla="*/ 1 w 24"/>
                    <a:gd name="T21" fmla="*/ 1 h 22"/>
                    <a:gd name="T22" fmla="*/ 1 w 24"/>
                    <a:gd name="T23" fmla="*/ 1 h 22"/>
                    <a:gd name="T24" fmla="*/ 1 w 24"/>
                    <a:gd name="T25" fmla="*/ 1 h 22"/>
                    <a:gd name="T26" fmla="*/ 1 w 24"/>
                    <a:gd name="T27" fmla="*/ 1 h 22"/>
                    <a:gd name="T28" fmla="*/ 1 w 24"/>
                    <a:gd name="T29" fmla="*/ 1 h 22"/>
                    <a:gd name="T30" fmla="*/ 1 w 24"/>
                    <a:gd name="T31" fmla="*/ 1 h 22"/>
                    <a:gd name="T32" fmla="*/ 1 w 24"/>
                    <a:gd name="T33" fmla="*/ 1 h 22"/>
                    <a:gd name="T34" fmla="*/ 1 w 24"/>
                    <a:gd name="T35" fmla="*/ 1 h 22"/>
                    <a:gd name="T36" fmla="*/ 1 w 24"/>
                    <a:gd name="T37" fmla="*/ 1 h 22"/>
                    <a:gd name="T38" fmla="*/ 1 w 24"/>
                    <a:gd name="T39" fmla="*/ 1 h 22"/>
                    <a:gd name="T40" fmla="*/ 1 w 24"/>
                    <a:gd name="T41" fmla="*/ 1 h 22"/>
                    <a:gd name="T42" fmla="*/ 1 w 24"/>
                    <a:gd name="T43" fmla="*/ 1 h 22"/>
                    <a:gd name="T44" fmla="*/ 1 w 24"/>
                    <a:gd name="T45" fmla="*/ 1 h 22"/>
                    <a:gd name="T46" fmla="*/ 1 w 24"/>
                    <a:gd name="T47" fmla="*/ 1 h 22"/>
                    <a:gd name="T48" fmla="*/ 1 w 24"/>
                    <a:gd name="T49" fmla="*/ 1 h 22"/>
                    <a:gd name="T50" fmla="*/ 1 w 24"/>
                    <a:gd name="T51" fmla="*/ 1 h 22"/>
                    <a:gd name="T52" fmla="*/ 1 w 24"/>
                    <a:gd name="T53" fmla="*/ 1 h 22"/>
                    <a:gd name="T54" fmla="*/ 1 w 24"/>
                    <a:gd name="T55" fmla="*/ 1 h 22"/>
                    <a:gd name="T56" fmla="*/ 1 w 24"/>
                    <a:gd name="T57" fmla="*/ 1 h 22"/>
                    <a:gd name="T58" fmla="*/ 1 w 24"/>
                    <a:gd name="T59" fmla="*/ 1 h 22"/>
                    <a:gd name="T60" fmla="*/ 1 w 24"/>
                    <a:gd name="T61" fmla="*/ 1 h 22"/>
                    <a:gd name="T62" fmla="*/ 0 w 24"/>
                    <a:gd name="T63" fmla="*/ 1 h 22"/>
                    <a:gd name="T64" fmla="*/ 0 w 24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"/>
                    <a:gd name="T100" fmla="*/ 0 h 22"/>
                    <a:gd name="T101" fmla="*/ 24 w 24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8" y="2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4" y="9"/>
                      </a:lnTo>
                      <a:lnTo>
                        <a:pt x="24" y="11"/>
                      </a:lnTo>
                      <a:lnTo>
                        <a:pt x="24" y="13"/>
                      </a:lnTo>
                      <a:lnTo>
                        <a:pt x="23" y="15"/>
                      </a:lnTo>
                      <a:lnTo>
                        <a:pt x="22" y="17"/>
                      </a:lnTo>
                      <a:lnTo>
                        <a:pt x="20" y="19"/>
                      </a:lnTo>
                      <a:lnTo>
                        <a:pt x="18" y="21"/>
                      </a:lnTo>
                      <a:lnTo>
                        <a:pt x="16" y="22"/>
                      </a:lnTo>
                      <a:lnTo>
                        <a:pt x="14" y="22"/>
                      </a:lnTo>
                      <a:lnTo>
                        <a:pt x="12" y="22"/>
                      </a:lnTo>
                      <a:lnTo>
                        <a:pt x="10" y="22"/>
                      </a:lnTo>
                      <a:lnTo>
                        <a:pt x="7" y="22"/>
                      </a:lnTo>
                      <a:lnTo>
                        <a:pt x="5" y="21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8" name="Freeform 1291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1" cy="11"/>
                </a:xfrm>
                <a:custGeom>
                  <a:avLst/>
                  <a:gdLst>
                    <a:gd name="T0" fmla="*/ 0 w 23"/>
                    <a:gd name="T1" fmla="*/ 1 h 22"/>
                    <a:gd name="T2" fmla="*/ 0 w 23"/>
                    <a:gd name="T3" fmla="*/ 1 h 22"/>
                    <a:gd name="T4" fmla="*/ 0 w 23"/>
                    <a:gd name="T5" fmla="*/ 1 h 22"/>
                    <a:gd name="T6" fmla="*/ 0 w 23"/>
                    <a:gd name="T7" fmla="*/ 1 h 22"/>
                    <a:gd name="T8" fmla="*/ 0 w 23"/>
                    <a:gd name="T9" fmla="*/ 1 h 22"/>
                    <a:gd name="T10" fmla="*/ 0 w 23"/>
                    <a:gd name="T11" fmla="*/ 1 h 22"/>
                    <a:gd name="T12" fmla="*/ 0 w 23"/>
                    <a:gd name="T13" fmla="*/ 1 h 22"/>
                    <a:gd name="T14" fmla="*/ 0 w 23"/>
                    <a:gd name="T15" fmla="*/ 0 h 22"/>
                    <a:gd name="T16" fmla="*/ 0 w 23"/>
                    <a:gd name="T17" fmla="*/ 0 h 22"/>
                    <a:gd name="T18" fmla="*/ 0 w 23"/>
                    <a:gd name="T19" fmla="*/ 0 h 22"/>
                    <a:gd name="T20" fmla="*/ 0 w 23"/>
                    <a:gd name="T21" fmla="*/ 1 h 22"/>
                    <a:gd name="T22" fmla="*/ 0 w 23"/>
                    <a:gd name="T23" fmla="*/ 1 h 22"/>
                    <a:gd name="T24" fmla="*/ 0 w 23"/>
                    <a:gd name="T25" fmla="*/ 1 h 22"/>
                    <a:gd name="T26" fmla="*/ 0 w 23"/>
                    <a:gd name="T27" fmla="*/ 1 h 22"/>
                    <a:gd name="T28" fmla="*/ 0 w 23"/>
                    <a:gd name="T29" fmla="*/ 1 h 22"/>
                    <a:gd name="T30" fmla="*/ 0 w 23"/>
                    <a:gd name="T31" fmla="*/ 1 h 22"/>
                    <a:gd name="T32" fmla="*/ 0 w 23"/>
                    <a:gd name="T33" fmla="*/ 1 h 22"/>
                    <a:gd name="T34" fmla="*/ 0 w 23"/>
                    <a:gd name="T35" fmla="*/ 1 h 22"/>
                    <a:gd name="T36" fmla="*/ 0 w 23"/>
                    <a:gd name="T37" fmla="*/ 1 h 22"/>
                    <a:gd name="T38" fmla="*/ 0 w 23"/>
                    <a:gd name="T39" fmla="*/ 1 h 22"/>
                    <a:gd name="T40" fmla="*/ 0 w 23"/>
                    <a:gd name="T41" fmla="*/ 1 h 22"/>
                    <a:gd name="T42" fmla="*/ 0 w 23"/>
                    <a:gd name="T43" fmla="*/ 1 h 22"/>
                    <a:gd name="T44" fmla="*/ 0 w 23"/>
                    <a:gd name="T45" fmla="*/ 1 h 22"/>
                    <a:gd name="T46" fmla="*/ 0 w 23"/>
                    <a:gd name="T47" fmla="*/ 1 h 22"/>
                    <a:gd name="T48" fmla="*/ 0 w 23"/>
                    <a:gd name="T49" fmla="*/ 1 h 22"/>
                    <a:gd name="T50" fmla="*/ 0 w 23"/>
                    <a:gd name="T51" fmla="*/ 1 h 22"/>
                    <a:gd name="T52" fmla="*/ 0 w 23"/>
                    <a:gd name="T53" fmla="*/ 1 h 22"/>
                    <a:gd name="T54" fmla="*/ 0 w 23"/>
                    <a:gd name="T55" fmla="*/ 1 h 22"/>
                    <a:gd name="T56" fmla="*/ 0 w 23"/>
                    <a:gd name="T57" fmla="*/ 1 h 22"/>
                    <a:gd name="T58" fmla="*/ 0 w 23"/>
                    <a:gd name="T59" fmla="*/ 1 h 22"/>
                    <a:gd name="T60" fmla="*/ 0 w 23"/>
                    <a:gd name="T61" fmla="*/ 1 h 22"/>
                    <a:gd name="T62" fmla="*/ 0 w 23"/>
                    <a:gd name="T63" fmla="*/ 1 h 22"/>
                    <a:gd name="T64" fmla="*/ 0 w 23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3"/>
                    <a:gd name="T100" fmla="*/ 0 h 22"/>
                    <a:gd name="T101" fmla="*/ 23 w 23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3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9"/>
                      </a:lnTo>
                      <a:lnTo>
                        <a:pt x="23" y="11"/>
                      </a:lnTo>
                      <a:lnTo>
                        <a:pt x="22" y="13"/>
                      </a:lnTo>
                      <a:lnTo>
                        <a:pt x="22" y="15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99" name="Freeform 1292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1" cy="11"/>
                </a:xfrm>
                <a:custGeom>
                  <a:avLst/>
                  <a:gdLst>
                    <a:gd name="T0" fmla="*/ 0 w 22"/>
                    <a:gd name="T1" fmla="*/ 1 h 22"/>
                    <a:gd name="T2" fmla="*/ 0 w 22"/>
                    <a:gd name="T3" fmla="*/ 1 h 22"/>
                    <a:gd name="T4" fmla="*/ 1 w 22"/>
                    <a:gd name="T5" fmla="*/ 1 h 22"/>
                    <a:gd name="T6" fmla="*/ 1 w 22"/>
                    <a:gd name="T7" fmla="*/ 1 h 22"/>
                    <a:gd name="T8" fmla="*/ 1 w 22"/>
                    <a:gd name="T9" fmla="*/ 1 h 22"/>
                    <a:gd name="T10" fmla="*/ 1 w 22"/>
                    <a:gd name="T11" fmla="*/ 1 h 22"/>
                    <a:gd name="T12" fmla="*/ 1 w 22"/>
                    <a:gd name="T13" fmla="*/ 1 h 22"/>
                    <a:gd name="T14" fmla="*/ 1 w 22"/>
                    <a:gd name="T15" fmla="*/ 0 h 22"/>
                    <a:gd name="T16" fmla="*/ 1 w 22"/>
                    <a:gd name="T17" fmla="*/ 0 h 22"/>
                    <a:gd name="T18" fmla="*/ 1 w 22"/>
                    <a:gd name="T19" fmla="*/ 0 h 22"/>
                    <a:gd name="T20" fmla="*/ 1 w 22"/>
                    <a:gd name="T21" fmla="*/ 1 h 22"/>
                    <a:gd name="T22" fmla="*/ 1 w 22"/>
                    <a:gd name="T23" fmla="*/ 1 h 22"/>
                    <a:gd name="T24" fmla="*/ 1 w 22"/>
                    <a:gd name="T25" fmla="*/ 1 h 22"/>
                    <a:gd name="T26" fmla="*/ 1 w 22"/>
                    <a:gd name="T27" fmla="*/ 1 h 22"/>
                    <a:gd name="T28" fmla="*/ 1 w 22"/>
                    <a:gd name="T29" fmla="*/ 1 h 22"/>
                    <a:gd name="T30" fmla="*/ 1 w 22"/>
                    <a:gd name="T31" fmla="*/ 1 h 22"/>
                    <a:gd name="T32" fmla="*/ 1 w 22"/>
                    <a:gd name="T33" fmla="*/ 1 h 22"/>
                    <a:gd name="T34" fmla="*/ 1 w 22"/>
                    <a:gd name="T35" fmla="*/ 1 h 22"/>
                    <a:gd name="T36" fmla="*/ 1 w 22"/>
                    <a:gd name="T37" fmla="*/ 1 h 22"/>
                    <a:gd name="T38" fmla="*/ 1 w 22"/>
                    <a:gd name="T39" fmla="*/ 1 h 22"/>
                    <a:gd name="T40" fmla="*/ 1 w 22"/>
                    <a:gd name="T41" fmla="*/ 1 h 22"/>
                    <a:gd name="T42" fmla="*/ 1 w 22"/>
                    <a:gd name="T43" fmla="*/ 1 h 22"/>
                    <a:gd name="T44" fmla="*/ 1 w 22"/>
                    <a:gd name="T45" fmla="*/ 1 h 22"/>
                    <a:gd name="T46" fmla="*/ 1 w 22"/>
                    <a:gd name="T47" fmla="*/ 1 h 22"/>
                    <a:gd name="T48" fmla="*/ 1 w 22"/>
                    <a:gd name="T49" fmla="*/ 1 h 22"/>
                    <a:gd name="T50" fmla="*/ 1 w 22"/>
                    <a:gd name="T51" fmla="*/ 1 h 22"/>
                    <a:gd name="T52" fmla="*/ 1 w 22"/>
                    <a:gd name="T53" fmla="*/ 1 h 22"/>
                    <a:gd name="T54" fmla="*/ 1 w 22"/>
                    <a:gd name="T55" fmla="*/ 1 h 22"/>
                    <a:gd name="T56" fmla="*/ 1 w 22"/>
                    <a:gd name="T57" fmla="*/ 1 h 22"/>
                    <a:gd name="T58" fmla="*/ 1 w 22"/>
                    <a:gd name="T59" fmla="*/ 1 h 22"/>
                    <a:gd name="T60" fmla="*/ 1 w 22"/>
                    <a:gd name="T61" fmla="*/ 1 h 22"/>
                    <a:gd name="T62" fmla="*/ 0 w 22"/>
                    <a:gd name="T63" fmla="*/ 1 h 22"/>
                    <a:gd name="T64" fmla="*/ 0 w 22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22"/>
                    <a:gd name="T101" fmla="*/ 22 w 22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2" y="9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7" y="20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0" name="Freeform 1293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1" cy="11"/>
                </a:xfrm>
                <a:custGeom>
                  <a:avLst/>
                  <a:gdLst>
                    <a:gd name="T0" fmla="*/ 0 w 22"/>
                    <a:gd name="T1" fmla="*/ 1 h 22"/>
                    <a:gd name="T2" fmla="*/ 0 w 22"/>
                    <a:gd name="T3" fmla="*/ 1 h 22"/>
                    <a:gd name="T4" fmla="*/ 1 w 22"/>
                    <a:gd name="T5" fmla="*/ 1 h 22"/>
                    <a:gd name="T6" fmla="*/ 1 w 22"/>
                    <a:gd name="T7" fmla="*/ 1 h 22"/>
                    <a:gd name="T8" fmla="*/ 1 w 22"/>
                    <a:gd name="T9" fmla="*/ 1 h 22"/>
                    <a:gd name="T10" fmla="*/ 1 w 22"/>
                    <a:gd name="T11" fmla="*/ 1 h 22"/>
                    <a:gd name="T12" fmla="*/ 1 w 22"/>
                    <a:gd name="T13" fmla="*/ 1 h 22"/>
                    <a:gd name="T14" fmla="*/ 1 w 22"/>
                    <a:gd name="T15" fmla="*/ 1 h 22"/>
                    <a:gd name="T16" fmla="*/ 1 w 22"/>
                    <a:gd name="T17" fmla="*/ 0 h 22"/>
                    <a:gd name="T18" fmla="*/ 1 w 22"/>
                    <a:gd name="T19" fmla="*/ 1 h 22"/>
                    <a:gd name="T20" fmla="*/ 1 w 22"/>
                    <a:gd name="T21" fmla="*/ 1 h 22"/>
                    <a:gd name="T22" fmla="*/ 1 w 22"/>
                    <a:gd name="T23" fmla="*/ 1 h 22"/>
                    <a:gd name="T24" fmla="*/ 1 w 22"/>
                    <a:gd name="T25" fmla="*/ 1 h 22"/>
                    <a:gd name="T26" fmla="*/ 1 w 22"/>
                    <a:gd name="T27" fmla="*/ 1 h 22"/>
                    <a:gd name="T28" fmla="*/ 1 w 22"/>
                    <a:gd name="T29" fmla="*/ 1 h 22"/>
                    <a:gd name="T30" fmla="*/ 1 w 22"/>
                    <a:gd name="T31" fmla="*/ 1 h 22"/>
                    <a:gd name="T32" fmla="*/ 1 w 22"/>
                    <a:gd name="T33" fmla="*/ 1 h 22"/>
                    <a:gd name="T34" fmla="*/ 1 w 22"/>
                    <a:gd name="T35" fmla="*/ 1 h 22"/>
                    <a:gd name="T36" fmla="*/ 1 w 22"/>
                    <a:gd name="T37" fmla="*/ 1 h 22"/>
                    <a:gd name="T38" fmla="*/ 1 w 22"/>
                    <a:gd name="T39" fmla="*/ 1 h 22"/>
                    <a:gd name="T40" fmla="*/ 1 w 22"/>
                    <a:gd name="T41" fmla="*/ 1 h 22"/>
                    <a:gd name="T42" fmla="*/ 1 w 22"/>
                    <a:gd name="T43" fmla="*/ 1 h 22"/>
                    <a:gd name="T44" fmla="*/ 1 w 22"/>
                    <a:gd name="T45" fmla="*/ 1 h 22"/>
                    <a:gd name="T46" fmla="*/ 1 w 22"/>
                    <a:gd name="T47" fmla="*/ 1 h 22"/>
                    <a:gd name="T48" fmla="*/ 1 w 22"/>
                    <a:gd name="T49" fmla="*/ 1 h 22"/>
                    <a:gd name="T50" fmla="*/ 1 w 22"/>
                    <a:gd name="T51" fmla="*/ 1 h 22"/>
                    <a:gd name="T52" fmla="*/ 1 w 22"/>
                    <a:gd name="T53" fmla="*/ 1 h 22"/>
                    <a:gd name="T54" fmla="*/ 1 w 22"/>
                    <a:gd name="T55" fmla="*/ 1 h 22"/>
                    <a:gd name="T56" fmla="*/ 1 w 22"/>
                    <a:gd name="T57" fmla="*/ 1 h 22"/>
                    <a:gd name="T58" fmla="*/ 1 w 22"/>
                    <a:gd name="T59" fmla="*/ 1 h 22"/>
                    <a:gd name="T60" fmla="*/ 1 w 22"/>
                    <a:gd name="T61" fmla="*/ 1 h 22"/>
                    <a:gd name="T62" fmla="*/ 0 w 22"/>
                    <a:gd name="T63" fmla="*/ 1 h 22"/>
                    <a:gd name="T64" fmla="*/ 0 w 22"/>
                    <a:gd name="T65" fmla="*/ 1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22"/>
                    <a:gd name="T101" fmla="*/ 22 w 22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22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9" y="5"/>
                      </a:lnTo>
                      <a:lnTo>
                        <a:pt x="21" y="6"/>
                      </a:lnTo>
                      <a:lnTo>
                        <a:pt x="21" y="9"/>
                      </a:lnTo>
                      <a:lnTo>
                        <a:pt x="22" y="11"/>
                      </a:lnTo>
                      <a:lnTo>
                        <a:pt x="21" y="13"/>
                      </a:lnTo>
                      <a:lnTo>
                        <a:pt x="21" y="15"/>
                      </a:lnTo>
                      <a:lnTo>
                        <a:pt x="19" y="17"/>
                      </a:lnTo>
                      <a:lnTo>
                        <a:pt x="18" y="19"/>
                      </a:lnTo>
                      <a:lnTo>
                        <a:pt x="16" y="20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1" y="22"/>
                      </a:lnTo>
                      <a:lnTo>
                        <a:pt x="9" y="22"/>
                      </a:lnTo>
                      <a:lnTo>
                        <a:pt x="6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1" name="Freeform 1294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0" cy="10"/>
                </a:xfrm>
                <a:custGeom>
                  <a:avLst/>
                  <a:gdLst>
                    <a:gd name="T0" fmla="*/ 0 w 21"/>
                    <a:gd name="T1" fmla="*/ 1 h 20"/>
                    <a:gd name="T2" fmla="*/ 0 w 21"/>
                    <a:gd name="T3" fmla="*/ 1 h 20"/>
                    <a:gd name="T4" fmla="*/ 0 w 21"/>
                    <a:gd name="T5" fmla="*/ 1 h 20"/>
                    <a:gd name="T6" fmla="*/ 0 w 21"/>
                    <a:gd name="T7" fmla="*/ 1 h 20"/>
                    <a:gd name="T8" fmla="*/ 0 w 21"/>
                    <a:gd name="T9" fmla="*/ 1 h 20"/>
                    <a:gd name="T10" fmla="*/ 0 w 21"/>
                    <a:gd name="T11" fmla="*/ 1 h 20"/>
                    <a:gd name="T12" fmla="*/ 0 w 21"/>
                    <a:gd name="T13" fmla="*/ 1 h 20"/>
                    <a:gd name="T14" fmla="*/ 0 w 21"/>
                    <a:gd name="T15" fmla="*/ 0 h 20"/>
                    <a:gd name="T16" fmla="*/ 0 w 21"/>
                    <a:gd name="T17" fmla="*/ 0 h 20"/>
                    <a:gd name="T18" fmla="*/ 0 w 21"/>
                    <a:gd name="T19" fmla="*/ 0 h 20"/>
                    <a:gd name="T20" fmla="*/ 0 w 21"/>
                    <a:gd name="T21" fmla="*/ 1 h 20"/>
                    <a:gd name="T22" fmla="*/ 0 w 21"/>
                    <a:gd name="T23" fmla="*/ 1 h 20"/>
                    <a:gd name="T24" fmla="*/ 0 w 21"/>
                    <a:gd name="T25" fmla="*/ 1 h 20"/>
                    <a:gd name="T26" fmla="*/ 0 w 21"/>
                    <a:gd name="T27" fmla="*/ 1 h 20"/>
                    <a:gd name="T28" fmla="*/ 0 w 21"/>
                    <a:gd name="T29" fmla="*/ 1 h 20"/>
                    <a:gd name="T30" fmla="*/ 0 w 21"/>
                    <a:gd name="T31" fmla="*/ 1 h 20"/>
                    <a:gd name="T32" fmla="*/ 0 w 21"/>
                    <a:gd name="T33" fmla="*/ 1 h 20"/>
                    <a:gd name="T34" fmla="*/ 0 w 21"/>
                    <a:gd name="T35" fmla="*/ 1 h 20"/>
                    <a:gd name="T36" fmla="*/ 0 w 21"/>
                    <a:gd name="T37" fmla="*/ 1 h 20"/>
                    <a:gd name="T38" fmla="*/ 0 w 21"/>
                    <a:gd name="T39" fmla="*/ 1 h 20"/>
                    <a:gd name="T40" fmla="*/ 0 w 21"/>
                    <a:gd name="T41" fmla="*/ 1 h 20"/>
                    <a:gd name="T42" fmla="*/ 0 w 21"/>
                    <a:gd name="T43" fmla="*/ 1 h 20"/>
                    <a:gd name="T44" fmla="*/ 0 w 21"/>
                    <a:gd name="T45" fmla="*/ 1 h 20"/>
                    <a:gd name="T46" fmla="*/ 0 w 21"/>
                    <a:gd name="T47" fmla="*/ 1 h 20"/>
                    <a:gd name="T48" fmla="*/ 0 w 21"/>
                    <a:gd name="T49" fmla="*/ 1 h 20"/>
                    <a:gd name="T50" fmla="*/ 0 w 21"/>
                    <a:gd name="T51" fmla="*/ 1 h 20"/>
                    <a:gd name="T52" fmla="*/ 0 w 21"/>
                    <a:gd name="T53" fmla="*/ 1 h 20"/>
                    <a:gd name="T54" fmla="*/ 0 w 21"/>
                    <a:gd name="T55" fmla="*/ 1 h 20"/>
                    <a:gd name="T56" fmla="*/ 0 w 21"/>
                    <a:gd name="T57" fmla="*/ 1 h 20"/>
                    <a:gd name="T58" fmla="*/ 0 w 21"/>
                    <a:gd name="T59" fmla="*/ 1 h 20"/>
                    <a:gd name="T60" fmla="*/ 0 w 21"/>
                    <a:gd name="T61" fmla="*/ 1 h 20"/>
                    <a:gd name="T62" fmla="*/ 0 w 21"/>
                    <a:gd name="T63" fmla="*/ 1 h 20"/>
                    <a:gd name="T64" fmla="*/ 0 w 21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20"/>
                    <a:gd name="T101" fmla="*/ 21 w 21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2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6" y="1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1" y="5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21" y="14"/>
                      </a:lnTo>
                      <a:lnTo>
                        <a:pt x="19" y="15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20"/>
                      </a:lnTo>
                      <a:lnTo>
                        <a:pt x="13" y="20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6" y="20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2" name="Freeform 1295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0" cy="10"/>
                </a:xfrm>
                <a:custGeom>
                  <a:avLst/>
                  <a:gdLst>
                    <a:gd name="T0" fmla="*/ 0 w 21"/>
                    <a:gd name="T1" fmla="*/ 1 h 20"/>
                    <a:gd name="T2" fmla="*/ 0 w 21"/>
                    <a:gd name="T3" fmla="*/ 1 h 20"/>
                    <a:gd name="T4" fmla="*/ 0 w 21"/>
                    <a:gd name="T5" fmla="*/ 1 h 20"/>
                    <a:gd name="T6" fmla="*/ 0 w 21"/>
                    <a:gd name="T7" fmla="*/ 1 h 20"/>
                    <a:gd name="T8" fmla="*/ 0 w 21"/>
                    <a:gd name="T9" fmla="*/ 1 h 20"/>
                    <a:gd name="T10" fmla="*/ 0 w 21"/>
                    <a:gd name="T11" fmla="*/ 1 h 20"/>
                    <a:gd name="T12" fmla="*/ 0 w 21"/>
                    <a:gd name="T13" fmla="*/ 1 h 20"/>
                    <a:gd name="T14" fmla="*/ 0 w 21"/>
                    <a:gd name="T15" fmla="*/ 0 h 20"/>
                    <a:gd name="T16" fmla="*/ 0 w 21"/>
                    <a:gd name="T17" fmla="*/ 0 h 20"/>
                    <a:gd name="T18" fmla="*/ 0 w 21"/>
                    <a:gd name="T19" fmla="*/ 0 h 20"/>
                    <a:gd name="T20" fmla="*/ 0 w 21"/>
                    <a:gd name="T21" fmla="*/ 1 h 20"/>
                    <a:gd name="T22" fmla="*/ 0 w 21"/>
                    <a:gd name="T23" fmla="*/ 1 h 20"/>
                    <a:gd name="T24" fmla="*/ 0 w 21"/>
                    <a:gd name="T25" fmla="*/ 1 h 20"/>
                    <a:gd name="T26" fmla="*/ 0 w 21"/>
                    <a:gd name="T27" fmla="*/ 1 h 20"/>
                    <a:gd name="T28" fmla="*/ 0 w 21"/>
                    <a:gd name="T29" fmla="*/ 1 h 20"/>
                    <a:gd name="T30" fmla="*/ 0 w 21"/>
                    <a:gd name="T31" fmla="*/ 1 h 20"/>
                    <a:gd name="T32" fmla="*/ 0 w 21"/>
                    <a:gd name="T33" fmla="*/ 1 h 20"/>
                    <a:gd name="T34" fmla="*/ 0 w 21"/>
                    <a:gd name="T35" fmla="*/ 1 h 20"/>
                    <a:gd name="T36" fmla="*/ 0 w 21"/>
                    <a:gd name="T37" fmla="*/ 1 h 20"/>
                    <a:gd name="T38" fmla="*/ 0 w 21"/>
                    <a:gd name="T39" fmla="*/ 1 h 20"/>
                    <a:gd name="T40" fmla="*/ 0 w 21"/>
                    <a:gd name="T41" fmla="*/ 1 h 20"/>
                    <a:gd name="T42" fmla="*/ 0 w 21"/>
                    <a:gd name="T43" fmla="*/ 1 h 20"/>
                    <a:gd name="T44" fmla="*/ 0 w 21"/>
                    <a:gd name="T45" fmla="*/ 1 h 20"/>
                    <a:gd name="T46" fmla="*/ 0 w 21"/>
                    <a:gd name="T47" fmla="*/ 1 h 20"/>
                    <a:gd name="T48" fmla="*/ 0 w 21"/>
                    <a:gd name="T49" fmla="*/ 1 h 20"/>
                    <a:gd name="T50" fmla="*/ 0 w 21"/>
                    <a:gd name="T51" fmla="*/ 1 h 20"/>
                    <a:gd name="T52" fmla="*/ 0 w 21"/>
                    <a:gd name="T53" fmla="*/ 1 h 20"/>
                    <a:gd name="T54" fmla="*/ 0 w 21"/>
                    <a:gd name="T55" fmla="*/ 1 h 20"/>
                    <a:gd name="T56" fmla="*/ 0 w 21"/>
                    <a:gd name="T57" fmla="*/ 1 h 20"/>
                    <a:gd name="T58" fmla="*/ 0 w 21"/>
                    <a:gd name="T59" fmla="*/ 1 h 20"/>
                    <a:gd name="T60" fmla="*/ 0 w 21"/>
                    <a:gd name="T61" fmla="*/ 1 h 20"/>
                    <a:gd name="T62" fmla="*/ 0 w 21"/>
                    <a:gd name="T63" fmla="*/ 1 h 20"/>
                    <a:gd name="T64" fmla="*/ 0 w 21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"/>
                    <a:gd name="T100" fmla="*/ 0 h 20"/>
                    <a:gd name="T101" fmla="*/ 21 w 21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" h="2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7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19" y="14"/>
                      </a:lnTo>
                      <a:lnTo>
                        <a:pt x="18" y="15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4" y="19"/>
                      </a:lnTo>
                      <a:lnTo>
                        <a:pt x="13" y="20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6" y="19"/>
                      </a:lnTo>
                      <a:lnTo>
                        <a:pt x="4" y="19"/>
                      </a:lnTo>
                      <a:lnTo>
                        <a:pt x="3" y="18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3" name="Freeform 1296"/>
                <p:cNvSpPr>
                  <a:spLocks/>
                </p:cNvSpPr>
                <p:nvPr/>
              </p:nvSpPr>
              <p:spPr bwMode="auto">
                <a:xfrm>
                  <a:off x="776" y="1392"/>
                  <a:ext cx="10" cy="10"/>
                </a:xfrm>
                <a:custGeom>
                  <a:avLst/>
                  <a:gdLst>
                    <a:gd name="T0" fmla="*/ 0 w 19"/>
                    <a:gd name="T1" fmla="*/ 1 h 20"/>
                    <a:gd name="T2" fmla="*/ 1 w 19"/>
                    <a:gd name="T3" fmla="*/ 1 h 20"/>
                    <a:gd name="T4" fmla="*/ 1 w 19"/>
                    <a:gd name="T5" fmla="*/ 1 h 20"/>
                    <a:gd name="T6" fmla="*/ 1 w 19"/>
                    <a:gd name="T7" fmla="*/ 1 h 20"/>
                    <a:gd name="T8" fmla="*/ 1 w 19"/>
                    <a:gd name="T9" fmla="*/ 1 h 20"/>
                    <a:gd name="T10" fmla="*/ 1 w 19"/>
                    <a:gd name="T11" fmla="*/ 1 h 20"/>
                    <a:gd name="T12" fmla="*/ 1 w 19"/>
                    <a:gd name="T13" fmla="*/ 1 h 20"/>
                    <a:gd name="T14" fmla="*/ 1 w 19"/>
                    <a:gd name="T15" fmla="*/ 1 h 20"/>
                    <a:gd name="T16" fmla="*/ 1 w 19"/>
                    <a:gd name="T17" fmla="*/ 0 h 20"/>
                    <a:gd name="T18" fmla="*/ 1 w 19"/>
                    <a:gd name="T19" fmla="*/ 1 h 20"/>
                    <a:gd name="T20" fmla="*/ 1 w 19"/>
                    <a:gd name="T21" fmla="*/ 1 h 20"/>
                    <a:gd name="T22" fmla="*/ 1 w 19"/>
                    <a:gd name="T23" fmla="*/ 1 h 20"/>
                    <a:gd name="T24" fmla="*/ 1 w 19"/>
                    <a:gd name="T25" fmla="*/ 1 h 20"/>
                    <a:gd name="T26" fmla="*/ 1 w 19"/>
                    <a:gd name="T27" fmla="*/ 1 h 20"/>
                    <a:gd name="T28" fmla="*/ 1 w 19"/>
                    <a:gd name="T29" fmla="*/ 1 h 20"/>
                    <a:gd name="T30" fmla="*/ 1 w 19"/>
                    <a:gd name="T31" fmla="*/ 1 h 20"/>
                    <a:gd name="T32" fmla="*/ 1 w 19"/>
                    <a:gd name="T33" fmla="*/ 1 h 20"/>
                    <a:gd name="T34" fmla="*/ 1 w 19"/>
                    <a:gd name="T35" fmla="*/ 1 h 20"/>
                    <a:gd name="T36" fmla="*/ 1 w 19"/>
                    <a:gd name="T37" fmla="*/ 1 h 20"/>
                    <a:gd name="T38" fmla="*/ 1 w 19"/>
                    <a:gd name="T39" fmla="*/ 1 h 20"/>
                    <a:gd name="T40" fmla="*/ 1 w 19"/>
                    <a:gd name="T41" fmla="*/ 1 h 20"/>
                    <a:gd name="T42" fmla="*/ 1 w 19"/>
                    <a:gd name="T43" fmla="*/ 1 h 20"/>
                    <a:gd name="T44" fmla="*/ 1 w 19"/>
                    <a:gd name="T45" fmla="*/ 1 h 20"/>
                    <a:gd name="T46" fmla="*/ 1 w 19"/>
                    <a:gd name="T47" fmla="*/ 1 h 20"/>
                    <a:gd name="T48" fmla="*/ 1 w 19"/>
                    <a:gd name="T49" fmla="*/ 1 h 20"/>
                    <a:gd name="T50" fmla="*/ 1 w 19"/>
                    <a:gd name="T51" fmla="*/ 1 h 20"/>
                    <a:gd name="T52" fmla="*/ 1 w 19"/>
                    <a:gd name="T53" fmla="*/ 1 h 20"/>
                    <a:gd name="T54" fmla="*/ 1 w 19"/>
                    <a:gd name="T55" fmla="*/ 1 h 20"/>
                    <a:gd name="T56" fmla="*/ 1 w 19"/>
                    <a:gd name="T57" fmla="*/ 1 h 20"/>
                    <a:gd name="T58" fmla="*/ 1 w 19"/>
                    <a:gd name="T59" fmla="*/ 1 h 20"/>
                    <a:gd name="T60" fmla="*/ 1 w 19"/>
                    <a:gd name="T61" fmla="*/ 1 h 20"/>
                    <a:gd name="T62" fmla="*/ 1 w 19"/>
                    <a:gd name="T63" fmla="*/ 1 h 20"/>
                    <a:gd name="T64" fmla="*/ 0 w 19"/>
                    <a:gd name="T65" fmla="*/ 1 h 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"/>
                    <a:gd name="T100" fmla="*/ 0 h 20"/>
                    <a:gd name="T101" fmla="*/ 19 w 19"/>
                    <a:gd name="T102" fmla="*/ 20 h 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" h="2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0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6" y="18"/>
                      </a:lnTo>
                      <a:lnTo>
                        <a:pt x="14" y="19"/>
                      </a:lnTo>
                      <a:lnTo>
                        <a:pt x="12" y="20"/>
                      </a:lnTo>
                      <a:lnTo>
                        <a:pt x="10" y="20"/>
                      </a:lnTo>
                      <a:lnTo>
                        <a:pt x="9" y="20"/>
                      </a:lnTo>
                      <a:lnTo>
                        <a:pt x="6" y="19"/>
                      </a:lnTo>
                      <a:lnTo>
                        <a:pt x="4" y="18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4" name="Freeform 1297"/>
                <p:cNvSpPr>
                  <a:spLocks/>
                </p:cNvSpPr>
                <p:nvPr/>
              </p:nvSpPr>
              <p:spPr bwMode="auto">
                <a:xfrm>
                  <a:off x="776" y="1393"/>
                  <a:ext cx="10" cy="9"/>
                </a:xfrm>
                <a:custGeom>
                  <a:avLst/>
                  <a:gdLst>
                    <a:gd name="T0" fmla="*/ 0 w 18"/>
                    <a:gd name="T1" fmla="*/ 1 h 18"/>
                    <a:gd name="T2" fmla="*/ 0 w 18"/>
                    <a:gd name="T3" fmla="*/ 1 h 18"/>
                    <a:gd name="T4" fmla="*/ 0 w 18"/>
                    <a:gd name="T5" fmla="*/ 1 h 18"/>
                    <a:gd name="T6" fmla="*/ 1 w 18"/>
                    <a:gd name="T7" fmla="*/ 1 h 18"/>
                    <a:gd name="T8" fmla="*/ 1 w 18"/>
                    <a:gd name="T9" fmla="*/ 1 h 18"/>
                    <a:gd name="T10" fmla="*/ 1 w 18"/>
                    <a:gd name="T11" fmla="*/ 1 h 18"/>
                    <a:gd name="T12" fmla="*/ 1 w 18"/>
                    <a:gd name="T13" fmla="*/ 0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0 h 18"/>
                    <a:gd name="T22" fmla="*/ 1 w 18"/>
                    <a:gd name="T23" fmla="*/ 1 h 18"/>
                    <a:gd name="T24" fmla="*/ 1 w 18"/>
                    <a:gd name="T25" fmla="*/ 1 h 18"/>
                    <a:gd name="T26" fmla="*/ 1 w 18"/>
                    <a:gd name="T27" fmla="*/ 1 h 18"/>
                    <a:gd name="T28" fmla="*/ 1 w 18"/>
                    <a:gd name="T29" fmla="*/ 1 h 18"/>
                    <a:gd name="T30" fmla="*/ 1 w 18"/>
                    <a:gd name="T31" fmla="*/ 1 h 18"/>
                    <a:gd name="T32" fmla="*/ 1 w 18"/>
                    <a:gd name="T33" fmla="*/ 1 h 18"/>
                    <a:gd name="T34" fmla="*/ 1 w 18"/>
                    <a:gd name="T35" fmla="*/ 1 h 18"/>
                    <a:gd name="T36" fmla="*/ 1 w 18"/>
                    <a:gd name="T37" fmla="*/ 1 h 18"/>
                    <a:gd name="T38" fmla="*/ 1 w 18"/>
                    <a:gd name="T39" fmla="*/ 1 h 18"/>
                    <a:gd name="T40" fmla="*/ 1 w 18"/>
                    <a:gd name="T41" fmla="*/ 1 h 18"/>
                    <a:gd name="T42" fmla="*/ 1 w 18"/>
                    <a:gd name="T43" fmla="*/ 1 h 18"/>
                    <a:gd name="T44" fmla="*/ 1 w 18"/>
                    <a:gd name="T45" fmla="*/ 1 h 18"/>
                    <a:gd name="T46" fmla="*/ 1 w 18"/>
                    <a:gd name="T47" fmla="*/ 1 h 18"/>
                    <a:gd name="T48" fmla="*/ 1 w 18"/>
                    <a:gd name="T49" fmla="*/ 1 h 18"/>
                    <a:gd name="T50" fmla="*/ 1 w 18"/>
                    <a:gd name="T51" fmla="*/ 1 h 18"/>
                    <a:gd name="T52" fmla="*/ 1 w 18"/>
                    <a:gd name="T53" fmla="*/ 1 h 18"/>
                    <a:gd name="T54" fmla="*/ 1 w 18"/>
                    <a:gd name="T55" fmla="*/ 1 h 18"/>
                    <a:gd name="T56" fmla="*/ 1 w 18"/>
                    <a:gd name="T57" fmla="*/ 1 h 18"/>
                    <a:gd name="T58" fmla="*/ 1 w 18"/>
                    <a:gd name="T59" fmla="*/ 1 h 18"/>
                    <a:gd name="T60" fmla="*/ 0 w 18"/>
                    <a:gd name="T61" fmla="*/ 1 h 18"/>
                    <a:gd name="T62" fmla="*/ 0 w 18"/>
                    <a:gd name="T63" fmla="*/ 1 h 18"/>
                    <a:gd name="T64" fmla="*/ 0 w 18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18"/>
                    <a:gd name="T101" fmla="*/ 18 w 18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18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7" y="3"/>
                      </a:lnTo>
                      <a:lnTo>
                        <a:pt x="17" y="6"/>
                      </a:lnTo>
                      <a:lnTo>
                        <a:pt x="18" y="7"/>
                      </a:lnTo>
                      <a:lnTo>
                        <a:pt x="18" y="9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7" y="14"/>
                      </a:lnTo>
                      <a:lnTo>
                        <a:pt x="15" y="15"/>
                      </a:lnTo>
                      <a:lnTo>
                        <a:pt x="14" y="17"/>
                      </a:lnTo>
                      <a:lnTo>
                        <a:pt x="13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8" y="18"/>
                      </a:lnTo>
                      <a:lnTo>
                        <a:pt x="5" y="18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5" name="Freeform 1298"/>
                <p:cNvSpPr>
                  <a:spLocks/>
                </p:cNvSpPr>
                <p:nvPr/>
              </p:nvSpPr>
              <p:spPr bwMode="auto">
                <a:xfrm>
                  <a:off x="776" y="1393"/>
                  <a:ext cx="10" cy="9"/>
                </a:xfrm>
                <a:custGeom>
                  <a:avLst/>
                  <a:gdLst>
                    <a:gd name="T0" fmla="*/ 0 w 18"/>
                    <a:gd name="T1" fmla="*/ 1 h 18"/>
                    <a:gd name="T2" fmla="*/ 0 w 18"/>
                    <a:gd name="T3" fmla="*/ 1 h 18"/>
                    <a:gd name="T4" fmla="*/ 1 w 18"/>
                    <a:gd name="T5" fmla="*/ 1 h 18"/>
                    <a:gd name="T6" fmla="*/ 1 w 18"/>
                    <a:gd name="T7" fmla="*/ 1 h 18"/>
                    <a:gd name="T8" fmla="*/ 1 w 18"/>
                    <a:gd name="T9" fmla="*/ 1 h 18"/>
                    <a:gd name="T10" fmla="*/ 1 w 18"/>
                    <a:gd name="T11" fmla="*/ 1 h 18"/>
                    <a:gd name="T12" fmla="*/ 1 w 18"/>
                    <a:gd name="T13" fmla="*/ 1 h 18"/>
                    <a:gd name="T14" fmla="*/ 1 w 18"/>
                    <a:gd name="T15" fmla="*/ 0 h 18"/>
                    <a:gd name="T16" fmla="*/ 1 w 18"/>
                    <a:gd name="T17" fmla="*/ 0 h 18"/>
                    <a:gd name="T18" fmla="*/ 1 w 18"/>
                    <a:gd name="T19" fmla="*/ 0 h 18"/>
                    <a:gd name="T20" fmla="*/ 1 w 18"/>
                    <a:gd name="T21" fmla="*/ 1 h 18"/>
                    <a:gd name="T22" fmla="*/ 1 w 18"/>
                    <a:gd name="T23" fmla="*/ 1 h 18"/>
                    <a:gd name="T24" fmla="*/ 1 w 18"/>
                    <a:gd name="T25" fmla="*/ 1 h 18"/>
                    <a:gd name="T26" fmla="*/ 1 w 18"/>
                    <a:gd name="T27" fmla="*/ 1 h 18"/>
                    <a:gd name="T28" fmla="*/ 1 w 18"/>
                    <a:gd name="T29" fmla="*/ 1 h 18"/>
                    <a:gd name="T30" fmla="*/ 1 w 18"/>
                    <a:gd name="T31" fmla="*/ 1 h 18"/>
                    <a:gd name="T32" fmla="*/ 1 w 18"/>
                    <a:gd name="T33" fmla="*/ 1 h 18"/>
                    <a:gd name="T34" fmla="*/ 1 w 18"/>
                    <a:gd name="T35" fmla="*/ 1 h 18"/>
                    <a:gd name="T36" fmla="*/ 1 w 18"/>
                    <a:gd name="T37" fmla="*/ 1 h 18"/>
                    <a:gd name="T38" fmla="*/ 1 w 18"/>
                    <a:gd name="T39" fmla="*/ 1 h 18"/>
                    <a:gd name="T40" fmla="*/ 1 w 18"/>
                    <a:gd name="T41" fmla="*/ 1 h 18"/>
                    <a:gd name="T42" fmla="*/ 1 w 18"/>
                    <a:gd name="T43" fmla="*/ 1 h 18"/>
                    <a:gd name="T44" fmla="*/ 1 w 18"/>
                    <a:gd name="T45" fmla="*/ 1 h 18"/>
                    <a:gd name="T46" fmla="*/ 1 w 18"/>
                    <a:gd name="T47" fmla="*/ 1 h 18"/>
                    <a:gd name="T48" fmla="*/ 1 w 18"/>
                    <a:gd name="T49" fmla="*/ 1 h 18"/>
                    <a:gd name="T50" fmla="*/ 1 w 18"/>
                    <a:gd name="T51" fmla="*/ 1 h 18"/>
                    <a:gd name="T52" fmla="*/ 1 w 18"/>
                    <a:gd name="T53" fmla="*/ 1 h 18"/>
                    <a:gd name="T54" fmla="*/ 1 w 18"/>
                    <a:gd name="T55" fmla="*/ 1 h 18"/>
                    <a:gd name="T56" fmla="*/ 1 w 18"/>
                    <a:gd name="T57" fmla="*/ 1 h 18"/>
                    <a:gd name="T58" fmla="*/ 1 w 18"/>
                    <a:gd name="T59" fmla="*/ 1 h 18"/>
                    <a:gd name="T60" fmla="*/ 1 w 18"/>
                    <a:gd name="T61" fmla="*/ 1 h 18"/>
                    <a:gd name="T62" fmla="*/ 0 w 18"/>
                    <a:gd name="T63" fmla="*/ 1 h 18"/>
                    <a:gd name="T64" fmla="*/ 0 w 18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18"/>
                    <a:gd name="T101" fmla="*/ 18 w 18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18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7" y="7"/>
                      </a:lnTo>
                      <a:lnTo>
                        <a:pt x="18" y="9"/>
                      </a:ln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6" y="14"/>
                      </a:lnTo>
                      <a:lnTo>
                        <a:pt x="15" y="15"/>
                      </a:lnTo>
                      <a:lnTo>
                        <a:pt x="14" y="17"/>
                      </a:lnTo>
                      <a:lnTo>
                        <a:pt x="12" y="18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5" y="18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6" name="Freeform 1299"/>
                <p:cNvSpPr>
                  <a:spLocks/>
                </p:cNvSpPr>
                <p:nvPr/>
              </p:nvSpPr>
              <p:spPr bwMode="auto">
                <a:xfrm>
                  <a:off x="776" y="1393"/>
                  <a:ext cx="9" cy="9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1 w 17"/>
                    <a:gd name="T5" fmla="*/ 1 h 18"/>
                    <a:gd name="T6" fmla="*/ 1 w 17"/>
                    <a:gd name="T7" fmla="*/ 1 h 18"/>
                    <a:gd name="T8" fmla="*/ 1 w 17"/>
                    <a:gd name="T9" fmla="*/ 1 h 18"/>
                    <a:gd name="T10" fmla="*/ 1 w 17"/>
                    <a:gd name="T11" fmla="*/ 1 h 18"/>
                    <a:gd name="T12" fmla="*/ 1 w 17"/>
                    <a:gd name="T13" fmla="*/ 1 h 18"/>
                    <a:gd name="T14" fmla="*/ 1 w 17"/>
                    <a:gd name="T15" fmla="*/ 0 h 18"/>
                    <a:gd name="T16" fmla="*/ 1 w 17"/>
                    <a:gd name="T17" fmla="*/ 0 h 18"/>
                    <a:gd name="T18" fmla="*/ 1 w 17"/>
                    <a:gd name="T19" fmla="*/ 0 h 18"/>
                    <a:gd name="T20" fmla="*/ 1 w 17"/>
                    <a:gd name="T21" fmla="*/ 1 h 18"/>
                    <a:gd name="T22" fmla="*/ 1 w 17"/>
                    <a:gd name="T23" fmla="*/ 1 h 18"/>
                    <a:gd name="T24" fmla="*/ 1 w 17"/>
                    <a:gd name="T25" fmla="*/ 1 h 18"/>
                    <a:gd name="T26" fmla="*/ 1 w 17"/>
                    <a:gd name="T27" fmla="*/ 1 h 18"/>
                    <a:gd name="T28" fmla="*/ 1 w 17"/>
                    <a:gd name="T29" fmla="*/ 1 h 18"/>
                    <a:gd name="T30" fmla="*/ 1 w 17"/>
                    <a:gd name="T31" fmla="*/ 1 h 18"/>
                    <a:gd name="T32" fmla="*/ 1 w 17"/>
                    <a:gd name="T33" fmla="*/ 1 h 18"/>
                    <a:gd name="T34" fmla="*/ 1 w 17"/>
                    <a:gd name="T35" fmla="*/ 1 h 18"/>
                    <a:gd name="T36" fmla="*/ 1 w 17"/>
                    <a:gd name="T37" fmla="*/ 1 h 18"/>
                    <a:gd name="T38" fmla="*/ 1 w 17"/>
                    <a:gd name="T39" fmla="*/ 1 h 18"/>
                    <a:gd name="T40" fmla="*/ 1 w 17"/>
                    <a:gd name="T41" fmla="*/ 1 h 18"/>
                    <a:gd name="T42" fmla="*/ 1 w 17"/>
                    <a:gd name="T43" fmla="*/ 1 h 18"/>
                    <a:gd name="T44" fmla="*/ 1 w 17"/>
                    <a:gd name="T45" fmla="*/ 1 h 18"/>
                    <a:gd name="T46" fmla="*/ 1 w 17"/>
                    <a:gd name="T47" fmla="*/ 1 h 18"/>
                    <a:gd name="T48" fmla="*/ 1 w 17"/>
                    <a:gd name="T49" fmla="*/ 1 h 18"/>
                    <a:gd name="T50" fmla="*/ 1 w 17"/>
                    <a:gd name="T51" fmla="*/ 1 h 18"/>
                    <a:gd name="T52" fmla="*/ 1 w 17"/>
                    <a:gd name="T53" fmla="*/ 1 h 18"/>
                    <a:gd name="T54" fmla="*/ 1 w 17"/>
                    <a:gd name="T55" fmla="*/ 1 h 18"/>
                    <a:gd name="T56" fmla="*/ 1 w 17"/>
                    <a:gd name="T57" fmla="*/ 1 h 18"/>
                    <a:gd name="T58" fmla="*/ 1 w 17"/>
                    <a:gd name="T59" fmla="*/ 1 h 18"/>
                    <a:gd name="T60" fmla="*/ 1 w 17"/>
                    <a:gd name="T61" fmla="*/ 1 h 18"/>
                    <a:gd name="T62" fmla="*/ 0 w 17"/>
                    <a:gd name="T63" fmla="*/ 1 h 18"/>
                    <a:gd name="T64" fmla="*/ 0 w 17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8"/>
                    <a:gd name="T101" fmla="*/ 17 w 17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8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6" y="4"/>
                      </a:lnTo>
                      <a:lnTo>
                        <a:pt x="17" y="6"/>
                      </a:lnTo>
                      <a:lnTo>
                        <a:pt x="17" y="8"/>
                      </a:lnTo>
                      <a:lnTo>
                        <a:pt x="17" y="9"/>
                      </a:lnTo>
                      <a:lnTo>
                        <a:pt x="17" y="11"/>
                      </a:lnTo>
                      <a:lnTo>
                        <a:pt x="17" y="12"/>
                      </a:lnTo>
                      <a:lnTo>
                        <a:pt x="16" y="13"/>
                      </a:lnTo>
                      <a:lnTo>
                        <a:pt x="15" y="15"/>
                      </a:lnTo>
                      <a:lnTo>
                        <a:pt x="14" y="17"/>
                      </a:lnTo>
                      <a:lnTo>
                        <a:pt x="12" y="17"/>
                      </a:lnTo>
                      <a:lnTo>
                        <a:pt x="11" y="18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7" name="Freeform 1300"/>
                <p:cNvSpPr>
                  <a:spLocks/>
                </p:cNvSpPr>
                <p:nvPr/>
              </p:nvSpPr>
              <p:spPr bwMode="auto">
                <a:xfrm>
                  <a:off x="776" y="1393"/>
                  <a:ext cx="9" cy="9"/>
                </a:xfrm>
                <a:custGeom>
                  <a:avLst/>
                  <a:gdLst>
                    <a:gd name="T0" fmla="*/ 0 w 17"/>
                    <a:gd name="T1" fmla="*/ 1 h 18"/>
                    <a:gd name="T2" fmla="*/ 0 w 17"/>
                    <a:gd name="T3" fmla="*/ 1 h 18"/>
                    <a:gd name="T4" fmla="*/ 1 w 17"/>
                    <a:gd name="T5" fmla="*/ 1 h 18"/>
                    <a:gd name="T6" fmla="*/ 1 w 17"/>
                    <a:gd name="T7" fmla="*/ 1 h 18"/>
                    <a:gd name="T8" fmla="*/ 1 w 17"/>
                    <a:gd name="T9" fmla="*/ 1 h 18"/>
                    <a:gd name="T10" fmla="*/ 1 w 17"/>
                    <a:gd name="T11" fmla="*/ 1 h 18"/>
                    <a:gd name="T12" fmla="*/ 1 w 17"/>
                    <a:gd name="T13" fmla="*/ 1 h 18"/>
                    <a:gd name="T14" fmla="*/ 1 w 17"/>
                    <a:gd name="T15" fmla="*/ 0 h 18"/>
                    <a:gd name="T16" fmla="*/ 1 w 17"/>
                    <a:gd name="T17" fmla="*/ 0 h 18"/>
                    <a:gd name="T18" fmla="*/ 1 w 17"/>
                    <a:gd name="T19" fmla="*/ 0 h 18"/>
                    <a:gd name="T20" fmla="*/ 1 w 17"/>
                    <a:gd name="T21" fmla="*/ 1 h 18"/>
                    <a:gd name="T22" fmla="*/ 1 w 17"/>
                    <a:gd name="T23" fmla="*/ 1 h 18"/>
                    <a:gd name="T24" fmla="*/ 1 w 17"/>
                    <a:gd name="T25" fmla="*/ 1 h 18"/>
                    <a:gd name="T26" fmla="*/ 1 w 17"/>
                    <a:gd name="T27" fmla="*/ 1 h 18"/>
                    <a:gd name="T28" fmla="*/ 1 w 17"/>
                    <a:gd name="T29" fmla="*/ 1 h 18"/>
                    <a:gd name="T30" fmla="*/ 1 w 17"/>
                    <a:gd name="T31" fmla="*/ 1 h 18"/>
                    <a:gd name="T32" fmla="*/ 1 w 17"/>
                    <a:gd name="T33" fmla="*/ 1 h 18"/>
                    <a:gd name="T34" fmla="*/ 1 w 17"/>
                    <a:gd name="T35" fmla="*/ 1 h 18"/>
                    <a:gd name="T36" fmla="*/ 1 w 17"/>
                    <a:gd name="T37" fmla="*/ 1 h 18"/>
                    <a:gd name="T38" fmla="*/ 1 w 17"/>
                    <a:gd name="T39" fmla="*/ 1 h 18"/>
                    <a:gd name="T40" fmla="*/ 1 w 17"/>
                    <a:gd name="T41" fmla="*/ 1 h 18"/>
                    <a:gd name="T42" fmla="*/ 1 w 17"/>
                    <a:gd name="T43" fmla="*/ 1 h 18"/>
                    <a:gd name="T44" fmla="*/ 1 w 17"/>
                    <a:gd name="T45" fmla="*/ 1 h 18"/>
                    <a:gd name="T46" fmla="*/ 1 w 17"/>
                    <a:gd name="T47" fmla="*/ 1 h 18"/>
                    <a:gd name="T48" fmla="*/ 1 w 17"/>
                    <a:gd name="T49" fmla="*/ 1 h 18"/>
                    <a:gd name="T50" fmla="*/ 1 w 17"/>
                    <a:gd name="T51" fmla="*/ 1 h 18"/>
                    <a:gd name="T52" fmla="*/ 1 w 17"/>
                    <a:gd name="T53" fmla="*/ 1 h 18"/>
                    <a:gd name="T54" fmla="*/ 1 w 17"/>
                    <a:gd name="T55" fmla="*/ 1 h 18"/>
                    <a:gd name="T56" fmla="*/ 1 w 17"/>
                    <a:gd name="T57" fmla="*/ 1 h 18"/>
                    <a:gd name="T58" fmla="*/ 1 w 17"/>
                    <a:gd name="T59" fmla="*/ 1 h 18"/>
                    <a:gd name="T60" fmla="*/ 1 w 17"/>
                    <a:gd name="T61" fmla="*/ 1 h 18"/>
                    <a:gd name="T62" fmla="*/ 0 w 17"/>
                    <a:gd name="T63" fmla="*/ 1 h 18"/>
                    <a:gd name="T64" fmla="*/ 0 w 17"/>
                    <a:gd name="T65" fmla="*/ 1 h 1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18"/>
                    <a:gd name="T101" fmla="*/ 17 w 17"/>
                    <a:gd name="T102" fmla="*/ 18 h 1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18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7" y="9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5" y="13"/>
                      </a:lnTo>
                      <a:lnTo>
                        <a:pt x="14" y="15"/>
                      </a:lnTo>
                      <a:lnTo>
                        <a:pt x="13" y="17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9" y="18"/>
                      </a:lnTo>
                      <a:lnTo>
                        <a:pt x="6" y="18"/>
                      </a:lnTo>
                      <a:lnTo>
                        <a:pt x="5" y="17"/>
                      </a:lnTo>
                      <a:lnTo>
                        <a:pt x="4" y="17"/>
                      </a:lnTo>
                      <a:lnTo>
                        <a:pt x="3" y="15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8" name="Freeform 1301"/>
                <p:cNvSpPr>
                  <a:spLocks/>
                </p:cNvSpPr>
                <p:nvPr/>
              </p:nvSpPr>
              <p:spPr bwMode="auto">
                <a:xfrm>
                  <a:off x="777" y="1394"/>
                  <a:ext cx="8" cy="8"/>
                </a:xfrm>
                <a:custGeom>
                  <a:avLst/>
                  <a:gdLst>
                    <a:gd name="T0" fmla="*/ 0 w 15"/>
                    <a:gd name="T1" fmla="*/ 0 h 17"/>
                    <a:gd name="T2" fmla="*/ 0 w 15"/>
                    <a:gd name="T3" fmla="*/ 0 h 17"/>
                    <a:gd name="T4" fmla="*/ 0 w 15"/>
                    <a:gd name="T5" fmla="*/ 0 h 17"/>
                    <a:gd name="T6" fmla="*/ 1 w 15"/>
                    <a:gd name="T7" fmla="*/ 0 h 17"/>
                    <a:gd name="T8" fmla="*/ 1 w 15"/>
                    <a:gd name="T9" fmla="*/ 0 h 17"/>
                    <a:gd name="T10" fmla="*/ 1 w 15"/>
                    <a:gd name="T11" fmla="*/ 0 h 17"/>
                    <a:gd name="T12" fmla="*/ 1 w 15"/>
                    <a:gd name="T13" fmla="*/ 0 h 17"/>
                    <a:gd name="T14" fmla="*/ 1 w 15"/>
                    <a:gd name="T15" fmla="*/ 0 h 17"/>
                    <a:gd name="T16" fmla="*/ 1 w 15"/>
                    <a:gd name="T17" fmla="*/ 0 h 17"/>
                    <a:gd name="T18" fmla="*/ 1 w 15"/>
                    <a:gd name="T19" fmla="*/ 0 h 17"/>
                    <a:gd name="T20" fmla="*/ 1 w 15"/>
                    <a:gd name="T21" fmla="*/ 0 h 17"/>
                    <a:gd name="T22" fmla="*/ 1 w 15"/>
                    <a:gd name="T23" fmla="*/ 0 h 17"/>
                    <a:gd name="T24" fmla="*/ 1 w 15"/>
                    <a:gd name="T25" fmla="*/ 0 h 17"/>
                    <a:gd name="T26" fmla="*/ 1 w 15"/>
                    <a:gd name="T27" fmla="*/ 0 h 17"/>
                    <a:gd name="T28" fmla="*/ 1 w 15"/>
                    <a:gd name="T29" fmla="*/ 0 h 17"/>
                    <a:gd name="T30" fmla="*/ 1 w 15"/>
                    <a:gd name="T31" fmla="*/ 0 h 17"/>
                    <a:gd name="T32" fmla="*/ 1 w 15"/>
                    <a:gd name="T33" fmla="*/ 0 h 17"/>
                    <a:gd name="T34" fmla="*/ 1 w 15"/>
                    <a:gd name="T35" fmla="*/ 0 h 17"/>
                    <a:gd name="T36" fmla="*/ 1 w 15"/>
                    <a:gd name="T37" fmla="*/ 0 h 17"/>
                    <a:gd name="T38" fmla="*/ 1 w 15"/>
                    <a:gd name="T39" fmla="*/ 0 h 17"/>
                    <a:gd name="T40" fmla="*/ 1 w 15"/>
                    <a:gd name="T41" fmla="*/ 0 h 17"/>
                    <a:gd name="T42" fmla="*/ 1 w 15"/>
                    <a:gd name="T43" fmla="*/ 0 h 17"/>
                    <a:gd name="T44" fmla="*/ 1 w 15"/>
                    <a:gd name="T45" fmla="*/ 0 h 17"/>
                    <a:gd name="T46" fmla="*/ 1 w 15"/>
                    <a:gd name="T47" fmla="*/ 0 h 17"/>
                    <a:gd name="T48" fmla="*/ 1 w 15"/>
                    <a:gd name="T49" fmla="*/ 0 h 17"/>
                    <a:gd name="T50" fmla="*/ 1 w 15"/>
                    <a:gd name="T51" fmla="*/ 0 h 17"/>
                    <a:gd name="T52" fmla="*/ 1 w 15"/>
                    <a:gd name="T53" fmla="*/ 0 h 17"/>
                    <a:gd name="T54" fmla="*/ 1 w 15"/>
                    <a:gd name="T55" fmla="*/ 0 h 17"/>
                    <a:gd name="T56" fmla="*/ 1 w 15"/>
                    <a:gd name="T57" fmla="*/ 0 h 17"/>
                    <a:gd name="T58" fmla="*/ 1 w 15"/>
                    <a:gd name="T59" fmla="*/ 0 h 17"/>
                    <a:gd name="T60" fmla="*/ 0 w 15"/>
                    <a:gd name="T61" fmla="*/ 0 h 17"/>
                    <a:gd name="T62" fmla="*/ 0 w 15"/>
                    <a:gd name="T63" fmla="*/ 0 h 17"/>
                    <a:gd name="T64" fmla="*/ 0 w 15"/>
                    <a:gd name="T65" fmla="*/ 0 h 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7"/>
                    <a:gd name="T101" fmla="*/ 15 w 15"/>
                    <a:gd name="T102" fmla="*/ 17 h 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7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5" y="5"/>
                      </a:lnTo>
                      <a:lnTo>
                        <a:pt x="15" y="7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5" y="11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7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09" name="Freeform 1302"/>
                <p:cNvSpPr>
                  <a:spLocks/>
                </p:cNvSpPr>
                <p:nvPr/>
              </p:nvSpPr>
              <p:spPr bwMode="auto">
                <a:xfrm>
                  <a:off x="777" y="1394"/>
                  <a:ext cx="8" cy="7"/>
                </a:xfrm>
                <a:custGeom>
                  <a:avLst/>
                  <a:gdLst>
                    <a:gd name="T0" fmla="*/ 0 w 15"/>
                    <a:gd name="T1" fmla="*/ 0 h 16"/>
                    <a:gd name="T2" fmla="*/ 0 w 15"/>
                    <a:gd name="T3" fmla="*/ 0 h 16"/>
                    <a:gd name="T4" fmla="*/ 0 w 15"/>
                    <a:gd name="T5" fmla="*/ 0 h 16"/>
                    <a:gd name="T6" fmla="*/ 1 w 15"/>
                    <a:gd name="T7" fmla="*/ 0 h 16"/>
                    <a:gd name="T8" fmla="*/ 1 w 15"/>
                    <a:gd name="T9" fmla="*/ 0 h 16"/>
                    <a:gd name="T10" fmla="*/ 1 w 15"/>
                    <a:gd name="T11" fmla="*/ 0 h 16"/>
                    <a:gd name="T12" fmla="*/ 1 w 15"/>
                    <a:gd name="T13" fmla="*/ 0 h 16"/>
                    <a:gd name="T14" fmla="*/ 1 w 15"/>
                    <a:gd name="T15" fmla="*/ 0 h 16"/>
                    <a:gd name="T16" fmla="*/ 1 w 15"/>
                    <a:gd name="T17" fmla="*/ 0 h 16"/>
                    <a:gd name="T18" fmla="*/ 1 w 15"/>
                    <a:gd name="T19" fmla="*/ 0 h 16"/>
                    <a:gd name="T20" fmla="*/ 1 w 15"/>
                    <a:gd name="T21" fmla="*/ 0 h 16"/>
                    <a:gd name="T22" fmla="*/ 1 w 15"/>
                    <a:gd name="T23" fmla="*/ 0 h 16"/>
                    <a:gd name="T24" fmla="*/ 1 w 15"/>
                    <a:gd name="T25" fmla="*/ 0 h 16"/>
                    <a:gd name="T26" fmla="*/ 1 w 15"/>
                    <a:gd name="T27" fmla="*/ 0 h 16"/>
                    <a:gd name="T28" fmla="*/ 1 w 15"/>
                    <a:gd name="T29" fmla="*/ 0 h 16"/>
                    <a:gd name="T30" fmla="*/ 1 w 15"/>
                    <a:gd name="T31" fmla="*/ 0 h 16"/>
                    <a:gd name="T32" fmla="*/ 1 w 15"/>
                    <a:gd name="T33" fmla="*/ 0 h 16"/>
                    <a:gd name="T34" fmla="*/ 1 w 15"/>
                    <a:gd name="T35" fmla="*/ 0 h 16"/>
                    <a:gd name="T36" fmla="*/ 1 w 15"/>
                    <a:gd name="T37" fmla="*/ 0 h 16"/>
                    <a:gd name="T38" fmla="*/ 1 w 15"/>
                    <a:gd name="T39" fmla="*/ 0 h 16"/>
                    <a:gd name="T40" fmla="*/ 1 w 15"/>
                    <a:gd name="T41" fmla="*/ 0 h 16"/>
                    <a:gd name="T42" fmla="*/ 1 w 15"/>
                    <a:gd name="T43" fmla="*/ 0 h 16"/>
                    <a:gd name="T44" fmla="*/ 1 w 15"/>
                    <a:gd name="T45" fmla="*/ 0 h 16"/>
                    <a:gd name="T46" fmla="*/ 1 w 15"/>
                    <a:gd name="T47" fmla="*/ 0 h 16"/>
                    <a:gd name="T48" fmla="*/ 1 w 15"/>
                    <a:gd name="T49" fmla="*/ 0 h 16"/>
                    <a:gd name="T50" fmla="*/ 1 w 15"/>
                    <a:gd name="T51" fmla="*/ 0 h 16"/>
                    <a:gd name="T52" fmla="*/ 1 w 15"/>
                    <a:gd name="T53" fmla="*/ 0 h 16"/>
                    <a:gd name="T54" fmla="*/ 1 w 15"/>
                    <a:gd name="T55" fmla="*/ 0 h 16"/>
                    <a:gd name="T56" fmla="*/ 1 w 15"/>
                    <a:gd name="T57" fmla="*/ 0 h 16"/>
                    <a:gd name="T58" fmla="*/ 1 w 15"/>
                    <a:gd name="T59" fmla="*/ 0 h 16"/>
                    <a:gd name="T60" fmla="*/ 0 w 15"/>
                    <a:gd name="T61" fmla="*/ 0 h 16"/>
                    <a:gd name="T62" fmla="*/ 0 w 15"/>
                    <a:gd name="T63" fmla="*/ 0 h 16"/>
                    <a:gd name="T64" fmla="*/ 0 w 15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"/>
                    <a:gd name="T100" fmla="*/ 0 h 16"/>
                    <a:gd name="T101" fmla="*/ 15 w 15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" h="16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5" y="7"/>
                      </a:lnTo>
                      <a:lnTo>
                        <a:pt x="15" y="8"/>
                      </a:lnTo>
                      <a:lnTo>
                        <a:pt x="15" y="10"/>
                      </a:lnTo>
                      <a:lnTo>
                        <a:pt x="14" y="11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12" y="14"/>
                      </a:lnTo>
                      <a:lnTo>
                        <a:pt x="11" y="14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0" name="Freeform 1303"/>
                <p:cNvSpPr>
                  <a:spLocks/>
                </p:cNvSpPr>
                <p:nvPr/>
              </p:nvSpPr>
              <p:spPr bwMode="auto">
                <a:xfrm>
                  <a:off x="777" y="1394"/>
                  <a:ext cx="7" cy="7"/>
                </a:xfrm>
                <a:custGeom>
                  <a:avLst/>
                  <a:gdLst>
                    <a:gd name="T0" fmla="*/ 0 w 14"/>
                    <a:gd name="T1" fmla="*/ 0 h 16"/>
                    <a:gd name="T2" fmla="*/ 0 w 14"/>
                    <a:gd name="T3" fmla="*/ 0 h 16"/>
                    <a:gd name="T4" fmla="*/ 0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1 w 14"/>
                    <a:gd name="T21" fmla="*/ 0 h 16"/>
                    <a:gd name="T22" fmla="*/ 1 w 14"/>
                    <a:gd name="T23" fmla="*/ 0 h 16"/>
                    <a:gd name="T24" fmla="*/ 1 w 14"/>
                    <a:gd name="T25" fmla="*/ 0 h 16"/>
                    <a:gd name="T26" fmla="*/ 1 w 14"/>
                    <a:gd name="T27" fmla="*/ 0 h 16"/>
                    <a:gd name="T28" fmla="*/ 1 w 14"/>
                    <a:gd name="T29" fmla="*/ 0 h 16"/>
                    <a:gd name="T30" fmla="*/ 1 w 14"/>
                    <a:gd name="T31" fmla="*/ 0 h 16"/>
                    <a:gd name="T32" fmla="*/ 1 w 14"/>
                    <a:gd name="T33" fmla="*/ 0 h 16"/>
                    <a:gd name="T34" fmla="*/ 1 w 14"/>
                    <a:gd name="T35" fmla="*/ 0 h 16"/>
                    <a:gd name="T36" fmla="*/ 1 w 14"/>
                    <a:gd name="T37" fmla="*/ 0 h 16"/>
                    <a:gd name="T38" fmla="*/ 1 w 14"/>
                    <a:gd name="T39" fmla="*/ 0 h 16"/>
                    <a:gd name="T40" fmla="*/ 1 w 14"/>
                    <a:gd name="T41" fmla="*/ 0 h 16"/>
                    <a:gd name="T42" fmla="*/ 1 w 14"/>
                    <a:gd name="T43" fmla="*/ 0 h 16"/>
                    <a:gd name="T44" fmla="*/ 1 w 14"/>
                    <a:gd name="T45" fmla="*/ 0 h 16"/>
                    <a:gd name="T46" fmla="*/ 1 w 14"/>
                    <a:gd name="T47" fmla="*/ 0 h 16"/>
                    <a:gd name="T48" fmla="*/ 1 w 14"/>
                    <a:gd name="T49" fmla="*/ 0 h 16"/>
                    <a:gd name="T50" fmla="*/ 1 w 14"/>
                    <a:gd name="T51" fmla="*/ 0 h 16"/>
                    <a:gd name="T52" fmla="*/ 1 w 14"/>
                    <a:gd name="T53" fmla="*/ 0 h 16"/>
                    <a:gd name="T54" fmla="*/ 1 w 14"/>
                    <a:gd name="T55" fmla="*/ 0 h 16"/>
                    <a:gd name="T56" fmla="*/ 1 w 14"/>
                    <a:gd name="T57" fmla="*/ 0 h 16"/>
                    <a:gd name="T58" fmla="*/ 1 w 14"/>
                    <a:gd name="T59" fmla="*/ 0 h 16"/>
                    <a:gd name="T60" fmla="*/ 0 w 14"/>
                    <a:gd name="T61" fmla="*/ 0 h 16"/>
                    <a:gd name="T62" fmla="*/ 0 w 14"/>
                    <a:gd name="T63" fmla="*/ 0 h 16"/>
                    <a:gd name="T64" fmla="*/ 0 w 14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6"/>
                    <a:gd name="T101" fmla="*/ 14 w 1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6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1" name="Freeform 1304"/>
                <p:cNvSpPr>
                  <a:spLocks/>
                </p:cNvSpPr>
                <p:nvPr/>
              </p:nvSpPr>
              <p:spPr bwMode="auto">
                <a:xfrm>
                  <a:off x="777" y="1394"/>
                  <a:ext cx="7" cy="7"/>
                </a:xfrm>
                <a:custGeom>
                  <a:avLst/>
                  <a:gdLst>
                    <a:gd name="T0" fmla="*/ 0 w 14"/>
                    <a:gd name="T1" fmla="*/ 0 h 16"/>
                    <a:gd name="T2" fmla="*/ 0 w 14"/>
                    <a:gd name="T3" fmla="*/ 0 h 16"/>
                    <a:gd name="T4" fmla="*/ 0 w 14"/>
                    <a:gd name="T5" fmla="*/ 0 h 16"/>
                    <a:gd name="T6" fmla="*/ 1 w 14"/>
                    <a:gd name="T7" fmla="*/ 0 h 16"/>
                    <a:gd name="T8" fmla="*/ 1 w 14"/>
                    <a:gd name="T9" fmla="*/ 0 h 16"/>
                    <a:gd name="T10" fmla="*/ 1 w 14"/>
                    <a:gd name="T11" fmla="*/ 0 h 16"/>
                    <a:gd name="T12" fmla="*/ 1 w 14"/>
                    <a:gd name="T13" fmla="*/ 0 h 16"/>
                    <a:gd name="T14" fmla="*/ 1 w 14"/>
                    <a:gd name="T15" fmla="*/ 0 h 16"/>
                    <a:gd name="T16" fmla="*/ 1 w 14"/>
                    <a:gd name="T17" fmla="*/ 0 h 16"/>
                    <a:gd name="T18" fmla="*/ 1 w 14"/>
                    <a:gd name="T19" fmla="*/ 0 h 16"/>
                    <a:gd name="T20" fmla="*/ 1 w 14"/>
                    <a:gd name="T21" fmla="*/ 0 h 16"/>
                    <a:gd name="T22" fmla="*/ 1 w 14"/>
                    <a:gd name="T23" fmla="*/ 0 h 16"/>
                    <a:gd name="T24" fmla="*/ 1 w 14"/>
                    <a:gd name="T25" fmla="*/ 0 h 16"/>
                    <a:gd name="T26" fmla="*/ 1 w 14"/>
                    <a:gd name="T27" fmla="*/ 0 h 16"/>
                    <a:gd name="T28" fmla="*/ 1 w 14"/>
                    <a:gd name="T29" fmla="*/ 0 h 16"/>
                    <a:gd name="T30" fmla="*/ 1 w 14"/>
                    <a:gd name="T31" fmla="*/ 0 h 16"/>
                    <a:gd name="T32" fmla="*/ 1 w 14"/>
                    <a:gd name="T33" fmla="*/ 0 h 16"/>
                    <a:gd name="T34" fmla="*/ 1 w 14"/>
                    <a:gd name="T35" fmla="*/ 0 h 16"/>
                    <a:gd name="T36" fmla="*/ 1 w 14"/>
                    <a:gd name="T37" fmla="*/ 0 h 16"/>
                    <a:gd name="T38" fmla="*/ 1 w 14"/>
                    <a:gd name="T39" fmla="*/ 0 h 16"/>
                    <a:gd name="T40" fmla="*/ 1 w 14"/>
                    <a:gd name="T41" fmla="*/ 0 h 16"/>
                    <a:gd name="T42" fmla="*/ 1 w 14"/>
                    <a:gd name="T43" fmla="*/ 0 h 16"/>
                    <a:gd name="T44" fmla="*/ 1 w 14"/>
                    <a:gd name="T45" fmla="*/ 0 h 16"/>
                    <a:gd name="T46" fmla="*/ 1 w 14"/>
                    <a:gd name="T47" fmla="*/ 0 h 16"/>
                    <a:gd name="T48" fmla="*/ 1 w 14"/>
                    <a:gd name="T49" fmla="*/ 0 h 16"/>
                    <a:gd name="T50" fmla="*/ 1 w 14"/>
                    <a:gd name="T51" fmla="*/ 0 h 16"/>
                    <a:gd name="T52" fmla="*/ 1 w 14"/>
                    <a:gd name="T53" fmla="*/ 0 h 16"/>
                    <a:gd name="T54" fmla="*/ 1 w 14"/>
                    <a:gd name="T55" fmla="*/ 0 h 16"/>
                    <a:gd name="T56" fmla="*/ 1 w 14"/>
                    <a:gd name="T57" fmla="*/ 0 h 16"/>
                    <a:gd name="T58" fmla="*/ 1 w 14"/>
                    <a:gd name="T59" fmla="*/ 0 h 16"/>
                    <a:gd name="T60" fmla="*/ 0 w 14"/>
                    <a:gd name="T61" fmla="*/ 0 h 16"/>
                    <a:gd name="T62" fmla="*/ 0 w 14"/>
                    <a:gd name="T63" fmla="*/ 0 h 16"/>
                    <a:gd name="T64" fmla="*/ 0 w 14"/>
                    <a:gd name="T65" fmla="*/ 0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"/>
                    <a:gd name="T100" fmla="*/ 0 h 16"/>
                    <a:gd name="T101" fmla="*/ 14 w 14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" h="16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3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11" y="14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5" y="16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2" name="Freeform 1305"/>
                <p:cNvSpPr>
                  <a:spLocks/>
                </p:cNvSpPr>
                <p:nvPr/>
              </p:nvSpPr>
              <p:spPr bwMode="auto">
                <a:xfrm>
                  <a:off x="791" y="1382"/>
                  <a:ext cx="45" cy="42"/>
                </a:xfrm>
                <a:custGeom>
                  <a:avLst/>
                  <a:gdLst>
                    <a:gd name="T0" fmla="*/ 1 w 90"/>
                    <a:gd name="T1" fmla="*/ 0 h 83"/>
                    <a:gd name="T2" fmla="*/ 1 w 90"/>
                    <a:gd name="T3" fmla="*/ 1 h 83"/>
                    <a:gd name="T4" fmla="*/ 1 w 90"/>
                    <a:gd name="T5" fmla="*/ 1 h 83"/>
                    <a:gd name="T6" fmla="*/ 1 w 90"/>
                    <a:gd name="T7" fmla="*/ 1 h 83"/>
                    <a:gd name="T8" fmla="*/ 1 w 90"/>
                    <a:gd name="T9" fmla="*/ 1 h 83"/>
                    <a:gd name="T10" fmla="*/ 1 w 90"/>
                    <a:gd name="T11" fmla="*/ 1 h 83"/>
                    <a:gd name="T12" fmla="*/ 1 w 90"/>
                    <a:gd name="T13" fmla="*/ 1 h 83"/>
                    <a:gd name="T14" fmla="*/ 1 w 90"/>
                    <a:gd name="T15" fmla="*/ 1 h 83"/>
                    <a:gd name="T16" fmla="*/ 1 w 90"/>
                    <a:gd name="T17" fmla="*/ 1 h 83"/>
                    <a:gd name="T18" fmla="*/ 1 w 90"/>
                    <a:gd name="T19" fmla="*/ 1 h 83"/>
                    <a:gd name="T20" fmla="*/ 1 w 90"/>
                    <a:gd name="T21" fmla="*/ 1 h 83"/>
                    <a:gd name="T22" fmla="*/ 1 w 90"/>
                    <a:gd name="T23" fmla="*/ 1 h 83"/>
                    <a:gd name="T24" fmla="*/ 1 w 90"/>
                    <a:gd name="T25" fmla="*/ 1 h 83"/>
                    <a:gd name="T26" fmla="*/ 1 w 90"/>
                    <a:gd name="T27" fmla="*/ 1 h 83"/>
                    <a:gd name="T28" fmla="*/ 1 w 90"/>
                    <a:gd name="T29" fmla="*/ 1 h 83"/>
                    <a:gd name="T30" fmla="*/ 1 w 90"/>
                    <a:gd name="T31" fmla="*/ 1 h 83"/>
                    <a:gd name="T32" fmla="*/ 0 w 90"/>
                    <a:gd name="T33" fmla="*/ 1 h 83"/>
                    <a:gd name="T34" fmla="*/ 1 w 90"/>
                    <a:gd name="T35" fmla="*/ 1 h 83"/>
                    <a:gd name="T36" fmla="*/ 1 w 90"/>
                    <a:gd name="T37" fmla="*/ 1 h 83"/>
                    <a:gd name="T38" fmla="*/ 1 w 90"/>
                    <a:gd name="T39" fmla="*/ 1 h 83"/>
                    <a:gd name="T40" fmla="*/ 1 w 90"/>
                    <a:gd name="T41" fmla="*/ 1 h 83"/>
                    <a:gd name="T42" fmla="*/ 1 w 90"/>
                    <a:gd name="T43" fmla="*/ 1 h 83"/>
                    <a:gd name="T44" fmla="*/ 1 w 90"/>
                    <a:gd name="T45" fmla="*/ 1 h 83"/>
                    <a:gd name="T46" fmla="*/ 1 w 90"/>
                    <a:gd name="T47" fmla="*/ 1 h 83"/>
                    <a:gd name="T48" fmla="*/ 1 w 90"/>
                    <a:gd name="T49" fmla="*/ 1 h 83"/>
                    <a:gd name="T50" fmla="*/ 1 w 90"/>
                    <a:gd name="T51" fmla="*/ 1 h 83"/>
                    <a:gd name="T52" fmla="*/ 1 w 90"/>
                    <a:gd name="T53" fmla="*/ 1 h 83"/>
                    <a:gd name="T54" fmla="*/ 1 w 90"/>
                    <a:gd name="T55" fmla="*/ 1 h 83"/>
                    <a:gd name="T56" fmla="*/ 1 w 90"/>
                    <a:gd name="T57" fmla="*/ 1 h 83"/>
                    <a:gd name="T58" fmla="*/ 1 w 90"/>
                    <a:gd name="T59" fmla="*/ 1 h 83"/>
                    <a:gd name="T60" fmla="*/ 1 w 90"/>
                    <a:gd name="T61" fmla="*/ 1 h 83"/>
                    <a:gd name="T62" fmla="*/ 1 w 90"/>
                    <a:gd name="T63" fmla="*/ 1 h 83"/>
                    <a:gd name="T64" fmla="*/ 1 w 90"/>
                    <a:gd name="T65" fmla="*/ 1 h 83"/>
                    <a:gd name="T66" fmla="*/ 1 w 90"/>
                    <a:gd name="T67" fmla="*/ 1 h 83"/>
                    <a:gd name="T68" fmla="*/ 1 w 90"/>
                    <a:gd name="T69" fmla="*/ 1 h 83"/>
                    <a:gd name="T70" fmla="*/ 1 w 90"/>
                    <a:gd name="T71" fmla="*/ 1 h 83"/>
                    <a:gd name="T72" fmla="*/ 1 w 90"/>
                    <a:gd name="T73" fmla="*/ 1 h 83"/>
                    <a:gd name="T74" fmla="*/ 1 w 90"/>
                    <a:gd name="T75" fmla="*/ 1 h 83"/>
                    <a:gd name="T76" fmla="*/ 1 w 90"/>
                    <a:gd name="T77" fmla="*/ 1 h 83"/>
                    <a:gd name="T78" fmla="*/ 1 w 90"/>
                    <a:gd name="T79" fmla="*/ 1 h 83"/>
                    <a:gd name="T80" fmla="*/ 1 w 90"/>
                    <a:gd name="T81" fmla="*/ 1 h 83"/>
                    <a:gd name="T82" fmla="*/ 1 w 90"/>
                    <a:gd name="T83" fmla="*/ 0 h 8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0"/>
                    <a:gd name="T127" fmla="*/ 0 h 83"/>
                    <a:gd name="T128" fmla="*/ 90 w 90"/>
                    <a:gd name="T129" fmla="*/ 83 h 8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0" h="83">
                      <a:moveTo>
                        <a:pt x="42" y="0"/>
                      </a:move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4" y="1"/>
                      </a:lnTo>
                      <a:lnTo>
                        <a:pt x="34" y="2"/>
                      </a:lnTo>
                      <a:lnTo>
                        <a:pt x="26" y="5"/>
                      </a:lnTo>
                      <a:lnTo>
                        <a:pt x="18" y="9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3"/>
                      </a:lnTo>
                      <a:lnTo>
                        <a:pt x="1" y="52"/>
                      </a:lnTo>
                      <a:lnTo>
                        <a:pt x="5" y="59"/>
                      </a:lnTo>
                      <a:lnTo>
                        <a:pt x="9" y="66"/>
                      </a:lnTo>
                      <a:lnTo>
                        <a:pt x="15" y="71"/>
                      </a:lnTo>
                      <a:lnTo>
                        <a:pt x="21" y="77"/>
                      </a:lnTo>
                      <a:lnTo>
                        <a:pt x="29" y="80"/>
                      </a:lnTo>
                      <a:lnTo>
                        <a:pt x="37" y="83"/>
                      </a:lnTo>
                      <a:lnTo>
                        <a:pt x="44" y="83"/>
                      </a:lnTo>
                      <a:lnTo>
                        <a:pt x="51" y="83"/>
                      </a:lnTo>
                      <a:lnTo>
                        <a:pt x="57" y="81"/>
                      </a:lnTo>
                      <a:lnTo>
                        <a:pt x="65" y="78"/>
                      </a:lnTo>
                      <a:lnTo>
                        <a:pt x="72" y="75"/>
                      </a:lnTo>
                      <a:lnTo>
                        <a:pt x="79" y="70"/>
                      </a:lnTo>
                      <a:lnTo>
                        <a:pt x="85" y="65"/>
                      </a:lnTo>
                      <a:lnTo>
                        <a:pt x="88" y="60"/>
                      </a:lnTo>
                      <a:lnTo>
                        <a:pt x="90" y="56"/>
                      </a:lnTo>
                      <a:lnTo>
                        <a:pt x="90" y="20"/>
                      </a:lnTo>
                      <a:lnTo>
                        <a:pt x="89" y="19"/>
                      </a:lnTo>
                      <a:lnTo>
                        <a:pt x="86" y="17"/>
                      </a:lnTo>
                      <a:lnTo>
                        <a:pt x="81" y="14"/>
                      </a:lnTo>
                      <a:lnTo>
                        <a:pt x="75" y="11"/>
                      </a:lnTo>
                      <a:lnTo>
                        <a:pt x="67" y="8"/>
                      </a:lnTo>
                      <a:lnTo>
                        <a:pt x="60" y="5"/>
                      </a:lnTo>
                      <a:lnTo>
                        <a:pt x="51" y="2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3" name="Freeform 1306"/>
                <p:cNvSpPr>
                  <a:spLocks/>
                </p:cNvSpPr>
                <p:nvPr/>
              </p:nvSpPr>
              <p:spPr bwMode="auto">
                <a:xfrm>
                  <a:off x="791" y="1382"/>
                  <a:ext cx="45" cy="42"/>
                </a:xfrm>
                <a:custGeom>
                  <a:avLst/>
                  <a:gdLst>
                    <a:gd name="T0" fmla="*/ 1 w 90"/>
                    <a:gd name="T1" fmla="*/ 0 h 83"/>
                    <a:gd name="T2" fmla="*/ 1 w 90"/>
                    <a:gd name="T3" fmla="*/ 1 h 83"/>
                    <a:gd name="T4" fmla="*/ 1 w 90"/>
                    <a:gd name="T5" fmla="*/ 1 h 83"/>
                    <a:gd name="T6" fmla="*/ 1 w 90"/>
                    <a:gd name="T7" fmla="*/ 1 h 83"/>
                    <a:gd name="T8" fmla="*/ 1 w 90"/>
                    <a:gd name="T9" fmla="*/ 1 h 83"/>
                    <a:gd name="T10" fmla="*/ 1 w 90"/>
                    <a:gd name="T11" fmla="*/ 1 h 83"/>
                    <a:gd name="T12" fmla="*/ 1 w 90"/>
                    <a:gd name="T13" fmla="*/ 1 h 83"/>
                    <a:gd name="T14" fmla="*/ 1 w 90"/>
                    <a:gd name="T15" fmla="*/ 1 h 83"/>
                    <a:gd name="T16" fmla="*/ 1 w 90"/>
                    <a:gd name="T17" fmla="*/ 1 h 83"/>
                    <a:gd name="T18" fmla="*/ 1 w 90"/>
                    <a:gd name="T19" fmla="*/ 1 h 83"/>
                    <a:gd name="T20" fmla="*/ 1 w 90"/>
                    <a:gd name="T21" fmla="*/ 1 h 83"/>
                    <a:gd name="T22" fmla="*/ 1 w 90"/>
                    <a:gd name="T23" fmla="*/ 1 h 83"/>
                    <a:gd name="T24" fmla="*/ 1 w 90"/>
                    <a:gd name="T25" fmla="*/ 1 h 83"/>
                    <a:gd name="T26" fmla="*/ 1 w 90"/>
                    <a:gd name="T27" fmla="*/ 1 h 83"/>
                    <a:gd name="T28" fmla="*/ 1 w 90"/>
                    <a:gd name="T29" fmla="*/ 1 h 83"/>
                    <a:gd name="T30" fmla="*/ 0 w 90"/>
                    <a:gd name="T31" fmla="*/ 1 h 83"/>
                    <a:gd name="T32" fmla="*/ 1 w 90"/>
                    <a:gd name="T33" fmla="*/ 1 h 83"/>
                    <a:gd name="T34" fmla="*/ 1 w 90"/>
                    <a:gd name="T35" fmla="*/ 1 h 83"/>
                    <a:gd name="T36" fmla="*/ 1 w 90"/>
                    <a:gd name="T37" fmla="*/ 1 h 83"/>
                    <a:gd name="T38" fmla="*/ 1 w 90"/>
                    <a:gd name="T39" fmla="*/ 1 h 83"/>
                    <a:gd name="T40" fmla="*/ 1 w 90"/>
                    <a:gd name="T41" fmla="*/ 1 h 83"/>
                    <a:gd name="T42" fmla="*/ 1 w 90"/>
                    <a:gd name="T43" fmla="*/ 1 h 83"/>
                    <a:gd name="T44" fmla="*/ 1 w 90"/>
                    <a:gd name="T45" fmla="*/ 1 h 83"/>
                    <a:gd name="T46" fmla="*/ 1 w 90"/>
                    <a:gd name="T47" fmla="*/ 1 h 83"/>
                    <a:gd name="T48" fmla="*/ 1 w 90"/>
                    <a:gd name="T49" fmla="*/ 1 h 83"/>
                    <a:gd name="T50" fmla="*/ 1 w 90"/>
                    <a:gd name="T51" fmla="*/ 1 h 83"/>
                    <a:gd name="T52" fmla="*/ 1 w 90"/>
                    <a:gd name="T53" fmla="*/ 1 h 83"/>
                    <a:gd name="T54" fmla="*/ 1 w 90"/>
                    <a:gd name="T55" fmla="*/ 1 h 83"/>
                    <a:gd name="T56" fmla="*/ 1 w 90"/>
                    <a:gd name="T57" fmla="*/ 1 h 83"/>
                    <a:gd name="T58" fmla="*/ 1 w 90"/>
                    <a:gd name="T59" fmla="*/ 1 h 83"/>
                    <a:gd name="T60" fmla="*/ 1 w 90"/>
                    <a:gd name="T61" fmla="*/ 1 h 83"/>
                    <a:gd name="T62" fmla="*/ 1 w 90"/>
                    <a:gd name="T63" fmla="*/ 1 h 83"/>
                    <a:gd name="T64" fmla="*/ 1 w 90"/>
                    <a:gd name="T65" fmla="*/ 1 h 83"/>
                    <a:gd name="T66" fmla="*/ 1 w 90"/>
                    <a:gd name="T67" fmla="*/ 1 h 83"/>
                    <a:gd name="T68" fmla="*/ 1 w 90"/>
                    <a:gd name="T69" fmla="*/ 1 h 83"/>
                    <a:gd name="T70" fmla="*/ 1 w 90"/>
                    <a:gd name="T71" fmla="*/ 1 h 83"/>
                    <a:gd name="T72" fmla="*/ 1 w 90"/>
                    <a:gd name="T73" fmla="*/ 1 h 83"/>
                    <a:gd name="T74" fmla="*/ 1 w 90"/>
                    <a:gd name="T75" fmla="*/ 1 h 83"/>
                    <a:gd name="T76" fmla="*/ 1 w 90"/>
                    <a:gd name="T77" fmla="*/ 1 h 83"/>
                    <a:gd name="T78" fmla="*/ 1 w 90"/>
                    <a:gd name="T79" fmla="*/ 1 h 83"/>
                    <a:gd name="T80" fmla="*/ 1 w 90"/>
                    <a:gd name="T81" fmla="*/ 0 h 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0"/>
                    <a:gd name="T124" fmla="*/ 0 h 83"/>
                    <a:gd name="T125" fmla="*/ 90 w 90"/>
                    <a:gd name="T126" fmla="*/ 83 h 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0" h="83">
                      <a:moveTo>
                        <a:pt x="42" y="0"/>
                      </a:moveTo>
                      <a:lnTo>
                        <a:pt x="43" y="1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4" y="1"/>
                      </a:lnTo>
                      <a:lnTo>
                        <a:pt x="34" y="2"/>
                      </a:lnTo>
                      <a:lnTo>
                        <a:pt x="26" y="5"/>
                      </a:lnTo>
                      <a:lnTo>
                        <a:pt x="18" y="9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4" y="28"/>
                      </a:lnTo>
                      <a:lnTo>
                        <a:pt x="1" y="35"/>
                      </a:lnTo>
                      <a:lnTo>
                        <a:pt x="0" y="43"/>
                      </a:lnTo>
                      <a:lnTo>
                        <a:pt x="1" y="52"/>
                      </a:lnTo>
                      <a:lnTo>
                        <a:pt x="5" y="59"/>
                      </a:lnTo>
                      <a:lnTo>
                        <a:pt x="9" y="66"/>
                      </a:lnTo>
                      <a:lnTo>
                        <a:pt x="15" y="71"/>
                      </a:lnTo>
                      <a:lnTo>
                        <a:pt x="21" y="77"/>
                      </a:lnTo>
                      <a:lnTo>
                        <a:pt x="29" y="80"/>
                      </a:lnTo>
                      <a:lnTo>
                        <a:pt x="37" y="83"/>
                      </a:lnTo>
                      <a:lnTo>
                        <a:pt x="44" y="83"/>
                      </a:lnTo>
                      <a:lnTo>
                        <a:pt x="51" y="83"/>
                      </a:lnTo>
                      <a:lnTo>
                        <a:pt x="57" y="81"/>
                      </a:lnTo>
                      <a:lnTo>
                        <a:pt x="65" y="78"/>
                      </a:lnTo>
                      <a:lnTo>
                        <a:pt x="72" y="75"/>
                      </a:lnTo>
                      <a:lnTo>
                        <a:pt x="79" y="70"/>
                      </a:lnTo>
                      <a:lnTo>
                        <a:pt x="85" y="65"/>
                      </a:lnTo>
                      <a:lnTo>
                        <a:pt x="88" y="60"/>
                      </a:lnTo>
                      <a:lnTo>
                        <a:pt x="90" y="56"/>
                      </a:lnTo>
                      <a:lnTo>
                        <a:pt x="90" y="20"/>
                      </a:lnTo>
                      <a:lnTo>
                        <a:pt x="89" y="19"/>
                      </a:lnTo>
                      <a:lnTo>
                        <a:pt x="86" y="17"/>
                      </a:lnTo>
                      <a:lnTo>
                        <a:pt x="81" y="14"/>
                      </a:lnTo>
                      <a:lnTo>
                        <a:pt x="75" y="11"/>
                      </a:lnTo>
                      <a:lnTo>
                        <a:pt x="67" y="8"/>
                      </a:lnTo>
                      <a:lnTo>
                        <a:pt x="60" y="5"/>
                      </a:lnTo>
                      <a:lnTo>
                        <a:pt x="51" y="2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4" name="Freeform 1307"/>
                <p:cNvSpPr>
                  <a:spLocks/>
                </p:cNvSpPr>
                <p:nvPr/>
              </p:nvSpPr>
              <p:spPr bwMode="auto">
                <a:xfrm>
                  <a:off x="795" y="1385"/>
                  <a:ext cx="34" cy="35"/>
                </a:xfrm>
                <a:custGeom>
                  <a:avLst/>
                  <a:gdLst>
                    <a:gd name="T0" fmla="*/ 0 w 69"/>
                    <a:gd name="T1" fmla="*/ 1 h 70"/>
                    <a:gd name="T2" fmla="*/ 0 w 69"/>
                    <a:gd name="T3" fmla="*/ 1 h 70"/>
                    <a:gd name="T4" fmla="*/ 0 w 69"/>
                    <a:gd name="T5" fmla="*/ 1 h 70"/>
                    <a:gd name="T6" fmla="*/ 0 w 69"/>
                    <a:gd name="T7" fmla="*/ 1 h 70"/>
                    <a:gd name="T8" fmla="*/ 0 w 69"/>
                    <a:gd name="T9" fmla="*/ 1 h 70"/>
                    <a:gd name="T10" fmla="*/ 0 w 69"/>
                    <a:gd name="T11" fmla="*/ 1 h 70"/>
                    <a:gd name="T12" fmla="*/ 0 w 69"/>
                    <a:gd name="T13" fmla="*/ 1 h 70"/>
                    <a:gd name="T14" fmla="*/ 0 w 69"/>
                    <a:gd name="T15" fmla="*/ 1 h 70"/>
                    <a:gd name="T16" fmla="*/ 0 w 69"/>
                    <a:gd name="T17" fmla="*/ 1 h 70"/>
                    <a:gd name="T18" fmla="*/ 0 w 69"/>
                    <a:gd name="T19" fmla="*/ 1 h 70"/>
                    <a:gd name="T20" fmla="*/ 0 w 69"/>
                    <a:gd name="T21" fmla="*/ 1 h 70"/>
                    <a:gd name="T22" fmla="*/ 0 w 69"/>
                    <a:gd name="T23" fmla="*/ 1 h 70"/>
                    <a:gd name="T24" fmla="*/ 0 w 69"/>
                    <a:gd name="T25" fmla="*/ 1 h 70"/>
                    <a:gd name="T26" fmla="*/ 0 w 69"/>
                    <a:gd name="T27" fmla="*/ 1 h 70"/>
                    <a:gd name="T28" fmla="*/ 0 w 69"/>
                    <a:gd name="T29" fmla="*/ 1 h 70"/>
                    <a:gd name="T30" fmla="*/ 0 w 69"/>
                    <a:gd name="T31" fmla="*/ 1 h 70"/>
                    <a:gd name="T32" fmla="*/ 0 w 69"/>
                    <a:gd name="T33" fmla="*/ 0 h 70"/>
                    <a:gd name="T34" fmla="*/ 0 w 69"/>
                    <a:gd name="T35" fmla="*/ 1 h 70"/>
                    <a:gd name="T36" fmla="*/ 0 w 69"/>
                    <a:gd name="T37" fmla="*/ 1 h 70"/>
                    <a:gd name="T38" fmla="*/ 0 w 69"/>
                    <a:gd name="T39" fmla="*/ 1 h 70"/>
                    <a:gd name="T40" fmla="*/ 0 w 69"/>
                    <a:gd name="T41" fmla="*/ 1 h 70"/>
                    <a:gd name="T42" fmla="*/ 0 w 69"/>
                    <a:gd name="T43" fmla="*/ 1 h 70"/>
                    <a:gd name="T44" fmla="*/ 0 w 69"/>
                    <a:gd name="T45" fmla="*/ 1 h 70"/>
                    <a:gd name="T46" fmla="*/ 0 w 69"/>
                    <a:gd name="T47" fmla="*/ 1 h 70"/>
                    <a:gd name="T48" fmla="*/ 0 w 69"/>
                    <a:gd name="T49" fmla="*/ 1 h 70"/>
                    <a:gd name="T50" fmla="*/ 0 w 69"/>
                    <a:gd name="T51" fmla="*/ 1 h 70"/>
                    <a:gd name="T52" fmla="*/ 0 w 69"/>
                    <a:gd name="T53" fmla="*/ 1 h 70"/>
                    <a:gd name="T54" fmla="*/ 0 w 69"/>
                    <a:gd name="T55" fmla="*/ 1 h 70"/>
                    <a:gd name="T56" fmla="*/ 0 w 69"/>
                    <a:gd name="T57" fmla="*/ 1 h 70"/>
                    <a:gd name="T58" fmla="*/ 0 w 69"/>
                    <a:gd name="T59" fmla="*/ 1 h 70"/>
                    <a:gd name="T60" fmla="*/ 0 w 69"/>
                    <a:gd name="T61" fmla="*/ 1 h 70"/>
                    <a:gd name="T62" fmla="*/ 0 w 69"/>
                    <a:gd name="T63" fmla="*/ 1 h 70"/>
                    <a:gd name="T64" fmla="*/ 0 w 69"/>
                    <a:gd name="T65" fmla="*/ 1 h 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70"/>
                    <a:gd name="T101" fmla="*/ 69 w 69"/>
                    <a:gd name="T102" fmla="*/ 70 h 7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70">
                      <a:moveTo>
                        <a:pt x="34" y="70"/>
                      </a:moveTo>
                      <a:lnTo>
                        <a:pt x="42" y="69"/>
                      </a:lnTo>
                      <a:lnTo>
                        <a:pt x="48" y="67"/>
                      </a:lnTo>
                      <a:lnTo>
                        <a:pt x="54" y="63"/>
                      </a:lnTo>
                      <a:lnTo>
                        <a:pt x="59" y="59"/>
                      </a:lnTo>
                      <a:lnTo>
                        <a:pt x="64" y="55"/>
                      </a:lnTo>
                      <a:lnTo>
                        <a:pt x="67" y="48"/>
                      </a:lnTo>
                      <a:lnTo>
                        <a:pt x="69" y="41"/>
                      </a:lnTo>
                      <a:lnTo>
                        <a:pt x="69" y="35"/>
                      </a:lnTo>
                      <a:lnTo>
                        <a:pt x="69" y="28"/>
                      </a:lnTo>
                      <a:lnTo>
                        <a:pt x="67" y="22"/>
                      </a:lnTo>
                      <a:lnTo>
                        <a:pt x="64" y="15"/>
                      </a:lnTo>
                      <a:lnTo>
                        <a:pt x="59" y="10"/>
                      </a:lnTo>
                      <a:lnTo>
                        <a:pt x="54" y="5"/>
                      </a:lnTo>
                      <a:lnTo>
                        <a:pt x="48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1" y="2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6" y="55"/>
                      </a:lnTo>
                      <a:lnTo>
                        <a:pt x="10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7" y="69"/>
                      </a:lnTo>
                      <a:lnTo>
                        <a:pt x="34" y="70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5" name="Freeform 1308"/>
                <p:cNvSpPr>
                  <a:spLocks/>
                </p:cNvSpPr>
                <p:nvPr/>
              </p:nvSpPr>
              <p:spPr bwMode="auto">
                <a:xfrm>
                  <a:off x="795" y="1385"/>
                  <a:ext cx="34" cy="35"/>
                </a:xfrm>
                <a:custGeom>
                  <a:avLst/>
                  <a:gdLst>
                    <a:gd name="T0" fmla="*/ 0 w 69"/>
                    <a:gd name="T1" fmla="*/ 1 h 70"/>
                    <a:gd name="T2" fmla="*/ 0 w 69"/>
                    <a:gd name="T3" fmla="*/ 1 h 70"/>
                    <a:gd name="T4" fmla="*/ 0 w 69"/>
                    <a:gd name="T5" fmla="*/ 1 h 70"/>
                    <a:gd name="T6" fmla="*/ 0 w 69"/>
                    <a:gd name="T7" fmla="*/ 1 h 70"/>
                    <a:gd name="T8" fmla="*/ 0 w 69"/>
                    <a:gd name="T9" fmla="*/ 1 h 70"/>
                    <a:gd name="T10" fmla="*/ 0 w 69"/>
                    <a:gd name="T11" fmla="*/ 1 h 70"/>
                    <a:gd name="T12" fmla="*/ 0 w 69"/>
                    <a:gd name="T13" fmla="*/ 1 h 70"/>
                    <a:gd name="T14" fmla="*/ 0 w 69"/>
                    <a:gd name="T15" fmla="*/ 1 h 70"/>
                    <a:gd name="T16" fmla="*/ 0 w 69"/>
                    <a:gd name="T17" fmla="*/ 1 h 70"/>
                    <a:gd name="T18" fmla="*/ 0 w 69"/>
                    <a:gd name="T19" fmla="*/ 1 h 70"/>
                    <a:gd name="T20" fmla="*/ 0 w 69"/>
                    <a:gd name="T21" fmla="*/ 1 h 70"/>
                    <a:gd name="T22" fmla="*/ 0 w 69"/>
                    <a:gd name="T23" fmla="*/ 1 h 70"/>
                    <a:gd name="T24" fmla="*/ 0 w 69"/>
                    <a:gd name="T25" fmla="*/ 1 h 70"/>
                    <a:gd name="T26" fmla="*/ 0 w 69"/>
                    <a:gd name="T27" fmla="*/ 1 h 70"/>
                    <a:gd name="T28" fmla="*/ 0 w 69"/>
                    <a:gd name="T29" fmla="*/ 1 h 70"/>
                    <a:gd name="T30" fmla="*/ 0 w 69"/>
                    <a:gd name="T31" fmla="*/ 1 h 70"/>
                    <a:gd name="T32" fmla="*/ 0 w 69"/>
                    <a:gd name="T33" fmla="*/ 0 h 70"/>
                    <a:gd name="T34" fmla="*/ 0 w 69"/>
                    <a:gd name="T35" fmla="*/ 1 h 70"/>
                    <a:gd name="T36" fmla="*/ 0 w 69"/>
                    <a:gd name="T37" fmla="*/ 1 h 70"/>
                    <a:gd name="T38" fmla="*/ 0 w 69"/>
                    <a:gd name="T39" fmla="*/ 1 h 70"/>
                    <a:gd name="T40" fmla="*/ 0 w 69"/>
                    <a:gd name="T41" fmla="*/ 1 h 70"/>
                    <a:gd name="T42" fmla="*/ 0 w 69"/>
                    <a:gd name="T43" fmla="*/ 1 h 70"/>
                    <a:gd name="T44" fmla="*/ 0 w 69"/>
                    <a:gd name="T45" fmla="*/ 1 h 70"/>
                    <a:gd name="T46" fmla="*/ 0 w 69"/>
                    <a:gd name="T47" fmla="*/ 1 h 70"/>
                    <a:gd name="T48" fmla="*/ 0 w 69"/>
                    <a:gd name="T49" fmla="*/ 1 h 70"/>
                    <a:gd name="T50" fmla="*/ 0 w 69"/>
                    <a:gd name="T51" fmla="*/ 1 h 70"/>
                    <a:gd name="T52" fmla="*/ 0 w 69"/>
                    <a:gd name="T53" fmla="*/ 1 h 70"/>
                    <a:gd name="T54" fmla="*/ 0 w 69"/>
                    <a:gd name="T55" fmla="*/ 1 h 70"/>
                    <a:gd name="T56" fmla="*/ 0 w 69"/>
                    <a:gd name="T57" fmla="*/ 1 h 70"/>
                    <a:gd name="T58" fmla="*/ 0 w 69"/>
                    <a:gd name="T59" fmla="*/ 1 h 70"/>
                    <a:gd name="T60" fmla="*/ 0 w 69"/>
                    <a:gd name="T61" fmla="*/ 1 h 70"/>
                    <a:gd name="T62" fmla="*/ 0 w 69"/>
                    <a:gd name="T63" fmla="*/ 1 h 70"/>
                    <a:gd name="T64" fmla="*/ 0 w 69"/>
                    <a:gd name="T65" fmla="*/ 1 h 7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70"/>
                    <a:gd name="T101" fmla="*/ 69 w 69"/>
                    <a:gd name="T102" fmla="*/ 70 h 7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70">
                      <a:moveTo>
                        <a:pt x="34" y="70"/>
                      </a:moveTo>
                      <a:lnTo>
                        <a:pt x="42" y="69"/>
                      </a:lnTo>
                      <a:lnTo>
                        <a:pt x="48" y="67"/>
                      </a:lnTo>
                      <a:lnTo>
                        <a:pt x="54" y="63"/>
                      </a:lnTo>
                      <a:lnTo>
                        <a:pt x="59" y="59"/>
                      </a:lnTo>
                      <a:lnTo>
                        <a:pt x="64" y="55"/>
                      </a:lnTo>
                      <a:lnTo>
                        <a:pt x="67" y="48"/>
                      </a:lnTo>
                      <a:lnTo>
                        <a:pt x="69" y="41"/>
                      </a:lnTo>
                      <a:lnTo>
                        <a:pt x="69" y="35"/>
                      </a:lnTo>
                      <a:lnTo>
                        <a:pt x="69" y="28"/>
                      </a:lnTo>
                      <a:lnTo>
                        <a:pt x="67" y="22"/>
                      </a:lnTo>
                      <a:lnTo>
                        <a:pt x="64" y="15"/>
                      </a:lnTo>
                      <a:lnTo>
                        <a:pt x="59" y="10"/>
                      </a:lnTo>
                      <a:lnTo>
                        <a:pt x="54" y="5"/>
                      </a:lnTo>
                      <a:lnTo>
                        <a:pt x="48" y="2"/>
                      </a:lnTo>
                      <a:lnTo>
                        <a:pt x="42" y="1"/>
                      </a:lnTo>
                      <a:lnTo>
                        <a:pt x="34" y="0"/>
                      </a:lnTo>
                      <a:lnTo>
                        <a:pt x="27" y="1"/>
                      </a:lnTo>
                      <a:lnTo>
                        <a:pt x="21" y="2"/>
                      </a:lnTo>
                      <a:lnTo>
                        <a:pt x="15" y="5"/>
                      </a:lnTo>
                      <a:lnTo>
                        <a:pt x="10" y="10"/>
                      </a:lnTo>
                      <a:lnTo>
                        <a:pt x="6" y="15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41"/>
                      </a:lnTo>
                      <a:lnTo>
                        <a:pt x="2" y="48"/>
                      </a:lnTo>
                      <a:lnTo>
                        <a:pt x="6" y="55"/>
                      </a:lnTo>
                      <a:lnTo>
                        <a:pt x="10" y="59"/>
                      </a:lnTo>
                      <a:lnTo>
                        <a:pt x="15" y="63"/>
                      </a:lnTo>
                      <a:lnTo>
                        <a:pt x="21" y="67"/>
                      </a:lnTo>
                      <a:lnTo>
                        <a:pt x="27" y="69"/>
                      </a:lnTo>
                      <a:lnTo>
                        <a:pt x="34" y="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6" name="Freeform 1309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5"/>
                </a:xfrm>
                <a:custGeom>
                  <a:avLst/>
                  <a:gdLst>
                    <a:gd name="T0" fmla="*/ 1 w 54"/>
                    <a:gd name="T1" fmla="*/ 0 h 51"/>
                    <a:gd name="T2" fmla="*/ 1 w 54"/>
                    <a:gd name="T3" fmla="*/ 0 h 51"/>
                    <a:gd name="T4" fmla="*/ 1 w 54"/>
                    <a:gd name="T5" fmla="*/ 0 h 51"/>
                    <a:gd name="T6" fmla="*/ 1 w 54"/>
                    <a:gd name="T7" fmla="*/ 0 h 51"/>
                    <a:gd name="T8" fmla="*/ 1 w 54"/>
                    <a:gd name="T9" fmla="*/ 0 h 51"/>
                    <a:gd name="T10" fmla="*/ 1 w 54"/>
                    <a:gd name="T11" fmla="*/ 0 h 51"/>
                    <a:gd name="T12" fmla="*/ 1 w 54"/>
                    <a:gd name="T13" fmla="*/ 0 h 51"/>
                    <a:gd name="T14" fmla="*/ 0 w 54"/>
                    <a:gd name="T15" fmla="*/ 0 h 51"/>
                    <a:gd name="T16" fmla="*/ 0 w 54"/>
                    <a:gd name="T17" fmla="*/ 0 h 51"/>
                    <a:gd name="T18" fmla="*/ 0 w 54"/>
                    <a:gd name="T19" fmla="*/ 0 h 51"/>
                    <a:gd name="T20" fmla="*/ 1 w 54"/>
                    <a:gd name="T21" fmla="*/ 0 h 51"/>
                    <a:gd name="T22" fmla="*/ 1 w 54"/>
                    <a:gd name="T23" fmla="*/ 0 h 51"/>
                    <a:gd name="T24" fmla="*/ 1 w 54"/>
                    <a:gd name="T25" fmla="*/ 0 h 51"/>
                    <a:gd name="T26" fmla="*/ 1 w 54"/>
                    <a:gd name="T27" fmla="*/ 0 h 51"/>
                    <a:gd name="T28" fmla="*/ 1 w 54"/>
                    <a:gd name="T29" fmla="*/ 0 h 51"/>
                    <a:gd name="T30" fmla="*/ 1 w 54"/>
                    <a:gd name="T31" fmla="*/ 0 h 51"/>
                    <a:gd name="T32" fmla="*/ 1 w 54"/>
                    <a:gd name="T33" fmla="*/ 0 h 51"/>
                    <a:gd name="T34" fmla="*/ 1 w 54"/>
                    <a:gd name="T35" fmla="*/ 0 h 51"/>
                    <a:gd name="T36" fmla="*/ 1 w 54"/>
                    <a:gd name="T37" fmla="*/ 0 h 51"/>
                    <a:gd name="T38" fmla="*/ 1 w 54"/>
                    <a:gd name="T39" fmla="*/ 0 h 51"/>
                    <a:gd name="T40" fmla="*/ 1 w 54"/>
                    <a:gd name="T41" fmla="*/ 0 h 51"/>
                    <a:gd name="T42" fmla="*/ 1 w 54"/>
                    <a:gd name="T43" fmla="*/ 0 h 51"/>
                    <a:gd name="T44" fmla="*/ 1 w 54"/>
                    <a:gd name="T45" fmla="*/ 0 h 51"/>
                    <a:gd name="T46" fmla="*/ 1 w 54"/>
                    <a:gd name="T47" fmla="*/ 0 h 51"/>
                    <a:gd name="T48" fmla="*/ 1 w 54"/>
                    <a:gd name="T49" fmla="*/ 0 h 51"/>
                    <a:gd name="T50" fmla="*/ 1 w 54"/>
                    <a:gd name="T51" fmla="*/ 0 h 51"/>
                    <a:gd name="T52" fmla="*/ 1 w 54"/>
                    <a:gd name="T53" fmla="*/ 0 h 51"/>
                    <a:gd name="T54" fmla="*/ 1 w 54"/>
                    <a:gd name="T55" fmla="*/ 0 h 51"/>
                    <a:gd name="T56" fmla="*/ 1 w 54"/>
                    <a:gd name="T57" fmla="*/ 0 h 51"/>
                    <a:gd name="T58" fmla="*/ 1 w 54"/>
                    <a:gd name="T59" fmla="*/ 0 h 51"/>
                    <a:gd name="T60" fmla="*/ 1 w 54"/>
                    <a:gd name="T61" fmla="*/ 0 h 51"/>
                    <a:gd name="T62" fmla="*/ 1 w 54"/>
                    <a:gd name="T63" fmla="*/ 0 h 51"/>
                    <a:gd name="T64" fmla="*/ 1 w 54"/>
                    <a:gd name="T65" fmla="*/ 0 h 51"/>
                    <a:gd name="T66" fmla="*/ 1 w 54"/>
                    <a:gd name="T67" fmla="*/ 0 h 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51"/>
                    <a:gd name="T104" fmla="*/ 54 w 54"/>
                    <a:gd name="T105" fmla="*/ 51 h 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51">
                      <a:moveTo>
                        <a:pt x="27" y="0"/>
                      </a:moveTo>
                      <a:lnTo>
                        <a:pt x="22" y="1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5" y="46"/>
                      </a:lnTo>
                      <a:lnTo>
                        <a:pt x="7" y="47"/>
                      </a:lnTo>
                      <a:lnTo>
                        <a:pt x="9" y="50"/>
                      </a:ln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7" y="49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1" y="41"/>
                      </a:lnTo>
                      <a:lnTo>
                        <a:pt x="52" y="36"/>
                      </a:lnTo>
                      <a:lnTo>
                        <a:pt x="53" y="33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2" y="20"/>
                      </a:lnTo>
                      <a:lnTo>
                        <a:pt x="51" y="15"/>
                      </a:lnTo>
                      <a:lnTo>
                        <a:pt x="48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7" name="Freeform 1310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5"/>
                </a:xfrm>
                <a:custGeom>
                  <a:avLst/>
                  <a:gdLst>
                    <a:gd name="T0" fmla="*/ 1 w 54"/>
                    <a:gd name="T1" fmla="*/ 0 h 51"/>
                    <a:gd name="T2" fmla="*/ 1 w 54"/>
                    <a:gd name="T3" fmla="*/ 0 h 51"/>
                    <a:gd name="T4" fmla="*/ 1 w 54"/>
                    <a:gd name="T5" fmla="*/ 0 h 51"/>
                    <a:gd name="T6" fmla="*/ 1 w 54"/>
                    <a:gd name="T7" fmla="*/ 0 h 51"/>
                    <a:gd name="T8" fmla="*/ 1 w 54"/>
                    <a:gd name="T9" fmla="*/ 0 h 51"/>
                    <a:gd name="T10" fmla="*/ 1 w 54"/>
                    <a:gd name="T11" fmla="*/ 0 h 51"/>
                    <a:gd name="T12" fmla="*/ 1 w 54"/>
                    <a:gd name="T13" fmla="*/ 0 h 51"/>
                    <a:gd name="T14" fmla="*/ 0 w 54"/>
                    <a:gd name="T15" fmla="*/ 0 h 51"/>
                    <a:gd name="T16" fmla="*/ 0 w 54"/>
                    <a:gd name="T17" fmla="*/ 0 h 51"/>
                    <a:gd name="T18" fmla="*/ 0 w 54"/>
                    <a:gd name="T19" fmla="*/ 0 h 51"/>
                    <a:gd name="T20" fmla="*/ 1 w 54"/>
                    <a:gd name="T21" fmla="*/ 0 h 51"/>
                    <a:gd name="T22" fmla="*/ 1 w 54"/>
                    <a:gd name="T23" fmla="*/ 0 h 51"/>
                    <a:gd name="T24" fmla="*/ 1 w 54"/>
                    <a:gd name="T25" fmla="*/ 0 h 51"/>
                    <a:gd name="T26" fmla="*/ 1 w 54"/>
                    <a:gd name="T27" fmla="*/ 0 h 51"/>
                    <a:gd name="T28" fmla="*/ 1 w 54"/>
                    <a:gd name="T29" fmla="*/ 0 h 51"/>
                    <a:gd name="T30" fmla="*/ 1 w 54"/>
                    <a:gd name="T31" fmla="*/ 0 h 51"/>
                    <a:gd name="T32" fmla="*/ 1 w 54"/>
                    <a:gd name="T33" fmla="*/ 0 h 51"/>
                    <a:gd name="T34" fmla="*/ 1 w 54"/>
                    <a:gd name="T35" fmla="*/ 0 h 51"/>
                    <a:gd name="T36" fmla="*/ 1 w 54"/>
                    <a:gd name="T37" fmla="*/ 0 h 51"/>
                    <a:gd name="T38" fmla="*/ 1 w 54"/>
                    <a:gd name="T39" fmla="*/ 0 h 51"/>
                    <a:gd name="T40" fmla="*/ 1 w 54"/>
                    <a:gd name="T41" fmla="*/ 0 h 51"/>
                    <a:gd name="T42" fmla="*/ 1 w 54"/>
                    <a:gd name="T43" fmla="*/ 0 h 51"/>
                    <a:gd name="T44" fmla="*/ 1 w 54"/>
                    <a:gd name="T45" fmla="*/ 0 h 51"/>
                    <a:gd name="T46" fmla="*/ 1 w 54"/>
                    <a:gd name="T47" fmla="*/ 0 h 51"/>
                    <a:gd name="T48" fmla="*/ 1 w 54"/>
                    <a:gd name="T49" fmla="*/ 0 h 51"/>
                    <a:gd name="T50" fmla="*/ 1 w 54"/>
                    <a:gd name="T51" fmla="*/ 0 h 51"/>
                    <a:gd name="T52" fmla="*/ 1 w 54"/>
                    <a:gd name="T53" fmla="*/ 0 h 51"/>
                    <a:gd name="T54" fmla="*/ 1 w 54"/>
                    <a:gd name="T55" fmla="*/ 0 h 51"/>
                    <a:gd name="T56" fmla="*/ 1 w 54"/>
                    <a:gd name="T57" fmla="*/ 0 h 51"/>
                    <a:gd name="T58" fmla="*/ 1 w 54"/>
                    <a:gd name="T59" fmla="*/ 0 h 51"/>
                    <a:gd name="T60" fmla="*/ 1 w 54"/>
                    <a:gd name="T61" fmla="*/ 0 h 51"/>
                    <a:gd name="T62" fmla="*/ 1 w 54"/>
                    <a:gd name="T63" fmla="*/ 0 h 51"/>
                    <a:gd name="T64" fmla="*/ 1 w 54"/>
                    <a:gd name="T65" fmla="*/ 0 h 51"/>
                    <a:gd name="T66" fmla="*/ 1 w 54"/>
                    <a:gd name="T67" fmla="*/ 0 h 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51"/>
                    <a:gd name="T104" fmla="*/ 54 w 54"/>
                    <a:gd name="T105" fmla="*/ 51 h 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51">
                      <a:moveTo>
                        <a:pt x="27" y="0"/>
                      </a:moveTo>
                      <a:lnTo>
                        <a:pt x="22" y="1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5" y="46"/>
                      </a:lnTo>
                      <a:lnTo>
                        <a:pt x="7" y="47"/>
                      </a:lnTo>
                      <a:lnTo>
                        <a:pt x="9" y="50"/>
                      </a:ln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7" y="49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1" y="41"/>
                      </a:lnTo>
                      <a:lnTo>
                        <a:pt x="52" y="36"/>
                      </a:lnTo>
                      <a:lnTo>
                        <a:pt x="53" y="33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2" y="20"/>
                      </a:lnTo>
                      <a:lnTo>
                        <a:pt x="51" y="15"/>
                      </a:lnTo>
                      <a:lnTo>
                        <a:pt x="48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8" name="Freeform 1311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4"/>
                </a:xfrm>
                <a:custGeom>
                  <a:avLst/>
                  <a:gdLst>
                    <a:gd name="T0" fmla="*/ 1 w 53"/>
                    <a:gd name="T1" fmla="*/ 0 h 49"/>
                    <a:gd name="T2" fmla="*/ 1 w 53"/>
                    <a:gd name="T3" fmla="*/ 0 h 49"/>
                    <a:gd name="T4" fmla="*/ 1 w 53"/>
                    <a:gd name="T5" fmla="*/ 0 h 49"/>
                    <a:gd name="T6" fmla="*/ 1 w 53"/>
                    <a:gd name="T7" fmla="*/ 0 h 49"/>
                    <a:gd name="T8" fmla="*/ 1 w 53"/>
                    <a:gd name="T9" fmla="*/ 0 h 49"/>
                    <a:gd name="T10" fmla="*/ 1 w 53"/>
                    <a:gd name="T11" fmla="*/ 0 h 49"/>
                    <a:gd name="T12" fmla="*/ 1 w 53"/>
                    <a:gd name="T13" fmla="*/ 0 h 49"/>
                    <a:gd name="T14" fmla="*/ 1 w 53"/>
                    <a:gd name="T15" fmla="*/ 0 h 49"/>
                    <a:gd name="T16" fmla="*/ 1 w 53"/>
                    <a:gd name="T17" fmla="*/ 0 h 49"/>
                    <a:gd name="T18" fmla="*/ 1 w 53"/>
                    <a:gd name="T19" fmla="*/ 0 h 49"/>
                    <a:gd name="T20" fmla="*/ 1 w 53"/>
                    <a:gd name="T21" fmla="*/ 0 h 49"/>
                    <a:gd name="T22" fmla="*/ 1 w 53"/>
                    <a:gd name="T23" fmla="*/ 0 h 49"/>
                    <a:gd name="T24" fmla="*/ 1 w 53"/>
                    <a:gd name="T25" fmla="*/ 0 h 49"/>
                    <a:gd name="T26" fmla="*/ 1 w 53"/>
                    <a:gd name="T27" fmla="*/ 0 h 49"/>
                    <a:gd name="T28" fmla="*/ 1 w 53"/>
                    <a:gd name="T29" fmla="*/ 0 h 49"/>
                    <a:gd name="T30" fmla="*/ 1 w 53"/>
                    <a:gd name="T31" fmla="*/ 0 h 49"/>
                    <a:gd name="T32" fmla="*/ 1 w 53"/>
                    <a:gd name="T33" fmla="*/ 0 h 49"/>
                    <a:gd name="T34" fmla="*/ 0 w 53"/>
                    <a:gd name="T35" fmla="*/ 0 h 49"/>
                    <a:gd name="T36" fmla="*/ 1 w 53"/>
                    <a:gd name="T37" fmla="*/ 0 h 49"/>
                    <a:gd name="T38" fmla="*/ 1 w 53"/>
                    <a:gd name="T39" fmla="*/ 0 h 49"/>
                    <a:gd name="T40" fmla="*/ 1 w 53"/>
                    <a:gd name="T41" fmla="*/ 0 h 49"/>
                    <a:gd name="T42" fmla="*/ 1 w 53"/>
                    <a:gd name="T43" fmla="*/ 0 h 49"/>
                    <a:gd name="T44" fmla="*/ 1 w 53"/>
                    <a:gd name="T45" fmla="*/ 0 h 49"/>
                    <a:gd name="T46" fmla="*/ 1 w 53"/>
                    <a:gd name="T47" fmla="*/ 0 h 49"/>
                    <a:gd name="T48" fmla="*/ 1 w 53"/>
                    <a:gd name="T49" fmla="*/ 0 h 49"/>
                    <a:gd name="T50" fmla="*/ 1 w 53"/>
                    <a:gd name="T51" fmla="*/ 0 h 49"/>
                    <a:gd name="T52" fmla="*/ 1 w 53"/>
                    <a:gd name="T53" fmla="*/ 0 h 49"/>
                    <a:gd name="T54" fmla="*/ 1 w 53"/>
                    <a:gd name="T55" fmla="*/ 0 h 49"/>
                    <a:gd name="T56" fmla="*/ 1 w 53"/>
                    <a:gd name="T57" fmla="*/ 0 h 49"/>
                    <a:gd name="T58" fmla="*/ 1 w 53"/>
                    <a:gd name="T59" fmla="*/ 0 h 49"/>
                    <a:gd name="T60" fmla="*/ 1 w 53"/>
                    <a:gd name="T61" fmla="*/ 0 h 49"/>
                    <a:gd name="T62" fmla="*/ 1 w 53"/>
                    <a:gd name="T63" fmla="*/ 0 h 49"/>
                    <a:gd name="T64" fmla="*/ 1 w 53"/>
                    <a:gd name="T65" fmla="*/ 0 h 49"/>
                    <a:gd name="T66" fmla="*/ 1 w 53"/>
                    <a:gd name="T67" fmla="*/ 0 h 4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3"/>
                    <a:gd name="T103" fmla="*/ 0 h 49"/>
                    <a:gd name="T104" fmla="*/ 53 w 53"/>
                    <a:gd name="T105" fmla="*/ 49 h 4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3" h="49">
                      <a:moveTo>
                        <a:pt x="53" y="28"/>
                      </a:moveTo>
                      <a:lnTo>
                        <a:pt x="52" y="32"/>
                      </a:lnTo>
                      <a:lnTo>
                        <a:pt x="52" y="35"/>
                      </a:lnTo>
                      <a:lnTo>
                        <a:pt x="50" y="39"/>
                      </a:lnTo>
                      <a:lnTo>
                        <a:pt x="49" y="42"/>
                      </a:lnTo>
                      <a:lnTo>
                        <a:pt x="48" y="45"/>
                      </a:lnTo>
                      <a:lnTo>
                        <a:pt x="47" y="48"/>
                      </a:lnTo>
                      <a:lnTo>
                        <a:pt x="46" y="49"/>
                      </a:lnTo>
                      <a:lnTo>
                        <a:pt x="45" y="49"/>
                      </a:lnTo>
                      <a:lnTo>
                        <a:pt x="12" y="49"/>
                      </a:lnTo>
                      <a:lnTo>
                        <a:pt x="11" y="49"/>
                      </a:lnTo>
                      <a:lnTo>
                        <a:pt x="9" y="49"/>
                      </a:lnTo>
                      <a:lnTo>
                        <a:pt x="7" y="46"/>
                      </a:lnTo>
                      <a:lnTo>
                        <a:pt x="5" y="44"/>
                      </a:lnTo>
                      <a:lnTo>
                        <a:pt x="3" y="42"/>
                      </a:lnTo>
                      <a:lnTo>
                        <a:pt x="2" y="38"/>
                      </a:lnTo>
                      <a:lnTo>
                        <a:pt x="1" y="33"/>
                      </a:lnTo>
                      <a:lnTo>
                        <a:pt x="0" y="28"/>
                      </a:lnTo>
                      <a:lnTo>
                        <a:pt x="1" y="22"/>
                      </a:lnTo>
                      <a:lnTo>
                        <a:pt x="2" y="17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2" y="5"/>
                      </a:lnTo>
                      <a:lnTo>
                        <a:pt x="17" y="3"/>
                      </a:lnTo>
                      <a:lnTo>
                        <a:pt x="22" y="1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3"/>
                      </a:lnTo>
                      <a:lnTo>
                        <a:pt x="43" y="6"/>
                      </a:lnTo>
                      <a:lnTo>
                        <a:pt x="47" y="9"/>
                      </a:lnTo>
                      <a:lnTo>
                        <a:pt x="50" y="15"/>
                      </a:lnTo>
                      <a:lnTo>
                        <a:pt x="51" y="19"/>
                      </a:lnTo>
                      <a:lnTo>
                        <a:pt x="52" y="23"/>
                      </a:lnTo>
                      <a:lnTo>
                        <a:pt x="53" y="2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19" name="Freeform 1312"/>
                <p:cNvSpPr>
                  <a:spLocks/>
                </p:cNvSpPr>
                <p:nvPr/>
              </p:nvSpPr>
              <p:spPr bwMode="auto">
                <a:xfrm>
                  <a:off x="798" y="1390"/>
                  <a:ext cx="26" cy="23"/>
                </a:xfrm>
                <a:custGeom>
                  <a:avLst/>
                  <a:gdLst>
                    <a:gd name="T0" fmla="*/ 1 w 51"/>
                    <a:gd name="T1" fmla="*/ 0 h 48"/>
                    <a:gd name="T2" fmla="*/ 1 w 51"/>
                    <a:gd name="T3" fmla="*/ 0 h 48"/>
                    <a:gd name="T4" fmla="*/ 1 w 51"/>
                    <a:gd name="T5" fmla="*/ 0 h 48"/>
                    <a:gd name="T6" fmla="*/ 1 w 51"/>
                    <a:gd name="T7" fmla="*/ 0 h 48"/>
                    <a:gd name="T8" fmla="*/ 1 w 51"/>
                    <a:gd name="T9" fmla="*/ 0 h 48"/>
                    <a:gd name="T10" fmla="*/ 1 w 51"/>
                    <a:gd name="T11" fmla="*/ 0 h 48"/>
                    <a:gd name="T12" fmla="*/ 1 w 51"/>
                    <a:gd name="T13" fmla="*/ 0 h 48"/>
                    <a:gd name="T14" fmla="*/ 1 w 51"/>
                    <a:gd name="T15" fmla="*/ 0 h 48"/>
                    <a:gd name="T16" fmla="*/ 1 w 51"/>
                    <a:gd name="T17" fmla="*/ 0 h 48"/>
                    <a:gd name="T18" fmla="*/ 1 w 51"/>
                    <a:gd name="T19" fmla="*/ 0 h 48"/>
                    <a:gd name="T20" fmla="*/ 1 w 51"/>
                    <a:gd name="T21" fmla="*/ 0 h 48"/>
                    <a:gd name="T22" fmla="*/ 1 w 51"/>
                    <a:gd name="T23" fmla="*/ 0 h 48"/>
                    <a:gd name="T24" fmla="*/ 1 w 51"/>
                    <a:gd name="T25" fmla="*/ 0 h 48"/>
                    <a:gd name="T26" fmla="*/ 1 w 51"/>
                    <a:gd name="T27" fmla="*/ 0 h 48"/>
                    <a:gd name="T28" fmla="*/ 1 w 51"/>
                    <a:gd name="T29" fmla="*/ 0 h 48"/>
                    <a:gd name="T30" fmla="*/ 1 w 51"/>
                    <a:gd name="T31" fmla="*/ 0 h 48"/>
                    <a:gd name="T32" fmla="*/ 0 w 51"/>
                    <a:gd name="T33" fmla="*/ 0 h 48"/>
                    <a:gd name="T34" fmla="*/ 0 w 51"/>
                    <a:gd name="T35" fmla="*/ 0 h 48"/>
                    <a:gd name="T36" fmla="*/ 0 w 51"/>
                    <a:gd name="T37" fmla="*/ 0 h 48"/>
                    <a:gd name="T38" fmla="*/ 1 w 51"/>
                    <a:gd name="T39" fmla="*/ 0 h 48"/>
                    <a:gd name="T40" fmla="*/ 1 w 51"/>
                    <a:gd name="T41" fmla="*/ 0 h 48"/>
                    <a:gd name="T42" fmla="*/ 1 w 51"/>
                    <a:gd name="T43" fmla="*/ 0 h 48"/>
                    <a:gd name="T44" fmla="*/ 1 w 51"/>
                    <a:gd name="T45" fmla="*/ 0 h 48"/>
                    <a:gd name="T46" fmla="*/ 1 w 51"/>
                    <a:gd name="T47" fmla="*/ 0 h 48"/>
                    <a:gd name="T48" fmla="*/ 1 w 51"/>
                    <a:gd name="T49" fmla="*/ 0 h 48"/>
                    <a:gd name="T50" fmla="*/ 1 w 51"/>
                    <a:gd name="T51" fmla="*/ 0 h 48"/>
                    <a:gd name="T52" fmla="*/ 1 w 51"/>
                    <a:gd name="T53" fmla="*/ 0 h 48"/>
                    <a:gd name="T54" fmla="*/ 1 w 51"/>
                    <a:gd name="T55" fmla="*/ 0 h 48"/>
                    <a:gd name="T56" fmla="*/ 1 w 51"/>
                    <a:gd name="T57" fmla="*/ 0 h 48"/>
                    <a:gd name="T58" fmla="*/ 1 w 51"/>
                    <a:gd name="T59" fmla="*/ 0 h 48"/>
                    <a:gd name="T60" fmla="*/ 1 w 51"/>
                    <a:gd name="T61" fmla="*/ 0 h 48"/>
                    <a:gd name="T62" fmla="*/ 1 w 51"/>
                    <a:gd name="T63" fmla="*/ 0 h 48"/>
                    <a:gd name="T64" fmla="*/ 1 w 51"/>
                    <a:gd name="T65" fmla="*/ 0 h 48"/>
                    <a:gd name="T66" fmla="*/ 1 w 51"/>
                    <a:gd name="T67" fmla="*/ 0 h 4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1"/>
                    <a:gd name="T103" fmla="*/ 0 h 48"/>
                    <a:gd name="T104" fmla="*/ 51 w 51"/>
                    <a:gd name="T105" fmla="*/ 48 h 4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1" h="48">
                      <a:moveTo>
                        <a:pt x="51" y="27"/>
                      </a:moveTo>
                      <a:lnTo>
                        <a:pt x="50" y="30"/>
                      </a:lnTo>
                      <a:lnTo>
                        <a:pt x="50" y="34"/>
                      </a:lnTo>
                      <a:lnTo>
                        <a:pt x="49" y="38"/>
                      </a:lnTo>
                      <a:lnTo>
                        <a:pt x="47" y="41"/>
                      </a:lnTo>
                      <a:lnTo>
                        <a:pt x="46" y="43"/>
                      </a:lnTo>
                      <a:lnTo>
                        <a:pt x="45" y="45"/>
                      </a:lnTo>
                      <a:lnTo>
                        <a:pt x="44" y="47"/>
                      </a:lnTo>
                      <a:lnTo>
                        <a:pt x="44" y="48"/>
                      </a:lnTo>
                      <a:lnTo>
                        <a:pt x="11" y="48"/>
                      </a:lnTo>
                      <a:lnTo>
                        <a:pt x="10" y="47"/>
                      </a:lnTo>
                      <a:lnTo>
                        <a:pt x="8" y="47"/>
                      </a:lnTo>
                      <a:lnTo>
                        <a:pt x="7" y="44"/>
                      </a:lnTo>
                      <a:lnTo>
                        <a:pt x="5" y="43"/>
                      </a:lnTo>
                      <a:lnTo>
                        <a:pt x="3" y="40"/>
                      </a:lnTo>
                      <a:lnTo>
                        <a:pt x="2" y="37"/>
                      </a:lnTo>
                      <a:lnTo>
                        <a:pt x="0" y="32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8"/>
                      </a:lnTo>
                      <a:lnTo>
                        <a:pt x="12" y="5"/>
                      </a:lnTo>
                      <a:lnTo>
                        <a:pt x="16" y="3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38" y="3"/>
                      </a:lnTo>
                      <a:lnTo>
                        <a:pt x="42" y="6"/>
                      </a:lnTo>
                      <a:lnTo>
                        <a:pt x="46" y="9"/>
                      </a:lnTo>
                      <a:lnTo>
                        <a:pt x="48" y="14"/>
                      </a:lnTo>
                      <a:lnTo>
                        <a:pt x="50" y="18"/>
                      </a:lnTo>
                      <a:lnTo>
                        <a:pt x="50" y="22"/>
                      </a:lnTo>
                      <a:lnTo>
                        <a:pt x="51" y="2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0" name="Freeform 1313"/>
                <p:cNvSpPr>
                  <a:spLocks/>
                </p:cNvSpPr>
                <p:nvPr/>
              </p:nvSpPr>
              <p:spPr bwMode="auto">
                <a:xfrm>
                  <a:off x="799" y="1390"/>
                  <a:ext cx="25" cy="23"/>
                </a:xfrm>
                <a:custGeom>
                  <a:avLst/>
                  <a:gdLst>
                    <a:gd name="T0" fmla="*/ 1 w 49"/>
                    <a:gd name="T1" fmla="*/ 1 h 45"/>
                    <a:gd name="T2" fmla="*/ 1 w 49"/>
                    <a:gd name="T3" fmla="*/ 1 h 45"/>
                    <a:gd name="T4" fmla="*/ 1 w 49"/>
                    <a:gd name="T5" fmla="*/ 1 h 45"/>
                    <a:gd name="T6" fmla="*/ 1 w 49"/>
                    <a:gd name="T7" fmla="*/ 1 h 45"/>
                    <a:gd name="T8" fmla="*/ 1 w 49"/>
                    <a:gd name="T9" fmla="*/ 1 h 45"/>
                    <a:gd name="T10" fmla="*/ 1 w 49"/>
                    <a:gd name="T11" fmla="*/ 1 h 45"/>
                    <a:gd name="T12" fmla="*/ 1 w 49"/>
                    <a:gd name="T13" fmla="*/ 1 h 45"/>
                    <a:gd name="T14" fmla="*/ 1 w 49"/>
                    <a:gd name="T15" fmla="*/ 1 h 45"/>
                    <a:gd name="T16" fmla="*/ 1 w 49"/>
                    <a:gd name="T17" fmla="*/ 1 h 45"/>
                    <a:gd name="T18" fmla="*/ 1 w 49"/>
                    <a:gd name="T19" fmla="*/ 1 h 45"/>
                    <a:gd name="T20" fmla="*/ 1 w 49"/>
                    <a:gd name="T21" fmla="*/ 1 h 45"/>
                    <a:gd name="T22" fmla="*/ 1 w 49"/>
                    <a:gd name="T23" fmla="*/ 1 h 45"/>
                    <a:gd name="T24" fmla="*/ 1 w 49"/>
                    <a:gd name="T25" fmla="*/ 1 h 45"/>
                    <a:gd name="T26" fmla="*/ 1 w 49"/>
                    <a:gd name="T27" fmla="*/ 1 h 45"/>
                    <a:gd name="T28" fmla="*/ 1 w 49"/>
                    <a:gd name="T29" fmla="*/ 1 h 45"/>
                    <a:gd name="T30" fmla="*/ 1 w 49"/>
                    <a:gd name="T31" fmla="*/ 1 h 45"/>
                    <a:gd name="T32" fmla="*/ 0 w 49"/>
                    <a:gd name="T33" fmla="*/ 1 h 45"/>
                    <a:gd name="T34" fmla="*/ 0 w 49"/>
                    <a:gd name="T35" fmla="*/ 1 h 45"/>
                    <a:gd name="T36" fmla="*/ 0 w 49"/>
                    <a:gd name="T37" fmla="*/ 1 h 45"/>
                    <a:gd name="T38" fmla="*/ 1 w 49"/>
                    <a:gd name="T39" fmla="*/ 1 h 45"/>
                    <a:gd name="T40" fmla="*/ 1 w 49"/>
                    <a:gd name="T41" fmla="*/ 1 h 45"/>
                    <a:gd name="T42" fmla="*/ 1 w 49"/>
                    <a:gd name="T43" fmla="*/ 1 h 45"/>
                    <a:gd name="T44" fmla="*/ 1 w 49"/>
                    <a:gd name="T45" fmla="*/ 1 h 45"/>
                    <a:gd name="T46" fmla="*/ 1 w 49"/>
                    <a:gd name="T47" fmla="*/ 1 h 45"/>
                    <a:gd name="T48" fmla="*/ 1 w 49"/>
                    <a:gd name="T49" fmla="*/ 0 h 45"/>
                    <a:gd name="T50" fmla="*/ 1 w 49"/>
                    <a:gd name="T51" fmla="*/ 0 h 45"/>
                    <a:gd name="T52" fmla="*/ 1 w 49"/>
                    <a:gd name="T53" fmla="*/ 0 h 45"/>
                    <a:gd name="T54" fmla="*/ 1 w 49"/>
                    <a:gd name="T55" fmla="*/ 1 h 45"/>
                    <a:gd name="T56" fmla="*/ 1 w 49"/>
                    <a:gd name="T57" fmla="*/ 1 h 45"/>
                    <a:gd name="T58" fmla="*/ 1 w 49"/>
                    <a:gd name="T59" fmla="*/ 1 h 45"/>
                    <a:gd name="T60" fmla="*/ 1 w 49"/>
                    <a:gd name="T61" fmla="*/ 1 h 45"/>
                    <a:gd name="T62" fmla="*/ 1 w 49"/>
                    <a:gd name="T63" fmla="*/ 1 h 45"/>
                    <a:gd name="T64" fmla="*/ 1 w 49"/>
                    <a:gd name="T65" fmla="*/ 1 h 45"/>
                    <a:gd name="T66" fmla="*/ 1 w 49"/>
                    <a:gd name="T67" fmla="*/ 1 h 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45"/>
                    <a:gd name="T104" fmla="*/ 49 w 49"/>
                    <a:gd name="T105" fmla="*/ 45 h 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45">
                      <a:moveTo>
                        <a:pt x="49" y="25"/>
                      </a:moveTo>
                      <a:lnTo>
                        <a:pt x="49" y="28"/>
                      </a:lnTo>
                      <a:lnTo>
                        <a:pt x="48" y="32"/>
                      </a:lnTo>
                      <a:lnTo>
                        <a:pt x="47" y="36"/>
                      </a:lnTo>
                      <a:lnTo>
                        <a:pt x="45" y="38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1" y="45"/>
                      </a:lnTo>
                      <a:lnTo>
                        <a:pt x="10" y="45"/>
                      </a:lnTo>
                      <a:lnTo>
                        <a:pt x="9" y="43"/>
                      </a:lnTo>
                      <a:lnTo>
                        <a:pt x="6" y="42"/>
                      </a:lnTo>
                      <a:lnTo>
                        <a:pt x="5" y="40"/>
                      </a:lnTo>
                      <a:lnTo>
                        <a:pt x="3" y="38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5"/>
                      </a:lnTo>
                      <a:lnTo>
                        <a:pt x="0" y="19"/>
                      </a:lnTo>
                      <a:lnTo>
                        <a:pt x="1" y="15"/>
                      </a:lnTo>
                      <a:lnTo>
                        <a:pt x="4" y="11"/>
                      </a:lnTo>
                      <a:lnTo>
                        <a:pt x="6" y="6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0" y="4"/>
                      </a:lnTo>
                      <a:lnTo>
                        <a:pt x="44" y="8"/>
                      </a:lnTo>
                      <a:lnTo>
                        <a:pt x="46" y="12"/>
                      </a:lnTo>
                      <a:lnTo>
                        <a:pt x="48" y="16"/>
                      </a:lnTo>
                      <a:lnTo>
                        <a:pt x="49" y="2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1" name="Freeform 1314"/>
                <p:cNvSpPr>
                  <a:spLocks/>
                </p:cNvSpPr>
                <p:nvPr/>
              </p:nvSpPr>
              <p:spPr bwMode="auto">
                <a:xfrm>
                  <a:off x="799" y="1390"/>
                  <a:ext cx="24" cy="22"/>
                </a:xfrm>
                <a:custGeom>
                  <a:avLst/>
                  <a:gdLst>
                    <a:gd name="T0" fmla="*/ 1 w 48"/>
                    <a:gd name="T1" fmla="*/ 1 h 43"/>
                    <a:gd name="T2" fmla="*/ 1 w 48"/>
                    <a:gd name="T3" fmla="*/ 1 h 43"/>
                    <a:gd name="T4" fmla="*/ 1 w 48"/>
                    <a:gd name="T5" fmla="*/ 1 h 43"/>
                    <a:gd name="T6" fmla="*/ 1 w 48"/>
                    <a:gd name="T7" fmla="*/ 1 h 43"/>
                    <a:gd name="T8" fmla="*/ 1 w 48"/>
                    <a:gd name="T9" fmla="*/ 1 h 43"/>
                    <a:gd name="T10" fmla="*/ 1 w 48"/>
                    <a:gd name="T11" fmla="*/ 1 h 43"/>
                    <a:gd name="T12" fmla="*/ 1 w 48"/>
                    <a:gd name="T13" fmla="*/ 1 h 43"/>
                    <a:gd name="T14" fmla="*/ 1 w 48"/>
                    <a:gd name="T15" fmla="*/ 1 h 43"/>
                    <a:gd name="T16" fmla="*/ 1 w 48"/>
                    <a:gd name="T17" fmla="*/ 1 h 43"/>
                    <a:gd name="T18" fmla="*/ 1 w 48"/>
                    <a:gd name="T19" fmla="*/ 1 h 43"/>
                    <a:gd name="T20" fmla="*/ 1 w 48"/>
                    <a:gd name="T21" fmla="*/ 1 h 43"/>
                    <a:gd name="T22" fmla="*/ 1 w 48"/>
                    <a:gd name="T23" fmla="*/ 1 h 43"/>
                    <a:gd name="T24" fmla="*/ 1 w 48"/>
                    <a:gd name="T25" fmla="*/ 1 h 43"/>
                    <a:gd name="T26" fmla="*/ 1 w 48"/>
                    <a:gd name="T27" fmla="*/ 1 h 43"/>
                    <a:gd name="T28" fmla="*/ 1 w 48"/>
                    <a:gd name="T29" fmla="*/ 1 h 43"/>
                    <a:gd name="T30" fmla="*/ 1 w 48"/>
                    <a:gd name="T31" fmla="*/ 1 h 43"/>
                    <a:gd name="T32" fmla="*/ 1 w 48"/>
                    <a:gd name="T33" fmla="*/ 1 h 43"/>
                    <a:gd name="T34" fmla="*/ 0 w 48"/>
                    <a:gd name="T35" fmla="*/ 1 h 43"/>
                    <a:gd name="T36" fmla="*/ 1 w 48"/>
                    <a:gd name="T37" fmla="*/ 1 h 43"/>
                    <a:gd name="T38" fmla="*/ 1 w 48"/>
                    <a:gd name="T39" fmla="*/ 1 h 43"/>
                    <a:gd name="T40" fmla="*/ 1 w 48"/>
                    <a:gd name="T41" fmla="*/ 1 h 43"/>
                    <a:gd name="T42" fmla="*/ 1 w 48"/>
                    <a:gd name="T43" fmla="*/ 1 h 43"/>
                    <a:gd name="T44" fmla="*/ 1 w 48"/>
                    <a:gd name="T45" fmla="*/ 1 h 43"/>
                    <a:gd name="T46" fmla="*/ 1 w 48"/>
                    <a:gd name="T47" fmla="*/ 1 h 43"/>
                    <a:gd name="T48" fmla="*/ 1 w 48"/>
                    <a:gd name="T49" fmla="*/ 1 h 43"/>
                    <a:gd name="T50" fmla="*/ 1 w 48"/>
                    <a:gd name="T51" fmla="*/ 0 h 43"/>
                    <a:gd name="T52" fmla="*/ 1 w 48"/>
                    <a:gd name="T53" fmla="*/ 1 h 43"/>
                    <a:gd name="T54" fmla="*/ 1 w 48"/>
                    <a:gd name="T55" fmla="*/ 1 h 43"/>
                    <a:gd name="T56" fmla="*/ 1 w 48"/>
                    <a:gd name="T57" fmla="*/ 1 h 43"/>
                    <a:gd name="T58" fmla="*/ 1 w 48"/>
                    <a:gd name="T59" fmla="*/ 1 h 43"/>
                    <a:gd name="T60" fmla="*/ 1 w 48"/>
                    <a:gd name="T61" fmla="*/ 1 h 43"/>
                    <a:gd name="T62" fmla="*/ 1 w 48"/>
                    <a:gd name="T63" fmla="*/ 1 h 43"/>
                    <a:gd name="T64" fmla="*/ 1 w 48"/>
                    <a:gd name="T65" fmla="*/ 1 h 43"/>
                    <a:gd name="T66" fmla="*/ 1 w 48"/>
                    <a:gd name="T67" fmla="*/ 1 h 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8"/>
                    <a:gd name="T103" fmla="*/ 0 h 43"/>
                    <a:gd name="T104" fmla="*/ 48 w 48"/>
                    <a:gd name="T105" fmla="*/ 43 h 4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8" h="43">
                      <a:moveTo>
                        <a:pt x="48" y="25"/>
                      </a:moveTo>
                      <a:lnTo>
                        <a:pt x="47" y="28"/>
                      </a:lnTo>
                      <a:lnTo>
                        <a:pt x="47" y="31"/>
                      </a:lnTo>
                      <a:lnTo>
                        <a:pt x="46" y="35"/>
                      </a:lnTo>
                      <a:lnTo>
                        <a:pt x="45" y="38"/>
                      </a:lnTo>
                      <a:lnTo>
                        <a:pt x="43" y="40"/>
                      </a:lnTo>
                      <a:lnTo>
                        <a:pt x="41" y="42"/>
                      </a:lnTo>
                      <a:lnTo>
                        <a:pt x="41" y="43"/>
                      </a:lnTo>
                      <a:lnTo>
                        <a:pt x="40" y="43"/>
                      </a:lnTo>
                      <a:lnTo>
                        <a:pt x="11" y="43"/>
                      </a:lnTo>
                      <a:lnTo>
                        <a:pt x="10" y="43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5" y="40"/>
                      </a:lnTo>
                      <a:lnTo>
                        <a:pt x="3" y="37"/>
                      </a:lnTo>
                      <a:lnTo>
                        <a:pt x="2" y="34"/>
                      </a:lnTo>
                      <a:lnTo>
                        <a:pt x="1" y="30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0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6" y="2"/>
                      </a:lnTo>
                      <a:lnTo>
                        <a:pt x="39" y="5"/>
                      </a:lnTo>
                      <a:lnTo>
                        <a:pt x="43" y="8"/>
                      </a:lnTo>
                      <a:lnTo>
                        <a:pt x="45" y="13"/>
                      </a:lnTo>
                      <a:lnTo>
                        <a:pt x="47" y="17"/>
                      </a:lnTo>
                      <a:lnTo>
                        <a:pt x="47" y="20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2" name="Freeform 1315"/>
                <p:cNvSpPr>
                  <a:spLocks/>
                </p:cNvSpPr>
                <p:nvPr/>
              </p:nvSpPr>
              <p:spPr bwMode="auto">
                <a:xfrm>
                  <a:off x="799" y="1391"/>
                  <a:ext cx="23" cy="21"/>
                </a:xfrm>
                <a:custGeom>
                  <a:avLst/>
                  <a:gdLst>
                    <a:gd name="T0" fmla="*/ 1 w 46"/>
                    <a:gd name="T1" fmla="*/ 1 h 42"/>
                    <a:gd name="T2" fmla="*/ 1 w 46"/>
                    <a:gd name="T3" fmla="*/ 1 h 42"/>
                    <a:gd name="T4" fmla="*/ 1 w 46"/>
                    <a:gd name="T5" fmla="*/ 1 h 42"/>
                    <a:gd name="T6" fmla="*/ 1 w 46"/>
                    <a:gd name="T7" fmla="*/ 1 h 42"/>
                    <a:gd name="T8" fmla="*/ 1 w 46"/>
                    <a:gd name="T9" fmla="*/ 1 h 42"/>
                    <a:gd name="T10" fmla="*/ 1 w 46"/>
                    <a:gd name="T11" fmla="*/ 1 h 42"/>
                    <a:gd name="T12" fmla="*/ 1 w 46"/>
                    <a:gd name="T13" fmla="*/ 1 h 42"/>
                    <a:gd name="T14" fmla="*/ 1 w 46"/>
                    <a:gd name="T15" fmla="*/ 1 h 42"/>
                    <a:gd name="T16" fmla="*/ 1 w 46"/>
                    <a:gd name="T17" fmla="*/ 1 h 42"/>
                    <a:gd name="T18" fmla="*/ 1 w 46"/>
                    <a:gd name="T19" fmla="*/ 1 h 42"/>
                    <a:gd name="T20" fmla="*/ 1 w 46"/>
                    <a:gd name="T21" fmla="*/ 1 h 42"/>
                    <a:gd name="T22" fmla="*/ 1 w 46"/>
                    <a:gd name="T23" fmla="*/ 1 h 42"/>
                    <a:gd name="T24" fmla="*/ 1 w 46"/>
                    <a:gd name="T25" fmla="*/ 1 h 42"/>
                    <a:gd name="T26" fmla="*/ 1 w 46"/>
                    <a:gd name="T27" fmla="*/ 1 h 42"/>
                    <a:gd name="T28" fmla="*/ 1 w 46"/>
                    <a:gd name="T29" fmla="*/ 1 h 42"/>
                    <a:gd name="T30" fmla="*/ 1 w 46"/>
                    <a:gd name="T31" fmla="*/ 1 h 42"/>
                    <a:gd name="T32" fmla="*/ 0 w 46"/>
                    <a:gd name="T33" fmla="*/ 1 h 42"/>
                    <a:gd name="T34" fmla="*/ 0 w 46"/>
                    <a:gd name="T35" fmla="*/ 1 h 42"/>
                    <a:gd name="T36" fmla="*/ 0 w 46"/>
                    <a:gd name="T37" fmla="*/ 1 h 42"/>
                    <a:gd name="T38" fmla="*/ 1 w 46"/>
                    <a:gd name="T39" fmla="*/ 1 h 42"/>
                    <a:gd name="T40" fmla="*/ 1 w 46"/>
                    <a:gd name="T41" fmla="*/ 1 h 42"/>
                    <a:gd name="T42" fmla="*/ 1 w 46"/>
                    <a:gd name="T43" fmla="*/ 1 h 42"/>
                    <a:gd name="T44" fmla="*/ 1 w 46"/>
                    <a:gd name="T45" fmla="*/ 1 h 42"/>
                    <a:gd name="T46" fmla="*/ 1 w 46"/>
                    <a:gd name="T47" fmla="*/ 1 h 42"/>
                    <a:gd name="T48" fmla="*/ 1 w 46"/>
                    <a:gd name="T49" fmla="*/ 1 h 42"/>
                    <a:gd name="T50" fmla="*/ 1 w 46"/>
                    <a:gd name="T51" fmla="*/ 0 h 42"/>
                    <a:gd name="T52" fmla="*/ 1 w 46"/>
                    <a:gd name="T53" fmla="*/ 1 h 42"/>
                    <a:gd name="T54" fmla="*/ 1 w 46"/>
                    <a:gd name="T55" fmla="*/ 1 h 42"/>
                    <a:gd name="T56" fmla="*/ 1 w 46"/>
                    <a:gd name="T57" fmla="*/ 1 h 42"/>
                    <a:gd name="T58" fmla="*/ 1 w 46"/>
                    <a:gd name="T59" fmla="*/ 1 h 42"/>
                    <a:gd name="T60" fmla="*/ 1 w 46"/>
                    <a:gd name="T61" fmla="*/ 1 h 42"/>
                    <a:gd name="T62" fmla="*/ 1 w 46"/>
                    <a:gd name="T63" fmla="*/ 1 h 42"/>
                    <a:gd name="T64" fmla="*/ 1 w 46"/>
                    <a:gd name="T65" fmla="*/ 1 h 42"/>
                    <a:gd name="T66" fmla="*/ 1 w 46"/>
                    <a:gd name="T67" fmla="*/ 1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42"/>
                    <a:gd name="T104" fmla="*/ 46 w 46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42">
                      <a:moveTo>
                        <a:pt x="46" y="24"/>
                      </a:moveTo>
                      <a:lnTo>
                        <a:pt x="46" y="27"/>
                      </a:lnTo>
                      <a:lnTo>
                        <a:pt x="45" y="30"/>
                      </a:lnTo>
                      <a:lnTo>
                        <a:pt x="44" y="34"/>
                      </a:lnTo>
                      <a:lnTo>
                        <a:pt x="43" y="37"/>
                      </a:lnTo>
                      <a:lnTo>
                        <a:pt x="40" y="39"/>
                      </a:lnTo>
                      <a:lnTo>
                        <a:pt x="39" y="40"/>
                      </a:lnTo>
                      <a:lnTo>
                        <a:pt x="39" y="41"/>
                      </a:lnTo>
                      <a:lnTo>
                        <a:pt x="38" y="42"/>
                      </a:lnTo>
                      <a:lnTo>
                        <a:pt x="10" y="42"/>
                      </a:lnTo>
                      <a:lnTo>
                        <a:pt x="9" y="41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3" y="36"/>
                      </a:lnTo>
                      <a:lnTo>
                        <a:pt x="1" y="33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1"/>
                      </a:lnTo>
                      <a:lnTo>
                        <a:pt x="34" y="2"/>
                      </a:lnTo>
                      <a:lnTo>
                        <a:pt x="38" y="5"/>
                      </a:lnTo>
                      <a:lnTo>
                        <a:pt x="40" y="8"/>
                      </a:lnTo>
                      <a:lnTo>
                        <a:pt x="43" y="12"/>
                      </a:lnTo>
                      <a:lnTo>
                        <a:pt x="45" y="16"/>
                      </a:lnTo>
                      <a:lnTo>
                        <a:pt x="46" y="21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3" name="Freeform 1316"/>
                <p:cNvSpPr>
                  <a:spLocks/>
                </p:cNvSpPr>
                <p:nvPr/>
              </p:nvSpPr>
              <p:spPr bwMode="auto">
                <a:xfrm>
                  <a:off x="800" y="1391"/>
                  <a:ext cx="22" cy="21"/>
                </a:xfrm>
                <a:custGeom>
                  <a:avLst/>
                  <a:gdLst>
                    <a:gd name="T0" fmla="*/ 1 w 44"/>
                    <a:gd name="T1" fmla="*/ 1 h 40"/>
                    <a:gd name="T2" fmla="*/ 1 w 44"/>
                    <a:gd name="T3" fmla="*/ 1 h 40"/>
                    <a:gd name="T4" fmla="*/ 1 w 44"/>
                    <a:gd name="T5" fmla="*/ 1 h 40"/>
                    <a:gd name="T6" fmla="*/ 1 w 44"/>
                    <a:gd name="T7" fmla="*/ 1 h 40"/>
                    <a:gd name="T8" fmla="*/ 1 w 44"/>
                    <a:gd name="T9" fmla="*/ 1 h 40"/>
                    <a:gd name="T10" fmla="*/ 1 w 44"/>
                    <a:gd name="T11" fmla="*/ 1 h 40"/>
                    <a:gd name="T12" fmla="*/ 1 w 44"/>
                    <a:gd name="T13" fmla="*/ 1 h 40"/>
                    <a:gd name="T14" fmla="*/ 1 w 44"/>
                    <a:gd name="T15" fmla="*/ 1 h 40"/>
                    <a:gd name="T16" fmla="*/ 1 w 44"/>
                    <a:gd name="T17" fmla="*/ 1 h 40"/>
                    <a:gd name="T18" fmla="*/ 1 w 44"/>
                    <a:gd name="T19" fmla="*/ 1 h 40"/>
                    <a:gd name="T20" fmla="*/ 1 w 44"/>
                    <a:gd name="T21" fmla="*/ 1 h 40"/>
                    <a:gd name="T22" fmla="*/ 1 w 44"/>
                    <a:gd name="T23" fmla="*/ 1 h 40"/>
                    <a:gd name="T24" fmla="*/ 1 w 44"/>
                    <a:gd name="T25" fmla="*/ 1 h 40"/>
                    <a:gd name="T26" fmla="*/ 1 w 44"/>
                    <a:gd name="T27" fmla="*/ 1 h 40"/>
                    <a:gd name="T28" fmla="*/ 1 w 44"/>
                    <a:gd name="T29" fmla="*/ 1 h 40"/>
                    <a:gd name="T30" fmla="*/ 1 w 44"/>
                    <a:gd name="T31" fmla="*/ 1 h 40"/>
                    <a:gd name="T32" fmla="*/ 0 w 44"/>
                    <a:gd name="T33" fmla="*/ 1 h 40"/>
                    <a:gd name="T34" fmla="*/ 0 w 44"/>
                    <a:gd name="T35" fmla="*/ 1 h 40"/>
                    <a:gd name="T36" fmla="*/ 0 w 44"/>
                    <a:gd name="T37" fmla="*/ 1 h 40"/>
                    <a:gd name="T38" fmla="*/ 1 w 44"/>
                    <a:gd name="T39" fmla="*/ 1 h 40"/>
                    <a:gd name="T40" fmla="*/ 1 w 44"/>
                    <a:gd name="T41" fmla="*/ 1 h 40"/>
                    <a:gd name="T42" fmla="*/ 1 w 44"/>
                    <a:gd name="T43" fmla="*/ 1 h 40"/>
                    <a:gd name="T44" fmla="*/ 1 w 44"/>
                    <a:gd name="T45" fmla="*/ 1 h 40"/>
                    <a:gd name="T46" fmla="*/ 1 w 44"/>
                    <a:gd name="T47" fmla="*/ 1 h 40"/>
                    <a:gd name="T48" fmla="*/ 1 w 44"/>
                    <a:gd name="T49" fmla="*/ 1 h 40"/>
                    <a:gd name="T50" fmla="*/ 1 w 44"/>
                    <a:gd name="T51" fmla="*/ 0 h 40"/>
                    <a:gd name="T52" fmla="*/ 1 w 44"/>
                    <a:gd name="T53" fmla="*/ 0 h 40"/>
                    <a:gd name="T54" fmla="*/ 1 w 44"/>
                    <a:gd name="T55" fmla="*/ 1 h 40"/>
                    <a:gd name="T56" fmla="*/ 1 w 44"/>
                    <a:gd name="T57" fmla="*/ 1 h 40"/>
                    <a:gd name="T58" fmla="*/ 1 w 44"/>
                    <a:gd name="T59" fmla="*/ 1 h 40"/>
                    <a:gd name="T60" fmla="*/ 1 w 44"/>
                    <a:gd name="T61" fmla="*/ 1 h 40"/>
                    <a:gd name="T62" fmla="*/ 1 w 44"/>
                    <a:gd name="T63" fmla="*/ 1 h 40"/>
                    <a:gd name="T64" fmla="*/ 1 w 44"/>
                    <a:gd name="T65" fmla="*/ 1 h 40"/>
                    <a:gd name="T66" fmla="*/ 1 w 44"/>
                    <a:gd name="T67" fmla="*/ 1 h 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40"/>
                    <a:gd name="T104" fmla="*/ 44 w 44"/>
                    <a:gd name="T105" fmla="*/ 40 h 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40">
                      <a:moveTo>
                        <a:pt x="44" y="23"/>
                      </a:moveTo>
                      <a:lnTo>
                        <a:pt x="44" y="26"/>
                      </a:lnTo>
                      <a:lnTo>
                        <a:pt x="43" y="29"/>
                      </a:lnTo>
                      <a:lnTo>
                        <a:pt x="42" y="33"/>
                      </a:lnTo>
                      <a:lnTo>
                        <a:pt x="41" y="35"/>
                      </a:lnTo>
                      <a:lnTo>
                        <a:pt x="39" y="37"/>
                      </a:lnTo>
                      <a:lnTo>
                        <a:pt x="38" y="39"/>
                      </a:lnTo>
                      <a:lnTo>
                        <a:pt x="37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7" y="38"/>
                      </a:lnTo>
                      <a:lnTo>
                        <a:pt x="4" y="37"/>
                      </a:lnTo>
                      <a:lnTo>
                        <a:pt x="2" y="34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3" y="10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6" y="4"/>
                      </a:lnTo>
                      <a:lnTo>
                        <a:pt x="39" y="7"/>
                      </a:lnTo>
                      <a:lnTo>
                        <a:pt x="42" y="12"/>
                      </a:lnTo>
                      <a:lnTo>
                        <a:pt x="43" y="15"/>
                      </a:lnTo>
                      <a:lnTo>
                        <a:pt x="44" y="20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4" name="Freeform 1317"/>
                <p:cNvSpPr>
                  <a:spLocks/>
                </p:cNvSpPr>
                <p:nvPr/>
              </p:nvSpPr>
              <p:spPr bwMode="auto">
                <a:xfrm>
                  <a:off x="800" y="1392"/>
                  <a:ext cx="21" cy="20"/>
                </a:xfrm>
                <a:custGeom>
                  <a:avLst/>
                  <a:gdLst>
                    <a:gd name="T0" fmla="*/ 0 w 43"/>
                    <a:gd name="T1" fmla="*/ 1 h 39"/>
                    <a:gd name="T2" fmla="*/ 0 w 43"/>
                    <a:gd name="T3" fmla="*/ 1 h 39"/>
                    <a:gd name="T4" fmla="*/ 0 w 43"/>
                    <a:gd name="T5" fmla="*/ 1 h 39"/>
                    <a:gd name="T6" fmla="*/ 0 w 43"/>
                    <a:gd name="T7" fmla="*/ 1 h 39"/>
                    <a:gd name="T8" fmla="*/ 0 w 43"/>
                    <a:gd name="T9" fmla="*/ 1 h 39"/>
                    <a:gd name="T10" fmla="*/ 0 w 43"/>
                    <a:gd name="T11" fmla="*/ 1 h 39"/>
                    <a:gd name="T12" fmla="*/ 0 w 43"/>
                    <a:gd name="T13" fmla="*/ 1 h 39"/>
                    <a:gd name="T14" fmla="*/ 0 w 43"/>
                    <a:gd name="T15" fmla="*/ 1 h 39"/>
                    <a:gd name="T16" fmla="*/ 0 w 43"/>
                    <a:gd name="T17" fmla="*/ 1 h 39"/>
                    <a:gd name="T18" fmla="*/ 0 w 43"/>
                    <a:gd name="T19" fmla="*/ 1 h 39"/>
                    <a:gd name="T20" fmla="*/ 0 w 43"/>
                    <a:gd name="T21" fmla="*/ 1 h 39"/>
                    <a:gd name="T22" fmla="*/ 0 w 43"/>
                    <a:gd name="T23" fmla="*/ 1 h 39"/>
                    <a:gd name="T24" fmla="*/ 0 w 43"/>
                    <a:gd name="T25" fmla="*/ 1 h 39"/>
                    <a:gd name="T26" fmla="*/ 0 w 43"/>
                    <a:gd name="T27" fmla="*/ 1 h 39"/>
                    <a:gd name="T28" fmla="*/ 0 w 43"/>
                    <a:gd name="T29" fmla="*/ 1 h 39"/>
                    <a:gd name="T30" fmla="*/ 0 w 43"/>
                    <a:gd name="T31" fmla="*/ 1 h 39"/>
                    <a:gd name="T32" fmla="*/ 0 w 43"/>
                    <a:gd name="T33" fmla="*/ 1 h 39"/>
                    <a:gd name="T34" fmla="*/ 0 w 43"/>
                    <a:gd name="T35" fmla="*/ 1 h 39"/>
                    <a:gd name="T36" fmla="*/ 0 w 43"/>
                    <a:gd name="T37" fmla="*/ 1 h 39"/>
                    <a:gd name="T38" fmla="*/ 0 w 43"/>
                    <a:gd name="T39" fmla="*/ 1 h 39"/>
                    <a:gd name="T40" fmla="*/ 0 w 43"/>
                    <a:gd name="T41" fmla="*/ 1 h 39"/>
                    <a:gd name="T42" fmla="*/ 0 w 43"/>
                    <a:gd name="T43" fmla="*/ 1 h 39"/>
                    <a:gd name="T44" fmla="*/ 0 w 43"/>
                    <a:gd name="T45" fmla="*/ 1 h 39"/>
                    <a:gd name="T46" fmla="*/ 0 w 43"/>
                    <a:gd name="T47" fmla="*/ 1 h 39"/>
                    <a:gd name="T48" fmla="*/ 0 w 43"/>
                    <a:gd name="T49" fmla="*/ 0 h 39"/>
                    <a:gd name="T50" fmla="*/ 0 w 43"/>
                    <a:gd name="T51" fmla="*/ 0 h 39"/>
                    <a:gd name="T52" fmla="*/ 0 w 43"/>
                    <a:gd name="T53" fmla="*/ 0 h 39"/>
                    <a:gd name="T54" fmla="*/ 0 w 43"/>
                    <a:gd name="T55" fmla="*/ 1 h 39"/>
                    <a:gd name="T56" fmla="*/ 0 w 43"/>
                    <a:gd name="T57" fmla="*/ 1 h 39"/>
                    <a:gd name="T58" fmla="*/ 0 w 43"/>
                    <a:gd name="T59" fmla="*/ 1 h 39"/>
                    <a:gd name="T60" fmla="*/ 0 w 43"/>
                    <a:gd name="T61" fmla="*/ 1 h 39"/>
                    <a:gd name="T62" fmla="*/ 0 w 43"/>
                    <a:gd name="T63" fmla="*/ 1 h 39"/>
                    <a:gd name="T64" fmla="*/ 0 w 43"/>
                    <a:gd name="T65" fmla="*/ 1 h 39"/>
                    <a:gd name="T66" fmla="*/ 0 w 43"/>
                    <a:gd name="T67" fmla="*/ 1 h 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39"/>
                    <a:gd name="T104" fmla="*/ 43 w 43"/>
                    <a:gd name="T105" fmla="*/ 39 h 3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39">
                      <a:moveTo>
                        <a:pt x="43" y="22"/>
                      </a:moveTo>
                      <a:lnTo>
                        <a:pt x="43" y="25"/>
                      </a:lnTo>
                      <a:lnTo>
                        <a:pt x="42" y="28"/>
                      </a:lnTo>
                      <a:lnTo>
                        <a:pt x="41" y="31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6" y="39"/>
                      </a:lnTo>
                      <a:lnTo>
                        <a:pt x="10" y="39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7" y="37"/>
                      </a:lnTo>
                      <a:lnTo>
                        <a:pt x="4" y="35"/>
                      </a:lnTo>
                      <a:lnTo>
                        <a:pt x="3" y="33"/>
                      </a:lnTo>
                      <a:lnTo>
                        <a:pt x="2" y="29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1" y="17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6"/>
                      </a:lnTo>
                      <a:lnTo>
                        <a:pt x="10" y="3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5" y="4"/>
                      </a:lnTo>
                      <a:lnTo>
                        <a:pt x="38" y="8"/>
                      </a:lnTo>
                      <a:lnTo>
                        <a:pt x="41" y="11"/>
                      </a:lnTo>
                      <a:lnTo>
                        <a:pt x="42" y="14"/>
                      </a:lnTo>
                      <a:lnTo>
                        <a:pt x="43" y="19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5" name="Freeform 1318"/>
                <p:cNvSpPr>
                  <a:spLocks/>
                </p:cNvSpPr>
                <p:nvPr/>
              </p:nvSpPr>
              <p:spPr bwMode="auto">
                <a:xfrm>
                  <a:off x="801" y="1392"/>
                  <a:ext cx="20" cy="19"/>
                </a:xfrm>
                <a:custGeom>
                  <a:avLst/>
                  <a:gdLst>
                    <a:gd name="T0" fmla="*/ 0 w 41"/>
                    <a:gd name="T1" fmla="*/ 1 h 37"/>
                    <a:gd name="T2" fmla="*/ 0 w 41"/>
                    <a:gd name="T3" fmla="*/ 1 h 37"/>
                    <a:gd name="T4" fmla="*/ 0 w 41"/>
                    <a:gd name="T5" fmla="*/ 1 h 37"/>
                    <a:gd name="T6" fmla="*/ 0 w 41"/>
                    <a:gd name="T7" fmla="*/ 1 h 37"/>
                    <a:gd name="T8" fmla="*/ 0 w 41"/>
                    <a:gd name="T9" fmla="*/ 1 h 37"/>
                    <a:gd name="T10" fmla="*/ 0 w 41"/>
                    <a:gd name="T11" fmla="*/ 1 h 37"/>
                    <a:gd name="T12" fmla="*/ 0 w 41"/>
                    <a:gd name="T13" fmla="*/ 1 h 37"/>
                    <a:gd name="T14" fmla="*/ 0 w 41"/>
                    <a:gd name="T15" fmla="*/ 1 h 37"/>
                    <a:gd name="T16" fmla="*/ 0 w 41"/>
                    <a:gd name="T17" fmla="*/ 1 h 37"/>
                    <a:gd name="T18" fmla="*/ 0 w 41"/>
                    <a:gd name="T19" fmla="*/ 1 h 37"/>
                    <a:gd name="T20" fmla="*/ 0 w 41"/>
                    <a:gd name="T21" fmla="*/ 1 h 37"/>
                    <a:gd name="T22" fmla="*/ 0 w 41"/>
                    <a:gd name="T23" fmla="*/ 1 h 37"/>
                    <a:gd name="T24" fmla="*/ 0 w 41"/>
                    <a:gd name="T25" fmla="*/ 1 h 37"/>
                    <a:gd name="T26" fmla="*/ 0 w 41"/>
                    <a:gd name="T27" fmla="*/ 1 h 37"/>
                    <a:gd name="T28" fmla="*/ 0 w 41"/>
                    <a:gd name="T29" fmla="*/ 1 h 37"/>
                    <a:gd name="T30" fmla="*/ 0 w 41"/>
                    <a:gd name="T31" fmla="*/ 1 h 37"/>
                    <a:gd name="T32" fmla="*/ 0 w 41"/>
                    <a:gd name="T33" fmla="*/ 1 h 37"/>
                    <a:gd name="T34" fmla="*/ 0 w 41"/>
                    <a:gd name="T35" fmla="*/ 1 h 37"/>
                    <a:gd name="T36" fmla="*/ 0 w 41"/>
                    <a:gd name="T37" fmla="*/ 1 h 37"/>
                    <a:gd name="T38" fmla="*/ 0 w 41"/>
                    <a:gd name="T39" fmla="*/ 1 h 37"/>
                    <a:gd name="T40" fmla="*/ 0 w 41"/>
                    <a:gd name="T41" fmla="*/ 1 h 37"/>
                    <a:gd name="T42" fmla="*/ 0 w 41"/>
                    <a:gd name="T43" fmla="*/ 1 h 37"/>
                    <a:gd name="T44" fmla="*/ 0 w 41"/>
                    <a:gd name="T45" fmla="*/ 1 h 37"/>
                    <a:gd name="T46" fmla="*/ 0 w 41"/>
                    <a:gd name="T47" fmla="*/ 1 h 37"/>
                    <a:gd name="T48" fmla="*/ 0 w 41"/>
                    <a:gd name="T49" fmla="*/ 0 h 37"/>
                    <a:gd name="T50" fmla="*/ 0 w 41"/>
                    <a:gd name="T51" fmla="*/ 0 h 37"/>
                    <a:gd name="T52" fmla="*/ 0 w 41"/>
                    <a:gd name="T53" fmla="*/ 0 h 37"/>
                    <a:gd name="T54" fmla="*/ 0 w 41"/>
                    <a:gd name="T55" fmla="*/ 1 h 37"/>
                    <a:gd name="T56" fmla="*/ 0 w 41"/>
                    <a:gd name="T57" fmla="*/ 1 h 37"/>
                    <a:gd name="T58" fmla="*/ 0 w 41"/>
                    <a:gd name="T59" fmla="*/ 1 h 37"/>
                    <a:gd name="T60" fmla="*/ 0 w 41"/>
                    <a:gd name="T61" fmla="*/ 1 h 37"/>
                    <a:gd name="T62" fmla="*/ 0 w 41"/>
                    <a:gd name="T63" fmla="*/ 1 h 37"/>
                    <a:gd name="T64" fmla="*/ 0 w 41"/>
                    <a:gd name="T65" fmla="*/ 1 h 37"/>
                    <a:gd name="T66" fmla="*/ 0 w 41"/>
                    <a:gd name="T67" fmla="*/ 1 h 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1"/>
                    <a:gd name="T103" fmla="*/ 0 h 37"/>
                    <a:gd name="T104" fmla="*/ 41 w 41"/>
                    <a:gd name="T105" fmla="*/ 37 h 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1" h="37">
                      <a:moveTo>
                        <a:pt x="41" y="21"/>
                      </a:move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8" y="30"/>
                      </a:lnTo>
                      <a:lnTo>
                        <a:pt x="37" y="32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5" y="36"/>
                      </a:lnTo>
                      <a:lnTo>
                        <a:pt x="34" y="37"/>
                      </a:lnTo>
                      <a:lnTo>
                        <a:pt x="9" y="37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4" y="34"/>
                      </a:lnTo>
                      <a:lnTo>
                        <a:pt x="2" y="32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3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0" y="1"/>
                      </a:lnTo>
                      <a:lnTo>
                        <a:pt x="34" y="3"/>
                      </a:lnTo>
                      <a:lnTo>
                        <a:pt x="36" y="7"/>
                      </a:lnTo>
                      <a:lnTo>
                        <a:pt x="38" y="10"/>
                      </a:lnTo>
                      <a:lnTo>
                        <a:pt x="40" y="14"/>
                      </a:lnTo>
                      <a:lnTo>
                        <a:pt x="41" y="18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6" name="Freeform 1319"/>
                <p:cNvSpPr>
                  <a:spLocks/>
                </p:cNvSpPr>
                <p:nvPr/>
              </p:nvSpPr>
              <p:spPr bwMode="auto">
                <a:xfrm>
                  <a:off x="801" y="1392"/>
                  <a:ext cx="19" cy="19"/>
                </a:xfrm>
                <a:custGeom>
                  <a:avLst/>
                  <a:gdLst>
                    <a:gd name="T0" fmla="*/ 0 w 40"/>
                    <a:gd name="T1" fmla="*/ 1 h 36"/>
                    <a:gd name="T2" fmla="*/ 0 w 40"/>
                    <a:gd name="T3" fmla="*/ 1 h 36"/>
                    <a:gd name="T4" fmla="*/ 0 w 40"/>
                    <a:gd name="T5" fmla="*/ 1 h 36"/>
                    <a:gd name="T6" fmla="*/ 0 w 40"/>
                    <a:gd name="T7" fmla="*/ 1 h 36"/>
                    <a:gd name="T8" fmla="*/ 0 w 40"/>
                    <a:gd name="T9" fmla="*/ 1 h 36"/>
                    <a:gd name="T10" fmla="*/ 0 w 40"/>
                    <a:gd name="T11" fmla="*/ 1 h 36"/>
                    <a:gd name="T12" fmla="*/ 0 w 40"/>
                    <a:gd name="T13" fmla="*/ 1 h 36"/>
                    <a:gd name="T14" fmla="*/ 0 w 40"/>
                    <a:gd name="T15" fmla="*/ 1 h 36"/>
                    <a:gd name="T16" fmla="*/ 0 w 40"/>
                    <a:gd name="T17" fmla="*/ 1 h 36"/>
                    <a:gd name="T18" fmla="*/ 0 w 40"/>
                    <a:gd name="T19" fmla="*/ 1 h 36"/>
                    <a:gd name="T20" fmla="*/ 0 w 40"/>
                    <a:gd name="T21" fmla="*/ 1 h 36"/>
                    <a:gd name="T22" fmla="*/ 0 w 40"/>
                    <a:gd name="T23" fmla="*/ 1 h 36"/>
                    <a:gd name="T24" fmla="*/ 0 w 40"/>
                    <a:gd name="T25" fmla="*/ 1 h 36"/>
                    <a:gd name="T26" fmla="*/ 0 w 40"/>
                    <a:gd name="T27" fmla="*/ 1 h 36"/>
                    <a:gd name="T28" fmla="*/ 0 w 40"/>
                    <a:gd name="T29" fmla="*/ 1 h 36"/>
                    <a:gd name="T30" fmla="*/ 0 w 40"/>
                    <a:gd name="T31" fmla="*/ 1 h 36"/>
                    <a:gd name="T32" fmla="*/ 0 w 40"/>
                    <a:gd name="T33" fmla="*/ 1 h 36"/>
                    <a:gd name="T34" fmla="*/ 0 w 40"/>
                    <a:gd name="T35" fmla="*/ 1 h 36"/>
                    <a:gd name="T36" fmla="*/ 0 w 40"/>
                    <a:gd name="T37" fmla="*/ 1 h 36"/>
                    <a:gd name="T38" fmla="*/ 0 w 40"/>
                    <a:gd name="T39" fmla="*/ 1 h 36"/>
                    <a:gd name="T40" fmla="*/ 0 w 40"/>
                    <a:gd name="T41" fmla="*/ 1 h 36"/>
                    <a:gd name="T42" fmla="*/ 0 w 40"/>
                    <a:gd name="T43" fmla="*/ 1 h 36"/>
                    <a:gd name="T44" fmla="*/ 0 w 40"/>
                    <a:gd name="T45" fmla="*/ 1 h 36"/>
                    <a:gd name="T46" fmla="*/ 0 w 40"/>
                    <a:gd name="T47" fmla="*/ 1 h 36"/>
                    <a:gd name="T48" fmla="*/ 0 w 40"/>
                    <a:gd name="T49" fmla="*/ 1 h 36"/>
                    <a:gd name="T50" fmla="*/ 0 w 40"/>
                    <a:gd name="T51" fmla="*/ 0 h 36"/>
                    <a:gd name="T52" fmla="*/ 0 w 40"/>
                    <a:gd name="T53" fmla="*/ 1 h 36"/>
                    <a:gd name="T54" fmla="*/ 0 w 40"/>
                    <a:gd name="T55" fmla="*/ 1 h 36"/>
                    <a:gd name="T56" fmla="*/ 0 w 40"/>
                    <a:gd name="T57" fmla="*/ 1 h 36"/>
                    <a:gd name="T58" fmla="*/ 0 w 40"/>
                    <a:gd name="T59" fmla="*/ 1 h 36"/>
                    <a:gd name="T60" fmla="*/ 0 w 40"/>
                    <a:gd name="T61" fmla="*/ 1 h 36"/>
                    <a:gd name="T62" fmla="*/ 0 w 40"/>
                    <a:gd name="T63" fmla="*/ 1 h 36"/>
                    <a:gd name="T64" fmla="*/ 0 w 40"/>
                    <a:gd name="T65" fmla="*/ 1 h 36"/>
                    <a:gd name="T66" fmla="*/ 0 w 40"/>
                    <a:gd name="T67" fmla="*/ 1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0"/>
                    <a:gd name="T103" fmla="*/ 0 h 36"/>
                    <a:gd name="T104" fmla="*/ 40 w 40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0" h="36">
                      <a:moveTo>
                        <a:pt x="40" y="21"/>
                      </a:moveTo>
                      <a:lnTo>
                        <a:pt x="40" y="24"/>
                      </a:lnTo>
                      <a:lnTo>
                        <a:pt x="38" y="26"/>
                      </a:lnTo>
                      <a:lnTo>
                        <a:pt x="38" y="30"/>
                      </a:lnTo>
                      <a:lnTo>
                        <a:pt x="37" y="32"/>
                      </a:lnTo>
                      <a:lnTo>
                        <a:pt x="36" y="34"/>
                      </a:lnTo>
                      <a:lnTo>
                        <a:pt x="35" y="35"/>
                      </a:lnTo>
                      <a:lnTo>
                        <a:pt x="34" y="36"/>
                      </a:lnTo>
                      <a:lnTo>
                        <a:pt x="9" y="36"/>
                      </a:lnTo>
                      <a:lnTo>
                        <a:pt x="8" y="35"/>
                      </a:lnTo>
                      <a:lnTo>
                        <a:pt x="7" y="34"/>
                      </a:lnTo>
                      <a:lnTo>
                        <a:pt x="4" y="33"/>
                      </a:lnTo>
                      <a:lnTo>
                        <a:pt x="3" y="31"/>
                      </a:lnTo>
                      <a:lnTo>
                        <a:pt x="2" y="28"/>
                      </a:lnTo>
                      <a:lnTo>
                        <a:pt x="1" y="25"/>
                      </a:lnTo>
                      <a:lnTo>
                        <a:pt x="0" y="21"/>
                      </a:lnTo>
                      <a:lnTo>
                        <a:pt x="1" y="16"/>
                      </a:lnTo>
                      <a:lnTo>
                        <a:pt x="2" y="13"/>
                      </a:ln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10" y="4"/>
                      </a:lnTo>
                      <a:lnTo>
                        <a:pt x="13" y="2"/>
                      </a:lnTo>
                      <a:lnTo>
                        <a:pt x="17" y="1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5" y="8"/>
                      </a:lnTo>
                      <a:lnTo>
                        <a:pt x="37" y="11"/>
                      </a:lnTo>
                      <a:lnTo>
                        <a:pt x="38" y="14"/>
                      </a:lnTo>
                      <a:lnTo>
                        <a:pt x="40" y="18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7" name="Freeform 1320"/>
                <p:cNvSpPr>
                  <a:spLocks/>
                </p:cNvSpPr>
                <p:nvPr/>
              </p:nvSpPr>
              <p:spPr bwMode="auto">
                <a:xfrm>
                  <a:off x="801" y="1393"/>
                  <a:ext cx="19" cy="17"/>
                </a:xfrm>
                <a:custGeom>
                  <a:avLst/>
                  <a:gdLst>
                    <a:gd name="T0" fmla="*/ 1 w 37"/>
                    <a:gd name="T1" fmla="*/ 1 h 34"/>
                    <a:gd name="T2" fmla="*/ 1 w 37"/>
                    <a:gd name="T3" fmla="*/ 1 h 34"/>
                    <a:gd name="T4" fmla="*/ 1 w 37"/>
                    <a:gd name="T5" fmla="*/ 1 h 34"/>
                    <a:gd name="T6" fmla="*/ 1 w 37"/>
                    <a:gd name="T7" fmla="*/ 1 h 34"/>
                    <a:gd name="T8" fmla="*/ 1 w 37"/>
                    <a:gd name="T9" fmla="*/ 1 h 34"/>
                    <a:gd name="T10" fmla="*/ 1 w 37"/>
                    <a:gd name="T11" fmla="*/ 1 h 34"/>
                    <a:gd name="T12" fmla="*/ 1 w 37"/>
                    <a:gd name="T13" fmla="*/ 1 h 34"/>
                    <a:gd name="T14" fmla="*/ 1 w 37"/>
                    <a:gd name="T15" fmla="*/ 1 h 34"/>
                    <a:gd name="T16" fmla="*/ 1 w 37"/>
                    <a:gd name="T17" fmla="*/ 1 h 34"/>
                    <a:gd name="T18" fmla="*/ 1 w 37"/>
                    <a:gd name="T19" fmla="*/ 1 h 34"/>
                    <a:gd name="T20" fmla="*/ 1 w 37"/>
                    <a:gd name="T21" fmla="*/ 1 h 34"/>
                    <a:gd name="T22" fmla="*/ 1 w 37"/>
                    <a:gd name="T23" fmla="*/ 1 h 34"/>
                    <a:gd name="T24" fmla="*/ 1 w 37"/>
                    <a:gd name="T25" fmla="*/ 1 h 34"/>
                    <a:gd name="T26" fmla="*/ 1 w 37"/>
                    <a:gd name="T27" fmla="*/ 1 h 34"/>
                    <a:gd name="T28" fmla="*/ 1 w 37"/>
                    <a:gd name="T29" fmla="*/ 1 h 34"/>
                    <a:gd name="T30" fmla="*/ 1 w 37"/>
                    <a:gd name="T31" fmla="*/ 1 h 34"/>
                    <a:gd name="T32" fmla="*/ 0 w 37"/>
                    <a:gd name="T33" fmla="*/ 1 h 34"/>
                    <a:gd name="T34" fmla="*/ 0 w 37"/>
                    <a:gd name="T35" fmla="*/ 1 h 34"/>
                    <a:gd name="T36" fmla="*/ 0 w 37"/>
                    <a:gd name="T37" fmla="*/ 1 h 34"/>
                    <a:gd name="T38" fmla="*/ 1 w 37"/>
                    <a:gd name="T39" fmla="*/ 1 h 34"/>
                    <a:gd name="T40" fmla="*/ 1 w 37"/>
                    <a:gd name="T41" fmla="*/ 1 h 34"/>
                    <a:gd name="T42" fmla="*/ 1 w 37"/>
                    <a:gd name="T43" fmla="*/ 1 h 34"/>
                    <a:gd name="T44" fmla="*/ 1 w 37"/>
                    <a:gd name="T45" fmla="*/ 1 h 34"/>
                    <a:gd name="T46" fmla="*/ 1 w 37"/>
                    <a:gd name="T47" fmla="*/ 1 h 34"/>
                    <a:gd name="T48" fmla="*/ 1 w 37"/>
                    <a:gd name="T49" fmla="*/ 1 h 34"/>
                    <a:gd name="T50" fmla="*/ 1 w 37"/>
                    <a:gd name="T51" fmla="*/ 0 h 34"/>
                    <a:gd name="T52" fmla="*/ 1 w 37"/>
                    <a:gd name="T53" fmla="*/ 1 h 34"/>
                    <a:gd name="T54" fmla="*/ 1 w 37"/>
                    <a:gd name="T55" fmla="*/ 1 h 34"/>
                    <a:gd name="T56" fmla="*/ 1 w 37"/>
                    <a:gd name="T57" fmla="*/ 1 h 34"/>
                    <a:gd name="T58" fmla="*/ 1 w 37"/>
                    <a:gd name="T59" fmla="*/ 1 h 34"/>
                    <a:gd name="T60" fmla="*/ 1 w 37"/>
                    <a:gd name="T61" fmla="*/ 1 h 34"/>
                    <a:gd name="T62" fmla="*/ 1 w 37"/>
                    <a:gd name="T63" fmla="*/ 1 h 34"/>
                    <a:gd name="T64" fmla="*/ 1 w 37"/>
                    <a:gd name="T65" fmla="*/ 1 h 34"/>
                    <a:gd name="T66" fmla="*/ 1 w 37"/>
                    <a:gd name="T67" fmla="*/ 1 h 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7"/>
                    <a:gd name="T103" fmla="*/ 0 h 34"/>
                    <a:gd name="T104" fmla="*/ 37 w 37"/>
                    <a:gd name="T105" fmla="*/ 34 h 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7" h="34">
                      <a:moveTo>
                        <a:pt x="37" y="20"/>
                      </a:moveTo>
                      <a:lnTo>
                        <a:pt x="37" y="22"/>
                      </a:lnTo>
                      <a:lnTo>
                        <a:pt x="36" y="25"/>
                      </a:lnTo>
                      <a:lnTo>
                        <a:pt x="36" y="27"/>
                      </a:lnTo>
                      <a:lnTo>
                        <a:pt x="35" y="30"/>
                      </a:lnTo>
                      <a:lnTo>
                        <a:pt x="34" y="32"/>
                      </a:lnTo>
                      <a:lnTo>
                        <a:pt x="33" y="33"/>
                      </a:lnTo>
                      <a:lnTo>
                        <a:pt x="32" y="34"/>
                      </a:lnTo>
                      <a:lnTo>
                        <a:pt x="9" y="34"/>
                      </a:lnTo>
                      <a:lnTo>
                        <a:pt x="8" y="34"/>
                      </a:lnTo>
                      <a:lnTo>
                        <a:pt x="7" y="34"/>
                      </a:lnTo>
                      <a:lnTo>
                        <a:pt x="6" y="33"/>
                      </a:lnTo>
                      <a:lnTo>
                        <a:pt x="5" y="32"/>
                      </a:lnTo>
                      <a:lnTo>
                        <a:pt x="2" y="30"/>
                      </a:ln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2" y="2"/>
                      </a:lnTo>
                      <a:lnTo>
                        <a:pt x="16" y="1"/>
                      </a:lnTo>
                      <a:lnTo>
                        <a:pt x="20" y="0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1" y="4"/>
                      </a:lnTo>
                      <a:lnTo>
                        <a:pt x="34" y="7"/>
                      </a:lnTo>
                      <a:lnTo>
                        <a:pt x="35" y="10"/>
                      </a:lnTo>
                      <a:lnTo>
                        <a:pt x="36" y="13"/>
                      </a:lnTo>
                      <a:lnTo>
                        <a:pt x="37" y="17"/>
                      </a:lnTo>
                      <a:lnTo>
                        <a:pt x="37" y="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8" name="Freeform 1321"/>
                <p:cNvSpPr>
                  <a:spLocks/>
                </p:cNvSpPr>
                <p:nvPr/>
              </p:nvSpPr>
              <p:spPr bwMode="auto">
                <a:xfrm>
                  <a:off x="802" y="1394"/>
                  <a:ext cx="17" cy="16"/>
                </a:xfrm>
                <a:custGeom>
                  <a:avLst/>
                  <a:gdLst>
                    <a:gd name="T0" fmla="*/ 0 w 35"/>
                    <a:gd name="T1" fmla="*/ 0 h 33"/>
                    <a:gd name="T2" fmla="*/ 0 w 35"/>
                    <a:gd name="T3" fmla="*/ 0 h 33"/>
                    <a:gd name="T4" fmla="*/ 0 w 35"/>
                    <a:gd name="T5" fmla="*/ 0 h 33"/>
                    <a:gd name="T6" fmla="*/ 0 w 35"/>
                    <a:gd name="T7" fmla="*/ 0 h 33"/>
                    <a:gd name="T8" fmla="*/ 0 w 35"/>
                    <a:gd name="T9" fmla="*/ 0 h 33"/>
                    <a:gd name="T10" fmla="*/ 0 w 35"/>
                    <a:gd name="T11" fmla="*/ 0 h 33"/>
                    <a:gd name="T12" fmla="*/ 0 w 35"/>
                    <a:gd name="T13" fmla="*/ 0 h 33"/>
                    <a:gd name="T14" fmla="*/ 0 w 35"/>
                    <a:gd name="T15" fmla="*/ 0 h 33"/>
                    <a:gd name="T16" fmla="*/ 0 w 35"/>
                    <a:gd name="T17" fmla="*/ 0 h 33"/>
                    <a:gd name="T18" fmla="*/ 0 w 35"/>
                    <a:gd name="T19" fmla="*/ 0 h 33"/>
                    <a:gd name="T20" fmla="*/ 0 w 35"/>
                    <a:gd name="T21" fmla="*/ 0 h 33"/>
                    <a:gd name="T22" fmla="*/ 0 w 35"/>
                    <a:gd name="T23" fmla="*/ 0 h 33"/>
                    <a:gd name="T24" fmla="*/ 0 w 35"/>
                    <a:gd name="T25" fmla="*/ 0 h 33"/>
                    <a:gd name="T26" fmla="*/ 0 w 35"/>
                    <a:gd name="T27" fmla="*/ 0 h 33"/>
                    <a:gd name="T28" fmla="*/ 0 w 35"/>
                    <a:gd name="T29" fmla="*/ 0 h 33"/>
                    <a:gd name="T30" fmla="*/ 0 w 35"/>
                    <a:gd name="T31" fmla="*/ 0 h 33"/>
                    <a:gd name="T32" fmla="*/ 0 w 35"/>
                    <a:gd name="T33" fmla="*/ 0 h 33"/>
                    <a:gd name="T34" fmla="*/ 0 w 35"/>
                    <a:gd name="T35" fmla="*/ 0 h 33"/>
                    <a:gd name="T36" fmla="*/ 0 w 35"/>
                    <a:gd name="T37" fmla="*/ 0 h 33"/>
                    <a:gd name="T38" fmla="*/ 0 w 35"/>
                    <a:gd name="T39" fmla="*/ 0 h 33"/>
                    <a:gd name="T40" fmla="*/ 0 w 35"/>
                    <a:gd name="T41" fmla="*/ 0 h 33"/>
                    <a:gd name="T42" fmla="*/ 0 w 35"/>
                    <a:gd name="T43" fmla="*/ 0 h 33"/>
                    <a:gd name="T44" fmla="*/ 0 w 35"/>
                    <a:gd name="T45" fmla="*/ 0 h 33"/>
                    <a:gd name="T46" fmla="*/ 0 w 35"/>
                    <a:gd name="T47" fmla="*/ 0 h 33"/>
                    <a:gd name="T48" fmla="*/ 0 w 35"/>
                    <a:gd name="T49" fmla="*/ 0 h 33"/>
                    <a:gd name="T50" fmla="*/ 0 w 35"/>
                    <a:gd name="T51" fmla="*/ 0 h 33"/>
                    <a:gd name="T52" fmla="*/ 0 w 35"/>
                    <a:gd name="T53" fmla="*/ 0 h 33"/>
                    <a:gd name="T54" fmla="*/ 0 w 35"/>
                    <a:gd name="T55" fmla="*/ 0 h 33"/>
                    <a:gd name="T56" fmla="*/ 0 w 35"/>
                    <a:gd name="T57" fmla="*/ 0 h 33"/>
                    <a:gd name="T58" fmla="*/ 0 w 35"/>
                    <a:gd name="T59" fmla="*/ 0 h 33"/>
                    <a:gd name="T60" fmla="*/ 0 w 35"/>
                    <a:gd name="T61" fmla="*/ 0 h 33"/>
                    <a:gd name="T62" fmla="*/ 0 w 35"/>
                    <a:gd name="T63" fmla="*/ 0 h 33"/>
                    <a:gd name="T64" fmla="*/ 0 w 35"/>
                    <a:gd name="T65" fmla="*/ 0 h 33"/>
                    <a:gd name="T66" fmla="*/ 0 w 35"/>
                    <a:gd name="T67" fmla="*/ 0 h 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33"/>
                    <a:gd name="T104" fmla="*/ 35 w 35"/>
                    <a:gd name="T105" fmla="*/ 33 h 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33">
                      <a:moveTo>
                        <a:pt x="35" y="19"/>
                      </a:moveTo>
                      <a:lnTo>
                        <a:pt x="35" y="21"/>
                      </a:lnTo>
                      <a:lnTo>
                        <a:pt x="35" y="24"/>
                      </a:lnTo>
                      <a:lnTo>
                        <a:pt x="34" y="26"/>
                      </a:lnTo>
                      <a:lnTo>
                        <a:pt x="33" y="29"/>
                      </a:lnTo>
                      <a:lnTo>
                        <a:pt x="32" y="30"/>
                      </a:lnTo>
                      <a:lnTo>
                        <a:pt x="31" y="32"/>
                      </a:lnTo>
                      <a:lnTo>
                        <a:pt x="31" y="33"/>
                      </a:lnTo>
                      <a:lnTo>
                        <a:pt x="8" y="33"/>
                      </a:lnTo>
                      <a:lnTo>
                        <a:pt x="7" y="32"/>
                      </a:lnTo>
                      <a:lnTo>
                        <a:pt x="6" y="31"/>
                      </a:lnTo>
                      <a:lnTo>
                        <a:pt x="4" y="30"/>
                      </a:lnTo>
                      <a:lnTo>
                        <a:pt x="2" y="28"/>
                      </a:lnTo>
                      <a:lnTo>
                        <a:pt x="1" y="25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8" y="3"/>
                      </a:lnTo>
                      <a:lnTo>
                        <a:pt x="11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3" y="10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29" name="Freeform 1322"/>
                <p:cNvSpPr>
                  <a:spLocks/>
                </p:cNvSpPr>
                <p:nvPr/>
              </p:nvSpPr>
              <p:spPr bwMode="auto">
                <a:xfrm>
                  <a:off x="802" y="1394"/>
                  <a:ext cx="17" cy="15"/>
                </a:xfrm>
                <a:custGeom>
                  <a:avLst/>
                  <a:gdLst>
                    <a:gd name="T0" fmla="*/ 1 w 33"/>
                    <a:gd name="T1" fmla="*/ 0 h 31"/>
                    <a:gd name="T2" fmla="*/ 1 w 33"/>
                    <a:gd name="T3" fmla="*/ 0 h 31"/>
                    <a:gd name="T4" fmla="*/ 1 w 33"/>
                    <a:gd name="T5" fmla="*/ 0 h 31"/>
                    <a:gd name="T6" fmla="*/ 1 w 33"/>
                    <a:gd name="T7" fmla="*/ 0 h 31"/>
                    <a:gd name="T8" fmla="*/ 1 w 33"/>
                    <a:gd name="T9" fmla="*/ 0 h 31"/>
                    <a:gd name="T10" fmla="*/ 1 w 33"/>
                    <a:gd name="T11" fmla="*/ 0 h 31"/>
                    <a:gd name="T12" fmla="*/ 1 w 33"/>
                    <a:gd name="T13" fmla="*/ 0 h 31"/>
                    <a:gd name="T14" fmla="*/ 1 w 33"/>
                    <a:gd name="T15" fmla="*/ 0 h 31"/>
                    <a:gd name="T16" fmla="*/ 1 w 33"/>
                    <a:gd name="T17" fmla="*/ 0 h 31"/>
                    <a:gd name="T18" fmla="*/ 1 w 33"/>
                    <a:gd name="T19" fmla="*/ 0 h 31"/>
                    <a:gd name="T20" fmla="*/ 1 w 33"/>
                    <a:gd name="T21" fmla="*/ 0 h 31"/>
                    <a:gd name="T22" fmla="*/ 1 w 33"/>
                    <a:gd name="T23" fmla="*/ 0 h 31"/>
                    <a:gd name="T24" fmla="*/ 1 w 33"/>
                    <a:gd name="T25" fmla="*/ 0 h 31"/>
                    <a:gd name="T26" fmla="*/ 1 w 33"/>
                    <a:gd name="T27" fmla="*/ 0 h 31"/>
                    <a:gd name="T28" fmla="*/ 1 w 33"/>
                    <a:gd name="T29" fmla="*/ 0 h 31"/>
                    <a:gd name="T30" fmla="*/ 1 w 33"/>
                    <a:gd name="T31" fmla="*/ 0 h 31"/>
                    <a:gd name="T32" fmla="*/ 0 w 33"/>
                    <a:gd name="T33" fmla="*/ 0 h 31"/>
                    <a:gd name="T34" fmla="*/ 0 w 33"/>
                    <a:gd name="T35" fmla="*/ 0 h 31"/>
                    <a:gd name="T36" fmla="*/ 0 w 33"/>
                    <a:gd name="T37" fmla="*/ 0 h 31"/>
                    <a:gd name="T38" fmla="*/ 1 w 33"/>
                    <a:gd name="T39" fmla="*/ 0 h 31"/>
                    <a:gd name="T40" fmla="*/ 1 w 33"/>
                    <a:gd name="T41" fmla="*/ 0 h 31"/>
                    <a:gd name="T42" fmla="*/ 1 w 33"/>
                    <a:gd name="T43" fmla="*/ 0 h 31"/>
                    <a:gd name="T44" fmla="*/ 1 w 33"/>
                    <a:gd name="T45" fmla="*/ 0 h 31"/>
                    <a:gd name="T46" fmla="*/ 1 w 33"/>
                    <a:gd name="T47" fmla="*/ 0 h 31"/>
                    <a:gd name="T48" fmla="*/ 1 w 33"/>
                    <a:gd name="T49" fmla="*/ 0 h 31"/>
                    <a:gd name="T50" fmla="*/ 1 w 33"/>
                    <a:gd name="T51" fmla="*/ 0 h 31"/>
                    <a:gd name="T52" fmla="*/ 1 w 33"/>
                    <a:gd name="T53" fmla="*/ 0 h 31"/>
                    <a:gd name="T54" fmla="*/ 1 w 33"/>
                    <a:gd name="T55" fmla="*/ 0 h 31"/>
                    <a:gd name="T56" fmla="*/ 1 w 33"/>
                    <a:gd name="T57" fmla="*/ 0 h 31"/>
                    <a:gd name="T58" fmla="*/ 1 w 33"/>
                    <a:gd name="T59" fmla="*/ 0 h 31"/>
                    <a:gd name="T60" fmla="*/ 1 w 33"/>
                    <a:gd name="T61" fmla="*/ 0 h 31"/>
                    <a:gd name="T62" fmla="*/ 1 w 33"/>
                    <a:gd name="T63" fmla="*/ 0 h 31"/>
                    <a:gd name="T64" fmla="*/ 1 w 33"/>
                    <a:gd name="T65" fmla="*/ 0 h 31"/>
                    <a:gd name="T66" fmla="*/ 1 w 33"/>
                    <a:gd name="T67" fmla="*/ 0 h 3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3"/>
                    <a:gd name="T103" fmla="*/ 0 h 31"/>
                    <a:gd name="T104" fmla="*/ 33 w 33"/>
                    <a:gd name="T105" fmla="*/ 31 h 3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3" h="31">
                      <a:moveTo>
                        <a:pt x="33" y="18"/>
                      </a:moveTo>
                      <a:lnTo>
                        <a:pt x="33" y="20"/>
                      </a:lnTo>
                      <a:lnTo>
                        <a:pt x="33" y="23"/>
                      </a:lnTo>
                      <a:lnTo>
                        <a:pt x="32" y="25"/>
                      </a:lnTo>
                      <a:lnTo>
                        <a:pt x="31" y="28"/>
                      </a:lnTo>
                      <a:lnTo>
                        <a:pt x="30" y="29"/>
                      </a:lnTo>
                      <a:lnTo>
                        <a:pt x="29" y="30"/>
                      </a:lnTo>
                      <a:lnTo>
                        <a:pt x="29" y="31"/>
                      </a:lnTo>
                      <a:lnTo>
                        <a:pt x="7" y="31"/>
                      </a:lnTo>
                      <a:lnTo>
                        <a:pt x="6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3" y="27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8" y="4"/>
                      </a:lnTo>
                      <a:lnTo>
                        <a:pt x="30" y="6"/>
                      </a:lnTo>
                      <a:lnTo>
                        <a:pt x="32" y="9"/>
                      </a:lnTo>
                      <a:lnTo>
                        <a:pt x="33" y="12"/>
                      </a:lnTo>
                      <a:lnTo>
                        <a:pt x="33" y="15"/>
                      </a:lnTo>
                      <a:lnTo>
                        <a:pt x="33" y="1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0" name="Freeform 1323"/>
                <p:cNvSpPr>
                  <a:spLocks/>
                </p:cNvSpPr>
                <p:nvPr/>
              </p:nvSpPr>
              <p:spPr bwMode="auto">
                <a:xfrm>
                  <a:off x="802" y="1395"/>
                  <a:ext cx="16" cy="14"/>
                </a:xfrm>
                <a:custGeom>
                  <a:avLst/>
                  <a:gdLst>
                    <a:gd name="T0" fmla="*/ 1 w 32"/>
                    <a:gd name="T1" fmla="*/ 0 h 30"/>
                    <a:gd name="T2" fmla="*/ 1 w 32"/>
                    <a:gd name="T3" fmla="*/ 0 h 30"/>
                    <a:gd name="T4" fmla="*/ 1 w 32"/>
                    <a:gd name="T5" fmla="*/ 0 h 30"/>
                    <a:gd name="T6" fmla="*/ 1 w 32"/>
                    <a:gd name="T7" fmla="*/ 0 h 30"/>
                    <a:gd name="T8" fmla="*/ 1 w 32"/>
                    <a:gd name="T9" fmla="*/ 0 h 30"/>
                    <a:gd name="T10" fmla="*/ 1 w 32"/>
                    <a:gd name="T11" fmla="*/ 0 h 30"/>
                    <a:gd name="T12" fmla="*/ 1 w 32"/>
                    <a:gd name="T13" fmla="*/ 0 h 30"/>
                    <a:gd name="T14" fmla="*/ 1 w 32"/>
                    <a:gd name="T15" fmla="*/ 0 h 30"/>
                    <a:gd name="T16" fmla="*/ 1 w 32"/>
                    <a:gd name="T17" fmla="*/ 0 h 30"/>
                    <a:gd name="T18" fmla="*/ 1 w 32"/>
                    <a:gd name="T19" fmla="*/ 0 h 30"/>
                    <a:gd name="T20" fmla="*/ 1 w 32"/>
                    <a:gd name="T21" fmla="*/ 0 h 30"/>
                    <a:gd name="T22" fmla="*/ 1 w 32"/>
                    <a:gd name="T23" fmla="*/ 0 h 30"/>
                    <a:gd name="T24" fmla="*/ 1 w 32"/>
                    <a:gd name="T25" fmla="*/ 0 h 30"/>
                    <a:gd name="T26" fmla="*/ 1 w 32"/>
                    <a:gd name="T27" fmla="*/ 0 h 30"/>
                    <a:gd name="T28" fmla="*/ 1 w 32"/>
                    <a:gd name="T29" fmla="*/ 0 h 30"/>
                    <a:gd name="T30" fmla="*/ 1 w 32"/>
                    <a:gd name="T31" fmla="*/ 0 h 30"/>
                    <a:gd name="T32" fmla="*/ 0 w 32"/>
                    <a:gd name="T33" fmla="*/ 0 h 30"/>
                    <a:gd name="T34" fmla="*/ 0 w 32"/>
                    <a:gd name="T35" fmla="*/ 0 h 30"/>
                    <a:gd name="T36" fmla="*/ 0 w 32"/>
                    <a:gd name="T37" fmla="*/ 0 h 30"/>
                    <a:gd name="T38" fmla="*/ 1 w 32"/>
                    <a:gd name="T39" fmla="*/ 0 h 30"/>
                    <a:gd name="T40" fmla="*/ 1 w 32"/>
                    <a:gd name="T41" fmla="*/ 0 h 30"/>
                    <a:gd name="T42" fmla="*/ 1 w 32"/>
                    <a:gd name="T43" fmla="*/ 0 h 30"/>
                    <a:gd name="T44" fmla="*/ 1 w 32"/>
                    <a:gd name="T45" fmla="*/ 0 h 30"/>
                    <a:gd name="T46" fmla="*/ 1 w 32"/>
                    <a:gd name="T47" fmla="*/ 0 h 30"/>
                    <a:gd name="T48" fmla="*/ 1 w 32"/>
                    <a:gd name="T49" fmla="*/ 0 h 30"/>
                    <a:gd name="T50" fmla="*/ 1 w 32"/>
                    <a:gd name="T51" fmla="*/ 0 h 30"/>
                    <a:gd name="T52" fmla="*/ 1 w 32"/>
                    <a:gd name="T53" fmla="*/ 0 h 30"/>
                    <a:gd name="T54" fmla="*/ 1 w 32"/>
                    <a:gd name="T55" fmla="*/ 0 h 30"/>
                    <a:gd name="T56" fmla="*/ 1 w 32"/>
                    <a:gd name="T57" fmla="*/ 0 h 30"/>
                    <a:gd name="T58" fmla="*/ 1 w 32"/>
                    <a:gd name="T59" fmla="*/ 0 h 30"/>
                    <a:gd name="T60" fmla="*/ 1 w 32"/>
                    <a:gd name="T61" fmla="*/ 0 h 30"/>
                    <a:gd name="T62" fmla="*/ 1 w 32"/>
                    <a:gd name="T63" fmla="*/ 0 h 30"/>
                    <a:gd name="T64" fmla="*/ 1 w 32"/>
                    <a:gd name="T65" fmla="*/ 0 h 30"/>
                    <a:gd name="T66" fmla="*/ 1 w 32"/>
                    <a:gd name="T67" fmla="*/ 0 h 3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"/>
                    <a:gd name="T103" fmla="*/ 0 h 30"/>
                    <a:gd name="T104" fmla="*/ 32 w 32"/>
                    <a:gd name="T105" fmla="*/ 30 h 3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" h="30">
                      <a:moveTo>
                        <a:pt x="32" y="17"/>
                      </a:moveTo>
                      <a:lnTo>
                        <a:pt x="32" y="19"/>
                      </a:lnTo>
                      <a:lnTo>
                        <a:pt x="32" y="21"/>
                      </a:lnTo>
                      <a:lnTo>
                        <a:pt x="31" y="23"/>
                      </a:lnTo>
                      <a:lnTo>
                        <a:pt x="30" y="26"/>
                      </a:lnTo>
                      <a:lnTo>
                        <a:pt x="29" y="27"/>
                      </a:lnTo>
                      <a:lnTo>
                        <a:pt x="29" y="29"/>
                      </a:lnTo>
                      <a:lnTo>
                        <a:pt x="28" y="29"/>
                      </a:lnTo>
                      <a:lnTo>
                        <a:pt x="28" y="30"/>
                      </a:lnTo>
                      <a:lnTo>
                        <a:pt x="7" y="30"/>
                      </a:lnTo>
                      <a:lnTo>
                        <a:pt x="6" y="29"/>
                      </a:lnTo>
                      <a:lnTo>
                        <a:pt x="5" y="28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8" y="4"/>
                      </a:ln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31" y="9"/>
                      </a:lnTo>
                      <a:lnTo>
                        <a:pt x="32" y="11"/>
                      </a:lnTo>
                      <a:lnTo>
                        <a:pt x="32" y="15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1" name="Freeform 1324"/>
                <p:cNvSpPr>
                  <a:spLocks/>
                </p:cNvSpPr>
                <p:nvPr/>
              </p:nvSpPr>
              <p:spPr bwMode="auto">
                <a:xfrm>
                  <a:off x="803" y="1395"/>
                  <a:ext cx="15" cy="14"/>
                </a:xfrm>
                <a:custGeom>
                  <a:avLst/>
                  <a:gdLst>
                    <a:gd name="T0" fmla="*/ 1 w 30"/>
                    <a:gd name="T1" fmla="*/ 1 h 28"/>
                    <a:gd name="T2" fmla="*/ 1 w 30"/>
                    <a:gd name="T3" fmla="*/ 1 h 28"/>
                    <a:gd name="T4" fmla="*/ 1 w 30"/>
                    <a:gd name="T5" fmla="*/ 1 h 28"/>
                    <a:gd name="T6" fmla="*/ 1 w 30"/>
                    <a:gd name="T7" fmla="*/ 1 h 28"/>
                    <a:gd name="T8" fmla="*/ 1 w 30"/>
                    <a:gd name="T9" fmla="*/ 1 h 28"/>
                    <a:gd name="T10" fmla="*/ 1 w 30"/>
                    <a:gd name="T11" fmla="*/ 1 h 28"/>
                    <a:gd name="T12" fmla="*/ 1 w 30"/>
                    <a:gd name="T13" fmla="*/ 1 h 28"/>
                    <a:gd name="T14" fmla="*/ 1 w 30"/>
                    <a:gd name="T15" fmla="*/ 1 h 28"/>
                    <a:gd name="T16" fmla="*/ 1 w 30"/>
                    <a:gd name="T17" fmla="*/ 1 h 28"/>
                    <a:gd name="T18" fmla="*/ 1 w 30"/>
                    <a:gd name="T19" fmla="*/ 1 h 28"/>
                    <a:gd name="T20" fmla="*/ 1 w 30"/>
                    <a:gd name="T21" fmla="*/ 1 h 28"/>
                    <a:gd name="T22" fmla="*/ 1 w 30"/>
                    <a:gd name="T23" fmla="*/ 1 h 28"/>
                    <a:gd name="T24" fmla="*/ 1 w 30"/>
                    <a:gd name="T25" fmla="*/ 1 h 28"/>
                    <a:gd name="T26" fmla="*/ 1 w 30"/>
                    <a:gd name="T27" fmla="*/ 1 h 28"/>
                    <a:gd name="T28" fmla="*/ 1 w 30"/>
                    <a:gd name="T29" fmla="*/ 1 h 28"/>
                    <a:gd name="T30" fmla="*/ 1 w 30"/>
                    <a:gd name="T31" fmla="*/ 1 h 28"/>
                    <a:gd name="T32" fmla="*/ 0 w 30"/>
                    <a:gd name="T33" fmla="*/ 1 h 28"/>
                    <a:gd name="T34" fmla="*/ 0 w 30"/>
                    <a:gd name="T35" fmla="*/ 1 h 28"/>
                    <a:gd name="T36" fmla="*/ 0 w 30"/>
                    <a:gd name="T37" fmla="*/ 1 h 28"/>
                    <a:gd name="T38" fmla="*/ 1 w 30"/>
                    <a:gd name="T39" fmla="*/ 1 h 28"/>
                    <a:gd name="T40" fmla="*/ 1 w 30"/>
                    <a:gd name="T41" fmla="*/ 1 h 28"/>
                    <a:gd name="T42" fmla="*/ 1 w 30"/>
                    <a:gd name="T43" fmla="*/ 1 h 28"/>
                    <a:gd name="T44" fmla="*/ 1 w 30"/>
                    <a:gd name="T45" fmla="*/ 1 h 28"/>
                    <a:gd name="T46" fmla="*/ 1 w 30"/>
                    <a:gd name="T47" fmla="*/ 1 h 28"/>
                    <a:gd name="T48" fmla="*/ 1 w 30"/>
                    <a:gd name="T49" fmla="*/ 0 h 28"/>
                    <a:gd name="T50" fmla="*/ 1 w 30"/>
                    <a:gd name="T51" fmla="*/ 0 h 28"/>
                    <a:gd name="T52" fmla="*/ 1 w 30"/>
                    <a:gd name="T53" fmla="*/ 0 h 28"/>
                    <a:gd name="T54" fmla="*/ 1 w 30"/>
                    <a:gd name="T55" fmla="*/ 1 h 28"/>
                    <a:gd name="T56" fmla="*/ 1 w 30"/>
                    <a:gd name="T57" fmla="*/ 1 h 28"/>
                    <a:gd name="T58" fmla="*/ 1 w 30"/>
                    <a:gd name="T59" fmla="*/ 1 h 28"/>
                    <a:gd name="T60" fmla="*/ 1 w 30"/>
                    <a:gd name="T61" fmla="*/ 1 h 28"/>
                    <a:gd name="T62" fmla="*/ 1 w 30"/>
                    <a:gd name="T63" fmla="*/ 1 h 28"/>
                    <a:gd name="T64" fmla="*/ 1 w 30"/>
                    <a:gd name="T65" fmla="*/ 1 h 28"/>
                    <a:gd name="T66" fmla="*/ 1 w 30"/>
                    <a:gd name="T67" fmla="*/ 1 h 2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"/>
                    <a:gd name="T103" fmla="*/ 0 h 28"/>
                    <a:gd name="T104" fmla="*/ 30 w 30"/>
                    <a:gd name="T105" fmla="*/ 28 h 2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" h="28">
                      <a:moveTo>
                        <a:pt x="30" y="16"/>
                      </a:moveTo>
                      <a:lnTo>
                        <a:pt x="30" y="18"/>
                      </a:lnTo>
                      <a:lnTo>
                        <a:pt x="30" y="20"/>
                      </a:lnTo>
                      <a:lnTo>
                        <a:pt x="29" y="22"/>
                      </a:lnTo>
                      <a:lnTo>
                        <a:pt x="28" y="25"/>
                      </a:lnTo>
                      <a:lnTo>
                        <a:pt x="28" y="26"/>
                      </a:lnTo>
                      <a:lnTo>
                        <a:pt x="27" y="27"/>
                      </a:lnTo>
                      <a:lnTo>
                        <a:pt x="27" y="28"/>
                      </a:lnTo>
                      <a:lnTo>
                        <a:pt x="26" y="28"/>
                      </a:lnTo>
                      <a:lnTo>
                        <a:pt x="7" y="28"/>
                      </a:lnTo>
                      <a:lnTo>
                        <a:pt x="6" y="28"/>
                      </a:lnTo>
                      <a:lnTo>
                        <a:pt x="5" y="27"/>
                      </a:lnTo>
                      <a:lnTo>
                        <a:pt x="4" y="26"/>
                      </a:lnTo>
                      <a:lnTo>
                        <a:pt x="3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6" y="4"/>
                      </a:lnTo>
                      <a:lnTo>
                        <a:pt x="27" y="6"/>
                      </a:lnTo>
                      <a:lnTo>
                        <a:pt x="29" y="8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2" name="Freeform 1325"/>
                <p:cNvSpPr>
                  <a:spLocks/>
                </p:cNvSpPr>
                <p:nvPr/>
              </p:nvSpPr>
              <p:spPr bwMode="auto">
                <a:xfrm>
                  <a:off x="803" y="1395"/>
                  <a:ext cx="14" cy="13"/>
                </a:xfrm>
                <a:custGeom>
                  <a:avLst/>
                  <a:gdLst>
                    <a:gd name="T0" fmla="*/ 1 w 27"/>
                    <a:gd name="T1" fmla="*/ 0 h 27"/>
                    <a:gd name="T2" fmla="*/ 1 w 27"/>
                    <a:gd name="T3" fmla="*/ 0 h 27"/>
                    <a:gd name="T4" fmla="*/ 1 w 27"/>
                    <a:gd name="T5" fmla="*/ 0 h 27"/>
                    <a:gd name="T6" fmla="*/ 1 w 27"/>
                    <a:gd name="T7" fmla="*/ 0 h 27"/>
                    <a:gd name="T8" fmla="*/ 1 w 27"/>
                    <a:gd name="T9" fmla="*/ 0 h 27"/>
                    <a:gd name="T10" fmla="*/ 1 w 27"/>
                    <a:gd name="T11" fmla="*/ 0 h 27"/>
                    <a:gd name="T12" fmla="*/ 1 w 27"/>
                    <a:gd name="T13" fmla="*/ 0 h 27"/>
                    <a:gd name="T14" fmla="*/ 1 w 27"/>
                    <a:gd name="T15" fmla="*/ 0 h 27"/>
                    <a:gd name="T16" fmla="*/ 1 w 27"/>
                    <a:gd name="T17" fmla="*/ 0 h 27"/>
                    <a:gd name="T18" fmla="*/ 1 w 27"/>
                    <a:gd name="T19" fmla="*/ 0 h 27"/>
                    <a:gd name="T20" fmla="*/ 1 w 27"/>
                    <a:gd name="T21" fmla="*/ 0 h 27"/>
                    <a:gd name="T22" fmla="*/ 1 w 27"/>
                    <a:gd name="T23" fmla="*/ 0 h 27"/>
                    <a:gd name="T24" fmla="*/ 1 w 27"/>
                    <a:gd name="T25" fmla="*/ 0 h 27"/>
                    <a:gd name="T26" fmla="*/ 1 w 27"/>
                    <a:gd name="T27" fmla="*/ 0 h 27"/>
                    <a:gd name="T28" fmla="*/ 1 w 27"/>
                    <a:gd name="T29" fmla="*/ 0 h 27"/>
                    <a:gd name="T30" fmla="*/ 1 w 27"/>
                    <a:gd name="T31" fmla="*/ 0 h 27"/>
                    <a:gd name="T32" fmla="*/ 0 w 27"/>
                    <a:gd name="T33" fmla="*/ 0 h 27"/>
                    <a:gd name="T34" fmla="*/ 0 w 27"/>
                    <a:gd name="T35" fmla="*/ 0 h 27"/>
                    <a:gd name="T36" fmla="*/ 0 w 27"/>
                    <a:gd name="T37" fmla="*/ 0 h 27"/>
                    <a:gd name="T38" fmla="*/ 1 w 27"/>
                    <a:gd name="T39" fmla="*/ 0 h 27"/>
                    <a:gd name="T40" fmla="*/ 1 w 27"/>
                    <a:gd name="T41" fmla="*/ 0 h 27"/>
                    <a:gd name="T42" fmla="*/ 1 w 27"/>
                    <a:gd name="T43" fmla="*/ 0 h 27"/>
                    <a:gd name="T44" fmla="*/ 1 w 27"/>
                    <a:gd name="T45" fmla="*/ 0 h 27"/>
                    <a:gd name="T46" fmla="*/ 1 w 27"/>
                    <a:gd name="T47" fmla="*/ 0 h 27"/>
                    <a:gd name="T48" fmla="*/ 1 w 27"/>
                    <a:gd name="T49" fmla="*/ 0 h 27"/>
                    <a:gd name="T50" fmla="*/ 1 w 27"/>
                    <a:gd name="T51" fmla="*/ 0 h 27"/>
                    <a:gd name="T52" fmla="*/ 1 w 27"/>
                    <a:gd name="T53" fmla="*/ 0 h 27"/>
                    <a:gd name="T54" fmla="*/ 1 w 27"/>
                    <a:gd name="T55" fmla="*/ 0 h 27"/>
                    <a:gd name="T56" fmla="*/ 1 w 27"/>
                    <a:gd name="T57" fmla="*/ 0 h 27"/>
                    <a:gd name="T58" fmla="*/ 1 w 27"/>
                    <a:gd name="T59" fmla="*/ 0 h 27"/>
                    <a:gd name="T60" fmla="*/ 1 w 27"/>
                    <a:gd name="T61" fmla="*/ 0 h 27"/>
                    <a:gd name="T62" fmla="*/ 1 w 27"/>
                    <a:gd name="T63" fmla="*/ 0 h 27"/>
                    <a:gd name="T64" fmla="*/ 1 w 27"/>
                    <a:gd name="T65" fmla="*/ 0 h 27"/>
                    <a:gd name="T66" fmla="*/ 1 w 27"/>
                    <a:gd name="T67" fmla="*/ 0 h 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7"/>
                    <a:gd name="T104" fmla="*/ 27 w 27"/>
                    <a:gd name="T105" fmla="*/ 27 h 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7">
                      <a:moveTo>
                        <a:pt x="27" y="16"/>
                      </a:moveTo>
                      <a:lnTo>
                        <a:pt x="27" y="18"/>
                      </a:lnTo>
                      <a:lnTo>
                        <a:pt x="27" y="20"/>
                      </a:lnTo>
                      <a:lnTo>
                        <a:pt x="26" y="21"/>
                      </a:lnTo>
                      <a:lnTo>
                        <a:pt x="26" y="23"/>
                      </a:lnTo>
                      <a:lnTo>
                        <a:pt x="25" y="25"/>
                      </a:lnTo>
                      <a:lnTo>
                        <a:pt x="24" y="26"/>
                      </a:lnTo>
                      <a:lnTo>
                        <a:pt x="24" y="27"/>
                      </a:lnTo>
                      <a:lnTo>
                        <a:pt x="5" y="27"/>
                      </a:lnTo>
                      <a:lnTo>
                        <a:pt x="4" y="27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1" y="23"/>
                      </a:lnTo>
                      <a:lnTo>
                        <a:pt x="1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3"/>
                      </a:lnTo>
                      <a:lnTo>
                        <a:pt x="11" y="2"/>
                      </a:lnTo>
                      <a:lnTo>
                        <a:pt x="14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7" y="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3" name="Freeform 1326"/>
                <p:cNvSpPr>
                  <a:spLocks/>
                </p:cNvSpPr>
                <p:nvPr/>
              </p:nvSpPr>
              <p:spPr bwMode="auto">
                <a:xfrm>
                  <a:off x="803" y="1396"/>
                  <a:ext cx="14" cy="12"/>
                </a:xfrm>
                <a:custGeom>
                  <a:avLst/>
                  <a:gdLst>
                    <a:gd name="T0" fmla="*/ 1 w 27"/>
                    <a:gd name="T1" fmla="*/ 0 h 25"/>
                    <a:gd name="T2" fmla="*/ 1 w 27"/>
                    <a:gd name="T3" fmla="*/ 0 h 25"/>
                    <a:gd name="T4" fmla="*/ 1 w 27"/>
                    <a:gd name="T5" fmla="*/ 0 h 25"/>
                    <a:gd name="T6" fmla="*/ 1 w 27"/>
                    <a:gd name="T7" fmla="*/ 0 h 25"/>
                    <a:gd name="T8" fmla="*/ 1 w 27"/>
                    <a:gd name="T9" fmla="*/ 0 h 25"/>
                    <a:gd name="T10" fmla="*/ 1 w 27"/>
                    <a:gd name="T11" fmla="*/ 0 h 25"/>
                    <a:gd name="T12" fmla="*/ 1 w 27"/>
                    <a:gd name="T13" fmla="*/ 0 h 25"/>
                    <a:gd name="T14" fmla="*/ 1 w 27"/>
                    <a:gd name="T15" fmla="*/ 0 h 25"/>
                    <a:gd name="T16" fmla="*/ 1 w 27"/>
                    <a:gd name="T17" fmla="*/ 0 h 25"/>
                    <a:gd name="T18" fmla="*/ 1 w 27"/>
                    <a:gd name="T19" fmla="*/ 0 h 25"/>
                    <a:gd name="T20" fmla="*/ 1 w 27"/>
                    <a:gd name="T21" fmla="*/ 0 h 25"/>
                    <a:gd name="T22" fmla="*/ 1 w 27"/>
                    <a:gd name="T23" fmla="*/ 0 h 25"/>
                    <a:gd name="T24" fmla="*/ 1 w 27"/>
                    <a:gd name="T25" fmla="*/ 0 h 25"/>
                    <a:gd name="T26" fmla="*/ 1 w 27"/>
                    <a:gd name="T27" fmla="*/ 0 h 25"/>
                    <a:gd name="T28" fmla="*/ 1 w 27"/>
                    <a:gd name="T29" fmla="*/ 0 h 25"/>
                    <a:gd name="T30" fmla="*/ 1 w 27"/>
                    <a:gd name="T31" fmla="*/ 0 h 25"/>
                    <a:gd name="T32" fmla="*/ 0 w 27"/>
                    <a:gd name="T33" fmla="*/ 0 h 25"/>
                    <a:gd name="T34" fmla="*/ 0 w 27"/>
                    <a:gd name="T35" fmla="*/ 0 h 25"/>
                    <a:gd name="T36" fmla="*/ 1 w 27"/>
                    <a:gd name="T37" fmla="*/ 0 h 25"/>
                    <a:gd name="T38" fmla="*/ 1 w 27"/>
                    <a:gd name="T39" fmla="*/ 0 h 25"/>
                    <a:gd name="T40" fmla="*/ 1 w 27"/>
                    <a:gd name="T41" fmla="*/ 0 h 25"/>
                    <a:gd name="T42" fmla="*/ 1 w 27"/>
                    <a:gd name="T43" fmla="*/ 0 h 25"/>
                    <a:gd name="T44" fmla="*/ 1 w 27"/>
                    <a:gd name="T45" fmla="*/ 0 h 25"/>
                    <a:gd name="T46" fmla="*/ 1 w 27"/>
                    <a:gd name="T47" fmla="*/ 0 h 25"/>
                    <a:gd name="T48" fmla="*/ 1 w 27"/>
                    <a:gd name="T49" fmla="*/ 0 h 25"/>
                    <a:gd name="T50" fmla="*/ 1 w 27"/>
                    <a:gd name="T51" fmla="*/ 0 h 25"/>
                    <a:gd name="T52" fmla="*/ 1 w 27"/>
                    <a:gd name="T53" fmla="*/ 0 h 25"/>
                    <a:gd name="T54" fmla="*/ 1 w 27"/>
                    <a:gd name="T55" fmla="*/ 0 h 25"/>
                    <a:gd name="T56" fmla="*/ 1 w 27"/>
                    <a:gd name="T57" fmla="*/ 0 h 25"/>
                    <a:gd name="T58" fmla="*/ 1 w 27"/>
                    <a:gd name="T59" fmla="*/ 0 h 25"/>
                    <a:gd name="T60" fmla="*/ 1 w 27"/>
                    <a:gd name="T61" fmla="*/ 0 h 25"/>
                    <a:gd name="T62" fmla="*/ 1 w 27"/>
                    <a:gd name="T63" fmla="*/ 0 h 25"/>
                    <a:gd name="T64" fmla="*/ 1 w 27"/>
                    <a:gd name="T65" fmla="*/ 0 h 25"/>
                    <a:gd name="T66" fmla="*/ 1 w 27"/>
                    <a:gd name="T67" fmla="*/ 0 h 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"/>
                    <a:gd name="T103" fmla="*/ 0 h 25"/>
                    <a:gd name="T104" fmla="*/ 27 w 27"/>
                    <a:gd name="T105" fmla="*/ 25 h 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" h="25">
                      <a:moveTo>
                        <a:pt x="27" y="14"/>
                      </a:moveTo>
                      <a:lnTo>
                        <a:pt x="26" y="16"/>
                      </a:lnTo>
                      <a:lnTo>
                        <a:pt x="26" y="18"/>
                      </a:lnTo>
                      <a:lnTo>
                        <a:pt x="25" y="19"/>
                      </a:lnTo>
                      <a:lnTo>
                        <a:pt x="25" y="21"/>
                      </a:lnTo>
                      <a:lnTo>
                        <a:pt x="24" y="23"/>
                      </a:lnTo>
                      <a:lnTo>
                        <a:pt x="24" y="24"/>
                      </a:lnTo>
                      <a:lnTo>
                        <a:pt x="23" y="25"/>
                      </a:lnTo>
                      <a:lnTo>
                        <a:pt x="6" y="25"/>
                      </a:lnTo>
                      <a:lnTo>
                        <a:pt x="5" y="25"/>
                      </a:lnTo>
                      <a:lnTo>
                        <a:pt x="5" y="24"/>
                      </a:lnTo>
                      <a:lnTo>
                        <a:pt x="4" y="24"/>
                      </a:lnTo>
                      <a:lnTo>
                        <a:pt x="3" y="23"/>
                      </a:lnTo>
                      <a:lnTo>
                        <a:pt x="2" y="20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1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6" y="12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4" name="Freeform 1327"/>
                <p:cNvSpPr>
                  <a:spLocks/>
                </p:cNvSpPr>
                <p:nvPr/>
              </p:nvSpPr>
              <p:spPr bwMode="auto">
                <a:xfrm>
                  <a:off x="804" y="1396"/>
                  <a:ext cx="12" cy="12"/>
                </a:xfrm>
                <a:custGeom>
                  <a:avLst/>
                  <a:gdLst>
                    <a:gd name="T0" fmla="*/ 0 w 25"/>
                    <a:gd name="T1" fmla="*/ 1 h 23"/>
                    <a:gd name="T2" fmla="*/ 0 w 25"/>
                    <a:gd name="T3" fmla="*/ 1 h 23"/>
                    <a:gd name="T4" fmla="*/ 0 w 25"/>
                    <a:gd name="T5" fmla="*/ 1 h 23"/>
                    <a:gd name="T6" fmla="*/ 0 w 25"/>
                    <a:gd name="T7" fmla="*/ 1 h 23"/>
                    <a:gd name="T8" fmla="*/ 0 w 25"/>
                    <a:gd name="T9" fmla="*/ 1 h 23"/>
                    <a:gd name="T10" fmla="*/ 0 w 25"/>
                    <a:gd name="T11" fmla="*/ 1 h 23"/>
                    <a:gd name="T12" fmla="*/ 0 w 25"/>
                    <a:gd name="T13" fmla="*/ 1 h 23"/>
                    <a:gd name="T14" fmla="*/ 0 w 25"/>
                    <a:gd name="T15" fmla="*/ 1 h 23"/>
                    <a:gd name="T16" fmla="*/ 0 w 25"/>
                    <a:gd name="T17" fmla="*/ 1 h 23"/>
                    <a:gd name="T18" fmla="*/ 0 w 25"/>
                    <a:gd name="T19" fmla="*/ 1 h 23"/>
                    <a:gd name="T20" fmla="*/ 0 w 25"/>
                    <a:gd name="T21" fmla="*/ 1 h 23"/>
                    <a:gd name="T22" fmla="*/ 0 w 25"/>
                    <a:gd name="T23" fmla="*/ 1 h 23"/>
                    <a:gd name="T24" fmla="*/ 0 w 25"/>
                    <a:gd name="T25" fmla="*/ 1 h 23"/>
                    <a:gd name="T26" fmla="*/ 0 w 25"/>
                    <a:gd name="T27" fmla="*/ 1 h 23"/>
                    <a:gd name="T28" fmla="*/ 0 w 25"/>
                    <a:gd name="T29" fmla="*/ 1 h 23"/>
                    <a:gd name="T30" fmla="*/ 0 w 25"/>
                    <a:gd name="T31" fmla="*/ 1 h 23"/>
                    <a:gd name="T32" fmla="*/ 0 w 25"/>
                    <a:gd name="T33" fmla="*/ 1 h 23"/>
                    <a:gd name="T34" fmla="*/ 0 w 25"/>
                    <a:gd name="T35" fmla="*/ 1 h 23"/>
                    <a:gd name="T36" fmla="*/ 0 w 25"/>
                    <a:gd name="T37" fmla="*/ 1 h 23"/>
                    <a:gd name="T38" fmla="*/ 0 w 25"/>
                    <a:gd name="T39" fmla="*/ 1 h 23"/>
                    <a:gd name="T40" fmla="*/ 0 w 25"/>
                    <a:gd name="T41" fmla="*/ 1 h 23"/>
                    <a:gd name="T42" fmla="*/ 0 w 25"/>
                    <a:gd name="T43" fmla="*/ 1 h 23"/>
                    <a:gd name="T44" fmla="*/ 0 w 25"/>
                    <a:gd name="T45" fmla="*/ 1 h 23"/>
                    <a:gd name="T46" fmla="*/ 0 w 25"/>
                    <a:gd name="T47" fmla="*/ 1 h 23"/>
                    <a:gd name="T48" fmla="*/ 0 w 25"/>
                    <a:gd name="T49" fmla="*/ 1 h 23"/>
                    <a:gd name="T50" fmla="*/ 0 w 25"/>
                    <a:gd name="T51" fmla="*/ 0 h 23"/>
                    <a:gd name="T52" fmla="*/ 0 w 25"/>
                    <a:gd name="T53" fmla="*/ 0 h 23"/>
                    <a:gd name="T54" fmla="*/ 0 w 25"/>
                    <a:gd name="T55" fmla="*/ 1 h 23"/>
                    <a:gd name="T56" fmla="*/ 0 w 25"/>
                    <a:gd name="T57" fmla="*/ 1 h 23"/>
                    <a:gd name="T58" fmla="*/ 0 w 25"/>
                    <a:gd name="T59" fmla="*/ 1 h 23"/>
                    <a:gd name="T60" fmla="*/ 0 w 25"/>
                    <a:gd name="T61" fmla="*/ 1 h 23"/>
                    <a:gd name="T62" fmla="*/ 0 w 25"/>
                    <a:gd name="T63" fmla="*/ 1 h 23"/>
                    <a:gd name="T64" fmla="*/ 0 w 25"/>
                    <a:gd name="T65" fmla="*/ 1 h 23"/>
                    <a:gd name="T66" fmla="*/ 0 w 25"/>
                    <a:gd name="T67" fmla="*/ 1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5"/>
                    <a:gd name="T103" fmla="*/ 0 h 23"/>
                    <a:gd name="T104" fmla="*/ 25 w 2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5" h="23">
                      <a:moveTo>
                        <a:pt x="25" y="13"/>
                      </a:moveTo>
                      <a:lnTo>
                        <a:pt x="25" y="15"/>
                      </a:lnTo>
                      <a:lnTo>
                        <a:pt x="24" y="16"/>
                      </a:lnTo>
                      <a:lnTo>
                        <a:pt x="24" y="18"/>
                      </a:lnTo>
                      <a:lnTo>
                        <a:pt x="23" y="19"/>
                      </a:lnTo>
                      <a:lnTo>
                        <a:pt x="22" y="20"/>
                      </a:lnTo>
                      <a:lnTo>
                        <a:pt x="22" y="22"/>
                      </a:lnTo>
                      <a:lnTo>
                        <a:pt x="20" y="23"/>
                      </a:lnTo>
                      <a:lnTo>
                        <a:pt x="5" y="23"/>
                      </a:lnTo>
                      <a:lnTo>
                        <a:pt x="4" y="23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1" y="19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4" y="8"/>
                      </a:lnTo>
                      <a:lnTo>
                        <a:pt x="25" y="11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5" name="Freeform 1328"/>
                <p:cNvSpPr>
                  <a:spLocks/>
                </p:cNvSpPr>
                <p:nvPr/>
              </p:nvSpPr>
              <p:spPr bwMode="auto">
                <a:xfrm>
                  <a:off x="804" y="1397"/>
                  <a:ext cx="12" cy="10"/>
                </a:xfrm>
                <a:custGeom>
                  <a:avLst/>
                  <a:gdLst>
                    <a:gd name="T0" fmla="*/ 1 w 24"/>
                    <a:gd name="T1" fmla="*/ 0 h 21"/>
                    <a:gd name="T2" fmla="*/ 1 w 24"/>
                    <a:gd name="T3" fmla="*/ 0 h 21"/>
                    <a:gd name="T4" fmla="*/ 1 w 24"/>
                    <a:gd name="T5" fmla="*/ 0 h 21"/>
                    <a:gd name="T6" fmla="*/ 1 w 24"/>
                    <a:gd name="T7" fmla="*/ 0 h 21"/>
                    <a:gd name="T8" fmla="*/ 1 w 24"/>
                    <a:gd name="T9" fmla="*/ 0 h 21"/>
                    <a:gd name="T10" fmla="*/ 1 w 24"/>
                    <a:gd name="T11" fmla="*/ 0 h 21"/>
                    <a:gd name="T12" fmla="*/ 1 w 24"/>
                    <a:gd name="T13" fmla="*/ 0 h 21"/>
                    <a:gd name="T14" fmla="*/ 1 w 24"/>
                    <a:gd name="T15" fmla="*/ 0 h 21"/>
                    <a:gd name="T16" fmla="*/ 1 w 24"/>
                    <a:gd name="T17" fmla="*/ 0 h 21"/>
                    <a:gd name="T18" fmla="*/ 1 w 24"/>
                    <a:gd name="T19" fmla="*/ 0 h 21"/>
                    <a:gd name="T20" fmla="*/ 1 w 24"/>
                    <a:gd name="T21" fmla="*/ 0 h 21"/>
                    <a:gd name="T22" fmla="*/ 1 w 24"/>
                    <a:gd name="T23" fmla="*/ 0 h 21"/>
                    <a:gd name="T24" fmla="*/ 1 w 24"/>
                    <a:gd name="T25" fmla="*/ 0 h 21"/>
                    <a:gd name="T26" fmla="*/ 1 w 24"/>
                    <a:gd name="T27" fmla="*/ 0 h 21"/>
                    <a:gd name="T28" fmla="*/ 1 w 24"/>
                    <a:gd name="T29" fmla="*/ 0 h 21"/>
                    <a:gd name="T30" fmla="*/ 1 w 24"/>
                    <a:gd name="T31" fmla="*/ 0 h 21"/>
                    <a:gd name="T32" fmla="*/ 1 w 24"/>
                    <a:gd name="T33" fmla="*/ 0 h 21"/>
                    <a:gd name="T34" fmla="*/ 0 w 24"/>
                    <a:gd name="T35" fmla="*/ 0 h 21"/>
                    <a:gd name="T36" fmla="*/ 1 w 24"/>
                    <a:gd name="T37" fmla="*/ 0 h 21"/>
                    <a:gd name="T38" fmla="*/ 1 w 24"/>
                    <a:gd name="T39" fmla="*/ 0 h 21"/>
                    <a:gd name="T40" fmla="*/ 1 w 24"/>
                    <a:gd name="T41" fmla="*/ 0 h 21"/>
                    <a:gd name="T42" fmla="*/ 1 w 24"/>
                    <a:gd name="T43" fmla="*/ 0 h 21"/>
                    <a:gd name="T44" fmla="*/ 1 w 24"/>
                    <a:gd name="T45" fmla="*/ 0 h 21"/>
                    <a:gd name="T46" fmla="*/ 1 w 24"/>
                    <a:gd name="T47" fmla="*/ 0 h 21"/>
                    <a:gd name="T48" fmla="*/ 1 w 24"/>
                    <a:gd name="T49" fmla="*/ 0 h 21"/>
                    <a:gd name="T50" fmla="*/ 1 w 24"/>
                    <a:gd name="T51" fmla="*/ 0 h 21"/>
                    <a:gd name="T52" fmla="*/ 1 w 24"/>
                    <a:gd name="T53" fmla="*/ 0 h 21"/>
                    <a:gd name="T54" fmla="*/ 1 w 24"/>
                    <a:gd name="T55" fmla="*/ 0 h 21"/>
                    <a:gd name="T56" fmla="*/ 1 w 24"/>
                    <a:gd name="T57" fmla="*/ 0 h 21"/>
                    <a:gd name="T58" fmla="*/ 1 w 24"/>
                    <a:gd name="T59" fmla="*/ 0 h 21"/>
                    <a:gd name="T60" fmla="*/ 1 w 24"/>
                    <a:gd name="T61" fmla="*/ 0 h 21"/>
                    <a:gd name="T62" fmla="*/ 1 w 24"/>
                    <a:gd name="T63" fmla="*/ 0 h 21"/>
                    <a:gd name="T64" fmla="*/ 1 w 24"/>
                    <a:gd name="T65" fmla="*/ 0 h 21"/>
                    <a:gd name="T66" fmla="*/ 1 w 24"/>
                    <a:gd name="T67" fmla="*/ 0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"/>
                    <a:gd name="T103" fmla="*/ 0 h 21"/>
                    <a:gd name="T104" fmla="*/ 24 w 24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" h="21">
                      <a:moveTo>
                        <a:pt x="24" y="12"/>
                      </a:moveTo>
                      <a:lnTo>
                        <a:pt x="24" y="14"/>
                      </a:lnTo>
                      <a:lnTo>
                        <a:pt x="23" y="15"/>
                      </a:lnTo>
                      <a:lnTo>
                        <a:pt x="23" y="16"/>
                      </a:lnTo>
                      <a:lnTo>
                        <a:pt x="22" y="18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0" y="4"/>
                      </a:lnTo>
                      <a:lnTo>
                        <a:pt x="23" y="5"/>
                      </a:lnTo>
                      <a:lnTo>
                        <a:pt x="23" y="7"/>
                      </a:lnTo>
                      <a:lnTo>
                        <a:pt x="24" y="10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6" name="Freeform 1329"/>
                <p:cNvSpPr>
                  <a:spLocks/>
                </p:cNvSpPr>
                <p:nvPr/>
              </p:nvSpPr>
              <p:spPr bwMode="auto">
                <a:xfrm>
                  <a:off x="804" y="1397"/>
                  <a:ext cx="11" cy="10"/>
                </a:xfrm>
                <a:custGeom>
                  <a:avLst/>
                  <a:gdLst>
                    <a:gd name="T0" fmla="*/ 1 w 22"/>
                    <a:gd name="T1" fmla="*/ 1 h 20"/>
                    <a:gd name="T2" fmla="*/ 1 w 22"/>
                    <a:gd name="T3" fmla="*/ 1 h 20"/>
                    <a:gd name="T4" fmla="*/ 1 w 22"/>
                    <a:gd name="T5" fmla="*/ 1 h 20"/>
                    <a:gd name="T6" fmla="*/ 1 w 22"/>
                    <a:gd name="T7" fmla="*/ 1 h 20"/>
                    <a:gd name="T8" fmla="*/ 1 w 22"/>
                    <a:gd name="T9" fmla="*/ 1 h 20"/>
                    <a:gd name="T10" fmla="*/ 1 w 22"/>
                    <a:gd name="T11" fmla="*/ 1 h 20"/>
                    <a:gd name="T12" fmla="*/ 1 w 22"/>
                    <a:gd name="T13" fmla="*/ 1 h 20"/>
                    <a:gd name="T14" fmla="*/ 1 w 22"/>
                    <a:gd name="T15" fmla="*/ 1 h 20"/>
                    <a:gd name="T16" fmla="*/ 1 w 22"/>
                    <a:gd name="T17" fmla="*/ 1 h 20"/>
                    <a:gd name="T18" fmla="*/ 1 w 22"/>
                    <a:gd name="T19" fmla="*/ 1 h 20"/>
                    <a:gd name="T20" fmla="*/ 1 w 22"/>
                    <a:gd name="T21" fmla="*/ 1 h 20"/>
                    <a:gd name="T22" fmla="*/ 1 w 22"/>
                    <a:gd name="T23" fmla="*/ 1 h 20"/>
                    <a:gd name="T24" fmla="*/ 1 w 22"/>
                    <a:gd name="T25" fmla="*/ 1 h 20"/>
                    <a:gd name="T26" fmla="*/ 1 w 22"/>
                    <a:gd name="T27" fmla="*/ 1 h 20"/>
                    <a:gd name="T28" fmla="*/ 1 w 22"/>
                    <a:gd name="T29" fmla="*/ 1 h 20"/>
                    <a:gd name="T30" fmla="*/ 1 w 22"/>
                    <a:gd name="T31" fmla="*/ 1 h 20"/>
                    <a:gd name="T32" fmla="*/ 0 w 22"/>
                    <a:gd name="T33" fmla="*/ 1 h 20"/>
                    <a:gd name="T34" fmla="*/ 0 w 22"/>
                    <a:gd name="T35" fmla="*/ 1 h 20"/>
                    <a:gd name="T36" fmla="*/ 0 w 22"/>
                    <a:gd name="T37" fmla="*/ 1 h 20"/>
                    <a:gd name="T38" fmla="*/ 1 w 22"/>
                    <a:gd name="T39" fmla="*/ 1 h 20"/>
                    <a:gd name="T40" fmla="*/ 1 w 22"/>
                    <a:gd name="T41" fmla="*/ 1 h 20"/>
                    <a:gd name="T42" fmla="*/ 1 w 22"/>
                    <a:gd name="T43" fmla="*/ 1 h 20"/>
                    <a:gd name="T44" fmla="*/ 1 w 22"/>
                    <a:gd name="T45" fmla="*/ 1 h 20"/>
                    <a:gd name="T46" fmla="*/ 1 w 22"/>
                    <a:gd name="T47" fmla="*/ 1 h 20"/>
                    <a:gd name="T48" fmla="*/ 1 w 22"/>
                    <a:gd name="T49" fmla="*/ 0 h 20"/>
                    <a:gd name="T50" fmla="*/ 1 w 22"/>
                    <a:gd name="T51" fmla="*/ 0 h 20"/>
                    <a:gd name="T52" fmla="*/ 1 w 22"/>
                    <a:gd name="T53" fmla="*/ 0 h 20"/>
                    <a:gd name="T54" fmla="*/ 1 w 22"/>
                    <a:gd name="T55" fmla="*/ 1 h 20"/>
                    <a:gd name="T56" fmla="*/ 1 w 22"/>
                    <a:gd name="T57" fmla="*/ 1 h 20"/>
                    <a:gd name="T58" fmla="*/ 1 w 22"/>
                    <a:gd name="T59" fmla="*/ 1 h 20"/>
                    <a:gd name="T60" fmla="*/ 1 w 22"/>
                    <a:gd name="T61" fmla="*/ 1 h 20"/>
                    <a:gd name="T62" fmla="*/ 1 w 22"/>
                    <a:gd name="T63" fmla="*/ 1 h 20"/>
                    <a:gd name="T64" fmla="*/ 1 w 22"/>
                    <a:gd name="T65" fmla="*/ 1 h 20"/>
                    <a:gd name="T66" fmla="*/ 1 w 22"/>
                    <a:gd name="T67" fmla="*/ 1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"/>
                    <a:gd name="T103" fmla="*/ 0 h 20"/>
                    <a:gd name="T104" fmla="*/ 22 w 22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" h="20">
                      <a:moveTo>
                        <a:pt x="22" y="11"/>
                      </a:moveTo>
                      <a:lnTo>
                        <a:pt x="22" y="12"/>
                      </a:lnTo>
                      <a:lnTo>
                        <a:pt x="21" y="14"/>
                      </a:lnTo>
                      <a:lnTo>
                        <a:pt x="21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8" y="20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7" y="2"/>
                      </a:lnTo>
                      <a:lnTo>
                        <a:pt x="19" y="3"/>
                      </a:lnTo>
                      <a:lnTo>
                        <a:pt x="21" y="5"/>
                      </a:lnTo>
                      <a:lnTo>
                        <a:pt x="21" y="8"/>
                      </a:lnTo>
                      <a:lnTo>
                        <a:pt x="22" y="9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7" name="Freeform 1330"/>
                <p:cNvSpPr>
                  <a:spLocks/>
                </p:cNvSpPr>
                <p:nvPr/>
              </p:nvSpPr>
              <p:spPr bwMode="auto">
                <a:xfrm>
                  <a:off x="805" y="1398"/>
                  <a:ext cx="10" cy="9"/>
                </a:xfrm>
                <a:custGeom>
                  <a:avLst/>
                  <a:gdLst>
                    <a:gd name="T0" fmla="*/ 1 w 20"/>
                    <a:gd name="T1" fmla="*/ 1 h 17"/>
                    <a:gd name="T2" fmla="*/ 1 w 20"/>
                    <a:gd name="T3" fmla="*/ 1 h 17"/>
                    <a:gd name="T4" fmla="*/ 1 w 20"/>
                    <a:gd name="T5" fmla="*/ 1 h 17"/>
                    <a:gd name="T6" fmla="*/ 1 w 20"/>
                    <a:gd name="T7" fmla="*/ 1 h 17"/>
                    <a:gd name="T8" fmla="*/ 1 w 20"/>
                    <a:gd name="T9" fmla="*/ 1 h 17"/>
                    <a:gd name="T10" fmla="*/ 1 w 20"/>
                    <a:gd name="T11" fmla="*/ 1 h 17"/>
                    <a:gd name="T12" fmla="*/ 1 w 20"/>
                    <a:gd name="T13" fmla="*/ 1 h 17"/>
                    <a:gd name="T14" fmla="*/ 1 w 20"/>
                    <a:gd name="T15" fmla="*/ 1 h 17"/>
                    <a:gd name="T16" fmla="*/ 1 w 20"/>
                    <a:gd name="T17" fmla="*/ 1 h 17"/>
                    <a:gd name="T18" fmla="*/ 1 w 20"/>
                    <a:gd name="T19" fmla="*/ 1 h 17"/>
                    <a:gd name="T20" fmla="*/ 1 w 20"/>
                    <a:gd name="T21" fmla="*/ 1 h 17"/>
                    <a:gd name="T22" fmla="*/ 1 w 20"/>
                    <a:gd name="T23" fmla="*/ 1 h 17"/>
                    <a:gd name="T24" fmla="*/ 1 w 20"/>
                    <a:gd name="T25" fmla="*/ 1 h 17"/>
                    <a:gd name="T26" fmla="*/ 1 w 20"/>
                    <a:gd name="T27" fmla="*/ 1 h 17"/>
                    <a:gd name="T28" fmla="*/ 1 w 20"/>
                    <a:gd name="T29" fmla="*/ 1 h 17"/>
                    <a:gd name="T30" fmla="*/ 1 w 20"/>
                    <a:gd name="T31" fmla="*/ 1 h 17"/>
                    <a:gd name="T32" fmla="*/ 0 w 20"/>
                    <a:gd name="T33" fmla="*/ 1 h 17"/>
                    <a:gd name="T34" fmla="*/ 0 w 20"/>
                    <a:gd name="T35" fmla="*/ 1 h 17"/>
                    <a:gd name="T36" fmla="*/ 0 w 20"/>
                    <a:gd name="T37" fmla="*/ 1 h 17"/>
                    <a:gd name="T38" fmla="*/ 1 w 20"/>
                    <a:gd name="T39" fmla="*/ 1 h 17"/>
                    <a:gd name="T40" fmla="*/ 1 w 20"/>
                    <a:gd name="T41" fmla="*/ 1 h 17"/>
                    <a:gd name="T42" fmla="*/ 1 w 20"/>
                    <a:gd name="T43" fmla="*/ 1 h 17"/>
                    <a:gd name="T44" fmla="*/ 1 w 20"/>
                    <a:gd name="T45" fmla="*/ 1 h 17"/>
                    <a:gd name="T46" fmla="*/ 1 w 20"/>
                    <a:gd name="T47" fmla="*/ 0 h 17"/>
                    <a:gd name="T48" fmla="*/ 1 w 20"/>
                    <a:gd name="T49" fmla="*/ 0 h 17"/>
                    <a:gd name="T50" fmla="*/ 1 w 20"/>
                    <a:gd name="T51" fmla="*/ 0 h 17"/>
                    <a:gd name="T52" fmla="*/ 1 w 20"/>
                    <a:gd name="T53" fmla="*/ 0 h 17"/>
                    <a:gd name="T54" fmla="*/ 1 w 20"/>
                    <a:gd name="T55" fmla="*/ 1 h 17"/>
                    <a:gd name="T56" fmla="*/ 1 w 20"/>
                    <a:gd name="T57" fmla="*/ 1 h 17"/>
                    <a:gd name="T58" fmla="*/ 1 w 20"/>
                    <a:gd name="T59" fmla="*/ 1 h 17"/>
                    <a:gd name="T60" fmla="*/ 1 w 20"/>
                    <a:gd name="T61" fmla="*/ 1 h 17"/>
                    <a:gd name="T62" fmla="*/ 1 w 20"/>
                    <a:gd name="T63" fmla="*/ 1 h 17"/>
                    <a:gd name="T64" fmla="*/ 1 w 20"/>
                    <a:gd name="T65" fmla="*/ 1 h 17"/>
                    <a:gd name="T66" fmla="*/ 1 w 20"/>
                    <a:gd name="T67" fmla="*/ 1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"/>
                    <a:gd name="T103" fmla="*/ 0 h 17"/>
                    <a:gd name="T104" fmla="*/ 20 w 20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" h="17">
                      <a:moveTo>
                        <a:pt x="20" y="10"/>
                      </a:moveTo>
                      <a:lnTo>
                        <a:pt x="20" y="11"/>
                      </a:lnTo>
                      <a:lnTo>
                        <a:pt x="20" y="13"/>
                      </a:lnTo>
                      <a:lnTo>
                        <a:pt x="18" y="14"/>
                      </a:lnTo>
                      <a:lnTo>
                        <a:pt x="17" y="15"/>
                      </a:lnTo>
                      <a:lnTo>
                        <a:pt x="17" y="16"/>
                      </a:lnTo>
                      <a:lnTo>
                        <a:pt x="16" y="17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0" y="9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8" name="Freeform 1331"/>
                <p:cNvSpPr>
                  <a:spLocks/>
                </p:cNvSpPr>
                <p:nvPr/>
              </p:nvSpPr>
              <p:spPr bwMode="auto">
                <a:xfrm>
                  <a:off x="805" y="1399"/>
                  <a:ext cx="9" cy="7"/>
                </a:xfrm>
                <a:custGeom>
                  <a:avLst/>
                  <a:gdLst>
                    <a:gd name="T0" fmla="*/ 1 w 18"/>
                    <a:gd name="T1" fmla="*/ 0 h 15"/>
                    <a:gd name="T2" fmla="*/ 1 w 18"/>
                    <a:gd name="T3" fmla="*/ 0 h 15"/>
                    <a:gd name="T4" fmla="*/ 1 w 18"/>
                    <a:gd name="T5" fmla="*/ 0 h 15"/>
                    <a:gd name="T6" fmla="*/ 1 w 18"/>
                    <a:gd name="T7" fmla="*/ 0 h 15"/>
                    <a:gd name="T8" fmla="*/ 1 w 18"/>
                    <a:gd name="T9" fmla="*/ 0 h 15"/>
                    <a:gd name="T10" fmla="*/ 1 w 18"/>
                    <a:gd name="T11" fmla="*/ 0 h 15"/>
                    <a:gd name="T12" fmla="*/ 1 w 18"/>
                    <a:gd name="T13" fmla="*/ 0 h 15"/>
                    <a:gd name="T14" fmla="*/ 1 w 18"/>
                    <a:gd name="T15" fmla="*/ 0 h 15"/>
                    <a:gd name="T16" fmla="*/ 1 w 18"/>
                    <a:gd name="T17" fmla="*/ 0 h 15"/>
                    <a:gd name="T18" fmla="*/ 1 w 18"/>
                    <a:gd name="T19" fmla="*/ 0 h 15"/>
                    <a:gd name="T20" fmla="*/ 1 w 18"/>
                    <a:gd name="T21" fmla="*/ 0 h 15"/>
                    <a:gd name="T22" fmla="*/ 1 w 18"/>
                    <a:gd name="T23" fmla="*/ 0 h 15"/>
                    <a:gd name="T24" fmla="*/ 1 w 18"/>
                    <a:gd name="T25" fmla="*/ 0 h 15"/>
                    <a:gd name="T26" fmla="*/ 1 w 18"/>
                    <a:gd name="T27" fmla="*/ 0 h 15"/>
                    <a:gd name="T28" fmla="*/ 1 w 18"/>
                    <a:gd name="T29" fmla="*/ 0 h 15"/>
                    <a:gd name="T30" fmla="*/ 1 w 18"/>
                    <a:gd name="T31" fmla="*/ 0 h 15"/>
                    <a:gd name="T32" fmla="*/ 0 w 18"/>
                    <a:gd name="T33" fmla="*/ 0 h 15"/>
                    <a:gd name="T34" fmla="*/ 0 w 18"/>
                    <a:gd name="T35" fmla="*/ 0 h 15"/>
                    <a:gd name="T36" fmla="*/ 0 w 18"/>
                    <a:gd name="T37" fmla="*/ 0 h 15"/>
                    <a:gd name="T38" fmla="*/ 1 w 18"/>
                    <a:gd name="T39" fmla="*/ 0 h 15"/>
                    <a:gd name="T40" fmla="*/ 1 w 18"/>
                    <a:gd name="T41" fmla="*/ 0 h 15"/>
                    <a:gd name="T42" fmla="*/ 1 w 18"/>
                    <a:gd name="T43" fmla="*/ 0 h 15"/>
                    <a:gd name="T44" fmla="*/ 1 w 18"/>
                    <a:gd name="T45" fmla="*/ 0 h 15"/>
                    <a:gd name="T46" fmla="*/ 1 w 18"/>
                    <a:gd name="T47" fmla="*/ 0 h 15"/>
                    <a:gd name="T48" fmla="*/ 1 w 18"/>
                    <a:gd name="T49" fmla="*/ 0 h 15"/>
                    <a:gd name="T50" fmla="*/ 1 w 18"/>
                    <a:gd name="T51" fmla="*/ 0 h 15"/>
                    <a:gd name="T52" fmla="*/ 1 w 18"/>
                    <a:gd name="T53" fmla="*/ 0 h 15"/>
                    <a:gd name="T54" fmla="*/ 1 w 18"/>
                    <a:gd name="T55" fmla="*/ 0 h 15"/>
                    <a:gd name="T56" fmla="*/ 1 w 18"/>
                    <a:gd name="T57" fmla="*/ 0 h 15"/>
                    <a:gd name="T58" fmla="*/ 1 w 18"/>
                    <a:gd name="T59" fmla="*/ 0 h 15"/>
                    <a:gd name="T60" fmla="*/ 1 w 18"/>
                    <a:gd name="T61" fmla="*/ 0 h 15"/>
                    <a:gd name="T62" fmla="*/ 1 w 18"/>
                    <a:gd name="T63" fmla="*/ 0 h 15"/>
                    <a:gd name="T64" fmla="*/ 1 w 18"/>
                    <a:gd name="T65" fmla="*/ 0 h 15"/>
                    <a:gd name="T66" fmla="*/ 1 w 18"/>
                    <a:gd name="T67" fmla="*/ 0 h 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"/>
                    <a:gd name="T103" fmla="*/ 0 h 15"/>
                    <a:gd name="T104" fmla="*/ 18 w 18"/>
                    <a:gd name="T105" fmla="*/ 15 h 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" h="15">
                      <a:moveTo>
                        <a:pt x="18" y="9"/>
                      </a:moveTo>
                      <a:lnTo>
                        <a:pt x="18" y="10"/>
                      </a:lnTo>
                      <a:lnTo>
                        <a:pt x="18" y="11"/>
                      </a:lnTo>
                      <a:lnTo>
                        <a:pt x="17" y="12"/>
                      </a:lnTo>
                      <a:lnTo>
                        <a:pt x="17" y="13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8" y="8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9" name="Freeform 1332"/>
                <p:cNvSpPr>
                  <a:spLocks/>
                </p:cNvSpPr>
                <p:nvPr/>
              </p:nvSpPr>
              <p:spPr bwMode="auto">
                <a:xfrm>
                  <a:off x="805" y="1399"/>
                  <a:ext cx="9" cy="7"/>
                </a:xfrm>
                <a:custGeom>
                  <a:avLst/>
                  <a:gdLst>
                    <a:gd name="T0" fmla="*/ 1 w 16"/>
                    <a:gd name="T1" fmla="*/ 0 h 15"/>
                    <a:gd name="T2" fmla="*/ 1 w 16"/>
                    <a:gd name="T3" fmla="*/ 0 h 15"/>
                    <a:gd name="T4" fmla="*/ 1 w 16"/>
                    <a:gd name="T5" fmla="*/ 0 h 15"/>
                    <a:gd name="T6" fmla="*/ 1 w 16"/>
                    <a:gd name="T7" fmla="*/ 0 h 15"/>
                    <a:gd name="T8" fmla="*/ 1 w 16"/>
                    <a:gd name="T9" fmla="*/ 0 h 15"/>
                    <a:gd name="T10" fmla="*/ 1 w 16"/>
                    <a:gd name="T11" fmla="*/ 0 h 15"/>
                    <a:gd name="T12" fmla="*/ 1 w 16"/>
                    <a:gd name="T13" fmla="*/ 0 h 15"/>
                    <a:gd name="T14" fmla="*/ 1 w 16"/>
                    <a:gd name="T15" fmla="*/ 0 h 15"/>
                    <a:gd name="T16" fmla="*/ 1 w 16"/>
                    <a:gd name="T17" fmla="*/ 0 h 15"/>
                    <a:gd name="T18" fmla="*/ 1 w 16"/>
                    <a:gd name="T19" fmla="*/ 0 h 15"/>
                    <a:gd name="T20" fmla="*/ 1 w 16"/>
                    <a:gd name="T21" fmla="*/ 0 h 15"/>
                    <a:gd name="T22" fmla="*/ 1 w 16"/>
                    <a:gd name="T23" fmla="*/ 0 h 15"/>
                    <a:gd name="T24" fmla="*/ 1 w 16"/>
                    <a:gd name="T25" fmla="*/ 0 h 15"/>
                    <a:gd name="T26" fmla="*/ 1 w 16"/>
                    <a:gd name="T27" fmla="*/ 0 h 15"/>
                    <a:gd name="T28" fmla="*/ 1 w 16"/>
                    <a:gd name="T29" fmla="*/ 0 h 15"/>
                    <a:gd name="T30" fmla="*/ 1 w 16"/>
                    <a:gd name="T31" fmla="*/ 0 h 15"/>
                    <a:gd name="T32" fmla="*/ 0 w 16"/>
                    <a:gd name="T33" fmla="*/ 0 h 15"/>
                    <a:gd name="T34" fmla="*/ 0 w 16"/>
                    <a:gd name="T35" fmla="*/ 0 h 15"/>
                    <a:gd name="T36" fmla="*/ 0 w 16"/>
                    <a:gd name="T37" fmla="*/ 0 h 15"/>
                    <a:gd name="T38" fmla="*/ 1 w 16"/>
                    <a:gd name="T39" fmla="*/ 0 h 15"/>
                    <a:gd name="T40" fmla="*/ 1 w 16"/>
                    <a:gd name="T41" fmla="*/ 0 h 15"/>
                    <a:gd name="T42" fmla="*/ 1 w 16"/>
                    <a:gd name="T43" fmla="*/ 0 h 15"/>
                    <a:gd name="T44" fmla="*/ 1 w 16"/>
                    <a:gd name="T45" fmla="*/ 0 h 15"/>
                    <a:gd name="T46" fmla="*/ 1 w 16"/>
                    <a:gd name="T47" fmla="*/ 0 h 15"/>
                    <a:gd name="T48" fmla="*/ 1 w 16"/>
                    <a:gd name="T49" fmla="*/ 0 h 15"/>
                    <a:gd name="T50" fmla="*/ 1 w 16"/>
                    <a:gd name="T51" fmla="*/ 0 h 15"/>
                    <a:gd name="T52" fmla="*/ 1 w 16"/>
                    <a:gd name="T53" fmla="*/ 0 h 15"/>
                    <a:gd name="T54" fmla="*/ 1 w 16"/>
                    <a:gd name="T55" fmla="*/ 0 h 15"/>
                    <a:gd name="T56" fmla="*/ 1 w 16"/>
                    <a:gd name="T57" fmla="*/ 0 h 15"/>
                    <a:gd name="T58" fmla="*/ 1 w 16"/>
                    <a:gd name="T59" fmla="*/ 0 h 15"/>
                    <a:gd name="T60" fmla="*/ 1 w 16"/>
                    <a:gd name="T61" fmla="*/ 0 h 15"/>
                    <a:gd name="T62" fmla="*/ 1 w 16"/>
                    <a:gd name="T63" fmla="*/ 0 h 15"/>
                    <a:gd name="T64" fmla="*/ 1 w 16"/>
                    <a:gd name="T65" fmla="*/ 0 h 15"/>
                    <a:gd name="T66" fmla="*/ 1 w 16"/>
                    <a:gd name="T67" fmla="*/ 0 h 1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6"/>
                    <a:gd name="T103" fmla="*/ 0 h 15"/>
                    <a:gd name="T104" fmla="*/ 16 w 16"/>
                    <a:gd name="T105" fmla="*/ 15 h 1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6" h="15">
                      <a:moveTo>
                        <a:pt x="16" y="9"/>
                      </a:moveTo>
                      <a:lnTo>
                        <a:pt x="16" y="10"/>
                      </a:lnTo>
                      <a:lnTo>
                        <a:pt x="16" y="11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4" y="14"/>
                      </a:lnTo>
                      <a:lnTo>
                        <a:pt x="14" y="15"/>
                      </a:lnTo>
                      <a:lnTo>
                        <a:pt x="3" y="15"/>
                      </a:lnTo>
                      <a:lnTo>
                        <a:pt x="2" y="14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1"/>
                      </a:lnTo>
                      <a:lnTo>
                        <a:pt x="13" y="2"/>
                      </a:ln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0" name="Freeform 1333"/>
                <p:cNvSpPr>
                  <a:spLocks/>
                </p:cNvSpPr>
                <p:nvPr/>
              </p:nvSpPr>
              <p:spPr bwMode="auto">
                <a:xfrm>
                  <a:off x="806" y="1399"/>
                  <a:ext cx="7" cy="7"/>
                </a:xfrm>
                <a:custGeom>
                  <a:avLst/>
                  <a:gdLst>
                    <a:gd name="T0" fmla="*/ 1 w 14"/>
                    <a:gd name="T1" fmla="*/ 1 h 13"/>
                    <a:gd name="T2" fmla="*/ 1 w 14"/>
                    <a:gd name="T3" fmla="*/ 1 h 13"/>
                    <a:gd name="T4" fmla="*/ 1 w 14"/>
                    <a:gd name="T5" fmla="*/ 1 h 13"/>
                    <a:gd name="T6" fmla="*/ 1 w 14"/>
                    <a:gd name="T7" fmla="*/ 1 h 13"/>
                    <a:gd name="T8" fmla="*/ 1 w 14"/>
                    <a:gd name="T9" fmla="*/ 1 h 13"/>
                    <a:gd name="T10" fmla="*/ 1 w 14"/>
                    <a:gd name="T11" fmla="*/ 1 h 13"/>
                    <a:gd name="T12" fmla="*/ 1 w 14"/>
                    <a:gd name="T13" fmla="*/ 1 h 13"/>
                    <a:gd name="T14" fmla="*/ 1 w 14"/>
                    <a:gd name="T15" fmla="*/ 1 h 13"/>
                    <a:gd name="T16" fmla="*/ 1 w 14"/>
                    <a:gd name="T17" fmla="*/ 1 h 13"/>
                    <a:gd name="T18" fmla="*/ 1 w 14"/>
                    <a:gd name="T19" fmla="*/ 1 h 13"/>
                    <a:gd name="T20" fmla="*/ 1 w 14"/>
                    <a:gd name="T21" fmla="*/ 1 h 13"/>
                    <a:gd name="T22" fmla="*/ 1 w 14"/>
                    <a:gd name="T23" fmla="*/ 1 h 13"/>
                    <a:gd name="T24" fmla="*/ 1 w 14"/>
                    <a:gd name="T25" fmla="*/ 1 h 13"/>
                    <a:gd name="T26" fmla="*/ 1 w 14"/>
                    <a:gd name="T27" fmla="*/ 1 h 13"/>
                    <a:gd name="T28" fmla="*/ 1 w 14"/>
                    <a:gd name="T29" fmla="*/ 1 h 13"/>
                    <a:gd name="T30" fmla="*/ 0 w 14"/>
                    <a:gd name="T31" fmla="*/ 1 h 13"/>
                    <a:gd name="T32" fmla="*/ 0 w 14"/>
                    <a:gd name="T33" fmla="*/ 1 h 13"/>
                    <a:gd name="T34" fmla="*/ 0 w 14"/>
                    <a:gd name="T35" fmla="*/ 1 h 13"/>
                    <a:gd name="T36" fmla="*/ 0 w 14"/>
                    <a:gd name="T37" fmla="*/ 1 h 13"/>
                    <a:gd name="T38" fmla="*/ 0 w 14"/>
                    <a:gd name="T39" fmla="*/ 1 h 13"/>
                    <a:gd name="T40" fmla="*/ 1 w 14"/>
                    <a:gd name="T41" fmla="*/ 1 h 13"/>
                    <a:gd name="T42" fmla="*/ 1 w 14"/>
                    <a:gd name="T43" fmla="*/ 1 h 13"/>
                    <a:gd name="T44" fmla="*/ 1 w 14"/>
                    <a:gd name="T45" fmla="*/ 1 h 13"/>
                    <a:gd name="T46" fmla="*/ 1 w 14"/>
                    <a:gd name="T47" fmla="*/ 1 h 13"/>
                    <a:gd name="T48" fmla="*/ 1 w 14"/>
                    <a:gd name="T49" fmla="*/ 0 h 13"/>
                    <a:gd name="T50" fmla="*/ 1 w 14"/>
                    <a:gd name="T51" fmla="*/ 0 h 13"/>
                    <a:gd name="T52" fmla="*/ 1 w 14"/>
                    <a:gd name="T53" fmla="*/ 0 h 13"/>
                    <a:gd name="T54" fmla="*/ 1 w 14"/>
                    <a:gd name="T55" fmla="*/ 1 h 13"/>
                    <a:gd name="T56" fmla="*/ 1 w 14"/>
                    <a:gd name="T57" fmla="*/ 1 h 13"/>
                    <a:gd name="T58" fmla="*/ 1 w 14"/>
                    <a:gd name="T59" fmla="*/ 1 h 13"/>
                    <a:gd name="T60" fmla="*/ 1 w 14"/>
                    <a:gd name="T61" fmla="*/ 1 h 13"/>
                    <a:gd name="T62" fmla="*/ 1 w 14"/>
                    <a:gd name="T63" fmla="*/ 1 h 13"/>
                    <a:gd name="T64" fmla="*/ 1 w 14"/>
                    <a:gd name="T65" fmla="*/ 1 h 13"/>
                    <a:gd name="T66" fmla="*/ 1 w 14"/>
                    <a:gd name="T67" fmla="*/ 1 h 1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4"/>
                    <a:gd name="T103" fmla="*/ 0 h 13"/>
                    <a:gd name="T104" fmla="*/ 14 w 14"/>
                    <a:gd name="T105" fmla="*/ 13 h 1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4" h="13">
                      <a:moveTo>
                        <a:pt x="14" y="8"/>
                      </a:move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3" y="11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2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2" y="2"/>
                      </a:lnTo>
                      <a:lnTo>
                        <a:pt x="13" y="3"/>
                      </a:lnTo>
                      <a:lnTo>
                        <a:pt x="13" y="5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1" name="Freeform 1334"/>
                <p:cNvSpPr>
                  <a:spLocks/>
                </p:cNvSpPr>
                <p:nvPr/>
              </p:nvSpPr>
              <p:spPr bwMode="auto">
                <a:xfrm>
                  <a:off x="807" y="1400"/>
                  <a:ext cx="6" cy="5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0 h 11"/>
                    <a:gd name="T4" fmla="*/ 1 w 12"/>
                    <a:gd name="T5" fmla="*/ 0 h 11"/>
                    <a:gd name="T6" fmla="*/ 1 w 12"/>
                    <a:gd name="T7" fmla="*/ 0 h 11"/>
                    <a:gd name="T8" fmla="*/ 1 w 12"/>
                    <a:gd name="T9" fmla="*/ 0 h 11"/>
                    <a:gd name="T10" fmla="*/ 1 w 12"/>
                    <a:gd name="T11" fmla="*/ 0 h 11"/>
                    <a:gd name="T12" fmla="*/ 1 w 12"/>
                    <a:gd name="T13" fmla="*/ 0 h 11"/>
                    <a:gd name="T14" fmla="*/ 1 w 12"/>
                    <a:gd name="T15" fmla="*/ 0 h 11"/>
                    <a:gd name="T16" fmla="*/ 1 w 12"/>
                    <a:gd name="T17" fmla="*/ 0 h 11"/>
                    <a:gd name="T18" fmla="*/ 1 w 12"/>
                    <a:gd name="T19" fmla="*/ 0 h 11"/>
                    <a:gd name="T20" fmla="*/ 1 w 12"/>
                    <a:gd name="T21" fmla="*/ 0 h 11"/>
                    <a:gd name="T22" fmla="*/ 1 w 12"/>
                    <a:gd name="T23" fmla="*/ 0 h 11"/>
                    <a:gd name="T24" fmla="*/ 1 w 12"/>
                    <a:gd name="T25" fmla="*/ 0 h 11"/>
                    <a:gd name="T26" fmla="*/ 1 w 12"/>
                    <a:gd name="T27" fmla="*/ 0 h 11"/>
                    <a:gd name="T28" fmla="*/ 0 w 12"/>
                    <a:gd name="T29" fmla="*/ 0 h 11"/>
                    <a:gd name="T30" fmla="*/ 0 w 12"/>
                    <a:gd name="T31" fmla="*/ 0 h 11"/>
                    <a:gd name="T32" fmla="*/ 0 w 12"/>
                    <a:gd name="T33" fmla="*/ 0 h 11"/>
                    <a:gd name="T34" fmla="*/ 0 w 12"/>
                    <a:gd name="T35" fmla="*/ 0 h 11"/>
                    <a:gd name="T36" fmla="*/ 0 w 12"/>
                    <a:gd name="T37" fmla="*/ 0 h 11"/>
                    <a:gd name="T38" fmla="*/ 0 w 12"/>
                    <a:gd name="T39" fmla="*/ 0 h 11"/>
                    <a:gd name="T40" fmla="*/ 1 w 12"/>
                    <a:gd name="T41" fmla="*/ 0 h 11"/>
                    <a:gd name="T42" fmla="*/ 1 w 12"/>
                    <a:gd name="T43" fmla="*/ 0 h 11"/>
                    <a:gd name="T44" fmla="*/ 1 w 12"/>
                    <a:gd name="T45" fmla="*/ 0 h 11"/>
                    <a:gd name="T46" fmla="*/ 1 w 12"/>
                    <a:gd name="T47" fmla="*/ 0 h 11"/>
                    <a:gd name="T48" fmla="*/ 1 w 12"/>
                    <a:gd name="T49" fmla="*/ 0 h 11"/>
                    <a:gd name="T50" fmla="*/ 1 w 12"/>
                    <a:gd name="T51" fmla="*/ 0 h 11"/>
                    <a:gd name="T52" fmla="*/ 1 w 12"/>
                    <a:gd name="T53" fmla="*/ 0 h 11"/>
                    <a:gd name="T54" fmla="*/ 1 w 12"/>
                    <a:gd name="T55" fmla="*/ 0 h 11"/>
                    <a:gd name="T56" fmla="*/ 1 w 12"/>
                    <a:gd name="T57" fmla="*/ 0 h 11"/>
                    <a:gd name="T58" fmla="*/ 1 w 12"/>
                    <a:gd name="T59" fmla="*/ 0 h 11"/>
                    <a:gd name="T60" fmla="*/ 1 w 12"/>
                    <a:gd name="T61" fmla="*/ 0 h 11"/>
                    <a:gd name="T62" fmla="*/ 1 w 12"/>
                    <a:gd name="T63" fmla="*/ 0 h 11"/>
                    <a:gd name="T64" fmla="*/ 1 w 12"/>
                    <a:gd name="T65" fmla="*/ 0 h 11"/>
                    <a:gd name="T66" fmla="*/ 1 w 12"/>
                    <a:gd name="T67" fmla="*/ 0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"/>
                    <a:gd name="T103" fmla="*/ 0 h 11"/>
                    <a:gd name="T104" fmla="*/ 12 w 12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" h="11">
                      <a:moveTo>
                        <a:pt x="12" y="7"/>
                      </a:moveTo>
                      <a:lnTo>
                        <a:pt x="12" y="8"/>
                      </a:lnTo>
                      <a:lnTo>
                        <a:pt x="12" y="9"/>
                      </a:lnTo>
                      <a:lnTo>
                        <a:pt x="11" y="10"/>
                      </a:lnTo>
                      <a:lnTo>
                        <a:pt x="11" y="11"/>
                      </a:lnTo>
                      <a:lnTo>
                        <a:pt x="10" y="11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2" y="5"/>
                      </a:lnTo>
                      <a:lnTo>
                        <a:pt x="12" y="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2" name="Freeform 1335"/>
                <p:cNvSpPr>
                  <a:spLocks/>
                </p:cNvSpPr>
                <p:nvPr/>
              </p:nvSpPr>
              <p:spPr bwMode="auto">
                <a:xfrm>
                  <a:off x="814" y="1383"/>
                  <a:ext cx="22" cy="41"/>
                </a:xfrm>
                <a:custGeom>
                  <a:avLst/>
                  <a:gdLst>
                    <a:gd name="T0" fmla="*/ 1 w 44"/>
                    <a:gd name="T1" fmla="*/ 0 h 84"/>
                    <a:gd name="T2" fmla="*/ 1 w 44"/>
                    <a:gd name="T3" fmla="*/ 0 h 84"/>
                    <a:gd name="T4" fmla="*/ 1 w 44"/>
                    <a:gd name="T5" fmla="*/ 0 h 84"/>
                    <a:gd name="T6" fmla="*/ 1 w 44"/>
                    <a:gd name="T7" fmla="*/ 0 h 84"/>
                    <a:gd name="T8" fmla="*/ 1 w 44"/>
                    <a:gd name="T9" fmla="*/ 0 h 84"/>
                    <a:gd name="T10" fmla="*/ 1 w 44"/>
                    <a:gd name="T11" fmla="*/ 0 h 84"/>
                    <a:gd name="T12" fmla="*/ 1 w 44"/>
                    <a:gd name="T13" fmla="*/ 0 h 84"/>
                    <a:gd name="T14" fmla="*/ 1 w 44"/>
                    <a:gd name="T15" fmla="*/ 0 h 84"/>
                    <a:gd name="T16" fmla="*/ 1 w 44"/>
                    <a:gd name="T17" fmla="*/ 0 h 84"/>
                    <a:gd name="T18" fmla="*/ 1 w 44"/>
                    <a:gd name="T19" fmla="*/ 0 h 84"/>
                    <a:gd name="T20" fmla="*/ 1 w 44"/>
                    <a:gd name="T21" fmla="*/ 0 h 84"/>
                    <a:gd name="T22" fmla="*/ 1 w 44"/>
                    <a:gd name="T23" fmla="*/ 0 h 84"/>
                    <a:gd name="T24" fmla="*/ 1 w 44"/>
                    <a:gd name="T25" fmla="*/ 0 h 84"/>
                    <a:gd name="T26" fmla="*/ 1 w 44"/>
                    <a:gd name="T27" fmla="*/ 0 h 84"/>
                    <a:gd name="T28" fmla="*/ 1 w 44"/>
                    <a:gd name="T29" fmla="*/ 0 h 84"/>
                    <a:gd name="T30" fmla="*/ 1 w 44"/>
                    <a:gd name="T31" fmla="*/ 0 h 84"/>
                    <a:gd name="T32" fmla="*/ 1 w 44"/>
                    <a:gd name="T33" fmla="*/ 0 h 84"/>
                    <a:gd name="T34" fmla="*/ 1 w 44"/>
                    <a:gd name="T35" fmla="*/ 0 h 84"/>
                    <a:gd name="T36" fmla="*/ 0 w 44"/>
                    <a:gd name="T37" fmla="*/ 0 h 84"/>
                    <a:gd name="T38" fmla="*/ 1 w 44"/>
                    <a:gd name="T39" fmla="*/ 0 h 84"/>
                    <a:gd name="T40" fmla="*/ 1 w 44"/>
                    <a:gd name="T41" fmla="*/ 0 h 84"/>
                    <a:gd name="T42" fmla="*/ 1 w 44"/>
                    <a:gd name="T43" fmla="*/ 0 h 84"/>
                    <a:gd name="T44" fmla="*/ 1 w 44"/>
                    <a:gd name="T45" fmla="*/ 0 h 84"/>
                    <a:gd name="T46" fmla="*/ 1 w 44"/>
                    <a:gd name="T47" fmla="*/ 0 h 84"/>
                    <a:gd name="T48" fmla="*/ 1 w 44"/>
                    <a:gd name="T49" fmla="*/ 0 h 84"/>
                    <a:gd name="T50" fmla="*/ 1 w 44"/>
                    <a:gd name="T51" fmla="*/ 0 h 84"/>
                    <a:gd name="T52" fmla="*/ 1 w 44"/>
                    <a:gd name="T53" fmla="*/ 0 h 84"/>
                    <a:gd name="T54" fmla="*/ 1 w 44"/>
                    <a:gd name="T55" fmla="*/ 0 h 84"/>
                    <a:gd name="T56" fmla="*/ 1 w 44"/>
                    <a:gd name="T57" fmla="*/ 0 h 84"/>
                    <a:gd name="T58" fmla="*/ 1 w 44"/>
                    <a:gd name="T59" fmla="*/ 0 h 84"/>
                    <a:gd name="T60" fmla="*/ 1 w 44"/>
                    <a:gd name="T61" fmla="*/ 0 h 84"/>
                    <a:gd name="T62" fmla="*/ 1 w 44"/>
                    <a:gd name="T63" fmla="*/ 0 h 84"/>
                    <a:gd name="T64" fmla="*/ 1 w 44"/>
                    <a:gd name="T65" fmla="*/ 0 h 84"/>
                    <a:gd name="T66" fmla="*/ 1 w 44"/>
                    <a:gd name="T67" fmla="*/ 0 h 84"/>
                    <a:gd name="T68" fmla="*/ 1 w 44"/>
                    <a:gd name="T69" fmla="*/ 0 h 84"/>
                    <a:gd name="T70" fmla="*/ 1 w 44"/>
                    <a:gd name="T71" fmla="*/ 0 h 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4"/>
                    <a:gd name="T109" fmla="*/ 0 h 84"/>
                    <a:gd name="T110" fmla="*/ 44 w 44"/>
                    <a:gd name="T111" fmla="*/ 84 h 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4" h="8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12" y="5"/>
                      </a:lnTo>
                      <a:lnTo>
                        <a:pt x="18" y="8"/>
                      </a:lnTo>
                      <a:lnTo>
                        <a:pt x="25" y="13"/>
                      </a:lnTo>
                      <a:lnTo>
                        <a:pt x="30" y="20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5" y="34"/>
                      </a:lnTo>
                      <a:lnTo>
                        <a:pt x="35" y="41"/>
                      </a:lnTo>
                      <a:lnTo>
                        <a:pt x="34" y="50"/>
                      </a:lnTo>
                      <a:lnTo>
                        <a:pt x="32" y="58"/>
                      </a:lnTo>
                      <a:lnTo>
                        <a:pt x="29" y="65"/>
                      </a:lnTo>
                      <a:lnTo>
                        <a:pt x="25" y="72"/>
                      </a:lnTo>
                      <a:lnTo>
                        <a:pt x="19" y="76"/>
                      </a:lnTo>
                      <a:lnTo>
                        <a:pt x="14" y="79"/>
                      </a:lnTo>
                      <a:lnTo>
                        <a:pt x="7" y="82"/>
                      </a:lnTo>
                      <a:lnTo>
                        <a:pt x="0" y="84"/>
                      </a:lnTo>
                      <a:lnTo>
                        <a:pt x="8" y="81"/>
                      </a:lnTo>
                      <a:lnTo>
                        <a:pt x="16" y="79"/>
                      </a:lnTo>
                      <a:lnTo>
                        <a:pt x="22" y="76"/>
                      </a:lnTo>
                      <a:lnTo>
                        <a:pt x="29" y="73"/>
                      </a:lnTo>
                      <a:lnTo>
                        <a:pt x="34" y="68"/>
                      </a:lnTo>
                      <a:lnTo>
                        <a:pt x="39" y="64"/>
                      </a:lnTo>
                      <a:lnTo>
                        <a:pt x="42" y="59"/>
                      </a:lnTo>
                      <a:lnTo>
                        <a:pt x="44" y="55"/>
                      </a:lnTo>
                      <a:lnTo>
                        <a:pt x="44" y="19"/>
                      </a:lnTo>
                      <a:lnTo>
                        <a:pt x="43" y="18"/>
                      </a:lnTo>
                      <a:lnTo>
                        <a:pt x="40" y="16"/>
                      </a:lnTo>
                      <a:lnTo>
                        <a:pt x="34" y="13"/>
                      </a:lnTo>
                      <a:lnTo>
                        <a:pt x="28" y="9"/>
                      </a:lnTo>
                      <a:lnTo>
                        <a:pt x="21" y="6"/>
                      </a:lnTo>
                      <a:lnTo>
                        <a:pt x="14" y="4"/>
                      </a:lnTo>
                      <a:lnTo>
                        <a:pt x="7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3" name="Freeform 1336"/>
                <p:cNvSpPr>
                  <a:spLocks/>
                </p:cNvSpPr>
                <p:nvPr/>
              </p:nvSpPr>
              <p:spPr bwMode="auto">
                <a:xfrm>
                  <a:off x="814" y="1383"/>
                  <a:ext cx="22" cy="41"/>
                </a:xfrm>
                <a:custGeom>
                  <a:avLst/>
                  <a:gdLst>
                    <a:gd name="T0" fmla="*/ 1 w 44"/>
                    <a:gd name="T1" fmla="*/ 0 h 84"/>
                    <a:gd name="T2" fmla="*/ 1 w 44"/>
                    <a:gd name="T3" fmla="*/ 0 h 84"/>
                    <a:gd name="T4" fmla="*/ 1 w 44"/>
                    <a:gd name="T5" fmla="*/ 0 h 84"/>
                    <a:gd name="T6" fmla="*/ 1 w 44"/>
                    <a:gd name="T7" fmla="*/ 0 h 84"/>
                    <a:gd name="T8" fmla="*/ 1 w 44"/>
                    <a:gd name="T9" fmla="*/ 0 h 84"/>
                    <a:gd name="T10" fmla="*/ 1 w 44"/>
                    <a:gd name="T11" fmla="*/ 0 h 84"/>
                    <a:gd name="T12" fmla="*/ 1 w 44"/>
                    <a:gd name="T13" fmla="*/ 0 h 84"/>
                    <a:gd name="T14" fmla="*/ 1 w 44"/>
                    <a:gd name="T15" fmla="*/ 0 h 84"/>
                    <a:gd name="T16" fmla="*/ 1 w 44"/>
                    <a:gd name="T17" fmla="*/ 0 h 84"/>
                    <a:gd name="T18" fmla="*/ 1 w 44"/>
                    <a:gd name="T19" fmla="*/ 0 h 84"/>
                    <a:gd name="T20" fmla="*/ 1 w 44"/>
                    <a:gd name="T21" fmla="*/ 0 h 84"/>
                    <a:gd name="T22" fmla="*/ 1 w 44"/>
                    <a:gd name="T23" fmla="*/ 0 h 84"/>
                    <a:gd name="T24" fmla="*/ 1 w 44"/>
                    <a:gd name="T25" fmla="*/ 0 h 84"/>
                    <a:gd name="T26" fmla="*/ 1 w 44"/>
                    <a:gd name="T27" fmla="*/ 0 h 84"/>
                    <a:gd name="T28" fmla="*/ 1 w 44"/>
                    <a:gd name="T29" fmla="*/ 0 h 84"/>
                    <a:gd name="T30" fmla="*/ 1 w 44"/>
                    <a:gd name="T31" fmla="*/ 0 h 84"/>
                    <a:gd name="T32" fmla="*/ 1 w 44"/>
                    <a:gd name="T33" fmla="*/ 0 h 84"/>
                    <a:gd name="T34" fmla="*/ 1 w 44"/>
                    <a:gd name="T35" fmla="*/ 0 h 84"/>
                    <a:gd name="T36" fmla="*/ 0 w 44"/>
                    <a:gd name="T37" fmla="*/ 0 h 84"/>
                    <a:gd name="T38" fmla="*/ 1 w 44"/>
                    <a:gd name="T39" fmla="*/ 0 h 84"/>
                    <a:gd name="T40" fmla="*/ 1 w 44"/>
                    <a:gd name="T41" fmla="*/ 0 h 84"/>
                    <a:gd name="T42" fmla="*/ 1 w 44"/>
                    <a:gd name="T43" fmla="*/ 0 h 84"/>
                    <a:gd name="T44" fmla="*/ 1 w 44"/>
                    <a:gd name="T45" fmla="*/ 0 h 84"/>
                    <a:gd name="T46" fmla="*/ 1 w 44"/>
                    <a:gd name="T47" fmla="*/ 0 h 84"/>
                    <a:gd name="T48" fmla="*/ 1 w 44"/>
                    <a:gd name="T49" fmla="*/ 0 h 84"/>
                    <a:gd name="T50" fmla="*/ 1 w 44"/>
                    <a:gd name="T51" fmla="*/ 0 h 84"/>
                    <a:gd name="T52" fmla="*/ 1 w 44"/>
                    <a:gd name="T53" fmla="*/ 0 h 84"/>
                    <a:gd name="T54" fmla="*/ 1 w 44"/>
                    <a:gd name="T55" fmla="*/ 0 h 84"/>
                    <a:gd name="T56" fmla="*/ 1 w 44"/>
                    <a:gd name="T57" fmla="*/ 0 h 84"/>
                    <a:gd name="T58" fmla="*/ 1 w 44"/>
                    <a:gd name="T59" fmla="*/ 0 h 84"/>
                    <a:gd name="T60" fmla="*/ 1 w 44"/>
                    <a:gd name="T61" fmla="*/ 0 h 84"/>
                    <a:gd name="T62" fmla="*/ 1 w 44"/>
                    <a:gd name="T63" fmla="*/ 0 h 84"/>
                    <a:gd name="T64" fmla="*/ 1 w 44"/>
                    <a:gd name="T65" fmla="*/ 0 h 84"/>
                    <a:gd name="T66" fmla="*/ 1 w 44"/>
                    <a:gd name="T67" fmla="*/ 0 h 84"/>
                    <a:gd name="T68" fmla="*/ 1 w 44"/>
                    <a:gd name="T69" fmla="*/ 0 h 84"/>
                    <a:gd name="T70" fmla="*/ 1 w 44"/>
                    <a:gd name="T71" fmla="*/ 0 h 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4"/>
                    <a:gd name="T109" fmla="*/ 0 h 84"/>
                    <a:gd name="T110" fmla="*/ 44 w 44"/>
                    <a:gd name="T111" fmla="*/ 84 h 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4" h="8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12" y="5"/>
                      </a:lnTo>
                      <a:lnTo>
                        <a:pt x="18" y="8"/>
                      </a:lnTo>
                      <a:lnTo>
                        <a:pt x="25" y="13"/>
                      </a:lnTo>
                      <a:lnTo>
                        <a:pt x="30" y="20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5" y="34"/>
                      </a:lnTo>
                      <a:lnTo>
                        <a:pt x="35" y="41"/>
                      </a:lnTo>
                      <a:lnTo>
                        <a:pt x="34" y="50"/>
                      </a:lnTo>
                      <a:lnTo>
                        <a:pt x="32" y="58"/>
                      </a:lnTo>
                      <a:lnTo>
                        <a:pt x="29" y="65"/>
                      </a:lnTo>
                      <a:lnTo>
                        <a:pt x="25" y="72"/>
                      </a:lnTo>
                      <a:lnTo>
                        <a:pt x="19" y="76"/>
                      </a:lnTo>
                      <a:lnTo>
                        <a:pt x="14" y="79"/>
                      </a:lnTo>
                      <a:lnTo>
                        <a:pt x="7" y="82"/>
                      </a:lnTo>
                      <a:lnTo>
                        <a:pt x="0" y="84"/>
                      </a:lnTo>
                      <a:lnTo>
                        <a:pt x="8" y="81"/>
                      </a:lnTo>
                      <a:lnTo>
                        <a:pt x="16" y="79"/>
                      </a:lnTo>
                      <a:lnTo>
                        <a:pt x="22" y="76"/>
                      </a:lnTo>
                      <a:lnTo>
                        <a:pt x="29" y="73"/>
                      </a:lnTo>
                      <a:lnTo>
                        <a:pt x="34" y="68"/>
                      </a:lnTo>
                      <a:lnTo>
                        <a:pt x="39" y="64"/>
                      </a:lnTo>
                      <a:lnTo>
                        <a:pt x="42" y="59"/>
                      </a:lnTo>
                      <a:lnTo>
                        <a:pt x="44" y="55"/>
                      </a:lnTo>
                      <a:lnTo>
                        <a:pt x="44" y="19"/>
                      </a:lnTo>
                      <a:lnTo>
                        <a:pt x="43" y="18"/>
                      </a:lnTo>
                      <a:lnTo>
                        <a:pt x="40" y="16"/>
                      </a:lnTo>
                      <a:lnTo>
                        <a:pt x="34" y="13"/>
                      </a:lnTo>
                      <a:lnTo>
                        <a:pt x="28" y="9"/>
                      </a:lnTo>
                      <a:lnTo>
                        <a:pt x="21" y="6"/>
                      </a:lnTo>
                      <a:lnTo>
                        <a:pt x="14" y="4"/>
                      </a:lnTo>
                      <a:lnTo>
                        <a:pt x="7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4" name="Freeform 1337"/>
                <p:cNvSpPr>
                  <a:spLocks/>
                </p:cNvSpPr>
                <p:nvPr/>
              </p:nvSpPr>
              <p:spPr bwMode="auto">
                <a:xfrm>
                  <a:off x="798" y="1389"/>
                  <a:ext cx="27" cy="25"/>
                </a:xfrm>
                <a:custGeom>
                  <a:avLst/>
                  <a:gdLst>
                    <a:gd name="T0" fmla="*/ 1 w 54"/>
                    <a:gd name="T1" fmla="*/ 0 h 51"/>
                    <a:gd name="T2" fmla="*/ 1 w 54"/>
                    <a:gd name="T3" fmla="*/ 0 h 51"/>
                    <a:gd name="T4" fmla="*/ 1 w 54"/>
                    <a:gd name="T5" fmla="*/ 0 h 51"/>
                    <a:gd name="T6" fmla="*/ 1 w 54"/>
                    <a:gd name="T7" fmla="*/ 0 h 51"/>
                    <a:gd name="T8" fmla="*/ 1 w 54"/>
                    <a:gd name="T9" fmla="*/ 0 h 51"/>
                    <a:gd name="T10" fmla="*/ 1 w 54"/>
                    <a:gd name="T11" fmla="*/ 0 h 51"/>
                    <a:gd name="T12" fmla="*/ 1 w 54"/>
                    <a:gd name="T13" fmla="*/ 0 h 51"/>
                    <a:gd name="T14" fmla="*/ 0 w 54"/>
                    <a:gd name="T15" fmla="*/ 0 h 51"/>
                    <a:gd name="T16" fmla="*/ 0 w 54"/>
                    <a:gd name="T17" fmla="*/ 0 h 51"/>
                    <a:gd name="T18" fmla="*/ 0 w 54"/>
                    <a:gd name="T19" fmla="*/ 0 h 51"/>
                    <a:gd name="T20" fmla="*/ 1 w 54"/>
                    <a:gd name="T21" fmla="*/ 0 h 51"/>
                    <a:gd name="T22" fmla="*/ 1 w 54"/>
                    <a:gd name="T23" fmla="*/ 0 h 51"/>
                    <a:gd name="T24" fmla="*/ 1 w 54"/>
                    <a:gd name="T25" fmla="*/ 0 h 51"/>
                    <a:gd name="T26" fmla="*/ 1 w 54"/>
                    <a:gd name="T27" fmla="*/ 0 h 51"/>
                    <a:gd name="T28" fmla="*/ 1 w 54"/>
                    <a:gd name="T29" fmla="*/ 0 h 51"/>
                    <a:gd name="T30" fmla="*/ 1 w 54"/>
                    <a:gd name="T31" fmla="*/ 0 h 51"/>
                    <a:gd name="T32" fmla="*/ 1 w 54"/>
                    <a:gd name="T33" fmla="*/ 0 h 51"/>
                    <a:gd name="T34" fmla="*/ 1 w 54"/>
                    <a:gd name="T35" fmla="*/ 0 h 51"/>
                    <a:gd name="T36" fmla="*/ 1 w 54"/>
                    <a:gd name="T37" fmla="*/ 0 h 51"/>
                    <a:gd name="T38" fmla="*/ 1 w 54"/>
                    <a:gd name="T39" fmla="*/ 0 h 51"/>
                    <a:gd name="T40" fmla="*/ 1 w 54"/>
                    <a:gd name="T41" fmla="*/ 0 h 51"/>
                    <a:gd name="T42" fmla="*/ 1 w 54"/>
                    <a:gd name="T43" fmla="*/ 0 h 51"/>
                    <a:gd name="T44" fmla="*/ 1 w 54"/>
                    <a:gd name="T45" fmla="*/ 0 h 51"/>
                    <a:gd name="T46" fmla="*/ 1 w 54"/>
                    <a:gd name="T47" fmla="*/ 0 h 51"/>
                    <a:gd name="T48" fmla="*/ 1 w 54"/>
                    <a:gd name="T49" fmla="*/ 0 h 51"/>
                    <a:gd name="T50" fmla="*/ 1 w 54"/>
                    <a:gd name="T51" fmla="*/ 0 h 51"/>
                    <a:gd name="T52" fmla="*/ 1 w 54"/>
                    <a:gd name="T53" fmla="*/ 0 h 51"/>
                    <a:gd name="T54" fmla="*/ 1 w 54"/>
                    <a:gd name="T55" fmla="*/ 0 h 51"/>
                    <a:gd name="T56" fmla="*/ 1 w 54"/>
                    <a:gd name="T57" fmla="*/ 0 h 51"/>
                    <a:gd name="T58" fmla="*/ 1 w 54"/>
                    <a:gd name="T59" fmla="*/ 0 h 51"/>
                    <a:gd name="T60" fmla="*/ 1 w 54"/>
                    <a:gd name="T61" fmla="*/ 0 h 51"/>
                    <a:gd name="T62" fmla="*/ 1 w 54"/>
                    <a:gd name="T63" fmla="*/ 0 h 51"/>
                    <a:gd name="T64" fmla="*/ 1 w 54"/>
                    <a:gd name="T65" fmla="*/ 0 h 51"/>
                    <a:gd name="T66" fmla="*/ 1 w 54"/>
                    <a:gd name="T67" fmla="*/ 0 h 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51"/>
                    <a:gd name="T104" fmla="*/ 54 w 54"/>
                    <a:gd name="T105" fmla="*/ 51 h 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51">
                      <a:moveTo>
                        <a:pt x="27" y="0"/>
                      </a:moveTo>
                      <a:lnTo>
                        <a:pt x="22" y="1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5" y="46"/>
                      </a:lnTo>
                      <a:lnTo>
                        <a:pt x="7" y="47"/>
                      </a:lnTo>
                      <a:lnTo>
                        <a:pt x="9" y="50"/>
                      </a:lnTo>
                      <a:lnTo>
                        <a:pt x="11" y="51"/>
                      </a:lnTo>
                      <a:lnTo>
                        <a:pt x="12" y="51"/>
                      </a:lnTo>
                      <a:lnTo>
                        <a:pt x="46" y="51"/>
                      </a:lnTo>
                      <a:lnTo>
                        <a:pt x="46" y="50"/>
                      </a:lnTo>
                      <a:lnTo>
                        <a:pt x="47" y="49"/>
                      </a:lnTo>
                      <a:lnTo>
                        <a:pt x="48" y="46"/>
                      </a:lnTo>
                      <a:lnTo>
                        <a:pt x="50" y="44"/>
                      </a:lnTo>
                      <a:lnTo>
                        <a:pt x="51" y="41"/>
                      </a:lnTo>
                      <a:lnTo>
                        <a:pt x="52" y="36"/>
                      </a:lnTo>
                      <a:lnTo>
                        <a:pt x="53" y="33"/>
                      </a:lnTo>
                      <a:lnTo>
                        <a:pt x="54" y="29"/>
                      </a:lnTo>
                      <a:lnTo>
                        <a:pt x="53" y="24"/>
                      </a:lnTo>
                      <a:lnTo>
                        <a:pt x="52" y="20"/>
                      </a:lnTo>
                      <a:lnTo>
                        <a:pt x="51" y="15"/>
                      </a:lnTo>
                      <a:lnTo>
                        <a:pt x="48" y="10"/>
                      </a:lnTo>
                      <a:lnTo>
                        <a:pt x="45" y="6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5" name="Freeform 1338"/>
                <p:cNvSpPr>
                  <a:spLocks/>
                </p:cNvSpPr>
                <p:nvPr/>
              </p:nvSpPr>
              <p:spPr bwMode="auto">
                <a:xfrm>
                  <a:off x="774" y="1387"/>
                  <a:ext cx="19" cy="20"/>
                </a:xfrm>
                <a:custGeom>
                  <a:avLst/>
                  <a:gdLst>
                    <a:gd name="T0" fmla="*/ 0 w 40"/>
                    <a:gd name="T1" fmla="*/ 0 h 41"/>
                    <a:gd name="T2" fmla="*/ 0 w 40"/>
                    <a:gd name="T3" fmla="*/ 0 h 41"/>
                    <a:gd name="T4" fmla="*/ 0 w 40"/>
                    <a:gd name="T5" fmla="*/ 0 h 41"/>
                    <a:gd name="T6" fmla="*/ 0 w 40"/>
                    <a:gd name="T7" fmla="*/ 0 h 41"/>
                    <a:gd name="T8" fmla="*/ 0 w 40"/>
                    <a:gd name="T9" fmla="*/ 0 h 41"/>
                    <a:gd name="T10" fmla="*/ 0 w 40"/>
                    <a:gd name="T11" fmla="*/ 0 h 41"/>
                    <a:gd name="T12" fmla="*/ 0 w 40"/>
                    <a:gd name="T13" fmla="*/ 0 h 41"/>
                    <a:gd name="T14" fmla="*/ 0 w 40"/>
                    <a:gd name="T15" fmla="*/ 0 h 41"/>
                    <a:gd name="T16" fmla="*/ 0 w 40"/>
                    <a:gd name="T17" fmla="*/ 0 h 41"/>
                    <a:gd name="T18" fmla="*/ 0 w 40"/>
                    <a:gd name="T19" fmla="*/ 0 h 41"/>
                    <a:gd name="T20" fmla="*/ 0 w 40"/>
                    <a:gd name="T21" fmla="*/ 0 h 41"/>
                    <a:gd name="T22" fmla="*/ 0 w 40"/>
                    <a:gd name="T23" fmla="*/ 0 h 41"/>
                    <a:gd name="T24" fmla="*/ 0 w 40"/>
                    <a:gd name="T25" fmla="*/ 0 h 41"/>
                    <a:gd name="T26" fmla="*/ 0 w 40"/>
                    <a:gd name="T27" fmla="*/ 0 h 41"/>
                    <a:gd name="T28" fmla="*/ 0 w 40"/>
                    <a:gd name="T29" fmla="*/ 0 h 41"/>
                    <a:gd name="T30" fmla="*/ 0 w 40"/>
                    <a:gd name="T31" fmla="*/ 0 h 41"/>
                    <a:gd name="T32" fmla="*/ 0 w 40"/>
                    <a:gd name="T33" fmla="*/ 0 h 41"/>
                    <a:gd name="T34" fmla="*/ 0 w 40"/>
                    <a:gd name="T35" fmla="*/ 0 h 41"/>
                    <a:gd name="T36" fmla="*/ 0 w 40"/>
                    <a:gd name="T37" fmla="*/ 0 h 41"/>
                    <a:gd name="T38" fmla="*/ 0 w 40"/>
                    <a:gd name="T39" fmla="*/ 0 h 41"/>
                    <a:gd name="T40" fmla="*/ 0 w 40"/>
                    <a:gd name="T41" fmla="*/ 0 h 41"/>
                    <a:gd name="T42" fmla="*/ 0 w 40"/>
                    <a:gd name="T43" fmla="*/ 0 h 41"/>
                    <a:gd name="T44" fmla="*/ 0 w 40"/>
                    <a:gd name="T45" fmla="*/ 0 h 41"/>
                    <a:gd name="T46" fmla="*/ 0 w 40"/>
                    <a:gd name="T47" fmla="*/ 0 h 41"/>
                    <a:gd name="T48" fmla="*/ 0 w 40"/>
                    <a:gd name="T49" fmla="*/ 0 h 41"/>
                    <a:gd name="T50" fmla="*/ 0 w 40"/>
                    <a:gd name="T51" fmla="*/ 0 h 41"/>
                    <a:gd name="T52" fmla="*/ 0 w 40"/>
                    <a:gd name="T53" fmla="*/ 0 h 41"/>
                    <a:gd name="T54" fmla="*/ 0 w 40"/>
                    <a:gd name="T55" fmla="*/ 0 h 41"/>
                    <a:gd name="T56" fmla="*/ 0 w 40"/>
                    <a:gd name="T57" fmla="*/ 0 h 41"/>
                    <a:gd name="T58" fmla="*/ 0 w 40"/>
                    <a:gd name="T59" fmla="*/ 0 h 41"/>
                    <a:gd name="T60" fmla="*/ 0 w 40"/>
                    <a:gd name="T61" fmla="*/ 0 h 41"/>
                    <a:gd name="T62" fmla="*/ 0 w 40"/>
                    <a:gd name="T63" fmla="*/ 0 h 41"/>
                    <a:gd name="T64" fmla="*/ 0 w 40"/>
                    <a:gd name="T65" fmla="*/ 0 h 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0"/>
                    <a:gd name="T100" fmla="*/ 0 h 41"/>
                    <a:gd name="T101" fmla="*/ 40 w 40"/>
                    <a:gd name="T102" fmla="*/ 41 h 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0" h="41">
                      <a:moveTo>
                        <a:pt x="20" y="41"/>
                      </a:moveTo>
                      <a:lnTo>
                        <a:pt x="23" y="39"/>
                      </a:lnTo>
                      <a:lnTo>
                        <a:pt x="28" y="38"/>
                      </a:lnTo>
                      <a:lnTo>
                        <a:pt x="31" y="37"/>
                      </a:lnTo>
                      <a:lnTo>
                        <a:pt x="33" y="34"/>
                      </a:lnTo>
                      <a:lnTo>
                        <a:pt x="37" y="32"/>
                      </a:lnTo>
                      <a:lnTo>
                        <a:pt x="38" y="29"/>
                      </a:lnTo>
                      <a:lnTo>
                        <a:pt x="39" y="24"/>
                      </a:lnTo>
                      <a:lnTo>
                        <a:pt x="40" y="20"/>
                      </a:lnTo>
                      <a:lnTo>
                        <a:pt x="39" y="16"/>
                      </a:lnTo>
                      <a:lnTo>
                        <a:pt x="38" y="13"/>
                      </a:lnTo>
                      <a:lnTo>
                        <a:pt x="37" y="10"/>
                      </a:lnTo>
                      <a:lnTo>
                        <a:pt x="33" y="7"/>
                      </a:lnTo>
                      <a:lnTo>
                        <a:pt x="31" y="4"/>
                      </a:lnTo>
                      <a:lnTo>
                        <a:pt x="28" y="2"/>
                      </a:lnTo>
                      <a:lnTo>
                        <a:pt x="23" y="1"/>
                      </a:lnTo>
                      <a:lnTo>
                        <a:pt x="20" y="0"/>
                      </a:lnTo>
                      <a:lnTo>
                        <a:pt x="16" y="1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1" y="29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9" y="37"/>
                      </a:lnTo>
                      <a:lnTo>
                        <a:pt x="12" y="38"/>
                      </a:lnTo>
                      <a:lnTo>
                        <a:pt x="16" y="39"/>
                      </a:lnTo>
                      <a:lnTo>
                        <a:pt x="20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6" name="Freeform 1339"/>
                <p:cNvSpPr>
                  <a:spLocks/>
                </p:cNvSpPr>
                <p:nvPr/>
              </p:nvSpPr>
              <p:spPr bwMode="auto">
                <a:xfrm>
                  <a:off x="765" y="1386"/>
                  <a:ext cx="27" cy="7"/>
                </a:xfrm>
                <a:custGeom>
                  <a:avLst/>
                  <a:gdLst>
                    <a:gd name="T0" fmla="*/ 1 w 54"/>
                    <a:gd name="T1" fmla="*/ 0 h 13"/>
                    <a:gd name="T2" fmla="*/ 1 w 54"/>
                    <a:gd name="T3" fmla="*/ 1 h 13"/>
                    <a:gd name="T4" fmla="*/ 1 w 54"/>
                    <a:gd name="T5" fmla="*/ 1 h 13"/>
                    <a:gd name="T6" fmla="*/ 1 w 54"/>
                    <a:gd name="T7" fmla="*/ 1 h 13"/>
                    <a:gd name="T8" fmla="*/ 1 w 54"/>
                    <a:gd name="T9" fmla="*/ 1 h 13"/>
                    <a:gd name="T10" fmla="*/ 1 w 54"/>
                    <a:gd name="T11" fmla="*/ 1 h 13"/>
                    <a:gd name="T12" fmla="*/ 1 w 54"/>
                    <a:gd name="T13" fmla="*/ 1 h 13"/>
                    <a:gd name="T14" fmla="*/ 1 w 54"/>
                    <a:gd name="T15" fmla="*/ 1 h 13"/>
                    <a:gd name="T16" fmla="*/ 1 w 54"/>
                    <a:gd name="T17" fmla="*/ 1 h 13"/>
                    <a:gd name="T18" fmla="*/ 0 w 54"/>
                    <a:gd name="T19" fmla="*/ 1 h 13"/>
                    <a:gd name="T20" fmla="*/ 1 w 54"/>
                    <a:gd name="T21" fmla="*/ 1 h 13"/>
                    <a:gd name="T22" fmla="*/ 1 w 54"/>
                    <a:gd name="T23" fmla="*/ 1 h 13"/>
                    <a:gd name="T24" fmla="*/ 1 w 54"/>
                    <a:gd name="T25" fmla="*/ 1 h 13"/>
                    <a:gd name="T26" fmla="*/ 1 w 54"/>
                    <a:gd name="T27" fmla="*/ 1 h 13"/>
                    <a:gd name="T28" fmla="*/ 1 w 54"/>
                    <a:gd name="T29" fmla="*/ 1 h 13"/>
                    <a:gd name="T30" fmla="*/ 1 w 54"/>
                    <a:gd name="T31" fmla="*/ 1 h 13"/>
                    <a:gd name="T32" fmla="*/ 1 w 54"/>
                    <a:gd name="T33" fmla="*/ 1 h 13"/>
                    <a:gd name="T34" fmla="*/ 1 w 54"/>
                    <a:gd name="T35" fmla="*/ 1 h 13"/>
                    <a:gd name="T36" fmla="*/ 1 w 54"/>
                    <a:gd name="T37" fmla="*/ 1 h 13"/>
                    <a:gd name="T38" fmla="*/ 1 w 54"/>
                    <a:gd name="T39" fmla="*/ 1 h 13"/>
                    <a:gd name="T40" fmla="*/ 1 w 54"/>
                    <a:gd name="T41" fmla="*/ 1 h 13"/>
                    <a:gd name="T42" fmla="*/ 1 w 54"/>
                    <a:gd name="T43" fmla="*/ 1 h 13"/>
                    <a:gd name="T44" fmla="*/ 1 w 54"/>
                    <a:gd name="T45" fmla="*/ 1 h 13"/>
                    <a:gd name="T46" fmla="*/ 1 w 54"/>
                    <a:gd name="T47" fmla="*/ 1 h 13"/>
                    <a:gd name="T48" fmla="*/ 1 w 54"/>
                    <a:gd name="T49" fmla="*/ 1 h 13"/>
                    <a:gd name="T50" fmla="*/ 1 w 54"/>
                    <a:gd name="T51" fmla="*/ 0 h 1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4"/>
                    <a:gd name="T79" fmla="*/ 0 h 13"/>
                    <a:gd name="T80" fmla="*/ 54 w 54"/>
                    <a:gd name="T81" fmla="*/ 13 h 1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4" h="13">
                      <a:moveTo>
                        <a:pt x="35" y="0"/>
                      </a:moveTo>
                      <a:lnTo>
                        <a:pt x="21" y="1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2" y="12"/>
                      </a:lnTo>
                      <a:lnTo>
                        <a:pt x="8" y="13"/>
                      </a:lnTo>
                      <a:lnTo>
                        <a:pt x="16" y="13"/>
                      </a:lnTo>
                      <a:lnTo>
                        <a:pt x="26" y="13"/>
                      </a:lnTo>
                      <a:lnTo>
                        <a:pt x="36" y="13"/>
                      </a:lnTo>
                      <a:lnTo>
                        <a:pt x="45" y="13"/>
                      </a:lnTo>
                      <a:lnTo>
                        <a:pt x="51" y="12"/>
                      </a:lnTo>
                      <a:lnTo>
                        <a:pt x="54" y="12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3"/>
                      </a:lnTo>
                      <a:lnTo>
                        <a:pt x="41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7" name="Freeform 1340"/>
                <p:cNvSpPr>
                  <a:spLocks/>
                </p:cNvSpPr>
                <p:nvPr/>
              </p:nvSpPr>
              <p:spPr bwMode="auto">
                <a:xfrm>
                  <a:off x="765" y="1386"/>
                  <a:ext cx="27" cy="7"/>
                </a:xfrm>
                <a:custGeom>
                  <a:avLst/>
                  <a:gdLst>
                    <a:gd name="T0" fmla="*/ 1 w 54"/>
                    <a:gd name="T1" fmla="*/ 0 h 13"/>
                    <a:gd name="T2" fmla="*/ 1 w 54"/>
                    <a:gd name="T3" fmla="*/ 1 h 13"/>
                    <a:gd name="T4" fmla="*/ 1 w 54"/>
                    <a:gd name="T5" fmla="*/ 1 h 13"/>
                    <a:gd name="T6" fmla="*/ 1 w 54"/>
                    <a:gd name="T7" fmla="*/ 1 h 13"/>
                    <a:gd name="T8" fmla="*/ 1 w 54"/>
                    <a:gd name="T9" fmla="*/ 1 h 13"/>
                    <a:gd name="T10" fmla="*/ 1 w 54"/>
                    <a:gd name="T11" fmla="*/ 1 h 13"/>
                    <a:gd name="T12" fmla="*/ 1 w 54"/>
                    <a:gd name="T13" fmla="*/ 1 h 13"/>
                    <a:gd name="T14" fmla="*/ 1 w 54"/>
                    <a:gd name="T15" fmla="*/ 1 h 13"/>
                    <a:gd name="T16" fmla="*/ 1 w 54"/>
                    <a:gd name="T17" fmla="*/ 1 h 13"/>
                    <a:gd name="T18" fmla="*/ 0 w 54"/>
                    <a:gd name="T19" fmla="*/ 1 h 13"/>
                    <a:gd name="T20" fmla="*/ 1 w 54"/>
                    <a:gd name="T21" fmla="*/ 1 h 13"/>
                    <a:gd name="T22" fmla="*/ 1 w 54"/>
                    <a:gd name="T23" fmla="*/ 1 h 13"/>
                    <a:gd name="T24" fmla="*/ 1 w 54"/>
                    <a:gd name="T25" fmla="*/ 1 h 13"/>
                    <a:gd name="T26" fmla="*/ 1 w 54"/>
                    <a:gd name="T27" fmla="*/ 1 h 13"/>
                    <a:gd name="T28" fmla="*/ 1 w 54"/>
                    <a:gd name="T29" fmla="*/ 1 h 13"/>
                    <a:gd name="T30" fmla="*/ 1 w 54"/>
                    <a:gd name="T31" fmla="*/ 1 h 13"/>
                    <a:gd name="T32" fmla="*/ 1 w 54"/>
                    <a:gd name="T33" fmla="*/ 1 h 13"/>
                    <a:gd name="T34" fmla="*/ 1 w 54"/>
                    <a:gd name="T35" fmla="*/ 1 h 13"/>
                    <a:gd name="T36" fmla="*/ 1 w 54"/>
                    <a:gd name="T37" fmla="*/ 1 h 13"/>
                    <a:gd name="T38" fmla="*/ 1 w 54"/>
                    <a:gd name="T39" fmla="*/ 1 h 13"/>
                    <a:gd name="T40" fmla="*/ 1 w 54"/>
                    <a:gd name="T41" fmla="*/ 1 h 13"/>
                    <a:gd name="T42" fmla="*/ 1 w 54"/>
                    <a:gd name="T43" fmla="*/ 1 h 13"/>
                    <a:gd name="T44" fmla="*/ 1 w 54"/>
                    <a:gd name="T45" fmla="*/ 1 h 13"/>
                    <a:gd name="T46" fmla="*/ 1 w 54"/>
                    <a:gd name="T47" fmla="*/ 1 h 13"/>
                    <a:gd name="T48" fmla="*/ 1 w 54"/>
                    <a:gd name="T49" fmla="*/ 0 h 1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4"/>
                    <a:gd name="T76" fmla="*/ 0 h 13"/>
                    <a:gd name="T77" fmla="*/ 54 w 54"/>
                    <a:gd name="T78" fmla="*/ 13 h 1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4" h="13">
                      <a:moveTo>
                        <a:pt x="35" y="0"/>
                      </a:moveTo>
                      <a:lnTo>
                        <a:pt x="21" y="1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2" y="6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2" y="12"/>
                      </a:lnTo>
                      <a:lnTo>
                        <a:pt x="8" y="13"/>
                      </a:lnTo>
                      <a:lnTo>
                        <a:pt x="16" y="13"/>
                      </a:lnTo>
                      <a:lnTo>
                        <a:pt x="26" y="13"/>
                      </a:lnTo>
                      <a:lnTo>
                        <a:pt x="36" y="13"/>
                      </a:lnTo>
                      <a:lnTo>
                        <a:pt x="45" y="13"/>
                      </a:lnTo>
                      <a:lnTo>
                        <a:pt x="51" y="12"/>
                      </a:lnTo>
                      <a:lnTo>
                        <a:pt x="54" y="12"/>
                      </a:lnTo>
                      <a:lnTo>
                        <a:pt x="54" y="11"/>
                      </a:lnTo>
                      <a:lnTo>
                        <a:pt x="54" y="9"/>
                      </a:lnTo>
                      <a:lnTo>
                        <a:pt x="52" y="6"/>
                      </a:lnTo>
                      <a:lnTo>
                        <a:pt x="50" y="4"/>
                      </a:lnTo>
                      <a:lnTo>
                        <a:pt x="46" y="3"/>
                      </a:lnTo>
                      <a:lnTo>
                        <a:pt x="41" y="1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8" name="Freeform 1341"/>
                <p:cNvSpPr>
                  <a:spLocks/>
                </p:cNvSpPr>
                <p:nvPr/>
              </p:nvSpPr>
              <p:spPr bwMode="auto">
                <a:xfrm>
                  <a:off x="765" y="1389"/>
                  <a:ext cx="14" cy="4"/>
                </a:xfrm>
                <a:custGeom>
                  <a:avLst/>
                  <a:gdLst>
                    <a:gd name="T0" fmla="*/ 0 w 28"/>
                    <a:gd name="T1" fmla="*/ 0 h 9"/>
                    <a:gd name="T2" fmla="*/ 0 w 28"/>
                    <a:gd name="T3" fmla="*/ 0 h 9"/>
                    <a:gd name="T4" fmla="*/ 1 w 28"/>
                    <a:gd name="T5" fmla="*/ 0 h 9"/>
                    <a:gd name="T6" fmla="*/ 1 w 28"/>
                    <a:gd name="T7" fmla="*/ 0 h 9"/>
                    <a:gd name="T8" fmla="*/ 1 w 28"/>
                    <a:gd name="T9" fmla="*/ 0 h 9"/>
                    <a:gd name="T10" fmla="*/ 1 w 28"/>
                    <a:gd name="T11" fmla="*/ 0 h 9"/>
                    <a:gd name="T12" fmla="*/ 1 w 28"/>
                    <a:gd name="T13" fmla="*/ 0 h 9"/>
                    <a:gd name="T14" fmla="*/ 1 w 28"/>
                    <a:gd name="T15" fmla="*/ 0 h 9"/>
                    <a:gd name="T16" fmla="*/ 1 w 28"/>
                    <a:gd name="T17" fmla="*/ 0 h 9"/>
                    <a:gd name="T18" fmla="*/ 1 w 28"/>
                    <a:gd name="T19" fmla="*/ 0 h 9"/>
                    <a:gd name="T20" fmla="*/ 1 w 28"/>
                    <a:gd name="T21" fmla="*/ 0 h 9"/>
                    <a:gd name="T22" fmla="*/ 1 w 28"/>
                    <a:gd name="T23" fmla="*/ 0 h 9"/>
                    <a:gd name="T24" fmla="*/ 1 w 28"/>
                    <a:gd name="T25" fmla="*/ 0 h 9"/>
                    <a:gd name="T26" fmla="*/ 1 w 28"/>
                    <a:gd name="T27" fmla="*/ 0 h 9"/>
                    <a:gd name="T28" fmla="*/ 1 w 28"/>
                    <a:gd name="T29" fmla="*/ 0 h 9"/>
                    <a:gd name="T30" fmla="*/ 1 w 28"/>
                    <a:gd name="T31" fmla="*/ 0 h 9"/>
                    <a:gd name="T32" fmla="*/ 1 w 28"/>
                    <a:gd name="T33" fmla="*/ 0 h 9"/>
                    <a:gd name="T34" fmla="*/ 1 w 28"/>
                    <a:gd name="T35" fmla="*/ 0 h 9"/>
                    <a:gd name="T36" fmla="*/ 1 w 28"/>
                    <a:gd name="T37" fmla="*/ 0 h 9"/>
                    <a:gd name="T38" fmla="*/ 1 w 28"/>
                    <a:gd name="T39" fmla="*/ 0 h 9"/>
                    <a:gd name="T40" fmla="*/ 1 w 28"/>
                    <a:gd name="T41" fmla="*/ 0 h 9"/>
                    <a:gd name="T42" fmla="*/ 1 w 28"/>
                    <a:gd name="T43" fmla="*/ 0 h 9"/>
                    <a:gd name="T44" fmla="*/ 1 w 28"/>
                    <a:gd name="T45" fmla="*/ 0 h 9"/>
                    <a:gd name="T46" fmla="*/ 1 w 28"/>
                    <a:gd name="T47" fmla="*/ 0 h 9"/>
                    <a:gd name="T48" fmla="*/ 1 w 28"/>
                    <a:gd name="T49" fmla="*/ 0 h 9"/>
                    <a:gd name="T50" fmla="*/ 1 w 28"/>
                    <a:gd name="T51" fmla="*/ 0 h 9"/>
                    <a:gd name="T52" fmla="*/ 1 w 28"/>
                    <a:gd name="T53" fmla="*/ 0 h 9"/>
                    <a:gd name="T54" fmla="*/ 1 w 28"/>
                    <a:gd name="T55" fmla="*/ 0 h 9"/>
                    <a:gd name="T56" fmla="*/ 1 w 28"/>
                    <a:gd name="T57" fmla="*/ 0 h 9"/>
                    <a:gd name="T58" fmla="*/ 1 w 28"/>
                    <a:gd name="T59" fmla="*/ 0 h 9"/>
                    <a:gd name="T60" fmla="*/ 1 w 28"/>
                    <a:gd name="T61" fmla="*/ 0 h 9"/>
                    <a:gd name="T62" fmla="*/ 1 w 28"/>
                    <a:gd name="T63" fmla="*/ 0 h 9"/>
                    <a:gd name="T64" fmla="*/ 1 w 28"/>
                    <a:gd name="T65" fmla="*/ 0 h 9"/>
                    <a:gd name="T66" fmla="*/ 1 w 28"/>
                    <a:gd name="T67" fmla="*/ 0 h 9"/>
                    <a:gd name="T68" fmla="*/ 1 w 28"/>
                    <a:gd name="T69" fmla="*/ 0 h 9"/>
                    <a:gd name="T70" fmla="*/ 0 w 28"/>
                    <a:gd name="T71" fmla="*/ 0 h 9"/>
                    <a:gd name="T72" fmla="*/ 0 w 28"/>
                    <a:gd name="T73" fmla="*/ 0 h 9"/>
                    <a:gd name="T74" fmla="*/ 0 w 28"/>
                    <a:gd name="T75" fmla="*/ 0 h 9"/>
                    <a:gd name="T76" fmla="*/ 0 w 28"/>
                    <a:gd name="T77" fmla="*/ 0 h 9"/>
                    <a:gd name="T78" fmla="*/ 0 w 28"/>
                    <a:gd name="T79" fmla="*/ 0 h 9"/>
                    <a:gd name="T80" fmla="*/ 0 w 28"/>
                    <a:gd name="T81" fmla="*/ 0 h 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8"/>
                    <a:gd name="T124" fmla="*/ 0 h 9"/>
                    <a:gd name="T125" fmla="*/ 28 w 28"/>
                    <a:gd name="T126" fmla="*/ 9 h 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8" h="9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27" y="7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28" y="9"/>
                      </a:lnTo>
                      <a:lnTo>
                        <a:pt x="27" y="9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4" y="9"/>
                      </a:lnTo>
                      <a:lnTo>
                        <a:pt x="21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1" y="9"/>
                      </a:ln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49" name="Freeform 1342"/>
                <p:cNvSpPr>
                  <a:spLocks/>
                </p:cNvSpPr>
                <p:nvPr/>
              </p:nvSpPr>
              <p:spPr bwMode="auto">
                <a:xfrm>
                  <a:off x="765" y="1389"/>
                  <a:ext cx="14" cy="4"/>
                </a:xfrm>
                <a:custGeom>
                  <a:avLst/>
                  <a:gdLst>
                    <a:gd name="T0" fmla="*/ 0 w 28"/>
                    <a:gd name="T1" fmla="*/ 0 h 9"/>
                    <a:gd name="T2" fmla="*/ 0 w 28"/>
                    <a:gd name="T3" fmla="*/ 0 h 9"/>
                    <a:gd name="T4" fmla="*/ 1 w 28"/>
                    <a:gd name="T5" fmla="*/ 0 h 9"/>
                    <a:gd name="T6" fmla="*/ 1 w 28"/>
                    <a:gd name="T7" fmla="*/ 0 h 9"/>
                    <a:gd name="T8" fmla="*/ 1 w 28"/>
                    <a:gd name="T9" fmla="*/ 0 h 9"/>
                    <a:gd name="T10" fmla="*/ 1 w 28"/>
                    <a:gd name="T11" fmla="*/ 0 h 9"/>
                    <a:gd name="T12" fmla="*/ 1 w 28"/>
                    <a:gd name="T13" fmla="*/ 0 h 9"/>
                    <a:gd name="T14" fmla="*/ 1 w 28"/>
                    <a:gd name="T15" fmla="*/ 0 h 9"/>
                    <a:gd name="T16" fmla="*/ 1 w 28"/>
                    <a:gd name="T17" fmla="*/ 0 h 9"/>
                    <a:gd name="T18" fmla="*/ 1 w 28"/>
                    <a:gd name="T19" fmla="*/ 0 h 9"/>
                    <a:gd name="T20" fmla="*/ 1 w 28"/>
                    <a:gd name="T21" fmla="*/ 0 h 9"/>
                    <a:gd name="T22" fmla="*/ 1 w 28"/>
                    <a:gd name="T23" fmla="*/ 0 h 9"/>
                    <a:gd name="T24" fmla="*/ 1 w 28"/>
                    <a:gd name="T25" fmla="*/ 0 h 9"/>
                    <a:gd name="T26" fmla="*/ 1 w 28"/>
                    <a:gd name="T27" fmla="*/ 0 h 9"/>
                    <a:gd name="T28" fmla="*/ 1 w 28"/>
                    <a:gd name="T29" fmla="*/ 0 h 9"/>
                    <a:gd name="T30" fmla="*/ 1 w 28"/>
                    <a:gd name="T31" fmla="*/ 0 h 9"/>
                    <a:gd name="T32" fmla="*/ 1 w 28"/>
                    <a:gd name="T33" fmla="*/ 0 h 9"/>
                    <a:gd name="T34" fmla="*/ 1 w 28"/>
                    <a:gd name="T35" fmla="*/ 0 h 9"/>
                    <a:gd name="T36" fmla="*/ 1 w 28"/>
                    <a:gd name="T37" fmla="*/ 0 h 9"/>
                    <a:gd name="T38" fmla="*/ 1 w 28"/>
                    <a:gd name="T39" fmla="*/ 0 h 9"/>
                    <a:gd name="T40" fmla="*/ 1 w 28"/>
                    <a:gd name="T41" fmla="*/ 0 h 9"/>
                    <a:gd name="T42" fmla="*/ 1 w 28"/>
                    <a:gd name="T43" fmla="*/ 0 h 9"/>
                    <a:gd name="T44" fmla="*/ 1 w 28"/>
                    <a:gd name="T45" fmla="*/ 0 h 9"/>
                    <a:gd name="T46" fmla="*/ 1 w 28"/>
                    <a:gd name="T47" fmla="*/ 0 h 9"/>
                    <a:gd name="T48" fmla="*/ 1 w 28"/>
                    <a:gd name="T49" fmla="*/ 0 h 9"/>
                    <a:gd name="T50" fmla="*/ 1 w 28"/>
                    <a:gd name="T51" fmla="*/ 0 h 9"/>
                    <a:gd name="T52" fmla="*/ 1 w 28"/>
                    <a:gd name="T53" fmla="*/ 0 h 9"/>
                    <a:gd name="T54" fmla="*/ 1 w 28"/>
                    <a:gd name="T55" fmla="*/ 0 h 9"/>
                    <a:gd name="T56" fmla="*/ 1 w 28"/>
                    <a:gd name="T57" fmla="*/ 0 h 9"/>
                    <a:gd name="T58" fmla="*/ 1 w 28"/>
                    <a:gd name="T59" fmla="*/ 0 h 9"/>
                    <a:gd name="T60" fmla="*/ 1 w 28"/>
                    <a:gd name="T61" fmla="*/ 0 h 9"/>
                    <a:gd name="T62" fmla="*/ 1 w 28"/>
                    <a:gd name="T63" fmla="*/ 0 h 9"/>
                    <a:gd name="T64" fmla="*/ 0 w 28"/>
                    <a:gd name="T65" fmla="*/ 0 h 9"/>
                    <a:gd name="T66" fmla="*/ 0 w 28"/>
                    <a:gd name="T67" fmla="*/ 0 h 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"/>
                    <a:gd name="T103" fmla="*/ 0 h 9"/>
                    <a:gd name="T104" fmla="*/ 28 w 28"/>
                    <a:gd name="T105" fmla="*/ 9 h 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" h="9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5" y="4"/>
                      </a:lnTo>
                      <a:lnTo>
                        <a:pt x="26" y="5"/>
                      </a:lnTo>
                      <a:lnTo>
                        <a:pt x="27" y="6"/>
                      </a:lnTo>
                      <a:lnTo>
                        <a:pt x="27" y="7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28" y="9"/>
                      </a:lnTo>
                      <a:lnTo>
                        <a:pt x="27" y="9"/>
                      </a:lnTo>
                      <a:lnTo>
                        <a:pt x="26" y="9"/>
                      </a:lnTo>
                      <a:lnTo>
                        <a:pt x="25" y="9"/>
                      </a:lnTo>
                      <a:lnTo>
                        <a:pt x="24" y="9"/>
                      </a:lnTo>
                      <a:lnTo>
                        <a:pt x="21" y="9"/>
                      </a:lnTo>
                      <a:lnTo>
                        <a:pt x="17" y="9"/>
                      </a:lnTo>
                      <a:lnTo>
                        <a:pt x="14" y="9"/>
                      </a:lnTo>
                      <a:lnTo>
                        <a:pt x="11" y="9"/>
                      </a:lnTo>
                      <a:lnTo>
                        <a:pt x="8" y="9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0" name="Freeform 1343"/>
                <p:cNvSpPr>
                  <a:spLocks/>
                </p:cNvSpPr>
                <p:nvPr/>
              </p:nvSpPr>
              <p:spPr bwMode="auto">
                <a:xfrm>
                  <a:off x="933" y="1351"/>
                  <a:ext cx="35" cy="54"/>
                </a:xfrm>
                <a:custGeom>
                  <a:avLst/>
                  <a:gdLst>
                    <a:gd name="T0" fmla="*/ 0 w 70"/>
                    <a:gd name="T1" fmla="*/ 1 h 108"/>
                    <a:gd name="T2" fmla="*/ 1 w 70"/>
                    <a:gd name="T3" fmla="*/ 1 h 108"/>
                    <a:gd name="T4" fmla="*/ 1 w 70"/>
                    <a:gd name="T5" fmla="*/ 1 h 108"/>
                    <a:gd name="T6" fmla="*/ 1 w 70"/>
                    <a:gd name="T7" fmla="*/ 1 h 108"/>
                    <a:gd name="T8" fmla="*/ 1 w 70"/>
                    <a:gd name="T9" fmla="*/ 1 h 108"/>
                    <a:gd name="T10" fmla="*/ 1 w 70"/>
                    <a:gd name="T11" fmla="*/ 1 h 108"/>
                    <a:gd name="T12" fmla="*/ 1 w 70"/>
                    <a:gd name="T13" fmla="*/ 1 h 108"/>
                    <a:gd name="T14" fmla="*/ 1 w 70"/>
                    <a:gd name="T15" fmla="*/ 0 h 108"/>
                    <a:gd name="T16" fmla="*/ 0 w 70"/>
                    <a:gd name="T17" fmla="*/ 1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8"/>
                    <a:gd name="T29" fmla="*/ 70 w 70"/>
                    <a:gd name="T30" fmla="*/ 108 h 1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8">
                      <a:moveTo>
                        <a:pt x="0" y="8"/>
                      </a:moveTo>
                      <a:lnTo>
                        <a:pt x="2" y="29"/>
                      </a:lnTo>
                      <a:lnTo>
                        <a:pt x="11" y="39"/>
                      </a:lnTo>
                      <a:lnTo>
                        <a:pt x="16" y="53"/>
                      </a:lnTo>
                      <a:lnTo>
                        <a:pt x="58" y="108"/>
                      </a:lnTo>
                      <a:lnTo>
                        <a:pt x="70" y="94"/>
                      </a:lnTo>
                      <a:lnTo>
                        <a:pt x="45" y="33"/>
                      </a:lnTo>
                      <a:lnTo>
                        <a:pt x="19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1" name="Freeform 1344"/>
                <p:cNvSpPr>
                  <a:spLocks/>
                </p:cNvSpPr>
                <p:nvPr/>
              </p:nvSpPr>
              <p:spPr bwMode="auto">
                <a:xfrm>
                  <a:off x="933" y="1351"/>
                  <a:ext cx="35" cy="54"/>
                </a:xfrm>
                <a:custGeom>
                  <a:avLst/>
                  <a:gdLst>
                    <a:gd name="T0" fmla="*/ 0 w 70"/>
                    <a:gd name="T1" fmla="*/ 1 h 108"/>
                    <a:gd name="T2" fmla="*/ 1 w 70"/>
                    <a:gd name="T3" fmla="*/ 1 h 108"/>
                    <a:gd name="T4" fmla="*/ 1 w 70"/>
                    <a:gd name="T5" fmla="*/ 1 h 108"/>
                    <a:gd name="T6" fmla="*/ 1 w 70"/>
                    <a:gd name="T7" fmla="*/ 1 h 108"/>
                    <a:gd name="T8" fmla="*/ 1 w 70"/>
                    <a:gd name="T9" fmla="*/ 1 h 108"/>
                    <a:gd name="T10" fmla="*/ 1 w 70"/>
                    <a:gd name="T11" fmla="*/ 1 h 108"/>
                    <a:gd name="T12" fmla="*/ 1 w 70"/>
                    <a:gd name="T13" fmla="*/ 1 h 108"/>
                    <a:gd name="T14" fmla="*/ 1 w 70"/>
                    <a:gd name="T15" fmla="*/ 0 h 108"/>
                    <a:gd name="T16" fmla="*/ 0 w 70"/>
                    <a:gd name="T17" fmla="*/ 1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8"/>
                    <a:gd name="T29" fmla="*/ 70 w 70"/>
                    <a:gd name="T30" fmla="*/ 108 h 1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8">
                      <a:moveTo>
                        <a:pt x="0" y="8"/>
                      </a:moveTo>
                      <a:lnTo>
                        <a:pt x="2" y="29"/>
                      </a:lnTo>
                      <a:lnTo>
                        <a:pt x="11" y="39"/>
                      </a:lnTo>
                      <a:lnTo>
                        <a:pt x="16" y="53"/>
                      </a:lnTo>
                      <a:lnTo>
                        <a:pt x="58" y="108"/>
                      </a:lnTo>
                      <a:lnTo>
                        <a:pt x="70" y="94"/>
                      </a:lnTo>
                      <a:lnTo>
                        <a:pt x="45" y="33"/>
                      </a:lnTo>
                      <a:lnTo>
                        <a:pt x="19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2" name="Freeform 1345"/>
                <p:cNvSpPr>
                  <a:spLocks/>
                </p:cNvSpPr>
                <p:nvPr/>
              </p:nvSpPr>
              <p:spPr bwMode="auto">
                <a:xfrm>
                  <a:off x="936" y="1355"/>
                  <a:ext cx="16" cy="20"/>
                </a:xfrm>
                <a:custGeom>
                  <a:avLst/>
                  <a:gdLst>
                    <a:gd name="T0" fmla="*/ 0 w 31"/>
                    <a:gd name="T1" fmla="*/ 1 h 40"/>
                    <a:gd name="T2" fmla="*/ 1 w 31"/>
                    <a:gd name="T3" fmla="*/ 0 h 40"/>
                    <a:gd name="T4" fmla="*/ 1 w 31"/>
                    <a:gd name="T5" fmla="*/ 1 h 40"/>
                    <a:gd name="T6" fmla="*/ 1 w 31"/>
                    <a:gd name="T7" fmla="*/ 1 h 40"/>
                    <a:gd name="T8" fmla="*/ 1 w 31"/>
                    <a:gd name="T9" fmla="*/ 1 h 40"/>
                    <a:gd name="T10" fmla="*/ 1 w 31"/>
                    <a:gd name="T11" fmla="*/ 1 h 40"/>
                    <a:gd name="T12" fmla="*/ 1 w 31"/>
                    <a:gd name="T13" fmla="*/ 1 h 40"/>
                    <a:gd name="T14" fmla="*/ 1 w 31"/>
                    <a:gd name="T15" fmla="*/ 1 h 40"/>
                    <a:gd name="T16" fmla="*/ 0 w 31"/>
                    <a:gd name="T17" fmla="*/ 1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0"/>
                    <a:gd name="T29" fmla="*/ 31 w 31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0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8"/>
                      </a:lnTo>
                      <a:lnTo>
                        <a:pt x="31" y="32"/>
                      </a:lnTo>
                      <a:lnTo>
                        <a:pt x="24" y="40"/>
                      </a:lnTo>
                      <a:lnTo>
                        <a:pt x="17" y="39"/>
                      </a:lnTo>
                      <a:lnTo>
                        <a:pt x="7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C8C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3" name="Freeform 1346"/>
                <p:cNvSpPr>
                  <a:spLocks/>
                </p:cNvSpPr>
                <p:nvPr/>
              </p:nvSpPr>
              <p:spPr bwMode="auto">
                <a:xfrm>
                  <a:off x="936" y="1355"/>
                  <a:ext cx="16" cy="20"/>
                </a:xfrm>
                <a:custGeom>
                  <a:avLst/>
                  <a:gdLst>
                    <a:gd name="T0" fmla="*/ 0 w 31"/>
                    <a:gd name="T1" fmla="*/ 1 h 40"/>
                    <a:gd name="T2" fmla="*/ 1 w 31"/>
                    <a:gd name="T3" fmla="*/ 0 h 40"/>
                    <a:gd name="T4" fmla="*/ 1 w 31"/>
                    <a:gd name="T5" fmla="*/ 1 h 40"/>
                    <a:gd name="T6" fmla="*/ 1 w 31"/>
                    <a:gd name="T7" fmla="*/ 1 h 40"/>
                    <a:gd name="T8" fmla="*/ 1 w 31"/>
                    <a:gd name="T9" fmla="*/ 1 h 40"/>
                    <a:gd name="T10" fmla="*/ 1 w 31"/>
                    <a:gd name="T11" fmla="*/ 1 h 40"/>
                    <a:gd name="T12" fmla="*/ 1 w 31"/>
                    <a:gd name="T13" fmla="*/ 1 h 40"/>
                    <a:gd name="T14" fmla="*/ 1 w 31"/>
                    <a:gd name="T15" fmla="*/ 1 h 40"/>
                    <a:gd name="T16" fmla="*/ 0 w 31"/>
                    <a:gd name="T17" fmla="*/ 1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0"/>
                    <a:gd name="T29" fmla="*/ 31 w 31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0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8"/>
                      </a:lnTo>
                      <a:lnTo>
                        <a:pt x="31" y="32"/>
                      </a:lnTo>
                      <a:lnTo>
                        <a:pt x="24" y="40"/>
                      </a:lnTo>
                      <a:lnTo>
                        <a:pt x="17" y="39"/>
                      </a:lnTo>
                      <a:lnTo>
                        <a:pt x="7" y="12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4" name="Freeform 1347"/>
                <p:cNvSpPr>
                  <a:spLocks/>
                </p:cNvSpPr>
                <p:nvPr/>
              </p:nvSpPr>
              <p:spPr bwMode="auto">
                <a:xfrm>
                  <a:off x="938" y="1354"/>
                  <a:ext cx="15" cy="20"/>
                </a:xfrm>
                <a:custGeom>
                  <a:avLst/>
                  <a:gdLst>
                    <a:gd name="T0" fmla="*/ 0 w 31"/>
                    <a:gd name="T1" fmla="*/ 0 h 41"/>
                    <a:gd name="T2" fmla="*/ 0 w 31"/>
                    <a:gd name="T3" fmla="*/ 0 h 41"/>
                    <a:gd name="T4" fmla="*/ 0 w 31"/>
                    <a:gd name="T5" fmla="*/ 0 h 41"/>
                    <a:gd name="T6" fmla="*/ 0 w 31"/>
                    <a:gd name="T7" fmla="*/ 0 h 41"/>
                    <a:gd name="T8" fmla="*/ 0 w 31"/>
                    <a:gd name="T9" fmla="*/ 0 h 41"/>
                    <a:gd name="T10" fmla="*/ 0 w 31"/>
                    <a:gd name="T11" fmla="*/ 0 h 41"/>
                    <a:gd name="T12" fmla="*/ 0 w 31"/>
                    <a:gd name="T13" fmla="*/ 0 h 41"/>
                    <a:gd name="T14" fmla="*/ 0 w 31"/>
                    <a:gd name="T15" fmla="*/ 0 h 41"/>
                    <a:gd name="T16" fmla="*/ 0 w 31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1"/>
                    <a:gd name="T29" fmla="*/ 31 w 31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1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9"/>
                      </a:lnTo>
                      <a:lnTo>
                        <a:pt x="31" y="32"/>
                      </a:lnTo>
                      <a:lnTo>
                        <a:pt x="25" y="41"/>
                      </a:lnTo>
                      <a:lnTo>
                        <a:pt x="19" y="39"/>
                      </a:lnTo>
                      <a:lnTo>
                        <a:pt x="7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5" name="Freeform 1348"/>
                <p:cNvSpPr>
                  <a:spLocks/>
                </p:cNvSpPr>
                <p:nvPr/>
              </p:nvSpPr>
              <p:spPr bwMode="auto">
                <a:xfrm>
                  <a:off x="938" y="1354"/>
                  <a:ext cx="15" cy="20"/>
                </a:xfrm>
                <a:custGeom>
                  <a:avLst/>
                  <a:gdLst>
                    <a:gd name="T0" fmla="*/ 0 w 31"/>
                    <a:gd name="T1" fmla="*/ 0 h 41"/>
                    <a:gd name="T2" fmla="*/ 0 w 31"/>
                    <a:gd name="T3" fmla="*/ 0 h 41"/>
                    <a:gd name="T4" fmla="*/ 0 w 31"/>
                    <a:gd name="T5" fmla="*/ 0 h 41"/>
                    <a:gd name="T6" fmla="*/ 0 w 31"/>
                    <a:gd name="T7" fmla="*/ 0 h 41"/>
                    <a:gd name="T8" fmla="*/ 0 w 31"/>
                    <a:gd name="T9" fmla="*/ 0 h 41"/>
                    <a:gd name="T10" fmla="*/ 0 w 31"/>
                    <a:gd name="T11" fmla="*/ 0 h 41"/>
                    <a:gd name="T12" fmla="*/ 0 w 31"/>
                    <a:gd name="T13" fmla="*/ 0 h 41"/>
                    <a:gd name="T14" fmla="*/ 0 w 31"/>
                    <a:gd name="T15" fmla="*/ 0 h 41"/>
                    <a:gd name="T16" fmla="*/ 0 w 31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1"/>
                    <a:gd name="T28" fmla="*/ 0 h 41"/>
                    <a:gd name="T29" fmla="*/ 31 w 31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1" h="41">
                      <a:moveTo>
                        <a:pt x="0" y="9"/>
                      </a:moveTo>
                      <a:lnTo>
                        <a:pt x="8" y="0"/>
                      </a:lnTo>
                      <a:lnTo>
                        <a:pt x="13" y="3"/>
                      </a:lnTo>
                      <a:lnTo>
                        <a:pt x="25" y="29"/>
                      </a:lnTo>
                      <a:lnTo>
                        <a:pt x="31" y="32"/>
                      </a:lnTo>
                      <a:lnTo>
                        <a:pt x="25" y="41"/>
                      </a:lnTo>
                      <a:lnTo>
                        <a:pt x="19" y="39"/>
                      </a:lnTo>
                      <a:lnTo>
                        <a:pt x="7" y="13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6" name="Freeform 1349"/>
                <p:cNvSpPr>
                  <a:spLocks/>
                </p:cNvSpPr>
                <p:nvPr/>
              </p:nvSpPr>
              <p:spPr bwMode="auto">
                <a:xfrm>
                  <a:off x="938" y="1362"/>
                  <a:ext cx="30" cy="41"/>
                </a:xfrm>
                <a:custGeom>
                  <a:avLst/>
                  <a:gdLst>
                    <a:gd name="T0" fmla="*/ 1 w 59"/>
                    <a:gd name="T1" fmla="*/ 1 h 82"/>
                    <a:gd name="T2" fmla="*/ 1 w 59"/>
                    <a:gd name="T3" fmla="*/ 1 h 82"/>
                    <a:gd name="T4" fmla="*/ 1 w 59"/>
                    <a:gd name="T5" fmla="*/ 1 h 82"/>
                    <a:gd name="T6" fmla="*/ 1 w 59"/>
                    <a:gd name="T7" fmla="*/ 1 h 82"/>
                    <a:gd name="T8" fmla="*/ 1 w 59"/>
                    <a:gd name="T9" fmla="*/ 1 h 82"/>
                    <a:gd name="T10" fmla="*/ 1 w 59"/>
                    <a:gd name="T11" fmla="*/ 1 h 82"/>
                    <a:gd name="T12" fmla="*/ 1 w 59"/>
                    <a:gd name="T13" fmla="*/ 1 h 82"/>
                    <a:gd name="T14" fmla="*/ 1 w 59"/>
                    <a:gd name="T15" fmla="*/ 1 h 82"/>
                    <a:gd name="T16" fmla="*/ 1 w 59"/>
                    <a:gd name="T17" fmla="*/ 1 h 82"/>
                    <a:gd name="T18" fmla="*/ 1 w 59"/>
                    <a:gd name="T19" fmla="*/ 1 h 82"/>
                    <a:gd name="T20" fmla="*/ 1 w 59"/>
                    <a:gd name="T21" fmla="*/ 1 h 82"/>
                    <a:gd name="T22" fmla="*/ 1 w 59"/>
                    <a:gd name="T23" fmla="*/ 1 h 82"/>
                    <a:gd name="T24" fmla="*/ 1 w 59"/>
                    <a:gd name="T25" fmla="*/ 1 h 82"/>
                    <a:gd name="T26" fmla="*/ 1 w 59"/>
                    <a:gd name="T27" fmla="*/ 1 h 82"/>
                    <a:gd name="T28" fmla="*/ 1 w 59"/>
                    <a:gd name="T29" fmla="*/ 1 h 82"/>
                    <a:gd name="T30" fmla="*/ 1 w 59"/>
                    <a:gd name="T31" fmla="*/ 1 h 82"/>
                    <a:gd name="T32" fmla="*/ 1 w 59"/>
                    <a:gd name="T33" fmla="*/ 1 h 82"/>
                    <a:gd name="T34" fmla="*/ 1 w 59"/>
                    <a:gd name="T35" fmla="*/ 1 h 82"/>
                    <a:gd name="T36" fmla="*/ 1 w 59"/>
                    <a:gd name="T37" fmla="*/ 1 h 82"/>
                    <a:gd name="T38" fmla="*/ 1 w 59"/>
                    <a:gd name="T39" fmla="*/ 1 h 82"/>
                    <a:gd name="T40" fmla="*/ 1 w 59"/>
                    <a:gd name="T41" fmla="*/ 1 h 82"/>
                    <a:gd name="T42" fmla="*/ 1 w 59"/>
                    <a:gd name="T43" fmla="*/ 1 h 82"/>
                    <a:gd name="T44" fmla="*/ 0 w 59"/>
                    <a:gd name="T45" fmla="*/ 0 h 82"/>
                    <a:gd name="T46" fmla="*/ 1 w 59"/>
                    <a:gd name="T47" fmla="*/ 1 h 82"/>
                    <a:gd name="T48" fmla="*/ 1 w 59"/>
                    <a:gd name="T49" fmla="*/ 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9"/>
                    <a:gd name="T76" fmla="*/ 0 h 82"/>
                    <a:gd name="T77" fmla="*/ 59 w 59"/>
                    <a:gd name="T78" fmla="*/ 82 h 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9" h="82">
                      <a:moveTo>
                        <a:pt x="45" y="82"/>
                      </a:moveTo>
                      <a:lnTo>
                        <a:pt x="53" y="81"/>
                      </a:lnTo>
                      <a:lnTo>
                        <a:pt x="59" y="72"/>
                      </a:lnTo>
                      <a:lnTo>
                        <a:pt x="54" y="66"/>
                      </a:lnTo>
                      <a:lnTo>
                        <a:pt x="28" y="18"/>
                      </a:lnTo>
                      <a:lnTo>
                        <a:pt x="21" y="26"/>
                      </a:lnTo>
                      <a:lnTo>
                        <a:pt x="20" y="26"/>
                      </a:lnTo>
                      <a:lnTo>
                        <a:pt x="19" y="25"/>
                      </a:lnTo>
                      <a:lnTo>
                        <a:pt x="18" y="25"/>
                      </a:lnTo>
                      <a:lnTo>
                        <a:pt x="17" y="24"/>
                      </a:lnTo>
                      <a:lnTo>
                        <a:pt x="14" y="23"/>
                      </a:lnTo>
                      <a:lnTo>
                        <a:pt x="13" y="22"/>
                      </a:lnTo>
                      <a:lnTo>
                        <a:pt x="12" y="20"/>
                      </a:lnTo>
                      <a:lnTo>
                        <a:pt x="11" y="18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5" y="13"/>
                      </a:lnTo>
                      <a:lnTo>
                        <a:pt x="45" y="82"/>
                      </a:lnTo>
                      <a:close/>
                    </a:path>
                  </a:pathLst>
                </a:custGeom>
                <a:solidFill>
                  <a:srgbClr val="91C4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7" name="Freeform 1350"/>
                <p:cNvSpPr>
                  <a:spLocks/>
                </p:cNvSpPr>
                <p:nvPr/>
              </p:nvSpPr>
              <p:spPr bwMode="auto">
                <a:xfrm>
                  <a:off x="938" y="1362"/>
                  <a:ext cx="30" cy="41"/>
                </a:xfrm>
                <a:custGeom>
                  <a:avLst/>
                  <a:gdLst>
                    <a:gd name="T0" fmla="*/ 1 w 59"/>
                    <a:gd name="T1" fmla="*/ 1 h 82"/>
                    <a:gd name="T2" fmla="*/ 1 w 59"/>
                    <a:gd name="T3" fmla="*/ 1 h 82"/>
                    <a:gd name="T4" fmla="*/ 1 w 59"/>
                    <a:gd name="T5" fmla="*/ 1 h 82"/>
                    <a:gd name="T6" fmla="*/ 1 w 59"/>
                    <a:gd name="T7" fmla="*/ 1 h 82"/>
                    <a:gd name="T8" fmla="*/ 1 w 59"/>
                    <a:gd name="T9" fmla="*/ 1 h 82"/>
                    <a:gd name="T10" fmla="*/ 1 w 59"/>
                    <a:gd name="T11" fmla="*/ 1 h 82"/>
                    <a:gd name="T12" fmla="*/ 1 w 59"/>
                    <a:gd name="T13" fmla="*/ 1 h 82"/>
                    <a:gd name="T14" fmla="*/ 1 w 59"/>
                    <a:gd name="T15" fmla="*/ 1 h 82"/>
                    <a:gd name="T16" fmla="*/ 1 w 59"/>
                    <a:gd name="T17" fmla="*/ 1 h 82"/>
                    <a:gd name="T18" fmla="*/ 1 w 59"/>
                    <a:gd name="T19" fmla="*/ 1 h 82"/>
                    <a:gd name="T20" fmla="*/ 1 w 59"/>
                    <a:gd name="T21" fmla="*/ 1 h 82"/>
                    <a:gd name="T22" fmla="*/ 1 w 59"/>
                    <a:gd name="T23" fmla="*/ 1 h 82"/>
                    <a:gd name="T24" fmla="*/ 1 w 59"/>
                    <a:gd name="T25" fmla="*/ 1 h 82"/>
                    <a:gd name="T26" fmla="*/ 1 w 59"/>
                    <a:gd name="T27" fmla="*/ 1 h 82"/>
                    <a:gd name="T28" fmla="*/ 1 w 59"/>
                    <a:gd name="T29" fmla="*/ 1 h 82"/>
                    <a:gd name="T30" fmla="*/ 1 w 59"/>
                    <a:gd name="T31" fmla="*/ 1 h 82"/>
                    <a:gd name="T32" fmla="*/ 1 w 59"/>
                    <a:gd name="T33" fmla="*/ 1 h 82"/>
                    <a:gd name="T34" fmla="*/ 1 w 59"/>
                    <a:gd name="T35" fmla="*/ 1 h 82"/>
                    <a:gd name="T36" fmla="*/ 1 w 59"/>
                    <a:gd name="T37" fmla="*/ 1 h 82"/>
                    <a:gd name="T38" fmla="*/ 1 w 59"/>
                    <a:gd name="T39" fmla="*/ 1 h 82"/>
                    <a:gd name="T40" fmla="*/ 0 w 59"/>
                    <a:gd name="T41" fmla="*/ 0 h 82"/>
                    <a:gd name="T42" fmla="*/ 1 w 59"/>
                    <a:gd name="T43" fmla="*/ 1 h 82"/>
                    <a:gd name="T44" fmla="*/ 1 w 59"/>
                    <a:gd name="T45" fmla="*/ 1 h 8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9"/>
                    <a:gd name="T70" fmla="*/ 0 h 82"/>
                    <a:gd name="T71" fmla="*/ 59 w 59"/>
                    <a:gd name="T72" fmla="*/ 82 h 8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9" h="82">
                      <a:moveTo>
                        <a:pt x="45" y="82"/>
                      </a:moveTo>
                      <a:lnTo>
                        <a:pt x="53" y="81"/>
                      </a:lnTo>
                      <a:lnTo>
                        <a:pt x="59" y="72"/>
                      </a:lnTo>
                      <a:lnTo>
                        <a:pt x="54" y="66"/>
                      </a:lnTo>
                      <a:lnTo>
                        <a:pt x="28" y="18"/>
                      </a:lnTo>
                      <a:lnTo>
                        <a:pt x="21" y="26"/>
                      </a:lnTo>
                      <a:lnTo>
                        <a:pt x="20" y="26"/>
                      </a:lnTo>
                      <a:lnTo>
                        <a:pt x="19" y="25"/>
                      </a:lnTo>
                      <a:lnTo>
                        <a:pt x="18" y="25"/>
                      </a:lnTo>
                      <a:lnTo>
                        <a:pt x="17" y="24"/>
                      </a:lnTo>
                      <a:lnTo>
                        <a:pt x="14" y="23"/>
                      </a:lnTo>
                      <a:lnTo>
                        <a:pt x="13" y="22"/>
                      </a:lnTo>
                      <a:lnTo>
                        <a:pt x="12" y="20"/>
                      </a:lnTo>
                      <a:lnTo>
                        <a:pt x="11" y="18"/>
                      </a:lnTo>
                      <a:lnTo>
                        <a:pt x="10" y="15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5" y="13"/>
                      </a:lnTo>
                      <a:lnTo>
                        <a:pt x="45" y="8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8" name="Freeform 1351"/>
                <p:cNvSpPr>
                  <a:spLocks/>
                </p:cNvSpPr>
                <p:nvPr/>
              </p:nvSpPr>
              <p:spPr bwMode="auto">
                <a:xfrm>
                  <a:off x="755" y="1339"/>
                  <a:ext cx="27" cy="11"/>
                </a:xfrm>
                <a:custGeom>
                  <a:avLst/>
                  <a:gdLst>
                    <a:gd name="T0" fmla="*/ 0 w 55"/>
                    <a:gd name="T1" fmla="*/ 1 h 21"/>
                    <a:gd name="T2" fmla="*/ 0 w 55"/>
                    <a:gd name="T3" fmla="*/ 1 h 21"/>
                    <a:gd name="T4" fmla="*/ 0 w 55"/>
                    <a:gd name="T5" fmla="*/ 1 h 21"/>
                    <a:gd name="T6" fmla="*/ 0 w 55"/>
                    <a:gd name="T7" fmla="*/ 1 h 21"/>
                    <a:gd name="T8" fmla="*/ 0 w 55"/>
                    <a:gd name="T9" fmla="*/ 1 h 21"/>
                    <a:gd name="T10" fmla="*/ 0 w 55"/>
                    <a:gd name="T11" fmla="*/ 1 h 21"/>
                    <a:gd name="T12" fmla="*/ 0 w 55"/>
                    <a:gd name="T13" fmla="*/ 1 h 21"/>
                    <a:gd name="T14" fmla="*/ 0 w 55"/>
                    <a:gd name="T15" fmla="*/ 1 h 21"/>
                    <a:gd name="T16" fmla="*/ 0 w 55"/>
                    <a:gd name="T17" fmla="*/ 1 h 21"/>
                    <a:gd name="T18" fmla="*/ 0 w 55"/>
                    <a:gd name="T19" fmla="*/ 1 h 21"/>
                    <a:gd name="T20" fmla="*/ 0 w 55"/>
                    <a:gd name="T21" fmla="*/ 1 h 21"/>
                    <a:gd name="T22" fmla="*/ 0 w 55"/>
                    <a:gd name="T23" fmla="*/ 1 h 21"/>
                    <a:gd name="T24" fmla="*/ 0 w 55"/>
                    <a:gd name="T25" fmla="*/ 1 h 21"/>
                    <a:gd name="T26" fmla="*/ 0 w 55"/>
                    <a:gd name="T27" fmla="*/ 1 h 21"/>
                    <a:gd name="T28" fmla="*/ 0 w 55"/>
                    <a:gd name="T29" fmla="*/ 1 h 21"/>
                    <a:gd name="T30" fmla="*/ 0 w 55"/>
                    <a:gd name="T31" fmla="*/ 1 h 21"/>
                    <a:gd name="T32" fmla="*/ 0 w 55"/>
                    <a:gd name="T33" fmla="*/ 1 h 21"/>
                    <a:gd name="T34" fmla="*/ 0 w 55"/>
                    <a:gd name="T35" fmla="*/ 0 h 21"/>
                    <a:gd name="T36" fmla="*/ 0 w 55"/>
                    <a:gd name="T37" fmla="*/ 0 h 21"/>
                    <a:gd name="T38" fmla="*/ 0 w 55"/>
                    <a:gd name="T39" fmla="*/ 0 h 21"/>
                    <a:gd name="T40" fmla="*/ 0 w 55"/>
                    <a:gd name="T41" fmla="*/ 0 h 21"/>
                    <a:gd name="T42" fmla="*/ 0 w 55"/>
                    <a:gd name="T43" fmla="*/ 0 h 21"/>
                    <a:gd name="T44" fmla="*/ 0 w 55"/>
                    <a:gd name="T45" fmla="*/ 0 h 21"/>
                    <a:gd name="T46" fmla="*/ 0 w 55"/>
                    <a:gd name="T47" fmla="*/ 1 h 21"/>
                    <a:gd name="T48" fmla="*/ 0 w 55"/>
                    <a:gd name="T49" fmla="*/ 1 h 21"/>
                    <a:gd name="T50" fmla="*/ 0 w 55"/>
                    <a:gd name="T51" fmla="*/ 1 h 21"/>
                    <a:gd name="T52" fmla="*/ 0 w 55"/>
                    <a:gd name="T53" fmla="*/ 1 h 21"/>
                    <a:gd name="T54" fmla="*/ 0 w 55"/>
                    <a:gd name="T55" fmla="*/ 1 h 21"/>
                    <a:gd name="T56" fmla="*/ 0 w 55"/>
                    <a:gd name="T57" fmla="*/ 1 h 21"/>
                    <a:gd name="T58" fmla="*/ 0 w 55"/>
                    <a:gd name="T59" fmla="*/ 1 h 21"/>
                    <a:gd name="T60" fmla="*/ 0 w 55"/>
                    <a:gd name="T61" fmla="*/ 1 h 21"/>
                    <a:gd name="T62" fmla="*/ 0 w 55"/>
                    <a:gd name="T63" fmla="*/ 1 h 21"/>
                    <a:gd name="T64" fmla="*/ 0 w 55"/>
                    <a:gd name="T65" fmla="*/ 1 h 21"/>
                    <a:gd name="T66" fmla="*/ 0 w 55"/>
                    <a:gd name="T67" fmla="*/ 1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5"/>
                    <a:gd name="T103" fmla="*/ 0 h 21"/>
                    <a:gd name="T104" fmla="*/ 55 w 55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5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2"/>
                      </a:lnTo>
                      <a:lnTo>
                        <a:pt x="23" y="8"/>
                      </a:lnTo>
                      <a:lnTo>
                        <a:pt x="29" y="6"/>
                      </a:lnTo>
                      <a:lnTo>
                        <a:pt x="34" y="3"/>
                      </a:lnTo>
                      <a:lnTo>
                        <a:pt x="38" y="2"/>
                      </a:lnTo>
                      <a:lnTo>
                        <a:pt x="41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5" y="1"/>
                      </a:lnTo>
                      <a:lnTo>
                        <a:pt x="54" y="1"/>
                      </a:lnTo>
                      <a:lnTo>
                        <a:pt x="50" y="3"/>
                      </a:lnTo>
                      <a:lnTo>
                        <a:pt x="45" y="6"/>
                      </a:lnTo>
                      <a:lnTo>
                        <a:pt x="38" y="9"/>
                      </a:lnTo>
                      <a:lnTo>
                        <a:pt x="32" y="13"/>
                      </a:lnTo>
                      <a:lnTo>
                        <a:pt x="26" y="16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59" name="Freeform 1352"/>
                <p:cNvSpPr>
                  <a:spLocks/>
                </p:cNvSpPr>
                <p:nvPr/>
              </p:nvSpPr>
              <p:spPr bwMode="auto">
                <a:xfrm>
                  <a:off x="755" y="1339"/>
                  <a:ext cx="27" cy="11"/>
                </a:xfrm>
                <a:custGeom>
                  <a:avLst/>
                  <a:gdLst>
                    <a:gd name="T0" fmla="*/ 0 w 55"/>
                    <a:gd name="T1" fmla="*/ 1 h 21"/>
                    <a:gd name="T2" fmla="*/ 0 w 55"/>
                    <a:gd name="T3" fmla="*/ 1 h 21"/>
                    <a:gd name="T4" fmla="*/ 0 w 55"/>
                    <a:gd name="T5" fmla="*/ 1 h 21"/>
                    <a:gd name="T6" fmla="*/ 0 w 55"/>
                    <a:gd name="T7" fmla="*/ 1 h 21"/>
                    <a:gd name="T8" fmla="*/ 0 w 55"/>
                    <a:gd name="T9" fmla="*/ 1 h 21"/>
                    <a:gd name="T10" fmla="*/ 0 w 55"/>
                    <a:gd name="T11" fmla="*/ 1 h 21"/>
                    <a:gd name="T12" fmla="*/ 0 w 55"/>
                    <a:gd name="T13" fmla="*/ 1 h 21"/>
                    <a:gd name="T14" fmla="*/ 0 w 55"/>
                    <a:gd name="T15" fmla="*/ 1 h 21"/>
                    <a:gd name="T16" fmla="*/ 0 w 55"/>
                    <a:gd name="T17" fmla="*/ 1 h 21"/>
                    <a:gd name="T18" fmla="*/ 0 w 55"/>
                    <a:gd name="T19" fmla="*/ 1 h 21"/>
                    <a:gd name="T20" fmla="*/ 0 w 55"/>
                    <a:gd name="T21" fmla="*/ 1 h 21"/>
                    <a:gd name="T22" fmla="*/ 0 w 55"/>
                    <a:gd name="T23" fmla="*/ 1 h 21"/>
                    <a:gd name="T24" fmla="*/ 0 w 55"/>
                    <a:gd name="T25" fmla="*/ 1 h 21"/>
                    <a:gd name="T26" fmla="*/ 0 w 55"/>
                    <a:gd name="T27" fmla="*/ 0 h 21"/>
                    <a:gd name="T28" fmla="*/ 0 w 55"/>
                    <a:gd name="T29" fmla="*/ 0 h 21"/>
                    <a:gd name="T30" fmla="*/ 0 w 55"/>
                    <a:gd name="T31" fmla="*/ 0 h 21"/>
                    <a:gd name="T32" fmla="*/ 0 w 55"/>
                    <a:gd name="T33" fmla="*/ 0 h 21"/>
                    <a:gd name="T34" fmla="*/ 0 w 55"/>
                    <a:gd name="T35" fmla="*/ 0 h 21"/>
                    <a:gd name="T36" fmla="*/ 0 w 55"/>
                    <a:gd name="T37" fmla="*/ 0 h 21"/>
                    <a:gd name="T38" fmla="*/ 0 w 55"/>
                    <a:gd name="T39" fmla="*/ 1 h 21"/>
                    <a:gd name="T40" fmla="*/ 0 w 55"/>
                    <a:gd name="T41" fmla="*/ 1 h 21"/>
                    <a:gd name="T42" fmla="*/ 0 w 55"/>
                    <a:gd name="T43" fmla="*/ 1 h 21"/>
                    <a:gd name="T44" fmla="*/ 0 w 55"/>
                    <a:gd name="T45" fmla="*/ 1 h 21"/>
                    <a:gd name="T46" fmla="*/ 0 w 55"/>
                    <a:gd name="T47" fmla="*/ 1 h 21"/>
                    <a:gd name="T48" fmla="*/ 0 w 55"/>
                    <a:gd name="T49" fmla="*/ 1 h 21"/>
                    <a:gd name="T50" fmla="*/ 0 w 55"/>
                    <a:gd name="T51" fmla="*/ 1 h 21"/>
                    <a:gd name="T52" fmla="*/ 0 w 55"/>
                    <a:gd name="T53" fmla="*/ 1 h 21"/>
                    <a:gd name="T54" fmla="*/ 0 w 55"/>
                    <a:gd name="T55" fmla="*/ 1 h 21"/>
                    <a:gd name="T56" fmla="*/ 0 w 55"/>
                    <a:gd name="T57" fmla="*/ 1 h 2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5"/>
                    <a:gd name="T88" fmla="*/ 0 h 21"/>
                    <a:gd name="T89" fmla="*/ 55 w 55"/>
                    <a:gd name="T90" fmla="*/ 21 h 2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5" h="21">
                      <a:moveTo>
                        <a:pt x="0" y="21"/>
                      </a:moveTo>
                      <a:lnTo>
                        <a:pt x="1" y="21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8" y="16"/>
                      </a:lnTo>
                      <a:lnTo>
                        <a:pt x="12" y="14"/>
                      </a:lnTo>
                      <a:lnTo>
                        <a:pt x="16" y="12"/>
                      </a:lnTo>
                      <a:lnTo>
                        <a:pt x="23" y="8"/>
                      </a:lnTo>
                      <a:lnTo>
                        <a:pt x="29" y="6"/>
                      </a:lnTo>
                      <a:lnTo>
                        <a:pt x="34" y="3"/>
                      </a:lnTo>
                      <a:lnTo>
                        <a:pt x="38" y="2"/>
                      </a:lnTo>
                      <a:lnTo>
                        <a:pt x="41" y="1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5" y="1"/>
                      </a:lnTo>
                      <a:lnTo>
                        <a:pt x="54" y="1"/>
                      </a:lnTo>
                      <a:lnTo>
                        <a:pt x="50" y="3"/>
                      </a:lnTo>
                      <a:lnTo>
                        <a:pt x="45" y="6"/>
                      </a:lnTo>
                      <a:lnTo>
                        <a:pt x="38" y="9"/>
                      </a:lnTo>
                      <a:lnTo>
                        <a:pt x="32" y="13"/>
                      </a:lnTo>
                      <a:lnTo>
                        <a:pt x="26" y="16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0" name="Freeform 1353"/>
                <p:cNvSpPr>
                  <a:spLocks/>
                </p:cNvSpPr>
                <p:nvPr/>
              </p:nvSpPr>
              <p:spPr bwMode="auto">
                <a:xfrm>
                  <a:off x="759" y="1321"/>
                  <a:ext cx="20" cy="28"/>
                </a:xfrm>
                <a:custGeom>
                  <a:avLst/>
                  <a:gdLst>
                    <a:gd name="T0" fmla="*/ 0 w 38"/>
                    <a:gd name="T1" fmla="*/ 1 h 55"/>
                    <a:gd name="T2" fmla="*/ 1 w 38"/>
                    <a:gd name="T3" fmla="*/ 1 h 55"/>
                    <a:gd name="T4" fmla="*/ 1 w 38"/>
                    <a:gd name="T5" fmla="*/ 1 h 55"/>
                    <a:gd name="T6" fmla="*/ 1 w 38"/>
                    <a:gd name="T7" fmla="*/ 1 h 55"/>
                    <a:gd name="T8" fmla="*/ 1 w 38"/>
                    <a:gd name="T9" fmla="*/ 1 h 55"/>
                    <a:gd name="T10" fmla="*/ 1 w 38"/>
                    <a:gd name="T11" fmla="*/ 1 h 55"/>
                    <a:gd name="T12" fmla="*/ 1 w 38"/>
                    <a:gd name="T13" fmla="*/ 1 h 55"/>
                    <a:gd name="T14" fmla="*/ 1 w 38"/>
                    <a:gd name="T15" fmla="*/ 1 h 55"/>
                    <a:gd name="T16" fmla="*/ 1 w 38"/>
                    <a:gd name="T17" fmla="*/ 1 h 55"/>
                    <a:gd name="T18" fmla="*/ 1 w 38"/>
                    <a:gd name="T19" fmla="*/ 1 h 55"/>
                    <a:gd name="T20" fmla="*/ 1 w 38"/>
                    <a:gd name="T21" fmla="*/ 1 h 55"/>
                    <a:gd name="T22" fmla="*/ 1 w 38"/>
                    <a:gd name="T23" fmla="*/ 1 h 55"/>
                    <a:gd name="T24" fmla="*/ 1 w 38"/>
                    <a:gd name="T25" fmla="*/ 1 h 55"/>
                    <a:gd name="T26" fmla="*/ 1 w 38"/>
                    <a:gd name="T27" fmla="*/ 1 h 55"/>
                    <a:gd name="T28" fmla="*/ 1 w 38"/>
                    <a:gd name="T29" fmla="*/ 1 h 55"/>
                    <a:gd name="T30" fmla="*/ 1 w 38"/>
                    <a:gd name="T31" fmla="*/ 1 h 55"/>
                    <a:gd name="T32" fmla="*/ 1 w 38"/>
                    <a:gd name="T33" fmla="*/ 1 h 55"/>
                    <a:gd name="T34" fmla="*/ 1 w 38"/>
                    <a:gd name="T35" fmla="*/ 1 h 55"/>
                    <a:gd name="T36" fmla="*/ 1 w 38"/>
                    <a:gd name="T37" fmla="*/ 1 h 55"/>
                    <a:gd name="T38" fmla="*/ 1 w 38"/>
                    <a:gd name="T39" fmla="*/ 1 h 55"/>
                    <a:gd name="T40" fmla="*/ 1 w 38"/>
                    <a:gd name="T41" fmla="*/ 1 h 55"/>
                    <a:gd name="T42" fmla="*/ 1 w 38"/>
                    <a:gd name="T43" fmla="*/ 1 h 55"/>
                    <a:gd name="T44" fmla="*/ 1 w 38"/>
                    <a:gd name="T45" fmla="*/ 1 h 55"/>
                    <a:gd name="T46" fmla="*/ 1 w 38"/>
                    <a:gd name="T47" fmla="*/ 1 h 55"/>
                    <a:gd name="T48" fmla="*/ 1 w 38"/>
                    <a:gd name="T49" fmla="*/ 1 h 55"/>
                    <a:gd name="T50" fmla="*/ 1 w 38"/>
                    <a:gd name="T51" fmla="*/ 1 h 55"/>
                    <a:gd name="T52" fmla="*/ 1 w 38"/>
                    <a:gd name="T53" fmla="*/ 1 h 55"/>
                    <a:gd name="T54" fmla="*/ 1 w 38"/>
                    <a:gd name="T55" fmla="*/ 1 h 55"/>
                    <a:gd name="T56" fmla="*/ 1 w 38"/>
                    <a:gd name="T57" fmla="*/ 1 h 55"/>
                    <a:gd name="T58" fmla="*/ 1 w 38"/>
                    <a:gd name="T59" fmla="*/ 1 h 55"/>
                    <a:gd name="T60" fmla="*/ 0 w 38"/>
                    <a:gd name="T61" fmla="*/ 1 h 55"/>
                    <a:gd name="T62" fmla="*/ 0 w 38"/>
                    <a:gd name="T63" fmla="*/ 1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55"/>
                    <a:gd name="T98" fmla="*/ 38 w 38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55">
                      <a:moveTo>
                        <a:pt x="0" y="50"/>
                      </a:moveTo>
                      <a:lnTo>
                        <a:pt x="0" y="53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8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10" y="36"/>
                      </a:lnTo>
                      <a:lnTo>
                        <a:pt x="11" y="30"/>
                      </a:lnTo>
                      <a:lnTo>
                        <a:pt x="11" y="26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6" y="20"/>
                      </a:lnTo>
                      <a:lnTo>
                        <a:pt x="27" y="23"/>
                      </a:lnTo>
                      <a:lnTo>
                        <a:pt x="28" y="28"/>
                      </a:lnTo>
                      <a:lnTo>
                        <a:pt x="29" y="30"/>
                      </a:lnTo>
                      <a:lnTo>
                        <a:pt x="29" y="33"/>
                      </a:lnTo>
                      <a:lnTo>
                        <a:pt x="31" y="36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5" y="41"/>
                      </a:lnTo>
                      <a:lnTo>
                        <a:pt x="36" y="41"/>
                      </a:lnTo>
                      <a:lnTo>
                        <a:pt x="37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2"/>
                      </a:lnTo>
                      <a:lnTo>
                        <a:pt x="37" y="29"/>
                      </a:lnTo>
                      <a:lnTo>
                        <a:pt x="36" y="26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3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29" y="8"/>
                      </a:lnTo>
                      <a:lnTo>
                        <a:pt x="27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4" y="15"/>
                      </a:lnTo>
                      <a:lnTo>
                        <a:pt x="3" y="22"/>
                      </a:lnTo>
                      <a:lnTo>
                        <a:pt x="2" y="29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1" name="Freeform 1354"/>
                <p:cNvSpPr>
                  <a:spLocks/>
                </p:cNvSpPr>
                <p:nvPr/>
              </p:nvSpPr>
              <p:spPr bwMode="auto">
                <a:xfrm>
                  <a:off x="759" y="1321"/>
                  <a:ext cx="20" cy="28"/>
                </a:xfrm>
                <a:custGeom>
                  <a:avLst/>
                  <a:gdLst>
                    <a:gd name="T0" fmla="*/ 0 w 38"/>
                    <a:gd name="T1" fmla="*/ 1 h 55"/>
                    <a:gd name="T2" fmla="*/ 1 w 38"/>
                    <a:gd name="T3" fmla="*/ 1 h 55"/>
                    <a:gd name="T4" fmla="*/ 1 w 38"/>
                    <a:gd name="T5" fmla="*/ 1 h 55"/>
                    <a:gd name="T6" fmla="*/ 1 w 38"/>
                    <a:gd name="T7" fmla="*/ 1 h 55"/>
                    <a:gd name="T8" fmla="*/ 1 w 38"/>
                    <a:gd name="T9" fmla="*/ 1 h 55"/>
                    <a:gd name="T10" fmla="*/ 1 w 38"/>
                    <a:gd name="T11" fmla="*/ 1 h 55"/>
                    <a:gd name="T12" fmla="*/ 1 w 38"/>
                    <a:gd name="T13" fmla="*/ 1 h 55"/>
                    <a:gd name="T14" fmla="*/ 1 w 38"/>
                    <a:gd name="T15" fmla="*/ 1 h 55"/>
                    <a:gd name="T16" fmla="*/ 1 w 38"/>
                    <a:gd name="T17" fmla="*/ 1 h 55"/>
                    <a:gd name="T18" fmla="*/ 1 w 38"/>
                    <a:gd name="T19" fmla="*/ 1 h 55"/>
                    <a:gd name="T20" fmla="*/ 1 w 38"/>
                    <a:gd name="T21" fmla="*/ 1 h 55"/>
                    <a:gd name="T22" fmla="*/ 1 w 38"/>
                    <a:gd name="T23" fmla="*/ 1 h 55"/>
                    <a:gd name="T24" fmla="*/ 1 w 38"/>
                    <a:gd name="T25" fmla="*/ 1 h 55"/>
                    <a:gd name="T26" fmla="*/ 1 w 38"/>
                    <a:gd name="T27" fmla="*/ 1 h 55"/>
                    <a:gd name="T28" fmla="*/ 1 w 38"/>
                    <a:gd name="T29" fmla="*/ 1 h 55"/>
                    <a:gd name="T30" fmla="*/ 1 w 38"/>
                    <a:gd name="T31" fmla="*/ 1 h 55"/>
                    <a:gd name="T32" fmla="*/ 1 w 38"/>
                    <a:gd name="T33" fmla="*/ 1 h 55"/>
                    <a:gd name="T34" fmla="*/ 1 w 38"/>
                    <a:gd name="T35" fmla="*/ 1 h 55"/>
                    <a:gd name="T36" fmla="*/ 1 w 38"/>
                    <a:gd name="T37" fmla="*/ 1 h 55"/>
                    <a:gd name="T38" fmla="*/ 1 w 38"/>
                    <a:gd name="T39" fmla="*/ 1 h 55"/>
                    <a:gd name="T40" fmla="*/ 1 w 38"/>
                    <a:gd name="T41" fmla="*/ 1 h 55"/>
                    <a:gd name="T42" fmla="*/ 1 w 38"/>
                    <a:gd name="T43" fmla="*/ 1 h 55"/>
                    <a:gd name="T44" fmla="*/ 1 w 38"/>
                    <a:gd name="T45" fmla="*/ 1 h 55"/>
                    <a:gd name="T46" fmla="*/ 1 w 38"/>
                    <a:gd name="T47" fmla="*/ 1 h 55"/>
                    <a:gd name="T48" fmla="*/ 1 w 38"/>
                    <a:gd name="T49" fmla="*/ 1 h 55"/>
                    <a:gd name="T50" fmla="*/ 1 w 38"/>
                    <a:gd name="T51" fmla="*/ 1 h 55"/>
                    <a:gd name="T52" fmla="*/ 1 w 38"/>
                    <a:gd name="T53" fmla="*/ 1 h 55"/>
                    <a:gd name="T54" fmla="*/ 1 w 38"/>
                    <a:gd name="T55" fmla="*/ 1 h 55"/>
                    <a:gd name="T56" fmla="*/ 1 w 38"/>
                    <a:gd name="T57" fmla="*/ 1 h 55"/>
                    <a:gd name="T58" fmla="*/ 1 w 38"/>
                    <a:gd name="T59" fmla="*/ 1 h 55"/>
                    <a:gd name="T60" fmla="*/ 0 w 38"/>
                    <a:gd name="T61" fmla="*/ 1 h 55"/>
                    <a:gd name="T62" fmla="*/ 0 w 38"/>
                    <a:gd name="T63" fmla="*/ 1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55"/>
                    <a:gd name="T98" fmla="*/ 38 w 38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55">
                      <a:moveTo>
                        <a:pt x="0" y="50"/>
                      </a:moveTo>
                      <a:lnTo>
                        <a:pt x="0" y="53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8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10" y="36"/>
                      </a:lnTo>
                      <a:lnTo>
                        <a:pt x="11" y="30"/>
                      </a:lnTo>
                      <a:lnTo>
                        <a:pt x="11" y="26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6" y="20"/>
                      </a:lnTo>
                      <a:lnTo>
                        <a:pt x="27" y="23"/>
                      </a:lnTo>
                      <a:lnTo>
                        <a:pt x="28" y="28"/>
                      </a:lnTo>
                      <a:lnTo>
                        <a:pt x="29" y="30"/>
                      </a:lnTo>
                      <a:lnTo>
                        <a:pt x="29" y="33"/>
                      </a:lnTo>
                      <a:lnTo>
                        <a:pt x="31" y="36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5" y="41"/>
                      </a:lnTo>
                      <a:lnTo>
                        <a:pt x="36" y="41"/>
                      </a:lnTo>
                      <a:lnTo>
                        <a:pt x="37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2"/>
                      </a:lnTo>
                      <a:lnTo>
                        <a:pt x="37" y="29"/>
                      </a:lnTo>
                      <a:lnTo>
                        <a:pt x="36" y="26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3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29" y="8"/>
                      </a:lnTo>
                      <a:lnTo>
                        <a:pt x="27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4" y="15"/>
                      </a:lnTo>
                      <a:lnTo>
                        <a:pt x="3" y="22"/>
                      </a:lnTo>
                      <a:lnTo>
                        <a:pt x="2" y="29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2" name="Freeform 1355"/>
                <p:cNvSpPr>
                  <a:spLocks/>
                </p:cNvSpPr>
                <p:nvPr/>
              </p:nvSpPr>
              <p:spPr bwMode="auto">
                <a:xfrm>
                  <a:off x="762" y="1324"/>
                  <a:ext cx="17" cy="24"/>
                </a:xfrm>
                <a:custGeom>
                  <a:avLst/>
                  <a:gdLst>
                    <a:gd name="T0" fmla="*/ 1 w 34"/>
                    <a:gd name="T1" fmla="*/ 1 h 48"/>
                    <a:gd name="T2" fmla="*/ 1 w 34"/>
                    <a:gd name="T3" fmla="*/ 1 h 48"/>
                    <a:gd name="T4" fmla="*/ 1 w 34"/>
                    <a:gd name="T5" fmla="*/ 1 h 48"/>
                    <a:gd name="T6" fmla="*/ 1 w 34"/>
                    <a:gd name="T7" fmla="*/ 1 h 48"/>
                    <a:gd name="T8" fmla="*/ 1 w 34"/>
                    <a:gd name="T9" fmla="*/ 1 h 48"/>
                    <a:gd name="T10" fmla="*/ 1 w 34"/>
                    <a:gd name="T11" fmla="*/ 1 h 48"/>
                    <a:gd name="T12" fmla="*/ 1 w 34"/>
                    <a:gd name="T13" fmla="*/ 1 h 48"/>
                    <a:gd name="T14" fmla="*/ 1 w 34"/>
                    <a:gd name="T15" fmla="*/ 1 h 48"/>
                    <a:gd name="T16" fmla="*/ 1 w 34"/>
                    <a:gd name="T17" fmla="*/ 1 h 48"/>
                    <a:gd name="T18" fmla="*/ 1 w 34"/>
                    <a:gd name="T19" fmla="*/ 1 h 48"/>
                    <a:gd name="T20" fmla="*/ 1 w 34"/>
                    <a:gd name="T21" fmla="*/ 1 h 48"/>
                    <a:gd name="T22" fmla="*/ 1 w 34"/>
                    <a:gd name="T23" fmla="*/ 1 h 48"/>
                    <a:gd name="T24" fmla="*/ 1 w 34"/>
                    <a:gd name="T25" fmla="*/ 1 h 48"/>
                    <a:gd name="T26" fmla="*/ 1 w 34"/>
                    <a:gd name="T27" fmla="*/ 1 h 48"/>
                    <a:gd name="T28" fmla="*/ 1 w 34"/>
                    <a:gd name="T29" fmla="*/ 1 h 48"/>
                    <a:gd name="T30" fmla="*/ 1 w 34"/>
                    <a:gd name="T31" fmla="*/ 1 h 48"/>
                    <a:gd name="T32" fmla="*/ 1 w 34"/>
                    <a:gd name="T33" fmla="*/ 1 h 48"/>
                    <a:gd name="T34" fmla="*/ 1 w 34"/>
                    <a:gd name="T35" fmla="*/ 1 h 48"/>
                    <a:gd name="T36" fmla="*/ 1 w 34"/>
                    <a:gd name="T37" fmla="*/ 1 h 48"/>
                    <a:gd name="T38" fmla="*/ 1 w 34"/>
                    <a:gd name="T39" fmla="*/ 1 h 48"/>
                    <a:gd name="T40" fmla="*/ 1 w 34"/>
                    <a:gd name="T41" fmla="*/ 1 h 48"/>
                    <a:gd name="T42" fmla="*/ 1 w 34"/>
                    <a:gd name="T43" fmla="*/ 1 h 48"/>
                    <a:gd name="T44" fmla="*/ 1 w 34"/>
                    <a:gd name="T45" fmla="*/ 1 h 48"/>
                    <a:gd name="T46" fmla="*/ 1 w 34"/>
                    <a:gd name="T47" fmla="*/ 1 h 48"/>
                    <a:gd name="T48" fmla="*/ 1 w 34"/>
                    <a:gd name="T49" fmla="*/ 0 h 48"/>
                    <a:gd name="T50" fmla="*/ 1 w 34"/>
                    <a:gd name="T51" fmla="*/ 0 h 48"/>
                    <a:gd name="T52" fmla="*/ 1 w 34"/>
                    <a:gd name="T53" fmla="*/ 1 h 48"/>
                    <a:gd name="T54" fmla="*/ 1 w 34"/>
                    <a:gd name="T55" fmla="*/ 1 h 48"/>
                    <a:gd name="T56" fmla="*/ 1 w 34"/>
                    <a:gd name="T57" fmla="*/ 1 h 48"/>
                    <a:gd name="T58" fmla="*/ 1 w 34"/>
                    <a:gd name="T59" fmla="*/ 1 h 48"/>
                    <a:gd name="T60" fmla="*/ 1 w 34"/>
                    <a:gd name="T61" fmla="*/ 1 h 48"/>
                    <a:gd name="T62" fmla="*/ 1 w 34"/>
                    <a:gd name="T63" fmla="*/ 1 h 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"/>
                    <a:gd name="T97" fmla="*/ 0 h 48"/>
                    <a:gd name="T98" fmla="*/ 34 w 34"/>
                    <a:gd name="T99" fmla="*/ 48 h 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" h="48">
                      <a:moveTo>
                        <a:pt x="2" y="43"/>
                      </a:moveTo>
                      <a:lnTo>
                        <a:pt x="1" y="45"/>
                      </a:ln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1" y="48"/>
                      </a:lnTo>
                      <a:lnTo>
                        <a:pt x="2" y="48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5" y="44"/>
                      </a:lnTo>
                      <a:lnTo>
                        <a:pt x="5" y="42"/>
                      </a:lnTo>
                      <a:lnTo>
                        <a:pt x="6" y="38"/>
                      </a:lnTo>
                      <a:lnTo>
                        <a:pt x="6" y="34"/>
                      </a:lnTo>
                      <a:lnTo>
                        <a:pt x="6" y="30"/>
                      </a:lnTo>
                      <a:lnTo>
                        <a:pt x="7" y="24"/>
                      </a:lnTo>
                      <a:lnTo>
                        <a:pt x="7" y="20"/>
                      </a:lnTo>
                      <a:lnTo>
                        <a:pt x="7" y="15"/>
                      </a:lnTo>
                      <a:lnTo>
                        <a:pt x="7" y="12"/>
                      </a:lnTo>
                      <a:lnTo>
                        <a:pt x="8" y="9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18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7" y="15"/>
                      </a:lnTo>
                      <a:lnTo>
                        <a:pt x="28" y="19"/>
                      </a:lnTo>
                      <a:lnTo>
                        <a:pt x="29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1" y="27"/>
                      </a:lnTo>
                      <a:lnTo>
                        <a:pt x="31" y="28"/>
                      </a:lnTo>
                      <a:lnTo>
                        <a:pt x="32" y="31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4" y="30"/>
                      </a:lnTo>
                      <a:lnTo>
                        <a:pt x="34" y="26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6"/>
                      </a:lnTo>
                      <a:lnTo>
                        <a:pt x="30" y="13"/>
                      </a:lnTo>
                      <a:lnTo>
                        <a:pt x="29" y="10"/>
                      </a:lnTo>
                      <a:lnTo>
                        <a:pt x="28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0" y="3"/>
                      </a:lnTo>
                      <a:lnTo>
                        <a:pt x="8" y="5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4" y="17"/>
                      </a:lnTo>
                      <a:lnTo>
                        <a:pt x="4" y="24"/>
                      </a:lnTo>
                      <a:lnTo>
                        <a:pt x="2" y="30"/>
                      </a:lnTo>
                      <a:lnTo>
                        <a:pt x="2" y="34"/>
                      </a:lnTo>
                      <a:lnTo>
                        <a:pt x="2" y="38"/>
                      </a:lnTo>
                      <a:lnTo>
                        <a:pt x="2" y="40"/>
                      </a:lnTo>
                      <a:lnTo>
                        <a:pt x="2" y="42"/>
                      </a:lnTo>
                      <a:lnTo>
                        <a:pt x="2" y="43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3" name="Freeform 1356"/>
                <p:cNvSpPr>
                  <a:spLocks/>
                </p:cNvSpPr>
                <p:nvPr/>
              </p:nvSpPr>
              <p:spPr bwMode="auto">
                <a:xfrm>
                  <a:off x="759" y="1321"/>
                  <a:ext cx="20" cy="28"/>
                </a:xfrm>
                <a:custGeom>
                  <a:avLst/>
                  <a:gdLst>
                    <a:gd name="T0" fmla="*/ 0 w 38"/>
                    <a:gd name="T1" fmla="*/ 1 h 55"/>
                    <a:gd name="T2" fmla="*/ 1 w 38"/>
                    <a:gd name="T3" fmla="*/ 1 h 55"/>
                    <a:gd name="T4" fmla="*/ 1 w 38"/>
                    <a:gd name="T5" fmla="*/ 1 h 55"/>
                    <a:gd name="T6" fmla="*/ 1 w 38"/>
                    <a:gd name="T7" fmla="*/ 1 h 55"/>
                    <a:gd name="T8" fmla="*/ 1 w 38"/>
                    <a:gd name="T9" fmla="*/ 1 h 55"/>
                    <a:gd name="T10" fmla="*/ 1 w 38"/>
                    <a:gd name="T11" fmla="*/ 1 h 55"/>
                    <a:gd name="T12" fmla="*/ 1 w 38"/>
                    <a:gd name="T13" fmla="*/ 1 h 55"/>
                    <a:gd name="T14" fmla="*/ 1 w 38"/>
                    <a:gd name="T15" fmla="*/ 1 h 55"/>
                    <a:gd name="T16" fmla="*/ 1 w 38"/>
                    <a:gd name="T17" fmla="*/ 1 h 55"/>
                    <a:gd name="T18" fmla="*/ 1 w 38"/>
                    <a:gd name="T19" fmla="*/ 1 h 55"/>
                    <a:gd name="T20" fmla="*/ 1 w 38"/>
                    <a:gd name="T21" fmla="*/ 1 h 55"/>
                    <a:gd name="T22" fmla="*/ 1 w 38"/>
                    <a:gd name="T23" fmla="*/ 1 h 55"/>
                    <a:gd name="T24" fmla="*/ 1 w 38"/>
                    <a:gd name="T25" fmla="*/ 1 h 55"/>
                    <a:gd name="T26" fmla="*/ 1 w 38"/>
                    <a:gd name="T27" fmla="*/ 1 h 55"/>
                    <a:gd name="T28" fmla="*/ 1 w 38"/>
                    <a:gd name="T29" fmla="*/ 1 h 55"/>
                    <a:gd name="T30" fmla="*/ 1 w 38"/>
                    <a:gd name="T31" fmla="*/ 1 h 55"/>
                    <a:gd name="T32" fmla="*/ 1 w 38"/>
                    <a:gd name="T33" fmla="*/ 1 h 55"/>
                    <a:gd name="T34" fmla="*/ 1 w 38"/>
                    <a:gd name="T35" fmla="*/ 1 h 55"/>
                    <a:gd name="T36" fmla="*/ 1 w 38"/>
                    <a:gd name="T37" fmla="*/ 1 h 55"/>
                    <a:gd name="T38" fmla="*/ 1 w 38"/>
                    <a:gd name="T39" fmla="*/ 1 h 55"/>
                    <a:gd name="T40" fmla="*/ 1 w 38"/>
                    <a:gd name="T41" fmla="*/ 1 h 55"/>
                    <a:gd name="T42" fmla="*/ 1 w 38"/>
                    <a:gd name="T43" fmla="*/ 1 h 55"/>
                    <a:gd name="T44" fmla="*/ 1 w 38"/>
                    <a:gd name="T45" fmla="*/ 1 h 55"/>
                    <a:gd name="T46" fmla="*/ 1 w 38"/>
                    <a:gd name="T47" fmla="*/ 1 h 55"/>
                    <a:gd name="T48" fmla="*/ 1 w 38"/>
                    <a:gd name="T49" fmla="*/ 1 h 55"/>
                    <a:gd name="T50" fmla="*/ 1 w 38"/>
                    <a:gd name="T51" fmla="*/ 1 h 55"/>
                    <a:gd name="T52" fmla="*/ 1 w 38"/>
                    <a:gd name="T53" fmla="*/ 1 h 55"/>
                    <a:gd name="T54" fmla="*/ 1 w 38"/>
                    <a:gd name="T55" fmla="*/ 1 h 55"/>
                    <a:gd name="T56" fmla="*/ 1 w 38"/>
                    <a:gd name="T57" fmla="*/ 1 h 55"/>
                    <a:gd name="T58" fmla="*/ 1 w 38"/>
                    <a:gd name="T59" fmla="*/ 1 h 55"/>
                    <a:gd name="T60" fmla="*/ 0 w 38"/>
                    <a:gd name="T61" fmla="*/ 1 h 55"/>
                    <a:gd name="T62" fmla="*/ 0 w 38"/>
                    <a:gd name="T63" fmla="*/ 1 h 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"/>
                    <a:gd name="T97" fmla="*/ 0 h 55"/>
                    <a:gd name="T98" fmla="*/ 38 w 38"/>
                    <a:gd name="T99" fmla="*/ 55 h 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" h="55">
                      <a:moveTo>
                        <a:pt x="0" y="50"/>
                      </a:moveTo>
                      <a:lnTo>
                        <a:pt x="0" y="53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3" y="55"/>
                      </a:lnTo>
                      <a:lnTo>
                        <a:pt x="5" y="55"/>
                      </a:lnTo>
                      <a:lnTo>
                        <a:pt x="6" y="53"/>
                      </a:lnTo>
                      <a:lnTo>
                        <a:pt x="8" y="52"/>
                      </a:lnTo>
                      <a:lnTo>
                        <a:pt x="9" y="50"/>
                      </a:lnTo>
                      <a:lnTo>
                        <a:pt x="9" y="48"/>
                      </a:lnTo>
                      <a:lnTo>
                        <a:pt x="10" y="44"/>
                      </a:lnTo>
                      <a:lnTo>
                        <a:pt x="10" y="40"/>
                      </a:lnTo>
                      <a:lnTo>
                        <a:pt x="10" y="36"/>
                      </a:lnTo>
                      <a:lnTo>
                        <a:pt x="11" y="30"/>
                      </a:lnTo>
                      <a:lnTo>
                        <a:pt x="11" y="26"/>
                      </a:lnTo>
                      <a:lnTo>
                        <a:pt x="11" y="21"/>
                      </a:lnTo>
                      <a:lnTo>
                        <a:pt x="11" y="18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0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9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6" y="20"/>
                      </a:lnTo>
                      <a:lnTo>
                        <a:pt x="27" y="23"/>
                      </a:lnTo>
                      <a:lnTo>
                        <a:pt x="28" y="28"/>
                      </a:lnTo>
                      <a:lnTo>
                        <a:pt x="29" y="30"/>
                      </a:lnTo>
                      <a:lnTo>
                        <a:pt x="29" y="33"/>
                      </a:lnTo>
                      <a:lnTo>
                        <a:pt x="31" y="36"/>
                      </a:lnTo>
                      <a:lnTo>
                        <a:pt x="32" y="38"/>
                      </a:lnTo>
                      <a:lnTo>
                        <a:pt x="32" y="39"/>
                      </a:lnTo>
                      <a:lnTo>
                        <a:pt x="32" y="40"/>
                      </a:lnTo>
                      <a:lnTo>
                        <a:pt x="33" y="41"/>
                      </a:lnTo>
                      <a:lnTo>
                        <a:pt x="35" y="41"/>
                      </a:lnTo>
                      <a:lnTo>
                        <a:pt x="36" y="41"/>
                      </a:lnTo>
                      <a:lnTo>
                        <a:pt x="37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8" y="32"/>
                      </a:lnTo>
                      <a:lnTo>
                        <a:pt x="37" y="29"/>
                      </a:lnTo>
                      <a:lnTo>
                        <a:pt x="36" y="26"/>
                      </a:lnTo>
                      <a:lnTo>
                        <a:pt x="35" y="22"/>
                      </a:lnTo>
                      <a:lnTo>
                        <a:pt x="34" y="19"/>
                      </a:lnTo>
                      <a:lnTo>
                        <a:pt x="33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29" y="8"/>
                      </a:lnTo>
                      <a:lnTo>
                        <a:pt x="27" y="5"/>
                      </a:lnTo>
                      <a:lnTo>
                        <a:pt x="24" y="3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4" y="15"/>
                      </a:lnTo>
                      <a:lnTo>
                        <a:pt x="3" y="22"/>
                      </a:lnTo>
                      <a:lnTo>
                        <a:pt x="2" y="29"/>
                      </a:lnTo>
                      <a:lnTo>
                        <a:pt x="1" y="34"/>
                      </a:lnTo>
                      <a:lnTo>
                        <a:pt x="1" y="40"/>
                      </a:lnTo>
                      <a:lnTo>
                        <a:pt x="0" y="44"/>
                      </a:lnTo>
                      <a:lnTo>
                        <a:pt x="0" y="48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4" name="Freeform 1357"/>
                <p:cNvSpPr>
                  <a:spLocks/>
                </p:cNvSpPr>
                <p:nvPr/>
              </p:nvSpPr>
              <p:spPr bwMode="auto">
                <a:xfrm>
                  <a:off x="581" y="1342"/>
                  <a:ext cx="25" cy="9"/>
                </a:xfrm>
                <a:custGeom>
                  <a:avLst/>
                  <a:gdLst>
                    <a:gd name="T0" fmla="*/ 0 w 49"/>
                    <a:gd name="T1" fmla="*/ 0 h 20"/>
                    <a:gd name="T2" fmla="*/ 0 w 49"/>
                    <a:gd name="T3" fmla="*/ 0 h 20"/>
                    <a:gd name="T4" fmla="*/ 0 w 49"/>
                    <a:gd name="T5" fmla="*/ 0 h 20"/>
                    <a:gd name="T6" fmla="*/ 0 w 49"/>
                    <a:gd name="T7" fmla="*/ 0 h 20"/>
                    <a:gd name="T8" fmla="*/ 1 w 49"/>
                    <a:gd name="T9" fmla="*/ 0 h 20"/>
                    <a:gd name="T10" fmla="*/ 1 w 49"/>
                    <a:gd name="T11" fmla="*/ 0 h 20"/>
                    <a:gd name="T12" fmla="*/ 1 w 49"/>
                    <a:gd name="T13" fmla="*/ 0 h 20"/>
                    <a:gd name="T14" fmla="*/ 1 w 49"/>
                    <a:gd name="T15" fmla="*/ 0 h 20"/>
                    <a:gd name="T16" fmla="*/ 1 w 49"/>
                    <a:gd name="T17" fmla="*/ 0 h 20"/>
                    <a:gd name="T18" fmla="*/ 1 w 49"/>
                    <a:gd name="T19" fmla="*/ 0 h 20"/>
                    <a:gd name="T20" fmla="*/ 1 w 49"/>
                    <a:gd name="T21" fmla="*/ 0 h 20"/>
                    <a:gd name="T22" fmla="*/ 1 w 49"/>
                    <a:gd name="T23" fmla="*/ 0 h 20"/>
                    <a:gd name="T24" fmla="*/ 1 w 49"/>
                    <a:gd name="T25" fmla="*/ 0 h 20"/>
                    <a:gd name="T26" fmla="*/ 1 w 49"/>
                    <a:gd name="T27" fmla="*/ 0 h 20"/>
                    <a:gd name="T28" fmla="*/ 1 w 49"/>
                    <a:gd name="T29" fmla="*/ 0 h 20"/>
                    <a:gd name="T30" fmla="*/ 1 w 49"/>
                    <a:gd name="T31" fmla="*/ 0 h 20"/>
                    <a:gd name="T32" fmla="*/ 1 w 49"/>
                    <a:gd name="T33" fmla="*/ 0 h 20"/>
                    <a:gd name="T34" fmla="*/ 1 w 49"/>
                    <a:gd name="T35" fmla="*/ 0 h 20"/>
                    <a:gd name="T36" fmla="*/ 1 w 49"/>
                    <a:gd name="T37" fmla="*/ 0 h 20"/>
                    <a:gd name="T38" fmla="*/ 1 w 49"/>
                    <a:gd name="T39" fmla="*/ 0 h 20"/>
                    <a:gd name="T40" fmla="*/ 1 w 49"/>
                    <a:gd name="T41" fmla="*/ 0 h 20"/>
                    <a:gd name="T42" fmla="*/ 1 w 49"/>
                    <a:gd name="T43" fmla="*/ 0 h 20"/>
                    <a:gd name="T44" fmla="*/ 1 w 49"/>
                    <a:gd name="T45" fmla="*/ 0 h 20"/>
                    <a:gd name="T46" fmla="*/ 1 w 49"/>
                    <a:gd name="T47" fmla="*/ 0 h 20"/>
                    <a:gd name="T48" fmla="*/ 1 w 49"/>
                    <a:gd name="T49" fmla="*/ 0 h 20"/>
                    <a:gd name="T50" fmla="*/ 1 w 49"/>
                    <a:gd name="T51" fmla="*/ 0 h 20"/>
                    <a:gd name="T52" fmla="*/ 1 w 49"/>
                    <a:gd name="T53" fmla="*/ 0 h 20"/>
                    <a:gd name="T54" fmla="*/ 1 w 49"/>
                    <a:gd name="T55" fmla="*/ 0 h 20"/>
                    <a:gd name="T56" fmla="*/ 1 w 49"/>
                    <a:gd name="T57" fmla="*/ 0 h 20"/>
                    <a:gd name="T58" fmla="*/ 1 w 49"/>
                    <a:gd name="T59" fmla="*/ 0 h 20"/>
                    <a:gd name="T60" fmla="*/ 1 w 49"/>
                    <a:gd name="T61" fmla="*/ 0 h 20"/>
                    <a:gd name="T62" fmla="*/ 1 w 49"/>
                    <a:gd name="T63" fmla="*/ 0 h 20"/>
                    <a:gd name="T64" fmla="*/ 1 w 49"/>
                    <a:gd name="T65" fmla="*/ 0 h 20"/>
                    <a:gd name="T66" fmla="*/ 0 w 49"/>
                    <a:gd name="T67" fmla="*/ 0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"/>
                    <a:gd name="T103" fmla="*/ 0 h 20"/>
                    <a:gd name="T104" fmla="*/ 49 w 49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6" y="15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20" y="8"/>
                      </a:lnTo>
                      <a:lnTo>
                        <a:pt x="25" y="5"/>
                      </a:lnTo>
                      <a:lnTo>
                        <a:pt x="30" y="3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5" y="3"/>
                      </a:lnTo>
                      <a:lnTo>
                        <a:pt x="40" y="5"/>
                      </a:lnTo>
                      <a:lnTo>
                        <a:pt x="35" y="9"/>
                      </a:lnTo>
                      <a:lnTo>
                        <a:pt x="28" y="12"/>
                      </a:lnTo>
                      <a:lnTo>
                        <a:pt x="24" y="15"/>
                      </a:lnTo>
                      <a:lnTo>
                        <a:pt x="19" y="18"/>
                      </a:lnTo>
                      <a:lnTo>
                        <a:pt x="17" y="2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5" name="Freeform 1358"/>
                <p:cNvSpPr>
                  <a:spLocks/>
                </p:cNvSpPr>
                <p:nvPr/>
              </p:nvSpPr>
              <p:spPr bwMode="auto">
                <a:xfrm>
                  <a:off x="581" y="1342"/>
                  <a:ext cx="25" cy="9"/>
                </a:xfrm>
                <a:custGeom>
                  <a:avLst/>
                  <a:gdLst>
                    <a:gd name="T0" fmla="*/ 0 w 49"/>
                    <a:gd name="T1" fmla="*/ 0 h 20"/>
                    <a:gd name="T2" fmla="*/ 1 w 49"/>
                    <a:gd name="T3" fmla="*/ 0 h 20"/>
                    <a:gd name="T4" fmla="*/ 1 w 49"/>
                    <a:gd name="T5" fmla="*/ 0 h 20"/>
                    <a:gd name="T6" fmla="*/ 1 w 49"/>
                    <a:gd name="T7" fmla="*/ 0 h 20"/>
                    <a:gd name="T8" fmla="*/ 1 w 49"/>
                    <a:gd name="T9" fmla="*/ 0 h 20"/>
                    <a:gd name="T10" fmla="*/ 1 w 49"/>
                    <a:gd name="T11" fmla="*/ 0 h 20"/>
                    <a:gd name="T12" fmla="*/ 1 w 49"/>
                    <a:gd name="T13" fmla="*/ 0 h 20"/>
                    <a:gd name="T14" fmla="*/ 1 w 49"/>
                    <a:gd name="T15" fmla="*/ 0 h 20"/>
                    <a:gd name="T16" fmla="*/ 1 w 49"/>
                    <a:gd name="T17" fmla="*/ 0 h 20"/>
                    <a:gd name="T18" fmla="*/ 1 w 49"/>
                    <a:gd name="T19" fmla="*/ 0 h 20"/>
                    <a:gd name="T20" fmla="*/ 1 w 49"/>
                    <a:gd name="T21" fmla="*/ 0 h 20"/>
                    <a:gd name="T22" fmla="*/ 1 w 49"/>
                    <a:gd name="T23" fmla="*/ 0 h 20"/>
                    <a:gd name="T24" fmla="*/ 1 w 49"/>
                    <a:gd name="T25" fmla="*/ 0 h 20"/>
                    <a:gd name="T26" fmla="*/ 1 w 49"/>
                    <a:gd name="T27" fmla="*/ 0 h 20"/>
                    <a:gd name="T28" fmla="*/ 1 w 49"/>
                    <a:gd name="T29" fmla="*/ 0 h 20"/>
                    <a:gd name="T30" fmla="*/ 1 w 49"/>
                    <a:gd name="T31" fmla="*/ 0 h 20"/>
                    <a:gd name="T32" fmla="*/ 1 w 49"/>
                    <a:gd name="T33" fmla="*/ 0 h 20"/>
                    <a:gd name="T34" fmla="*/ 1 w 49"/>
                    <a:gd name="T35" fmla="*/ 0 h 20"/>
                    <a:gd name="T36" fmla="*/ 1 w 49"/>
                    <a:gd name="T37" fmla="*/ 0 h 20"/>
                    <a:gd name="T38" fmla="*/ 1 w 49"/>
                    <a:gd name="T39" fmla="*/ 0 h 20"/>
                    <a:gd name="T40" fmla="*/ 1 w 49"/>
                    <a:gd name="T41" fmla="*/ 0 h 20"/>
                    <a:gd name="T42" fmla="*/ 1 w 49"/>
                    <a:gd name="T43" fmla="*/ 0 h 20"/>
                    <a:gd name="T44" fmla="*/ 1 w 49"/>
                    <a:gd name="T45" fmla="*/ 0 h 20"/>
                    <a:gd name="T46" fmla="*/ 1 w 49"/>
                    <a:gd name="T47" fmla="*/ 0 h 20"/>
                    <a:gd name="T48" fmla="*/ 1 w 49"/>
                    <a:gd name="T49" fmla="*/ 0 h 20"/>
                    <a:gd name="T50" fmla="*/ 1 w 49"/>
                    <a:gd name="T51" fmla="*/ 0 h 20"/>
                    <a:gd name="T52" fmla="*/ 1 w 49"/>
                    <a:gd name="T53" fmla="*/ 0 h 20"/>
                    <a:gd name="T54" fmla="*/ 1 w 49"/>
                    <a:gd name="T55" fmla="*/ 0 h 20"/>
                    <a:gd name="T56" fmla="*/ 0 w 49"/>
                    <a:gd name="T57" fmla="*/ 0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9"/>
                    <a:gd name="T88" fmla="*/ 0 h 20"/>
                    <a:gd name="T89" fmla="*/ 49 w 4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9" h="20">
                      <a:moveTo>
                        <a:pt x="0" y="20"/>
                      </a:moveTo>
                      <a:lnTo>
                        <a:pt x="1" y="20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6" y="15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20" y="8"/>
                      </a:lnTo>
                      <a:lnTo>
                        <a:pt x="25" y="5"/>
                      </a:lnTo>
                      <a:lnTo>
                        <a:pt x="30" y="3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5" y="3"/>
                      </a:lnTo>
                      <a:lnTo>
                        <a:pt x="40" y="5"/>
                      </a:lnTo>
                      <a:lnTo>
                        <a:pt x="35" y="9"/>
                      </a:lnTo>
                      <a:lnTo>
                        <a:pt x="28" y="12"/>
                      </a:lnTo>
                      <a:lnTo>
                        <a:pt x="24" y="15"/>
                      </a:lnTo>
                      <a:lnTo>
                        <a:pt x="19" y="18"/>
                      </a:lnTo>
                      <a:lnTo>
                        <a:pt x="17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6" name="Freeform 1359"/>
                <p:cNvSpPr>
                  <a:spLocks/>
                </p:cNvSpPr>
                <p:nvPr/>
              </p:nvSpPr>
              <p:spPr bwMode="auto">
                <a:xfrm>
                  <a:off x="586" y="1326"/>
                  <a:ext cx="17" cy="25"/>
                </a:xfrm>
                <a:custGeom>
                  <a:avLst/>
                  <a:gdLst>
                    <a:gd name="T0" fmla="*/ 0 w 35"/>
                    <a:gd name="T1" fmla="*/ 0 h 51"/>
                    <a:gd name="T2" fmla="*/ 0 w 35"/>
                    <a:gd name="T3" fmla="*/ 0 h 51"/>
                    <a:gd name="T4" fmla="*/ 0 w 35"/>
                    <a:gd name="T5" fmla="*/ 0 h 51"/>
                    <a:gd name="T6" fmla="*/ 0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0 w 35"/>
                    <a:gd name="T17" fmla="*/ 0 h 51"/>
                    <a:gd name="T18" fmla="*/ 0 w 35"/>
                    <a:gd name="T19" fmla="*/ 0 h 51"/>
                    <a:gd name="T20" fmla="*/ 0 w 35"/>
                    <a:gd name="T21" fmla="*/ 0 h 51"/>
                    <a:gd name="T22" fmla="*/ 0 w 35"/>
                    <a:gd name="T23" fmla="*/ 0 h 51"/>
                    <a:gd name="T24" fmla="*/ 0 w 35"/>
                    <a:gd name="T25" fmla="*/ 0 h 51"/>
                    <a:gd name="T26" fmla="*/ 0 w 35"/>
                    <a:gd name="T27" fmla="*/ 0 h 51"/>
                    <a:gd name="T28" fmla="*/ 0 w 35"/>
                    <a:gd name="T29" fmla="*/ 0 h 51"/>
                    <a:gd name="T30" fmla="*/ 0 w 35"/>
                    <a:gd name="T31" fmla="*/ 0 h 51"/>
                    <a:gd name="T32" fmla="*/ 0 w 35"/>
                    <a:gd name="T33" fmla="*/ 0 h 51"/>
                    <a:gd name="T34" fmla="*/ 0 w 35"/>
                    <a:gd name="T35" fmla="*/ 0 h 51"/>
                    <a:gd name="T36" fmla="*/ 0 w 35"/>
                    <a:gd name="T37" fmla="*/ 0 h 51"/>
                    <a:gd name="T38" fmla="*/ 0 w 35"/>
                    <a:gd name="T39" fmla="*/ 0 h 51"/>
                    <a:gd name="T40" fmla="*/ 0 w 35"/>
                    <a:gd name="T41" fmla="*/ 0 h 51"/>
                    <a:gd name="T42" fmla="*/ 0 w 35"/>
                    <a:gd name="T43" fmla="*/ 0 h 51"/>
                    <a:gd name="T44" fmla="*/ 0 w 35"/>
                    <a:gd name="T45" fmla="*/ 0 h 51"/>
                    <a:gd name="T46" fmla="*/ 0 w 35"/>
                    <a:gd name="T47" fmla="*/ 0 h 51"/>
                    <a:gd name="T48" fmla="*/ 0 w 35"/>
                    <a:gd name="T49" fmla="*/ 0 h 51"/>
                    <a:gd name="T50" fmla="*/ 0 w 35"/>
                    <a:gd name="T51" fmla="*/ 0 h 51"/>
                    <a:gd name="T52" fmla="*/ 0 w 35"/>
                    <a:gd name="T53" fmla="*/ 0 h 51"/>
                    <a:gd name="T54" fmla="*/ 0 w 35"/>
                    <a:gd name="T55" fmla="*/ 0 h 51"/>
                    <a:gd name="T56" fmla="*/ 0 w 35"/>
                    <a:gd name="T57" fmla="*/ 0 h 51"/>
                    <a:gd name="T58" fmla="*/ 0 w 35"/>
                    <a:gd name="T59" fmla="*/ 0 h 51"/>
                    <a:gd name="T60" fmla="*/ 0 w 35"/>
                    <a:gd name="T61" fmla="*/ 0 h 51"/>
                    <a:gd name="T62" fmla="*/ 0 w 35"/>
                    <a:gd name="T63" fmla="*/ 0 h 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51"/>
                    <a:gd name="T98" fmla="*/ 35 w 35"/>
                    <a:gd name="T99" fmla="*/ 51 h 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51">
                      <a:moveTo>
                        <a:pt x="0" y="45"/>
                      </a:move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3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9" y="31"/>
                      </a:lnTo>
                      <a:lnTo>
                        <a:pt x="10" y="28"/>
                      </a:lnTo>
                      <a:lnTo>
                        <a:pt x="10" y="23"/>
                      </a:lnTo>
                      <a:lnTo>
                        <a:pt x="10" y="20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5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3" y="13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6" y="24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5" y="32"/>
                      </a:lnTo>
                      <a:lnTo>
                        <a:pt x="34" y="30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12"/>
                      </a:lnTo>
                      <a:lnTo>
                        <a:pt x="4" y="20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7" name="Freeform 1360"/>
                <p:cNvSpPr>
                  <a:spLocks/>
                </p:cNvSpPr>
                <p:nvPr/>
              </p:nvSpPr>
              <p:spPr bwMode="auto">
                <a:xfrm>
                  <a:off x="586" y="1326"/>
                  <a:ext cx="17" cy="25"/>
                </a:xfrm>
                <a:custGeom>
                  <a:avLst/>
                  <a:gdLst>
                    <a:gd name="T0" fmla="*/ 0 w 35"/>
                    <a:gd name="T1" fmla="*/ 0 h 51"/>
                    <a:gd name="T2" fmla="*/ 0 w 35"/>
                    <a:gd name="T3" fmla="*/ 0 h 51"/>
                    <a:gd name="T4" fmla="*/ 0 w 35"/>
                    <a:gd name="T5" fmla="*/ 0 h 51"/>
                    <a:gd name="T6" fmla="*/ 0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0 w 35"/>
                    <a:gd name="T17" fmla="*/ 0 h 51"/>
                    <a:gd name="T18" fmla="*/ 0 w 35"/>
                    <a:gd name="T19" fmla="*/ 0 h 51"/>
                    <a:gd name="T20" fmla="*/ 0 w 35"/>
                    <a:gd name="T21" fmla="*/ 0 h 51"/>
                    <a:gd name="T22" fmla="*/ 0 w 35"/>
                    <a:gd name="T23" fmla="*/ 0 h 51"/>
                    <a:gd name="T24" fmla="*/ 0 w 35"/>
                    <a:gd name="T25" fmla="*/ 0 h 51"/>
                    <a:gd name="T26" fmla="*/ 0 w 35"/>
                    <a:gd name="T27" fmla="*/ 0 h 51"/>
                    <a:gd name="T28" fmla="*/ 0 w 35"/>
                    <a:gd name="T29" fmla="*/ 0 h 51"/>
                    <a:gd name="T30" fmla="*/ 0 w 35"/>
                    <a:gd name="T31" fmla="*/ 0 h 51"/>
                    <a:gd name="T32" fmla="*/ 0 w 35"/>
                    <a:gd name="T33" fmla="*/ 0 h 51"/>
                    <a:gd name="T34" fmla="*/ 0 w 35"/>
                    <a:gd name="T35" fmla="*/ 0 h 51"/>
                    <a:gd name="T36" fmla="*/ 0 w 35"/>
                    <a:gd name="T37" fmla="*/ 0 h 51"/>
                    <a:gd name="T38" fmla="*/ 0 w 35"/>
                    <a:gd name="T39" fmla="*/ 0 h 51"/>
                    <a:gd name="T40" fmla="*/ 0 w 35"/>
                    <a:gd name="T41" fmla="*/ 0 h 51"/>
                    <a:gd name="T42" fmla="*/ 0 w 35"/>
                    <a:gd name="T43" fmla="*/ 0 h 51"/>
                    <a:gd name="T44" fmla="*/ 0 w 35"/>
                    <a:gd name="T45" fmla="*/ 0 h 51"/>
                    <a:gd name="T46" fmla="*/ 0 w 35"/>
                    <a:gd name="T47" fmla="*/ 0 h 51"/>
                    <a:gd name="T48" fmla="*/ 0 w 35"/>
                    <a:gd name="T49" fmla="*/ 0 h 51"/>
                    <a:gd name="T50" fmla="*/ 0 w 35"/>
                    <a:gd name="T51" fmla="*/ 0 h 51"/>
                    <a:gd name="T52" fmla="*/ 0 w 35"/>
                    <a:gd name="T53" fmla="*/ 0 h 51"/>
                    <a:gd name="T54" fmla="*/ 0 w 35"/>
                    <a:gd name="T55" fmla="*/ 0 h 51"/>
                    <a:gd name="T56" fmla="*/ 0 w 35"/>
                    <a:gd name="T57" fmla="*/ 0 h 51"/>
                    <a:gd name="T58" fmla="*/ 0 w 35"/>
                    <a:gd name="T59" fmla="*/ 0 h 51"/>
                    <a:gd name="T60" fmla="*/ 0 w 35"/>
                    <a:gd name="T61" fmla="*/ 0 h 51"/>
                    <a:gd name="T62" fmla="*/ 0 w 35"/>
                    <a:gd name="T63" fmla="*/ 0 h 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51"/>
                    <a:gd name="T98" fmla="*/ 35 w 35"/>
                    <a:gd name="T99" fmla="*/ 51 h 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51">
                      <a:moveTo>
                        <a:pt x="0" y="45"/>
                      </a:move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3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9" y="31"/>
                      </a:lnTo>
                      <a:lnTo>
                        <a:pt x="10" y="28"/>
                      </a:lnTo>
                      <a:lnTo>
                        <a:pt x="10" y="23"/>
                      </a:lnTo>
                      <a:lnTo>
                        <a:pt x="10" y="20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5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3" y="13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6" y="24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5" y="32"/>
                      </a:lnTo>
                      <a:lnTo>
                        <a:pt x="34" y="30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12"/>
                      </a:lnTo>
                      <a:lnTo>
                        <a:pt x="4" y="20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8" name="Freeform 1361"/>
                <p:cNvSpPr>
                  <a:spLocks/>
                </p:cNvSpPr>
                <p:nvPr/>
              </p:nvSpPr>
              <p:spPr bwMode="auto">
                <a:xfrm>
                  <a:off x="588" y="1328"/>
                  <a:ext cx="15" cy="22"/>
                </a:xfrm>
                <a:custGeom>
                  <a:avLst/>
                  <a:gdLst>
                    <a:gd name="T0" fmla="*/ 0 w 30"/>
                    <a:gd name="T1" fmla="*/ 1 h 42"/>
                    <a:gd name="T2" fmla="*/ 0 w 30"/>
                    <a:gd name="T3" fmla="*/ 1 h 42"/>
                    <a:gd name="T4" fmla="*/ 1 w 30"/>
                    <a:gd name="T5" fmla="*/ 1 h 42"/>
                    <a:gd name="T6" fmla="*/ 1 w 30"/>
                    <a:gd name="T7" fmla="*/ 1 h 42"/>
                    <a:gd name="T8" fmla="*/ 1 w 30"/>
                    <a:gd name="T9" fmla="*/ 1 h 42"/>
                    <a:gd name="T10" fmla="*/ 1 w 30"/>
                    <a:gd name="T11" fmla="*/ 1 h 42"/>
                    <a:gd name="T12" fmla="*/ 1 w 30"/>
                    <a:gd name="T13" fmla="*/ 1 h 42"/>
                    <a:gd name="T14" fmla="*/ 1 w 30"/>
                    <a:gd name="T15" fmla="*/ 1 h 42"/>
                    <a:gd name="T16" fmla="*/ 1 w 30"/>
                    <a:gd name="T17" fmla="*/ 1 h 42"/>
                    <a:gd name="T18" fmla="*/ 1 w 30"/>
                    <a:gd name="T19" fmla="*/ 1 h 42"/>
                    <a:gd name="T20" fmla="*/ 1 w 30"/>
                    <a:gd name="T21" fmla="*/ 0 h 42"/>
                    <a:gd name="T22" fmla="*/ 1 w 30"/>
                    <a:gd name="T23" fmla="*/ 1 h 42"/>
                    <a:gd name="T24" fmla="*/ 1 w 30"/>
                    <a:gd name="T25" fmla="*/ 1 h 42"/>
                    <a:gd name="T26" fmla="*/ 1 w 30"/>
                    <a:gd name="T27" fmla="*/ 1 h 42"/>
                    <a:gd name="T28" fmla="*/ 1 w 30"/>
                    <a:gd name="T29" fmla="*/ 1 h 42"/>
                    <a:gd name="T30" fmla="*/ 1 w 30"/>
                    <a:gd name="T31" fmla="*/ 1 h 42"/>
                    <a:gd name="T32" fmla="*/ 1 w 30"/>
                    <a:gd name="T33" fmla="*/ 1 h 42"/>
                    <a:gd name="T34" fmla="*/ 1 w 30"/>
                    <a:gd name="T35" fmla="*/ 1 h 42"/>
                    <a:gd name="T36" fmla="*/ 1 w 30"/>
                    <a:gd name="T37" fmla="*/ 1 h 42"/>
                    <a:gd name="T38" fmla="*/ 1 w 30"/>
                    <a:gd name="T39" fmla="*/ 1 h 42"/>
                    <a:gd name="T40" fmla="*/ 1 w 30"/>
                    <a:gd name="T41" fmla="*/ 1 h 42"/>
                    <a:gd name="T42" fmla="*/ 1 w 30"/>
                    <a:gd name="T43" fmla="*/ 1 h 42"/>
                    <a:gd name="T44" fmla="*/ 1 w 30"/>
                    <a:gd name="T45" fmla="*/ 1 h 42"/>
                    <a:gd name="T46" fmla="*/ 1 w 30"/>
                    <a:gd name="T47" fmla="*/ 1 h 42"/>
                    <a:gd name="T48" fmla="*/ 1 w 30"/>
                    <a:gd name="T49" fmla="*/ 0 h 42"/>
                    <a:gd name="T50" fmla="*/ 1 w 30"/>
                    <a:gd name="T51" fmla="*/ 0 h 42"/>
                    <a:gd name="T52" fmla="*/ 1 w 30"/>
                    <a:gd name="T53" fmla="*/ 1 h 42"/>
                    <a:gd name="T54" fmla="*/ 1 w 30"/>
                    <a:gd name="T55" fmla="*/ 1 h 42"/>
                    <a:gd name="T56" fmla="*/ 1 w 30"/>
                    <a:gd name="T57" fmla="*/ 1 h 42"/>
                    <a:gd name="T58" fmla="*/ 1 w 30"/>
                    <a:gd name="T59" fmla="*/ 1 h 42"/>
                    <a:gd name="T60" fmla="*/ 1 w 30"/>
                    <a:gd name="T61" fmla="*/ 1 h 42"/>
                    <a:gd name="T62" fmla="*/ 1 w 30"/>
                    <a:gd name="T63" fmla="*/ 1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"/>
                    <a:gd name="T97" fmla="*/ 0 h 42"/>
                    <a:gd name="T98" fmla="*/ 30 w 30"/>
                    <a:gd name="T99" fmla="*/ 42 h 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" h="42">
                      <a:moveTo>
                        <a:pt x="1" y="37"/>
                      </a:move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1" y="42"/>
                      </a:lnTo>
                      <a:lnTo>
                        <a:pt x="2" y="42"/>
                      </a:lnTo>
                      <a:lnTo>
                        <a:pt x="2" y="41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29"/>
                      </a:lnTo>
                      <a:lnTo>
                        <a:pt x="4" y="25"/>
                      </a:lnTo>
                      <a:lnTo>
                        <a:pt x="5" y="22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5" y="11"/>
                      </a:lnTo>
                      <a:lnTo>
                        <a:pt x="6" y="7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2" y="6"/>
                      </a:lnTo>
                      <a:lnTo>
                        <a:pt x="23" y="10"/>
                      </a:lnTo>
                      <a:lnTo>
                        <a:pt x="24" y="13"/>
                      </a:lnTo>
                      <a:lnTo>
                        <a:pt x="24" y="16"/>
                      </a:lnTo>
                      <a:lnTo>
                        <a:pt x="25" y="18"/>
                      </a:lnTo>
                      <a:lnTo>
                        <a:pt x="26" y="19"/>
                      </a:lnTo>
                      <a:lnTo>
                        <a:pt x="26" y="22"/>
                      </a:lnTo>
                      <a:lnTo>
                        <a:pt x="27" y="23"/>
                      </a:lnTo>
                      <a:lnTo>
                        <a:pt x="27" y="24"/>
                      </a:lnTo>
                      <a:lnTo>
                        <a:pt x="27" y="25"/>
                      </a:lnTo>
                      <a:lnTo>
                        <a:pt x="28" y="26"/>
                      </a:lnTo>
                      <a:lnTo>
                        <a:pt x="29" y="27"/>
                      </a:lnTo>
                      <a:lnTo>
                        <a:pt x="29" y="28"/>
                      </a:lnTo>
                      <a:lnTo>
                        <a:pt x="30" y="28"/>
                      </a:lnTo>
                      <a:lnTo>
                        <a:pt x="30" y="26"/>
                      </a:lnTo>
                      <a:lnTo>
                        <a:pt x="29" y="24"/>
                      </a:lnTo>
                      <a:lnTo>
                        <a:pt x="28" y="21"/>
                      </a:lnTo>
                      <a:lnTo>
                        <a:pt x="28" y="17"/>
                      </a:lnTo>
                      <a:lnTo>
                        <a:pt x="27" y="14"/>
                      </a:lnTo>
                      <a:lnTo>
                        <a:pt x="26" y="12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3" y="1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1" y="37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69" name="Freeform 1362"/>
                <p:cNvSpPr>
                  <a:spLocks/>
                </p:cNvSpPr>
                <p:nvPr/>
              </p:nvSpPr>
              <p:spPr bwMode="auto">
                <a:xfrm>
                  <a:off x="586" y="1326"/>
                  <a:ext cx="17" cy="25"/>
                </a:xfrm>
                <a:custGeom>
                  <a:avLst/>
                  <a:gdLst>
                    <a:gd name="T0" fmla="*/ 0 w 35"/>
                    <a:gd name="T1" fmla="*/ 0 h 51"/>
                    <a:gd name="T2" fmla="*/ 0 w 35"/>
                    <a:gd name="T3" fmla="*/ 0 h 51"/>
                    <a:gd name="T4" fmla="*/ 0 w 35"/>
                    <a:gd name="T5" fmla="*/ 0 h 51"/>
                    <a:gd name="T6" fmla="*/ 0 w 35"/>
                    <a:gd name="T7" fmla="*/ 0 h 51"/>
                    <a:gd name="T8" fmla="*/ 0 w 35"/>
                    <a:gd name="T9" fmla="*/ 0 h 51"/>
                    <a:gd name="T10" fmla="*/ 0 w 35"/>
                    <a:gd name="T11" fmla="*/ 0 h 51"/>
                    <a:gd name="T12" fmla="*/ 0 w 35"/>
                    <a:gd name="T13" fmla="*/ 0 h 51"/>
                    <a:gd name="T14" fmla="*/ 0 w 35"/>
                    <a:gd name="T15" fmla="*/ 0 h 51"/>
                    <a:gd name="T16" fmla="*/ 0 w 35"/>
                    <a:gd name="T17" fmla="*/ 0 h 51"/>
                    <a:gd name="T18" fmla="*/ 0 w 35"/>
                    <a:gd name="T19" fmla="*/ 0 h 51"/>
                    <a:gd name="T20" fmla="*/ 0 w 35"/>
                    <a:gd name="T21" fmla="*/ 0 h 51"/>
                    <a:gd name="T22" fmla="*/ 0 w 35"/>
                    <a:gd name="T23" fmla="*/ 0 h 51"/>
                    <a:gd name="T24" fmla="*/ 0 w 35"/>
                    <a:gd name="T25" fmla="*/ 0 h 51"/>
                    <a:gd name="T26" fmla="*/ 0 w 35"/>
                    <a:gd name="T27" fmla="*/ 0 h 51"/>
                    <a:gd name="T28" fmla="*/ 0 w 35"/>
                    <a:gd name="T29" fmla="*/ 0 h 51"/>
                    <a:gd name="T30" fmla="*/ 0 w 35"/>
                    <a:gd name="T31" fmla="*/ 0 h 51"/>
                    <a:gd name="T32" fmla="*/ 0 w 35"/>
                    <a:gd name="T33" fmla="*/ 0 h 51"/>
                    <a:gd name="T34" fmla="*/ 0 w 35"/>
                    <a:gd name="T35" fmla="*/ 0 h 51"/>
                    <a:gd name="T36" fmla="*/ 0 w 35"/>
                    <a:gd name="T37" fmla="*/ 0 h 51"/>
                    <a:gd name="T38" fmla="*/ 0 w 35"/>
                    <a:gd name="T39" fmla="*/ 0 h 51"/>
                    <a:gd name="T40" fmla="*/ 0 w 35"/>
                    <a:gd name="T41" fmla="*/ 0 h 51"/>
                    <a:gd name="T42" fmla="*/ 0 w 35"/>
                    <a:gd name="T43" fmla="*/ 0 h 51"/>
                    <a:gd name="T44" fmla="*/ 0 w 35"/>
                    <a:gd name="T45" fmla="*/ 0 h 51"/>
                    <a:gd name="T46" fmla="*/ 0 w 35"/>
                    <a:gd name="T47" fmla="*/ 0 h 51"/>
                    <a:gd name="T48" fmla="*/ 0 w 35"/>
                    <a:gd name="T49" fmla="*/ 0 h 51"/>
                    <a:gd name="T50" fmla="*/ 0 w 35"/>
                    <a:gd name="T51" fmla="*/ 0 h 51"/>
                    <a:gd name="T52" fmla="*/ 0 w 35"/>
                    <a:gd name="T53" fmla="*/ 0 h 51"/>
                    <a:gd name="T54" fmla="*/ 0 w 35"/>
                    <a:gd name="T55" fmla="*/ 0 h 51"/>
                    <a:gd name="T56" fmla="*/ 0 w 35"/>
                    <a:gd name="T57" fmla="*/ 0 h 51"/>
                    <a:gd name="T58" fmla="*/ 0 w 35"/>
                    <a:gd name="T59" fmla="*/ 0 h 51"/>
                    <a:gd name="T60" fmla="*/ 0 w 35"/>
                    <a:gd name="T61" fmla="*/ 0 h 51"/>
                    <a:gd name="T62" fmla="*/ 0 w 35"/>
                    <a:gd name="T63" fmla="*/ 0 h 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5"/>
                    <a:gd name="T97" fmla="*/ 0 h 51"/>
                    <a:gd name="T98" fmla="*/ 35 w 35"/>
                    <a:gd name="T99" fmla="*/ 51 h 5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5" h="51">
                      <a:moveTo>
                        <a:pt x="0" y="45"/>
                      </a:move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1"/>
                      </a:lnTo>
                      <a:lnTo>
                        <a:pt x="4" y="51"/>
                      </a:lnTo>
                      <a:lnTo>
                        <a:pt x="6" y="50"/>
                      </a:lnTo>
                      <a:lnTo>
                        <a:pt x="7" y="48"/>
                      </a:lnTo>
                      <a:lnTo>
                        <a:pt x="8" y="46"/>
                      </a:lnTo>
                      <a:lnTo>
                        <a:pt x="8" y="45"/>
                      </a:lnTo>
                      <a:lnTo>
                        <a:pt x="9" y="43"/>
                      </a:lnTo>
                      <a:lnTo>
                        <a:pt x="9" y="40"/>
                      </a:lnTo>
                      <a:lnTo>
                        <a:pt x="9" y="35"/>
                      </a:lnTo>
                      <a:lnTo>
                        <a:pt x="9" y="31"/>
                      </a:lnTo>
                      <a:lnTo>
                        <a:pt x="10" y="28"/>
                      </a:lnTo>
                      <a:lnTo>
                        <a:pt x="10" y="23"/>
                      </a:lnTo>
                      <a:lnTo>
                        <a:pt x="10" y="20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2" y="11"/>
                      </a:lnTo>
                      <a:lnTo>
                        <a:pt x="15" y="9"/>
                      </a:lnTo>
                      <a:lnTo>
                        <a:pt x="17" y="8"/>
                      </a:lnTo>
                      <a:lnTo>
                        <a:pt x="18" y="7"/>
                      </a:lnTo>
                      <a:lnTo>
                        <a:pt x="20" y="8"/>
                      </a:lnTo>
                      <a:lnTo>
                        <a:pt x="22" y="10"/>
                      </a:lnTo>
                      <a:lnTo>
                        <a:pt x="23" y="13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6" y="24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29" y="35"/>
                      </a:lnTo>
                      <a:lnTo>
                        <a:pt x="30" y="36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3" y="36"/>
                      </a:lnTo>
                      <a:lnTo>
                        <a:pt x="34" y="36"/>
                      </a:lnTo>
                      <a:lnTo>
                        <a:pt x="34" y="34"/>
                      </a:lnTo>
                      <a:lnTo>
                        <a:pt x="35" y="32"/>
                      </a:lnTo>
                      <a:lnTo>
                        <a:pt x="34" y="30"/>
                      </a:lnTo>
                      <a:lnTo>
                        <a:pt x="33" y="27"/>
                      </a:lnTo>
                      <a:lnTo>
                        <a:pt x="33" y="23"/>
                      </a:lnTo>
                      <a:lnTo>
                        <a:pt x="32" y="20"/>
                      </a:lnTo>
                      <a:lnTo>
                        <a:pt x="31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9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9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12"/>
                      </a:lnTo>
                      <a:lnTo>
                        <a:pt x="4" y="20"/>
                      </a:lnTo>
                      <a:lnTo>
                        <a:pt x="3" y="25"/>
                      </a:lnTo>
                      <a:lnTo>
                        <a:pt x="1" y="31"/>
                      </a:lnTo>
                      <a:lnTo>
                        <a:pt x="1" y="36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0" name="Freeform 1363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53" cy="86"/>
                </a:xfrm>
                <a:custGeom>
                  <a:avLst/>
                  <a:gdLst>
                    <a:gd name="T0" fmla="*/ 0 w 105"/>
                    <a:gd name="T1" fmla="*/ 0 h 173"/>
                    <a:gd name="T2" fmla="*/ 1 w 105"/>
                    <a:gd name="T3" fmla="*/ 0 h 173"/>
                    <a:gd name="T4" fmla="*/ 1 w 105"/>
                    <a:gd name="T5" fmla="*/ 0 h 173"/>
                    <a:gd name="T6" fmla="*/ 1 w 105"/>
                    <a:gd name="T7" fmla="*/ 0 h 173"/>
                    <a:gd name="T8" fmla="*/ 0 w 105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73"/>
                    <a:gd name="T17" fmla="*/ 105 w 105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105" y="165"/>
                      </a:lnTo>
                      <a:lnTo>
                        <a:pt x="10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1" name="Freeform 1364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53" cy="86"/>
                </a:xfrm>
                <a:custGeom>
                  <a:avLst/>
                  <a:gdLst>
                    <a:gd name="T0" fmla="*/ 0 w 105"/>
                    <a:gd name="T1" fmla="*/ 0 h 173"/>
                    <a:gd name="T2" fmla="*/ 1 w 105"/>
                    <a:gd name="T3" fmla="*/ 0 h 173"/>
                    <a:gd name="T4" fmla="*/ 1 w 105"/>
                    <a:gd name="T5" fmla="*/ 0 h 173"/>
                    <a:gd name="T6" fmla="*/ 1 w 105"/>
                    <a:gd name="T7" fmla="*/ 0 h 173"/>
                    <a:gd name="T8" fmla="*/ 0 w 105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73"/>
                    <a:gd name="T17" fmla="*/ 105 w 105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105" y="165"/>
                      </a:lnTo>
                      <a:lnTo>
                        <a:pt x="102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2" name="Freeform 1365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49" cy="86"/>
                </a:xfrm>
                <a:custGeom>
                  <a:avLst/>
                  <a:gdLst>
                    <a:gd name="T0" fmla="*/ 0 w 96"/>
                    <a:gd name="T1" fmla="*/ 0 h 173"/>
                    <a:gd name="T2" fmla="*/ 1 w 96"/>
                    <a:gd name="T3" fmla="*/ 0 h 173"/>
                    <a:gd name="T4" fmla="*/ 1 w 96"/>
                    <a:gd name="T5" fmla="*/ 0 h 173"/>
                    <a:gd name="T6" fmla="*/ 1 w 96"/>
                    <a:gd name="T7" fmla="*/ 0 h 173"/>
                    <a:gd name="T8" fmla="*/ 0 w 96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3"/>
                    <a:gd name="T17" fmla="*/ 96 w 96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96" y="165"/>
                      </a:lnTo>
                      <a:lnTo>
                        <a:pt x="9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373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3" name="Freeform 1366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49" cy="86"/>
                </a:xfrm>
                <a:custGeom>
                  <a:avLst/>
                  <a:gdLst>
                    <a:gd name="T0" fmla="*/ 0 w 96"/>
                    <a:gd name="T1" fmla="*/ 0 h 173"/>
                    <a:gd name="T2" fmla="*/ 1 w 96"/>
                    <a:gd name="T3" fmla="*/ 0 h 173"/>
                    <a:gd name="T4" fmla="*/ 1 w 96"/>
                    <a:gd name="T5" fmla="*/ 0 h 173"/>
                    <a:gd name="T6" fmla="*/ 1 w 96"/>
                    <a:gd name="T7" fmla="*/ 0 h 173"/>
                    <a:gd name="T8" fmla="*/ 0 w 96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3"/>
                    <a:gd name="T17" fmla="*/ 96 w 96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96" y="165"/>
                      </a:lnTo>
                      <a:lnTo>
                        <a:pt x="93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4" name="Freeform 1367"/>
                <p:cNvSpPr>
                  <a:spLocks/>
                </p:cNvSpPr>
                <p:nvPr/>
              </p:nvSpPr>
              <p:spPr bwMode="auto">
                <a:xfrm>
                  <a:off x="1016" y="1252"/>
                  <a:ext cx="49" cy="86"/>
                </a:xfrm>
                <a:custGeom>
                  <a:avLst/>
                  <a:gdLst>
                    <a:gd name="T0" fmla="*/ 0 w 96"/>
                    <a:gd name="T1" fmla="*/ 0 h 173"/>
                    <a:gd name="T2" fmla="*/ 1 w 96"/>
                    <a:gd name="T3" fmla="*/ 0 h 173"/>
                    <a:gd name="T4" fmla="*/ 1 w 96"/>
                    <a:gd name="T5" fmla="*/ 0 h 173"/>
                    <a:gd name="T6" fmla="*/ 1 w 96"/>
                    <a:gd name="T7" fmla="*/ 0 h 173"/>
                    <a:gd name="T8" fmla="*/ 0 w 96"/>
                    <a:gd name="T9" fmla="*/ 0 h 1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73"/>
                    <a:gd name="T17" fmla="*/ 96 w 96"/>
                    <a:gd name="T18" fmla="*/ 173 h 1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73">
                      <a:moveTo>
                        <a:pt x="0" y="4"/>
                      </a:moveTo>
                      <a:lnTo>
                        <a:pt x="3" y="173"/>
                      </a:lnTo>
                      <a:lnTo>
                        <a:pt x="96" y="165"/>
                      </a:lnTo>
                      <a:lnTo>
                        <a:pt x="93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5" name="Freeform 1368"/>
                <p:cNvSpPr>
                  <a:spLocks/>
                </p:cNvSpPr>
                <p:nvPr/>
              </p:nvSpPr>
              <p:spPr bwMode="auto">
                <a:xfrm>
                  <a:off x="1016" y="1348"/>
                  <a:ext cx="59" cy="52"/>
                </a:xfrm>
                <a:custGeom>
                  <a:avLst/>
                  <a:gdLst>
                    <a:gd name="T0" fmla="*/ 0 w 117"/>
                    <a:gd name="T1" fmla="*/ 1 h 104"/>
                    <a:gd name="T2" fmla="*/ 1 w 117"/>
                    <a:gd name="T3" fmla="*/ 0 h 104"/>
                    <a:gd name="T4" fmla="*/ 1 w 117"/>
                    <a:gd name="T5" fmla="*/ 1 h 104"/>
                    <a:gd name="T6" fmla="*/ 0 w 117"/>
                    <a:gd name="T7" fmla="*/ 1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104"/>
                    <a:gd name="T14" fmla="*/ 117 w 117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104">
                      <a:moveTo>
                        <a:pt x="0" y="11"/>
                      </a:moveTo>
                      <a:lnTo>
                        <a:pt x="117" y="0"/>
                      </a:lnTo>
                      <a:lnTo>
                        <a:pt x="60" y="10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6" name="Freeform 1369"/>
                <p:cNvSpPr>
                  <a:spLocks/>
                </p:cNvSpPr>
                <p:nvPr/>
              </p:nvSpPr>
              <p:spPr bwMode="auto">
                <a:xfrm>
                  <a:off x="1012" y="1366"/>
                  <a:ext cx="27" cy="93"/>
                </a:xfrm>
                <a:custGeom>
                  <a:avLst/>
                  <a:gdLst>
                    <a:gd name="T0" fmla="*/ 0 w 55"/>
                    <a:gd name="T1" fmla="*/ 0 h 188"/>
                    <a:gd name="T2" fmla="*/ 0 w 55"/>
                    <a:gd name="T3" fmla="*/ 0 h 188"/>
                    <a:gd name="T4" fmla="*/ 0 w 55"/>
                    <a:gd name="T5" fmla="*/ 0 h 188"/>
                    <a:gd name="T6" fmla="*/ 0 w 55"/>
                    <a:gd name="T7" fmla="*/ 0 h 1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188"/>
                    <a:gd name="T14" fmla="*/ 55 w 55"/>
                    <a:gd name="T15" fmla="*/ 188 h 1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188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55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7" name="Freeform 1370"/>
                <p:cNvSpPr>
                  <a:spLocks/>
                </p:cNvSpPr>
                <p:nvPr/>
              </p:nvSpPr>
              <p:spPr bwMode="auto">
                <a:xfrm>
                  <a:off x="1023" y="1421"/>
                  <a:ext cx="46" cy="43"/>
                </a:xfrm>
                <a:custGeom>
                  <a:avLst/>
                  <a:gdLst>
                    <a:gd name="T0" fmla="*/ 0 w 93"/>
                    <a:gd name="T1" fmla="*/ 0 h 87"/>
                    <a:gd name="T2" fmla="*/ 0 w 93"/>
                    <a:gd name="T3" fmla="*/ 0 h 87"/>
                    <a:gd name="T4" fmla="*/ 0 w 93"/>
                    <a:gd name="T5" fmla="*/ 0 h 87"/>
                    <a:gd name="T6" fmla="*/ 0 w 93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87"/>
                    <a:gd name="T14" fmla="*/ 93 w 93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87">
                      <a:moveTo>
                        <a:pt x="0" y="87"/>
                      </a:moveTo>
                      <a:lnTo>
                        <a:pt x="49" y="0"/>
                      </a:lnTo>
                      <a:lnTo>
                        <a:pt x="93" y="71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8" name="Freeform 1371"/>
                <p:cNvSpPr>
                  <a:spLocks/>
                </p:cNvSpPr>
                <p:nvPr/>
              </p:nvSpPr>
              <p:spPr bwMode="auto">
                <a:xfrm>
                  <a:off x="1053" y="1385"/>
                  <a:ext cx="27" cy="69"/>
                </a:xfrm>
                <a:custGeom>
                  <a:avLst/>
                  <a:gdLst>
                    <a:gd name="T0" fmla="*/ 1 w 54"/>
                    <a:gd name="T1" fmla="*/ 1 h 137"/>
                    <a:gd name="T2" fmla="*/ 0 w 54"/>
                    <a:gd name="T3" fmla="*/ 1 h 137"/>
                    <a:gd name="T4" fmla="*/ 1 w 54"/>
                    <a:gd name="T5" fmla="*/ 0 h 137"/>
                    <a:gd name="T6" fmla="*/ 1 w 54"/>
                    <a:gd name="T7" fmla="*/ 1 h 137"/>
                    <a:gd name="T8" fmla="*/ 1 w 54"/>
                    <a:gd name="T9" fmla="*/ 1 h 137"/>
                    <a:gd name="T10" fmla="*/ 1 w 54"/>
                    <a:gd name="T11" fmla="*/ 1 h 137"/>
                    <a:gd name="T12" fmla="*/ 1 w 54"/>
                    <a:gd name="T13" fmla="*/ 1 h 137"/>
                    <a:gd name="T14" fmla="*/ 1 w 54"/>
                    <a:gd name="T15" fmla="*/ 1 h 137"/>
                    <a:gd name="T16" fmla="*/ 1 w 54"/>
                    <a:gd name="T17" fmla="*/ 1 h 137"/>
                    <a:gd name="T18" fmla="*/ 1 w 54"/>
                    <a:gd name="T19" fmla="*/ 1 h 137"/>
                    <a:gd name="T20" fmla="*/ 1 w 54"/>
                    <a:gd name="T21" fmla="*/ 1 h 137"/>
                    <a:gd name="T22" fmla="*/ 1 w 54"/>
                    <a:gd name="T23" fmla="*/ 1 h 137"/>
                    <a:gd name="T24" fmla="*/ 1 w 54"/>
                    <a:gd name="T25" fmla="*/ 1 h 137"/>
                    <a:gd name="T26" fmla="*/ 1 w 54"/>
                    <a:gd name="T27" fmla="*/ 1 h 137"/>
                    <a:gd name="T28" fmla="*/ 1 w 54"/>
                    <a:gd name="T29" fmla="*/ 1 h 137"/>
                    <a:gd name="T30" fmla="*/ 1 w 54"/>
                    <a:gd name="T31" fmla="*/ 1 h 137"/>
                    <a:gd name="T32" fmla="*/ 1 w 54"/>
                    <a:gd name="T33" fmla="*/ 1 h 137"/>
                    <a:gd name="T34" fmla="*/ 1 w 54"/>
                    <a:gd name="T35" fmla="*/ 1 h 137"/>
                    <a:gd name="T36" fmla="*/ 1 w 54"/>
                    <a:gd name="T37" fmla="*/ 1 h 137"/>
                    <a:gd name="T38" fmla="*/ 1 w 54"/>
                    <a:gd name="T39" fmla="*/ 1 h 137"/>
                    <a:gd name="T40" fmla="*/ 1 w 54"/>
                    <a:gd name="T41" fmla="*/ 1 h 137"/>
                    <a:gd name="T42" fmla="*/ 1 w 54"/>
                    <a:gd name="T43" fmla="*/ 1 h 137"/>
                    <a:gd name="T44" fmla="*/ 1 w 54"/>
                    <a:gd name="T45" fmla="*/ 1 h 137"/>
                    <a:gd name="T46" fmla="*/ 1 w 54"/>
                    <a:gd name="T47" fmla="*/ 1 h 137"/>
                    <a:gd name="T48" fmla="*/ 1 w 54"/>
                    <a:gd name="T49" fmla="*/ 1 h 137"/>
                    <a:gd name="T50" fmla="*/ 1 w 54"/>
                    <a:gd name="T51" fmla="*/ 1 h 137"/>
                    <a:gd name="T52" fmla="*/ 1 w 54"/>
                    <a:gd name="T53" fmla="*/ 1 h 137"/>
                    <a:gd name="T54" fmla="*/ 1 w 54"/>
                    <a:gd name="T55" fmla="*/ 1 h 137"/>
                    <a:gd name="T56" fmla="*/ 1 w 54"/>
                    <a:gd name="T57" fmla="*/ 1 h 137"/>
                    <a:gd name="T58" fmla="*/ 1 w 54"/>
                    <a:gd name="T59" fmla="*/ 1 h 137"/>
                    <a:gd name="T60" fmla="*/ 1 w 54"/>
                    <a:gd name="T61" fmla="*/ 1 h 137"/>
                    <a:gd name="T62" fmla="*/ 1 w 54"/>
                    <a:gd name="T63" fmla="*/ 1 h 137"/>
                    <a:gd name="T64" fmla="*/ 1 w 54"/>
                    <a:gd name="T65" fmla="*/ 1 h 137"/>
                    <a:gd name="T66" fmla="*/ 1 w 54"/>
                    <a:gd name="T67" fmla="*/ 1 h 137"/>
                    <a:gd name="T68" fmla="*/ 1 w 54"/>
                    <a:gd name="T69" fmla="*/ 1 h 1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4"/>
                    <a:gd name="T106" fmla="*/ 0 h 137"/>
                    <a:gd name="T107" fmla="*/ 54 w 54"/>
                    <a:gd name="T108" fmla="*/ 137 h 13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4" h="137">
                      <a:moveTo>
                        <a:pt x="54" y="137"/>
                      </a:moveTo>
                      <a:lnTo>
                        <a:pt x="0" y="48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29" y="13"/>
                      </a:lnTo>
                      <a:lnTo>
                        <a:pt x="30" y="17"/>
                      </a:lnTo>
                      <a:lnTo>
                        <a:pt x="30" y="23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2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9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40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9" y="40"/>
                      </a:lnTo>
                      <a:lnTo>
                        <a:pt x="50" y="40"/>
                      </a:lnTo>
                      <a:lnTo>
                        <a:pt x="50" y="45"/>
                      </a:lnTo>
                      <a:lnTo>
                        <a:pt x="50" y="56"/>
                      </a:lnTo>
                      <a:lnTo>
                        <a:pt x="51" y="71"/>
                      </a:lnTo>
                      <a:lnTo>
                        <a:pt x="51" y="89"/>
                      </a:lnTo>
                      <a:lnTo>
                        <a:pt x="52" y="106"/>
                      </a:lnTo>
                      <a:lnTo>
                        <a:pt x="53" y="123"/>
                      </a:lnTo>
                      <a:lnTo>
                        <a:pt x="54" y="132"/>
                      </a:lnTo>
                      <a:lnTo>
                        <a:pt x="54" y="13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9" name="Freeform 1372"/>
                <p:cNvSpPr>
                  <a:spLocks/>
                </p:cNvSpPr>
                <p:nvPr/>
              </p:nvSpPr>
              <p:spPr bwMode="auto">
                <a:xfrm>
                  <a:off x="1012" y="1366"/>
                  <a:ext cx="27" cy="93"/>
                </a:xfrm>
                <a:custGeom>
                  <a:avLst/>
                  <a:gdLst>
                    <a:gd name="T0" fmla="*/ 0 w 54"/>
                    <a:gd name="T1" fmla="*/ 0 h 186"/>
                    <a:gd name="T2" fmla="*/ 1 w 54"/>
                    <a:gd name="T3" fmla="*/ 1 h 186"/>
                    <a:gd name="T4" fmla="*/ 0 w 54"/>
                    <a:gd name="T5" fmla="*/ 1 h 186"/>
                    <a:gd name="T6" fmla="*/ 0 w 54"/>
                    <a:gd name="T7" fmla="*/ 0 h 1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"/>
                    <a:gd name="T13" fmla="*/ 0 h 186"/>
                    <a:gd name="T14" fmla="*/ 54 w 54"/>
                    <a:gd name="T15" fmla="*/ 186 h 1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" h="186">
                      <a:moveTo>
                        <a:pt x="0" y="0"/>
                      </a:moveTo>
                      <a:lnTo>
                        <a:pt x="54" y="90"/>
                      </a:lnTo>
                      <a:lnTo>
                        <a:pt x="0" y="1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0" name="Freeform 1373"/>
                <p:cNvSpPr>
                  <a:spLocks/>
                </p:cNvSpPr>
                <p:nvPr/>
              </p:nvSpPr>
              <p:spPr bwMode="auto">
                <a:xfrm>
                  <a:off x="1012" y="1367"/>
                  <a:ext cx="27" cy="91"/>
                </a:xfrm>
                <a:custGeom>
                  <a:avLst/>
                  <a:gdLst>
                    <a:gd name="T0" fmla="*/ 0 w 54"/>
                    <a:gd name="T1" fmla="*/ 0 h 182"/>
                    <a:gd name="T2" fmla="*/ 1 w 54"/>
                    <a:gd name="T3" fmla="*/ 1 h 182"/>
                    <a:gd name="T4" fmla="*/ 0 w 54"/>
                    <a:gd name="T5" fmla="*/ 1 h 182"/>
                    <a:gd name="T6" fmla="*/ 0 w 54"/>
                    <a:gd name="T7" fmla="*/ 0 h 1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"/>
                    <a:gd name="T13" fmla="*/ 0 h 182"/>
                    <a:gd name="T14" fmla="*/ 54 w 54"/>
                    <a:gd name="T15" fmla="*/ 182 h 1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" h="182">
                      <a:moveTo>
                        <a:pt x="0" y="0"/>
                      </a:moveTo>
                      <a:lnTo>
                        <a:pt x="54" y="88"/>
                      </a:lnTo>
                      <a:lnTo>
                        <a:pt x="0" y="1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1" name="Freeform 1374"/>
                <p:cNvSpPr>
                  <a:spLocks/>
                </p:cNvSpPr>
                <p:nvPr/>
              </p:nvSpPr>
              <p:spPr bwMode="auto">
                <a:xfrm>
                  <a:off x="1013" y="1368"/>
                  <a:ext cx="25" cy="90"/>
                </a:xfrm>
                <a:custGeom>
                  <a:avLst/>
                  <a:gdLst>
                    <a:gd name="T0" fmla="*/ 0 w 52"/>
                    <a:gd name="T1" fmla="*/ 0 h 178"/>
                    <a:gd name="T2" fmla="*/ 0 w 52"/>
                    <a:gd name="T3" fmla="*/ 1 h 178"/>
                    <a:gd name="T4" fmla="*/ 0 w 52"/>
                    <a:gd name="T5" fmla="*/ 1 h 178"/>
                    <a:gd name="T6" fmla="*/ 0 w 52"/>
                    <a:gd name="T7" fmla="*/ 0 h 1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178"/>
                    <a:gd name="T14" fmla="*/ 52 w 52"/>
                    <a:gd name="T15" fmla="*/ 178 h 1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178">
                      <a:moveTo>
                        <a:pt x="0" y="0"/>
                      </a:moveTo>
                      <a:lnTo>
                        <a:pt x="52" y="86"/>
                      </a:lnTo>
                      <a:lnTo>
                        <a:pt x="0" y="1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2" name="Freeform 1375"/>
                <p:cNvSpPr>
                  <a:spLocks/>
                </p:cNvSpPr>
                <p:nvPr/>
              </p:nvSpPr>
              <p:spPr bwMode="auto">
                <a:xfrm>
                  <a:off x="1013" y="1369"/>
                  <a:ext cx="25" cy="88"/>
                </a:xfrm>
                <a:custGeom>
                  <a:avLst/>
                  <a:gdLst>
                    <a:gd name="T0" fmla="*/ 0 w 52"/>
                    <a:gd name="T1" fmla="*/ 0 h 176"/>
                    <a:gd name="T2" fmla="*/ 0 w 52"/>
                    <a:gd name="T3" fmla="*/ 1 h 176"/>
                    <a:gd name="T4" fmla="*/ 0 w 52"/>
                    <a:gd name="T5" fmla="*/ 1 h 176"/>
                    <a:gd name="T6" fmla="*/ 0 w 52"/>
                    <a:gd name="T7" fmla="*/ 0 h 1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176"/>
                    <a:gd name="T14" fmla="*/ 52 w 52"/>
                    <a:gd name="T15" fmla="*/ 176 h 1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176">
                      <a:moveTo>
                        <a:pt x="0" y="0"/>
                      </a:moveTo>
                      <a:lnTo>
                        <a:pt x="52" y="85"/>
                      </a:lnTo>
                      <a:lnTo>
                        <a:pt x="0" y="1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3" name="Freeform 1376"/>
                <p:cNvSpPr>
                  <a:spLocks/>
                </p:cNvSpPr>
                <p:nvPr/>
              </p:nvSpPr>
              <p:spPr bwMode="auto">
                <a:xfrm>
                  <a:off x="1013" y="1369"/>
                  <a:ext cx="25" cy="88"/>
                </a:xfrm>
                <a:custGeom>
                  <a:avLst/>
                  <a:gdLst>
                    <a:gd name="T0" fmla="*/ 0 w 51"/>
                    <a:gd name="T1" fmla="*/ 0 h 174"/>
                    <a:gd name="T2" fmla="*/ 0 w 51"/>
                    <a:gd name="T3" fmla="*/ 1 h 174"/>
                    <a:gd name="T4" fmla="*/ 0 w 51"/>
                    <a:gd name="T5" fmla="*/ 1 h 174"/>
                    <a:gd name="T6" fmla="*/ 0 w 51"/>
                    <a:gd name="T7" fmla="*/ 0 h 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1"/>
                    <a:gd name="T13" fmla="*/ 0 h 174"/>
                    <a:gd name="T14" fmla="*/ 51 w 51"/>
                    <a:gd name="T15" fmla="*/ 174 h 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1" h="174">
                      <a:moveTo>
                        <a:pt x="0" y="0"/>
                      </a:moveTo>
                      <a:lnTo>
                        <a:pt x="51" y="84"/>
                      </a:lnTo>
                      <a:lnTo>
                        <a:pt x="0" y="1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4" name="Freeform 1377"/>
                <p:cNvSpPr>
                  <a:spLocks/>
                </p:cNvSpPr>
                <p:nvPr/>
              </p:nvSpPr>
              <p:spPr bwMode="auto">
                <a:xfrm>
                  <a:off x="1013" y="1371"/>
                  <a:ext cx="25" cy="85"/>
                </a:xfrm>
                <a:custGeom>
                  <a:avLst/>
                  <a:gdLst>
                    <a:gd name="T0" fmla="*/ 0 w 50"/>
                    <a:gd name="T1" fmla="*/ 0 h 171"/>
                    <a:gd name="T2" fmla="*/ 1 w 50"/>
                    <a:gd name="T3" fmla="*/ 0 h 171"/>
                    <a:gd name="T4" fmla="*/ 0 w 50"/>
                    <a:gd name="T5" fmla="*/ 0 h 171"/>
                    <a:gd name="T6" fmla="*/ 0 w 50"/>
                    <a:gd name="T7" fmla="*/ 0 h 1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"/>
                    <a:gd name="T13" fmla="*/ 0 h 171"/>
                    <a:gd name="T14" fmla="*/ 50 w 50"/>
                    <a:gd name="T15" fmla="*/ 171 h 1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" h="171">
                      <a:moveTo>
                        <a:pt x="0" y="0"/>
                      </a:moveTo>
                      <a:lnTo>
                        <a:pt x="50" y="83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5" name="Freeform 1378"/>
                <p:cNvSpPr>
                  <a:spLocks/>
                </p:cNvSpPr>
                <p:nvPr/>
              </p:nvSpPr>
              <p:spPr bwMode="auto">
                <a:xfrm>
                  <a:off x="1013" y="1372"/>
                  <a:ext cx="25" cy="84"/>
                </a:xfrm>
                <a:custGeom>
                  <a:avLst/>
                  <a:gdLst>
                    <a:gd name="T0" fmla="*/ 0 w 50"/>
                    <a:gd name="T1" fmla="*/ 0 h 168"/>
                    <a:gd name="T2" fmla="*/ 1 w 50"/>
                    <a:gd name="T3" fmla="*/ 1 h 168"/>
                    <a:gd name="T4" fmla="*/ 0 w 50"/>
                    <a:gd name="T5" fmla="*/ 1 h 168"/>
                    <a:gd name="T6" fmla="*/ 0 w 50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"/>
                    <a:gd name="T13" fmla="*/ 0 h 168"/>
                    <a:gd name="T14" fmla="*/ 50 w 50"/>
                    <a:gd name="T15" fmla="*/ 168 h 1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" h="168">
                      <a:moveTo>
                        <a:pt x="0" y="0"/>
                      </a:moveTo>
                      <a:lnTo>
                        <a:pt x="50" y="81"/>
                      </a:lnTo>
                      <a:lnTo>
                        <a:pt x="0" y="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6" name="Freeform 1379"/>
                <p:cNvSpPr>
                  <a:spLocks/>
                </p:cNvSpPr>
                <p:nvPr/>
              </p:nvSpPr>
              <p:spPr bwMode="auto">
                <a:xfrm>
                  <a:off x="1013" y="1372"/>
                  <a:ext cx="24" cy="83"/>
                </a:xfrm>
                <a:custGeom>
                  <a:avLst/>
                  <a:gdLst>
                    <a:gd name="T0" fmla="*/ 0 w 49"/>
                    <a:gd name="T1" fmla="*/ 0 h 166"/>
                    <a:gd name="T2" fmla="*/ 0 w 49"/>
                    <a:gd name="T3" fmla="*/ 1 h 166"/>
                    <a:gd name="T4" fmla="*/ 0 w 49"/>
                    <a:gd name="T5" fmla="*/ 1 h 166"/>
                    <a:gd name="T6" fmla="*/ 0 w 49"/>
                    <a:gd name="T7" fmla="*/ 0 h 1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166"/>
                    <a:gd name="T14" fmla="*/ 49 w 49"/>
                    <a:gd name="T15" fmla="*/ 166 h 1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166">
                      <a:moveTo>
                        <a:pt x="0" y="0"/>
                      </a:moveTo>
                      <a:lnTo>
                        <a:pt x="49" y="80"/>
                      </a:lnTo>
                      <a:lnTo>
                        <a:pt x="0" y="1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7" name="Freeform 1380"/>
                <p:cNvSpPr>
                  <a:spLocks/>
                </p:cNvSpPr>
                <p:nvPr/>
              </p:nvSpPr>
              <p:spPr bwMode="auto">
                <a:xfrm>
                  <a:off x="1014" y="1373"/>
                  <a:ext cx="23" cy="81"/>
                </a:xfrm>
                <a:custGeom>
                  <a:avLst/>
                  <a:gdLst>
                    <a:gd name="T0" fmla="*/ 0 w 48"/>
                    <a:gd name="T1" fmla="*/ 0 h 162"/>
                    <a:gd name="T2" fmla="*/ 0 w 48"/>
                    <a:gd name="T3" fmla="*/ 1 h 162"/>
                    <a:gd name="T4" fmla="*/ 0 w 48"/>
                    <a:gd name="T5" fmla="*/ 1 h 162"/>
                    <a:gd name="T6" fmla="*/ 0 w 48"/>
                    <a:gd name="T7" fmla="*/ 0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162"/>
                    <a:gd name="T14" fmla="*/ 48 w 4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162">
                      <a:moveTo>
                        <a:pt x="0" y="0"/>
                      </a:moveTo>
                      <a:lnTo>
                        <a:pt x="48" y="79"/>
                      </a:lnTo>
                      <a:lnTo>
                        <a:pt x="0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8" name="Freeform 1381"/>
                <p:cNvSpPr>
                  <a:spLocks/>
                </p:cNvSpPr>
                <p:nvPr/>
              </p:nvSpPr>
              <p:spPr bwMode="auto">
                <a:xfrm>
                  <a:off x="1014" y="1374"/>
                  <a:ext cx="23" cy="80"/>
                </a:xfrm>
                <a:custGeom>
                  <a:avLst/>
                  <a:gdLst>
                    <a:gd name="T0" fmla="*/ 0 w 48"/>
                    <a:gd name="T1" fmla="*/ 0 h 161"/>
                    <a:gd name="T2" fmla="*/ 0 w 48"/>
                    <a:gd name="T3" fmla="*/ 0 h 161"/>
                    <a:gd name="T4" fmla="*/ 0 w 48"/>
                    <a:gd name="T5" fmla="*/ 0 h 161"/>
                    <a:gd name="T6" fmla="*/ 0 w 48"/>
                    <a:gd name="T7" fmla="*/ 0 h 1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161"/>
                    <a:gd name="T14" fmla="*/ 48 w 48"/>
                    <a:gd name="T15" fmla="*/ 161 h 1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161">
                      <a:moveTo>
                        <a:pt x="0" y="0"/>
                      </a:moveTo>
                      <a:lnTo>
                        <a:pt x="48" y="78"/>
                      </a:lnTo>
                      <a:lnTo>
                        <a:pt x="0" y="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89" name="Freeform 1382"/>
                <p:cNvSpPr>
                  <a:spLocks/>
                </p:cNvSpPr>
                <p:nvPr/>
              </p:nvSpPr>
              <p:spPr bwMode="auto">
                <a:xfrm>
                  <a:off x="1014" y="1375"/>
                  <a:ext cx="23" cy="78"/>
                </a:xfrm>
                <a:custGeom>
                  <a:avLst/>
                  <a:gdLst>
                    <a:gd name="T0" fmla="*/ 0 w 46"/>
                    <a:gd name="T1" fmla="*/ 0 h 157"/>
                    <a:gd name="T2" fmla="*/ 1 w 46"/>
                    <a:gd name="T3" fmla="*/ 0 h 157"/>
                    <a:gd name="T4" fmla="*/ 0 w 46"/>
                    <a:gd name="T5" fmla="*/ 0 h 157"/>
                    <a:gd name="T6" fmla="*/ 0 w 46"/>
                    <a:gd name="T7" fmla="*/ 0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157"/>
                    <a:gd name="T14" fmla="*/ 46 w 46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157">
                      <a:moveTo>
                        <a:pt x="0" y="0"/>
                      </a:moveTo>
                      <a:lnTo>
                        <a:pt x="46" y="76"/>
                      </a:lnTo>
                      <a:lnTo>
                        <a:pt x="0" y="1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0" name="Freeform 1383"/>
                <p:cNvSpPr>
                  <a:spLocks/>
                </p:cNvSpPr>
                <p:nvPr/>
              </p:nvSpPr>
              <p:spPr bwMode="auto">
                <a:xfrm>
                  <a:off x="1014" y="1375"/>
                  <a:ext cx="23" cy="78"/>
                </a:xfrm>
                <a:custGeom>
                  <a:avLst/>
                  <a:gdLst>
                    <a:gd name="T0" fmla="*/ 0 w 45"/>
                    <a:gd name="T1" fmla="*/ 0 h 155"/>
                    <a:gd name="T2" fmla="*/ 1 w 45"/>
                    <a:gd name="T3" fmla="*/ 1 h 155"/>
                    <a:gd name="T4" fmla="*/ 0 w 45"/>
                    <a:gd name="T5" fmla="*/ 1 h 155"/>
                    <a:gd name="T6" fmla="*/ 0 w 45"/>
                    <a:gd name="T7" fmla="*/ 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155"/>
                    <a:gd name="T14" fmla="*/ 45 w 45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155">
                      <a:moveTo>
                        <a:pt x="0" y="0"/>
                      </a:moveTo>
                      <a:lnTo>
                        <a:pt x="45" y="76"/>
                      </a:lnTo>
                      <a:lnTo>
                        <a:pt x="0" y="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1" name="Freeform 1384"/>
                <p:cNvSpPr>
                  <a:spLocks/>
                </p:cNvSpPr>
                <p:nvPr/>
              </p:nvSpPr>
              <p:spPr bwMode="auto">
                <a:xfrm>
                  <a:off x="1014" y="1376"/>
                  <a:ext cx="23" cy="77"/>
                </a:xfrm>
                <a:custGeom>
                  <a:avLst/>
                  <a:gdLst>
                    <a:gd name="T0" fmla="*/ 0 w 45"/>
                    <a:gd name="T1" fmla="*/ 0 h 154"/>
                    <a:gd name="T2" fmla="*/ 0 w 45"/>
                    <a:gd name="T3" fmla="*/ 1 h 154"/>
                    <a:gd name="T4" fmla="*/ 1 w 45"/>
                    <a:gd name="T5" fmla="*/ 1 h 154"/>
                    <a:gd name="T6" fmla="*/ 0 w 45"/>
                    <a:gd name="T7" fmla="*/ 0 h 1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154"/>
                    <a:gd name="T14" fmla="*/ 45 w 45"/>
                    <a:gd name="T15" fmla="*/ 154 h 1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154">
                      <a:moveTo>
                        <a:pt x="0" y="0"/>
                      </a:moveTo>
                      <a:lnTo>
                        <a:pt x="0" y="154"/>
                      </a:lnTo>
                      <a:lnTo>
                        <a:pt x="45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2" name="Freeform 1385"/>
                <p:cNvSpPr>
                  <a:spLocks/>
                </p:cNvSpPr>
                <p:nvPr/>
              </p:nvSpPr>
              <p:spPr bwMode="auto">
                <a:xfrm>
                  <a:off x="1017" y="1348"/>
                  <a:ext cx="58" cy="52"/>
                </a:xfrm>
                <a:custGeom>
                  <a:avLst/>
                  <a:gdLst>
                    <a:gd name="T0" fmla="*/ 1 w 116"/>
                    <a:gd name="T1" fmla="*/ 0 h 103"/>
                    <a:gd name="T2" fmla="*/ 1 w 116"/>
                    <a:gd name="T3" fmla="*/ 1 h 103"/>
                    <a:gd name="T4" fmla="*/ 0 w 116"/>
                    <a:gd name="T5" fmla="*/ 1 h 103"/>
                    <a:gd name="T6" fmla="*/ 1 w 116"/>
                    <a:gd name="T7" fmla="*/ 0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6"/>
                    <a:gd name="T13" fmla="*/ 0 h 103"/>
                    <a:gd name="T14" fmla="*/ 116 w 116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6" h="103">
                      <a:moveTo>
                        <a:pt x="116" y="0"/>
                      </a:moveTo>
                      <a:lnTo>
                        <a:pt x="59" y="103"/>
                      </a:lnTo>
                      <a:lnTo>
                        <a:pt x="0" y="12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3" name="Freeform 1386"/>
                <p:cNvSpPr>
                  <a:spLocks/>
                </p:cNvSpPr>
                <p:nvPr/>
              </p:nvSpPr>
              <p:spPr bwMode="auto">
                <a:xfrm>
                  <a:off x="1018" y="1349"/>
                  <a:ext cx="57" cy="50"/>
                </a:xfrm>
                <a:custGeom>
                  <a:avLst/>
                  <a:gdLst>
                    <a:gd name="T0" fmla="*/ 1 w 114"/>
                    <a:gd name="T1" fmla="*/ 0 h 101"/>
                    <a:gd name="T2" fmla="*/ 1 w 114"/>
                    <a:gd name="T3" fmla="*/ 0 h 101"/>
                    <a:gd name="T4" fmla="*/ 0 w 114"/>
                    <a:gd name="T5" fmla="*/ 0 h 101"/>
                    <a:gd name="T6" fmla="*/ 1 w 114"/>
                    <a:gd name="T7" fmla="*/ 0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101"/>
                    <a:gd name="T14" fmla="*/ 114 w 114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101">
                      <a:moveTo>
                        <a:pt x="114" y="0"/>
                      </a:moveTo>
                      <a:lnTo>
                        <a:pt x="58" y="101"/>
                      </a:lnTo>
                      <a:lnTo>
                        <a:pt x="0" y="1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4" name="Freeform 1387"/>
                <p:cNvSpPr>
                  <a:spLocks/>
                </p:cNvSpPr>
                <p:nvPr/>
              </p:nvSpPr>
              <p:spPr bwMode="auto">
                <a:xfrm>
                  <a:off x="1018" y="1349"/>
                  <a:ext cx="56" cy="50"/>
                </a:xfrm>
                <a:custGeom>
                  <a:avLst/>
                  <a:gdLst>
                    <a:gd name="T0" fmla="*/ 0 w 113"/>
                    <a:gd name="T1" fmla="*/ 0 h 100"/>
                    <a:gd name="T2" fmla="*/ 0 w 113"/>
                    <a:gd name="T3" fmla="*/ 1 h 100"/>
                    <a:gd name="T4" fmla="*/ 0 w 113"/>
                    <a:gd name="T5" fmla="*/ 1 h 100"/>
                    <a:gd name="T6" fmla="*/ 0 w 113"/>
                    <a:gd name="T7" fmla="*/ 0 h 1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3"/>
                    <a:gd name="T13" fmla="*/ 0 h 100"/>
                    <a:gd name="T14" fmla="*/ 113 w 113"/>
                    <a:gd name="T15" fmla="*/ 100 h 1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3" h="100">
                      <a:moveTo>
                        <a:pt x="113" y="0"/>
                      </a:moveTo>
                      <a:lnTo>
                        <a:pt x="58" y="100"/>
                      </a:lnTo>
                      <a:lnTo>
                        <a:pt x="0" y="11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5" name="Freeform 1388"/>
                <p:cNvSpPr>
                  <a:spLocks/>
                </p:cNvSpPr>
                <p:nvPr/>
              </p:nvSpPr>
              <p:spPr bwMode="auto">
                <a:xfrm>
                  <a:off x="1018" y="1349"/>
                  <a:ext cx="56" cy="50"/>
                </a:xfrm>
                <a:custGeom>
                  <a:avLst/>
                  <a:gdLst>
                    <a:gd name="T0" fmla="*/ 1 w 112"/>
                    <a:gd name="T1" fmla="*/ 0 h 99"/>
                    <a:gd name="T2" fmla="*/ 1 w 112"/>
                    <a:gd name="T3" fmla="*/ 1 h 99"/>
                    <a:gd name="T4" fmla="*/ 0 w 112"/>
                    <a:gd name="T5" fmla="*/ 1 h 99"/>
                    <a:gd name="T6" fmla="*/ 1 w 112"/>
                    <a:gd name="T7" fmla="*/ 0 h 9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2"/>
                    <a:gd name="T13" fmla="*/ 0 h 99"/>
                    <a:gd name="T14" fmla="*/ 112 w 112"/>
                    <a:gd name="T15" fmla="*/ 99 h 9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2" h="99">
                      <a:moveTo>
                        <a:pt x="112" y="0"/>
                      </a:moveTo>
                      <a:lnTo>
                        <a:pt x="57" y="99"/>
                      </a:lnTo>
                      <a:lnTo>
                        <a:pt x="0" y="11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6" name="Freeform 1389"/>
                <p:cNvSpPr>
                  <a:spLocks/>
                </p:cNvSpPr>
                <p:nvPr/>
              </p:nvSpPr>
              <p:spPr bwMode="auto">
                <a:xfrm>
                  <a:off x="1019" y="1350"/>
                  <a:ext cx="54" cy="48"/>
                </a:xfrm>
                <a:custGeom>
                  <a:avLst/>
                  <a:gdLst>
                    <a:gd name="T0" fmla="*/ 0 w 109"/>
                    <a:gd name="T1" fmla="*/ 0 h 97"/>
                    <a:gd name="T2" fmla="*/ 0 w 109"/>
                    <a:gd name="T3" fmla="*/ 0 h 97"/>
                    <a:gd name="T4" fmla="*/ 0 w 109"/>
                    <a:gd name="T5" fmla="*/ 0 h 97"/>
                    <a:gd name="T6" fmla="*/ 0 w 109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"/>
                    <a:gd name="T13" fmla="*/ 0 h 97"/>
                    <a:gd name="T14" fmla="*/ 109 w 109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" h="97">
                      <a:moveTo>
                        <a:pt x="109" y="0"/>
                      </a:moveTo>
                      <a:lnTo>
                        <a:pt x="55" y="97"/>
                      </a:lnTo>
                      <a:lnTo>
                        <a:pt x="0" y="11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7" name="Freeform 1390"/>
                <p:cNvSpPr>
                  <a:spLocks/>
                </p:cNvSpPr>
                <p:nvPr/>
              </p:nvSpPr>
              <p:spPr bwMode="auto">
                <a:xfrm>
                  <a:off x="1019" y="1350"/>
                  <a:ext cx="54" cy="47"/>
                </a:xfrm>
                <a:custGeom>
                  <a:avLst/>
                  <a:gdLst>
                    <a:gd name="T0" fmla="*/ 1 w 108"/>
                    <a:gd name="T1" fmla="*/ 0 h 94"/>
                    <a:gd name="T2" fmla="*/ 1 w 108"/>
                    <a:gd name="T3" fmla="*/ 1 h 94"/>
                    <a:gd name="T4" fmla="*/ 0 w 108"/>
                    <a:gd name="T5" fmla="*/ 1 h 94"/>
                    <a:gd name="T6" fmla="*/ 1 w 108"/>
                    <a:gd name="T7" fmla="*/ 0 h 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94"/>
                    <a:gd name="T14" fmla="*/ 108 w 108"/>
                    <a:gd name="T15" fmla="*/ 94 h 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94">
                      <a:moveTo>
                        <a:pt x="108" y="0"/>
                      </a:moveTo>
                      <a:lnTo>
                        <a:pt x="55" y="94"/>
                      </a:lnTo>
                      <a:lnTo>
                        <a:pt x="0" y="1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8" name="Freeform 1391"/>
                <p:cNvSpPr>
                  <a:spLocks/>
                </p:cNvSpPr>
                <p:nvPr/>
              </p:nvSpPr>
              <p:spPr bwMode="auto">
                <a:xfrm>
                  <a:off x="1020" y="1350"/>
                  <a:ext cx="53" cy="47"/>
                </a:xfrm>
                <a:custGeom>
                  <a:avLst/>
                  <a:gdLst>
                    <a:gd name="T0" fmla="*/ 1 w 106"/>
                    <a:gd name="T1" fmla="*/ 0 h 93"/>
                    <a:gd name="T2" fmla="*/ 1 w 106"/>
                    <a:gd name="T3" fmla="*/ 1 h 93"/>
                    <a:gd name="T4" fmla="*/ 0 w 106"/>
                    <a:gd name="T5" fmla="*/ 1 h 93"/>
                    <a:gd name="T6" fmla="*/ 1 w 106"/>
                    <a:gd name="T7" fmla="*/ 0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6"/>
                    <a:gd name="T13" fmla="*/ 0 h 93"/>
                    <a:gd name="T14" fmla="*/ 106 w 106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6" h="93">
                      <a:moveTo>
                        <a:pt x="106" y="0"/>
                      </a:moveTo>
                      <a:lnTo>
                        <a:pt x="54" y="93"/>
                      </a:lnTo>
                      <a:lnTo>
                        <a:pt x="0" y="11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9" name="Freeform 1392"/>
                <p:cNvSpPr>
                  <a:spLocks/>
                </p:cNvSpPr>
                <p:nvPr/>
              </p:nvSpPr>
              <p:spPr bwMode="auto">
                <a:xfrm>
                  <a:off x="1020" y="1351"/>
                  <a:ext cx="52" cy="46"/>
                </a:xfrm>
                <a:custGeom>
                  <a:avLst/>
                  <a:gdLst>
                    <a:gd name="T0" fmla="*/ 1 w 104"/>
                    <a:gd name="T1" fmla="*/ 0 h 92"/>
                    <a:gd name="T2" fmla="*/ 1 w 104"/>
                    <a:gd name="T3" fmla="*/ 1 h 92"/>
                    <a:gd name="T4" fmla="*/ 0 w 104"/>
                    <a:gd name="T5" fmla="*/ 1 h 92"/>
                    <a:gd name="T6" fmla="*/ 1 w 104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92"/>
                    <a:gd name="T14" fmla="*/ 104 w 104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92">
                      <a:moveTo>
                        <a:pt x="104" y="0"/>
                      </a:moveTo>
                      <a:lnTo>
                        <a:pt x="53" y="92"/>
                      </a:lnTo>
                      <a:lnTo>
                        <a:pt x="0" y="11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0" name="Freeform 1393"/>
                <p:cNvSpPr>
                  <a:spLocks/>
                </p:cNvSpPr>
                <p:nvPr/>
              </p:nvSpPr>
              <p:spPr bwMode="auto">
                <a:xfrm>
                  <a:off x="1021" y="1351"/>
                  <a:ext cx="51" cy="45"/>
                </a:xfrm>
                <a:custGeom>
                  <a:avLst/>
                  <a:gdLst>
                    <a:gd name="T0" fmla="*/ 0 w 103"/>
                    <a:gd name="T1" fmla="*/ 0 h 90"/>
                    <a:gd name="T2" fmla="*/ 0 w 103"/>
                    <a:gd name="T3" fmla="*/ 1 h 90"/>
                    <a:gd name="T4" fmla="*/ 0 w 103"/>
                    <a:gd name="T5" fmla="*/ 1 h 90"/>
                    <a:gd name="T6" fmla="*/ 0 w 103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"/>
                    <a:gd name="T13" fmla="*/ 0 h 90"/>
                    <a:gd name="T14" fmla="*/ 103 w 103"/>
                    <a:gd name="T15" fmla="*/ 90 h 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" h="90">
                      <a:moveTo>
                        <a:pt x="103" y="0"/>
                      </a:moveTo>
                      <a:lnTo>
                        <a:pt x="52" y="90"/>
                      </a:lnTo>
                      <a:lnTo>
                        <a:pt x="0" y="10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1" name="Freeform 1394"/>
                <p:cNvSpPr>
                  <a:spLocks/>
                </p:cNvSpPr>
                <p:nvPr/>
              </p:nvSpPr>
              <p:spPr bwMode="auto">
                <a:xfrm>
                  <a:off x="1021" y="1351"/>
                  <a:ext cx="51" cy="45"/>
                </a:xfrm>
                <a:custGeom>
                  <a:avLst/>
                  <a:gdLst>
                    <a:gd name="T0" fmla="*/ 1 w 101"/>
                    <a:gd name="T1" fmla="*/ 0 h 89"/>
                    <a:gd name="T2" fmla="*/ 1 w 101"/>
                    <a:gd name="T3" fmla="*/ 1 h 89"/>
                    <a:gd name="T4" fmla="*/ 0 w 101"/>
                    <a:gd name="T5" fmla="*/ 1 h 89"/>
                    <a:gd name="T6" fmla="*/ 1 w 101"/>
                    <a:gd name="T7" fmla="*/ 0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89"/>
                    <a:gd name="T14" fmla="*/ 101 w 101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89">
                      <a:moveTo>
                        <a:pt x="101" y="0"/>
                      </a:moveTo>
                      <a:lnTo>
                        <a:pt x="51" y="89"/>
                      </a:lnTo>
                      <a:lnTo>
                        <a:pt x="0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2" name="Freeform 1395"/>
                <p:cNvSpPr>
                  <a:spLocks/>
                </p:cNvSpPr>
                <p:nvPr/>
              </p:nvSpPr>
              <p:spPr bwMode="auto">
                <a:xfrm>
                  <a:off x="1023" y="1352"/>
                  <a:ext cx="48" cy="43"/>
                </a:xfrm>
                <a:custGeom>
                  <a:avLst/>
                  <a:gdLst>
                    <a:gd name="T0" fmla="*/ 0 w 98"/>
                    <a:gd name="T1" fmla="*/ 0 h 86"/>
                    <a:gd name="T2" fmla="*/ 0 w 98"/>
                    <a:gd name="T3" fmla="*/ 1 h 86"/>
                    <a:gd name="T4" fmla="*/ 0 w 98"/>
                    <a:gd name="T5" fmla="*/ 1 h 86"/>
                    <a:gd name="T6" fmla="*/ 0 w 98"/>
                    <a:gd name="T7" fmla="*/ 0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6"/>
                    <a:gd name="T14" fmla="*/ 98 w 98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6">
                      <a:moveTo>
                        <a:pt x="98" y="0"/>
                      </a:moveTo>
                      <a:lnTo>
                        <a:pt x="49" y="86"/>
                      </a:lnTo>
                      <a:lnTo>
                        <a:pt x="0" y="1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3" name="Freeform 1396"/>
                <p:cNvSpPr>
                  <a:spLocks/>
                </p:cNvSpPr>
                <p:nvPr/>
              </p:nvSpPr>
              <p:spPr bwMode="auto">
                <a:xfrm>
                  <a:off x="1023" y="1352"/>
                  <a:ext cx="48" cy="43"/>
                </a:xfrm>
                <a:custGeom>
                  <a:avLst/>
                  <a:gdLst>
                    <a:gd name="T0" fmla="*/ 1 w 96"/>
                    <a:gd name="T1" fmla="*/ 0 h 85"/>
                    <a:gd name="T2" fmla="*/ 1 w 96"/>
                    <a:gd name="T3" fmla="*/ 1 h 85"/>
                    <a:gd name="T4" fmla="*/ 0 w 96"/>
                    <a:gd name="T5" fmla="*/ 1 h 85"/>
                    <a:gd name="T6" fmla="*/ 1 w 96"/>
                    <a:gd name="T7" fmla="*/ 0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5"/>
                    <a:gd name="T14" fmla="*/ 96 w 96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5">
                      <a:moveTo>
                        <a:pt x="96" y="0"/>
                      </a:moveTo>
                      <a:lnTo>
                        <a:pt x="49" y="85"/>
                      </a:lnTo>
                      <a:lnTo>
                        <a:pt x="0" y="1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4" name="Freeform 1397"/>
                <p:cNvSpPr>
                  <a:spLocks/>
                </p:cNvSpPr>
                <p:nvPr/>
              </p:nvSpPr>
              <p:spPr bwMode="auto">
                <a:xfrm>
                  <a:off x="1023" y="1353"/>
                  <a:ext cx="48" cy="42"/>
                </a:xfrm>
                <a:custGeom>
                  <a:avLst/>
                  <a:gdLst>
                    <a:gd name="T0" fmla="*/ 0 w 95"/>
                    <a:gd name="T1" fmla="*/ 1 h 83"/>
                    <a:gd name="T2" fmla="*/ 1 w 95"/>
                    <a:gd name="T3" fmla="*/ 0 h 83"/>
                    <a:gd name="T4" fmla="*/ 1 w 95"/>
                    <a:gd name="T5" fmla="*/ 1 h 83"/>
                    <a:gd name="T6" fmla="*/ 0 w 95"/>
                    <a:gd name="T7" fmla="*/ 1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5"/>
                    <a:gd name="T13" fmla="*/ 0 h 83"/>
                    <a:gd name="T14" fmla="*/ 95 w 95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5" h="83">
                      <a:moveTo>
                        <a:pt x="0" y="9"/>
                      </a:moveTo>
                      <a:lnTo>
                        <a:pt x="95" y="0"/>
                      </a:lnTo>
                      <a:lnTo>
                        <a:pt x="48" y="8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5" name="Freeform 1398"/>
                <p:cNvSpPr>
                  <a:spLocks/>
                </p:cNvSpPr>
                <p:nvPr/>
              </p:nvSpPr>
              <p:spPr bwMode="auto">
                <a:xfrm>
                  <a:off x="1023" y="1422"/>
                  <a:ext cx="46" cy="42"/>
                </a:xfrm>
                <a:custGeom>
                  <a:avLst/>
                  <a:gdLst>
                    <a:gd name="T0" fmla="*/ 1 w 92"/>
                    <a:gd name="T1" fmla="*/ 0 h 85"/>
                    <a:gd name="T2" fmla="*/ 1 w 92"/>
                    <a:gd name="T3" fmla="*/ 0 h 85"/>
                    <a:gd name="T4" fmla="*/ 0 w 92"/>
                    <a:gd name="T5" fmla="*/ 0 h 85"/>
                    <a:gd name="T6" fmla="*/ 1 w 92"/>
                    <a:gd name="T7" fmla="*/ 0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2"/>
                    <a:gd name="T13" fmla="*/ 0 h 85"/>
                    <a:gd name="T14" fmla="*/ 92 w 92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2" h="85">
                      <a:moveTo>
                        <a:pt x="48" y="0"/>
                      </a:moveTo>
                      <a:lnTo>
                        <a:pt x="92" y="70"/>
                      </a:lnTo>
                      <a:lnTo>
                        <a:pt x="0" y="8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6" name="Freeform 1399"/>
                <p:cNvSpPr>
                  <a:spLocks/>
                </p:cNvSpPr>
                <p:nvPr/>
              </p:nvSpPr>
              <p:spPr bwMode="auto">
                <a:xfrm>
                  <a:off x="1024" y="1422"/>
                  <a:ext cx="45" cy="42"/>
                </a:xfrm>
                <a:custGeom>
                  <a:avLst/>
                  <a:gdLst>
                    <a:gd name="T0" fmla="*/ 0 w 91"/>
                    <a:gd name="T1" fmla="*/ 0 h 84"/>
                    <a:gd name="T2" fmla="*/ 0 w 91"/>
                    <a:gd name="T3" fmla="*/ 1 h 84"/>
                    <a:gd name="T4" fmla="*/ 0 w 91"/>
                    <a:gd name="T5" fmla="*/ 1 h 84"/>
                    <a:gd name="T6" fmla="*/ 0 w 91"/>
                    <a:gd name="T7" fmla="*/ 0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1"/>
                    <a:gd name="T13" fmla="*/ 0 h 84"/>
                    <a:gd name="T14" fmla="*/ 91 w 91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1" h="84">
                      <a:moveTo>
                        <a:pt x="48" y="0"/>
                      </a:moveTo>
                      <a:lnTo>
                        <a:pt x="91" y="69"/>
                      </a:lnTo>
                      <a:lnTo>
                        <a:pt x="0" y="8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7" name="Freeform 1400"/>
                <p:cNvSpPr>
                  <a:spLocks/>
                </p:cNvSpPr>
                <p:nvPr/>
              </p:nvSpPr>
              <p:spPr bwMode="auto">
                <a:xfrm>
                  <a:off x="1024" y="1423"/>
                  <a:ext cx="45" cy="40"/>
                </a:xfrm>
                <a:custGeom>
                  <a:avLst/>
                  <a:gdLst>
                    <a:gd name="T0" fmla="*/ 1 w 89"/>
                    <a:gd name="T1" fmla="*/ 0 h 81"/>
                    <a:gd name="T2" fmla="*/ 1 w 89"/>
                    <a:gd name="T3" fmla="*/ 0 h 81"/>
                    <a:gd name="T4" fmla="*/ 0 w 89"/>
                    <a:gd name="T5" fmla="*/ 0 h 81"/>
                    <a:gd name="T6" fmla="*/ 1 w 89"/>
                    <a:gd name="T7" fmla="*/ 0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1"/>
                    <a:gd name="T14" fmla="*/ 89 w 89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1">
                      <a:moveTo>
                        <a:pt x="47" y="0"/>
                      </a:moveTo>
                      <a:lnTo>
                        <a:pt x="89" y="68"/>
                      </a:lnTo>
                      <a:lnTo>
                        <a:pt x="0" y="8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8" name="Freeform 1401"/>
                <p:cNvSpPr>
                  <a:spLocks/>
                </p:cNvSpPr>
                <p:nvPr/>
              </p:nvSpPr>
              <p:spPr bwMode="auto">
                <a:xfrm>
                  <a:off x="1024" y="1423"/>
                  <a:ext cx="45" cy="40"/>
                </a:xfrm>
                <a:custGeom>
                  <a:avLst/>
                  <a:gdLst>
                    <a:gd name="T0" fmla="*/ 1 w 89"/>
                    <a:gd name="T1" fmla="*/ 0 h 80"/>
                    <a:gd name="T2" fmla="*/ 1 w 89"/>
                    <a:gd name="T3" fmla="*/ 1 h 80"/>
                    <a:gd name="T4" fmla="*/ 0 w 89"/>
                    <a:gd name="T5" fmla="*/ 1 h 80"/>
                    <a:gd name="T6" fmla="*/ 1 w 89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80"/>
                    <a:gd name="T14" fmla="*/ 89 w 89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80">
                      <a:moveTo>
                        <a:pt x="47" y="0"/>
                      </a:moveTo>
                      <a:lnTo>
                        <a:pt x="89" y="66"/>
                      </a:lnTo>
                      <a:lnTo>
                        <a:pt x="0" y="8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09" name="Freeform 1402"/>
                <p:cNvSpPr>
                  <a:spLocks/>
                </p:cNvSpPr>
                <p:nvPr/>
              </p:nvSpPr>
              <p:spPr bwMode="auto">
                <a:xfrm>
                  <a:off x="1025" y="1423"/>
                  <a:ext cx="44" cy="40"/>
                </a:xfrm>
                <a:custGeom>
                  <a:avLst/>
                  <a:gdLst>
                    <a:gd name="T0" fmla="*/ 1 w 88"/>
                    <a:gd name="T1" fmla="*/ 0 h 80"/>
                    <a:gd name="T2" fmla="*/ 1 w 88"/>
                    <a:gd name="T3" fmla="*/ 1 h 80"/>
                    <a:gd name="T4" fmla="*/ 0 w 88"/>
                    <a:gd name="T5" fmla="*/ 1 h 80"/>
                    <a:gd name="T6" fmla="*/ 1 w 88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80"/>
                    <a:gd name="T14" fmla="*/ 88 w 88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80">
                      <a:moveTo>
                        <a:pt x="46" y="0"/>
                      </a:moveTo>
                      <a:lnTo>
                        <a:pt x="88" y="66"/>
                      </a:lnTo>
                      <a:lnTo>
                        <a:pt x="0" y="8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0" name="Freeform 1403"/>
                <p:cNvSpPr>
                  <a:spLocks/>
                </p:cNvSpPr>
                <p:nvPr/>
              </p:nvSpPr>
              <p:spPr bwMode="auto">
                <a:xfrm>
                  <a:off x="1025" y="1424"/>
                  <a:ext cx="43" cy="39"/>
                </a:xfrm>
                <a:custGeom>
                  <a:avLst/>
                  <a:gdLst>
                    <a:gd name="T0" fmla="*/ 1 w 85"/>
                    <a:gd name="T1" fmla="*/ 0 h 78"/>
                    <a:gd name="T2" fmla="*/ 1 w 85"/>
                    <a:gd name="T3" fmla="*/ 1 h 78"/>
                    <a:gd name="T4" fmla="*/ 0 w 85"/>
                    <a:gd name="T5" fmla="*/ 1 h 78"/>
                    <a:gd name="T6" fmla="*/ 1 w 85"/>
                    <a:gd name="T7" fmla="*/ 0 h 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78"/>
                    <a:gd name="T14" fmla="*/ 85 w 85"/>
                    <a:gd name="T15" fmla="*/ 78 h 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78">
                      <a:moveTo>
                        <a:pt x="44" y="0"/>
                      </a:moveTo>
                      <a:lnTo>
                        <a:pt x="85" y="65"/>
                      </a:lnTo>
                      <a:lnTo>
                        <a:pt x="0" y="78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1" name="Freeform 1404"/>
                <p:cNvSpPr>
                  <a:spLocks/>
                </p:cNvSpPr>
                <p:nvPr/>
              </p:nvSpPr>
              <p:spPr bwMode="auto">
                <a:xfrm>
                  <a:off x="1026" y="1424"/>
                  <a:ext cx="41" cy="39"/>
                </a:xfrm>
                <a:custGeom>
                  <a:avLst/>
                  <a:gdLst>
                    <a:gd name="T0" fmla="*/ 0 w 83"/>
                    <a:gd name="T1" fmla="*/ 0 h 76"/>
                    <a:gd name="T2" fmla="*/ 0 w 83"/>
                    <a:gd name="T3" fmla="*/ 1 h 76"/>
                    <a:gd name="T4" fmla="*/ 0 w 83"/>
                    <a:gd name="T5" fmla="*/ 1 h 76"/>
                    <a:gd name="T6" fmla="*/ 0 w 83"/>
                    <a:gd name="T7" fmla="*/ 0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3"/>
                    <a:gd name="T13" fmla="*/ 0 h 76"/>
                    <a:gd name="T14" fmla="*/ 83 w 83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3" h="76">
                      <a:moveTo>
                        <a:pt x="43" y="0"/>
                      </a:moveTo>
                      <a:lnTo>
                        <a:pt x="83" y="63"/>
                      </a:lnTo>
                      <a:lnTo>
                        <a:pt x="0" y="76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2" name="Freeform 1405"/>
                <p:cNvSpPr>
                  <a:spLocks/>
                </p:cNvSpPr>
                <p:nvPr/>
              </p:nvSpPr>
              <p:spPr bwMode="auto">
                <a:xfrm>
                  <a:off x="1026" y="1425"/>
                  <a:ext cx="41" cy="38"/>
                </a:xfrm>
                <a:custGeom>
                  <a:avLst/>
                  <a:gdLst>
                    <a:gd name="T0" fmla="*/ 1 w 82"/>
                    <a:gd name="T1" fmla="*/ 0 h 75"/>
                    <a:gd name="T2" fmla="*/ 1 w 82"/>
                    <a:gd name="T3" fmla="*/ 1 h 75"/>
                    <a:gd name="T4" fmla="*/ 0 w 82"/>
                    <a:gd name="T5" fmla="*/ 1 h 75"/>
                    <a:gd name="T6" fmla="*/ 1 w 82"/>
                    <a:gd name="T7" fmla="*/ 0 h 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2"/>
                    <a:gd name="T13" fmla="*/ 0 h 75"/>
                    <a:gd name="T14" fmla="*/ 82 w 82"/>
                    <a:gd name="T15" fmla="*/ 75 h 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2" h="75">
                      <a:moveTo>
                        <a:pt x="42" y="0"/>
                      </a:moveTo>
                      <a:lnTo>
                        <a:pt x="82" y="62"/>
                      </a:lnTo>
                      <a:lnTo>
                        <a:pt x="0" y="7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3" name="Freeform 1406"/>
                <p:cNvSpPr>
                  <a:spLocks/>
                </p:cNvSpPr>
                <p:nvPr/>
              </p:nvSpPr>
              <p:spPr bwMode="auto">
                <a:xfrm>
                  <a:off x="1026" y="1425"/>
                  <a:ext cx="41" cy="37"/>
                </a:xfrm>
                <a:custGeom>
                  <a:avLst/>
                  <a:gdLst>
                    <a:gd name="T0" fmla="*/ 1 w 82"/>
                    <a:gd name="T1" fmla="*/ 0 h 73"/>
                    <a:gd name="T2" fmla="*/ 1 w 82"/>
                    <a:gd name="T3" fmla="*/ 1 h 73"/>
                    <a:gd name="T4" fmla="*/ 0 w 82"/>
                    <a:gd name="T5" fmla="*/ 1 h 73"/>
                    <a:gd name="T6" fmla="*/ 1 w 82"/>
                    <a:gd name="T7" fmla="*/ 0 h 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2"/>
                    <a:gd name="T13" fmla="*/ 0 h 73"/>
                    <a:gd name="T14" fmla="*/ 82 w 82"/>
                    <a:gd name="T15" fmla="*/ 73 h 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2" h="73">
                      <a:moveTo>
                        <a:pt x="42" y="0"/>
                      </a:moveTo>
                      <a:lnTo>
                        <a:pt x="82" y="61"/>
                      </a:lnTo>
                      <a:lnTo>
                        <a:pt x="0" y="7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4" name="Freeform 1407"/>
                <p:cNvSpPr>
                  <a:spLocks/>
                </p:cNvSpPr>
                <p:nvPr/>
              </p:nvSpPr>
              <p:spPr bwMode="auto">
                <a:xfrm>
                  <a:off x="1027" y="1426"/>
                  <a:ext cx="40" cy="36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1 h 72"/>
                    <a:gd name="T4" fmla="*/ 0 w 81"/>
                    <a:gd name="T5" fmla="*/ 1 h 72"/>
                    <a:gd name="T6" fmla="*/ 0 w 81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72"/>
                    <a:gd name="T14" fmla="*/ 81 w 8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72">
                      <a:moveTo>
                        <a:pt x="41" y="0"/>
                      </a:moveTo>
                      <a:lnTo>
                        <a:pt x="81" y="60"/>
                      </a:lnTo>
                      <a:lnTo>
                        <a:pt x="0" y="72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5" name="Freeform 1408"/>
                <p:cNvSpPr>
                  <a:spLocks/>
                </p:cNvSpPr>
                <p:nvPr/>
              </p:nvSpPr>
              <p:spPr bwMode="auto">
                <a:xfrm>
                  <a:off x="1027" y="1426"/>
                  <a:ext cx="40" cy="36"/>
                </a:xfrm>
                <a:custGeom>
                  <a:avLst/>
                  <a:gdLst>
                    <a:gd name="T0" fmla="*/ 1 w 79"/>
                    <a:gd name="T1" fmla="*/ 0 h 71"/>
                    <a:gd name="T2" fmla="*/ 1 w 79"/>
                    <a:gd name="T3" fmla="*/ 1 h 71"/>
                    <a:gd name="T4" fmla="*/ 0 w 79"/>
                    <a:gd name="T5" fmla="*/ 1 h 71"/>
                    <a:gd name="T6" fmla="*/ 1 w 79"/>
                    <a:gd name="T7" fmla="*/ 0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71"/>
                    <a:gd name="T14" fmla="*/ 79 w 79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71">
                      <a:moveTo>
                        <a:pt x="40" y="0"/>
                      </a:moveTo>
                      <a:lnTo>
                        <a:pt x="79" y="59"/>
                      </a:lnTo>
                      <a:lnTo>
                        <a:pt x="0" y="7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6" name="Freeform 1409"/>
                <p:cNvSpPr>
                  <a:spLocks/>
                </p:cNvSpPr>
                <p:nvPr/>
              </p:nvSpPr>
              <p:spPr bwMode="auto">
                <a:xfrm>
                  <a:off x="1028" y="1426"/>
                  <a:ext cx="39" cy="36"/>
                </a:xfrm>
                <a:custGeom>
                  <a:avLst/>
                  <a:gdLst>
                    <a:gd name="T0" fmla="*/ 1 w 78"/>
                    <a:gd name="T1" fmla="*/ 0 h 70"/>
                    <a:gd name="T2" fmla="*/ 1 w 78"/>
                    <a:gd name="T3" fmla="*/ 1 h 70"/>
                    <a:gd name="T4" fmla="*/ 0 w 78"/>
                    <a:gd name="T5" fmla="*/ 1 h 70"/>
                    <a:gd name="T6" fmla="*/ 1 w 7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70"/>
                    <a:gd name="T14" fmla="*/ 78 w 78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70">
                      <a:moveTo>
                        <a:pt x="39" y="0"/>
                      </a:moveTo>
                      <a:lnTo>
                        <a:pt x="78" y="58"/>
                      </a:lnTo>
                      <a:lnTo>
                        <a:pt x="0" y="7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7" name="Freeform 1410"/>
                <p:cNvSpPr>
                  <a:spLocks/>
                </p:cNvSpPr>
                <p:nvPr/>
              </p:nvSpPr>
              <p:spPr bwMode="auto">
                <a:xfrm>
                  <a:off x="1029" y="1427"/>
                  <a:ext cx="37" cy="35"/>
                </a:xfrm>
                <a:custGeom>
                  <a:avLst/>
                  <a:gdLst>
                    <a:gd name="T0" fmla="*/ 0 w 76"/>
                    <a:gd name="T1" fmla="*/ 1 h 69"/>
                    <a:gd name="T2" fmla="*/ 0 w 76"/>
                    <a:gd name="T3" fmla="*/ 0 h 69"/>
                    <a:gd name="T4" fmla="*/ 0 w 76"/>
                    <a:gd name="T5" fmla="*/ 1 h 69"/>
                    <a:gd name="T6" fmla="*/ 0 w 76"/>
                    <a:gd name="T7" fmla="*/ 1 h 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69"/>
                    <a:gd name="T14" fmla="*/ 76 w 76"/>
                    <a:gd name="T15" fmla="*/ 69 h 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69">
                      <a:moveTo>
                        <a:pt x="0" y="69"/>
                      </a:moveTo>
                      <a:lnTo>
                        <a:pt x="40" y="0"/>
                      </a:lnTo>
                      <a:lnTo>
                        <a:pt x="76" y="57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8" name="Freeform 1411"/>
                <p:cNvSpPr>
                  <a:spLocks/>
                </p:cNvSpPr>
                <p:nvPr/>
              </p:nvSpPr>
              <p:spPr bwMode="auto">
                <a:xfrm>
                  <a:off x="1053" y="1386"/>
                  <a:ext cx="26" cy="67"/>
                </a:xfrm>
                <a:custGeom>
                  <a:avLst/>
                  <a:gdLst>
                    <a:gd name="T0" fmla="*/ 0 w 52"/>
                    <a:gd name="T1" fmla="*/ 0 h 135"/>
                    <a:gd name="T2" fmla="*/ 1 w 52"/>
                    <a:gd name="T3" fmla="*/ 0 h 135"/>
                    <a:gd name="T4" fmla="*/ 1 w 52"/>
                    <a:gd name="T5" fmla="*/ 0 h 135"/>
                    <a:gd name="T6" fmla="*/ 1 w 52"/>
                    <a:gd name="T7" fmla="*/ 0 h 135"/>
                    <a:gd name="T8" fmla="*/ 1 w 52"/>
                    <a:gd name="T9" fmla="*/ 0 h 135"/>
                    <a:gd name="T10" fmla="*/ 1 w 52"/>
                    <a:gd name="T11" fmla="*/ 0 h 135"/>
                    <a:gd name="T12" fmla="*/ 1 w 52"/>
                    <a:gd name="T13" fmla="*/ 0 h 135"/>
                    <a:gd name="T14" fmla="*/ 1 w 52"/>
                    <a:gd name="T15" fmla="*/ 0 h 135"/>
                    <a:gd name="T16" fmla="*/ 1 w 52"/>
                    <a:gd name="T17" fmla="*/ 0 h 135"/>
                    <a:gd name="T18" fmla="*/ 1 w 52"/>
                    <a:gd name="T19" fmla="*/ 0 h 135"/>
                    <a:gd name="T20" fmla="*/ 1 w 52"/>
                    <a:gd name="T21" fmla="*/ 0 h 135"/>
                    <a:gd name="T22" fmla="*/ 1 w 52"/>
                    <a:gd name="T23" fmla="*/ 0 h 135"/>
                    <a:gd name="T24" fmla="*/ 1 w 52"/>
                    <a:gd name="T25" fmla="*/ 0 h 135"/>
                    <a:gd name="T26" fmla="*/ 1 w 52"/>
                    <a:gd name="T27" fmla="*/ 0 h 135"/>
                    <a:gd name="T28" fmla="*/ 1 w 52"/>
                    <a:gd name="T29" fmla="*/ 0 h 135"/>
                    <a:gd name="T30" fmla="*/ 1 w 52"/>
                    <a:gd name="T31" fmla="*/ 0 h 135"/>
                    <a:gd name="T32" fmla="*/ 1 w 52"/>
                    <a:gd name="T33" fmla="*/ 0 h 135"/>
                    <a:gd name="T34" fmla="*/ 1 w 52"/>
                    <a:gd name="T35" fmla="*/ 0 h 135"/>
                    <a:gd name="T36" fmla="*/ 1 w 52"/>
                    <a:gd name="T37" fmla="*/ 0 h 135"/>
                    <a:gd name="T38" fmla="*/ 1 w 52"/>
                    <a:gd name="T39" fmla="*/ 0 h 135"/>
                    <a:gd name="T40" fmla="*/ 1 w 52"/>
                    <a:gd name="T41" fmla="*/ 0 h 135"/>
                    <a:gd name="T42" fmla="*/ 1 w 52"/>
                    <a:gd name="T43" fmla="*/ 0 h 135"/>
                    <a:gd name="T44" fmla="*/ 1 w 52"/>
                    <a:gd name="T45" fmla="*/ 0 h 135"/>
                    <a:gd name="T46" fmla="*/ 1 w 52"/>
                    <a:gd name="T47" fmla="*/ 0 h 135"/>
                    <a:gd name="T48" fmla="*/ 1 w 52"/>
                    <a:gd name="T49" fmla="*/ 0 h 135"/>
                    <a:gd name="T50" fmla="*/ 1 w 52"/>
                    <a:gd name="T51" fmla="*/ 0 h 135"/>
                    <a:gd name="T52" fmla="*/ 1 w 52"/>
                    <a:gd name="T53" fmla="*/ 0 h 135"/>
                    <a:gd name="T54" fmla="*/ 1 w 52"/>
                    <a:gd name="T55" fmla="*/ 0 h 135"/>
                    <a:gd name="T56" fmla="*/ 1 w 52"/>
                    <a:gd name="T57" fmla="*/ 0 h 135"/>
                    <a:gd name="T58" fmla="*/ 1 w 52"/>
                    <a:gd name="T59" fmla="*/ 0 h 135"/>
                    <a:gd name="T60" fmla="*/ 1 w 52"/>
                    <a:gd name="T61" fmla="*/ 0 h 135"/>
                    <a:gd name="T62" fmla="*/ 1 w 52"/>
                    <a:gd name="T63" fmla="*/ 0 h 135"/>
                    <a:gd name="T64" fmla="*/ 1 w 52"/>
                    <a:gd name="T65" fmla="*/ 0 h 135"/>
                    <a:gd name="T66" fmla="*/ 1 w 52"/>
                    <a:gd name="T67" fmla="*/ 0 h 135"/>
                    <a:gd name="T68" fmla="*/ 0 w 52"/>
                    <a:gd name="T69" fmla="*/ 0 h 1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35"/>
                    <a:gd name="T107" fmla="*/ 52 w 52"/>
                    <a:gd name="T108" fmla="*/ 135 h 1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35">
                      <a:moveTo>
                        <a:pt x="0" y="47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8" y="4"/>
                      </a:lnTo>
                      <a:lnTo>
                        <a:pt x="28" y="7"/>
                      </a:lnTo>
                      <a:lnTo>
                        <a:pt x="28" y="12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9" y="26"/>
                      </a:lnTo>
                      <a:lnTo>
                        <a:pt x="29" y="28"/>
                      </a:lnTo>
                      <a:lnTo>
                        <a:pt x="29" y="31"/>
                      </a:lnTo>
                      <a:lnTo>
                        <a:pt x="30" y="33"/>
                      </a:lnTo>
                      <a:lnTo>
                        <a:pt x="31" y="35"/>
                      </a:lnTo>
                      <a:lnTo>
                        <a:pt x="32" y="36"/>
                      </a:lnTo>
                      <a:lnTo>
                        <a:pt x="34" y="38"/>
                      </a:lnTo>
                      <a:lnTo>
                        <a:pt x="35" y="39"/>
                      </a:lnTo>
                      <a:lnTo>
                        <a:pt x="38" y="39"/>
                      </a:lnTo>
                      <a:lnTo>
                        <a:pt x="40" y="39"/>
                      </a:lnTo>
                      <a:lnTo>
                        <a:pt x="42" y="39"/>
                      </a:lnTo>
                      <a:lnTo>
                        <a:pt x="43" y="39"/>
                      </a:lnTo>
                      <a:lnTo>
                        <a:pt x="44" y="39"/>
                      </a:lnTo>
                      <a:lnTo>
                        <a:pt x="45" y="39"/>
                      </a:lnTo>
                      <a:lnTo>
                        <a:pt x="46" y="39"/>
                      </a:lnTo>
                      <a:lnTo>
                        <a:pt x="48" y="39"/>
                      </a:lnTo>
                      <a:lnTo>
                        <a:pt x="49" y="39"/>
                      </a:lnTo>
                      <a:lnTo>
                        <a:pt x="49" y="44"/>
                      </a:lnTo>
                      <a:lnTo>
                        <a:pt x="49" y="55"/>
                      </a:lnTo>
                      <a:lnTo>
                        <a:pt x="49" y="70"/>
                      </a:lnTo>
                      <a:lnTo>
                        <a:pt x="50" y="88"/>
                      </a:lnTo>
                      <a:lnTo>
                        <a:pt x="51" y="105"/>
                      </a:lnTo>
                      <a:lnTo>
                        <a:pt x="52" y="120"/>
                      </a:lnTo>
                      <a:lnTo>
                        <a:pt x="52" y="131"/>
                      </a:lnTo>
                      <a:lnTo>
                        <a:pt x="52" y="135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19" name="Freeform 1412"/>
                <p:cNvSpPr>
                  <a:spLocks/>
                </p:cNvSpPr>
                <p:nvPr/>
              </p:nvSpPr>
              <p:spPr bwMode="auto">
                <a:xfrm>
                  <a:off x="1053" y="1386"/>
                  <a:ext cx="26" cy="67"/>
                </a:xfrm>
                <a:custGeom>
                  <a:avLst/>
                  <a:gdLst>
                    <a:gd name="T0" fmla="*/ 0 w 52"/>
                    <a:gd name="T1" fmla="*/ 1 h 133"/>
                    <a:gd name="T2" fmla="*/ 1 w 52"/>
                    <a:gd name="T3" fmla="*/ 0 h 133"/>
                    <a:gd name="T4" fmla="*/ 1 w 52"/>
                    <a:gd name="T5" fmla="*/ 1 h 133"/>
                    <a:gd name="T6" fmla="*/ 1 w 52"/>
                    <a:gd name="T7" fmla="*/ 1 h 133"/>
                    <a:gd name="T8" fmla="*/ 1 w 52"/>
                    <a:gd name="T9" fmla="*/ 1 h 133"/>
                    <a:gd name="T10" fmla="*/ 1 w 52"/>
                    <a:gd name="T11" fmla="*/ 1 h 133"/>
                    <a:gd name="T12" fmla="*/ 1 w 52"/>
                    <a:gd name="T13" fmla="*/ 1 h 133"/>
                    <a:gd name="T14" fmla="*/ 1 w 52"/>
                    <a:gd name="T15" fmla="*/ 1 h 133"/>
                    <a:gd name="T16" fmla="*/ 1 w 52"/>
                    <a:gd name="T17" fmla="*/ 1 h 133"/>
                    <a:gd name="T18" fmla="*/ 1 w 52"/>
                    <a:gd name="T19" fmla="*/ 1 h 133"/>
                    <a:gd name="T20" fmla="*/ 1 w 52"/>
                    <a:gd name="T21" fmla="*/ 1 h 133"/>
                    <a:gd name="T22" fmla="*/ 1 w 52"/>
                    <a:gd name="T23" fmla="*/ 1 h 133"/>
                    <a:gd name="T24" fmla="*/ 1 w 52"/>
                    <a:gd name="T25" fmla="*/ 1 h 133"/>
                    <a:gd name="T26" fmla="*/ 1 w 52"/>
                    <a:gd name="T27" fmla="*/ 1 h 133"/>
                    <a:gd name="T28" fmla="*/ 1 w 52"/>
                    <a:gd name="T29" fmla="*/ 1 h 133"/>
                    <a:gd name="T30" fmla="*/ 1 w 52"/>
                    <a:gd name="T31" fmla="*/ 1 h 133"/>
                    <a:gd name="T32" fmla="*/ 1 w 52"/>
                    <a:gd name="T33" fmla="*/ 1 h 133"/>
                    <a:gd name="T34" fmla="*/ 1 w 52"/>
                    <a:gd name="T35" fmla="*/ 1 h 133"/>
                    <a:gd name="T36" fmla="*/ 1 w 52"/>
                    <a:gd name="T37" fmla="*/ 1 h 133"/>
                    <a:gd name="T38" fmla="*/ 1 w 52"/>
                    <a:gd name="T39" fmla="*/ 1 h 133"/>
                    <a:gd name="T40" fmla="*/ 1 w 52"/>
                    <a:gd name="T41" fmla="*/ 1 h 133"/>
                    <a:gd name="T42" fmla="*/ 1 w 52"/>
                    <a:gd name="T43" fmla="*/ 1 h 133"/>
                    <a:gd name="T44" fmla="*/ 1 w 52"/>
                    <a:gd name="T45" fmla="*/ 1 h 133"/>
                    <a:gd name="T46" fmla="*/ 1 w 52"/>
                    <a:gd name="T47" fmla="*/ 1 h 133"/>
                    <a:gd name="T48" fmla="*/ 1 w 52"/>
                    <a:gd name="T49" fmla="*/ 1 h 133"/>
                    <a:gd name="T50" fmla="*/ 1 w 52"/>
                    <a:gd name="T51" fmla="*/ 1 h 133"/>
                    <a:gd name="T52" fmla="*/ 1 w 52"/>
                    <a:gd name="T53" fmla="*/ 1 h 133"/>
                    <a:gd name="T54" fmla="*/ 1 w 52"/>
                    <a:gd name="T55" fmla="*/ 1 h 133"/>
                    <a:gd name="T56" fmla="*/ 1 w 52"/>
                    <a:gd name="T57" fmla="*/ 1 h 133"/>
                    <a:gd name="T58" fmla="*/ 1 w 52"/>
                    <a:gd name="T59" fmla="*/ 1 h 133"/>
                    <a:gd name="T60" fmla="*/ 1 w 52"/>
                    <a:gd name="T61" fmla="*/ 1 h 133"/>
                    <a:gd name="T62" fmla="*/ 1 w 52"/>
                    <a:gd name="T63" fmla="*/ 1 h 133"/>
                    <a:gd name="T64" fmla="*/ 1 w 52"/>
                    <a:gd name="T65" fmla="*/ 1 h 133"/>
                    <a:gd name="T66" fmla="*/ 1 w 52"/>
                    <a:gd name="T67" fmla="*/ 1 h 133"/>
                    <a:gd name="T68" fmla="*/ 0 w 52"/>
                    <a:gd name="T69" fmla="*/ 1 h 13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2"/>
                    <a:gd name="T106" fmla="*/ 0 h 133"/>
                    <a:gd name="T107" fmla="*/ 52 w 52"/>
                    <a:gd name="T108" fmla="*/ 133 h 13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2" h="133">
                      <a:moveTo>
                        <a:pt x="0" y="46"/>
                      </a:move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8" y="4"/>
                      </a:lnTo>
                      <a:lnTo>
                        <a:pt x="28" y="8"/>
                      </a:lnTo>
                      <a:lnTo>
                        <a:pt x="28" y="12"/>
                      </a:lnTo>
                      <a:lnTo>
                        <a:pt x="29" y="17"/>
                      </a:lnTo>
                      <a:lnTo>
                        <a:pt x="29" y="22"/>
                      </a:lnTo>
                      <a:lnTo>
                        <a:pt x="29" y="26"/>
                      </a:lnTo>
                      <a:lnTo>
                        <a:pt x="29" y="28"/>
                      </a:lnTo>
                      <a:lnTo>
                        <a:pt x="29" y="31"/>
                      </a:lnTo>
                      <a:lnTo>
                        <a:pt x="30" y="33"/>
                      </a:lnTo>
                      <a:lnTo>
                        <a:pt x="31" y="34"/>
                      </a:lnTo>
                      <a:lnTo>
                        <a:pt x="32" y="36"/>
                      </a:lnTo>
                      <a:lnTo>
                        <a:pt x="34" y="37"/>
                      </a:lnTo>
                      <a:lnTo>
                        <a:pt x="35" y="38"/>
                      </a:lnTo>
                      <a:lnTo>
                        <a:pt x="38" y="39"/>
                      </a:lnTo>
                      <a:lnTo>
                        <a:pt x="40" y="39"/>
                      </a:lnTo>
                      <a:lnTo>
                        <a:pt x="42" y="39"/>
                      </a:lnTo>
                      <a:lnTo>
                        <a:pt x="43" y="39"/>
                      </a:lnTo>
                      <a:lnTo>
                        <a:pt x="44" y="39"/>
                      </a:lnTo>
                      <a:lnTo>
                        <a:pt x="45" y="39"/>
                      </a:lnTo>
                      <a:lnTo>
                        <a:pt x="46" y="39"/>
                      </a:lnTo>
                      <a:lnTo>
                        <a:pt x="48" y="39"/>
                      </a:lnTo>
                      <a:lnTo>
                        <a:pt x="49" y="39"/>
                      </a:lnTo>
                      <a:lnTo>
                        <a:pt x="49" y="44"/>
                      </a:lnTo>
                      <a:lnTo>
                        <a:pt x="49" y="54"/>
                      </a:lnTo>
                      <a:lnTo>
                        <a:pt x="49" y="69"/>
                      </a:lnTo>
                      <a:lnTo>
                        <a:pt x="50" y="87"/>
                      </a:lnTo>
                      <a:lnTo>
                        <a:pt x="51" y="103"/>
                      </a:lnTo>
                      <a:lnTo>
                        <a:pt x="51" y="118"/>
                      </a:lnTo>
                      <a:lnTo>
                        <a:pt x="52" y="129"/>
                      </a:lnTo>
                      <a:lnTo>
                        <a:pt x="52" y="13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3636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0" name="Freeform 1413"/>
                <p:cNvSpPr>
                  <a:spLocks/>
                </p:cNvSpPr>
                <p:nvPr/>
              </p:nvSpPr>
              <p:spPr bwMode="auto">
                <a:xfrm>
                  <a:off x="1054" y="1387"/>
                  <a:ext cx="25" cy="66"/>
                </a:xfrm>
                <a:custGeom>
                  <a:avLst/>
                  <a:gdLst>
                    <a:gd name="T0" fmla="*/ 0 w 50"/>
                    <a:gd name="T1" fmla="*/ 1 h 132"/>
                    <a:gd name="T2" fmla="*/ 1 w 50"/>
                    <a:gd name="T3" fmla="*/ 0 h 132"/>
                    <a:gd name="T4" fmla="*/ 1 w 50"/>
                    <a:gd name="T5" fmla="*/ 1 h 132"/>
                    <a:gd name="T6" fmla="*/ 1 w 50"/>
                    <a:gd name="T7" fmla="*/ 1 h 132"/>
                    <a:gd name="T8" fmla="*/ 1 w 50"/>
                    <a:gd name="T9" fmla="*/ 1 h 132"/>
                    <a:gd name="T10" fmla="*/ 1 w 50"/>
                    <a:gd name="T11" fmla="*/ 1 h 132"/>
                    <a:gd name="T12" fmla="*/ 1 w 50"/>
                    <a:gd name="T13" fmla="*/ 1 h 132"/>
                    <a:gd name="T14" fmla="*/ 1 w 50"/>
                    <a:gd name="T15" fmla="*/ 1 h 132"/>
                    <a:gd name="T16" fmla="*/ 1 w 50"/>
                    <a:gd name="T17" fmla="*/ 1 h 132"/>
                    <a:gd name="T18" fmla="*/ 1 w 50"/>
                    <a:gd name="T19" fmla="*/ 1 h 132"/>
                    <a:gd name="T20" fmla="*/ 1 w 50"/>
                    <a:gd name="T21" fmla="*/ 1 h 132"/>
                    <a:gd name="T22" fmla="*/ 1 w 50"/>
                    <a:gd name="T23" fmla="*/ 1 h 132"/>
                    <a:gd name="T24" fmla="*/ 1 w 50"/>
                    <a:gd name="T25" fmla="*/ 1 h 132"/>
                    <a:gd name="T26" fmla="*/ 1 w 50"/>
                    <a:gd name="T27" fmla="*/ 1 h 132"/>
                    <a:gd name="T28" fmla="*/ 1 w 50"/>
                    <a:gd name="T29" fmla="*/ 1 h 132"/>
                    <a:gd name="T30" fmla="*/ 1 w 50"/>
                    <a:gd name="T31" fmla="*/ 1 h 132"/>
                    <a:gd name="T32" fmla="*/ 1 w 50"/>
                    <a:gd name="T33" fmla="*/ 1 h 132"/>
                    <a:gd name="T34" fmla="*/ 1 w 50"/>
                    <a:gd name="T35" fmla="*/ 1 h 132"/>
                    <a:gd name="T36" fmla="*/ 1 w 50"/>
                    <a:gd name="T37" fmla="*/ 1 h 132"/>
                    <a:gd name="T38" fmla="*/ 1 w 50"/>
                    <a:gd name="T39" fmla="*/ 1 h 132"/>
                    <a:gd name="T40" fmla="*/ 1 w 50"/>
                    <a:gd name="T41" fmla="*/ 1 h 132"/>
                    <a:gd name="T42" fmla="*/ 1 w 50"/>
                    <a:gd name="T43" fmla="*/ 1 h 132"/>
                    <a:gd name="T44" fmla="*/ 1 w 50"/>
                    <a:gd name="T45" fmla="*/ 1 h 132"/>
                    <a:gd name="T46" fmla="*/ 1 w 50"/>
                    <a:gd name="T47" fmla="*/ 1 h 132"/>
                    <a:gd name="T48" fmla="*/ 1 w 50"/>
                    <a:gd name="T49" fmla="*/ 1 h 132"/>
                    <a:gd name="T50" fmla="*/ 1 w 50"/>
                    <a:gd name="T51" fmla="*/ 1 h 132"/>
                    <a:gd name="T52" fmla="*/ 1 w 50"/>
                    <a:gd name="T53" fmla="*/ 1 h 132"/>
                    <a:gd name="T54" fmla="*/ 1 w 50"/>
                    <a:gd name="T55" fmla="*/ 1 h 132"/>
                    <a:gd name="T56" fmla="*/ 1 w 50"/>
                    <a:gd name="T57" fmla="*/ 1 h 132"/>
                    <a:gd name="T58" fmla="*/ 1 w 50"/>
                    <a:gd name="T59" fmla="*/ 1 h 132"/>
                    <a:gd name="T60" fmla="*/ 1 w 50"/>
                    <a:gd name="T61" fmla="*/ 1 h 132"/>
                    <a:gd name="T62" fmla="*/ 1 w 50"/>
                    <a:gd name="T63" fmla="*/ 1 h 132"/>
                    <a:gd name="T64" fmla="*/ 1 w 50"/>
                    <a:gd name="T65" fmla="*/ 1 h 132"/>
                    <a:gd name="T66" fmla="*/ 1 w 50"/>
                    <a:gd name="T67" fmla="*/ 1 h 132"/>
                    <a:gd name="T68" fmla="*/ 0 w 50"/>
                    <a:gd name="T69" fmla="*/ 1 h 13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"/>
                    <a:gd name="T106" fmla="*/ 0 h 132"/>
                    <a:gd name="T107" fmla="*/ 50 w 50"/>
                    <a:gd name="T108" fmla="*/ 132 h 13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" h="132">
                      <a:moveTo>
                        <a:pt x="0" y="46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27" y="22"/>
                      </a:lnTo>
                      <a:lnTo>
                        <a:pt x="27" y="25"/>
                      </a:lnTo>
                      <a:lnTo>
                        <a:pt x="27" y="29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5"/>
                      </a:lnTo>
                      <a:lnTo>
                        <a:pt x="32" y="37"/>
                      </a:lnTo>
                      <a:lnTo>
                        <a:pt x="33" y="37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39" y="38"/>
                      </a:lnTo>
                      <a:lnTo>
                        <a:pt x="41" y="38"/>
                      </a:lnTo>
                      <a:lnTo>
                        <a:pt x="42" y="38"/>
                      </a:lnTo>
                      <a:lnTo>
                        <a:pt x="43" y="38"/>
                      </a:lnTo>
                      <a:lnTo>
                        <a:pt x="44" y="38"/>
                      </a:lnTo>
                      <a:lnTo>
                        <a:pt x="46" y="38"/>
                      </a:lnTo>
                      <a:lnTo>
                        <a:pt x="47" y="38"/>
                      </a:lnTo>
                      <a:lnTo>
                        <a:pt x="46" y="43"/>
                      </a:lnTo>
                      <a:lnTo>
                        <a:pt x="47" y="53"/>
                      </a:lnTo>
                      <a:lnTo>
                        <a:pt x="47" y="68"/>
                      </a:lnTo>
                      <a:lnTo>
                        <a:pt x="48" y="84"/>
                      </a:lnTo>
                      <a:lnTo>
                        <a:pt x="48" y="102"/>
                      </a:lnTo>
                      <a:lnTo>
                        <a:pt x="49" y="116"/>
                      </a:lnTo>
                      <a:lnTo>
                        <a:pt x="50" y="127"/>
                      </a:lnTo>
                      <a:lnTo>
                        <a:pt x="50" y="13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3D3D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1" name="Freeform 1414"/>
                <p:cNvSpPr>
                  <a:spLocks/>
                </p:cNvSpPr>
                <p:nvPr/>
              </p:nvSpPr>
              <p:spPr bwMode="auto">
                <a:xfrm>
                  <a:off x="1054" y="1388"/>
                  <a:ext cx="25" cy="64"/>
                </a:xfrm>
                <a:custGeom>
                  <a:avLst/>
                  <a:gdLst>
                    <a:gd name="T0" fmla="*/ 0 w 50"/>
                    <a:gd name="T1" fmla="*/ 0 h 129"/>
                    <a:gd name="T2" fmla="*/ 1 w 50"/>
                    <a:gd name="T3" fmla="*/ 0 h 129"/>
                    <a:gd name="T4" fmla="*/ 1 w 50"/>
                    <a:gd name="T5" fmla="*/ 0 h 129"/>
                    <a:gd name="T6" fmla="*/ 1 w 50"/>
                    <a:gd name="T7" fmla="*/ 0 h 129"/>
                    <a:gd name="T8" fmla="*/ 1 w 50"/>
                    <a:gd name="T9" fmla="*/ 0 h 129"/>
                    <a:gd name="T10" fmla="*/ 1 w 50"/>
                    <a:gd name="T11" fmla="*/ 0 h 129"/>
                    <a:gd name="T12" fmla="*/ 1 w 50"/>
                    <a:gd name="T13" fmla="*/ 0 h 129"/>
                    <a:gd name="T14" fmla="*/ 1 w 50"/>
                    <a:gd name="T15" fmla="*/ 0 h 129"/>
                    <a:gd name="T16" fmla="*/ 1 w 50"/>
                    <a:gd name="T17" fmla="*/ 0 h 129"/>
                    <a:gd name="T18" fmla="*/ 1 w 50"/>
                    <a:gd name="T19" fmla="*/ 0 h 129"/>
                    <a:gd name="T20" fmla="*/ 1 w 50"/>
                    <a:gd name="T21" fmla="*/ 0 h 129"/>
                    <a:gd name="T22" fmla="*/ 1 w 50"/>
                    <a:gd name="T23" fmla="*/ 0 h 129"/>
                    <a:gd name="T24" fmla="*/ 1 w 50"/>
                    <a:gd name="T25" fmla="*/ 0 h 129"/>
                    <a:gd name="T26" fmla="*/ 1 w 50"/>
                    <a:gd name="T27" fmla="*/ 0 h 129"/>
                    <a:gd name="T28" fmla="*/ 1 w 50"/>
                    <a:gd name="T29" fmla="*/ 0 h 129"/>
                    <a:gd name="T30" fmla="*/ 1 w 50"/>
                    <a:gd name="T31" fmla="*/ 0 h 129"/>
                    <a:gd name="T32" fmla="*/ 1 w 50"/>
                    <a:gd name="T33" fmla="*/ 0 h 129"/>
                    <a:gd name="T34" fmla="*/ 1 w 50"/>
                    <a:gd name="T35" fmla="*/ 0 h 129"/>
                    <a:gd name="T36" fmla="*/ 1 w 50"/>
                    <a:gd name="T37" fmla="*/ 0 h 129"/>
                    <a:gd name="T38" fmla="*/ 1 w 50"/>
                    <a:gd name="T39" fmla="*/ 0 h 129"/>
                    <a:gd name="T40" fmla="*/ 1 w 50"/>
                    <a:gd name="T41" fmla="*/ 0 h 129"/>
                    <a:gd name="T42" fmla="*/ 1 w 50"/>
                    <a:gd name="T43" fmla="*/ 0 h 129"/>
                    <a:gd name="T44" fmla="*/ 1 w 50"/>
                    <a:gd name="T45" fmla="*/ 0 h 129"/>
                    <a:gd name="T46" fmla="*/ 1 w 50"/>
                    <a:gd name="T47" fmla="*/ 0 h 129"/>
                    <a:gd name="T48" fmla="*/ 1 w 50"/>
                    <a:gd name="T49" fmla="*/ 0 h 129"/>
                    <a:gd name="T50" fmla="*/ 1 w 50"/>
                    <a:gd name="T51" fmla="*/ 0 h 129"/>
                    <a:gd name="T52" fmla="*/ 1 w 50"/>
                    <a:gd name="T53" fmla="*/ 0 h 129"/>
                    <a:gd name="T54" fmla="*/ 1 w 50"/>
                    <a:gd name="T55" fmla="*/ 0 h 129"/>
                    <a:gd name="T56" fmla="*/ 1 w 50"/>
                    <a:gd name="T57" fmla="*/ 0 h 129"/>
                    <a:gd name="T58" fmla="*/ 1 w 50"/>
                    <a:gd name="T59" fmla="*/ 0 h 129"/>
                    <a:gd name="T60" fmla="*/ 1 w 50"/>
                    <a:gd name="T61" fmla="*/ 0 h 129"/>
                    <a:gd name="T62" fmla="*/ 1 w 50"/>
                    <a:gd name="T63" fmla="*/ 0 h 129"/>
                    <a:gd name="T64" fmla="*/ 1 w 50"/>
                    <a:gd name="T65" fmla="*/ 0 h 129"/>
                    <a:gd name="T66" fmla="*/ 1 w 50"/>
                    <a:gd name="T67" fmla="*/ 0 h 129"/>
                    <a:gd name="T68" fmla="*/ 0 w 50"/>
                    <a:gd name="T69" fmla="*/ 0 h 12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"/>
                    <a:gd name="T106" fmla="*/ 0 h 129"/>
                    <a:gd name="T107" fmla="*/ 50 w 50"/>
                    <a:gd name="T108" fmla="*/ 129 h 12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" h="129">
                      <a:moveTo>
                        <a:pt x="0" y="45"/>
                      </a:moveTo>
                      <a:lnTo>
                        <a:pt x="26" y="0"/>
                      </a:lnTo>
                      <a:lnTo>
                        <a:pt x="26" y="1"/>
                      </a:lnTo>
                      <a:lnTo>
                        <a:pt x="26" y="4"/>
                      </a:lnTo>
                      <a:lnTo>
                        <a:pt x="26" y="8"/>
                      </a:lnTo>
                      <a:lnTo>
                        <a:pt x="27" y="12"/>
                      </a:lnTo>
                      <a:lnTo>
                        <a:pt x="27" y="17"/>
                      </a:lnTo>
                      <a:lnTo>
                        <a:pt x="27" y="22"/>
                      </a:lnTo>
                      <a:lnTo>
                        <a:pt x="27" y="25"/>
                      </a:lnTo>
                      <a:lnTo>
                        <a:pt x="27" y="28"/>
                      </a:lnTo>
                      <a:lnTo>
                        <a:pt x="28" y="30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30" y="35"/>
                      </a:lnTo>
                      <a:lnTo>
                        <a:pt x="32" y="36"/>
                      </a:lnTo>
                      <a:lnTo>
                        <a:pt x="33" y="37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39" y="38"/>
                      </a:lnTo>
                      <a:lnTo>
                        <a:pt x="41" y="38"/>
                      </a:lnTo>
                      <a:lnTo>
                        <a:pt x="42" y="38"/>
                      </a:lnTo>
                      <a:lnTo>
                        <a:pt x="43" y="38"/>
                      </a:lnTo>
                      <a:lnTo>
                        <a:pt x="44" y="38"/>
                      </a:lnTo>
                      <a:lnTo>
                        <a:pt x="46" y="38"/>
                      </a:lnTo>
                      <a:lnTo>
                        <a:pt x="47" y="38"/>
                      </a:lnTo>
                      <a:lnTo>
                        <a:pt x="46" y="42"/>
                      </a:lnTo>
                      <a:lnTo>
                        <a:pt x="46" y="53"/>
                      </a:lnTo>
                      <a:lnTo>
                        <a:pt x="47" y="67"/>
                      </a:lnTo>
                      <a:lnTo>
                        <a:pt x="48" y="83"/>
                      </a:lnTo>
                      <a:lnTo>
                        <a:pt x="48" y="100"/>
                      </a:lnTo>
                      <a:lnTo>
                        <a:pt x="49" y="115"/>
                      </a:lnTo>
                      <a:lnTo>
                        <a:pt x="50" y="125"/>
                      </a:lnTo>
                      <a:lnTo>
                        <a:pt x="50" y="129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4545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2" name="Freeform 1415"/>
                <p:cNvSpPr>
                  <a:spLocks/>
                </p:cNvSpPr>
                <p:nvPr/>
              </p:nvSpPr>
              <p:spPr bwMode="auto">
                <a:xfrm>
                  <a:off x="1054" y="1388"/>
                  <a:ext cx="25" cy="64"/>
                </a:xfrm>
                <a:custGeom>
                  <a:avLst/>
                  <a:gdLst>
                    <a:gd name="T0" fmla="*/ 0 w 49"/>
                    <a:gd name="T1" fmla="*/ 1 h 127"/>
                    <a:gd name="T2" fmla="*/ 1 w 49"/>
                    <a:gd name="T3" fmla="*/ 0 h 127"/>
                    <a:gd name="T4" fmla="*/ 1 w 49"/>
                    <a:gd name="T5" fmla="*/ 1 h 127"/>
                    <a:gd name="T6" fmla="*/ 1 w 49"/>
                    <a:gd name="T7" fmla="*/ 1 h 127"/>
                    <a:gd name="T8" fmla="*/ 1 w 49"/>
                    <a:gd name="T9" fmla="*/ 1 h 127"/>
                    <a:gd name="T10" fmla="*/ 1 w 49"/>
                    <a:gd name="T11" fmla="*/ 1 h 127"/>
                    <a:gd name="T12" fmla="*/ 1 w 49"/>
                    <a:gd name="T13" fmla="*/ 1 h 127"/>
                    <a:gd name="T14" fmla="*/ 1 w 49"/>
                    <a:gd name="T15" fmla="*/ 1 h 127"/>
                    <a:gd name="T16" fmla="*/ 1 w 49"/>
                    <a:gd name="T17" fmla="*/ 1 h 127"/>
                    <a:gd name="T18" fmla="*/ 1 w 49"/>
                    <a:gd name="T19" fmla="*/ 1 h 127"/>
                    <a:gd name="T20" fmla="*/ 1 w 49"/>
                    <a:gd name="T21" fmla="*/ 1 h 127"/>
                    <a:gd name="T22" fmla="*/ 1 w 49"/>
                    <a:gd name="T23" fmla="*/ 1 h 127"/>
                    <a:gd name="T24" fmla="*/ 1 w 49"/>
                    <a:gd name="T25" fmla="*/ 1 h 127"/>
                    <a:gd name="T26" fmla="*/ 1 w 49"/>
                    <a:gd name="T27" fmla="*/ 1 h 127"/>
                    <a:gd name="T28" fmla="*/ 1 w 49"/>
                    <a:gd name="T29" fmla="*/ 1 h 127"/>
                    <a:gd name="T30" fmla="*/ 1 w 49"/>
                    <a:gd name="T31" fmla="*/ 1 h 127"/>
                    <a:gd name="T32" fmla="*/ 1 w 49"/>
                    <a:gd name="T33" fmla="*/ 1 h 127"/>
                    <a:gd name="T34" fmla="*/ 1 w 49"/>
                    <a:gd name="T35" fmla="*/ 1 h 127"/>
                    <a:gd name="T36" fmla="*/ 1 w 49"/>
                    <a:gd name="T37" fmla="*/ 1 h 127"/>
                    <a:gd name="T38" fmla="*/ 1 w 49"/>
                    <a:gd name="T39" fmla="*/ 1 h 127"/>
                    <a:gd name="T40" fmla="*/ 1 w 49"/>
                    <a:gd name="T41" fmla="*/ 1 h 127"/>
                    <a:gd name="T42" fmla="*/ 1 w 49"/>
                    <a:gd name="T43" fmla="*/ 1 h 127"/>
                    <a:gd name="T44" fmla="*/ 1 w 49"/>
                    <a:gd name="T45" fmla="*/ 1 h 127"/>
                    <a:gd name="T46" fmla="*/ 1 w 49"/>
                    <a:gd name="T47" fmla="*/ 1 h 127"/>
                    <a:gd name="T48" fmla="*/ 1 w 49"/>
                    <a:gd name="T49" fmla="*/ 1 h 127"/>
                    <a:gd name="T50" fmla="*/ 1 w 49"/>
                    <a:gd name="T51" fmla="*/ 1 h 127"/>
                    <a:gd name="T52" fmla="*/ 1 w 49"/>
                    <a:gd name="T53" fmla="*/ 1 h 127"/>
                    <a:gd name="T54" fmla="*/ 1 w 49"/>
                    <a:gd name="T55" fmla="*/ 1 h 127"/>
                    <a:gd name="T56" fmla="*/ 1 w 49"/>
                    <a:gd name="T57" fmla="*/ 1 h 127"/>
                    <a:gd name="T58" fmla="*/ 1 w 49"/>
                    <a:gd name="T59" fmla="*/ 1 h 127"/>
                    <a:gd name="T60" fmla="*/ 1 w 49"/>
                    <a:gd name="T61" fmla="*/ 1 h 127"/>
                    <a:gd name="T62" fmla="*/ 1 w 49"/>
                    <a:gd name="T63" fmla="*/ 1 h 127"/>
                    <a:gd name="T64" fmla="*/ 1 w 49"/>
                    <a:gd name="T65" fmla="*/ 1 h 127"/>
                    <a:gd name="T66" fmla="*/ 1 w 49"/>
                    <a:gd name="T67" fmla="*/ 1 h 127"/>
                    <a:gd name="T68" fmla="*/ 0 w 49"/>
                    <a:gd name="T69" fmla="*/ 1 h 12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9"/>
                    <a:gd name="T106" fmla="*/ 0 h 127"/>
                    <a:gd name="T107" fmla="*/ 49 w 49"/>
                    <a:gd name="T108" fmla="*/ 127 h 12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9" h="127">
                      <a:moveTo>
                        <a:pt x="0" y="44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6" y="17"/>
                      </a:lnTo>
                      <a:lnTo>
                        <a:pt x="26" y="21"/>
                      </a:lnTo>
                      <a:lnTo>
                        <a:pt x="26" y="25"/>
                      </a:lnTo>
                      <a:lnTo>
                        <a:pt x="26" y="28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8" y="33"/>
                      </a:lnTo>
                      <a:lnTo>
                        <a:pt x="29" y="34"/>
                      </a:lnTo>
                      <a:lnTo>
                        <a:pt x="31" y="36"/>
                      </a:lnTo>
                      <a:lnTo>
                        <a:pt x="32" y="37"/>
                      </a:lnTo>
                      <a:lnTo>
                        <a:pt x="35" y="37"/>
                      </a:lnTo>
                      <a:lnTo>
                        <a:pt x="37" y="37"/>
                      </a:lnTo>
                      <a:lnTo>
                        <a:pt x="38" y="37"/>
                      </a:lnTo>
                      <a:lnTo>
                        <a:pt x="39" y="37"/>
                      </a:lnTo>
                      <a:lnTo>
                        <a:pt x="40" y="37"/>
                      </a:lnTo>
                      <a:lnTo>
                        <a:pt x="41" y="37"/>
                      </a:lnTo>
                      <a:lnTo>
                        <a:pt x="42" y="37"/>
                      </a:lnTo>
                      <a:lnTo>
                        <a:pt x="43" y="37"/>
                      </a:lnTo>
                      <a:lnTo>
                        <a:pt x="45" y="37"/>
                      </a:lnTo>
                      <a:lnTo>
                        <a:pt x="45" y="42"/>
                      </a:lnTo>
                      <a:lnTo>
                        <a:pt x="45" y="52"/>
                      </a:lnTo>
                      <a:lnTo>
                        <a:pt x="46" y="66"/>
                      </a:lnTo>
                      <a:lnTo>
                        <a:pt x="46" y="82"/>
                      </a:lnTo>
                      <a:lnTo>
                        <a:pt x="47" y="99"/>
                      </a:lnTo>
                      <a:lnTo>
                        <a:pt x="48" y="113"/>
                      </a:lnTo>
                      <a:lnTo>
                        <a:pt x="48" y="123"/>
                      </a:lnTo>
                      <a:lnTo>
                        <a:pt x="49" y="12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4C4C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3" name="Freeform 1416"/>
                <p:cNvSpPr>
                  <a:spLocks/>
                </p:cNvSpPr>
                <p:nvPr/>
              </p:nvSpPr>
              <p:spPr bwMode="auto">
                <a:xfrm>
                  <a:off x="1054" y="1389"/>
                  <a:ext cx="24" cy="62"/>
                </a:xfrm>
                <a:custGeom>
                  <a:avLst/>
                  <a:gdLst>
                    <a:gd name="T0" fmla="*/ 0 w 48"/>
                    <a:gd name="T1" fmla="*/ 0 h 125"/>
                    <a:gd name="T2" fmla="*/ 1 w 48"/>
                    <a:gd name="T3" fmla="*/ 0 h 125"/>
                    <a:gd name="T4" fmla="*/ 1 w 48"/>
                    <a:gd name="T5" fmla="*/ 0 h 125"/>
                    <a:gd name="T6" fmla="*/ 1 w 48"/>
                    <a:gd name="T7" fmla="*/ 0 h 125"/>
                    <a:gd name="T8" fmla="*/ 1 w 48"/>
                    <a:gd name="T9" fmla="*/ 0 h 125"/>
                    <a:gd name="T10" fmla="*/ 1 w 48"/>
                    <a:gd name="T11" fmla="*/ 0 h 125"/>
                    <a:gd name="T12" fmla="*/ 1 w 48"/>
                    <a:gd name="T13" fmla="*/ 0 h 125"/>
                    <a:gd name="T14" fmla="*/ 1 w 48"/>
                    <a:gd name="T15" fmla="*/ 0 h 125"/>
                    <a:gd name="T16" fmla="*/ 1 w 48"/>
                    <a:gd name="T17" fmla="*/ 0 h 125"/>
                    <a:gd name="T18" fmla="*/ 1 w 48"/>
                    <a:gd name="T19" fmla="*/ 0 h 125"/>
                    <a:gd name="T20" fmla="*/ 1 w 48"/>
                    <a:gd name="T21" fmla="*/ 0 h 125"/>
                    <a:gd name="T22" fmla="*/ 1 w 48"/>
                    <a:gd name="T23" fmla="*/ 0 h 125"/>
                    <a:gd name="T24" fmla="*/ 1 w 48"/>
                    <a:gd name="T25" fmla="*/ 0 h 125"/>
                    <a:gd name="T26" fmla="*/ 1 w 48"/>
                    <a:gd name="T27" fmla="*/ 0 h 125"/>
                    <a:gd name="T28" fmla="*/ 1 w 48"/>
                    <a:gd name="T29" fmla="*/ 0 h 125"/>
                    <a:gd name="T30" fmla="*/ 1 w 48"/>
                    <a:gd name="T31" fmla="*/ 0 h 125"/>
                    <a:gd name="T32" fmla="*/ 1 w 48"/>
                    <a:gd name="T33" fmla="*/ 0 h 125"/>
                    <a:gd name="T34" fmla="*/ 1 w 48"/>
                    <a:gd name="T35" fmla="*/ 0 h 125"/>
                    <a:gd name="T36" fmla="*/ 1 w 48"/>
                    <a:gd name="T37" fmla="*/ 0 h 125"/>
                    <a:gd name="T38" fmla="*/ 1 w 48"/>
                    <a:gd name="T39" fmla="*/ 0 h 125"/>
                    <a:gd name="T40" fmla="*/ 1 w 48"/>
                    <a:gd name="T41" fmla="*/ 0 h 125"/>
                    <a:gd name="T42" fmla="*/ 1 w 48"/>
                    <a:gd name="T43" fmla="*/ 0 h 125"/>
                    <a:gd name="T44" fmla="*/ 1 w 48"/>
                    <a:gd name="T45" fmla="*/ 0 h 125"/>
                    <a:gd name="T46" fmla="*/ 1 w 48"/>
                    <a:gd name="T47" fmla="*/ 0 h 125"/>
                    <a:gd name="T48" fmla="*/ 1 w 48"/>
                    <a:gd name="T49" fmla="*/ 0 h 125"/>
                    <a:gd name="T50" fmla="*/ 1 w 48"/>
                    <a:gd name="T51" fmla="*/ 0 h 125"/>
                    <a:gd name="T52" fmla="*/ 1 w 48"/>
                    <a:gd name="T53" fmla="*/ 0 h 125"/>
                    <a:gd name="T54" fmla="*/ 1 w 48"/>
                    <a:gd name="T55" fmla="*/ 0 h 125"/>
                    <a:gd name="T56" fmla="*/ 1 w 48"/>
                    <a:gd name="T57" fmla="*/ 0 h 125"/>
                    <a:gd name="T58" fmla="*/ 1 w 48"/>
                    <a:gd name="T59" fmla="*/ 0 h 125"/>
                    <a:gd name="T60" fmla="*/ 1 w 48"/>
                    <a:gd name="T61" fmla="*/ 0 h 125"/>
                    <a:gd name="T62" fmla="*/ 1 w 48"/>
                    <a:gd name="T63" fmla="*/ 0 h 125"/>
                    <a:gd name="T64" fmla="*/ 1 w 48"/>
                    <a:gd name="T65" fmla="*/ 0 h 125"/>
                    <a:gd name="T66" fmla="*/ 1 w 48"/>
                    <a:gd name="T67" fmla="*/ 0 h 125"/>
                    <a:gd name="T68" fmla="*/ 0 w 48"/>
                    <a:gd name="T69" fmla="*/ 0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8"/>
                    <a:gd name="T106" fmla="*/ 0 h 125"/>
                    <a:gd name="T107" fmla="*/ 48 w 4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8" h="125">
                      <a:moveTo>
                        <a:pt x="0" y="44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25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6" y="17"/>
                      </a:lnTo>
                      <a:lnTo>
                        <a:pt x="26" y="21"/>
                      </a:lnTo>
                      <a:lnTo>
                        <a:pt x="26" y="24"/>
                      </a:lnTo>
                      <a:lnTo>
                        <a:pt x="26" y="28"/>
                      </a:lnTo>
                      <a:lnTo>
                        <a:pt x="27" y="29"/>
                      </a:lnTo>
                      <a:lnTo>
                        <a:pt x="27" y="31"/>
                      </a:lnTo>
                      <a:lnTo>
                        <a:pt x="28" y="33"/>
                      </a:lnTo>
                      <a:lnTo>
                        <a:pt x="29" y="34"/>
                      </a:lnTo>
                      <a:lnTo>
                        <a:pt x="31" y="35"/>
                      </a:lnTo>
                      <a:lnTo>
                        <a:pt x="32" y="36"/>
                      </a:lnTo>
                      <a:lnTo>
                        <a:pt x="35" y="36"/>
                      </a:lnTo>
                      <a:lnTo>
                        <a:pt x="37" y="36"/>
                      </a:lnTo>
                      <a:lnTo>
                        <a:pt x="38" y="36"/>
                      </a:lnTo>
                      <a:lnTo>
                        <a:pt x="39" y="36"/>
                      </a:lnTo>
                      <a:lnTo>
                        <a:pt x="40" y="36"/>
                      </a:lnTo>
                      <a:lnTo>
                        <a:pt x="41" y="36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5" y="36"/>
                      </a:lnTo>
                      <a:lnTo>
                        <a:pt x="45" y="41"/>
                      </a:lnTo>
                      <a:lnTo>
                        <a:pt x="45" y="51"/>
                      </a:lnTo>
                      <a:lnTo>
                        <a:pt x="46" y="65"/>
                      </a:lnTo>
                      <a:lnTo>
                        <a:pt x="46" y="81"/>
                      </a:lnTo>
                      <a:lnTo>
                        <a:pt x="47" y="97"/>
                      </a:lnTo>
                      <a:lnTo>
                        <a:pt x="48" y="111"/>
                      </a:lnTo>
                      <a:lnTo>
                        <a:pt x="48" y="121"/>
                      </a:lnTo>
                      <a:lnTo>
                        <a:pt x="48" y="12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5454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4" name="Freeform 1417"/>
                <p:cNvSpPr>
                  <a:spLocks/>
                </p:cNvSpPr>
                <p:nvPr/>
              </p:nvSpPr>
              <p:spPr bwMode="auto">
                <a:xfrm>
                  <a:off x="1055" y="1389"/>
                  <a:ext cx="23" cy="62"/>
                </a:xfrm>
                <a:custGeom>
                  <a:avLst/>
                  <a:gdLst>
                    <a:gd name="T0" fmla="*/ 0 w 47"/>
                    <a:gd name="T1" fmla="*/ 1 h 123"/>
                    <a:gd name="T2" fmla="*/ 0 w 47"/>
                    <a:gd name="T3" fmla="*/ 0 h 123"/>
                    <a:gd name="T4" fmla="*/ 0 w 47"/>
                    <a:gd name="T5" fmla="*/ 1 h 123"/>
                    <a:gd name="T6" fmla="*/ 0 w 47"/>
                    <a:gd name="T7" fmla="*/ 1 h 123"/>
                    <a:gd name="T8" fmla="*/ 0 w 47"/>
                    <a:gd name="T9" fmla="*/ 1 h 123"/>
                    <a:gd name="T10" fmla="*/ 0 w 47"/>
                    <a:gd name="T11" fmla="*/ 1 h 123"/>
                    <a:gd name="T12" fmla="*/ 0 w 47"/>
                    <a:gd name="T13" fmla="*/ 1 h 123"/>
                    <a:gd name="T14" fmla="*/ 0 w 47"/>
                    <a:gd name="T15" fmla="*/ 1 h 123"/>
                    <a:gd name="T16" fmla="*/ 0 w 47"/>
                    <a:gd name="T17" fmla="*/ 1 h 123"/>
                    <a:gd name="T18" fmla="*/ 0 w 47"/>
                    <a:gd name="T19" fmla="*/ 1 h 123"/>
                    <a:gd name="T20" fmla="*/ 0 w 47"/>
                    <a:gd name="T21" fmla="*/ 1 h 123"/>
                    <a:gd name="T22" fmla="*/ 0 w 47"/>
                    <a:gd name="T23" fmla="*/ 1 h 123"/>
                    <a:gd name="T24" fmla="*/ 0 w 47"/>
                    <a:gd name="T25" fmla="*/ 1 h 123"/>
                    <a:gd name="T26" fmla="*/ 0 w 47"/>
                    <a:gd name="T27" fmla="*/ 1 h 123"/>
                    <a:gd name="T28" fmla="*/ 0 w 47"/>
                    <a:gd name="T29" fmla="*/ 1 h 123"/>
                    <a:gd name="T30" fmla="*/ 0 w 47"/>
                    <a:gd name="T31" fmla="*/ 1 h 123"/>
                    <a:gd name="T32" fmla="*/ 0 w 47"/>
                    <a:gd name="T33" fmla="*/ 1 h 123"/>
                    <a:gd name="T34" fmla="*/ 0 w 47"/>
                    <a:gd name="T35" fmla="*/ 1 h 123"/>
                    <a:gd name="T36" fmla="*/ 0 w 47"/>
                    <a:gd name="T37" fmla="*/ 1 h 123"/>
                    <a:gd name="T38" fmla="*/ 0 w 47"/>
                    <a:gd name="T39" fmla="*/ 1 h 123"/>
                    <a:gd name="T40" fmla="*/ 0 w 47"/>
                    <a:gd name="T41" fmla="*/ 1 h 123"/>
                    <a:gd name="T42" fmla="*/ 0 w 47"/>
                    <a:gd name="T43" fmla="*/ 1 h 123"/>
                    <a:gd name="T44" fmla="*/ 0 w 47"/>
                    <a:gd name="T45" fmla="*/ 1 h 123"/>
                    <a:gd name="T46" fmla="*/ 0 w 47"/>
                    <a:gd name="T47" fmla="*/ 1 h 123"/>
                    <a:gd name="T48" fmla="*/ 0 w 47"/>
                    <a:gd name="T49" fmla="*/ 1 h 123"/>
                    <a:gd name="T50" fmla="*/ 0 w 47"/>
                    <a:gd name="T51" fmla="*/ 1 h 123"/>
                    <a:gd name="T52" fmla="*/ 0 w 47"/>
                    <a:gd name="T53" fmla="*/ 1 h 123"/>
                    <a:gd name="T54" fmla="*/ 0 w 47"/>
                    <a:gd name="T55" fmla="*/ 1 h 123"/>
                    <a:gd name="T56" fmla="*/ 0 w 47"/>
                    <a:gd name="T57" fmla="*/ 1 h 123"/>
                    <a:gd name="T58" fmla="*/ 0 w 47"/>
                    <a:gd name="T59" fmla="*/ 1 h 123"/>
                    <a:gd name="T60" fmla="*/ 0 w 47"/>
                    <a:gd name="T61" fmla="*/ 1 h 123"/>
                    <a:gd name="T62" fmla="*/ 0 w 47"/>
                    <a:gd name="T63" fmla="*/ 1 h 123"/>
                    <a:gd name="T64" fmla="*/ 0 w 47"/>
                    <a:gd name="T65" fmla="*/ 1 h 123"/>
                    <a:gd name="T66" fmla="*/ 0 w 47"/>
                    <a:gd name="T67" fmla="*/ 1 h 123"/>
                    <a:gd name="T68" fmla="*/ 0 w 47"/>
                    <a:gd name="T69" fmla="*/ 1 h 1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7"/>
                    <a:gd name="T106" fmla="*/ 0 h 123"/>
                    <a:gd name="T107" fmla="*/ 47 w 47"/>
                    <a:gd name="T108" fmla="*/ 123 h 12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7" h="123">
                      <a:moveTo>
                        <a:pt x="0" y="43"/>
                      </a:moveTo>
                      <a:lnTo>
                        <a:pt x="24" y="0"/>
                      </a:lnTo>
                      <a:lnTo>
                        <a:pt x="24" y="1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5" y="12"/>
                      </a:lnTo>
                      <a:lnTo>
                        <a:pt x="25" y="17"/>
                      </a:lnTo>
                      <a:lnTo>
                        <a:pt x="25" y="21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6" y="31"/>
                      </a:lnTo>
                      <a:lnTo>
                        <a:pt x="27" y="32"/>
                      </a:lnTo>
                      <a:lnTo>
                        <a:pt x="28" y="33"/>
                      </a:lnTo>
                      <a:lnTo>
                        <a:pt x="30" y="35"/>
                      </a:lnTo>
                      <a:lnTo>
                        <a:pt x="31" y="35"/>
                      </a:lnTo>
                      <a:lnTo>
                        <a:pt x="34" y="37"/>
                      </a:lnTo>
                      <a:lnTo>
                        <a:pt x="35" y="37"/>
                      </a:lnTo>
                      <a:lnTo>
                        <a:pt x="37" y="37"/>
                      </a:lnTo>
                      <a:lnTo>
                        <a:pt x="38" y="37"/>
                      </a:lnTo>
                      <a:lnTo>
                        <a:pt x="39" y="37"/>
                      </a:lnTo>
                      <a:lnTo>
                        <a:pt x="40" y="37"/>
                      </a:lnTo>
                      <a:lnTo>
                        <a:pt x="41" y="37"/>
                      </a:lnTo>
                      <a:lnTo>
                        <a:pt x="42" y="37"/>
                      </a:lnTo>
                      <a:lnTo>
                        <a:pt x="44" y="37"/>
                      </a:lnTo>
                      <a:lnTo>
                        <a:pt x="44" y="40"/>
                      </a:lnTo>
                      <a:lnTo>
                        <a:pt x="44" y="50"/>
                      </a:lnTo>
                      <a:lnTo>
                        <a:pt x="44" y="64"/>
                      </a:lnTo>
                      <a:lnTo>
                        <a:pt x="45" y="80"/>
                      </a:lnTo>
                      <a:lnTo>
                        <a:pt x="46" y="96"/>
                      </a:lnTo>
                      <a:lnTo>
                        <a:pt x="46" y="110"/>
                      </a:lnTo>
                      <a:lnTo>
                        <a:pt x="47" y="120"/>
                      </a:lnTo>
                      <a:lnTo>
                        <a:pt x="47" y="12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5E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5" name="Freeform 1418"/>
                <p:cNvSpPr>
                  <a:spLocks/>
                </p:cNvSpPr>
                <p:nvPr/>
              </p:nvSpPr>
              <p:spPr bwMode="auto">
                <a:xfrm>
                  <a:off x="1055" y="1390"/>
                  <a:ext cx="23" cy="60"/>
                </a:xfrm>
                <a:custGeom>
                  <a:avLst/>
                  <a:gdLst>
                    <a:gd name="T0" fmla="*/ 0 w 47"/>
                    <a:gd name="T1" fmla="*/ 0 h 121"/>
                    <a:gd name="T2" fmla="*/ 0 w 47"/>
                    <a:gd name="T3" fmla="*/ 0 h 121"/>
                    <a:gd name="T4" fmla="*/ 0 w 47"/>
                    <a:gd name="T5" fmla="*/ 0 h 121"/>
                    <a:gd name="T6" fmla="*/ 0 w 47"/>
                    <a:gd name="T7" fmla="*/ 0 h 121"/>
                    <a:gd name="T8" fmla="*/ 0 w 47"/>
                    <a:gd name="T9" fmla="*/ 0 h 121"/>
                    <a:gd name="T10" fmla="*/ 0 w 47"/>
                    <a:gd name="T11" fmla="*/ 0 h 121"/>
                    <a:gd name="T12" fmla="*/ 0 w 47"/>
                    <a:gd name="T13" fmla="*/ 0 h 121"/>
                    <a:gd name="T14" fmla="*/ 0 w 47"/>
                    <a:gd name="T15" fmla="*/ 0 h 121"/>
                    <a:gd name="T16" fmla="*/ 0 w 47"/>
                    <a:gd name="T17" fmla="*/ 0 h 121"/>
                    <a:gd name="T18" fmla="*/ 0 w 47"/>
                    <a:gd name="T19" fmla="*/ 0 h 121"/>
                    <a:gd name="T20" fmla="*/ 0 w 47"/>
                    <a:gd name="T21" fmla="*/ 0 h 121"/>
                    <a:gd name="T22" fmla="*/ 0 w 47"/>
                    <a:gd name="T23" fmla="*/ 0 h 121"/>
                    <a:gd name="T24" fmla="*/ 0 w 47"/>
                    <a:gd name="T25" fmla="*/ 0 h 121"/>
                    <a:gd name="T26" fmla="*/ 0 w 47"/>
                    <a:gd name="T27" fmla="*/ 0 h 121"/>
                    <a:gd name="T28" fmla="*/ 0 w 47"/>
                    <a:gd name="T29" fmla="*/ 0 h 121"/>
                    <a:gd name="T30" fmla="*/ 0 w 47"/>
                    <a:gd name="T31" fmla="*/ 0 h 121"/>
                    <a:gd name="T32" fmla="*/ 0 w 47"/>
                    <a:gd name="T33" fmla="*/ 0 h 121"/>
                    <a:gd name="T34" fmla="*/ 0 w 47"/>
                    <a:gd name="T35" fmla="*/ 0 h 121"/>
                    <a:gd name="T36" fmla="*/ 0 w 47"/>
                    <a:gd name="T37" fmla="*/ 0 h 121"/>
                    <a:gd name="T38" fmla="*/ 0 w 47"/>
                    <a:gd name="T39" fmla="*/ 0 h 121"/>
                    <a:gd name="T40" fmla="*/ 0 w 47"/>
                    <a:gd name="T41" fmla="*/ 0 h 121"/>
                    <a:gd name="T42" fmla="*/ 0 w 47"/>
                    <a:gd name="T43" fmla="*/ 0 h 121"/>
                    <a:gd name="T44" fmla="*/ 0 w 47"/>
                    <a:gd name="T45" fmla="*/ 0 h 121"/>
                    <a:gd name="T46" fmla="*/ 0 w 47"/>
                    <a:gd name="T47" fmla="*/ 0 h 121"/>
                    <a:gd name="T48" fmla="*/ 0 w 47"/>
                    <a:gd name="T49" fmla="*/ 0 h 121"/>
                    <a:gd name="T50" fmla="*/ 0 w 47"/>
                    <a:gd name="T51" fmla="*/ 0 h 121"/>
                    <a:gd name="T52" fmla="*/ 0 w 47"/>
                    <a:gd name="T53" fmla="*/ 0 h 121"/>
                    <a:gd name="T54" fmla="*/ 0 w 47"/>
                    <a:gd name="T55" fmla="*/ 0 h 121"/>
                    <a:gd name="T56" fmla="*/ 0 w 47"/>
                    <a:gd name="T57" fmla="*/ 0 h 121"/>
                    <a:gd name="T58" fmla="*/ 0 w 47"/>
                    <a:gd name="T59" fmla="*/ 0 h 121"/>
                    <a:gd name="T60" fmla="*/ 0 w 47"/>
                    <a:gd name="T61" fmla="*/ 0 h 121"/>
                    <a:gd name="T62" fmla="*/ 0 w 47"/>
                    <a:gd name="T63" fmla="*/ 0 h 121"/>
                    <a:gd name="T64" fmla="*/ 0 w 47"/>
                    <a:gd name="T65" fmla="*/ 0 h 121"/>
                    <a:gd name="T66" fmla="*/ 0 w 47"/>
                    <a:gd name="T67" fmla="*/ 0 h 121"/>
                    <a:gd name="T68" fmla="*/ 0 w 47"/>
                    <a:gd name="T69" fmla="*/ 0 h 12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7"/>
                    <a:gd name="T106" fmla="*/ 0 h 121"/>
                    <a:gd name="T107" fmla="*/ 47 w 47"/>
                    <a:gd name="T108" fmla="*/ 121 h 12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7" h="121">
                      <a:moveTo>
                        <a:pt x="0" y="43"/>
                      </a:move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5" y="8"/>
                      </a:lnTo>
                      <a:lnTo>
                        <a:pt x="25" y="11"/>
                      </a:lnTo>
                      <a:lnTo>
                        <a:pt x="25" y="17"/>
                      </a:lnTo>
                      <a:lnTo>
                        <a:pt x="25" y="20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6" y="30"/>
                      </a:lnTo>
                      <a:lnTo>
                        <a:pt x="27" y="32"/>
                      </a:lnTo>
                      <a:lnTo>
                        <a:pt x="28" y="33"/>
                      </a:lnTo>
                      <a:lnTo>
                        <a:pt x="30" y="34"/>
                      </a:lnTo>
                      <a:lnTo>
                        <a:pt x="31" y="36"/>
                      </a:lnTo>
                      <a:lnTo>
                        <a:pt x="34" y="36"/>
                      </a:lnTo>
                      <a:lnTo>
                        <a:pt x="35" y="37"/>
                      </a:lnTo>
                      <a:lnTo>
                        <a:pt x="37" y="37"/>
                      </a:lnTo>
                      <a:lnTo>
                        <a:pt x="38" y="37"/>
                      </a:lnTo>
                      <a:lnTo>
                        <a:pt x="39" y="37"/>
                      </a:lnTo>
                      <a:lnTo>
                        <a:pt x="40" y="37"/>
                      </a:lnTo>
                      <a:lnTo>
                        <a:pt x="41" y="37"/>
                      </a:lnTo>
                      <a:lnTo>
                        <a:pt x="42" y="37"/>
                      </a:lnTo>
                      <a:lnTo>
                        <a:pt x="44" y="37"/>
                      </a:lnTo>
                      <a:lnTo>
                        <a:pt x="42" y="40"/>
                      </a:lnTo>
                      <a:lnTo>
                        <a:pt x="42" y="50"/>
                      </a:lnTo>
                      <a:lnTo>
                        <a:pt x="44" y="63"/>
                      </a:lnTo>
                      <a:lnTo>
                        <a:pt x="45" y="78"/>
                      </a:lnTo>
                      <a:lnTo>
                        <a:pt x="45" y="95"/>
                      </a:lnTo>
                      <a:lnTo>
                        <a:pt x="46" y="108"/>
                      </a:lnTo>
                      <a:lnTo>
                        <a:pt x="46" y="118"/>
                      </a:lnTo>
                      <a:lnTo>
                        <a:pt x="47" y="12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6" name="Freeform 1419"/>
                <p:cNvSpPr>
                  <a:spLocks/>
                </p:cNvSpPr>
                <p:nvPr/>
              </p:nvSpPr>
              <p:spPr bwMode="auto">
                <a:xfrm>
                  <a:off x="1055" y="1390"/>
                  <a:ext cx="23" cy="60"/>
                </a:xfrm>
                <a:custGeom>
                  <a:avLst/>
                  <a:gdLst>
                    <a:gd name="T0" fmla="*/ 0 w 45"/>
                    <a:gd name="T1" fmla="*/ 1 h 118"/>
                    <a:gd name="T2" fmla="*/ 1 w 45"/>
                    <a:gd name="T3" fmla="*/ 0 h 118"/>
                    <a:gd name="T4" fmla="*/ 1 w 45"/>
                    <a:gd name="T5" fmla="*/ 1 h 118"/>
                    <a:gd name="T6" fmla="*/ 1 w 45"/>
                    <a:gd name="T7" fmla="*/ 1 h 118"/>
                    <a:gd name="T8" fmla="*/ 1 w 45"/>
                    <a:gd name="T9" fmla="*/ 1 h 118"/>
                    <a:gd name="T10" fmla="*/ 1 w 45"/>
                    <a:gd name="T11" fmla="*/ 1 h 118"/>
                    <a:gd name="T12" fmla="*/ 1 w 45"/>
                    <a:gd name="T13" fmla="*/ 1 h 118"/>
                    <a:gd name="T14" fmla="*/ 1 w 45"/>
                    <a:gd name="T15" fmla="*/ 1 h 118"/>
                    <a:gd name="T16" fmla="*/ 1 w 45"/>
                    <a:gd name="T17" fmla="*/ 1 h 118"/>
                    <a:gd name="T18" fmla="*/ 1 w 45"/>
                    <a:gd name="T19" fmla="*/ 1 h 118"/>
                    <a:gd name="T20" fmla="*/ 1 w 45"/>
                    <a:gd name="T21" fmla="*/ 1 h 118"/>
                    <a:gd name="T22" fmla="*/ 1 w 45"/>
                    <a:gd name="T23" fmla="*/ 1 h 118"/>
                    <a:gd name="T24" fmla="*/ 1 w 45"/>
                    <a:gd name="T25" fmla="*/ 1 h 118"/>
                    <a:gd name="T26" fmla="*/ 1 w 45"/>
                    <a:gd name="T27" fmla="*/ 1 h 118"/>
                    <a:gd name="T28" fmla="*/ 1 w 45"/>
                    <a:gd name="T29" fmla="*/ 1 h 118"/>
                    <a:gd name="T30" fmla="*/ 1 w 45"/>
                    <a:gd name="T31" fmla="*/ 1 h 118"/>
                    <a:gd name="T32" fmla="*/ 1 w 45"/>
                    <a:gd name="T33" fmla="*/ 1 h 118"/>
                    <a:gd name="T34" fmla="*/ 1 w 45"/>
                    <a:gd name="T35" fmla="*/ 1 h 118"/>
                    <a:gd name="T36" fmla="*/ 1 w 45"/>
                    <a:gd name="T37" fmla="*/ 1 h 118"/>
                    <a:gd name="T38" fmla="*/ 1 w 45"/>
                    <a:gd name="T39" fmla="*/ 1 h 118"/>
                    <a:gd name="T40" fmla="*/ 1 w 45"/>
                    <a:gd name="T41" fmla="*/ 1 h 118"/>
                    <a:gd name="T42" fmla="*/ 1 w 45"/>
                    <a:gd name="T43" fmla="*/ 1 h 118"/>
                    <a:gd name="T44" fmla="*/ 1 w 45"/>
                    <a:gd name="T45" fmla="*/ 1 h 118"/>
                    <a:gd name="T46" fmla="*/ 1 w 45"/>
                    <a:gd name="T47" fmla="*/ 1 h 118"/>
                    <a:gd name="T48" fmla="*/ 1 w 45"/>
                    <a:gd name="T49" fmla="*/ 1 h 118"/>
                    <a:gd name="T50" fmla="*/ 1 w 45"/>
                    <a:gd name="T51" fmla="*/ 1 h 118"/>
                    <a:gd name="T52" fmla="*/ 1 w 45"/>
                    <a:gd name="T53" fmla="*/ 1 h 118"/>
                    <a:gd name="T54" fmla="*/ 1 w 45"/>
                    <a:gd name="T55" fmla="*/ 1 h 118"/>
                    <a:gd name="T56" fmla="*/ 1 w 45"/>
                    <a:gd name="T57" fmla="*/ 1 h 118"/>
                    <a:gd name="T58" fmla="*/ 1 w 45"/>
                    <a:gd name="T59" fmla="*/ 1 h 118"/>
                    <a:gd name="T60" fmla="*/ 1 w 45"/>
                    <a:gd name="T61" fmla="*/ 1 h 118"/>
                    <a:gd name="T62" fmla="*/ 1 w 45"/>
                    <a:gd name="T63" fmla="*/ 1 h 118"/>
                    <a:gd name="T64" fmla="*/ 1 w 45"/>
                    <a:gd name="T65" fmla="*/ 1 h 118"/>
                    <a:gd name="T66" fmla="*/ 1 w 45"/>
                    <a:gd name="T67" fmla="*/ 1 h 118"/>
                    <a:gd name="T68" fmla="*/ 0 w 45"/>
                    <a:gd name="T69" fmla="*/ 1 h 1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"/>
                    <a:gd name="T106" fmla="*/ 0 h 118"/>
                    <a:gd name="T107" fmla="*/ 45 w 45"/>
                    <a:gd name="T108" fmla="*/ 118 h 1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" h="118">
                      <a:moveTo>
                        <a:pt x="0" y="41"/>
                      </a:move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3" y="3"/>
                      </a:lnTo>
                      <a:lnTo>
                        <a:pt x="24" y="7"/>
                      </a:lnTo>
                      <a:lnTo>
                        <a:pt x="24" y="11"/>
                      </a:lnTo>
                      <a:lnTo>
                        <a:pt x="24" y="15"/>
                      </a:lnTo>
                      <a:lnTo>
                        <a:pt x="24" y="19"/>
                      </a:lnTo>
                      <a:lnTo>
                        <a:pt x="25" y="23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5" y="29"/>
                      </a:lnTo>
                      <a:lnTo>
                        <a:pt x="26" y="30"/>
                      </a:lnTo>
                      <a:lnTo>
                        <a:pt x="28" y="31"/>
                      </a:lnTo>
                      <a:lnTo>
                        <a:pt x="29" y="32"/>
                      </a:lnTo>
                      <a:lnTo>
                        <a:pt x="30" y="34"/>
                      </a:lnTo>
                      <a:lnTo>
                        <a:pt x="33" y="35"/>
                      </a:lnTo>
                      <a:lnTo>
                        <a:pt x="34" y="35"/>
                      </a:lnTo>
                      <a:lnTo>
                        <a:pt x="36" y="35"/>
                      </a:lnTo>
                      <a:lnTo>
                        <a:pt x="37" y="35"/>
                      </a:lnTo>
                      <a:lnTo>
                        <a:pt x="38" y="35"/>
                      </a:lnTo>
                      <a:lnTo>
                        <a:pt x="39" y="35"/>
                      </a:lnTo>
                      <a:lnTo>
                        <a:pt x="40" y="35"/>
                      </a:lnTo>
                      <a:lnTo>
                        <a:pt x="41" y="35"/>
                      </a:lnTo>
                      <a:lnTo>
                        <a:pt x="41" y="38"/>
                      </a:lnTo>
                      <a:lnTo>
                        <a:pt x="41" y="48"/>
                      </a:lnTo>
                      <a:lnTo>
                        <a:pt x="43" y="61"/>
                      </a:lnTo>
                      <a:lnTo>
                        <a:pt x="43" y="76"/>
                      </a:lnTo>
                      <a:lnTo>
                        <a:pt x="44" y="92"/>
                      </a:lnTo>
                      <a:lnTo>
                        <a:pt x="45" y="105"/>
                      </a:lnTo>
                      <a:lnTo>
                        <a:pt x="45" y="115"/>
                      </a:lnTo>
                      <a:lnTo>
                        <a:pt x="45" y="11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6E6E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7" name="Freeform 1420"/>
                <p:cNvSpPr>
                  <a:spLocks/>
                </p:cNvSpPr>
                <p:nvPr/>
              </p:nvSpPr>
              <p:spPr bwMode="auto">
                <a:xfrm>
                  <a:off x="1055" y="1391"/>
                  <a:ext cx="23" cy="58"/>
                </a:xfrm>
                <a:custGeom>
                  <a:avLst/>
                  <a:gdLst>
                    <a:gd name="T0" fmla="*/ 0 w 45"/>
                    <a:gd name="T1" fmla="*/ 1 h 115"/>
                    <a:gd name="T2" fmla="*/ 1 w 45"/>
                    <a:gd name="T3" fmla="*/ 0 h 115"/>
                    <a:gd name="T4" fmla="*/ 1 w 45"/>
                    <a:gd name="T5" fmla="*/ 0 h 115"/>
                    <a:gd name="T6" fmla="*/ 1 w 45"/>
                    <a:gd name="T7" fmla="*/ 1 h 115"/>
                    <a:gd name="T8" fmla="*/ 1 w 45"/>
                    <a:gd name="T9" fmla="*/ 1 h 115"/>
                    <a:gd name="T10" fmla="*/ 1 w 45"/>
                    <a:gd name="T11" fmla="*/ 1 h 115"/>
                    <a:gd name="T12" fmla="*/ 1 w 45"/>
                    <a:gd name="T13" fmla="*/ 1 h 115"/>
                    <a:gd name="T14" fmla="*/ 1 w 45"/>
                    <a:gd name="T15" fmla="*/ 1 h 115"/>
                    <a:gd name="T16" fmla="*/ 1 w 45"/>
                    <a:gd name="T17" fmla="*/ 1 h 115"/>
                    <a:gd name="T18" fmla="*/ 1 w 45"/>
                    <a:gd name="T19" fmla="*/ 1 h 115"/>
                    <a:gd name="T20" fmla="*/ 1 w 45"/>
                    <a:gd name="T21" fmla="*/ 1 h 115"/>
                    <a:gd name="T22" fmla="*/ 1 w 45"/>
                    <a:gd name="T23" fmla="*/ 1 h 115"/>
                    <a:gd name="T24" fmla="*/ 1 w 45"/>
                    <a:gd name="T25" fmla="*/ 1 h 115"/>
                    <a:gd name="T26" fmla="*/ 1 w 45"/>
                    <a:gd name="T27" fmla="*/ 1 h 115"/>
                    <a:gd name="T28" fmla="*/ 1 w 45"/>
                    <a:gd name="T29" fmla="*/ 1 h 115"/>
                    <a:gd name="T30" fmla="*/ 1 w 45"/>
                    <a:gd name="T31" fmla="*/ 1 h 115"/>
                    <a:gd name="T32" fmla="*/ 1 w 45"/>
                    <a:gd name="T33" fmla="*/ 1 h 115"/>
                    <a:gd name="T34" fmla="*/ 1 w 45"/>
                    <a:gd name="T35" fmla="*/ 1 h 115"/>
                    <a:gd name="T36" fmla="*/ 1 w 45"/>
                    <a:gd name="T37" fmla="*/ 1 h 115"/>
                    <a:gd name="T38" fmla="*/ 1 w 45"/>
                    <a:gd name="T39" fmla="*/ 1 h 115"/>
                    <a:gd name="T40" fmla="*/ 1 w 45"/>
                    <a:gd name="T41" fmla="*/ 1 h 115"/>
                    <a:gd name="T42" fmla="*/ 1 w 45"/>
                    <a:gd name="T43" fmla="*/ 1 h 115"/>
                    <a:gd name="T44" fmla="*/ 1 w 45"/>
                    <a:gd name="T45" fmla="*/ 1 h 115"/>
                    <a:gd name="T46" fmla="*/ 1 w 45"/>
                    <a:gd name="T47" fmla="*/ 1 h 115"/>
                    <a:gd name="T48" fmla="*/ 1 w 45"/>
                    <a:gd name="T49" fmla="*/ 1 h 115"/>
                    <a:gd name="T50" fmla="*/ 1 w 45"/>
                    <a:gd name="T51" fmla="*/ 1 h 115"/>
                    <a:gd name="T52" fmla="*/ 1 w 45"/>
                    <a:gd name="T53" fmla="*/ 1 h 115"/>
                    <a:gd name="T54" fmla="*/ 1 w 45"/>
                    <a:gd name="T55" fmla="*/ 1 h 115"/>
                    <a:gd name="T56" fmla="*/ 1 w 45"/>
                    <a:gd name="T57" fmla="*/ 1 h 115"/>
                    <a:gd name="T58" fmla="*/ 1 w 45"/>
                    <a:gd name="T59" fmla="*/ 1 h 115"/>
                    <a:gd name="T60" fmla="*/ 1 w 45"/>
                    <a:gd name="T61" fmla="*/ 1 h 115"/>
                    <a:gd name="T62" fmla="*/ 1 w 45"/>
                    <a:gd name="T63" fmla="*/ 1 h 115"/>
                    <a:gd name="T64" fmla="*/ 1 w 45"/>
                    <a:gd name="T65" fmla="*/ 1 h 115"/>
                    <a:gd name="T66" fmla="*/ 1 w 45"/>
                    <a:gd name="T67" fmla="*/ 1 h 115"/>
                    <a:gd name="T68" fmla="*/ 0 w 45"/>
                    <a:gd name="T69" fmla="*/ 1 h 11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5"/>
                    <a:gd name="T106" fmla="*/ 0 h 115"/>
                    <a:gd name="T107" fmla="*/ 45 w 45"/>
                    <a:gd name="T108" fmla="*/ 115 h 11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5" h="115">
                      <a:moveTo>
                        <a:pt x="0" y="39"/>
                      </a:moveTo>
                      <a:lnTo>
                        <a:pt x="23" y="0"/>
                      </a:lnTo>
                      <a:lnTo>
                        <a:pt x="23" y="3"/>
                      </a:lnTo>
                      <a:lnTo>
                        <a:pt x="24" y="6"/>
                      </a:lnTo>
                      <a:lnTo>
                        <a:pt x="24" y="10"/>
                      </a:lnTo>
                      <a:lnTo>
                        <a:pt x="24" y="14"/>
                      </a:lnTo>
                      <a:lnTo>
                        <a:pt x="24" y="18"/>
                      </a:lnTo>
                      <a:lnTo>
                        <a:pt x="25" y="22"/>
                      </a:lnTo>
                      <a:lnTo>
                        <a:pt x="25" y="24"/>
                      </a:lnTo>
                      <a:lnTo>
                        <a:pt x="25" y="26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7" y="30"/>
                      </a:lnTo>
                      <a:lnTo>
                        <a:pt x="29" y="32"/>
                      </a:lnTo>
                      <a:lnTo>
                        <a:pt x="30" y="33"/>
                      </a:lnTo>
                      <a:lnTo>
                        <a:pt x="33" y="33"/>
                      </a:lnTo>
                      <a:lnTo>
                        <a:pt x="34" y="34"/>
                      </a:lnTo>
                      <a:lnTo>
                        <a:pt x="36" y="34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39" y="34"/>
                      </a:lnTo>
                      <a:lnTo>
                        <a:pt x="40" y="34"/>
                      </a:lnTo>
                      <a:lnTo>
                        <a:pt x="41" y="34"/>
                      </a:lnTo>
                      <a:lnTo>
                        <a:pt x="41" y="37"/>
                      </a:lnTo>
                      <a:lnTo>
                        <a:pt x="41" y="46"/>
                      </a:lnTo>
                      <a:lnTo>
                        <a:pt x="43" y="59"/>
                      </a:lnTo>
                      <a:lnTo>
                        <a:pt x="43" y="74"/>
                      </a:lnTo>
                      <a:lnTo>
                        <a:pt x="44" y="90"/>
                      </a:lnTo>
                      <a:lnTo>
                        <a:pt x="44" y="103"/>
                      </a:lnTo>
                      <a:lnTo>
                        <a:pt x="45" y="112"/>
                      </a:lnTo>
                      <a:lnTo>
                        <a:pt x="45" y="115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75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8" name="Freeform 1421"/>
                <p:cNvSpPr>
                  <a:spLocks/>
                </p:cNvSpPr>
                <p:nvPr/>
              </p:nvSpPr>
              <p:spPr bwMode="auto">
                <a:xfrm>
                  <a:off x="1056" y="1392"/>
                  <a:ext cx="22" cy="56"/>
                </a:xfrm>
                <a:custGeom>
                  <a:avLst/>
                  <a:gdLst>
                    <a:gd name="T0" fmla="*/ 0 w 44"/>
                    <a:gd name="T1" fmla="*/ 0 h 113"/>
                    <a:gd name="T2" fmla="*/ 1 w 44"/>
                    <a:gd name="T3" fmla="*/ 0 h 113"/>
                    <a:gd name="T4" fmla="*/ 1 w 44"/>
                    <a:gd name="T5" fmla="*/ 0 h 113"/>
                    <a:gd name="T6" fmla="*/ 1 w 44"/>
                    <a:gd name="T7" fmla="*/ 0 h 113"/>
                    <a:gd name="T8" fmla="*/ 1 w 44"/>
                    <a:gd name="T9" fmla="*/ 0 h 113"/>
                    <a:gd name="T10" fmla="*/ 1 w 44"/>
                    <a:gd name="T11" fmla="*/ 0 h 113"/>
                    <a:gd name="T12" fmla="*/ 1 w 44"/>
                    <a:gd name="T13" fmla="*/ 0 h 113"/>
                    <a:gd name="T14" fmla="*/ 1 w 44"/>
                    <a:gd name="T15" fmla="*/ 0 h 113"/>
                    <a:gd name="T16" fmla="*/ 1 w 44"/>
                    <a:gd name="T17" fmla="*/ 0 h 113"/>
                    <a:gd name="T18" fmla="*/ 1 w 44"/>
                    <a:gd name="T19" fmla="*/ 0 h 113"/>
                    <a:gd name="T20" fmla="*/ 1 w 44"/>
                    <a:gd name="T21" fmla="*/ 0 h 113"/>
                    <a:gd name="T22" fmla="*/ 1 w 44"/>
                    <a:gd name="T23" fmla="*/ 0 h 113"/>
                    <a:gd name="T24" fmla="*/ 1 w 44"/>
                    <a:gd name="T25" fmla="*/ 0 h 113"/>
                    <a:gd name="T26" fmla="*/ 1 w 44"/>
                    <a:gd name="T27" fmla="*/ 0 h 113"/>
                    <a:gd name="T28" fmla="*/ 1 w 44"/>
                    <a:gd name="T29" fmla="*/ 0 h 113"/>
                    <a:gd name="T30" fmla="*/ 1 w 44"/>
                    <a:gd name="T31" fmla="*/ 0 h 113"/>
                    <a:gd name="T32" fmla="*/ 1 w 44"/>
                    <a:gd name="T33" fmla="*/ 0 h 113"/>
                    <a:gd name="T34" fmla="*/ 1 w 44"/>
                    <a:gd name="T35" fmla="*/ 0 h 113"/>
                    <a:gd name="T36" fmla="*/ 1 w 44"/>
                    <a:gd name="T37" fmla="*/ 0 h 113"/>
                    <a:gd name="T38" fmla="*/ 1 w 44"/>
                    <a:gd name="T39" fmla="*/ 0 h 113"/>
                    <a:gd name="T40" fmla="*/ 1 w 44"/>
                    <a:gd name="T41" fmla="*/ 0 h 113"/>
                    <a:gd name="T42" fmla="*/ 1 w 44"/>
                    <a:gd name="T43" fmla="*/ 0 h 113"/>
                    <a:gd name="T44" fmla="*/ 1 w 44"/>
                    <a:gd name="T45" fmla="*/ 0 h 113"/>
                    <a:gd name="T46" fmla="*/ 1 w 44"/>
                    <a:gd name="T47" fmla="*/ 0 h 113"/>
                    <a:gd name="T48" fmla="*/ 1 w 44"/>
                    <a:gd name="T49" fmla="*/ 0 h 113"/>
                    <a:gd name="T50" fmla="*/ 1 w 44"/>
                    <a:gd name="T51" fmla="*/ 0 h 113"/>
                    <a:gd name="T52" fmla="*/ 1 w 44"/>
                    <a:gd name="T53" fmla="*/ 0 h 113"/>
                    <a:gd name="T54" fmla="*/ 1 w 44"/>
                    <a:gd name="T55" fmla="*/ 0 h 113"/>
                    <a:gd name="T56" fmla="*/ 1 w 44"/>
                    <a:gd name="T57" fmla="*/ 0 h 113"/>
                    <a:gd name="T58" fmla="*/ 1 w 44"/>
                    <a:gd name="T59" fmla="*/ 0 h 113"/>
                    <a:gd name="T60" fmla="*/ 1 w 44"/>
                    <a:gd name="T61" fmla="*/ 0 h 113"/>
                    <a:gd name="T62" fmla="*/ 1 w 44"/>
                    <a:gd name="T63" fmla="*/ 0 h 113"/>
                    <a:gd name="T64" fmla="*/ 1 w 44"/>
                    <a:gd name="T65" fmla="*/ 0 h 113"/>
                    <a:gd name="T66" fmla="*/ 1 w 44"/>
                    <a:gd name="T67" fmla="*/ 0 h 113"/>
                    <a:gd name="T68" fmla="*/ 0 w 44"/>
                    <a:gd name="T69" fmla="*/ 0 h 11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4"/>
                    <a:gd name="T106" fmla="*/ 0 h 113"/>
                    <a:gd name="T107" fmla="*/ 44 w 44"/>
                    <a:gd name="T108" fmla="*/ 113 h 11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4" h="113">
                      <a:moveTo>
                        <a:pt x="0" y="39"/>
                      </a:move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4"/>
                      </a:lnTo>
                      <a:lnTo>
                        <a:pt x="24" y="17"/>
                      </a:lnTo>
                      <a:lnTo>
                        <a:pt x="24" y="21"/>
                      </a:lnTo>
                      <a:lnTo>
                        <a:pt x="24" y="23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25" y="28"/>
                      </a:lnTo>
                      <a:lnTo>
                        <a:pt x="26" y="29"/>
                      </a:lnTo>
                      <a:lnTo>
                        <a:pt x="28" y="31"/>
                      </a:lnTo>
                      <a:lnTo>
                        <a:pt x="29" y="32"/>
                      </a:lnTo>
                      <a:lnTo>
                        <a:pt x="32" y="33"/>
                      </a:lnTo>
                      <a:lnTo>
                        <a:pt x="33" y="33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7" y="33"/>
                      </a:lnTo>
                      <a:lnTo>
                        <a:pt x="38" y="33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6"/>
                      </a:lnTo>
                      <a:lnTo>
                        <a:pt x="40" y="45"/>
                      </a:lnTo>
                      <a:lnTo>
                        <a:pt x="40" y="58"/>
                      </a:lnTo>
                      <a:lnTo>
                        <a:pt x="42" y="73"/>
                      </a:lnTo>
                      <a:lnTo>
                        <a:pt x="43" y="88"/>
                      </a:lnTo>
                      <a:lnTo>
                        <a:pt x="43" y="101"/>
                      </a:lnTo>
                      <a:lnTo>
                        <a:pt x="44" y="110"/>
                      </a:lnTo>
                      <a:lnTo>
                        <a:pt x="44" y="113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7D7D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29" name="Freeform 1422"/>
                <p:cNvSpPr>
                  <a:spLocks/>
                </p:cNvSpPr>
                <p:nvPr/>
              </p:nvSpPr>
              <p:spPr bwMode="auto">
                <a:xfrm>
                  <a:off x="1056" y="1392"/>
                  <a:ext cx="21" cy="56"/>
                </a:xfrm>
                <a:custGeom>
                  <a:avLst/>
                  <a:gdLst>
                    <a:gd name="T0" fmla="*/ 0 w 43"/>
                    <a:gd name="T1" fmla="*/ 1 h 112"/>
                    <a:gd name="T2" fmla="*/ 0 w 43"/>
                    <a:gd name="T3" fmla="*/ 0 h 112"/>
                    <a:gd name="T4" fmla="*/ 0 w 43"/>
                    <a:gd name="T5" fmla="*/ 1 h 112"/>
                    <a:gd name="T6" fmla="*/ 0 w 43"/>
                    <a:gd name="T7" fmla="*/ 1 h 112"/>
                    <a:gd name="T8" fmla="*/ 0 w 43"/>
                    <a:gd name="T9" fmla="*/ 1 h 112"/>
                    <a:gd name="T10" fmla="*/ 0 w 43"/>
                    <a:gd name="T11" fmla="*/ 1 h 112"/>
                    <a:gd name="T12" fmla="*/ 0 w 43"/>
                    <a:gd name="T13" fmla="*/ 1 h 112"/>
                    <a:gd name="T14" fmla="*/ 0 w 43"/>
                    <a:gd name="T15" fmla="*/ 1 h 112"/>
                    <a:gd name="T16" fmla="*/ 0 w 43"/>
                    <a:gd name="T17" fmla="*/ 1 h 112"/>
                    <a:gd name="T18" fmla="*/ 0 w 43"/>
                    <a:gd name="T19" fmla="*/ 1 h 112"/>
                    <a:gd name="T20" fmla="*/ 0 w 43"/>
                    <a:gd name="T21" fmla="*/ 1 h 112"/>
                    <a:gd name="T22" fmla="*/ 0 w 43"/>
                    <a:gd name="T23" fmla="*/ 1 h 112"/>
                    <a:gd name="T24" fmla="*/ 0 w 43"/>
                    <a:gd name="T25" fmla="*/ 1 h 112"/>
                    <a:gd name="T26" fmla="*/ 0 w 43"/>
                    <a:gd name="T27" fmla="*/ 1 h 112"/>
                    <a:gd name="T28" fmla="*/ 0 w 43"/>
                    <a:gd name="T29" fmla="*/ 1 h 112"/>
                    <a:gd name="T30" fmla="*/ 0 w 43"/>
                    <a:gd name="T31" fmla="*/ 1 h 112"/>
                    <a:gd name="T32" fmla="*/ 0 w 43"/>
                    <a:gd name="T33" fmla="*/ 1 h 112"/>
                    <a:gd name="T34" fmla="*/ 0 w 43"/>
                    <a:gd name="T35" fmla="*/ 1 h 112"/>
                    <a:gd name="T36" fmla="*/ 0 w 43"/>
                    <a:gd name="T37" fmla="*/ 1 h 112"/>
                    <a:gd name="T38" fmla="*/ 0 w 43"/>
                    <a:gd name="T39" fmla="*/ 1 h 112"/>
                    <a:gd name="T40" fmla="*/ 0 w 43"/>
                    <a:gd name="T41" fmla="*/ 1 h 112"/>
                    <a:gd name="T42" fmla="*/ 0 w 43"/>
                    <a:gd name="T43" fmla="*/ 1 h 112"/>
                    <a:gd name="T44" fmla="*/ 0 w 43"/>
                    <a:gd name="T45" fmla="*/ 1 h 112"/>
                    <a:gd name="T46" fmla="*/ 0 w 43"/>
                    <a:gd name="T47" fmla="*/ 1 h 112"/>
                    <a:gd name="T48" fmla="*/ 0 w 43"/>
                    <a:gd name="T49" fmla="*/ 1 h 112"/>
                    <a:gd name="T50" fmla="*/ 0 w 43"/>
                    <a:gd name="T51" fmla="*/ 1 h 112"/>
                    <a:gd name="T52" fmla="*/ 0 w 43"/>
                    <a:gd name="T53" fmla="*/ 1 h 112"/>
                    <a:gd name="T54" fmla="*/ 0 w 43"/>
                    <a:gd name="T55" fmla="*/ 1 h 112"/>
                    <a:gd name="T56" fmla="*/ 0 w 43"/>
                    <a:gd name="T57" fmla="*/ 1 h 112"/>
                    <a:gd name="T58" fmla="*/ 0 w 43"/>
                    <a:gd name="T59" fmla="*/ 1 h 112"/>
                    <a:gd name="T60" fmla="*/ 0 w 43"/>
                    <a:gd name="T61" fmla="*/ 1 h 112"/>
                    <a:gd name="T62" fmla="*/ 0 w 43"/>
                    <a:gd name="T63" fmla="*/ 1 h 112"/>
                    <a:gd name="T64" fmla="*/ 0 w 43"/>
                    <a:gd name="T65" fmla="*/ 1 h 112"/>
                    <a:gd name="T66" fmla="*/ 0 w 43"/>
                    <a:gd name="T67" fmla="*/ 1 h 112"/>
                    <a:gd name="T68" fmla="*/ 0 w 43"/>
                    <a:gd name="T69" fmla="*/ 1 h 11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3"/>
                    <a:gd name="T106" fmla="*/ 0 h 112"/>
                    <a:gd name="T107" fmla="*/ 43 w 43"/>
                    <a:gd name="T108" fmla="*/ 112 h 11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3" h="112">
                      <a:moveTo>
                        <a:pt x="0" y="39"/>
                      </a:moveTo>
                      <a:lnTo>
                        <a:pt x="23" y="0"/>
                      </a:lnTo>
                      <a:lnTo>
                        <a:pt x="23" y="1"/>
                      </a:lnTo>
                      <a:lnTo>
                        <a:pt x="23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24" y="15"/>
                      </a:lnTo>
                      <a:lnTo>
                        <a:pt x="24" y="19"/>
                      </a:lnTo>
                      <a:lnTo>
                        <a:pt x="24" y="22"/>
                      </a:lnTo>
                      <a:lnTo>
                        <a:pt x="24" y="24"/>
                      </a:lnTo>
                      <a:lnTo>
                        <a:pt x="24" y="26"/>
                      </a:lnTo>
                      <a:lnTo>
                        <a:pt x="25" y="27"/>
                      </a:lnTo>
                      <a:lnTo>
                        <a:pt x="26" y="29"/>
                      </a:lnTo>
                      <a:lnTo>
                        <a:pt x="27" y="31"/>
                      </a:lnTo>
                      <a:lnTo>
                        <a:pt x="28" y="32"/>
                      </a:lnTo>
                      <a:lnTo>
                        <a:pt x="29" y="33"/>
                      </a:lnTo>
                      <a:lnTo>
                        <a:pt x="32" y="33"/>
                      </a:lnTo>
                      <a:lnTo>
                        <a:pt x="33" y="33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7" y="33"/>
                      </a:lnTo>
                      <a:lnTo>
                        <a:pt x="38" y="33"/>
                      </a:lnTo>
                      <a:lnTo>
                        <a:pt x="39" y="33"/>
                      </a:lnTo>
                      <a:lnTo>
                        <a:pt x="40" y="33"/>
                      </a:lnTo>
                      <a:lnTo>
                        <a:pt x="40" y="37"/>
                      </a:lnTo>
                      <a:lnTo>
                        <a:pt x="40" y="46"/>
                      </a:lnTo>
                      <a:lnTo>
                        <a:pt x="40" y="58"/>
                      </a:lnTo>
                      <a:lnTo>
                        <a:pt x="42" y="72"/>
                      </a:lnTo>
                      <a:lnTo>
                        <a:pt x="42" y="88"/>
                      </a:lnTo>
                      <a:lnTo>
                        <a:pt x="43" y="100"/>
                      </a:lnTo>
                      <a:lnTo>
                        <a:pt x="43" y="108"/>
                      </a:lnTo>
                      <a:lnTo>
                        <a:pt x="43" y="112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8585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0" name="Freeform 1423"/>
                <p:cNvSpPr>
                  <a:spLocks/>
                </p:cNvSpPr>
                <p:nvPr/>
              </p:nvSpPr>
              <p:spPr bwMode="auto">
                <a:xfrm>
                  <a:off x="1056" y="1393"/>
                  <a:ext cx="21" cy="55"/>
                </a:xfrm>
                <a:custGeom>
                  <a:avLst/>
                  <a:gdLst>
                    <a:gd name="T0" fmla="*/ 1 w 42"/>
                    <a:gd name="T1" fmla="*/ 1 h 110"/>
                    <a:gd name="T2" fmla="*/ 0 w 42"/>
                    <a:gd name="T3" fmla="*/ 1 h 110"/>
                    <a:gd name="T4" fmla="*/ 1 w 42"/>
                    <a:gd name="T5" fmla="*/ 0 h 110"/>
                    <a:gd name="T6" fmla="*/ 1 w 42"/>
                    <a:gd name="T7" fmla="*/ 0 h 110"/>
                    <a:gd name="T8" fmla="*/ 1 w 42"/>
                    <a:gd name="T9" fmla="*/ 1 h 110"/>
                    <a:gd name="T10" fmla="*/ 1 w 42"/>
                    <a:gd name="T11" fmla="*/ 1 h 110"/>
                    <a:gd name="T12" fmla="*/ 1 w 42"/>
                    <a:gd name="T13" fmla="*/ 1 h 110"/>
                    <a:gd name="T14" fmla="*/ 1 w 42"/>
                    <a:gd name="T15" fmla="*/ 1 h 110"/>
                    <a:gd name="T16" fmla="*/ 1 w 42"/>
                    <a:gd name="T17" fmla="*/ 1 h 110"/>
                    <a:gd name="T18" fmla="*/ 1 w 42"/>
                    <a:gd name="T19" fmla="*/ 1 h 110"/>
                    <a:gd name="T20" fmla="*/ 1 w 42"/>
                    <a:gd name="T21" fmla="*/ 1 h 110"/>
                    <a:gd name="T22" fmla="*/ 1 w 42"/>
                    <a:gd name="T23" fmla="*/ 1 h 110"/>
                    <a:gd name="T24" fmla="*/ 1 w 42"/>
                    <a:gd name="T25" fmla="*/ 1 h 110"/>
                    <a:gd name="T26" fmla="*/ 1 w 42"/>
                    <a:gd name="T27" fmla="*/ 1 h 110"/>
                    <a:gd name="T28" fmla="*/ 1 w 42"/>
                    <a:gd name="T29" fmla="*/ 1 h 110"/>
                    <a:gd name="T30" fmla="*/ 1 w 42"/>
                    <a:gd name="T31" fmla="*/ 1 h 110"/>
                    <a:gd name="T32" fmla="*/ 1 w 42"/>
                    <a:gd name="T33" fmla="*/ 1 h 110"/>
                    <a:gd name="T34" fmla="*/ 1 w 42"/>
                    <a:gd name="T35" fmla="*/ 1 h 110"/>
                    <a:gd name="T36" fmla="*/ 1 w 42"/>
                    <a:gd name="T37" fmla="*/ 1 h 110"/>
                    <a:gd name="T38" fmla="*/ 1 w 42"/>
                    <a:gd name="T39" fmla="*/ 1 h 110"/>
                    <a:gd name="T40" fmla="*/ 1 w 42"/>
                    <a:gd name="T41" fmla="*/ 1 h 110"/>
                    <a:gd name="T42" fmla="*/ 1 w 42"/>
                    <a:gd name="T43" fmla="*/ 1 h 110"/>
                    <a:gd name="T44" fmla="*/ 1 w 42"/>
                    <a:gd name="T45" fmla="*/ 1 h 110"/>
                    <a:gd name="T46" fmla="*/ 1 w 42"/>
                    <a:gd name="T47" fmla="*/ 1 h 110"/>
                    <a:gd name="T48" fmla="*/ 1 w 42"/>
                    <a:gd name="T49" fmla="*/ 1 h 110"/>
                    <a:gd name="T50" fmla="*/ 1 w 42"/>
                    <a:gd name="T51" fmla="*/ 1 h 110"/>
                    <a:gd name="T52" fmla="*/ 1 w 42"/>
                    <a:gd name="T53" fmla="*/ 1 h 110"/>
                    <a:gd name="T54" fmla="*/ 1 w 42"/>
                    <a:gd name="T55" fmla="*/ 1 h 110"/>
                    <a:gd name="T56" fmla="*/ 1 w 42"/>
                    <a:gd name="T57" fmla="*/ 1 h 110"/>
                    <a:gd name="T58" fmla="*/ 1 w 42"/>
                    <a:gd name="T59" fmla="*/ 1 h 110"/>
                    <a:gd name="T60" fmla="*/ 1 w 42"/>
                    <a:gd name="T61" fmla="*/ 1 h 110"/>
                    <a:gd name="T62" fmla="*/ 1 w 42"/>
                    <a:gd name="T63" fmla="*/ 1 h 110"/>
                    <a:gd name="T64" fmla="*/ 1 w 42"/>
                    <a:gd name="T65" fmla="*/ 1 h 110"/>
                    <a:gd name="T66" fmla="*/ 1 w 42"/>
                    <a:gd name="T67" fmla="*/ 1 h 110"/>
                    <a:gd name="T68" fmla="*/ 1 w 42"/>
                    <a:gd name="T69" fmla="*/ 1 h 1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42"/>
                    <a:gd name="T106" fmla="*/ 0 h 110"/>
                    <a:gd name="T107" fmla="*/ 42 w 42"/>
                    <a:gd name="T108" fmla="*/ 110 h 1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42" h="110">
                      <a:moveTo>
                        <a:pt x="42" y="110"/>
                      </a:moveTo>
                      <a:lnTo>
                        <a:pt x="0" y="37"/>
                      </a:lnTo>
                      <a:lnTo>
                        <a:pt x="22" y="0"/>
                      </a:lnTo>
                      <a:lnTo>
                        <a:pt x="22" y="2"/>
                      </a:lnTo>
                      <a:lnTo>
                        <a:pt x="22" y="6"/>
                      </a:lnTo>
                      <a:lnTo>
                        <a:pt x="22" y="10"/>
                      </a:lnTo>
                      <a:lnTo>
                        <a:pt x="23" y="14"/>
                      </a:lnTo>
                      <a:lnTo>
                        <a:pt x="23" y="18"/>
                      </a:lnTo>
                      <a:lnTo>
                        <a:pt x="23" y="21"/>
                      </a:lnTo>
                      <a:lnTo>
                        <a:pt x="23" y="23"/>
                      </a:lnTo>
                      <a:lnTo>
                        <a:pt x="23" y="24"/>
                      </a:lnTo>
                      <a:lnTo>
                        <a:pt x="24" y="26"/>
                      </a:lnTo>
                      <a:lnTo>
                        <a:pt x="25" y="27"/>
                      </a:lnTo>
                      <a:lnTo>
                        <a:pt x="26" y="30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3" y="32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6" y="32"/>
                      </a:lnTo>
                      <a:lnTo>
                        <a:pt x="37" y="32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5"/>
                      </a:lnTo>
                      <a:lnTo>
                        <a:pt x="39" y="44"/>
                      </a:lnTo>
                      <a:lnTo>
                        <a:pt x="39" y="56"/>
                      </a:lnTo>
                      <a:lnTo>
                        <a:pt x="41" y="70"/>
                      </a:lnTo>
                      <a:lnTo>
                        <a:pt x="41" y="84"/>
                      </a:lnTo>
                      <a:lnTo>
                        <a:pt x="42" y="98"/>
                      </a:lnTo>
                      <a:lnTo>
                        <a:pt x="42" y="106"/>
                      </a:lnTo>
                      <a:lnTo>
                        <a:pt x="42" y="110"/>
                      </a:lnTo>
                      <a:close/>
                    </a:path>
                  </a:pathLst>
                </a:custGeom>
                <a:solidFill>
                  <a:srgbClr val="7FB2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1" name="Freeform 1424"/>
                <p:cNvSpPr>
                  <a:spLocks/>
                </p:cNvSpPr>
                <p:nvPr/>
              </p:nvSpPr>
              <p:spPr bwMode="auto">
                <a:xfrm>
                  <a:off x="1016" y="1348"/>
                  <a:ext cx="59" cy="52"/>
                </a:xfrm>
                <a:custGeom>
                  <a:avLst/>
                  <a:gdLst>
                    <a:gd name="T0" fmla="*/ 0 w 117"/>
                    <a:gd name="T1" fmla="*/ 1 h 103"/>
                    <a:gd name="T2" fmla="*/ 1 w 117"/>
                    <a:gd name="T3" fmla="*/ 0 h 103"/>
                    <a:gd name="T4" fmla="*/ 1 w 117"/>
                    <a:gd name="T5" fmla="*/ 1 h 103"/>
                    <a:gd name="T6" fmla="*/ 0 w 117"/>
                    <a:gd name="T7" fmla="*/ 1 h 1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103"/>
                    <a:gd name="T14" fmla="*/ 117 w 117"/>
                    <a:gd name="T15" fmla="*/ 103 h 1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103">
                      <a:moveTo>
                        <a:pt x="0" y="11"/>
                      </a:moveTo>
                      <a:lnTo>
                        <a:pt x="117" y="0"/>
                      </a:lnTo>
                      <a:lnTo>
                        <a:pt x="59" y="103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2" name="Freeform 1425"/>
                <p:cNvSpPr>
                  <a:spLocks/>
                </p:cNvSpPr>
                <p:nvPr/>
              </p:nvSpPr>
              <p:spPr bwMode="auto">
                <a:xfrm>
                  <a:off x="1012" y="1366"/>
                  <a:ext cx="27" cy="93"/>
                </a:xfrm>
                <a:custGeom>
                  <a:avLst/>
                  <a:gdLst>
                    <a:gd name="T0" fmla="*/ 0 w 55"/>
                    <a:gd name="T1" fmla="*/ 0 h 188"/>
                    <a:gd name="T2" fmla="*/ 0 w 55"/>
                    <a:gd name="T3" fmla="*/ 0 h 188"/>
                    <a:gd name="T4" fmla="*/ 0 w 55"/>
                    <a:gd name="T5" fmla="*/ 0 h 188"/>
                    <a:gd name="T6" fmla="*/ 0 w 55"/>
                    <a:gd name="T7" fmla="*/ 0 h 1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188"/>
                    <a:gd name="T14" fmla="*/ 55 w 55"/>
                    <a:gd name="T15" fmla="*/ 188 h 1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188">
                      <a:moveTo>
                        <a:pt x="0" y="0"/>
                      </a:moveTo>
                      <a:lnTo>
                        <a:pt x="0" y="188"/>
                      </a:lnTo>
                      <a:lnTo>
                        <a:pt x="55" y="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3" name="Freeform 1426"/>
                <p:cNvSpPr>
                  <a:spLocks/>
                </p:cNvSpPr>
                <p:nvPr/>
              </p:nvSpPr>
              <p:spPr bwMode="auto">
                <a:xfrm>
                  <a:off x="1023" y="1421"/>
                  <a:ext cx="46" cy="43"/>
                </a:xfrm>
                <a:custGeom>
                  <a:avLst/>
                  <a:gdLst>
                    <a:gd name="T0" fmla="*/ 0 w 93"/>
                    <a:gd name="T1" fmla="*/ 0 h 87"/>
                    <a:gd name="T2" fmla="*/ 0 w 93"/>
                    <a:gd name="T3" fmla="*/ 0 h 87"/>
                    <a:gd name="T4" fmla="*/ 0 w 93"/>
                    <a:gd name="T5" fmla="*/ 0 h 87"/>
                    <a:gd name="T6" fmla="*/ 0 w 93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87"/>
                    <a:gd name="T14" fmla="*/ 93 w 93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87">
                      <a:moveTo>
                        <a:pt x="0" y="87"/>
                      </a:moveTo>
                      <a:lnTo>
                        <a:pt x="49" y="0"/>
                      </a:lnTo>
                      <a:lnTo>
                        <a:pt x="93" y="71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4" name="Freeform 1427"/>
                <p:cNvSpPr>
                  <a:spLocks/>
                </p:cNvSpPr>
                <p:nvPr/>
              </p:nvSpPr>
              <p:spPr bwMode="auto">
                <a:xfrm>
                  <a:off x="1053" y="1385"/>
                  <a:ext cx="27" cy="69"/>
                </a:xfrm>
                <a:custGeom>
                  <a:avLst/>
                  <a:gdLst>
                    <a:gd name="T0" fmla="*/ 1 w 54"/>
                    <a:gd name="T1" fmla="*/ 1 h 137"/>
                    <a:gd name="T2" fmla="*/ 0 w 54"/>
                    <a:gd name="T3" fmla="*/ 1 h 137"/>
                    <a:gd name="T4" fmla="*/ 1 w 54"/>
                    <a:gd name="T5" fmla="*/ 0 h 137"/>
                    <a:gd name="T6" fmla="*/ 1 w 54"/>
                    <a:gd name="T7" fmla="*/ 1 h 137"/>
                    <a:gd name="T8" fmla="*/ 1 w 54"/>
                    <a:gd name="T9" fmla="*/ 1 h 137"/>
                    <a:gd name="T10" fmla="*/ 1 w 54"/>
                    <a:gd name="T11" fmla="*/ 1 h 137"/>
                    <a:gd name="T12" fmla="*/ 1 w 54"/>
                    <a:gd name="T13" fmla="*/ 1 h 137"/>
                    <a:gd name="T14" fmla="*/ 1 w 54"/>
                    <a:gd name="T15" fmla="*/ 1 h 137"/>
                    <a:gd name="T16" fmla="*/ 1 w 54"/>
                    <a:gd name="T17" fmla="*/ 1 h 137"/>
                    <a:gd name="T18" fmla="*/ 1 w 54"/>
                    <a:gd name="T19" fmla="*/ 1 h 137"/>
                    <a:gd name="T20" fmla="*/ 1 w 54"/>
                    <a:gd name="T21" fmla="*/ 1 h 137"/>
                    <a:gd name="T22" fmla="*/ 1 w 54"/>
                    <a:gd name="T23" fmla="*/ 1 h 137"/>
                    <a:gd name="T24" fmla="*/ 1 w 54"/>
                    <a:gd name="T25" fmla="*/ 1 h 137"/>
                    <a:gd name="T26" fmla="*/ 1 w 54"/>
                    <a:gd name="T27" fmla="*/ 1 h 137"/>
                    <a:gd name="T28" fmla="*/ 1 w 54"/>
                    <a:gd name="T29" fmla="*/ 1 h 137"/>
                    <a:gd name="T30" fmla="*/ 1 w 54"/>
                    <a:gd name="T31" fmla="*/ 1 h 137"/>
                    <a:gd name="T32" fmla="*/ 1 w 54"/>
                    <a:gd name="T33" fmla="*/ 1 h 137"/>
                    <a:gd name="T34" fmla="*/ 1 w 54"/>
                    <a:gd name="T35" fmla="*/ 1 h 137"/>
                    <a:gd name="T36" fmla="*/ 1 w 54"/>
                    <a:gd name="T37" fmla="*/ 1 h 137"/>
                    <a:gd name="T38" fmla="*/ 1 w 54"/>
                    <a:gd name="T39" fmla="*/ 1 h 137"/>
                    <a:gd name="T40" fmla="*/ 1 w 54"/>
                    <a:gd name="T41" fmla="*/ 1 h 137"/>
                    <a:gd name="T42" fmla="*/ 1 w 54"/>
                    <a:gd name="T43" fmla="*/ 1 h 137"/>
                    <a:gd name="T44" fmla="*/ 1 w 54"/>
                    <a:gd name="T45" fmla="*/ 1 h 137"/>
                    <a:gd name="T46" fmla="*/ 1 w 54"/>
                    <a:gd name="T47" fmla="*/ 1 h 137"/>
                    <a:gd name="T48" fmla="*/ 1 w 54"/>
                    <a:gd name="T49" fmla="*/ 1 h 137"/>
                    <a:gd name="T50" fmla="*/ 1 w 54"/>
                    <a:gd name="T51" fmla="*/ 1 h 137"/>
                    <a:gd name="T52" fmla="*/ 1 w 54"/>
                    <a:gd name="T53" fmla="*/ 1 h 137"/>
                    <a:gd name="T54" fmla="*/ 1 w 54"/>
                    <a:gd name="T55" fmla="*/ 1 h 137"/>
                    <a:gd name="T56" fmla="*/ 1 w 54"/>
                    <a:gd name="T57" fmla="*/ 1 h 137"/>
                    <a:gd name="T58" fmla="*/ 1 w 54"/>
                    <a:gd name="T59" fmla="*/ 1 h 137"/>
                    <a:gd name="T60" fmla="*/ 1 w 54"/>
                    <a:gd name="T61" fmla="*/ 1 h 137"/>
                    <a:gd name="T62" fmla="*/ 1 w 54"/>
                    <a:gd name="T63" fmla="*/ 1 h 137"/>
                    <a:gd name="T64" fmla="*/ 1 w 54"/>
                    <a:gd name="T65" fmla="*/ 1 h 137"/>
                    <a:gd name="T66" fmla="*/ 1 w 54"/>
                    <a:gd name="T67" fmla="*/ 1 h 1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4"/>
                    <a:gd name="T103" fmla="*/ 0 h 137"/>
                    <a:gd name="T104" fmla="*/ 54 w 54"/>
                    <a:gd name="T105" fmla="*/ 137 h 1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4" h="137">
                      <a:moveTo>
                        <a:pt x="54" y="137"/>
                      </a:moveTo>
                      <a:lnTo>
                        <a:pt x="0" y="48"/>
                      </a:lnTo>
                      <a:lnTo>
                        <a:pt x="28" y="0"/>
                      </a:lnTo>
                      <a:lnTo>
                        <a:pt x="28" y="1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29" y="13"/>
                      </a:lnTo>
                      <a:lnTo>
                        <a:pt x="30" y="17"/>
                      </a:lnTo>
                      <a:lnTo>
                        <a:pt x="30" y="23"/>
                      </a:lnTo>
                      <a:lnTo>
                        <a:pt x="30" y="26"/>
                      </a:lnTo>
                      <a:lnTo>
                        <a:pt x="30" y="29"/>
                      </a:lnTo>
                      <a:lnTo>
                        <a:pt x="30" y="32"/>
                      </a:lnTo>
                      <a:lnTo>
                        <a:pt x="31" y="34"/>
                      </a:lnTo>
                      <a:lnTo>
                        <a:pt x="32" y="35"/>
                      </a:lnTo>
                      <a:lnTo>
                        <a:pt x="33" y="37"/>
                      </a:lnTo>
                      <a:lnTo>
                        <a:pt x="35" y="38"/>
                      </a:lnTo>
                      <a:lnTo>
                        <a:pt x="36" y="39"/>
                      </a:lnTo>
                      <a:lnTo>
                        <a:pt x="39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40"/>
                      </a:lnTo>
                      <a:lnTo>
                        <a:pt x="46" y="40"/>
                      </a:lnTo>
                      <a:lnTo>
                        <a:pt x="47" y="40"/>
                      </a:lnTo>
                      <a:lnTo>
                        <a:pt x="49" y="40"/>
                      </a:lnTo>
                      <a:lnTo>
                        <a:pt x="50" y="40"/>
                      </a:lnTo>
                      <a:lnTo>
                        <a:pt x="50" y="45"/>
                      </a:lnTo>
                      <a:lnTo>
                        <a:pt x="50" y="56"/>
                      </a:lnTo>
                      <a:lnTo>
                        <a:pt x="51" y="71"/>
                      </a:lnTo>
                      <a:lnTo>
                        <a:pt x="51" y="89"/>
                      </a:lnTo>
                      <a:lnTo>
                        <a:pt x="52" y="106"/>
                      </a:lnTo>
                      <a:lnTo>
                        <a:pt x="53" y="123"/>
                      </a:lnTo>
                      <a:lnTo>
                        <a:pt x="54" y="132"/>
                      </a:lnTo>
                      <a:lnTo>
                        <a:pt x="54" y="1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5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1013" y="1412"/>
                  <a:ext cx="28" cy="49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6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1048" y="1349"/>
                  <a:ext cx="29" cy="53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7" name="Line 1430"/>
                <p:cNvSpPr>
                  <a:spLocks noChangeShapeType="1"/>
                </p:cNvSpPr>
                <p:nvPr/>
              </p:nvSpPr>
              <p:spPr bwMode="auto">
                <a:xfrm flipV="1">
                  <a:off x="1023" y="1459"/>
                  <a:ext cx="47" cy="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8" name="Line 14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79" y="1407"/>
                  <a:ext cx="2" cy="47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39" name="Line 1432"/>
                <p:cNvSpPr>
                  <a:spLocks noChangeShapeType="1"/>
                </p:cNvSpPr>
                <p:nvPr/>
              </p:nvSpPr>
              <p:spPr bwMode="auto">
                <a:xfrm flipH="1" flipV="1">
                  <a:off x="1069" y="1386"/>
                  <a:ext cx="1" cy="16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0" name="Line 1433"/>
                <p:cNvSpPr>
                  <a:spLocks noChangeShapeType="1"/>
                </p:cNvSpPr>
                <p:nvPr/>
              </p:nvSpPr>
              <p:spPr bwMode="auto">
                <a:xfrm flipH="1" flipV="1">
                  <a:off x="1015" y="1355"/>
                  <a:ext cx="31" cy="47"/>
                </a:xfrm>
                <a:prstGeom prst="line">
                  <a:avLst/>
                </a:prstGeom>
                <a:noFill/>
                <a:ln w="0">
                  <a:solidFill>
                    <a:srgbClr val="E5E5E5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111" name="Line 1434"/>
              <p:cNvSpPr>
                <a:spLocks noChangeShapeType="1"/>
              </p:cNvSpPr>
              <p:nvPr/>
            </p:nvSpPr>
            <p:spPr bwMode="auto">
              <a:xfrm flipH="1" flipV="1">
                <a:off x="1052" y="1500"/>
                <a:ext cx="27" cy="45"/>
              </a:xfrm>
              <a:prstGeom prst="line">
                <a:avLst/>
              </a:prstGeom>
              <a:noFill/>
              <a:ln w="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2" name="Line 1435"/>
              <p:cNvSpPr>
                <a:spLocks noChangeShapeType="1"/>
              </p:cNvSpPr>
              <p:nvPr/>
            </p:nvSpPr>
            <p:spPr bwMode="auto">
              <a:xfrm flipV="1">
                <a:off x="1019" y="1424"/>
                <a:ext cx="50" cy="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3" name="Freeform 1436"/>
              <p:cNvSpPr>
                <a:spLocks/>
              </p:cNvSpPr>
              <p:nvPr/>
            </p:nvSpPr>
            <p:spPr bwMode="auto">
              <a:xfrm>
                <a:off x="1072" y="1467"/>
                <a:ext cx="8" cy="15"/>
              </a:xfrm>
              <a:custGeom>
                <a:avLst/>
                <a:gdLst>
                  <a:gd name="T0" fmla="*/ 0 w 15"/>
                  <a:gd name="T1" fmla="*/ 1 h 30"/>
                  <a:gd name="T2" fmla="*/ 1 w 15"/>
                  <a:gd name="T3" fmla="*/ 1 h 30"/>
                  <a:gd name="T4" fmla="*/ 1 w 15"/>
                  <a:gd name="T5" fmla="*/ 1 h 30"/>
                  <a:gd name="T6" fmla="*/ 1 w 15"/>
                  <a:gd name="T7" fmla="*/ 1 h 30"/>
                  <a:gd name="T8" fmla="*/ 1 w 15"/>
                  <a:gd name="T9" fmla="*/ 1 h 30"/>
                  <a:gd name="T10" fmla="*/ 1 w 15"/>
                  <a:gd name="T11" fmla="*/ 1 h 30"/>
                  <a:gd name="T12" fmla="*/ 1 w 15"/>
                  <a:gd name="T13" fmla="*/ 1 h 30"/>
                  <a:gd name="T14" fmla="*/ 1 w 15"/>
                  <a:gd name="T15" fmla="*/ 1 h 30"/>
                  <a:gd name="T16" fmla="*/ 1 w 15"/>
                  <a:gd name="T17" fmla="*/ 1 h 30"/>
                  <a:gd name="T18" fmla="*/ 1 w 15"/>
                  <a:gd name="T19" fmla="*/ 1 h 30"/>
                  <a:gd name="T20" fmla="*/ 1 w 15"/>
                  <a:gd name="T21" fmla="*/ 1 h 30"/>
                  <a:gd name="T22" fmla="*/ 1 w 15"/>
                  <a:gd name="T23" fmla="*/ 1 h 30"/>
                  <a:gd name="T24" fmla="*/ 1 w 15"/>
                  <a:gd name="T25" fmla="*/ 1 h 30"/>
                  <a:gd name="T26" fmla="*/ 1 w 15"/>
                  <a:gd name="T27" fmla="*/ 1 h 30"/>
                  <a:gd name="T28" fmla="*/ 1 w 15"/>
                  <a:gd name="T29" fmla="*/ 1 h 30"/>
                  <a:gd name="T30" fmla="*/ 1 w 15"/>
                  <a:gd name="T31" fmla="*/ 1 h 30"/>
                  <a:gd name="T32" fmla="*/ 1 w 15"/>
                  <a:gd name="T33" fmla="*/ 1 h 30"/>
                  <a:gd name="T34" fmla="*/ 1 w 15"/>
                  <a:gd name="T35" fmla="*/ 1 h 30"/>
                  <a:gd name="T36" fmla="*/ 1 w 15"/>
                  <a:gd name="T37" fmla="*/ 1 h 30"/>
                  <a:gd name="T38" fmla="*/ 1 w 15"/>
                  <a:gd name="T39" fmla="*/ 1 h 30"/>
                  <a:gd name="T40" fmla="*/ 1 w 15"/>
                  <a:gd name="T41" fmla="*/ 1 h 30"/>
                  <a:gd name="T42" fmla="*/ 1 w 15"/>
                  <a:gd name="T43" fmla="*/ 1 h 30"/>
                  <a:gd name="T44" fmla="*/ 1 w 15"/>
                  <a:gd name="T45" fmla="*/ 1 h 30"/>
                  <a:gd name="T46" fmla="*/ 1 w 15"/>
                  <a:gd name="T47" fmla="*/ 1 h 30"/>
                  <a:gd name="T48" fmla="*/ 1 w 15"/>
                  <a:gd name="T49" fmla="*/ 1 h 30"/>
                  <a:gd name="T50" fmla="*/ 1 w 15"/>
                  <a:gd name="T51" fmla="*/ 1 h 30"/>
                  <a:gd name="T52" fmla="*/ 1 w 15"/>
                  <a:gd name="T53" fmla="*/ 1 h 30"/>
                  <a:gd name="T54" fmla="*/ 1 w 15"/>
                  <a:gd name="T55" fmla="*/ 1 h 30"/>
                  <a:gd name="T56" fmla="*/ 1 w 15"/>
                  <a:gd name="T57" fmla="*/ 1 h 30"/>
                  <a:gd name="T58" fmla="*/ 1 w 15"/>
                  <a:gd name="T59" fmla="*/ 1 h 30"/>
                  <a:gd name="T60" fmla="*/ 1 w 15"/>
                  <a:gd name="T61" fmla="*/ 1 h 30"/>
                  <a:gd name="T62" fmla="*/ 1 w 15"/>
                  <a:gd name="T63" fmla="*/ 1 h 30"/>
                  <a:gd name="T64" fmla="*/ 1 w 15"/>
                  <a:gd name="T65" fmla="*/ 1 h 30"/>
                  <a:gd name="T66" fmla="*/ 1 w 15"/>
                  <a:gd name="T67" fmla="*/ 1 h 30"/>
                  <a:gd name="T68" fmla="*/ 1 w 15"/>
                  <a:gd name="T69" fmla="*/ 0 h 30"/>
                  <a:gd name="T70" fmla="*/ 1 w 15"/>
                  <a:gd name="T71" fmla="*/ 0 h 30"/>
                  <a:gd name="T72" fmla="*/ 0 w 15"/>
                  <a:gd name="T73" fmla="*/ 1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"/>
                  <a:gd name="T112" fmla="*/ 0 h 30"/>
                  <a:gd name="T113" fmla="*/ 15 w 15"/>
                  <a:gd name="T114" fmla="*/ 30 h 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" h="30">
                    <a:moveTo>
                      <a:pt x="0" y="6"/>
                    </a:moveTo>
                    <a:lnTo>
                      <a:pt x="1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4" name="Freeform 1437"/>
              <p:cNvSpPr>
                <a:spLocks/>
              </p:cNvSpPr>
              <p:nvPr/>
            </p:nvSpPr>
            <p:spPr bwMode="auto">
              <a:xfrm>
                <a:off x="1072" y="1467"/>
                <a:ext cx="8" cy="15"/>
              </a:xfrm>
              <a:custGeom>
                <a:avLst/>
                <a:gdLst>
                  <a:gd name="T0" fmla="*/ 0 w 15"/>
                  <a:gd name="T1" fmla="*/ 1 h 30"/>
                  <a:gd name="T2" fmla="*/ 1 w 15"/>
                  <a:gd name="T3" fmla="*/ 1 h 30"/>
                  <a:gd name="T4" fmla="*/ 1 w 15"/>
                  <a:gd name="T5" fmla="*/ 1 h 30"/>
                  <a:gd name="T6" fmla="*/ 1 w 15"/>
                  <a:gd name="T7" fmla="*/ 1 h 30"/>
                  <a:gd name="T8" fmla="*/ 1 w 15"/>
                  <a:gd name="T9" fmla="*/ 1 h 30"/>
                  <a:gd name="T10" fmla="*/ 1 w 15"/>
                  <a:gd name="T11" fmla="*/ 1 h 30"/>
                  <a:gd name="T12" fmla="*/ 1 w 15"/>
                  <a:gd name="T13" fmla="*/ 1 h 30"/>
                  <a:gd name="T14" fmla="*/ 1 w 15"/>
                  <a:gd name="T15" fmla="*/ 1 h 30"/>
                  <a:gd name="T16" fmla="*/ 1 w 15"/>
                  <a:gd name="T17" fmla="*/ 1 h 30"/>
                  <a:gd name="T18" fmla="*/ 1 w 15"/>
                  <a:gd name="T19" fmla="*/ 1 h 30"/>
                  <a:gd name="T20" fmla="*/ 1 w 15"/>
                  <a:gd name="T21" fmla="*/ 1 h 30"/>
                  <a:gd name="T22" fmla="*/ 1 w 15"/>
                  <a:gd name="T23" fmla="*/ 1 h 30"/>
                  <a:gd name="T24" fmla="*/ 1 w 15"/>
                  <a:gd name="T25" fmla="*/ 1 h 30"/>
                  <a:gd name="T26" fmla="*/ 1 w 15"/>
                  <a:gd name="T27" fmla="*/ 1 h 30"/>
                  <a:gd name="T28" fmla="*/ 1 w 15"/>
                  <a:gd name="T29" fmla="*/ 1 h 30"/>
                  <a:gd name="T30" fmla="*/ 1 w 15"/>
                  <a:gd name="T31" fmla="*/ 1 h 30"/>
                  <a:gd name="T32" fmla="*/ 1 w 15"/>
                  <a:gd name="T33" fmla="*/ 1 h 30"/>
                  <a:gd name="T34" fmla="*/ 1 w 15"/>
                  <a:gd name="T35" fmla="*/ 1 h 30"/>
                  <a:gd name="T36" fmla="*/ 1 w 15"/>
                  <a:gd name="T37" fmla="*/ 1 h 30"/>
                  <a:gd name="T38" fmla="*/ 1 w 15"/>
                  <a:gd name="T39" fmla="*/ 1 h 30"/>
                  <a:gd name="T40" fmla="*/ 1 w 15"/>
                  <a:gd name="T41" fmla="*/ 1 h 30"/>
                  <a:gd name="T42" fmla="*/ 1 w 15"/>
                  <a:gd name="T43" fmla="*/ 1 h 30"/>
                  <a:gd name="T44" fmla="*/ 1 w 15"/>
                  <a:gd name="T45" fmla="*/ 1 h 30"/>
                  <a:gd name="T46" fmla="*/ 1 w 15"/>
                  <a:gd name="T47" fmla="*/ 1 h 30"/>
                  <a:gd name="T48" fmla="*/ 1 w 15"/>
                  <a:gd name="T49" fmla="*/ 1 h 30"/>
                  <a:gd name="T50" fmla="*/ 1 w 15"/>
                  <a:gd name="T51" fmla="*/ 0 h 30"/>
                  <a:gd name="T52" fmla="*/ 1 w 15"/>
                  <a:gd name="T53" fmla="*/ 0 h 30"/>
                  <a:gd name="T54" fmla="*/ 0 w 15"/>
                  <a:gd name="T55" fmla="*/ 1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30"/>
                  <a:gd name="T86" fmla="*/ 15 w 15"/>
                  <a:gd name="T87" fmla="*/ 30 h 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30">
                    <a:moveTo>
                      <a:pt x="0" y="6"/>
                    </a:moveTo>
                    <a:lnTo>
                      <a:pt x="1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5" name="Freeform 1438"/>
              <p:cNvSpPr>
                <a:spLocks/>
              </p:cNvSpPr>
              <p:nvPr/>
            </p:nvSpPr>
            <p:spPr bwMode="auto">
              <a:xfrm>
                <a:off x="1083" y="1421"/>
                <a:ext cx="84" cy="130"/>
              </a:xfrm>
              <a:custGeom>
                <a:avLst/>
                <a:gdLst>
                  <a:gd name="T0" fmla="*/ 1 w 167"/>
                  <a:gd name="T1" fmla="*/ 0 h 261"/>
                  <a:gd name="T2" fmla="*/ 1 w 167"/>
                  <a:gd name="T3" fmla="*/ 0 h 261"/>
                  <a:gd name="T4" fmla="*/ 1 w 167"/>
                  <a:gd name="T5" fmla="*/ 0 h 261"/>
                  <a:gd name="T6" fmla="*/ 1 w 167"/>
                  <a:gd name="T7" fmla="*/ 0 h 261"/>
                  <a:gd name="T8" fmla="*/ 1 w 167"/>
                  <a:gd name="T9" fmla="*/ 0 h 261"/>
                  <a:gd name="T10" fmla="*/ 1 w 167"/>
                  <a:gd name="T11" fmla="*/ 0 h 261"/>
                  <a:gd name="T12" fmla="*/ 1 w 167"/>
                  <a:gd name="T13" fmla="*/ 0 h 261"/>
                  <a:gd name="T14" fmla="*/ 1 w 167"/>
                  <a:gd name="T15" fmla="*/ 0 h 261"/>
                  <a:gd name="T16" fmla="*/ 1 w 167"/>
                  <a:gd name="T17" fmla="*/ 0 h 261"/>
                  <a:gd name="T18" fmla="*/ 1 w 167"/>
                  <a:gd name="T19" fmla="*/ 0 h 261"/>
                  <a:gd name="T20" fmla="*/ 1 w 167"/>
                  <a:gd name="T21" fmla="*/ 0 h 261"/>
                  <a:gd name="T22" fmla="*/ 1 w 167"/>
                  <a:gd name="T23" fmla="*/ 0 h 261"/>
                  <a:gd name="T24" fmla="*/ 1 w 167"/>
                  <a:gd name="T25" fmla="*/ 0 h 261"/>
                  <a:gd name="T26" fmla="*/ 1 w 167"/>
                  <a:gd name="T27" fmla="*/ 1 h 261"/>
                  <a:gd name="T28" fmla="*/ 1 w 167"/>
                  <a:gd name="T29" fmla="*/ 1 h 261"/>
                  <a:gd name="T30" fmla="*/ 1 w 167"/>
                  <a:gd name="T31" fmla="*/ 1 h 261"/>
                  <a:gd name="T32" fmla="*/ 1 w 167"/>
                  <a:gd name="T33" fmla="*/ 1 h 261"/>
                  <a:gd name="T34" fmla="*/ 1 w 167"/>
                  <a:gd name="T35" fmla="*/ 1 h 261"/>
                  <a:gd name="T36" fmla="*/ 0 w 167"/>
                  <a:gd name="T37" fmla="*/ 0 h 261"/>
                  <a:gd name="T38" fmla="*/ 1 w 167"/>
                  <a:gd name="T39" fmla="*/ 0 h 2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7"/>
                  <a:gd name="T61" fmla="*/ 0 h 261"/>
                  <a:gd name="T62" fmla="*/ 167 w 167"/>
                  <a:gd name="T63" fmla="*/ 261 h 2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7" h="261">
                    <a:moveTo>
                      <a:pt x="167" y="0"/>
                    </a:moveTo>
                    <a:lnTo>
                      <a:pt x="139" y="210"/>
                    </a:lnTo>
                    <a:lnTo>
                      <a:pt x="138" y="215"/>
                    </a:lnTo>
                    <a:lnTo>
                      <a:pt x="137" y="221"/>
                    </a:lnTo>
                    <a:lnTo>
                      <a:pt x="136" y="226"/>
                    </a:lnTo>
                    <a:lnTo>
                      <a:pt x="132" y="232"/>
                    </a:lnTo>
                    <a:lnTo>
                      <a:pt x="129" y="236"/>
                    </a:lnTo>
                    <a:lnTo>
                      <a:pt x="125" y="239"/>
                    </a:lnTo>
                    <a:lnTo>
                      <a:pt x="118" y="243"/>
                    </a:lnTo>
                    <a:lnTo>
                      <a:pt x="110" y="245"/>
                    </a:lnTo>
                    <a:lnTo>
                      <a:pt x="98" y="247"/>
                    </a:lnTo>
                    <a:lnTo>
                      <a:pt x="83" y="250"/>
                    </a:lnTo>
                    <a:lnTo>
                      <a:pt x="65" y="252"/>
                    </a:lnTo>
                    <a:lnTo>
                      <a:pt x="48" y="256"/>
                    </a:lnTo>
                    <a:lnTo>
                      <a:pt x="30" y="258"/>
                    </a:lnTo>
                    <a:lnTo>
                      <a:pt x="16" y="259"/>
                    </a:lnTo>
                    <a:lnTo>
                      <a:pt x="6" y="261"/>
                    </a:lnTo>
                    <a:lnTo>
                      <a:pt x="3" y="261"/>
                    </a:lnTo>
                    <a:lnTo>
                      <a:pt x="0" y="17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6" name="Freeform 1439"/>
              <p:cNvSpPr>
                <a:spLocks/>
              </p:cNvSpPr>
              <p:nvPr/>
            </p:nvSpPr>
            <p:spPr bwMode="auto">
              <a:xfrm>
                <a:off x="1083" y="1421"/>
                <a:ext cx="84" cy="130"/>
              </a:xfrm>
              <a:custGeom>
                <a:avLst/>
                <a:gdLst>
                  <a:gd name="T0" fmla="*/ 1 w 167"/>
                  <a:gd name="T1" fmla="*/ 0 h 261"/>
                  <a:gd name="T2" fmla="*/ 1 w 167"/>
                  <a:gd name="T3" fmla="*/ 0 h 261"/>
                  <a:gd name="T4" fmla="*/ 1 w 167"/>
                  <a:gd name="T5" fmla="*/ 0 h 261"/>
                  <a:gd name="T6" fmla="*/ 1 w 167"/>
                  <a:gd name="T7" fmla="*/ 0 h 261"/>
                  <a:gd name="T8" fmla="*/ 1 w 167"/>
                  <a:gd name="T9" fmla="*/ 0 h 261"/>
                  <a:gd name="T10" fmla="*/ 1 w 167"/>
                  <a:gd name="T11" fmla="*/ 0 h 261"/>
                  <a:gd name="T12" fmla="*/ 1 w 167"/>
                  <a:gd name="T13" fmla="*/ 0 h 261"/>
                  <a:gd name="T14" fmla="*/ 1 w 167"/>
                  <a:gd name="T15" fmla="*/ 0 h 261"/>
                  <a:gd name="T16" fmla="*/ 1 w 167"/>
                  <a:gd name="T17" fmla="*/ 0 h 261"/>
                  <a:gd name="T18" fmla="*/ 1 w 167"/>
                  <a:gd name="T19" fmla="*/ 0 h 261"/>
                  <a:gd name="T20" fmla="*/ 1 w 167"/>
                  <a:gd name="T21" fmla="*/ 0 h 261"/>
                  <a:gd name="T22" fmla="*/ 1 w 167"/>
                  <a:gd name="T23" fmla="*/ 0 h 261"/>
                  <a:gd name="T24" fmla="*/ 1 w 167"/>
                  <a:gd name="T25" fmla="*/ 0 h 261"/>
                  <a:gd name="T26" fmla="*/ 1 w 167"/>
                  <a:gd name="T27" fmla="*/ 1 h 261"/>
                  <a:gd name="T28" fmla="*/ 1 w 167"/>
                  <a:gd name="T29" fmla="*/ 1 h 261"/>
                  <a:gd name="T30" fmla="*/ 1 w 167"/>
                  <a:gd name="T31" fmla="*/ 1 h 261"/>
                  <a:gd name="T32" fmla="*/ 1 w 167"/>
                  <a:gd name="T33" fmla="*/ 1 h 261"/>
                  <a:gd name="T34" fmla="*/ 1 w 167"/>
                  <a:gd name="T35" fmla="*/ 1 h 261"/>
                  <a:gd name="T36" fmla="*/ 0 w 167"/>
                  <a:gd name="T37" fmla="*/ 0 h 261"/>
                  <a:gd name="T38" fmla="*/ 1 w 167"/>
                  <a:gd name="T39" fmla="*/ 0 h 2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7"/>
                  <a:gd name="T61" fmla="*/ 0 h 261"/>
                  <a:gd name="T62" fmla="*/ 167 w 167"/>
                  <a:gd name="T63" fmla="*/ 261 h 26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7" h="261">
                    <a:moveTo>
                      <a:pt x="167" y="0"/>
                    </a:moveTo>
                    <a:lnTo>
                      <a:pt x="139" y="210"/>
                    </a:lnTo>
                    <a:lnTo>
                      <a:pt x="138" y="215"/>
                    </a:lnTo>
                    <a:lnTo>
                      <a:pt x="137" y="221"/>
                    </a:lnTo>
                    <a:lnTo>
                      <a:pt x="136" y="226"/>
                    </a:lnTo>
                    <a:lnTo>
                      <a:pt x="132" y="232"/>
                    </a:lnTo>
                    <a:lnTo>
                      <a:pt x="129" y="236"/>
                    </a:lnTo>
                    <a:lnTo>
                      <a:pt x="125" y="239"/>
                    </a:lnTo>
                    <a:lnTo>
                      <a:pt x="118" y="243"/>
                    </a:lnTo>
                    <a:lnTo>
                      <a:pt x="110" y="245"/>
                    </a:lnTo>
                    <a:lnTo>
                      <a:pt x="98" y="247"/>
                    </a:lnTo>
                    <a:lnTo>
                      <a:pt x="83" y="250"/>
                    </a:lnTo>
                    <a:lnTo>
                      <a:pt x="65" y="252"/>
                    </a:lnTo>
                    <a:lnTo>
                      <a:pt x="48" y="256"/>
                    </a:lnTo>
                    <a:lnTo>
                      <a:pt x="30" y="258"/>
                    </a:lnTo>
                    <a:lnTo>
                      <a:pt x="16" y="259"/>
                    </a:lnTo>
                    <a:lnTo>
                      <a:pt x="6" y="261"/>
                    </a:lnTo>
                    <a:lnTo>
                      <a:pt x="3" y="261"/>
                    </a:lnTo>
                    <a:lnTo>
                      <a:pt x="0" y="17"/>
                    </a:lnTo>
                    <a:lnTo>
                      <a:pt x="1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7" name="Rectangle 1440"/>
              <p:cNvSpPr>
                <a:spLocks noChangeArrowheads="1"/>
              </p:cNvSpPr>
              <p:nvPr/>
            </p:nvSpPr>
            <p:spPr bwMode="auto">
              <a:xfrm>
                <a:off x="1084" y="1436"/>
                <a:ext cx="3" cy="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18" name="Freeform 1441"/>
              <p:cNvSpPr>
                <a:spLocks/>
              </p:cNvSpPr>
              <p:nvPr/>
            </p:nvSpPr>
            <p:spPr bwMode="auto">
              <a:xfrm>
                <a:off x="1087" y="1435"/>
                <a:ext cx="9" cy="15"/>
              </a:xfrm>
              <a:custGeom>
                <a:avLst/>
                <a:gdLst>
                  <a:gd name="T0" fmla="*/ 0 w 18"/>
                  <a:gd name="T1" fmla="*/ 1 h 29"/>
                  <a:gd name="T2" fmla="*/ 1 w 18"/>
                  <a:gd name="T3" fmla="*/ 0 h 29"/>
                  <a:gd name="T4" fmla="*/ 1 w 18"/>
                  <a:gd name="T5" fmla="*/ 1 h 29"/>
                  <a:gd name="T6" fmla="*/ 1 w 18"/>
                  <a:gd name="T7" fmla="*/ 1 h 29"/>
                  <a:gd name="T8" fmla="*/ 1 w 18"/>
                  <a:gd name="T9" fmla="*/ 1 h 29"/>
                  <a:gd name="T10" fmla="*/ 0 w 18"/>
                  <a:gd name="T11" fmla="*/ 1 h 29"/>
                  <a:gd name="T12" fmla="*/ 0 w 18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9"/>
                  <a:gd name="T23" fmla="*/ 18 w 1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9">
                    <a:moveTo>
                      <a:pt x="0" y="1"/>
                    </a:moveTo>
                    <a:lnTo>
                      <a:pt x="16" y="0"/>
                    </a:lnTo>
                    <a:lnTo>
                      <a:pt x="18" y="3"/>
                    </a:lnTo>
                    <a:lnTo>
                      <a:pt x="17" y="23"/>
                    </a:lnTo>
                    <a:lnTo>
                      <a:pt x="15" y="27"/>
                    </a:lnTo>
                    <a:lnTo>
                      <a:pt x="0" y="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9" name="Freeform 1442"/>
              <p:cNvSpPr>
                <a:spLocks/>
              </p:cNvSpPr>
              <p:nvPr/>
            </p:nvSpPr>
            <p:spPr bwMode="auto">
              <a:xfrm>
                <a:off x="1087" y="1435"/>
                <a:ext cx="9" cy="15"/>
              </a:xfrm>
              <a:custGeom>
                <a:avLst/>
                <a:gdLst>
                  <a:gd name="T0" fmla="*/ 0 w 18"/>
                  <a:gd name="T1" fmla="*/ 1 h 29"/>
                  <a:gd name="T2" fmla="*/ 1 w 18"/>
                  <a:gd name="T3" fmla="*/ 0 h 29"/>
                  <a:gd name="T4" fmla="*/ 1 w 18"/>
                  <a:gd name="T5" fmla="*/ 1 h 29"/>
                  <a:gd name="T6" fmla="*/ 1 w 18"/>
                  <a:gd name="T7" fmla="*/ 1 h 29"/>
                  <a:gd name="T8" fmla="*/ 1 w 18"/>
                  <a:gd name="T9" fmla="*/ 1 h 29"/>
                  <a:gd name="T10" fmla="*/ 0 w 18"/>
                  <a:gd name="T11" fmla="*/ 1 h 29"/>
                  <a:gd name="T12" fmla="*/ 0 w 18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9"/>
                  <a:gd name="T23" fmla="*/ 18 w 1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9">
                    <a:moveTo>
                      <a:pt x="0" y="1"/>
                    </a:moveTo>
                    <a:lnTo>
                      <a:pt x="16" y="0"/>
                    </a:lnTo>
                    <a:lnTo>
                      <a:pt x="18" y="3"/>
                    </a:lnTo>
                    <a:lnTo>
                      <a:pt x="17" y="23"/>
                    </a:lnTo>
                    <a:lnTo>
                      <a:pt x="15" y="27"/>
                    </a:lnTo>
                    <a:lnTo>
                      <a:pt x="0" y="29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0" name="Rectangle 1443"/>
              <p:cNvSpPr>
                <a:spLocks noChangeArrowheads="1"/>
              </p:cNvSpPr>
              <p:nvPr/>
            </p:nvSpPr>
            <p:spPr bwMode="auto">
              <a:xfrm>
                <a:off x="1085" y="1525"/>
                <a:ext cx="3" cy="14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21" name="Freeform 1444"/>
              <p:cNvSpPr>
                <a:spLocks/>
              </p:cNvSpPr>
              <p:nvPr/>
            </p:nvSpPr>
            <p:spPr bwMode="auto">
              <a:xfrm>
                <a:off x="1088" y="1524"/>
                <a:ext cx="9" cy="15"/>
              </a:xfrm>
              <a:custGeom>
                <a:avLst/>
                <a:gdLst>
                  <a:gd name="T0" fmla="*/ 0 w 16"/>
                  <a:gd name="T1" fmla="*/ 1 h 30"/>
                  <a:gd name="T2" fmla="*/ 1 w 16"/>
                  <a:gd name="T3" fmla="*/ 0 h 30"/>
                  <a:gd name="T4" fmla="*/ 1 w 16"/>
                  <a:gd name="T5" fmla="*/ 1 h 30"/>
                  <a:gd name="T6" fmla="*/ 1 w 16"/>
                  <a:gd name="T7" fmla="*/ 1 h 30"/>
                  <a:gd name="T8" fmla="*/ 1 w 16"/>
                  <a:gd name="T9" fmla="*/ 1 h 30"/>
                  <a:gd name="T10" fmla="*/ 0 w 16"/>
                  <a:gd name="T11" fmla="*/ 1 h 30"/>
                  <a:gd name="T12" fmla="*/ 0 w 16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0"/>
                  <a:gd name="T23" fmla="*/ 16 w 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0">
                    <a:moveTo>
                      <a:pt x="0" y="2"/>
                    </a:moveTo>
                    <a:lnTo>
                      <a:pt x="15" y="0"/>
                    </a:lnTo>
                    <a:lnTo>
                      <a:pt x="16" y="3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2" name="Freeform 1445"/>
              <p:cNvSpPr>
                <a:spLocks/>
              </p:cNvSpPr>
              <p:nvPr/>
            </p:nvSpPr>
            <p:spPr bwMode="auto">
              <a:xfrm>
                <a:off x="1088" y="1524"/>
                <a:ext cx="9" cy="15"/>
              </a:xfrm>
              <a:custGeom>
                <a:avLst/>
                <a:gdLst>
                  <a:gd name="T0" fmla="*/ 0 w 16"/>
                  <a:gd name="T1" fmla="*/ 1 h 30"/>
                  <a:gd name="T2" fmla="*/ 1 w 16"/>
                  <a:gd name="T3" fmla="*/ 0 h 30"/>
                  <a:gd name="T4" fmla="*/ 1 w 16"/>
                  <a:gd name="T5" fmla="*/ 1 h 30"/>
                  <a:gd name="T6" fmla="*/ 1 w 16"/>
                  <a:gd name="T7" fmla="*/ 1 h 30"/>
                  <a:gd name="T8" fmla="*/ 1 w 16"/>
                  <a:gd name="T9" fmla="*/ 1 h 30"/>
                  <a:gd name="T10" fmla="*/ 0 w 16"/>
                  <a:gd name="T11" fmla="*/ 1 h 30"/>
                  <a:gd name="T12" fmla="*/ 0 w 16"/>
                  <a:gd name="T13" fmla="*/ 1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0"/>
                  <a:gd name="T23" fmla="*/ 16 w 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0">
                    <a:moveTo>
                      <a:pt x="0" y="2"/>
                    </a:moveTo>
                    <a:lnTo>
                      <a:pt x="15" y="0"/>
                    </a:lnTo>
                    <a:lnTo>
                      <a:pt x="16" y="3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3" name="Freeform 1446"/>
              <p:cNvSpPr>
                <a:spLocks/>
              </p:cNvSpPr>
              <p:nvPr/>
            </p:nvSpPr>
            <p:spPr bwMode="auto">
              <a:xfrm>
                <a:off x="593" y="1304"/>
                <a:ext cx="502" cy="27"/>
              </a:xfrm>
              <a:custGeom>
                <a:avLst/>
                <a:gdLst>
                  <a:gd name="T0" fmla="*/ 4 w 1003"/>
                  <a:gd name="T1" fmla="*/ 0 h 55"/>
                  <a:gd name="T2" fmla="*/ 4 w 1003"/>
                  <a:gd name="T3" fmla="*/ 0 h 55"/>
                  <a:gd name="T4" fmla="*/ 4 w 1003"/>
                  <a:gd name="T5" fmla="*/ 0 h 55"/>
                  <a:gd name="T6" fmla="*/ 4 w 1003"/>
                  <a:gd name="T7" fmla="*/ 0 h 55"/>
                  <a:gd name="T8" fmla="*/ 4 w 1003"/>
                  <a:gd name="T9" fmla="*/ 0 h 55"/>
                  <a:gd name="T10" fmla="*/ 4 w 1003"/>
                  <a:gd name="T11" fmla="*/ 0 h 55"/>
                  <a:gd name="T12" fmla="*/ 4 w 1003"/>
                  <a:gd name="T13" fmla="*/ 0 h 55"/>
                  <a:gd name="T14" fmla="*/ 4 w 1003"/>
                  <a:gd name="T15" fmla="*/ 0 h 55"/>
                  <a:gd name="T16" fmla="*/ 4 w 1003"/>
                  <a:gd name="T17" fmla="*/ 0 h 55"/>
                  <a:gd name="T18" fmla="*/ 4 w 1003"/>
                  <a:gd name="T19" fmla="*/ 0 h 55"/>
                  <a:gd name="T20" fmla="*/ 4 w 1003"/>
                  <a:gd name="T21" fmla="*/ 0 h 55"/>
                  <a:gd name="T22" fmla="*/ 4 w 1003"/>
                  <a:gd name="T23" fmla="*/ 0 h 55"/>
                  <a:gd name="T24" fmla="*/ 4 w 1003"/>
                  <a:gd name="T25" fmla="*/ 0 h 55"/>
                  <a:gd name="T26" fmla="*/ 4 w 1003"/>
                  <a:gd name="T27" fmla="*/ 0 h 55"/>
                  <a:gd name="T28" fmla="*/ 3 w 1003"/>
                  <a:gd name="T29" fmla="*/ 0 h 55"/>
                  <a:gd name="T30" fmla="*/ 2 w 1003"/>
                  <a:gd name="T31" fmla="*/ 0 h 55"/>
                  <a:gd name="T32" fmla="*/ 2 w 1003"/>
                  <a:gd name="T33" fmla="*/ 0 h 55"/>
                  <a:gd name="T34" fmla="*/ 1 w 1003"/>
                  <a:gd name="T35" fmla="*/ 0 h 55"/>
                  <a:gd name="T36" fmla="*/ 1 w 1003"/>
                  <a:gd name="T37" fmla="*/ 0 h 55"/>
                  <a:gd name="T38" fmla="*/ 1 w 1003"/>
                  <a:gd name="T39" fmla="*/ 0 h 55"/>
                  <a:gd name="T40" fmla="*/ 1 w 1003"/>
                  <a:gd name="T41" fmla="*/ 0 h 55"/>
                  <a:gd name="T42" fmla="*/ 1 w 1003"/>
                  <a:gd name="T43" fmla="*/ 0 h 55"/>
                  <a:gd name="T44" fmla="*/ 1 w 1003"/>
                  <a:gd name="T45" fmla="*/ 0 h 55"/>
                  <a:gd name="T46" fmla="*/ 1 w 1003"/>
                  <a:gd name="T47" fmla="*/ 0 h 55"/>
                  <a:gd name="T48" fmla="*/ 1 w 1003"/>
                  <a:gd name="T49" fmla="*/ 0 h 55"/>
                  <a:gd name="T50" fmla="*/ 1 w 1003"/>
                  <a:gd name="T51" fmla="*/ 0 h 55"/>
                  <a:gd name="T52" fmla="*/ 1 w 1003"/>
                  <a:gd name="T53" fmla="*/ 0 h 55"/>
                  <a:gd name="T54" fmla="*/ 0 w 1003"/>
                  <a:gd name="T55" fmla="*/ 0 h 55"/>
                  <a:gd name="T56" fmla="*/ 1 w 1003"/>
                  <a:gd name="T57" fmla="*/ 0 h 55"/>
                  <a:gd name="T58" fmla="*/ 1 w 1003"/>
                  <a:gd name="T59" fmla="*/ 0 h 55"/>
                  <a:gd name="T60" fmla="*/ 1 w 1003"/>
                  <a:gd name="T61" fmla="*/ 0 h 55"/>
                  <a:gd name="T62" fmla="*/ 2 w 1003"/>
                  <a:gd name="T63" fmla="*/ 0 h 55"/>
                  <a:gd name="T64" fmla="*/ 2 w 1003"/>
                  <a:gd name="T65" fmla="*/ 0 h 55"/>
                  <a:gd name="T66" fmla="*/ 2 w 1003"/>
                  <a:gd name="T67" fmla="*/ 0 h 55"/>
                  <a:gd name="T68" fmla="*/ 3 w 1003"/>
                  <a:gd name="T69" fmla="*/ 0 h 55"/>
                  <a:gd name="T70" fmla="*/ 3 w 1003"/>
                  <a:gd name="T71" fmla="*/ 0 h 55"/>
                  <a:gd name="T72" fmla="*/ 3 w 1003"/>
                  <a:gd name="T73" fmla="*/ 0 h 55"/>
                  <a:gd name="T74" fmla="*/ 3 w 1003"/>
                  <a:gd name="T75" fmla="*/ 0 h 55"/>
                  <a:gd name="T76" fmla="*/ 3 w 1003"/>
                  <a:gd name="T77" fmla="*/ 0 h 55"/>
                  <a:gd name="T78" fmla="*/ 3 w 1003"/>
                  <a:gd name="T79" fmla="*/ 0 h 55"/>
                  <a:gd name="T80" fmla="*/ 3 w 1003"/>
                  <a:gd name="T81" fmla="*/ 0 h 55"/>
                  <a:gd name="T82" fmla="*/ 3 w 1003"/>
                  <a:gd name="T83" fmla="*/ 0 h 55"/>
                  <a:gd name="T84" fmla="*/ 3 w 1003"/>
                  <a:gd name="T85" fmla="*/ 0 h 55"/>
                  <a:gd name="T86" fmla="*/ 4 w 1003"/>
                  <a:gd name="T87" fmla="*/ 0 h 55"/>
                  <a:gd name="T88" fmla="*/ 4 w 1003"/>
                  <a:gd name="T89" fmla="*/ 0 h 55"/>
                  <a:gd name="T90" fmla="*/ 4 w 1003"/>
                  <a:gd name="T91" fmla="*/ 0 h 55"/>
                  <a:gd name="T92" fmla="*/ 4 w 1003"/>
                  <a:gd name="T93" fmla="*/ 0 h 55"/>
                  <a:gd name="T94" fmla="*/ 4 w 1003"/>
                  <a:gd name="T95" fmla="*/ 0 h 55"/>
                  <a:gd name="T96" fmla="*/ 4 w 1003"/>
                  <a:gd name="T97" fmla="*/ 0 h 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3"/>
                  <a:gd name="T148" fmla="*/ 0 h 55"/>
                  <a:gd name="T149" fmla="*/ 1003 w 1003"/>
                  <a:gd name="T150" fmla="*/ 55 h 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3" h="55">
                    <a:moveTo>
                      <a:pt x="786" y="55"/>
                    </a:moveTo>
                    <a:lnTo>
                      <a:pt x="1003" y="46"/>
                    </a:lnTo>
                    <a:lnTo>
                      <a:pt x="1002" y="39"/>
                    </a:lnTo>
                    <a:lnTo>
                      <a:pt x="999" y="33"/>
                    </a:lnTo>
                    <a:lnTo>
                      <a:pt x="996" y="25"/>
                    </a:lnTo>
                    <a:lnTo>
                      <a:pt x="991" y="17"/>
                    </a:lnTo>
                    <a:lnTo>
                      <a:pt x="984" y="11"/>
                    </a:lnTo>
                    <a:lnTo>
                      <a:pt x="975" y="5"/>
                    </a:lnTo>
                    <a:lnTo>
                      <a:pt x="971" y="3"/>
                    </a:lnTo>
                    <a:lnTo>
                      <a:pt x="964" y="1"/>
                    </a:lnTo>
                    <a:lnTo>
                      <a:pt x="959" y="0"/>
                    </a:lnTo>
                    <a:lnTo>
                      <a:pt x="951" y="0"/>
                    </a:lnTo>
                    <a:lnTo>
                      <a:pt x="902" y="0"/>
                    </a:lnTo>
                    <a:lnTo>
                      <a:pt x="797" y="0"/>
                    </a:lnTo>
                    <a:lnTo>
                      <a:pt x="653" y="1"/>
                    </a:lnTo>
                    <a:lnTo>
                      <a:pt x="492" y="2"/>
                    </a:lnTo>
                    <a:lnTo>
                      <a:pt x="332" y="2"/>
                    </a:lnTo>
                    <a:lnTo>
                      <a:pt x="194" y="3"/>
                    </a:lnTo>
                    <a:lnTo>
                      <a:pt x="97" y="3"/>
                    </a:lnTo>
                    <a:lnTo>
                      <a:pt x="60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5" y="4"/>
                    </a:lnTo>
                    <a:lnTo>
                      <a:pt x="36" y="4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6" y="10"/>
                    </a:lnTo>
                    <a:lnTo>
                      <a:pt x="0" y="13"/>
                    </a:lnTo>
                    <a:lnTo>
                      <a:pt x="58" y="11"/>
                    </a:lnTo>
                    <a:lnTo>
                      <a:pt x="85" y="11"/>
                    </a:lnTo>
                    <a:lnTo>
                      <a:pt x="158" y="10"/>
                    </a:lnTo>
                    <a:lnTo>
                      <a:pt x="260" y="10"/>
                    </a:lnTo>
                    <a:lnTo>
                      <a:pt x="378" y="9"/>
                    </a:lnTo>
                    <a:lnTo>
                      <a:pt x="497" y="7"/>
                    </a:lnTo>
                    <a:lnTo>
                      <a:pt x="603" y="6"/>
                    </a:lnTo>
                    <a:lnTo>
                      <a:pt x="679" y="6"/>
                    </a:lnTo>
                    <a:lnTo>
                      <a:pt x="714" y="7"/>
                    </a:lnTo>
                    <a:lnTo>
                      <a:pt x="723" y="9"/>
                    </a:lnTo>
                    <a:lnTo>
                      <a:pt x="734" y="10"/>
                    </a:lnTo>
                    <a:lnTo>
                      <a:pt x="745" y="12"/>
                    </a:lnTo>
                    <a:lnTo>
                      <a:pt x="756" y="16"/>
                    </a:lnTo>
                    <a:lnTo>
                      <a:pt x="762" y="19"/>
                    </a:lnTo>
                    <a:lnTo>
                      <a:pt x="767" y="23"/>
                    </a:lnTo>
                    <a:lnTo>
                      <a:pt x="771" y="26"/>
                    </a:lnTo>
                    <a:lnTo>
                      <a:pt x="776" y="30"/>
                    </a:lnTo>
                    <a:lnTo>
                      <a:pt x="779" y="36"/>
                    </a:lnTo>
                    <a:lnTo>
                      <a:pt x="782" y="41"/>
                    </a:lnTo>
                    <a:lnTo>
                      <a:pt x="785" y="48"/>
                    </a:lnTo>
                    <a:lnTo>
                      <a:pt x="786" y="55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4" name="Freeform 1447"/>
              <p:cNvSpPr>
                <a:spLocks/>
              </p:cNvSpPr>
              <p:nvPr/>
            </p:nvSpPr>
            <p:spPr bwMode="auto">
              <a:xfrm>
                <a:off x="593" y="1304"/>
                <a:ext cx="502" cy="27"/>
              </a:xfrm>
              <a:custGeom>
                <a:avLst/>
                <a:gdLst>
                  <a:gd name="T0" fmla="*/ 4 w 1003"/>
                  <a:gd name="T1" fmla="*/ 0 h 55"/>
                  <a:gd name="T2" fmla="*/ 4 w 1003"/>
                  <a:gd name="T3" fmla="*/ 0 h 55"/>
                  <a:gd name="T4" fmla="*/ 4 w 1003"/>
                  <a:gd name="T5" fmla="*/ 0 h 55"/>
                  <a:gd name="T6" fmla="*/ 4 w 1003"/>
                  <a:gd name="T7" fmla="*/ 0 h 55"/>
                  <a:gd name="T8" fmla="*/ 4 w 1003"/>
                  <a:gd name="T9" fmla="*/ 0 h 55"/>
                  <a:gd name="T10" fmla="*/ 4 w 1003"/>
                  <a:gd name="T11" fmla="*/ 0 h 55"/>
                  <a:gd name="T12" fmla="*/ 4 w 1003"/>
                  <a:gd name="T13" fmla="*/ 0 h 55"/>
                  <a:gd name="T14" fmla="*/ 4 w 1003"/>
                  <a:gd name="T15" fmla="*/ 0 h 55"/>
                  <a:gd name="T16" fmla="*/ 4 w 1003"/>
                  <a:gd name="T17" fmla="*/ 0 h 55"/>
                  <a:gd name="T18" fmla="*/ 4 w 1003"/>
                  <a:gd name="T19" fmla="*/ 0 h 55"/>
                  <a:gd name="T20" fmla="*/ 4 w 1003"/>
                  <a:gd name="T21" fmla="*/ 0 h 55"/>
                  <a:gd name="T22" fmla="*/ 4 w 1003"/>
                  <a:gd name="T23" fmla="*/ 0 h 55"/>
                  <a:gd name="T24" fmla="*/ 4 w 1003"/>
                  <a:gd name="T25" fmla="*/ 0 h 55"/>
                  <a:gd name="T26" fmla="*/ 4 w 1003"/>
                  <a:gd name="T27" fmla="*/ 0 h 55"/>
                  <a:gd name="T28" fmla="*/ 3 w 1003"/>
                  <a:gd name="T29" fmla="*/ 0 h 55"/>
                  <a:gd name="T30" fmla="*/ 2 w 1003"/>
                  <a:gd name="T31" fmla="*/ 0 h 55"/>
                  <a:gd name="T32" fmla="*/ 2 w 1003"/>
                  <a:gd name="T33" fmla="*/ 0 h 55"/>
                  <a:gd name="T34" fmla="*/ 1 w 1003"/>
                  <a:gd name="T35" fmla="*/ 0 h 55"/>
                  <a:gd name="T36" fmla="*/ 1 w 1003"/>
                  <a:gd name="T37" fmla="*/ 0 h 55"/>
                  <a:gd name="T38" fmla="*/ 1 w 1003"/>
                  <a:gd name="T39" fmla="*/ 0 h 55"/>
                  <a:gd name="T40" fmla="*/ 1 w 1003"/>
                  <a:gd name="T41" fmla="*/ 0 h 55"/>
                  <a:gd name="T42" fmla="*/ 1 w 1003"/>
                  <a:gd name="T43" fmla="*/ 0 h 55"/>
                  <a:gd name="T44" fmla="*/ 1 w 1003"/>
                  <a:gd name="T45" fmla="*/ 0 h 55"/>
                  <a:gd name="T46" fmla="*/ 1 w 1003"/>
                  <a:gd name="T47" fmla="*/ 0 h 55"/>
                  <a:gd name="T48" fmla="*/ 1 w 1003"/>
                  <a:gd name="T49" fmla="*/ 0 h 55"/>
                  <a:gd name="T50" fmla="*/ 1 w 1003"/>
                  <a:gd name="T51" fmla="*/ 0 h 55"/>
                  <a:gd name="T52" fmla="*/ 1 w 1003"/>
                  <a:gd name="T53" fmla="*/ 0 h 55"/>
                  <a:gd name="T54" fmla="*/ 0 w 1003"/>
                  <a:gd name="T55" fmla="*/ 0 h 55"/>
                  <a:gd name="T56" fmla="*/ 1 w 1003"/>
                  <a:gd name="T57" fmla="*/ 0 h 55"/>
                  <a:gd name="T58" fmla="*/ 1 w 1003"/>
                  <a:gd name="T59" fmla="*/ 0 h 55"/>
                  <a:gd name="T60" fmla="*/ 1 w 1003"/>
                  <a:gd name="T61" fmla="*/ 0 h 55"/>
                  <a:gd name="T62" fmla="*/ 2 w 1003"/>
                  <a:gd name="T63" fmla="*/ 0 h 55"/>
                  <a:gd name="T64" fmla="*/ 2 w 1003"/>
                  <a:gd name="T65" fmla="*/ 0 h 55"/>
                  <a:gd name="T66" fmla="*/ 2 w 1003"/>
                  <a:gd name="T67" fmla="*/ 0 h 55"/>
                  <a:gd name="T68" fmla="*/ 3 w 1003"/>
                  <a:gd name="T69" fmla="*/ 0 h 55"/>
                  <a:gd name="T70" fmla="*/ 3 w 1003"/>
                  <a:gd name="T71" fmla="*/ 0 h 55"/>
                  <a:gd name="T72" fmla="*/ 3 w 1003"/>
                  <a:gd name="T73" fmla="*/ 0 h 55"/>
                  <a:gd name="T74" fmla="*/ 3 w 1003"/>
                  <a:gd name="T75" fmla="*/ 0 h 55"/>
                  <a:gd name="T76" fmla="*/ 3 w 1003"/>
                  <a:gd name="T77" fmla="*/ 0 h 55"/>
                  <a:gd name="T78" fmla="*/ 3 w 1003"/>
                  <a:gd name="T79" fmla="*/ 0 h 55"/>
                  <a:gd name="T80" fmla="*/ 3 w 1003"/>
                  <a:gd name="T81" fmla="*/ 0 h 55"/>
                  <a:gd name="T82" fmla="*/ 3 w 1003"/>
                  <a:gd name="T83" fmla="*/ 0 h 55"/>
                  <a:gd name="T84" fmla="*/ 3 w 1003"/>
                  <a:gd name="T85" fmla="*/ 0 h 55"/>
                  <a:gd name="T86" fmla="*/ 4 w 1003"/>
                  <a:gd name="T87" fmla="*/ 0 h 55"/>
                  <a:gd name="T88" fmla="*/ 4 w 1003"/>
                  <a:gd name="T89" fmla="*/ 0 h 55"/>
                  <a:gd name="T90" fmla="*/ 4 w 1003"/>
                  <a:gd name="T91" fmla="*/ 0 h 55"/>
                  <a:gd name="T92" fmla="*/ 4 w 1003"/>
                  <a:gd name="T93" fmla="*/ 0 h 55"/>
                  <a:gd name="T94" fmla="*/ 4 w 1003"/>
                  <a:gd name="T95" fmla="*/ 0 h 55"/>
                  <a:gd name="T96" fmla="*/ 4 w 1003"/>
                  <a:gd name="T97" fmla="*/ 0 h 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03"/>
                  <a:gd name="T148" fmla="*/ 0 h 55"/>
                  <a:gd name="T149" fmla="*/ 1003 w 1003"/>
                  <a:gd name="T150" fmla="*/ 55 h 5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03" h="55">
                    <a:moveTo>
                      <a:pt x="786" y="55"/>
                    </a:moveTo>
                    <a:lnTo>
                      <a:pt x="1003" y="46"/>
                    </a:lnTo>
                    <a:lnTo>
                      <a:pt x="1002" y="39"/>
                    </a:lnTo>
                    <a:lnTo>
                      <a:pt x="999" y="33"/>
                    </a:lnTo>
                    <a:lnTo>
                      <a:pt x="996" y="25"/>
                    </a:lnTo>
                    <a:lnTo>
                      <a:pt x="991" y="17"/>
                    </a:lnTo>
                    <a:lnTo>
                      <a:pt x="984" y="11"/>
                    </a:lnTo>
                    <a:lnTo>
                      <a:pt x="975" y="5"/>
                    </a:lnTo>
                    <a:lnTo>
                      <a:pt x="971" y="3"/>
                    </a:lnTo>
                    <a:lnTo>
                      <a:pt x="964" y="1"/>
                    </a:lnTo>
                    <a:lnTo>
                      <a:pt x="959" y="0"/>
                    </a:lnTo>
                    <a:lnTo>
                      <a:pt x="951" y="0"/>
                    </a:lnTo>
                    <a:lnTo>
                      <a:pt x="902" y="0"/>
                    </a:lnTo>
                    <a:lnTo>
                      <a:pt x="797" y="0"/>
                    </a:lnTo>
                    <a:lnTo>
                      <a:pt x="653" y="1"/>
                    </a:lnTo>
                    <a:lnTo>
                      <a:pt x="492" y="2"/>
                    </a:lnTo>
                    <a:lnTo>
                      <a:pt x="332" y="2"/>
                    </a:lnTo>
                    <a:lnTo>
                      <a:pt x="194" y="3"/>
                    </a:lnTo>
                    <a:lnTo>
                      <a:pt x="97" y="3"/>
                    </a:lnTo>
                    <a:lnTo>
                      <a:pt x="60" y="3"/>
                    </a:lnTo>
                    <a:lnTo>
                      <a:pt x="58" y="3"/>
                    </a:lnTo>
                    <a:lnTo>
                      <a:pt x="52" y="4"/>
                    </a:lnTo>
                    <a:lnTo>
                      <a:pt x="45" y="4"/>
                    </a:lnTo>
                    <a:lnTo>
                      <a:pt x="36" y="4"/>
                    </a:lnTo>
                    <a:lnTo>
                      <a:pt x="25" y="5"/>
                    </a:lnTo>
                    <a:lnTo>
                      <a:pt x="15" y="7"/>
                    </a:lnTo>
                    <a:lnTo>
                      <a:pt x="6" y="10"/>
                    </a:lnTo>
                    <a:lnTo>
                      <a:pt x="0" y="13"/>
                    </a:lnTo>
                    <a:lnTo>
                      <a:pt x="58" y="11"/>
                    </a:lnTo>
                    <a:lnTo>
                      <a:pt x="85" y="11"/>
                    </a:lnTo>
                    <a:lnTo>
                      <a:pt x="158" y="10"/>
                    </a:lnTo>
                    <a:lnTo>
                      <a:pt x="260" y="10"/>
                    </a:lnTo>
                    <a:lnTo>
                      <a:pt x="378" y="9"/>
                    </a:lnTo>
                    <a:lnTo>
                      <a:pt x="497" y="7"/>
                    </a:lnTo>
                    <a:lnTo>
                      <a:pt x="603" y="6"/>
                    </a:lnTo>
                    <a:lnTo>
                      <a:pt x="679" y="6"/>
                    </a:lnTo>
                    <a:lnTo>
                      <a:pt x="714" y="7"/>
                    </a:lnTo>
                    <a:lnTo>
                      <a:pt x="723" y="9"/>
                    </a:lnTo>
                    <a:lnTo>
                      <a:pt x="734" y="10"/>
                    </a:lnTo>
                    <a:lnTo>
                      <a:pt x="745" y="12"/>
                    </a:lnTo>
                    <a:lnTo>
                      <a:pt x="756" y="16"/>
                    </a:lnTo>
                    <a:lnTo>
                      <a:pt x="762" y="19"/>
                    </a:lnTo>
                    <a:lnTo>
                      <a:pt x="767" y="23"/>
                    </a:lnTo>
                    <a:lnTo>
                      <a:pt x="771" y="26"/>
                    </a:lnTo>
                    <a:lnTo>
                      <a:pt x="776" y="30"/>
                    </a:lnTo>
                    <a:lnTo>
                      <a:pt x="779" y="36"/>
                    </a:lnTo>
                    <a:lnTo>
                      <a:pt x="782" y="41"/>
                    </a:lnTo>
                    <a:lnTo>
                      <a:pt x="785" y="48"/>
                    </a:lnTo>
                    <a:lnTo>
                      <a:pt x="786" y="5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5" name="Freeform 1448"/>
              <p:cNvSpPr>
                <a:spLocks/>
              </p:cNvSpPr>
              <p:nvPr/>
            </p:nvSpPr>
            <p:spPr bwMode="auto">
              <a:xfrm>
                <a:off x="1081" y="1327"/>
                <a:ext cx="18" cy="102"/>
              </a:xfrm>
              <a:custGeom>
                <a:avLst/>
                <a:gdLst>
                  <a:gd name="T0" fmla="*/ 1 w 36"/>
                  <a:gd name="T1" fmla="*/ 1 h 204"/>
                  <a:gd name="T2" fmla="*/ 0 w 36"/>
                  <a:gd name="T3" fmla="*/ 1 h 204"/>
                  <a:gd name="T4" fmla="*/ 1 w 36"/>
                  <a:gd name="T5" fmla="*/ 0 h 204"/>
                  <a:gd name="T6" fmla="*/ 1 w 36"/>
                  <a:gd name="T7" fmla="*/ 1 h 204"/>
                  <a:gd name="T8" fmla="*/ 1 w 36"/>
                  <a:gd name="T9" fmla="*/ 1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04"/>
                  <a:gd name="T17" fmla="*/ 36 w 3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04">
                    <a:moveTo>
                      <a:pt x="5" y="204"/>
                    </a:moveTo>
                    <a:lnTo>
                      <a:pt x="0" y="1"/>
                    </a:lnTo>
                    <a:lnTo>
                      <a:pt x="28" y="0"/>
                    </a:lnTo>
                    <a:lnTo>
                      <a:pt x="36" y="200"/>
                    </a:lnTo>
                    <a:lnTo>
                      <a:pt x="5" y="204"/>
                    </a:lnTo>
                    <a:close/>
                  </a:path>
                </a:pathLst>
              </a:custGeom>
              <a:solidFill>
                <a:srgbClr val="5C8F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6" name="Freeform 1449"/>
              <p:cNvSpPr>
                <a:spLocks/>
              </p:cNvSpPr>
              <p:nvPr/>
            </p:nvSpPr>
            <p:spPr bwMode="auto">
              <a:xfrm>
                <a:off x="1081" y="1327"/>
                <a:ext cx="18" cy="102"/>
              </a:xfrm>
              <a:custGeom>
                <a:avLst/>
                <a:gdLst>
                  <a:gd name="T0" fmla="*/ 1 w 36"/>
                  <a:gd name="T1" fmla="*/ 1 h 204"/>
                  <a:gd name="T2" fmla="*/ 0 w 36"/>
                  <a:gd name="T3" fmla="*/ 1 h 204"/>
                  <a:gd name="T4" fmla="*/ 1 w 36"/>
                  <a:gd name="T5" fmla="*/ 0 h 204"/>
                  <a:gd name="T6" fmla="*/ 1 w 36"/>
                  <a:gd name="T7" fmla="*/ 1 h 204"/>
                  <a:gd name="T8" fmla="*/ 1 w 36"/>
                  <a:gd name="T9" fmla="*/ 1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04"/>
                  <a:gd name="T17" fmla="*/ 36 w 3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04">
                    <a:moveTo>
                      <a:pt x="5" y="204"/>
                    </a:moveTo>
                    <a:lnTo>
                      <a:pt x="0" y="1"/>
                    </a:lnTo>
                    <a:lnTo>
                      <a:pt x="28" y="0"/>
                    </a:lnTo>
                    <a:lnTo>
                      <a:pt x="36" y="200"/>
                    </a:lnTo>
                    <a:lnTo>
                      <a:pt x="5" y="20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7" name="Freeform 1450"/>
              <p:cNvSpPr>
                <a:spLocks/>
              </p:cNvSpPr>
              <p:nvPr/>
            </p:nvSpPr>
            <p:spPr bwMode="auto">
              <a:xfrm>
                <a:off x="869" y="1318"/>
                <a:ext cx="7" cy="5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w 15"/>
                  <a:gd name="T11" fmla="*/ 0 h 11"/>
                  <a:gd name="T12" fmla="*/ 0 w 15"/>
                  <a:gd name="T13" fmla="*/ 0 h 11"/>
                  <a:gd name="T14" fmla="*/ 0 w 15"/>
                  <a:gd name="T15" fmla="*/ 0 h 11"/>
                  <a:gd name="T16" fmla="*/ 0 w 15"/>
                  <a:gd name="T17" fmla="*/ 0 h 11"/>
                  <a:gd name="T18" fmla="*/ 0 w 15"/>
                  <a:gd name="T19" fmla="*/ 0 h 11"/>
                  <a:gd name="T20" fmla="*/ 0 w 15"/>
                  <a:gd name="T21" fmla="*/ 0 h 11"/>
                  <a:gd name="T22" fmla="*/ 0 w 15"/>
                  <a:gd name="T23" fmla="*/ 0 h 11"/>
                  <a:gd name="T24" fmla="*/ 0 w 15"/>
                  <a:gd name="T25" fmla="*/ 0 h 11"/>
                  <a:gd name="T26" fmla="*/ 0 w 15"/>
                  <a:gd name="T27" fmla="*/ 0 h 11"/>
                  <a:gd name="T28" fmla="*/ 0 w 15"/>
                  <a:gd name="T29" fmla="*/ 0 h 11"/>
                  <a:gd name="T30" fmla="*/ 0 w 15"/>
                  <a:gd name="T31" fmla="*/ 0 h 11"/>
                  <a:gd name="T32" fmla="*/ 0 w 15"/>
                  <a:gd name="T33" fmla="*/ 0 h 11"/>
                  <a:gd name="T34" fmla="*/ 0 w 15"/>
                  <a:gd name="T35" fmla="*/ 0 h 11"/>
                  <a:gd name="T36" fmla="*/ 0 w 15"/>
                  <a:gd name="T37" fmla="*/ 0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11"/>
                  <a:gd name="T59" fmla="*/ 15 w 15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1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8" name="Freeform 1451"/>
              <p:cNvSpPr>
                <a:spLocks/>
              </p:cNvSpPr>
              <p:nvPr/>
            </p:nvSpPr>
            <p:spPr bwMode="auto">
              <a:xfrm>
                <a:off x="869" y="1318"/>
                <a:ext cx="7" cy="5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w 15"/>
                  <a:gd name="T11" fmla="*/ 0 h 11"/>
                  <a:gd name="T12" fmla="*/ 0 w 15"/>
                  <a:gd name="T13" fmla="*/ 0 h 11"/>
                  <a:gd name="T14" fmla="*/ 0 w 15"/>
                  <a:gd name="T15" fmla="*/ 0 h 11"/>
                  <a:gd name="T16" fmla="*/ 0 w 15"/>
                  <a:gd name="T17" fmla="*/ 0 h 11"/>
                  <a:gd name="T18" fmla="*/ 0 w 15"/>
                  <a:gd name="T19" fmla="*/ 0 h 11"/>
                  <a:gd name="T20" fmla="*/ 0 w 15"/>
                  <a:gd name="T21" fmla="*/ 0 h 11"/>
                  <a:gd name="T22" fmla="*/ 0 w 15"/>
                  <a:gd name="T23" fmla="*/ 0 h 11"/>
                  <a:gd name="T24" fmla="*/ 0 w 15"/>
                  <a:gd name="T25" fmla="*/ 0 h 11"/>
                  <a:gd name="T26" fmla="*/ 0 w 15"/>
                  <a:gd name="T27" fmla="*/ 0 h 11"/>
                  <a:gd name="T28" fmla="*/ 0 w 15"/>
                  <a:gd name="T29" fmla="*/ 0 h 11"/>
                  <a:gd name="T30" fmla="*/ 0 w 15"/>
                  <a:gd name="T31" fmla="*/ 0 h 11"/>
                  <a:gd name="T32" fmla="*/ 0 w 15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1"/>
                  <a:gd name="T53" fmla="*/ 15 w 15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1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" y="1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9" name="Freeform 1452"/>
              <p:cNvSpPr>
                <a:spLocks/>
              </p:cNvSpPr>
              <p:nvPr/>
            </p:nvSpPr>
            <p:spPr bwMode="auto">
              <a:xfrm>
                <a:off x="830" y="1318"/>
                <a:ext cx="41" cy="45"/>
              </a:xfrm>
              <a:custGeom>
                <a:avLst/>
                <a:gdLst>
                  <a:gd name="T0" fmla="*/ 1 w 82"/>
                  <a:gd name="T1" fmla="*/ 1 h 90"/>
                  <a:gd name="T2" fmla="*/ 1 w 82"/>
                  <a:gd name="T3" fmla="*/ 1 h 90"/>
                  <a:gd name="T4" fmla="*/ 1 w 82"/>
                  <a:gd name="T5" fmla="*/ 1 h 90"/>
                  <a:gd name="T6" fmla="*/ 1 w 82"/>
                  <a:gd name="T7" fmla="*/ 0 h 90"/>
                  <a:gd name="T8" fmla="*/ 1 w 82"/>
                  <a:gd name="T9" fmla="*/ 0 h 90"/>
                  <a:gd name="T10" fmla="*/ 1 w 82"/>
                  <a:gd name="T11" fmla="*/ 0 h 90"/>
                  <a:gd name="T12" fmla="*/ 1 w 82"/>
                  <a:gd name="T13" fmla="*/ 0 h 90"/>
                  <a:gd name="T14" fmla="*/ 1 w 82"/>
                  <a:gd name="T15" fmla="*/ 1 h 90"/>
                  <a:gd name="T16" fmla="*/ 1 w 82"/>
                  <a:gd name="T17" fmla="*/ 1 h 90"/>
                  <a:gd name="T18" fmla="*/ 1 w 82"/>
                  <a:gd name="T19" fmla="*/ 1 h 90"/>
                  <a:gd name="T20" fmla="*/ 1 w 82"/>
                  <a:gd name="T21" fmla="*/ 1 h 90"/>
                  <a:gd name="T22" fmla="*/ 1 w 82"/>
                  <a:gd name="T23" fmla="*/ 1 h 90"/>
                  <a:gd name="T24" fmla="*/ 1 w 82"/>
                  <a:gd name="T25" fmla="*/ 1 h 90"/>
                  <a:gd name="T26" fmla="*/ 1 w 82"/>
                  <a:gd name="T27" fmla="*/ 1 h 90"/>
                  <a:gd name="T28" fmla="*/ 1 w 82"/>
                  <a:gd name="T29" fmla="*/ 1 h 90"/>
                  <a:gd name="T30" fmla="*/ 1 w 82"/>
                  <a:gd name="T31" fmla="*/ 1 h 90"/>
                  <a:gd name="T32" fmla="*/ 1 w 82"/>
                  <a:gd name="T33" fmla="*/ 1 h 90"/>
                  <a:gd name="T34" fmla="*/ 1 w 82"/>
                  <a:gd name="T35" fmla="*/ 1 h 90"/>
                  <a:gd name="T36" fmla="*/ 1 w 82"/>
                  <a:gd name="T37" fmla="*/ 1 h 90"/>
                  <a:gd name="T38" fmla="*/ 1 w 82"/>
                  <a:gd name="T39" fmla="*/ 1 h 90"/>
                  <a:gd name="T40" fmla="*/ 1 w 82"/>
                  <a:gd name="T41" fmla="*/ 1 h 90"/>
                  <a:gd name="T42" fmla="*/ 1 w 82"/>
                  <a:gd name="T43" fmla="*/ 1 h 90"/>
                  <a:gd name="T44" fmla="*/ 1 w 82"/>
                  <a:gd name="T45" fmla="*/ 1 h 90"/>
                  <a:gd name="T46" fmla="*/ 1 w 82"/>
                  <a:gd name="T47" fmla="*/ 1 h 90"/>
                  <a:gd name="T48" fmla="*/ 1 w 82"/>
                  <a:gd name="T49" fmla="*/ 1 h 90"/>
                  <a:gd name="T50" fmla="*/ 0 w 82"/>
                  <a:gd name="T51" fmla="*/ 1 h 90"/>
                  <a:gd name="T52" fmla="*/ 1 w 82"/>
                  <a:gd name="T53" fmla="*/ 1 h 90"/>
                  <a:gd name="T54" fmla="*/ 1 w 82"/>
                  <a:gd name="T55" fmla="*/ 1 h 90"/>
                  <a:gd name="T56" fmla="*/ 1 w 82"/>
                  <a:gd name="T57" fmla="*/ 1 h 90"/>
                  <a:gd name="T58" fmla="*/ 1 w 82"/>
                  <a:gd name="T59" fmla="*/ 1 h 90"/>
                  <a:gd name="T60" fmla="*/ 1 w 82"/>
                  <a:gd name="T61" fmla="*/ 1 h 90"/>
                  <a:gd name="T62" fmla="*/ 1 w 82"/>
                  <a:gd name="T63" fmla="*/ 1 h 90"/>
                  <a:gd name="T64" fmla="*/ 1 w 82"/>
                  <a:gd name="T65" fmla="*/ 1 h 90"/>
                  <a:gd name="T66" fmla="*/ 1 w 82"/>
                  <a:gd name="T67" fmla="*/ 1 h 90"/>
                  <a:gd name="T68" fmla="*/ 1 w 82"/>
                  <a:gd name="T69" fmla="*/ 1 h 90"/>
                  <a:gd name="T70" fmla="*/ 1 w 82"/>
                  <a:gd name="T71" fmla="*/ 1 h 90"/>
                  <a:gd name="T72" fmla="*/ 1 w 82"/>
                  <a:gd name="T73" fmla="*/ 1 h 90"/>
                  <a:gd name="T74" fmla="*/ 1 w 82"/>
                  <a:gd name="T75" fmla="*/ 1 h 90"/>
                  <a:gd name="T76" fmla="*/ 1 w 82"/>
                  <a:gd name="T77" fmla="*/ 1 h 90"/>
                  <a:gd name="T78" fmla="*/ 1 w 82"/>
                  <a:gd name="T79" fmla="*/ 1 h 90"/>
                  <a:gd name="T80" fmla="*/ 1 w 82"/>
                  <a:gd name="T81" fmla="*/ 1 h 90"/>
                  <a:gd name="T82" fmla="*/ 1 w 82"/>
                  <a:gd name="T83" fmla="*/ 1 h 90"/>
                  <a:gd name="T84" fmla="*/ 1 w 82"/>
                  <a:gd name="T85" fmla="*/ 1 h 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"/>
                  <a:gd name="T130" fmla="*/ 0 h 90"/>
                  <a:gd name="T131" fmla="*/ 82 w 82"/>
                  <a:gd name="T132" fmla="*/ 90 h 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" h="90">
                    <a:moveTo>
                      <a:pt x="82" y="1"/>
                    </a:moveTo>
                    <a:lnTo>
                      <a:pt x="81" y="1"/>
                    </a:lnTo>
                    <a:lnTo>
                      <a:pt x="80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4"/>
                    </a:lnTo>
                    <a:lnTo>
                      <a:pt x="64" y="7"/>
                    </a:lnTo>
                    <a:lnTo>
                      <a:pt x="58" y="15"/>
                    </a:lnTo>
                    <a:lnTo>
                      <a:pt x="50" y="23"/>
                    </a:lnTo>
                    <a:lnTo>
                      <a:pt x="41" y="33"/>
                    </a:lnTo>
                    <a:lnTo>
                      <a:pt x="32" y="44"/>
                    </a:lnTo>
                    <a:lnTo>
                      <a:pt x="24" y="54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11" y="70"/>
                    </a:lnTo>
                    <a:lnTo>
                      <a:pt x="9" y="74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1" y="82"/>
                    </a:lnTo>
                    <a:lnTo>
                      <a:pt x="1" y="84"/>
                    </a:lnTo>
                    <a:lnTo>
                      <a:pt x="0" y="90"/>
                    </a:lnTo>
                    <a:lnTo>
                      <a:pt x="21" y="69"/>
                    </a:lnTo>
                    <a:lnTo>
                      <a:pt x="23" y="67"/>
                    </a:lnTo>
                    <a:lnTo>
                      <a:pt x="30" y="59"/>
                    </a:lnTo>
                    <a:lnTo>
                      <a:pt x="40" y="50"/>
                    </a:lnTo>
                    <a:lnTo>
                      <a:pt x="51" y="39"/>
                    </a:lnTo>
                    <a:lnTo>
                      <a:pt x="61" y="29"/>
                    </a:lnTo>
                    <a:lnTo>
                      <a:pt x="69" y="19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1"/>
                    </a:lnTo>
                    <a:lnTo>
                      <a:pt x="78" y="10"/>
                    </a:lnTo>
                    <a:lnTo>
                      <a:pt x="80" y="8"/>
                    </a:lnTo>
                    <a:lnTo>
                      <a:pt x="81" y="7"/>
                    </a:lnTo>
                    <a:lnTo>
                      <a:pt x="82" y="5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Freeform 1453"/>
              <p:cNvSpPr>
                <a:spLocks/>
              </p:cNvSpPr>
              <p:nvPr/>
            </p:nvSpPr>
            <p:spPr bwMode="auto">
              <a:xfrm>
                <a:off x="830" y="1318"/>
                <a:ext cx="41" cy="45"/>
              </a:xfrm>
              <a:custGeom>
                <a:avLst/>
                <a:gdLst>
                  <a:gd name="T0" fmla="*/ 1 w 82"/>
                  <a:gd name="T1" fmla="*/ 1 h 90"/>
                  <a:gd name="T2" fmla="*/ 1 w 82"/>
                  <a:gd name="T3" fmla="*/ 1 h 90"/>
                  <a:gd name="T4" fmla="*/ 1 w 82"/>
                  <a:gd name="T5" fmla="*/ 1 h 90"/>
                  <a:gd name="T6" fmla="*/ 1 w 82"/>
                  <a:gd name="T7" fmla="*/ 0 h 90"/>
                  <a:gd name="T8" fmla="*/ 1 w 82"/>
                  <a:gd name="T9" fmla="*/ 0 h 90"/>
                  <a:gd name="T10" fmla="*/ 1 w 82"/>
                  <a:gd name="T11" fmla="*/ 0 h 90"/>
                  <a:gd name="T12" fmla="*/ 1 w 82"/>
                  <a:gd name="T13" fmla="*/ 0 h 90"/>
                  <a:gd name="T14" fmla="*/ 1 w 82"/>
                  <a:gd name="T15" fmla="*/ 1 h 90"/>
                  <a:gd name="T16" fmla="*/ 1 w 82"/>
                  <a:gd name="T17" fmla="*/ 1 h 90"/>
                  <a:gd name="T18" fmla="*/ 1 w 82"/>
                  <a:gd name="T19" fmla="*/ 1 h 90"/>
                  <a:gd name="T20" fmla="*/ 1 w 82"/>
                  <a:gd name="T21" fmla="*/ 1 h 90"/>
                  <a:gd name="T22" fmla="*/ 1 w 82"/>
                  <a:gd name="T23" fmla="*/ 1 h 90"/>
                  <a:gd name="T24" fmla="*/ 1 w 82"/>
                  <a:gd name="T25" fmla="*/ 1 h 90"/>
                  <a:gd name="T26" fmla="*/ 1 w 82"/>
                  <a:gd name="T27" fmla="*/ 1 h 90"/>
                  <a:gd name="T28" fmla="*/ 1 w 82"/>
                  <a:gd name="T29" fmla="*/ 1 h 90"/>
                  <a:gd name="T30" fmla="*/ 1 w 82"/>
                  <a:gd name="T31" fmla="*/ 1 h 90"/>
                  <a:gd name="T32" fmla="*/ 1 w 82"/>
                  <a:gd name="T33" fmla="*/ 1 h 90"/>
                  <a:gd name="T34" fmla="*/ 1 w 82"/>
                  <a:gd name="T35" fmla="*/ 1 h 90"/>
                  <a:gd name="T36" fmla="*/ 1 w 82"/>
                  <a:gd name="T37" fmla="*/ 1 h 90"/>
                  <a:gd name="T38" fmla="*/ 1 w 82"/>
                  <a:gd name="T39" fmla="*/ 1 h 90"/>
                  <a:gd name="T40" fmla="*/ 1 w 82"/>
                  <a:gd name="T41" fmla="*/ 1 h 90"/>
                  <a:gd name="T42" fmla="*/ 1 w 82"/>
                  <a:gd name="T43" fmla="*/ 1 h 90"/>
                  <a:gd name="T44" fmla="*/ 1 w 82"/>
                  <a:gd name="T45" fmla="*/ 1 h 90"/>
                  <a:gd name="T46" fmla="*/ 1 w 82"/>
                  <a:gd name="T47" fmla="*/ 1 h 90"/>
                  <a:gd name="T48" fmla="*/ 1 w 82"/>
                  <a:gd name="T49" fmla="*/ 1 h 90"/>
                  <a:gd name="T50" fmla="*/ 0 w 82"/>
                  <a:gd name="T51" fmla="*/ 1 h 90"/>
                  <a:gd name="T52" fmla="*/ 1 w 82"/>
                  <a:gd name="T53" fmla="*/ 1 h 90"/>
                  <a:gd name="T54" fmla="*/ 1 w 82"/>
                  <a:gd name="T55" fmla="*/ 1 h 90"/>
                  <a:gd name="T56" fmla="*/ 1 w 82"/>
                  <a:gd name="T57" fmla="*/ 1 h 90"/>
                  <a:gd name="T58" fmla="*/ 1 w 82"/>
                  <a:gd name="T59" fmla="*/ 1 h 90"/>
                  <a:gd name="T60" fmla="*/ 1 w 82"/>
                  <a:gd name="T61" fmla="*/ 1 h 90"/>
                  <a:gd name="T62" fmla="*/ 1 w 82"/>
                  <a:gd name="T63" fmla="*/ 1 h 90"/>
                  <a:gd name="T64" fmla="*/ 1 w 82"/>
                  <a:gd name="T65" fmla="*/ 1 h 90"/>
                  <a:gd name="T66" fmla="*/ 1 w 82"/>
                  <a:gd name="T67" fmla="*/ 1 h 90"/>
                  <a:gd name="T68" fmla="*/ 1 w 82"/>
                  <a:gd name="T69" fmla="*/ 1 h 90"/>
                  <a:gd name="T70" fmla="*/ 1 w 82"/>
                  <a:gd name="T71" fmla="*/ 1 h 90"/>
                  <a:gd name="T72" fmla="*/ 1 w 82"/>
                  <a:gd name="T73" fmla="*/ 1 h 90"/>
                  <a:gd name="T74" fmla="*/ 1 w 82"/>
                  <a:gd name="T75" fmla="*/ 1 h 90"/>
                  <a:gd name="T76" fmla="*/ 1 w 82"/>
                  <a:gd name="T77" fmla="*/ 1 h 90"/>
                  <a:gd name="T78" fmla="*/ 1 w 82"/>
                  <a:gd name="T79" fmla="*/ 1 h 90"/>
                  <a:gd name="T80" fmla="*/ 1 w 82"/>
                  <a:gd name="T81" fmla="*/ 1 h 90"/>
                  <a:gd name="T82" fmla="*/ 1 w 82"/>
                  <a:gd name="T83" fmla="*/ 1 h 90"/>
                  <a:gd name="T84" fmla="*/ 1 w 82"/>
                  <a:gd name="T85" fmla="*/ 1 h 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2"/>
                  <a:gd name="T130" fmla="*/ 0 h 90"/>
                  <a:gd name="T131" fmla="*/ 82 w 82"/>
                  <a:gd name="T132" fmla="*/ 90 h 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2" h="90">
                    <a:moveTo>
                      <a:pt x="82" y="1"/>
                    </a:moveTo>
                    <a:lnTo>
                      <a:pt x="81" y="1"/>
                    </a:lnTo>
                    <a:lnTo>
                      <a:pt x="80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4"/>
                    </a:lnTo>
                    <a:lnTo>
                      <a:pt x="64" y="7"/>
                    </a:lnTo>
                    <a:lnTo>
                      <a:pt x="58" y="15"/>
                    </a:lnTo>
                    <a:lnTo>
                      <a:pt x="50" y="23"/>
                    </a:lnTo>
                    <a:lnTo>
                      <a:pt x="41" y="33"/>
                    </a:lnTo>
                    <a:lnTo>
                      <a:pt x="32" y="44"/>
                    </a:lnTo>
                    <a:lnTo>
                      <a:pt x="24" y="54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11" y="70"/>
                    </a:lnTo>
                    <a:lnTo>
                      <a:pt x="9" y="74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1" y="82"/>
                    </a:lnTo>
                    <a:lnTo>
                      <a:pt x="1" y="84"/>
                    </a:lnTo>
                    <a:lnTo>
                      <a:pt x="0" y="90"/>
                    </a:lnTo>
                    <a:lnTo>
                      <a:pt x="21" y="69"/>
                    </a:lnTo>
                    <a:lnTo>
                      <a:pt x="23" y="67"/>
                    </a:lnTo>
                    <a:lnTo>
                      <a:pt x="30" y="59"/>
                    </a:lnTo>
                    <a:lnTo>
                      <a:pt x="40" y="50"/>
                    </a:lnTo>
                    <a:lnTo>
                      <a:pt x="51" y="39"/>
                    </a:lnTo>
                    <a:lnTo>
                      <a:pt x="61" y="29"/>
                    </a:lnTo>
                    <a:lnTo>
                      <a:pt x="69" y="19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1"/>
                    </a:lnTo>
                    <a:lnTo>
                      <a:pt x="78" y="10"/>
                    </a:lnTo>
                    <a:lnTo>
                      <a:pt x="80" y="8"/>
                    </a:lnTo>
                    <a:lnTo>
                      <a:pt x="81" y="7"/>
                    </a:lnTo>
                    <a:lnTo>
                      <a:pt x="82" y="5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1" name="Freeform 1454"/>
              <p:cNvSpPr>
                <a:spLocks/>
              </p:cNvSpPr>
              <p:nvPr/>
            </p:nvSpPr>
            <p:spPr bwMode="auto">
              <a:xfrm>
                <a:off x="828" y="1358"/>
                <a:ext cx="5" cy="5"/>
              </a:xfrm>
              <a:custGeom>
                <a:avLst/>
                <a:gdLst>
                  <a:gd name="T0" fmla="*/ 0 w 11"/>
                  <a:gd name="T1" fmla="*/ 1 h 10"/>
                  <a:gd name="T2" fmla="*/ 0 w 11"/>
                  <a:gd name="T3" fmla="*/ 1 h 10"/>
                  <a:gd name="T4" fmla="*/ 0 w 11"/>
                  <a:gd name="T5" fmla="*/ 1 h 10"/>
                  <a:gd name="T6" fmla="*/ 0 w 11"/>
                  <a:gd name="T7" fmla="*/ 1 h 10"/>
                  <a:gd name="T8" fmla="*/ 0 w 11"/>
                  <a:gd name="T9" fmla="*/ 1 h 10"/>
                  <a:gd name="T10" fmla="*/ 0 w 11"/>
                  <a:gd name="T11" fmla="*/ 1 h 10"/>
                  <a:gd name="T12" fmla="*/ 0 w 11"/>
                  <a:gd name="T13" fmla="*/ 1 h 10"/>
                  <a:gd name="T14" fmla="*/ 0 w 11"/>
                  <a:gd name="T15" fmla="*/ 1 h 10"/>
                  <a:gd name="T16" fmla="*/ 0 w 11"/>
                  <a:gd name="T17" fmla="*/ 1 h 10"/>
                  <a:gd name="T18" fmla="*/ 0 w 11"/>
                  <a:gd name="T19" fmla="*/ 1 h 10"/>
                  <a:gd name="T20" fmla="*/ 0 w 11"/>
                  <a:gd name="T21" fmla="*/ 1 h 10"/>
                  <a:gd name="T22" fmla="*/ 0 w 11"/>
                  <a:gd name="T23" fmla="*/ 1 h 10"/>
                  <a:gd name="T24" fmla="*/ 0 w 11"/>
                  <a:gd name="T25" fmla="*/ 1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1 h 10"/>
                  <a:gd name="T38" fmla="*/ 0 w 11"/>
                  <a:gd name="T39" fmla="*/ 1 h 10"/>
                  <a:gd name="T40" fmla="*/ 0 w 11"/>
                  <a:gd name="T41" fmla="*/ 1 h 10"/>
                  <a:gd name="T42" fmla="*/ 0 w 11"/>
                  <a:gd name="T43" fmla="*/ 1 h 10"/>
                  <a:gd name="T44" fmla="*/ 0 w 11"/>
                  <a:gd name="T45" fmla="*/ 1 h 10"/>
                  <a:gd name="T46" fmla="*/ 0 w 11"/>
                  <a:gd name="T47" fmla="*/ 1 h 10"/>
                  <a:gd name="T48" fmla="*/ 0 w 11"/>
                  <a:gd name="T49" fmla="*/ 1 h 10"/>
                  <a:gd name="T50" fmla="*/ 0 w 11"/>
                  <a:gd name="T51" fmla="*/ 1 h 10"/>
                  <a:gd name="T52" fmla="*/ 0 w 11"/>
                  <a:gd name="T53" fmla="*/ 1 h 10"/>
                  <a:gd name="T54" fmla="*/ 0 w 11"/>
                  <a:gd name="T55" fmla="*/ 1 h 10"/>
                  <a:gd name="T56" fmla="*/ 0 w 11"/>
                  <a:gd name="T57" fmla="*/ 1 h 10"/>
                  <a:gd name="T58" fmla="*/ 0 w 11"/>
                  <a:gd name="T59" fmla="*/ 1 h 10"/>
                  <a:gd name="T60" fmla="*/ 0 w 11"/>
                  <a:gd name="T61" fmla="*/ 1 h 10"/>
                  <a:gd name="T62" fmla="*/ 0 w 11"/>
                  <a:gd name="T63" fmla="*/ 1 h 10"/>
                  <a:gd name="T64" fmla="*/ 0 w 11"/>
                  <a:gd name="T65" fmla="*/ 1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0"/>
                  <a:gd name="T101" fmla="*/ 11 w 11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0">
                    <a:moveTo>
                      <a:pt x="4" y="10"/>
                    </a:move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2" name="Freeform 1455"/>
              <p:cNvSpPr>
                <a:spLocks/>
              </p:cNvSpPr>
              <p:nvPr/>
            </p:nvSpPr>
            <p:spPr bwMode="auto">
              <a:xfrm>
                <a:off x="828" y="1358"/>
                <a:ext cx="5" cy="5"/>
              </a:xfrm>
              <a:custGeom>
                <a:avLst/>
                <a:gdLst>
                  <a:gd name="T0" fmla="*/ 0 w 11"/>
                  <a:gd name="T1" fmla="*/ 1 h 10"/>
                  <a:gd name="T2" fmla="*/ 0 w 11"/>
                  <a:gd name="T3" fmla="*/ 1 h 10"/>
                  <a:gd name="T4" fmla="*/ 0 w 11"/>
                  <a:gd name="T5" fmla="*/ 1 h 10"/>
                  <a:gd name="T6" fmla="*/ 0 w 11"/>
                  <a:gd name="T7" fmla="*/ 1 h 10"/>
                  <a:gd name="T8" fmla="*/ 0 w 11"/>
                  <a:gd name="T9" fmla="*/ 1 h 10"/>
                  <a:gd name="T10" fmla="*/ 0 w 11"/>
                  <a:gd name="T11" fmla="*/ 1 h 10"/>
                  <a:gd name="T12" fmla="*/ 0 w 11"/>
                  <a:gd name="T13" fmla="*/ 1 h 10"/>
                  <a:gd name="T14" fmla="*/ 0 w 11"/>
                  <a:gd name="T15" fmla="*/ 1 h 10"/>
                  <a:gd name="T16" fmla="*/ 0 w 11"/>
                  <a:gd name="T17" fmla="*/ 1 h 10"/>
                  <a:gd name="T18" fmla="*/ 0 w 11"/>
                  <a:gd name="T19" fmla="*/ 1 h 10"/>
                  <a:gd name="T20" fmla="*/ 0 w 11"/>
                  <a:gd name="T21" fmla="*/ 1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1 h 10"/>
                  <a:gd name="T34" fmla="*/ 0 w 11"/>
                  <a:gd name="T35" fmla="*/ 1 h 10"/>
                  <a:gd name="T36" fmla="*/ 0 w 11"/>
                  <a:gd name="T37" fmla="*/ 1 h 10"/>
                  <a:gd name="T38" fmla="*/ 0 w 11"/>
                  <a:gd name="T39" fmla="*/ 1 h 10"/>
                  <a:gd name="T40" fmla="*/ 0 w 11"/>
                  <a:gd name="T41" fmla="*/ 1 h 10"/>
                  <a:gd name="T42" fmla="*/ 0 w 11"/>
                  <a:gd name="T43" fmla="*/ 1 h 10"/>
                  <a:gd name="T44" fmla="*/ 0 w 11"/>
                  <a:gd name="T45" fmla="*/ 1 h 10"/>
                  <a:gd name="T46" fmla="*/ 0 w 11"/>
                  <a:gd name="T47" fmla="*/ 1 h 10"/>
                  <a:gd name="T48" fmla="*/ 0 w 11"/>
                  <a:gd name="T49" fmla="*/ 1 h 10"/>
                  <a:gd name="T50" fmla="*/ 0 w 11"/>
                  <a:gd name="T51" fmla="*/ 1 h 10"/>
                  <a:gd name="T52" fmla="*/ 0 w 11"/>
                  <a:gd name="T53" fmla="*/ 1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10"/>
                  <a:gd name="T83" fmla="*/ 11 w 11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10">
                    <a:moveTo>
                      <a:pt x="4" y="10"/>
                    </a:move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3" name="Freeform 1456"/>
              <p:cNvSpPr>
                <a:spLocks/>
              </p:cNvSpPr>
              <p:nvPr/>
            </p:nvSpPr>
            <p:spPr bwMode="auto">
              <a:xfrm>
                <a:off x="811" y="1340"/>
                <a:ext cx="47" cy="42"/>
              </a:xfrm>
              <a:custGeom>
                <a:avLst/>
                <a:gdLst>
                  <a:gd name="T0" fmla="*/ 0 w 93"/>
                  <a:gd name="T1" fmla="*/ 1 h 83"/>
                  <a:gd name="T2" fmla="*/ 1 w 93"/>
                  <a:gd name="T3" fmla="*/ 0 h 83"/>
                  <a:gd name="T4" fmla="*/ 1 w 93"/>
                  <a:gd name="T5" fmla="*/ 1 h 83"/>
                  <a:gd name="T6" fmla="*/ 1 w 93"/>
                  <a:gd name="T7" fmla="*/ 1 h 83"/>
                  <a:gd name="T8" fmla="*/ 0 w 9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3"/>
                  <a:gd name="T17" fmla="*/ 93 w 9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3">
                    <a:moveTo>
                      <a:pt x="0" y="79"/>
                    </a:moveTo>
                    <a:lnTo>
                      <a:pt x="89" y="0"/>
                    </a:lnTo>
                    <a:lnTo>
                      <a:pt x="93" y="3"/>
                    </a:lnTo>
                    <a:lnTo>
                      <a:pt x="4" y="8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4" name="Freeform 1457"/>
              <p:cNvSpPr>
                <a:spLocks/>
              </p:cNvSpPr>
              <p:nvPr/>
            </p:nvSpPr>
            <p:spPr bwMode="auto">
              <a:xfrm>
                <a:off x="811" y="1340"/>
                <a:ext cx="47" cy="42"/>
              </a:xfrm>
              <a:custGeom>
                <a:avLst/>
                <a:gdLst>
                  <a:gd name="T0" fmla="*/ 0 w 93"/>
                  <a:gd name="T1" fmla="*/ 1 h 83"/>
                  <a:gd name="T2" fmla="*/ 1 w 93"/>
                  <a:gd name="T3" fmla="*/ 0 h 83"/>
                  <a:gd name="T4" fmla="*/ 1 w 93"/>
                  <a:gd name="T5" fmla="*/ 1 h 83"/>
                  <a:gd name="T6" fmla="*/ 1 w 93"/>
                  <a:gd name="T7" fmla="*/ 1 h 83"/>
                  <a:gd name="T8" fmla="*/ 0 w 93"/>
                  <a:gd name="T9" fmla="*/ 1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83"/>
                  <a:gd name="T17" fmla="*/ 93 w 9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83">
                    <a:moveTo>
                      <a:pt x="0" y="79"/>
                    </a:moveTo>
                    <a:lnTo>
                      <a:pt x="89" y="0"/>
                    </a:lnTo>
                    <a:lnTo>
                      <a:pt x="93" y="3"/>
                    </a:lnTo>
                    <a:lnTo>
                      <a:pt x="4" y="83"/>
                    </a:lnTo>
                    <a:lnTo>
                      <a:pt x="0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5" name="Freeform 1458"/>
              <p:cNvSpPr>
                <a:spLocks/>
              </p:cNvSpPr>
              <p:nvPr/>
            </p:nvSpPr>
            <p:spPr bwMode="auto">
              <a:xfrm>
                <a:off x="812" y="1341"/>
                <a:ext cx="44" cy="39"/>
              </a:xfrm>
              <a:custGeom>
                <a:avLst/>
                <a:gdLst>
                  <a:gd name="T0" fmla="*/ 0 w 89"/>
                  <a:gd name="T1" fmla="*/ 0 h 79"/>
                  <a:gd name="T2" fmla="*/ 0 w 89"/>
                  <a:gd name="T3" fmla="*/ 0 h 79"/>
                  <a:gd name="T4" fmla="*/ 0 w 89"/>
                  <a:gd name="T5" fmla="*/ 0 h 79"/>
                  <a:gd name="T6" fmla="*/ 0 60000 65536"/>
                  <a:gd name="T7" fmla="*/ 0 60000 65536"/>
                  <a:gd name="T8" fmla="*/ 0 60000 65536"/>
                  <a:gd name="T9" fmla="*/ 0 w 89"/>
                  <a:gd name="T10" fmla="*/ 0 h 79"/>
                  <a:gd name="T11" fmla="*/ 89 w 89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9" h="79">
                    <a:moveTo>
                      <a:pt x="0" y="79"/>
                    </a:moveTo>
                    <a:lnTo>
                      <a:pt x="8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6" name="Line 1459"/>
              <p:cNvSpPr>
                <a:spLocks noChangeShapeType="1"/>
              </p:cNvSpPr>
              <p:nvPr/>
            </p:nvSpPr>
            <p:spPr bwMode="auto">
              <a:xfrm flipV="1">
                <a:off x="812" y="1341"/>
                <a:ext cx="44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7" name="Freeform 1460"/>
              <p:cNvSpPr>
                <a:spLocks/>
              </p:cNvSpPr>
              <p:nvPr/>
            </p:nvSpPr>
            <p:spPr bwMode="auto">
              <a:xfrm>
                <a:off x="665" y="1318"/>
                <a:ext cx="8" cy="6"/>
              </a:xfrm>
              <a:custGeom>
                <a:avLst/>
                <a:gdLst>
                  <a:gd name="T0" fmla="*/ 0 w 16"/>
                  <a:gd name="T1" fmla="*/ 1 h 11"/>
                  <a:gd name="T2" fmla="*/ 0 w 16"/>
                  <a:gd name="T3" fmla="*/ 1 h 11"/>
                  <a:gd name="T4" fmla="*/ 1 w 16"/>
                  <a:gd name="T5" fmla="*/ 0 h 11"/>
                  <a:gd name="T6" fmla="*/ 1 w 16"/>
                  <a:gd name="T7" fmla="*/ 0 h 11"/>
                  <a:gd name="T8" fmla="*/ 1 w 16"/>
                  <a:gd name="T9" fmla="*/ 0 h 11"/>
                  <a:gd name="T10" fmla="*/ 1 w 16"/>
                  <a:gd name="T11" fmla="*/ 0 h 11"/>
                  <a:gd name="T12" fmla="*/ 1 w 16"/>
                  <a:gd name="T13" fmla="*/ 0 h 11"/>
                  <a:gd name="T14" fmla="*/ 1 w 16"/>
                  <a:gd name="T15" fmla="*/ 0 h 11"/>
                  <a:gd name="T16" fmla="*/ 1 w 16"/>
                  <a:gd name="T17" fmla="*/ 0 h 11"/>
                  <a:gd name="T18" fmla="*/ 1 w 16"/>
                  <a:gd name="T19" fmla="*/ 1 h 11"/>
                  <a:gd name="T20" fmla="*/ 1 w 16"/>
                  <a:gd name="T21" fmla="*/ 1 h 11"/>
                  <a:gd name="T22" fmla="*/ 1 w 16"/>
                  <a:gd name="T23" fmla="*/ 1 h 11"/>
                  <a:gd name="T24" fmla="*/ 1 w 16"/>
                  <a:gd name="T25" fmla="*/ 1 h 11"/>
                  <a:gd name="T26" fmla="*/ 1 w 16"/>
                  <a:gd name="T27" fmla="*/ 1 h 11"/>
                  <a:gd name="T28" fmla="*/ 1 w 16"/>
                  <a:gd name="T29" fmla="*/ 1 h 11"/>
                  <a:gd name="T30" fmla="*/ 1 w 16"/>
                  <a:gd name="T31" fmla="*/ 1 h 11"/>
                  <a:gd name="T32" fmla="*/ 1 w 16"/>
                  <a:gd name="T33" fmla="*/ 1 h 11"/>
                  <a:gd name="T34" fmla="*/ 1 w 16"/>
                  <a:gd name="T35" fmla="*/ 1 h 11"/>
                  <a:gd name="T36" fmla="*/ 0 w 16"/>
                  <a:gd name="T37" fmla="*/ 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11"/>
                  <a:gd name="T59" fmla="*/ 16 w 16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1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3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8" name="Freeform 1461"/>
              <p:cNvSpPr>
                <a:spLocks/>
              </p:cNvSpPr>
              <p:nvPr/>
            </p:nvSpPr>
            <p:spPr bwMode="auto">
              <a:xfrm>
                <a:off x="665" y="1318"/>
                <a:ext cx="8" cy="6"/>
              </a:xfrm>
              <a:custGeom>
                <a:avLst/>
                <a:gdLst>
                  <a:gd name="T0" fmla="*/ 0 w 16"/>
                  <a:gd name="T1" fmla="*/ 1 h 11"/>
                  <a:gd name="T2" fmla="*/ 1 w 16"/>
                  <a:gd name="T3" fmla="*/ 0 h 11"/>
                  <a:gd name="T4" fmla="*/ 1 w 16"/>
                  <a:gd name="T5" fmla="*/ 0 h 11"/>
                  <a:gd name="T6" fmla="*/ 1 w 16"/>
                  <a:gd name="T7" fmla="*/ 0 h 11"/>
                  <a:gd name="T8" fmla="*/ 1 w 16"/>
                  <a:gd name="T9" fmla="*/ 0 h 11"/>
                  <a:gd name="T10" fmla="*/ 1 w 16"/>
                  <a:gd name="T11" fmla="*/ 0 h 11"/>
                  <a:gd name="T12" fmla="*/ 1 w 16"/>
                  <a:gd name="T13" fmla="*/ 0 h 11"/>
                  <a:gd name="T14" fmla="*/ 1 w 16"/>
                  <a:gd name="T15" fmla="*/ 0 h 11"/>
                  <a:gd name="T16" fmla="*/ 1 w 16"/>
                  <a:gd name="T17" fmla="*/ 1 h 11"/>
                  <a:gd name="T18" fmla="*/ 1 w 16"/>
                  <a:gd name="T19" fmla="*/ 1 h 11"/>
                  <a:gd name="T20" fmla="*/ 1 w 16"/>
                  <a:gd name="T21" fmla="*/ 1 h 11"/>
                  <a:gd name="T22" fmla="*/ 1 w 16"/>
                  <a:gd name="T23" fmla="*/ 1 h 11"/>
                  <a:gd name="T24" fmla="*/ 1 w 16"/>
                  <a:gd name="T25" fmla="*/ 1 h 11"/>
                  <a:gd name="T26" fmla="*/ 1 w 16"/>
                  <a:gd name="T27" fmla="*/ 1 h 11"/>
                  <a:gd name="T28" fmla="*/ 1 w 16"/>
                  <a:gd name="T29" fmla="*/ 1 h 11"/>
                  <a:gd name="T30" fmla="*/ 1 w 16"/>
                  <a:gd name="T31" fmla="*/ 1 h 11"/>
                  <a:gd name="T32" fmla="*/ 1 w 16"/>
                  <a:gd name="T33" fmla="*/ 1 h 11"/>
                  <a:gd name="T34" fmla="*/ 0 w 16"/>
                  <a:gd name="T35" fmla="*/ 1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1"/>
                  <a:gd name="T56" fmla="*/ 16 w 16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1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3" y="1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9" name="Freeform 1462"/>
              <p:cNvSpPr>
                <a:spLocks/>
              </p:cNvSpPr>
              <p:nvPr/>
            </p:nvSpPr>
            <p:spPr bwMode="auto">
              <a:xfrm>
                <a:off x="630" y="1319"/>
                <a:ext cx="38" cy="41"/>
              </a:xfrm>
              <a:custGeom>
                <a:avLst/>
                <a:gdLst>
                  <a:gd name="T0" fmla="*/ 0 w 77"/>
                  <a:gd name="T1" fmla="*/ 0 h 84"/>
                  <a:gd name="T2" fmla="*/ 0 w 77"/>
                  <a:gd name="T3" fmla="*/ 0 h 84"/>
                  <a:gd name="T4" fmla="*/ 0 w 77"/>
                  <a:gd name="T5" fmla="*/ 0 h 84"/>
                  <a:gd name="T6" fmla="*/ 0 w 77"/>
                  <a:gd name="T7" fmla="*/ 0 h 84"/>
                  <a:gd name="T8" fmla="*/ 0 w 77"/>
                  <a:gd name="T9" fmla="*/ 0 h 84"/>
                  <a:gd name="T10" fmla="*/ 0 w 77"/>
                  <a:gd name="T11" fmla="*/ 0 h 84"/>
                  <a:gd name="T12" fmla="*/ 0 w 77"/>
                  <a:gd name="T13" fmla="*/ 0 h 84"/>
                  <a:gd name="T14" fmla="*/ 0 w 77"/>
                  <a:gd name="T15" fmla="*/ 0 h 84"/>
                  <a:gd name="T16" fmla="*/ 0 w 77"/>
                  <a:gd name="T17" fmla="*/ 0 h 84"/>
                  <a:gd name="T18" fmla="*/ 0 w 77"/>
                  <a:gd name="T19" fmla="*/ 0 h 84"/>
                  <a:gd name="T20" fmla="*/ 0 w 77"/>
                  <a:gd name="T21" fmla="*/ 0 h 84"/>
                  <a:gd name="T22" fmla="*/ 0 w 77"/>
                  <a:gd name="T23" fmla="*/ 0 h 84"/>
                  <a:gd name="T24" fmla="*/ 0 w 77"/>
                  <a:gd name="T25" fmla="*/ 0 h 84"/>
                  <a:gd name="T26" fmla="*/ 0 w 77"/>
                  <a:gd name="T27" fmla="*/ 0 h 84"/>
                  <a:gd name="T28" fmla="*/ 0 w 77"/>
                  <a:gd name="T29" fmla="*/ 0 h 84"/>
                  <a:gd name="T30" fmla="*/ 0 w 77"/>
                  <a:gd name="T31" fmla="*/ 0 h 84"/>
                  <a:gd name="T32" fmla="*/ 0 w 77"/>
                  <a:gd name="T33" fmla="*/ 0 h 84"/>
                  <a:gd name="T34" fmla="*/ 0 w 77"/>
                  <a:gd name="T35" fmla="*/ 0 h 84"/>
                  <a:gd name="T36" fmla="*/ 0 w 77"/>
                  <a:gd name="T37" fmla="*/ 0 h 84"/>
                  <a:gd name="T38" fmla="*/ 0 w 77"/>
                  <a:gd name="T39" fmla="*/ 0 h 84"/>
                  <a:gd name="T40" fmla="*/ 0 w 77"/>
                  <a:gd name="T41" fmla="*/ 0 h 84"/>
                  <a:gd name="T42" fmla="*/ 0 w 77"/>
                  <a:gd name="T43" fmla="*/ 0 h 84"/>
                  <a:gd name="T44" fmla="*/ 0 w 77"/>
                  <a:gd name="T45" fmla="*/ 0 h 84"/>
                  <a:gd name="T46" fmla="*/ 0 w 77"/>
                  <a:gd name="T47" fmla="*/ 0 h 84"/>
                  <a:gd name="T48" fmla="*/ 0 w 77"/>
                  <a:gd name="T49" fmla="*/ 0 h 84"/>
                  <a:gd name="T50" fmla="*/ 0 w 77"/>
                  <a:gd name="T51" fmla="*/ 0 h 84"/>
                  <a:gd name="T52" fmla="*/ 0 w 77"/>
                  <a:gd name="T53" fmla="*/ 0 h 84"/>
                  <a:gd name="T54" fmla="*/ 0 w 77"/>
                  <a:gd name="T55" fmla="*/ 0 h 84"/>
                  <a:gd name="T56" fmla="*/ 0 w 77"/>
                  <a:gd name="T57" fmla="*/ 0 h 84"/>
                  <a:gd name="T58" fmla="*/ 0 w 77"/>
                  <a:gd name="T59" fmla="*/ 0 h 84"/>
                  <a:gd name="T60" fmla="*/ 0 w 77"/>
                  <a:gd name="T61" fmla="*/ 0 h 84"/>
                  <a:gd name="T62" fmla="*/ 0 w 77"/>
                  <a:gd name="T63" fmla="*/ 0 h 84"/>
                  <a:gd name="T64" fmla="*/ 0 w 77"/>
                  <a:gd name="T65" fmla="*/ 0 h 84"/>
                  <a:gd name="T66" fmla="*/ 0 w 77"/>
                  <a:gd name="T67" fmla="*/ 0 h 84"/>
                  <a:gd name="T68" fmla="*/ 0 w 77"/>
                  <a:gd name="T69" fmla="*/ 0 h 84"/>
                  <a:gd name="T70" fmla="*/ 0 w 77"/>
                  <a:gd name="T71" fmla="*/ 0 h 84"/>
                  <a:gd name="T72" fmla="*/ 0 w 77"/>
                  <a:gd name="T73" fmla="*/ 0 h 84"/>
                  <a:gd name="T74" fmla="*/ 0 w 77"/>
                  <a:gd name="T75" fmla="*/ 0 h 84"/>
                  <a:gd name="T76" fmla="*/ 0 w 77"/>
                  <a:gd name="T77" fmla="*/ 0 h 84"/>
                  <a:gd name="T78" fmla="*/ 0 w 77"/>
                  <a:gd name="T79" fmla="*/ 0 h 84"/>
                  <a:gd name="T80" fmla="*/ 0 w 77"/>
                  <a:gd name="T81" fmla="*/ 0 h 84"/>
                  <a:gd name="T82" fmla="*/ 0 w 77"/>
                  <a:gd name="T83" fmla="*/ 0 h 84"/>
                  <a:gd name="T84" fmla="*/ 0 w 77"/>
                  <a:gd name="T85" fmla="*/ 0 h 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84"/>
                  <a:gd name="T131" fmla="*/ 77 w 77"/>
                  <a:gd name="T132" fmla="*/ 84 h 8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84">
                    <a:moveTo>
                      <a:pt x="77" y="3"/>
                    </a:moveTo>
                    <a:lnTo>
                      <a:pt x="76" y="1"/>
                    </a:lnTo>
                    <a:lnTo>
                      <a:pt x="75" y="1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47" y="21"/>
                    </a:lnTo>
                    <a:lnTo>
                      <a:pt x="38" y="31"/>
                    </a:lnTo>
                    <a:lnTo>
                      <a:pt x="31" y="41"/>
                    </a:lnTo>
                    <a:lnTo>
                      <a:pt x="23" y="50"/>
                    </a:lnTo>
                    <a:lnTo>
                      <a:pt x="17" y="57"/>
                    </a:lnTo>
                    <a:lnTo>
                      <a:pt x="13" y="63"/>
                    </a:lnTo>
                    <a:lnTo>
                      <a:pt x="11" y="65"/>
                    </a:lnTo>
                    <a:lnTo>
                      <a:pt x="9" y="68"/>
                    </a:lnTo>
                    <a:lnTo>
                      <a:pt x="7" y="71"/>
                    </a:lnTo>
                    <a:lnTo>
                      <a:pt x="4" y="73"/>
                    </a:lnTo>
                    <a:lnTo>
                      <a:pt x="3" y="75"/>
                    </a:lnTo>
                    <a:lnTo>
                      <a:pt x="2" y="76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20" y="65"/>
                    </a:lnTo>
                    <a:lnTo>
                      <a:pt x="22" y="63"/>
                    </a:lnTo>
                    <a:lnTo>
                      <a:pt x="29" y="56"/>
                    </a:lnTo>
                    <a:lnTo>
                      <a:pt x="37" y="46"/>
                    </a:lnTo>
                    <a:lnTo>
                      <a:pt x="47" y="37"/>
                    </a:lnTo>
                    <a:lnTo>
                      <a:pt x="57" y="27"/>
                    </a:lnTo>
                    <a:lnTo>
                      <a:pt x="65" y="18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4" y="9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77" y="4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0" name="Freeform 1463"/>
              <p:cNvSpPr>
                <a:spLocks/>
              </p:cNvSpPr>
              <p:nvPr/>
            </p:nvSpPr>
            <p:spPr bwMode="auto">
              <a:xfrm>
                <a:off x="630" y="1319"/>
                <a:ext cx="38" cy="41"/>
              </a:xfrm>
              <a:custGeom>
                <a:avLst/>
                <a:gdLst>
                  <a:gd name="T0" fmla="*/ 0 w 77"/>
                  <a:gd name="T1" fmla="*/ 0 h 84"/>
                  <a:gd name="T2" fmla="*/ 0 w 77"/>
                  <a:gd name="T3" fmla="*/ 0 h 84"/>
                  <a:gd name="T4" fmla="*/ 0 w 77"/>
                  <a:gd name="T5" fmla="*/ 0 h 84"/>
                  <a:gd name="T6" fmla="*/ 0 w 77"/>
                  <a:gd name="T7" fmla="*/ 0 h 84"/>
                  <a:gd name="T8" fmla="*/ 0 w 77"/>
                  <a:gd name="T9" fmla="*/ 0 h 84"/>
                  <a:gd name="T10" fmla="*/ 0 w 77"/>
                  <a:gd name="T11" fmla="*/ 0 h 84"/>
                  <a:gd name="T12" fmla="*/ 0 w 77"/>
                  <a:gd name="T13" fmla="*/ 0 h 84"/>
                  <a:gd name="T14" fmla="*/ 0 w 77"/>
                  <a:gd name="T15" fmla="*/ 0 h 84"/>
                  <a:gd name="T16" fmla="*/ 0 w 77"/>
                  <a:gd name="T17" fmla="*/ 0 h 84"/>
                  <a:gd name="T18" fmla="*/ 0 w 77"/>
                  <a:gd name="T19" fmla="*/ 0 h 84"/>
                  <a:gd name="T20" fmla="*/ 0 w 77"/>
                  <a:gd name="T21" fmla="*/ 0 h 84"/>
                  <a:gd name="T22" fmla="*/ 0 w 77"/>
                  <a:gd name="T23" fmla="*/ 0 h 84"/>
                  <a:gd name="T24" fmla="*/ 0 w 77"/>
                  <a:gd name="T25" fmla="*/ 0 h 84"/>
                  <a:gd name="T26" fmla="*/ 0 w 77"/>
                  <a:gd name="T27" fmla="*/ 0 h 84"/>
                  <a:gd name="T28" fmla="*/ 0 w 77"/>
                  <a:gd name="T29" fmla="*/ 0 h 84"/>
                  <a:gd name="T30" fmla="*/ 0 w 77"/>
                  <a:gd name="T31" fmla="*/ 0 h 84"/>
                  <a:gd name="T32" fmla="*/ 0 w 77"/>
                  <a:gd name="T33" fmla="*/ 0 h 84"/>
                  <a:gd name="T34" fmla="*/ 0 w 77"/>
                  <a:gd name="T35" fmla="*/ 0 h 84"/>
                  <a:gd name="T36" fmla="*/ 0 w 77"/>
                  <a:gd name="T37" fmla="*/ 0 h 84"/>
                  <a:gd name="T38" fmla="*/ 0 w 77"/>
                  <a:gd name="T39" fmla="*/ 0 h 84"/>
                  <a:gd name="T40" fmla="*/ 0 w 77"/>
                  <a:gd name="T41" fmla="*/ 0 h 84"/>
                  <a:gd name="T42" fmla="*/ 0 w 77"/>
                  <a:gd name="T43" fmla="*/ 0 h 84"/>
                  <a:gd name="T44" fmla="*/ 0 w 77"/>
                  <a:gd name="T45" fmla="*/ 0 h 84"/>
                  <a:gd name="T46" fmla="*/ 0 w 77"/>
                  <a:gd name="T47" fmla="*/ 0 h 84"/>
                  <a:gd name="T48" fmla="*/ 0 w 77"/>
                  <a:gd name="T49" fmla="*/ 0 h 84"/>
                  <a:gd name="T50" fmla="*/ 0 w 77"/>
                  <a:gd name="T51" fmla="*/ 0 h 84"/>
                  <a:gd name="T52" fmla="*/ 0 w 77"/>
                  <a:gd name="T53" fmla="*/ 0 h 84"/>
                  <a:gd name="T54" fmla="*/ 0 w 77"/>
                  <a:gd name="T55" fmla="*/ 0 h 84"/>
                  <a:gd name="T56" fmla="*/ 0 w 77"/>
                  <a:gd name="T57" fmla="*/ 0 h 84"/>
                  <a:gd name="T58" fmla="*/ 0 w 77"/>
                  <a:gd name="T59" fmla="*/ 0 h 84"/>
                  <a:gd name="T60" fmla="*/ 0 w 77"/>
                  <a:gd name="T61" fmla="*/ 0 h 84"/>
                  <a:gd name="T62" fmla="*/ 0 w 77"/>
                  <a:gd name="T63" fmla="*/ 0 h 84"/>
                  <a:gd name="T64" fmla="*/ 0 w 77"/>
                  <a:gd name="T65" fmla="*/ 0 h 84"/>
                  <a:gd name="T66" fmla="*/ 0 w 77"/>
                  <a:gd name="T67" fmla="*/ 0 h 84"/>
                  <a:gd name="T68" fmla="*/ 0 w 77"/>
                  <a:gd name="T69" fmla="*/ 0 h 84"/>
                  <a:gd name="T70" fmla="*/ 0 w 77"/>
                  <a:gd name="T71" fmla="*/ 0 h 84"/>
                  <a:gd name="T72" fmla="*/ 0 w 77"/>
                  <a:gd name="T73" fmla="*/ 0 h 84"/>
                  <a:gd name="T74" fmla="*/ 0 w 77"/>
                  <a:gd name="T75" fmla="*/ 0 h 84"/>
                  <a:gd name="T76" fmla="*/ 0 w 77"/>
                  <a:gd name="T77" fmla="*/ 0 h 84"/>
                  <a:gd name="T78" fmla="*/ 0 w 77"/>
                  <a:gd name="T79" fmla="*/ 0 h 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"/>
                  <a:gd name="T121" fmla="*/ 0 h 84"/>
                  <a:gd name="T122" fmla="*/ 77 w 77"/>
                  <a:gd name="T123" fmla="*/ 84 h 8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" h="84">
                    <a:moveTo>
                      <a:pt x="77" y="3"/>
                    </a:moveTo>
                    <a:lnTo>
                      <a:pt x="76" y="1"/>
                    </a:lnTo>
                    <a:lnTo>
                      <a:pt x="75" y="1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4" y="3"/>
                    </a:lnTo>
                    <a:lnTo>
                      <a:pt x="60" y="7"/>
                    </a:lnTo>
                    <a:lnTo>
                      <a:pt x="54" y="14"/>
                    </a:lnTo>
                    <a:lnTo>
                      <a:pt x="47" y="21"/>
                    </a:lnTo>
                    <a:lnTo>
                      <a:pt x="38" y="31"/>
                    </a:lnTo>
                    <a:lnTo>
                      <a:pt x="31" y="41"/>
                    </a:lnTo>
                    <a:lnTo>
                      <a:pt x="23" y="50"/>
                    </a:lnTo>
                    <a:lnTo>
                      <a:pt x="17" y="57"/>
                    </a:lnTo>
                    <a:lnTo>
                      <a:pt x="13" y="63"/>
                    </a:lnTo>
                    <a:lnTo>
                      <a:pt x="11" y="65"/>
                    </a:lnTo>
                    <a:lnTo>
                      <a:pt x="9" y="68"/>
                    </a:lnTo>
                    <a:lnTo>
                      <a:pt x="7" y="71"/>
                    </a:lnTo>
                    <a:lnTo>
                      <a:pt x="4" y="73"/>
                    </a:lnTo>
                    <a:lnTo>
                      <a:pt x="3" y="75"/>
                    </a:lnTo>
                    <a:lnTo>
                      <a:pt x="2" y="76"/>
                    </a:lnTo>
                    <a:lnTo>
                      <a:pt x="1" y="77"/>
                    </a:lnTo>
                    <a:lnTo>
                      <a:pt x="0" y="84"/>
                    </a:lnTo>
                    <a:lnTo>
                      <a:pt x="20" y="65"/>
                    </a:lnTo>
                    <a:lnTo>
                      <a:pt x="22" y="63"/>
                    </a:lnTo>
                    <a:lnTo>
                      <a:pt x="29" y="56"/>
                    </a:lnTo>
                    <a:lnTo>
                      <a:pt x="37" y="46"/>
                    </a:lnTo>
                    <a:lnTo>
                      <a:pt x="47" y="37"/>
                    </a:lnTo>
                    <a:lnTo>
                      <a:pt x="57" y="27"/>
                    </a:lnTo>
                    <a:lnTo>
                      <a:pt x="65" y="18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4" y="9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77" y="4"/>
                    </a:lnTo>
                    <a:lnTo>
                      <a:pt x="77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1" name="Freeform 1464"/>
              <p:cNvSpPr>
                <a:spLocks/>
              </p:cNvSpPr>
              <p:nvPr/>
            </p:nvSpPr>
            <p:spPr bwMode="auto">
              <a:xfrm>
                <a:off x="627" y="1356"/>
                <a:ext cx="6" cy="4"/>
              </a:xfrm>
              <a:custGeom>
                <a:avLst/>
                <a:gdLst>
                  <a:gd name="T0" fmla="*/ 1 w 11"/>
                  <a:gd name="T1" fmla="*/ 0 h 9"/>
                  <a:gd name="T2" fmla="*/ 1 w 11"/>
                  <a:gd name="T3" fmla="*/ 0 h 9"/>
                  <a:gd name="T4" fmla="*/ 1 w 11"/>
                  <a:gd name="T5" fmla="*/ 0 h 9"/>
                  <a:gd name="T6" fmla="*/ 1 w 11"/>
                  <a:gd name="T7" fmla="*/ 0 h 9"/>
                  <a:gd name="T8" fmla="*/ 1 w 11"/>
                  <a:gd name="T9" fmla="*/ 0 h 9"/>
                  <a:gd name="T10" fmla="*/ 1 w 11"/>
                  <a:gd name="T11" fmla="*/ 0 h 9"/>
                  <a:gd name="T12" fmla="*/ 1 w 11"/>
                  <a:gd name="T13" fmla="*/ 0 h 9"/>
                  <a:gd name="T14" fmla="*/ 0 w 11"/>
                  <a:gd name="T15" fmla="*/ 0 h 9"/>
                  <a:gd name="T16" fmla="*/ 0 w 11"/>
                  <a:gd name="T17" fmla="*/ 0 h 9"/>
                  <a:gd name="T18" fmla="*/ 1 w 11"/>
                  <a:gd name="T19" fmla="*/ 0 h 9"/>
                  <a:gd name="T20" fmla="*/ 1 w 11"/>
                  <a:gd name="T21" fmla="*/ 0 h 9"/>
                  <a:gd name="T22" fmla="*/ 1 w 11"/>
                  <a:gd name="T23" fmla="*/ 0 h 9"/>
                  <a:gd name="T24" fmla="*/ 1 w 11"/>
                  <a:gd name="T25" fmla="*/ 0 h 9"/>
                  <a:gd name="T26" fmla="*/ 1 w 11"/>
                  <a:gd name="T27" fmla="*/ 0 h 9"/>
                  <a:gd name="T28" fmla="*/ 1 w 11"/>
                  <a:gd name="T29" fmla="*/ 0 h 9"/>
                  <a:gd name="T30" fmla="*/ 1 w 11"/>
                  <a:gd name="T31" fmla="*/ 0 h 9"/>
                  <a:gd name="T32" fmla="*/ 1 w 11"/>
                  <a:gd name="T33" fmla="*/ 0 h 9"/>
                  <a:gd name="T34" fmla="*/ 1 w 11"/>
                  <a:gd name="T35" fmla="*/ 0 h 9"/>
                  <a:gd name="T36" fmla="*/ 1 w 11"/>
                  <a:gd name="T37" fmla="*/ 0 h 9"/>
                  <a:gd name="T38" fmla="*/ 1 w 11"/>
                  <a:gd name="T39" fmla="*/ 0 h 9"/>
                  <a:gd name="T40" fmla="*/ 1 w 11"/>
                  <a:gd name="T41" fmla="*/ 0 h 9"/>
                  <a:gd name="T42" fmla="*/ 1 w 11"/>
                  <a:gd name="T43" fmla="*/ 0 h 9"/>
                  <a:gd name="T44" fmla="*/ 1 w 11"/>
                  <a:gd name="T45" fmla="*/ 0 h 9"/>
                  <a:gd name="T46" fmla="*/ 1 w 11"/>
                  <a:gd name="T47" fmla="*/ 0 h 9"/>
                  <a:gd name="T48" fmla="*/ 1 w 11"/>
                  <a:gd name="T49" fmla="*/ 0 h 9"/>
                  <a:gd name="T50" fmla="*/ 1 w 11"/>
                  <a:gd name="T51" fmla="*/ 0 h 9"/>
                  <a:gd name="T52" fmla="*/ 1 w 11"/>
                  <a:gd name="T53" fmla="*/ 0 h 9"/>
                  <a:gd name="T54" fmla="*/ 1 w 11"/>
                  <a:gd name="T55" fmla="*/ 0 h 9"/>
                  <a:gd name="T56" fmla="*/ 1 w 11"/>
                  <a:gd name="T57" fmla="*/ 0 h 9"/>
                  <a:gd name="T58" fmla="*/ 1 w 11"/>
                  <a:gd name="T59" fmla="*/ 0 h 9"/>
                  <a:gd name="T60" fmla="*/ 1 w 11"/>
                  <a:gd name="T61" fmla="*/ 0 h 9"/>
                  <a:gd name="T62" fmla="*/ 1 w 11"/>
                  <a:gd name="T63" fmla="*/ 0 h 9"/>
                  <a:gd name="T64" fmla="*/ 1 w 11"/>
                  <a:gd name="T65" fmla="*/ 0 h 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9"/>
                  <a:gd name="T101" fmla="*/ 11 w 11"/>
                  <a:gd name="T102" fmla="*/ 9 h 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9">
                    <a:moveTo>
                      <a:pt x="4" y="9"/>
                    </a:moveTo>
                    <a:lnTo>
                      <a:pt x="4" y="9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2" name="Freeform 1465"/>
              <p:cNvSpPr>
                <a:spLocks/>
              </p:cNvSpPr>
              <p:nvPr/>
            </p:nvSpPr>
            <p:spPr bwMode="auto">
              <a:xfrm>
                <a:off x="627" y="1356"/>
                <a:ext cx="6" cy="4"/>
              </a:xfrm>
              <a:custGeom>
                <a:avLst/>
                <a:gdLst>
                  <a:gd name="T0" fmla="*/ 1 w 11"/>
                  <a:gd name="T1" fmla="*/ 0 h 9"/>
                  <a:gd name="T2" fmla="*/ 1 w 11"/>
                  <a:gd name="T3" fmla="*/ 0 h 9"/>
                  <a:gd name="T4" fmla="*/ 1 w 11"/>
                  <a:gd name="T5" fmla="*/ 0 h 9"/>
                  <a:gd name="T6" fmla="*/ 1 w 11"/>
                  <a:gd name="T7" fmla="*/ 0 h 9"/>
                  <a:gd name="T8" fmla="*/ 0 w 11"/>
                  <a:gd name="T9" fmla="*/ 0 h 9"/>
                  <a:gd name="T10" fmla="*/ 0 w 11"/>
                  <a:gd name="T11" fmla="*/ 0 h 9"/>
                  <a:gd name="T12" fmla="*/ 1 w 11"/>
                  <a:gd name="T13" fmla="*/ 0 h 9"/>
                  <a:gd name="T14" fmla="*/ 1 w 11"/>
                  <a:gd name="T15" fmla="*/ 0 h 9"/>
                  <a:gd name="T16" fmla="*/ 1 w 11"/>
                  <a:gd name="T17" fmla="*/ 0 h 9"/>
                  <a:gd name="T18" fmla="*/ 1 w 11"/>
                  <a:gd name="T19" fmla="*/ 0 h 9"/>
                  <a:gd name="T20" fmla="*/ 1 w 11"/>
                  <a:gd name="T21" fmla="*/ 0 h 9"/>
                  <a:gd name="T22" fmla="*/ 1 w 11"/>
                  <a:gd name="T23" fmla="*/ 0 h 9"/>
                  <a:gd name="T24" fmla="*/ 1 w 11"/>
                  <a:gd name="T25" fmla="*/ 0 h 9"/>
                  <a:gd name="T26" fmla="*/ 1 w 11"/>
                  <a:gd name="T27" fmla="*/ 0 h 9"/>
                  <a:gd name="T28" fmla="*/ 1 w 11"/>
                  <a:gd name="T29" fmla="*/ 0 h 9"/>
                  <a:gd name="T30" fmla="*/ 1 w 11"/>
                  <a:gd name="T31" fmla="*/ 0 h 9"/>
                  <a:gd name="T32" fmla="*/ 1 w 11"/>
                  <a:gd name="T33" fmla="*/ 0 h 9"/>
                  <a:gd name="T34" fmla="*/ 1 w 11"/>
                  <a:gd name="T35" fmla="*/ 0 h 9"/>
                  <a:gd name="T36" fmla="*/ 1 w 11"/>
                  <a:gd name="T37" fmla="*/ 0 h 9"/>
                  <a:gd name="T38" fmla="*/ 1 w 11"/>
                  <a:gd name="T39" fmla="*/ 0 h 9"/>
                  <a:gd name="T40" fmla="*/ 1 w 11"/>
                  <a:gd name="T41" fmla="*/ 0 h 9"/>
                  <a:gd name="T42" fmla="*/ 1 w 11"/>
                  <a:gd name="T43" fmla="*/ 0 h 9"/>
                  <a:gd name="T44" fmla="*/ 1 w 11"/>
                  <a:gd name="T45" fmla="*/ 0 h 9"/>
                  <a:gd name="T46" fmla="*/ 1 w 11"/>
                  <a:gd name="T47" fmla="*/ 0 h 9"/>
                  <a:gd name="T48" fmla="*/ 1 w 11"/>
                  <a:gd name="T49" fmla="*/ 0 h 9"/>
                  <a:gd name="T50" fmla="*/ 1 w 11"/>
                  <a:gd name="T51" fmla="*/ 0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9"/>
                  <a:gd name="T80" fmla="*/ 11 w 11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9">
                    <a:moveTo>
                      <a:pt x="4" y="9"/>
                    </a:moveTo>
                    <a:lnTo>
                      <a:pt x="3" y="8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4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3" name="Freeform 1466"/>
              <p:cNvSpPr>
                <a:spLocks/>
              </p:cNvSpPr>
              <p:nvPr/>
            </p:nvSpPr>
            <p:spPr bwMode="auto">
              <a:xfrm>
                <a:off x="612" y="1338"/>
                <a:ext cx="43" cy="40"/>
              </a:xfrm>
              <a:custGeom>
                <a:avLst/>
                <a:gdLst>
                  <a:gd name="T0" fmla="*/ 0 w 87"/>
                  <a:gd name="T1" fmla="*/ 1 h 79"/>
                  <a:gd name="T2" fmla="*/ 0 w 87"/>
                  <a:gd name="T3" fmla="*/ 0 h 79"/>
                  <a:gd name="T4" fmla="*/ 0 w 87"/>
                  <a:gd name="T5" fmla="*/ 1 h 79"/>
                  <a:gd name="T6" fmla="*/ 0 w 87"/>
                  <a:gd name="T7" fmla="*/ 1 h 79"/>
                  <a:gd name="T8" fmla="*/ 0 w 87"/>
                  <a:gd name="T9" fmla="*/ 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9"/>
                  <a:gd name="T17" fmla="*/ 87 w 8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9">
                    <a:moveTo>
                      <a:pt x="0" y="74"/>
                    </a:moveTo>
                    <a:lnTo>
                      <a:pt x="82" y="0"/>
                    </a:lnTo>
                    <a:lnTo>
                      <a:pt x="87" y="5"/>
                    </a:lnTo>
                    <a:lnTo>
                      <a:pt x="4" y="7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4" name="Freeform 1467"/>
              <p:cNvSpPr>
                <a:spLocks/>
              </p:cNvSpPr>
              <p:nvPr/>
            </p:nvSpPr>
            <p:spPr bwMode="auto">
              <a:xfrm>
                <a:off x="612" y="1338"/>
                <a:ext cx="43" cy="40"/>
              </a:xfrm>
              <a:custGeom>
                <a:avLst/>
                <a:gdLst>
                  <a:gd name="T0" fmla="*/ 0 w 87"/>
                  <a:gd name="T1" fmla="*/ 1 h 79"/>
                  <a:gd name="T2" fmla="*/ 0 w 87"/>
                  <a:gd name="T3" fmla="*/ 0 h 79"/>
                  <a:gd name="T4" fmla="*/ 0 w 87"/>
                  <a:gd name="T5" fmla="*/ 1 h 79"/>
                  <a:gd name="T6" fmla="*/ 0 w 87"/>
                  <a:gd name="T7" fmla="*/ 1 h 79"/>
                  <a:gd name="T8" fmla="*/ 0 w 87"/>
                  <a:gd name="T9" fmla="*/ 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79"/>
                  <a:gd name="T17" fmla="*/ 87 w 87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79">
                    <a:moveTo>
                      <a:pt x="0" y="74"/>
                    </a:moveTo>
                    <a:lnTo>
                      <a:pt x="82" y="0"/>
                    </a:lnTo>
                    <a:lnTo>
                      <a:pt x="87" y="5"/>
                    </a:lnTo>
                    <a:lnTo>
                      <a:pt x="4" y="79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Freeform 1468"/>
              <p:cNvSpPr>
                <a:spLocks/>
              </p:cNvSpPr>
              <p:nvPr/>
            </p:nvSpPr>
            <p:spPr bwMode="auto">
              <a:xfrm>
                <a:off x="613" y="1340"/>
                <a:ext cx="41" cy="36"/>
              </a:xfrm>
              <a:custGeom>
                <a:avLst/>
                <a:gdLst>
                  <a:gd name="T0" fmla="*/ 0 w 83"/>
                  <a:gd name="T1" fmla="*/ 0 h 73"/>
                  <a:gd name="T2" fmla="*/ 0 w 83"/>
                  <a:gd name="T3" fmla="*/ 0 h 73"/>
                  <a:gd name="T4" fmla="*/ 0 w 83"/>
                  <a:gd name="T5" fmla="*/ 0 h 73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73"/>
                  <a:gd name="T11" fmla="*/ 83 w 83"/>
                  <a:gd name="T12" fmla="*/ 73 h 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73">
                    <a:moveTo>
                      <a:pt x="0" y="73"/>
                    </a:moveTo>
                    <a:lnTo>
                      <a:pt x="83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6" name="Line 1469"/>
              <p:cNvSpPr>
                <a:spLocks noChangeShapeType="1"/>
              </p:cNvSpPr>
              <p:nvPr/>
            </p:nvSpPr>
            <p:spPr bwMode="auto">
              <a:xfrm flipV="1">
                <a:off x="613" y="1340"/>
                <a:ext cx="4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7" name="Freeform 1470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8" name="Freeform 1471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9" name="Freeform 1472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1 h 54"/>
                  <a:gd name="T4" fmla="*/ 1 w 28"/>
                  <a:gd name="T5" fmla="*/ 1 h 54"/>
                  <a:gd name="T6" fmla="*/ 0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1 w 28"/>
                  <a:gd name="T13" fmla="*/ 0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25" y="47"/>
                    </a:moveTo>
                    <a:lnTo>
                      <a:pt x="20" y="50"/>
                    </a:lnTo>
                    <a:lnTo>
                      <a:pt x="3" y="54"/>
                    </a:lnTo>
                    <a:lnTo>
                      <a:pt x="0" y="49"/>
                    </a:lnTo>
                    <a:lnTo>
                      <a:pt x="1" y="11"/>
                    </a:lnTo>
                    <a:lnTo>
                      <a:pt x="6" y="4"/>
                    </a:lnTo>
                    <a:lnTo>
                      <a:pt x="22" y="0"/>
                    </a:lnTo>
                    <a:lnTo>
                      <a:pt x="28" y="7"/>
                    </a:lnTo>
                    <a:lnTo>
                      <a:pt x="25" y="4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0" name="Freeform 1473"/>
              <p:cNvSpPr>
                <a:spLocks/>
              </p:cNvSpPr>
              <p:nvPr/>
            </p:nvSpPr>
            <p:spPr bwMode="auto">
              <a:xfrm>
                <a:off x="1006" y="1571"/>
                <a:ext cx="14" cy="26"/>
              </a:xfrm>
              <a:custGeom>
                <a:avLst/>
                <a:gdLst>
                  <a:gd name="T0" fmla="*/ 1 w 28"/>
                  <a:gd name="T1" fmla="*/ 1 h 52"/>
                  <a:gd name="T2" fmla="*/ 1 w 28"/>
                  <a:gd name="T3" fmla="*/ 1 h 52"/>
                  <a:gd name="T4" fmla="*/ 1 w 28"/>
                  <a:gd name="T5" fmla="*/ 1 h 52"/>
                  <a:gd name="T6" fmla="*/ 0 w 28"/>
                  <a:gd name="T7" fmla="*/ 1 h 52"/>
                  <a:gd name="T8" fmla="*/ 1 w 28"/>
                  <a:gd name="T9" fmla="*/ 1 h 52"/>
                  <a:gd name="T10" fmla="*/ 1 w 28"/>
                  <a:gd name="T11" fmla="*/ 1 h 52"/>
                  <a:gd name="T12" fmla="*/ 1 w 28"/>
                  <a:gd name="T13" fmla="*/ 0 h 52"/>
                  <a:gd name="T14" fmla="*/ 1 w 28"/>
                  <a:gd name="T15" fmla="*/ 1 h 52"/>
                  <a:gd name="T16" fmla="*/ 1 w 28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2"/>
                  <a:gd name="T29" fmla="*/ 28 w 28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2">
                    <a:moveTo>
                      <a:pt x="25" y="46"/>
                    </a:moveTo>
                    <a:lnTo>
                      <a:pt x="20" y="49"/>
                    </a:lnTo>
                    <a:lnTo>
                      <a:pt x="3" y="52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2" y="0"/>
                    </a:lnTo>
                    <a:lnTo>
                      <a:pt x="28" y="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1" name="Freeform 1474"/>
              <p:cNvSpPr>
                <a:spLocks/>
              </p:cNvSpPr>
              <p:nvPr/>
            </p:nvSpPr>
            <p:spPr bwMode="auto">
              <a:xfrm>
                <a:off x="1006" y="1571"/>
                <a:ext cx="13" cy="26"/>
              </a:xfrm>
              <a:custGeom>
                <a:avLst/>
                <a:gdLst>
                  <a:gd name="T0" fmla="*/ 1 w 26"/>
                  <a:gd name="T1" fmla="*/ 1 h 51"/>
                  <a:gd name="T2" fmla="*/ 1 w 26"/>
                  <a:gd name="T3" fmla="*/ 1 h 51"/>
                  <a:gd name="T4" fmla="*/ 1 w 26"/>
                  <a:gd name="T5" fmla="*/ 1 h 51"/>
                  <a:gd name="T6" fmla="*/ 0 w 26"/>
                  <a:gd name="T7" fmla="*/ 1 h 51"/>
                  <a:gd name="T8" fmla="*/ 1 w 26"/>
                  <a:gd name="T9" fmla="*/ 1 h 51"/>
                  <a:gd name="T10" fmla="*/ 1 w 26"/>
                  <a:gd name="T11" fmla="*/ 1 h 51"/>
                  <a:gd name="T12" fmla="*/ 1 w 26"/>
                  <a:gd name="T13" fmla="*/ 0 h 51"/>
                  <a:gd name="T14" fmla="*/ 1 w 26"/>
                  <a:gd name="T15" fmla="*/ 1 h 51"/>
                  <a:gd name="T16" fmla="*/ 1 w 26"/>
                  <a:gd name="T17" fmla="*/ 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1"/>
                  <a:gd name="T29" fmla="*/ 26 w 2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1">
                    <a:moveTo>
                      <a:pt x="24" y="45"/>
                    </a:moveTo>
                    <a:lnTo>
                      <a:pt x="20" y="48"/>
                    </a:lnTo>
                    <a:lnTo>
                      <a:pt x="3" y="51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1" y="0"/>
                    </a:lnTo>
                    <a:lnTo>
                      <a:pt x="26" y="6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2" name="Freeform 1475"/>
              <p:cNvSpPr>
                <a:spLocks/>
              </p:cNvSpPr>
              <p:nvPr/>
            </p:nvSpPr>
            <p:spPr bwMode="auto">
              <a:xfrm>
                <a:off x="1006" y="1571"/>
                <a:ext cx="13" cy="26"/>
              </a:xfrm>
              <a:custGeom>
                <a:avLst/>
                <a:gdLst>
                  <a:gd name="T0" fmla="*/ 1 w 26"/>
                  <a:gd name="T1" fmla="*/ 1 h 51"/>
                  <a:gd name="T2" fmla="*/ 1 w 26"/>
                  <a:gd name="T3" fmla="*/ 1 h 51"/>
                  <a:gd name="T4" fmla="*/ 1 w 26"/>
                  <a:gd name="T5" fmla="*/ 1 h 51"/>
                  <a:gd name="T6" fmla="*/ 0 w 26"/>
                  <a:gd name="T7" fmla="*/ 1 h 51"/>
                  <a:gd name="T8" fmla="*/ 1 w 26"/>
                  <a:gd name="T9" fmla="*/ 1 h 51"/>
                  <a:gd name="T10" fmla="*/ 1 w 26"/>
                  <a:gd name="T11" fmla="*/ 1 h 51"/>
                  <a:gd name="T12" fmla="*/ 1 w 26"/>
                  <a:gd name="T13" fmla="*/ 0 h 51"/>
                  <a:gd name="T14" fmla="*/ 1 w 26"/>
                  <a:gd name="T15" fmla="*/ 1 h 51"/>
                  <a:gd name="T16" fmla="*/ 1 w 26"/>
                  <a:gd name="T17" fmla="*/ 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1"/>
                  <a:gd name="T29" fmla="*/ 26 w 2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1">
                    <a:moveTo>
                      <a:pt x="24" y="44"/>
                    </a:moveTo>
                    <a:lnTo>
                      <a:pt x="20" y="47"/>
                    </a:lnTo>
                    <a:lnTo>
                      <a:pt x="3" y="51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1" y="0"/>
                    </a:lnTo>
                    <a:lnTo>
                      <a:pt x="26" y="6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3" name="Freeform 1476"/>
              <p:cNvSpPr>
                <a:spLocks/>
              </p:cNvSpPr>
              <p:nvPr/>
            </p:nvSpPr>
            <p:spPr bwMode="auto">
              <a:xfrm>
                <a:off x="1006" y="1571"/>
                <a:ext cx="13" cy="25"/>
              </a:xfrm>
              <a:custGeom>
                <a:avLst/>
                <a:gdLst>
                  <a:gd name="T0" fmla="*/ 1 w 26"/>
                  <a:gd name="T1" fmla="*/ 1 h 50"/>
                  <a:gd name="T2" fmla="*/ 1 w 26"/>
                  <a:gd name="T3" fmla="*/ 1 h 50"/>
                  <a:gd name="T4" fmla="*/ 1 w 26"/>
                  <a:gd name="T5" fmla="*/ 1 h 50"/>
                  <a:gd name="T6" fmla="*/ 0 w 26"/>
                  <a:gd name="T7" fmla="*/ 1 h 50"/>
                  <a:gd name="T8" fmla="*/ 1 w 26"/>
                  <a:gd name="T9" fmla="*/ 1 h 50"/>
                  <a:gd name="T10" fmla="*/ 1 w 26"/>
                  <a:gd name="T11" fmla="*/ 1 h 50"/>
                  <a:gd name="T12" fmla="*/ 1 w 26"/>
                  <a:gd name="T13" fmla="*/ 0 h 50"/>
                  <a:gd name="T14" fmla="*/ 1 w 26"/>
                  <a:gd name="T15" fmla="*/ 1 h 50"/>
                  <a:gd name="T16" fmla="*/ 1 w 26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0"/>
                  <a:gd name="T29" fmla="*/ 26 w 26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0">
                    <a:moveTo>
                      <a:pt x="24" y="44"/>
                    </a:moveTo>
                    <a:lnTo>
                      <a:pt x="19" y="47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1" y="0"/>
                    </a:lnTo>
                    <a:lnTo>
                      <a:pt x="26" y="6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4" name="Freeform 1477"/>
              <p:cNvSpPr>
                <a:spLocks/>
              </p:cNvSpPr>
              <p:nvPr/>
            </p:nvSpPr>
            <p:spPr bwMode="auto">
              <a:xfrm>
                <a:off x="1006" y="1571"/>
                <a:ext cx="13" cy="25"/>
              </a:xfrm>
              <a:custGeom>
                <a:avLst/>
                <a:gdLst>
                  <a:gd name="T0" fmla="*/ 1 w 25"/>
                  <a:gd name="T1" fmla="*/ 1 h 50"/>
                  <a:gd name="T2" fmla="*/ 1 w 25"/>
                  <a:gd name="T3" fmla="*/ 1 h 50"/>
                  <a:gd name="T4" fmla="*/ 1 w 25"/>
                  <a:gd name="T5" fmla="*/ 1 h 50"/>
                  <a:gd name="T6" fmla="*/ 0 w 25"/>
                  <a:gd name="T7" fmla="*/ 1 h 50"/>
                  <a:gd name="T8" fmla="*/ 1 w 25"/>
                  <a:gd name="T9" fmla="*/ 1 h 50"/>
                  <a:gd name="T10" fmla="*/ 1 w 25"/>
                  <a:gd name="T11" fmla="*/ 1 h 50"/>
                  <a:gd name="T12" fmla="*/ 1 w 25"/>
                  <a:gd name="T13" fmla="*/ 0 h 50"/>
                  <a:gd name="T14" fmla="*/ 1 w 25"/>
                  <a:gd name="T15" fmla="*/ 1 h 50"/>
                  <a:gd name="T16" fmla="*/ 1 w 2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0"/>
                  <a:gd name="T29" fmla="*/ 25 w 2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0">
                    <a:moveTo>
                      <a:pt x="23" y="44"/>
                    </a:moveTo>
                    <a:lnTo>
                      <a:pt x="19" y="47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6"/>
                    </a:lnTo>
                    <a:lnTo>
                      <a:pt x="23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5" name="Freeform 1478"/>
              <p:cNvSpPr>
                <a:spLocks/>
              </p:cNvSpPr>
              <p:nvPr/>
            </p:nvSpPr>
            <p:spPr bwMode="auto">
              <a:xfrm>
                <a:off x="1006" y="1571"/>
                <a:ext cx="13" cy="25"/>
              </a:xfrm>
              <a:custGeom>
                <a:avLst/>
                <a:gdLst>
                  <a:gd name="T0" fmla="*/ 1 w 25"/>
                  <a:gd name="T1" fmla="*/ 1 h 49"/>
                  <a:gd name="T2" fmla="*/ 1 w 25"/>
                  <a:gd name="T3" fmla="*/ 1 h 49"/>
                  <a:gd name="T4" fmla="*/ 1 w 25"/>
                  <a:gd name="T5" fmla="*/ 1 h 49"/>
                  <a:gd name="T6" fmla="*/ 0 w 25"/>
                  <a:gd name="T7" fmla="*/ 1 h 49"/>
                  <a:gd name="T8" fmla="*/ 1 w 25"/>
                  <a:gd name="T9" fmla="*/ 1 h 49"/>
                  <a:gd name="T10" fmla="*/ 1 w 25"/>
                  <a:gd name="T11" fmla="*/ 1 h 49"/>
                  <a:gd name="T12" fmla="*/ 1 w 25"/>
                  <a:gd name="T13" fmla="*/ 0 h 49"/>
                  <a:gd name="T14" fmla="*/ 1 w 25"/>
                  <a:gd name="T15" fmla="*/ 1 h 49"/>
                  <a:gd name="T16" fmla="*/ 1 w 25"/>
                  <a:gd name="T17" fmla="*/ 1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3" y="42"/>
                    </a:moveTo>
                    <a:lnTo>
                      <a:pt x="19" y="46"/>
                    </a:lnTo>
                    <a:lnTo>
                      <a:pt x="3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6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6" name="Freeform 1479"/>
              <p:cNvSpPr>
                <a:spLocks/>
              </p:cNvSpPr>
              <p:nvPr/>
            </p:nvSpPr>
            <p:spPr bwMode="auto">
              <a:xfrm>
                <a:off x="1006" y="1571"/>
                <a:ext cx="12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0 w 24"/>
                  <a:gd name="T7" fmla="*/ 1 h 48"/>
                  <a:gd name="T8" fmla="*/ 1 w 24"/>
                  <a:gd name="T9" fmla="*/ 1 h 48"/>
                  <a:gd name="T10" fmla="*/ 1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8"/>
                  <a:gd name="T29" fmla="*/ 24 w 2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8">
                    <a:moveTo>
                      <a:pt x="23" y="41"/>
                    </a:moveTo>
                    <a:lnTo>
                      <a:pt x="18" y="45"/>
                    </a:lnTo>
                    <a:lnTo>
                      <a:pt x="3" y="48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4"/>
                    </a:lnTo>
                    <a:lnTo>
                      <a:pt x="20" y="0"/>
                    </a:lnTo>
                    <a:lnTo>
                      <a:pt x="24" y="6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7" name="Freeform 1480"/>
              <p:cNvSpPr>
                <a:spLocks/>
              </p:cNvSpPr>
              <p:nvPr/>
            </p:nvSpPr>
            <p:spPr bwMode="auto">
              <a:xfrm>
                <a:off x="1006" y="1571"/>
                <a:ext cx="12" cy="24"/>
              </a:xfrm>
              <a:custGeom>
                <a:avLst/>
                <a:gdLst>
                  <a:gd name="T0" fmla="*/ 1 w 24"/>
                  <a:gd name="T1" fmla="*/ 1 h 47"/>
                  <a:gd name="T2" fmla="*/ 1 w 24"/>
                  <a:gd name="T3" fmla="*/ 1 h 47"/>
                  <a:gd name="T4" fmla="*/ 1 w 24"/>
                  <a:gd name="T5" fmla="*/ 1 h 47"/>
                  <a:gd name="T6" fmla="*/ 0 w 24"/>
                  <a:gd name="T7" fmla="*/ 1 h 47"/>
                  <a:gd name="T8" fmla="*/ 1 w 24"/>
                  <a:gd name="T9" fmla="*/ 1 h 47"/>
                  <a:gd name="T10" fmla="*/ 1 w 24"/>
                  <a:gd name="T11" fmla="*/ 1 h 47"/>
                  <a:gd name="T12" fmla="*/ 1 w 24"/>
                  <a:gd name="T13" fmla="*/ 0 h 47"/>
                  <a:gd name="T14" fmla="*/ 1 w 24"/>
                  <a:gd name="T15" fmla="*/ 1 h 47"/>
                  <a:gd name="T16" fmla="*/ 1 w 24"/>
                  <a:gd name="T17" fmla="*/ 1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7"/>
                  <a:gd name="T29" fmla="*/ 24 w 24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7">
                    <a:moveTo>
                      <a:pt x="23" y="40"/>
                    </a:moveTo>
                    <a:lnTo>
                      <a:pt x="18" y="44"/>
                    </a:lnTo>
                    <a:lnTo>
                      <a:pt x="3" y="47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4" y="5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8" name="Freeform 1481"/>
              <p:cNvSpPr>
                <a:spLocks/>
              </p:cNvSpPr>
              <p:nvPr/>
            </p:nvSpPr>
            <p:spPr bwMode="auto">
              <a:xfrm>
                <a:off x="1006" y="1571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39"/>
                    </a:moveTo>
                    <a:lnTo>
                      <a:pt x="18" y="43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3" y="5"/>
                    </a:lnTo>
                    <a:lnTo>
                      <a:pt x="22" y="39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9" name="Freeform 1482"/>
              <p:cNvSpPr>
                <a:spLocks/>
              </p:cNvSpPr>
              <p:nvPr/>
            </p:nvSpPr>
            <p:spPr bwMode="auto">
              <a:xfrm>
                <a:off x="1006" y="1571"/>
                <a:ext cx="12" cy="23"/>
              </a:xfrm>
              <a:custGeom>
                <a:avLst/>
                <a:gdLst>
                  <a:gd name="T0" fmla="*/ 1 w 23"/>
                  <a:gd name="T1" fmla="*/ 1 h 45"/>
                  <a:gd name="T2" fmla="*/ 1 w 23"/>
                  <a:gd name="T3" fmla="*/ 1 h 45"/>
                  <a:gd name="T4" fmla="*/ 1 w 23"/>
                  <a:gd name="T5" fmla="*/ 1 h 45"/>
                  <a:gd name="T6" fmla="*/ 0 w 23"/>
                  <a:gd name="T7" fmla="*/ 1 h 45"/>
                  <a:gd name="T8" fmla="*/ 1 w 23"/>
                  <a:gd name="T9" fmla="*/ 1 h 45"/>
                  <a:gd name="T10" fmla="*/ 1 w 23"/>
                  <a:gd name="T11" fmla="*/ 1 h 45"/>
                  <a:gd name="T12" fmla="*/ 1 w 23"/>
                  <a:gd name="T13" fmla="*/ 0 h 45"/>
                  <a:gd name="T14" fmla="*/ 1 w 23"/>
                  <a:gd name="T15" fmla="*/ 1 h 45"/>
                  <a:gd name="T16" fmla="*/ 1 w 23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2" y="39"/>
                    </a:moveTo>
                    <a:lnTo>
                      <a:pt x="18" y="43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5"/>
                    </a:lnTo>
                    <a:lnTo>
                      <a:pt x="22" y="39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0" name="Freeform 1483"/>
              <p:cNvSpPr>
                <a:spLocks/>
              </p:cNvSpPr>
              <p:nvPr/>
            </p:nvSpPr>
            <p:spPr bwMode="auto">
              <a:xfrm>
                <a:off x="1006" y="1571"/>
                <a:ext cx="12" cy="23"/>
              </a:xfrm>
              <a:custGeom>
                <a:avLst/>
                <a:gdLst>
                  <a:gd name="T0" fmla="*/ 1 w 23"/>
                  <a:gd name="T1" fmla="*/ 1 h 45"/>
                  <a:gd name="T2" fmla="*/ 1 w 23"/>
                  <a:gd name="T3" fmla="*/ 1 h 45"/>
                  <a:gd name="T4" fmla="*/ 1 w 23"/>
                  <a:gd name="T5" fmla="*/ 1 h 45"/>
                  <a:gd name="T6" fmla="*/ 0 w 23"/>
                  <a:gd name="T7" fmla="*/ 1 h 45"/>
                  <a:gd name="T8" fmla="*/ 1 w 23"/>
                  <a:gd name="T9" fmla="*/ 1 h 45"/>
                  <a:gd name="T10" fmla="*/ 1 w 23"/>
                  <a:gd name="T11" fmla="*/ 1 h 45"/>
                  <a:gd name="T12" fmla="*/ 1 w 23"/>
                  <a:gd name="T13" fmla="*/ 0 h 45"/>
                  <a:gd name="T14" fmla="*/ 1 w 23"/>
                  <a:gd name="T15" fmla="*/ 1 h 45"/>
                  <a:gd name="T16" fmla="*/ 1 w 23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1" y="38"/>
                    </a:moveTo>
                    <a:lnTo>
                      <a:pt x="17" y="41"/>
                    </a:lnTo>
                    <a:lnTo>
                      <a:pt x="3" y="45"/>
                    </a:lnTo>
                    <a:lnTo>
                      <a:pt x="0" y="40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6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1" name="Freeform 1484"/>
              <p:cNvSpPr>
                <a:spLocks/>
              </p:cNvSpPr>
              <p:nvPr/>
            </p:nvSpPr>
            <p:spPr bwMode="auto">
              <a:xfrm>
                <a:off x="1006" y="1571"/>
                <a:ext cx="12" cy="22"/>
              </a:xfrm>
              <a:custGeom>
                <a:avLst/>
                <a:gdLst>
                  <a:gd name="T0" fmla="*/ 1 w 23"/>
                  <a:gd name="T1" fmla="*/ 1 h 44"/>
                  <a:gd name="T2" fmla="*/ 1 w 23"/>
                  <a:gd name="T3" fmla="*/ 0 h 44"/>
                  <a:gd name="T4" fmla="*/ 1 w 23"/>
                  <a:gd name="T5" fmla="*/ 1 h 44"/>
                  <a:gd name="T6" fmla="*/ 1 w 23"/>
                  <a:gd name="T7" fmla="*/ 1 h 44"/>
                  <a:gd name="T8" fmla="*/ 1 w 23"/>
                  <a:gd name="T9" fmla="*/ 1 h 44"/>
                  <a:gd name="T10" fmla="*/ 1 w 23"/>
                  <a:gd name="T11" fmla="*/ 1 h 44"/>
                  <a:gd name="T12" fmla="*/ 0 w 23"/>
                  <a:gd name="T13" fmla="*/ 1 h 44"/>
                  <a:gd name="T14" fmla="*/ 1 w 23"/>
                  <a:gd name="T15" fmla="*/ 1 h 44"/>
                  <a:gd name="T16" fmla="*/ 1 w 23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4"/>
                  <a:gd name="T29" fmla="*/ 23 w 2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4">
                    <a:moveTo>
                      <a:pt x="5" y="3"/>
                    </a:moveTo>
                    <a:lnTo>
                      <a:pt x="18" y="0"/>
                    </a:lnTo>
                    <a:lnTo>
                      <a:pt x="23" y="6"/>
                    </a:lnTo>
                    <a:lnTo>
                      <a:pt x="21" y="38"/>
                    </a:lnTo>
                    <a:lnTo>
                      <a:pt x="17" y="40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1" y="9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2" name="Freeform 1485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3" name="Freeform 1486"/>
              <p:cNvSpPr>
                <a:spLocks/>
              </p:cNvSpPr>
              <p:nvPr/>
            </p:nvSpPr>
            <p:spPr bwMode="auto">
              <a:xfrm>
                <a:off x="1006" y="1570"/>
                <a:ext cx="14" cy="28"/>
              </a:xfrm>
              <a:custGeom>
                <a:avLst/>
                <a:gdLst>
                  <a:gd name="T0" fmla="*/ 1 w 28"/>
                  <a:gd name="T1" fmla="*/ 1 h 54"/>
                  <a:gd name="T2" fmla="*/ 1 w 28"/>
                  <a:gd name="T3" fmla="*/ 0 h 54"/>
                  <a:gd name="T4" fmla="*/ 1 w 28"/>
                  <a:gd name="T5" fmla="*/ 1 h 54"/>
                  <a:gd name="T6" fmla="*/ 1 w 28"/>
                  <a:gd name="T7" fmla="*/ 1 h 54"/>
                  <a:gd name="T8" fmla="*/ 1 w 28"/>
                  <a:gd name="T9" fmla="*/ 1 h 54"/>
                  <a:gd name="T10" fmla="*/ 1 w 28"/>
                  <a:gd name="T11" fmla="*/ 1 h 54"/>
                  <a:gd name="T12" fmla="*/ 0 w 28"/>
                  <a:gd name="T13" fmla="*/ 1 h 54"/>
                  <a:gd name="T14" fmla="*/ 1 w 28"/>
                  <a:gd name="T15" fmla="*/ 1 h 54"/>
                  <a:gd name="T16" fmla="*/ 1 w 28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4"/>
                  <a:gd name="T29" fmla="*/ 28 w 28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4">
                    <a:moveTo>
                      <a:pt x="6" y="3"/>
                    </a:moveTo>
                    <a:lnTo>
                      <a:pt x="22" y="0"/>
                    </a:lnTo>
                    <a:lnTo>
                      <a:pt x="28" y="7"/>
                    </a:lnTo>
                    <a:lnTo>
                      <a:pt x="26" y="48"/>
                    </a:lnTo>
                    <a:lnTo>
                      <a:pt x="21" y="51"/>
                    </a:lnTo>
                    <a:lnTo>
                      <a:pt x="3" y="54"/>
                    </a:lnTo>
                    <a:lnTo>
                      <a:pt x="0" y="50"/>
                    </a:lnTo>
                    <a:lnTo>
                      <a:pt x="1" y="11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4" name="Freeform 1487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5" name="Freeform 1488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6" name="Freeform 1489"/>
              <p:cNvSpPr>
                <a:spLocks/>
              </p:cNvSpPr>
              <p:nvPr/>
            </p:nvSpPr>
            <p:spPr bwMode="auto">
              <a:xfrm>
                <a:off x="1028" y="1567"/>
                <a:ext cx="13" cy="26"/>
              </a:xfrm>
              <a:custGeom>
                <a:avLst/>
                <a:gdLst>
                  <a:gd name="T0" fmla="*/ 1 w 26"/>
                  <a:gd name="T1" fmla="*/ 0 h 53"/>
                  <a:gd name="T2" fmla="*/ 1 w 26"/>
                  <a:gd name="T3" fmla="*/ 0 h 53"/>
                  <a:gd name="T4" fmla="*/ 1 w 26"/>
                  <a:gd name="T5" fmla="*/ 0 h 53"/>
                  <a:gd name="T6" fmla="*/ 0 w 26"/>
                  <a:gd name="T7" fmla="*/ 0 h 53"/>
                  <a:gd name="T8" fmla="*/ 1 w 26"/>
                  <a:gd name="T9" fmla="*/ 0 h 53"/>
                  <a:gd name="T10" fmla="*/ 1 w 26"/>
                  <a:gd name="T11" fmla="*/ 0 h 53"/>
                  <a:gd name="T12" fmla="*/ 1 w 26"/>
                  <a:gd name="T13" fmla="*/ 0 h 53"/>
                  <a:gd name="T14" fmla="*/ 1 w 26"/>
                  <a:gd name="T15" fmla="*/ 0 h 53"/>
                  <a:gd name="T16" fmla="*/ 1 w 26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3"/>
                  <a:gd name="T29" fmla="*/ 26 w 26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3">
                    <a:moveTo>
                      <a:pt x="25" y="45"/>
                    </a:moveTo>
                    <a:lnTo>
                      <a:pt x="20" y="48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2" y="0"/>
                    </a:lnTo>
                    <a:lnTo>
                      <a:pt x="26" y="7"/>
                    </a:lnTo>
                    <a:lnTo>
                      <a:pt x="25" y="4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7" name="Freeform 1490"/>
              <p:cNvSpPr>
                <a:spLocks/>
              </p:cNvSpPr>
              <p:nvPr/>
            </p:nvSpPr>
            <p:spPr bwMode="auto">
              <a:xfrm>
                <a:off x="1028" y="1567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1 h 52"/>
                  <a:gd name="T4" fmla="*/ 1 w 26"/>
                  <a:gd name="T5" fmla="*/ 1 h 52"/>
                  <a:gd name="T6" fmla="*/ 0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1 w 26"/>
                  <a:gd name="T13" fmla="*/ 0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24" y="45"/>
                    </a:moveTo>
                    <a:lnTo>
                      <a:pt x="20" y="48"/>
                    </a:lnTo>
                    <a:lnTo>
                      <a:pt x="4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1" y="0"/>
                    </a:lnTo>
                    <a:lnTo>
                      <a:pt x="26" y="7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8" name="Freeform 1491"/>
              <p:cNvSpPr>
                <a:spLocks/>
              </p:cNvSpPr>
              <p:nvPr/>
            </p:nvSpPr>
            <p:spPr bwMode="auto">
              <a:xfrm>
                <a:off x="1028" y="1567"/>
                <a:ext cx="13" cy="26"/>
              </a:xfrm>
              <a:custGeom>
                <a:avLst/>
                <a:gdLst>
                  <a:gd name="T0" fmla="*/ 1 w 25"/>
                  <a:gd name="T1" fmla="*/ 1 h 52"/>
                  <a:gd name="T2" fmla="*/ 1 w 25"/>
                  <a:gd name="T3" fmla="*/ 1 h 52"/>
                  <a:gd name="T4" fmla="*/ 1 w 25"/>
                  <a:gd name="T5" fmla="*/ 1 h 52"/>
                  <a:gd name="T6" fmla="*/ 0 w 25"/>
                  <a:gd name="T7" fmla="*/ 1 h 52"/>
                  <a:gd name="T8" fmla="*/ 1 w 25"/>
                  <a:gd name="T9" fmla="*/ 1 h 52"/>
                  <a:gd name="T10" fmla="*/ 1 w 25"/>
                  <a:gd name="T11" fmla="*/ 1 h 52"/>
                  <a:gd name="T12" fmla="*/ 1 w 25"/>
                  <a:gd name="T13" fmla="*/ 0 h 52"/>
                  <a:gd name="T14" fmla="*/ 1 w 25"/>
                  <a:gd name="T15" fmla="*/ 1 h 52"/>
                  <a:gd name="T16" fmla="*/ 1 w 25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2"/>
                  <a:gd name="T29" fmla="*/ 25 w 2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2">
                    <a:moveTo>
                      <a:pt x="24" y="44"/>
                    </a:moveTo>
                    <a:lnTo>
                      <a:pt x="19" y="47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1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9" name="Freeform 1492"/>
              <p:cNvSpPr>
                <a:spLocks/>
              </p:cNvSpPr>
              <p:nvPr/>
            </p:nvSpPr>
            <p:spPr bwMode="auto">
              <a:xfrm>
                <a:off x="1028" y="1567"/>
                <a:ext cx="13" cy="25"/>
              </a:xfrm>
              <a:custGeom>
                <a:avLst/>
                <a:gdLst>
                  <a:gd name="T0" fmla="*/ 1 w 25"/>
                  <a:gd name="T1" fmla="*/ 1 h 50"/>
                  <a:gd name="T2" fmla="*/ 1 w 25"/>
                  <a:gd name="T3" fmla="*/ 1 h 50"/>
                  <a:gd name="T4" fmla="*/ 1 w 25"/>
                  <a:gd name="T5" fmla="*/ 1 h 50"/>
                  <a:gd name="T6" fmla="*/ 0 w 25"/>
                  <a:gd name="T7" fmla="*/ 1 h 50"/>
                  <a:gd name="T8" fmla="*/ 1 w 25"/>
                  <a:gd name="T9" fmla="*/ 1 h 50"/>
                  <a:gd name="T10" fmla="*/ 1 w 25"/>
                  <a:gd name="T11" fmla="*/ 1 h 50"/>
                  <a:gd name="T12" fmla="*/ 1 w 25"/>
                  <a:gd name="T13" fmla="*/ 0 h 50"/>
                  <a:gd name="T14" fmla="*/ 1 w 25"/>
                  <a:gd name="T15" fmla="*/ 1 h 50"/>
                  <a:gd name="T16" fmla="*/ 1 w 2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0"/>
                  <a:gd name="T29" fmla="*/ 25 w 2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0">
                    <a:moveTo>
                      <a:pt x="24" y="44"/>
                    </a:moveTo>
                    <a:lnTo>
                      <a:pt x="19" y="47"/>
                    </a:lnTo>
                    <a:lnTo>
                      <a:pt x="4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1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0" name="Freeform 1493"/>
              <p:cNvSpPr>
                <a:spLocks/>
              </p:cNvSpPr>
              <p:nvPr/>
            </p:nvSpPr>
            <p:spPr bwMode="auto">
              <a:xfrm>
                <a:off x="1028" y="1567"/>
                <a:ext cx="13" cy="25"/>
              </a:xfrm>
              <a:custGeom>
                <a:avLst/>
                <a:gdLst>
                  <a:gd name="T0" fmla="*/ 1 w 25"/>
                  <a:gd name="T1" fmla="*/ 1 h 49"/>
                  <a:gd name="T2" fmla="*/ 1 w 25"/>
                  <a:gd name="T3" fmla="*/ 1 h 49"/>
                  <a:gd name="T4" fmla="*/ 1 w 25"/>
                  <a:gd name="T5" fmla="*/ 1 h 49"/>
                  <a:gd name="T6" fmla="*/ 0 w 25"/>
                  <a:gd name="T7" fmla="*/ 1 h 49"/>
                  <a:gd name="T8" fmla="*/ 1 w 25"/>
                  <a:gd name="T9" fmla="*/ 1 h 49"/>
                  <a:gd name="T10" fmla="*/ 1 w 25"/>
                  <a:gd name="T11" fmla="*/ 1 h 49"/>
                  <a:gd name="T12" fmla="*/ 1 w 25"/>
                  <a:gd name="T13" fmla="*/ 0 h 49"/>
                  <a:gd name="T14" fmla="*/ 1 w 25"/>
                  <a:gd name="T15" fmla="*/ 1 h 49"/>
                  <a:gd name="T16" fmla="*/ 1 w 25"/>
                  <a:gd name="T17" fmla="*/ 1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3" y="43"/>
                    </a:moveTo>
                    <a:lnTo>
                      <a:pt x="19" y="46"/>
                    </a:lnTo>
                    <a:lnTo>
                      <a:pt x="3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4" y="3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1" name="Freeform 1494"/>
              <p:cNvSpPr>
                <a:spLocks/>
              </p:cNvSpPr>
              <p:nvPr/>
            </p:nvSpPr>
            <p:spPr bwMode="auto">
              <a:xfrm>
                <a:off x="1028" y="1568"/>
                <a:ext cx="13" cy="23"/>
              </a:xfrm>
              <a:custGeom>
                <a:avLst/>
                <a:gdLst>
                  <a:gd name="T0" fmla="*/ 1 w 25"/>
                  <a:gd name="T1" fmla="*/ 0 h 47"/>
                  <a:gd name="T2" fmla="*/ 1 w 25"/>
                  <a:gd name="T3" fmla="*/ 0 h 47"/>
                  <a:gd name="T4" fmla="*/ 1 w 25"/>
                  <a:gd name="T5" fmla="*/ 0 h 47"/>
                  <a:gd name="T6" fmla="*/ 0 w 25"/>
                  <a:gd name="T7" fmla="*/ 0 h 47"/>
                  <a:gd name="T8" fmla="*/ 1 w 25"/>
                  <a:gd name="T9" fmla="*/ 0 h 47"/>
                  <a:gd name="T10" fmla="*/ 1 w 25"/>
                  <a:gd name="T11" fmla="*/ 0 h 47"/>
                  <a:gd name="T12" fmla="*/ 1 w 25"/>
                  <a:gd name="T13" fmla="*/ 0 h 47"/>
                  <a:gd name="T14" fmla="*/ 1 w 25"/>
                  <a:gd name="T15" fmla="*/ 0 h 47"/>
                  <a:gd name="T16" fmla="*/ 1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7"/>
                  <a:gd name="T29" fmla="*/ 25 w 2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7">
                    <a:moveTo>
                      <a:pt x="23" y="42"/>
                    </a:moveTo>
                    <a:lnTo>
                      <a:pt x="19" y="45"/>
                    </a:lnTo>
                    <a:lnTo>
                      <a:pt x="3" y="47"/>
                    </a:lnTo>
                    <a:lnTo>
                      <a:pt x="0" y="44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20" y="0"/>
                    </a:lnTo>
                    <a:lnTo>
                      <a:pt x="25" y="6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2" name="Freeform 1495"/>
              <p:cNvSpPr>
                <a:spLocks/>
              </p:cNvSpPr>
              <p:nvPr/>
            </p:nvSpPr>
            <p:spPr bwMode="auto">
              <a:xfrm>
                <a:off x="1028" y="1568"/>
                <a:ext cx="12" cy="23"/>
              </a:xfrm>
              <a:custGeom>
                <a:avLst/>
                <a:gdLst>
                  <a:gd name="T0" fmla="*/ 1 w 24"/>
                  <a:gd name="T1" fmla="*/ 0 h 47"/>
                  <a:gd name="T2" fmla="*/ 1 w 24"/>
                  <a:gd name="T3" fmla="*/ 0 h 47"/>
                  <a:gd name="T4" fmla="*/ 1 w 24"/>
                  <a:gd name="T5" fmla="*/ 0 h 47"/>
                  <a:gd name="T6" fmla="*/ 0 w 24"/>
                  <a:gd name="T7" fmla="*/ 0 h 47"/>
                  <a:gd name="T8" fmla="*/ 1 w 24"/>
                  <a:gd name="T9" fmla="*/ 0 h 47"/>
                  <a:gd name="T10" fmla="*/ 1 w 24"/>
                  <a:gd name="T11" fmla="*/ 0 h 47"/>
                  <a:gd name="T12" fmla="*/ 1 w 24"/>
                  <a:gd name="T13" fmla="*/ 0 h 47"/>
                  <a:gd name="T14" fmla="*/ 1 w 24"/>
                  <a:gd name="T15" fmla="*/ 0 h 47"/>
                  <a:gd name="T16" fmla="*/ 1 w 24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7"/>
                  <a:gd name="T29" fmla="*/ 24 w 24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7">
                    <a:moveTo>
                      <a:pt x="23" y="41"/>
                    </a:moveTo>
                    <a:lnTo>
                      <a:pt x="18" y="44"/>
                    </a:lnTo>
                    <a:lnTo>
                      <a:pt x="3" y="47"/>
                    </a:lnTo>
                    <a:lnTo>
                      <a:pt x="0" y="44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20" y="0"/>
                    </a:lnTo>
                    <a:lnTo>
                      <a:pt x="24" y="6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3" name="Freeform 1496"/>
              <p:cNvSpPr>
                <a:spLocks/>
              </p:cNvSpPr>
              <p:nvPr/>
            </p:nvSpPr>
            <p:spPr bwMode="auto">
              <a:xfrm>
                <a:off x="1028" y="1568"/>
                <a:ext cx="12" cy="23"/>
              </a:xfrm>
              <a:custGeom>
                <a:avLst/>
                <a:gdLst>
                  <a:gd name="T0" fmla="*/ 1 w 24"/>
                  <a:gd name="T1" fmla="*/ 1 h 46"/>
                  <a:gd name="T2" fmla="*/ 1 w 24"/>
                  <a:gd name="T3" fmla="*/ 1 h 46"/>
                  <a:gd name="T4" fmla="*/ 1 w 24"/>
                  <a:gd name="T5" fmla="*/ 1 h 46"/>
                  <a:gd name="T6" fmla="*/ 0 w 24"/>
                  <a:gd name="T7" fmla="*/ 1 h 46"/>
                  <a:gd name="T8" fmla="*/ 1 w 24"/>
                  <a:gd name="T9" fmla="*/ 1 h 46"/>
                  <a:gd name="T10" fmla="*/ 1 w 24"/>
                  <a:gd name="T11" fmla="*/ 1 h 46"/>
                  <a:gd name="T12" fmla="*/ 1 w 24"/>
                  <a:gd name="T13" fmla="*/ 0 h 46"/>
                  <a:gd name="T14" fmla="*/ 1 w 24"/>
                  <a:gd name="T15" fmla="*/ 1 h 46"/>
                  <a:gd name="T16" fmla="*/ 1 w 24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6"/>
                  <a:gd name="T29" fmla="*/ 24 w 2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6">
                    <a:moveTo>
                      <a:pt x="22" y="41"/>
                    </a:moveTo>
                    <a:lnTo>
                      <a:pt x="18" y="44"/>
                    </a:lnTo>
                    <a:lnTo>
                      <a:pt x="3" y="46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4" y="7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4" name="Freeform 1497"/>
              <p:cNvSpPr>
                <a:spLocks/>
              </p:cNvSpPr>
              <p:nvPr/>
            </p:nvSpPr>
            <p:spPr bwMode="auto">
              <a:xfrm>
                <a:off x="1028" y="1568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40"/>
                    </a:moveTo>
                    <a:lnTo>
                      <a:pt x="18" y="43"/>
                    </a:lnTo>
                    <a:lnTo>
                      <a:pt x="3" y="46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5" name="Freeform 1498"/>
              <p:cNvSpPr>
                <a:spLocks/>
              </p:cNvSpPr>
              <p:nvPr/>
            </p:nvSpPr>
            <p:spPr bwMode="auto">
              <a:xfrm>
                <a:off x="1028" y="1568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2" y="40"/>
                    </a:moveTo>
                    <a:lnTo>
                      <a:pt x="18" y="42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6" name="Freeform 1499"/>
              <p:cNvSpPr>
                <a:spLocks/>
              </p:cNvSpPr>
              <p:nvPr/>
            </p:nvSpPr>
            <p:spPr bwMode="auto">
              <a:xfrm>
                <a:off x="1028" y="1568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2" y="38"/>
                    </a:moveTo>
                    <a:lnTo>
                      <a:pt x="16" y="42"/>
                    </a:lnTo>
                    <a:lnTo>
                      <a:pt x="3" y="45"/>
                    </a:lnTo>
                    <a:lnTo>
                      <a:pt x="0" y="41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7" name="Freeform 1500"/>
              <p:cNvSpPr>
                <a:spLocks/>
              </p:cNvSpPr>
              <p:nvPr/>
            </p:nvSpPr>
            <p:spPr bwMode="auto">
              <a:xfrm>
                <a:off x="1028" y="1568"/>
                <a:ext cx="11" cy="21"/>
              </a:xfrm>
              <a:custGeom>
                <a:avLst/>
                <a:gdLst>
                  <a:gd name="T0" fmla="*/ 1 w 22"/>
                  <a:gd name="T1" fmla="*/ 0 h 44"/>
                  <a:gd name="T2" fmla="*/ 1 w 22"/>
                  <a:gd name="T3" fmla="*/ 0 h 44"/>
                  <a:gd name="T4" fmla="*/ 1 w 22"/>
                  <a:gd name="T5" fmla="*/ 0 h 44"/>
                  <a:gd name="T6" fmla="*/ 0 w 22"/>
                  <a:gd name="T7" fmla="*/ 0 h 44"/>
                  <a:gd name="T8" fmla="*/ 1 w 22"/>
                  <a:gd name="T9" fmla="*/ 0 h 44"/>
                  <a:gd name="T10" fmla="*/ 1 w 22"/>
                  <a:gd name="T11" fmla="*/ 0 h 44"/>
                  <a:gd name="T12" fmla="*/ 1 w 22"/>
                  <a:gd name="T13" fmla="*/ 0 h 44"/>
                  <a:gd name="T14" fmla="*/ 1 w 22"/>
                  <a:gd name="T15" fmla="*/ 0 h 44"/>
                  <a:gd name="T16" fmla="*/ 1 w 22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4"/>
                  <a:gd name="T29" fmla="*/ 22 w 22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4">
                    <a:moveTo>
                      <a:pt x="21" y="38"/>
                    </a:moveTo>
                    <a:lnTo>
                      <a:pt x="16" y="41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8" y="0"/>
                    </a:lnTo>
                    <a:lnTo>
                      <a:pt x="22" y="7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8" name="Freeform 1501"/>
              <p:cNvSpPr>
                <a:spLocks/>
              </p:cNvSpPr>
              <p:nvPr/>
            </p:nvSpPr>
            <p:spPr bwMode="auto">
              <a:xfrm>
                <a:off x="1028" y="1568"/>
                <a:ext cx="11" cy="21"/>
              </a:xfrm>
              <a:custGeom>
                <a:avLst/>
                <a:gdLst>
                  <a:gd name="T0" fmla="*/ 1 w 22"/>
                  <a:gd name="T1" fmla="*/ 0 h 43"/>
                  <a:gd name="T2" fmla="*/ 1 w 22"/>
                  <a:gd name="T3" fmla="*/ 0 h 43"/>
                  <a:gd name="T4" fmla="*/ 1 w 22"/>
                  <a:gd name="T5" fmla="*/ 0 h 43"/>
                  <a:gd name="T6" fmla="*/ 1 w 22"/>
                  <a:gd name="T7" fmla="*/ 0 h 43"/>
                  <a:gd name="T8" fmla="*/ 1 w 22"/>
                  <a:gd name="T9" fmla="*/ 0 h 43"/>
                  <a:gd name="T10" fmla="*/ 1 w 22"/>
                  <a:gd name="T11" fmla="*/ 0 h 43"/>
                  <a:gd name="T12" fmla="*/ 0 w 22"/>
                  <a:gd name="T13" fmla="*/ 0 h 43"/>
                  <a:gd name="T14" fmla="*/ 1 w 22"/>
                  <a:gd name="T15" fmla="*/ 0 h 43"/>
                  <a:gd name="T16" fmla="*/ 1 w 22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3"/>
                  <a:gd name="T29" fmla="*/ 22 w 22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3">
                    <a:moveTo>
                      <a:pt x="4" y="2"/>
                    </a:moveTo>
                    <a:lnTo>
                      <a:pt x="18" y="0"/>
                    </a:lnTo>
                    <a:lnTo>
                      <a:pt x="22" y="6"/>
                    </a:lnTo>
                    <a:lnTo>
                      <a:pt x="21" y="36"/>
                    </a:lnTo>
                    <a:lnTo>
                      <a:pt x="16" y="40"/>
                    </a:lnTo>
                    <a:lnTo>
                      <a:pt x="3" y="43"/>
                    </a:lnTo>
                    <a:lnTo>
                      <a:pt x="0" y="39"/>
                    </a:lnTo>
                    <a:lnTo>
                      <a:pt x="1" y="8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9" name="Freeform 1502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0" name="Freeform 1503"/>
              <p:cNvSpPr>
                <a:spLocks/>
              </p:cNvSpPr>
              <p:nvPr/>
            </p:nvSpPr>
            <p:spPr bwMode="auto">
              <a:xfrm>
                <a:off x="1028" y="1567"/>
                <a:ext cx="14" cy="26"/>
              </a:xfrm>
              <a:custGeom>
                <a:avLst/>
                <a:gdLst>
                  <a:gd name="T0" fmla="*/ 1 w 27"/>
                  <a:gd name="T1" fmla="*/ 0 h 53"/>
                  <a:gd name="T2" fmla="*/ 1 w 27"/>
                  <a:gd name="T3" fmla="*/ 0 h 53"/>
                  <a:gd name="T4" fmla="*/ 1 w 27"/>
                  <a:gd name="T5" fmla="*/ 0 h 53"/>
                  <a:gd name="T6" fmla="*/ 1 w 27"/>
                  <a:gd name="T7" fmla="*/ 0 h 53"/>
                  <a:gd name="T8" fmla="*/ 1 w 27"/>
                  <a:gd name="T9" fmla="*/ 0 h 53"/>
                  <a:gd name="T10" fmla="*/ 1 w 27"/>
                  <a:gd name="T11" fmla="*/ 0 h 53"/>
                  <a:gd name="T12" fmla="*/ 0 w 27"/>
                  <a:gd name="T13" fmla="*/ 0 h 53"/>
                  <a:gd name="T14" fmla="*/ 1 w 27"/>
                  <a:gd name="T15" fmla="*/ 0 h 53"/>
                  <a:gd name="T16" fmla="*/ 1 w 2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3"/>
                  <a:gd name="T29" fmla="*/ 27 w 2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3">
                    <a:moveTo>
                      <a:pt x="5" y="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25" y="46"/>
                    </a:lnTo>
                    <a:lnTo>
                      <a:pt x="20" y="49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1" name="Freeform 1504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2" name="Freeform 1505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3" name="Freeform 1506"/>
              <p:cNvSpPr>
                <a:spLocks/>
              </p:cNvSpPr>
              <p:nvPr/>
            </p:nvSpPr>
            <p:spPr bwMode="auto">
              <a:xfrm>
                <a:off x="1048" y="1563"/>
                <a:ext cx="13" cy="25"/>
              </a:xfrm>
              <a:custGeom>
                <a:avLst/>
                <a:gdLst>
                  <a:gd name="T0" fmla="*/ 1 w 25"/>
                  <a:gd name="T1" fmla="*/ 0 h 51"/>
                  <a:gd name="T2" fmla="*/ 1 w 25"/>
                  <a:gd name="T3" fmla="*/ 0 h 51"/>
                  <a:gd name="T4" fmla="*/ 1 w 25"/>
                  <a:gd name="T5" fmla="*/ 0 h 51"/>
                  <a:gd name="T6" fmla="*/ 0 w 25"/>
                  <a:gd name="T7" fmla="*/ 0 h 51"/>
                  <a:gd name="T8" fmla="*/ 1 w 25"/>
                  <a:gd name="T9" fmla="*/ 0 h 51"/>
                  <a:gd name="T10" fmla="*/ 1 w 25"/>
                  <a:gd name="T11" fmla="*/ 0 h 51"/>
                  <a:gd name="T12" fmla="*/ 1 w 25"/>
                  <a:gd name="T13" fmla="*/ 0 h 51"/>
                  <a:gd name="T14" fmla="*/ 1 w 25"/>
                  <a:gd name="T15" fmla="*/ 0 h 51"/>
                  <a:gd name="T16" fmla="*/ 1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4" y="44"/>
                    </a:moveTo>
                    <a:lnTo>
                      <a:pt x="18" y="47"/>
                    </a:lnTo>
                    <a:lnTo>
                      <a:pt x="3" y="51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4" name="Freeform 1507"/>
              <p:cNvSpPr>
                <a:spLocks/>
              </p:cNvSpPr>
              <p:nvPr/>
            </p:nvSpPr>
            <p:spPr bwMode="auto">
              <a:xfrm>
                <a:off x="1048" y="1563"/>
                <a:ext cx="13" cy="25"/>
              </a:xfrm>
              <a:custGeom>
                <a:avLst/>
                <a:gdLst>
                  <a:gd name="T0" fmla="*/ 1 w 25"/>
                  <a:gd name="T1" fmla="*/ 0 h 51"/>
                  <a:gd name="T2" fmla="*/ 1 w 25"/>
                  <a:gd name="T3" fmla="*/ 0 h 51"/>
                  <a:gd name="T4" fmla="*/ 1 w 25"/>
                  <a:gd name="T5" fmla="*/ 0 h 51"/>
                  <a:gd name="T6" fmla="*/ 0 w 25"/>
                  <a:gd name="T7" fmla="*/ 0 h 51"/>
                  <a:gd name="T8" fmla="*/ 1 w 25"/>
                  <a:gd name="T9" fmla="*/ 0 h 51"/>
                  <a:gd name="T10" fmla="*/ 1 w 25"/>
                  <a:gd name="T11" fmla="*/ 0 h 51"/>
                  <a:gd name="T12" fmla="*/ 1 w 25"/>
                  <a:gd name="T13" fmla="*/ 0 h 51"/>
                  <a:gd name="T14" fmla="*/ 1 w 25"/>
                  <a:gd name="T15" fmla="*/ 0 h 51"/>
                  <a:gd name="T16" fmla="*/ 1 w 25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1"/>
                  <a:gd name="T29" fmla="*/ 25 w 25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1">
                    <a:moveTo>
                      <a:pt x="24" y="44"/>
                    </a:moveTo>
                    <a:lnTo>
                      <a:pt x="18" y="47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5" name="Freeform 1508"/>
              <p:cNvSpPr>
                <a:spLocks/>
              </p:cNvSpPr>
              <p:nvPr/>
            </p:nvSpPr>
            <p:spPr bwMode="auto">
              <a:xfrm>
                <a:off x="1048" y="1563"/>
                <a:ext cx="13" cy="25"/>
              </a:xfrm>
              <a:custGeom>
                <a:avLst/>
                <a:gdLst>
                  <a:gd name="T0" fmla="*/ 1 w 25"/>
                  <a:gd name="T1" fmla="*/ 1 h 50"/>
                  <a:gd name="T2" fmla="*/ 1 w 25"/>
                  <a:gd name="T3" fmla="*/ 1 h 50"/>
                  <a:gd name="T4" fmla="*/ 1 w 25"/>
                  <a:gd name="T5" fmla="*/ 1 h 50"/>
                  <a:gd name="T6" fmla="*/ 0 w 25"/>
                  <a:gd name="T7" fmla="*/ 1 h 50"/>
                  <a:gd name="T8" fmla="*/ 1 w 25"/>
                  <a:gd name="T9" fmla="*/ 1 h 50"/>
                  <a:gd name="T10" fmla="*/ 1 w 25"/>
                  <a:gd name="T11" fmla="*/ 1 h 50"/>
                  <a:gd name="T12" fmla="*/ 1 w 25"/>
                  <a:gd name="T13" fmla="*/ 0 h 50"/>
                  <a:gd name="T14" fmla="*/ 1 w 25"/>
                  <a:gd name="T15" fmla="*/ 1 h 50"/>
                  <a:gd name="T16" fmla="*/ 1 w 2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50"/>
                  <a:gd name="T29" fmla="*/ 25 w 2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50">
                    <a:moveTo>
                      <a:pt x="23" y="43"/>
                    </a:moveTo>
                    <a:lnTo>
                      <a:pt x="18" y="46"/>
                    </a:lnTo>
                    <a:lnTo>
                      <a:pt x="3" y="50"/>
                    </a:lnTo>
                    <a:lnTo>
                      <a:pt x="0" y="46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9" y="0"/>
                    </a:lnTo>
                    <a:lnTo>
                      <a:pt x="25" y="7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6" name="Freeform 1509"/>
              <p:cNvSpPr>
                <a:spLocks/>
              </p:cNvSpPr>
              <p:nvPr/>
            </p:nvSpPr>
            <p:spPr bwMode="auto">
              <a:xfrm>
                <a:off x="1048" y="1564"/>
                <a:ext cx="12" cy="24"/>
              </a:xfrm>
              <a:custGeom>
                <a:avLst/>
                <a:gdLst>
                  <a:gd name="T0" fmla="*/ 1 w 24"/>
                  <a:gd name="T1" fmla="*/ 0 h 49"/>
                  <a:gd name="T2" fmla="*/ 1 w 24"/>
                  <a:gd name="T3" fmla="*/ 0 h 49"/>
                  <a:gd name="T4" fmla="*/ 1 w 24"/>
                  <a:gd name="T5" fmla="*/ 0 h 49"/>
                  <a:gd name="T6" fmla="*/ 0 w 24"/>
                  <a:gd name="T7" fmla="*/ 0 h 49"/>
                  <a:gd name="T8" fmla="*/ 1 w 24"/>
                  <a:gd name="T9" fmla="*/ 0 h 49"/>
                  <a:gd name="T10" fmla="*/ 1 w 24"/>
                  <a:gd name="T11" fmla="*/ 0 h 49"/>
                  <a:gd name="T12" fmla="*/ 1 w 24"/>
                  <a:gd name="T13" fmla="*/ 0 h 49"/>
                  <a:gd name="T14" fmla="*/ 1 w 24"/>
                  <a:gd name="T15" fmla="*/ 0 h 49"/>
                  <a:gd name="T16" fmla="*/ 1 w 24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9"/>
                  <a:gd name="T29" fmla="*/ 24 w 24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9">
                    <a:moveTo>
                      <a:pt x="23" y="42"/>
                    </a:moveTo>
                    <a:lnTo>
                      <a:pt x="18" y="45"/>
                    </a:lnTo>
                    <a:lnTo>
                      <a:pt x="3" y="49"/>
                    </a:lnTo>
                    <a:lnTo>
                      <a:pt x="0" y="44"/>
                    </a:lnTo>
                    <a:lnTo>
                      <a:pt x="1" y="9"/>
                    </a:lnTo>
                    <a:lnTo>
                      <a:pt x="4" y="3"/>
                    </a:lnTo>
                    <a:lnTo>
                      <a:pt x="19" y="0"/>
                    </a:lnTo>
                    <a:lnTo>
                      <a:pt x="24" y="6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7" name="Freeform 1510"/>
              <p:cNvSpPr>
                <a:spLocks/>
              </p:cNvSpPr>
              <p:nvPr/>
            </p:nvSpPr>
            <p:spPr bwMode="auto">
              <a:xfrm>
                <a:off x="1048" y="1564"/>
                <a:ext cx="12" cy="23"/>
              </a:xfrm>
              <a:custGeom>
                <a:avLst/>
                <a:gdLst>
                  <a:gd name="T0" fmla="*/ 1 w 24"/>
                  <a:gd name="T1" fmla="*/ 0 h 48"/>
                  <a:gd name="T2" fmla="*/ 1 w 24"/>
                  <a:gd name="T3" fmla="*/ 0 h 48"/>
                  <a:gd name="T4" fmla="*/ 1 w 24"/>
                  <a:gd name="T5" fmla="*/ 0 h 48"/>
                  <a:gd name="T6" fmla="*/ 0 w 24"/>
                  <a:gd name="T7" fmla="*/ 0 h 48"/>
                  <a:gd name="T8" fmla="*/ 1 w 24"/>
                  <a:gd name="T9" fmla="*/ 0 h 48"/>
                  <a:gd name="T10" fmla="*/ 1 w 24"/>
                  <a:gd name="T11" fmla="*/ 0 h 48"/>
                  <a:gd name="T12" fmla="*/ 1 w 24"/>
                  <a:gd name="T13" fmla="*/ 0 h 48"/>
                  <a:gd name="T14" fmla="*/ 1 w 24"/>
                  <a:gd name="T15" fmla="*/ 0 h 48"/>
                  <a:gd name="T16" fmla="*/ 1 w 2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8"/>
                  <a:gd name="T29" fmla="*/ 24 w 2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8">
                    <a:moveTo>
                      <a:pt x="23" y="41"/>
                    </a:moveTo>
                    <a:lnTo>
                      <a:pt x="17" y="44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9" y="0"/>
                    </a:lnTo>
                    <a:lnTo>
                      <a:pt x="24" y="7"/>
                    </a:lnTo>
                    <a:lnTo>
                      <a:pt x="23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8" name="Freeform 1511"/>
              <p:cNvSpPr>
                <a:spLocks/>
              </p:cNvSpPr>
              <p:nvPr/>
            </p:nvSpPr>
            <p:spPr bwMode="auto">
              <a:xfrm>
                <a:off x="1048" y="1564"/>
                <a:ext cx="12" cy="23"/>
              </a:xfrm>
              <a:custGeom>
                <a:avLst/>
                <a:gdLst>
                  <a:gd name="T0" fmla="*/ 1 w 24"/>
                  <a:gd name="T1" fmla="*/ 0 h 48"/>
                  <a:gd name="T2" fmla="*/ 1 w 24"/>
                  <a:gd name="T3" fmla="*/ 0 h 48"/>
                  <a:gd name="T4" fmla="*/ 1 w 24"/>
                  <a:gd name="T5" fmla="*/ 0 h 48"/>
                  <a:gd name="T6" fmla="*/ 0 w 24"/>
                  <a:gd name="T7" fmla="*/ 0 h 48"/>
                  <a:gd name="T8" fmla="*/ 1 w 24"/>
                  <a:gd name="T9" fmla="*/ 0 h 48"/>
                  <a:gd name="T10" fmla="*/ 1 w 24"/>
                  <a:gd name="T11" fmla="*/ 0 h 48"/>
                  <a:gd name="T12" fmla="*/ 1 w 24"/>
                  <a:gd name="T13" fmla="*/ 0 h 48"/>
                  <a:gd name="T14" fmla="*/ 1 w 24"/>
                  <a:gd name="T15" fmla="*/ 0 h 48"/>
                  <a:gd name="T16" fmla="*/ 1 w 24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8"/>
                  <a:gd name="T29" fmla="*/ 24 w 24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8">
                    <a:moveTo>
                      <a:pt x="21" y="41"/>
                    </a:moveTo>
                    <a:lnTo>
                      <a:pt x="17" y="44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4" y="7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9" name="Freeform 1512"/>
              <p:cNvSpPr>
                <a:spLocks/>
              </p:cNvSpPr>
              <p:nvPr/>
            </p:nvSpPr>
            <p:spPr bwMode="auto">
              <a:xfrm>
                <a:off x="1048" y="1564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1" y="40"/>
                    </a:moveTo>
                    <a:lnTo>
                      <a:pt x="17" y="43"/>
                    </a:lnTo>
                    <a:lnTo>
                      <a:pt x="3" y="46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0" name="Freeform 1513"/>
              <p:cNvSpPr>
                <a:spLocks/>
              </p:cNvSpPr>
              <p:nvPr/>
            </p:nvSpPr>
            <p:spPr bwMode="auto">
              <a:xfrm>
                <a:off x="1048" y="1564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1" y="40"/>
                    </a:moveTo>
                    <a:lnTo>
                      <a:pt x="16" y="43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1" name="Freeform 1514"/>
              <p:cNvSpPr>
                <a:spLocks/>
              </p:cNvSpPr>
              <p:nvPr/>
            </p:nvSpPr>
            <p:spPr bwMode="auto">
              <a:xfrm>
                <a:off x="1048" y="1564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0" y="39"/>
                    </a:moveTo>
                    <a:lnTo>
                      <a:pt x="16" y="42"/>
                    </a:lnTo>
                    <a:lnTo>
                      <a:pt x="3" y="45"/>
                    </a:lnTo>
                    <a:lnTo>
                      <a:pt x="0" y="42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2" name="Freeform 1515"/>
              <p:cNvSpPr>
                <a:spLocks/>
              </p:cNvSpPr>
              <p:nvPr/>
            </p:nvSpPr>
            <p:spPr bwMode="auto">
              <a:xfrm>
                <a:off x="1048" y="1564"/>
                <a:ext cx="11" cy="22"/>
              </a:xfrm>
              <a:custGeom>
                <a:avLst/>
                <a:gdLst>
                  <a:gd name="T0" fmla="*/ 1 w 21"/>
                  <a:gd name="T1" fmla="*/ 1 h 42"/>
                  <a:gd name="T2" fmla="*/ 1 w 21"/>
                  <a:gd name="T3" fmla="*/ 1 h 42"/>
                  <a:gd name="T4" fmla="*/ 1 w 21"/>
                  <a:gd name="T5" fmla="*/ 1 h 42"/>
                  <a:gd name="T6" fmla="*/ 0 w 21"/>
                  <a:gd name="T7" fmla="*/ 1 h 42"/>
                  <a:gd name="T8" fmla="*/ 1 w 21"/>
                  <a:gd name="T9" fmla="*/ 1 h 42"/>
                  <a:gd name="T10" fmla="*/ 1 w 21"/>
                  <a:gd name="T11" fmla="*/ 1 h 42"/>
                  <a:gd name="T12" fmla="*/ 1 w 21"/>
                  <a:gd name="T13" fmla="*/ 0 h 42"/>
                  <a:gd name="T14" fmla="*/ 1 w 21"/>
                  <a:gd name="T15" fmla="*/ 1 h 42"/>
                  <a:gd name="T16" fmla="*/ 1 w 21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2"/>
                  <a:gd name="T29" fmla="*/ 21 w 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2">
                    <a:moveTo>
                      <a:pt x="20" y="37"/>
                    </a:moveTo>
                    <a:lnTo>
                      <a:pt x="16" y="40"/>
                    </a:lnTo>
                    <a:lnTo>
                      <a:pt x="3" y="42"/>
                    </a:lnTo>
                    <a:lnTo>
                      <a:pt x="0" y="39"/>
                    </a:lnTo>
                    <a:lnTo>
                      <a:pt x="1" y="7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5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3" name="Freeform 1516"/>
              <p:cNvSpPr>
                <a:spLocks/>
              </p:cNvSpPr>
              <p:nvPr/>
            </p:nvSpPr>
            <p:spPr bwMode="auto">
              <a:xfrm>
                <a:off x="1049" y="1564"/>
                <a:ext cx="10" cy="22"/>
              </a:xfrm>
              <a:custGeom>
                <a:avLst/>
                <a:gdLst>
                  <a:gd name="T0" fmla="*/ 1 w 20"/>
                  <a:gd name="T1" fmla="*/ 1 h 42"/>
                  <a:gd name="T2" fmla="*/ 1 w 20"/>
                  <a:gd name="T3" fmla="*/ 1 h 42"/>
                  <a:gd name="T4" fmla="*/ 1 w 20"/>
                  <a:gd name="T5" fmla="*/ 1 h 42"/>
                  <a:gd name="T6" fmla="*/ 0 w 20"/>
                  <a:gd name="T7" fmla="*/ 1 h 42"/>
                  <a:gd name="T8" fmla="*/ 0 w 20"/>
                  <a:gd name="T9" fmla="*/ 1 h 42"/>
                  <a:gd name="T10" fmla="*/ 1 w 20"/>
                  <a:gd name="T11" fmla="*/ 1 h 42"/>
                  <a:gd name="T12" fmla="*/ 1 w 20"/>
                  <a:gd name="T13" fmla="*/ 0 h 42"/>
                  <a:gd name="T14" fmla="*/ 1 w 20"/>
                  <a:gd name="T15" fmla="*/ 1 h 42"/>
                  <a:gd name="T16" fmla="*/ 1 w 20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2"/>
                  <a:gd name="T29" fmla="*/ 20 w 2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2">
                    <a:moveTo>
                      <a:pt x="19" y="37"/>
                    </a:moveTo>
                    <a:lnTo>
                      <a:pt x="15" y="39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16" y="0"/>
                    </a:lnTo>
                    <a:lnTo>
                      <a:pt x="20" y="5"/>
                    </a:lnTo>
                    <a:lnTo>
                      <a:pt x="19" y="3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4" name="Freeform 1517"/>
              <p:cNvSpPr>
                <a:spLocks/>
              </p:cNvSpPr>
              <p:nvPr/>
            </p:nvSpPr>
            <p:spPr bwMode="auto">
              <a:xfrm>
                <a:off x="1049" y="1564"/>
                <a:ext cx="10" cy="21"/>
              </a:xfrm>
              <a:custGeom>
                <a:avLst/>
                <a:gdLst>
                  <a:gd name="T0" fmla="*/ 1 w 20"/>
                  <a:gd name="T1" fmla="*/ 1 h 41"/>
                  <a:gd name="T2" fmla="*/ 1 w 20"/>
                  <a:gd name="T3" fmla="*/ 1 h 41"/>
                  <a:gd name="T4" fmla="*/ 1 w 20"/>
                  <a:gd name="T5" fmla="*/ 1 h 41"/>
                  <a:gd name="T6" fmla="*/ 0 w 20"/>
                  <a:gd name="T7" fmla="*/ 1 h 41"/>
                  <a:gd name="T8" fmla="*/ 0 w 20"/>
                  <a:gd name="T9" fmla="*/ 1 h 41"/>
                  <a:gd name="T10" fmla="*/ 1 w 20"/>
                  <a:gd name="T11" fmla="*/ 1 h 41"/>
                  <a:gd name="T12" fmla="*/ 1 w 20"/>
                  <a:gd name="T13" fmla="*/ 0 h 41"/>
                  <a:gd name="T14" fmla="*/ 1 w 20"/>
                  <a:gd name="T15" fmla="*/ 1 h 41"/>
                  <a:gd name="T16" fmla="*/ 1 w 20"/>
                  <a:gd name="T17" fmla="*/ 1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1"/>
                  <a:gd name="T29" fmla="*/ 20 w 2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1">
                    <a:moveTo>
                      <a:pt x="18" y="36"/>
                    </a:moveTo>
                    <a:lnTo>
                      <a:pt x="14" y="39"/>
                    </a:lnTo>
                    <a:lnTo>
                      <a:pt x="2" y="41"/>
                    </a:lnTo>
                    <a:lnTo>
                      <a:pt x="0" y="38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16" y="0"/>
                    </a:lnTo>
                    <a:lnTo>
                      <a:pt x="20" y="5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5" name="Freeform 1518"/>
              <p:cNvSpPr>
                <a:spLocks/>
              </p:cNvSpPr>
              <p:nvPr/>
            </p:nvSpPr>
            <p:spPr bwMode="auto">
              <a:xfrm>
                <a:off x="1049" y="1564"/>
                <a:ext cx="10" cy="21"/>
              </a:xfrm>
              <a:custGeom>
                <a:avLst/>
                <a:gdLst>
                  <a:gd name="T0" fmla="*/ 1 w 19"/>
                  <a:gd name="T1" fmla="*/ 1 h 40"/>
                  <a:gd name="T2" fmla="*/ 1 w 19"/>
                  <a:gd name="T3" fmla="*/ 0 h 40"/>
                  <a:gd name="T4" fmla="*/ 1 w 19"/>
                  <a:gd name="T5" fmla="*/ 1 h 40"/>
                  <a:gd name="T6" fmla="*/ 1 w 19"/>
                  <a:gd name="T7" fmla="*/ 1 h 40"/>
                  <a:gd name="T8" fmla="*/ 1 w 19"/>
                  <a:gd name="T9" fmla="*/ 1 h 40"/>
                  <a:gd name="T10" fmla="*/ 1 w 19"/>
                  <a:gd name="T11" fmla="*/ 1 h 40"/>
                  <a:gd name="T12" fmla="*/ 0 w 19"/>
                  <a:gd name="T13" fmla="*/ 1 h 40"/>
                  <a:gd name="T14" fmla="*/ 0 w 19"/>
                  <a:gd name="T15" fmla="*/ 1 h 40"/>
                  <a:gd name="T16" fmla="*/ 1 w 19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0"/>
                  <a:gd name="T29" fmla="*/ 19 w 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0">
                    <a:moveTo>
                      <a:pt x="3" y="2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18" y="35"/>
                    </a:lnTo>
                    <a:lnTo>
                      <a:pt x="14" y="38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7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6" name="Freeform 1519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7" name="Freeform 1520"/>
              <p:cNvSpPr>
                <a:spLocks/>
              </p:cNvSpPr>
              <p:nvPr/>
            </p:nvSpPr>
            <p:spPr bwMode="auto">
              <a:xfrm>
                <a:off x="1048" y="1563"/>
                <a:ext cx="13" cy="26"/>
              </a:xfrm>
              <a:custGeom>
                <a:avLst/>
                <a:gdLst>
                  <a:gd name="T0" fmla="*/ 1 w 26"/>
                  <a:gd name="T1" fmla="*/ 1 h 52"/>
                  <a:gd name="T2" fmla="*/ 1 w 26"/>
                  <a:gd name="T3" fmla="*/ 0 h 52"/>
                  <a:gd name="T4" fmla="*/ 1 w 26"/>
                  <a:gd name="T5" fmla="*/ 1 h 52"/>
                  <a:gd name="T6" fmla="*/ 1 w 26"/>
                  <a:gd name="T7" fmla="*/ 1 h 52"/>
                  <a:gd name="T8" fmla="*/ 1 w 26"/>
                  <a:gd name="T9" fmla="*/ 1 h 52"/>
                  <a:gd name="T10" fmla="*/ 1 w 26"/>
                  <a:gd name="T11" fmla="*/ 1 h 52"/>
                  <a:gd name="T12" fmla="*/ 0 w 26"/>
                  <a:gd name="T13" fmla="*/ 1 h 52"/>
                  <a:gd name="T14" fmla="*/ 1 w 26"/>
                  <a:gd name="T15" fmla="*/ 1 h 52"/>
                  <a:gd name="T16" fmla="*/ 1 w 2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4" y="4"/>
                    </a:moveTo>
                    <a:lnTo>
                      <a:pt x="20" y="0"/>
                    </a:lnTo>
                    <a:lnTo>
                      <a:pt x="26" y="7"/>
                    </a:lnTo>
                    <a:lnTo>
                      <a:pt x="24" y="45"/>
                    </a:lnTo>
                    <a:lnTo>
                      <a:pt x="18" y="49"/>
                    </a:lnTo>
                    <a:lnTo>
                      <a:pt x="3" y="52"/>
                    </a:lnTo>
                    <a:lnTo>
                      <a:pt x="0" y="47"/>
                    </a:lnTo>
                    <a:lnTo>
                      <a:pt x="1" y="10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8" name="Freeform 1521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9" name="Freeform 1522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0" name="Freeform 1523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1 h 48"/>
                  <a:gd name="T2" fmla="*/ 0 w 25"/>
                  <a:gd name="T3" fmla="*/ 1 h 48"/>
                  <a:gd name="T4" fmla="*/ 0 w 25"/>
                  <a:gd name="T5" fmla="*/ 1 h 48"/>
                  <a:gd name="T6" fmla="*/ 0 w 25"/>
                  <a:gd name="T7" fmla="*/ 1 h 48"/>
                  <a:gd name="T8" fmla="*/ 0 w 25"/>
                  <a:gd name="T9" fmla="*/ 1 h 48"/>
                  <a:gd name="T10" fmla="*/ 0 w 25"/>
                  <a:gd name="T11" fmla="*/ 1 h 48"/>
                  <a:gd name="T12" fmla="*/ 0 w 25"/>
                  <a:gd name="T13" fmla="*/ 0 h 48"/>
                  <a:gd name="T14" fmla="*/ 0 w 25"/>
                  <a:gd name="T15" fmla="*/ 1 h 48"/>
                  <a:gd name="T16" fmla="*/ 0 w 25"/>
                  <a:gd name="T17" fmla="*/ 1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8"/>
                  <a:gd name="T29" fmla="*/ 25 w 25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8">
                    <a:moveTo>
                      <a:pt x="23" y="42"/>
                    </a:moveTo>
                    <a:lnTo>
                      <a:pt x="18" y="45"/>
                    </a:lnTo>
                    <a:lnTo>
                      <a:pt x="4" y="48"/>
                    </a:lnTo>
                    <a:lnTo>
                      <a:pt x="0" y="44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1" name="Freeform 1524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0 w 25"/>
                  <a:gd name="T1" fmla="*/ 0 h 47"/>
                  <a:gd name="T2" fmla="*/ 0 w 25"/>
                  <a:gd name="T3" fmla="*/ 0 h 47"/>
                  <a:gd name="T4" fmla="*/ 0 w 25"/>
                  <a:gd name="T5" fmla="*/ 0 h 47"/>
                  <a:gd name="T6" fmla="*/ 0 w 25"/>
                  <a:gd name="T7" fmla="*/ 0 h 47"/>
                  <a:gd name="T8" fmla="*/ 0 w 25"/>
                  <a:gd name="T9" fmla="*/ 0 h 47"/>
                  <a:gd name="T10" fmla="*/ 0 w 25"/>
                  <a:gd name="T11" fmla="*/ 0 h 47"/>
                  <a:gd name="T12" fmla="*/ 0 w 25"/>
                  <a:gd name="T13" fmla="*/ 0 h 47"/>
                  <a:gd name="T14" fmla="*/ 0 w 25"/>
                  <a:gd name="T15" fmla="*/ 0 h 47"/>
                  <a:gd name="T16" fmla="*/ 0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7"/>
                  <a:gd name="T29" fmla="*/ 25 w 2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7">
                    <a:moveTo>
                      <a:pt x="22" y="42"/>
                    </a:moveTo>
                    <a:lnTo>
                      <a:pt x="18" y="44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20" y="0"/>
                    </a:lnTo>
                    <a:lnTo>
                      <a:pt x="25" y="7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2" name="Freeform 1525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0 w 25"/>
                  <a:gd name="T1" fmla="*/ 0 h 47"/>
                  <a:gd name="T2" fmla="*/ 0 w 25"/>
                  <a:gd name="T3" fmla="*/ 0 h 47"/>
                  <a:gd name="T4" fmla="*/ 0 w 25"/>
                  <a:gd name="T5" fmla="*/ 0 h 47"/>
                  <a:gd name="T6" fmla="*/ 0 w 25"/>
                  <a:gd name="T7" fmla="*/ 0 h 47"/>
                  <a:gd name="T8" fmla="*/ 0 w 25"/>
                  <a:gd name="T9" fmla="*/ 0 h 47"/>
                  <a:gd name="T10" fmla="*/ 0 w 25"/>
                  <a:gd name="T11" fmla="*/ 0 h 47"/>
                  <a:gd name="T12" fmla="*/ 0 w 25"/>
                  <a:gd name="T13" fmla="*/ 0 h 47"/>
                  <a:gd name="T14" fmla="*/ 0 w 25"/>
                  <a:gd name="T15" fmla="*/ 0 h 47"/>
                  <a:gd name="T16" fmla="*/ 0 w 25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7"/>
                  <a:gd name="T29" fmla="*/ 25 w 25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7">
                    <a:moveTo>
                      <a:pt x="22" y="41"/>
                    </a:moveTo>
                    <a:lnTo>
                      <a:pt x="18" y="44"/>
                    </a:lnTo>
                    <a:lnTo>
                      <a:pt x="4" y="47"/>
                    </a:lnTo>
                    <a:lnTo>
                      <a:pt x="0" y="43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5" y="7"/>
                    </a:lnTo>
                    <a:lnTo>
                      <a:pt x="22" y="41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3" name="Freeform 1526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40"/>
                    </a:moveTo>
                    <a:lnTo>
                      <a:pt x="18" y="43"/>
                    </a:lnTo>
                    <a:lnTo>
                      <a:pt x="4" y="46"/>
                    </a:lnTo>
                    <a:lnTo>
                      <a:pt x="0" y="43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4" name="Freeform 1527"/>
              <p:cNvSpPr>
                <a:spLocks/>
              </p:cNvSpPr>
              <p:nvPr/>
            </p:nvSpPr>
            <p:spPr bwMode="auto">
              <a:xfrm>
                <a:off x="1070" y="1562"/>
                <a:ext cx="12" cy="23"/>
              </a:xfrm>
              <a:custGeom>
                <a:avLst/>
                <a:gdLst>
                  <a:gd name="T0" fmla="*/ 1 w 23"/>
                  <a:gd name="T1" fmla="*/ 1 h 46"/>
                  <a:gd name="T2" fmla="*/ 1 w 23"/>
                  <a:gd name="T3" fmla="*/ 1 h 46"/>
                  <a:gd name="T4" fmla="*/ 1 w 23"/>
                  <a:gd name="T5" fmla="*/ 1 h 46"/>
                  <a:gd name="T6" fmla="*/ 0 w 23"/>
                  <a:gd name="T7" fmla="*/ 1 h 46"/>
                  <a:gd name="T8" fmla="*/ 1 w 23"/>
                  <a:gd name="T9" fmla="*/ 1 h 46"/>
                  <a:gd name="T10" fmla="*/ 1 w 23"/>
                  <a:gd name="T11" fmla="*/ 1 h 46"/>
                  <a:gd name="T12" fmla="*/ 1 w 23"/>
                  <a:gd name="T13" fmla="*/ 0 h 46"/>
                  <a:gd name="T14" fmla="*/ 1 w 23"/>
                  <a:gd name="T15" fmla="*/ 1 h 46"/>
                  <a:gd name="T16" fmla="*/ 1 w 23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22" y="40"/>
                    </a:moveTo>
                    <a:lnTo>
                      <a:pt x="17" y="43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9" y="0"/>
                    </a:lnTo>
                    <a:lnTo>
                      <a:pt x="23" y="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5" name="Freeform 1528"/>
              <p:cNvSpPr>
                <a:spLocks/>
              </p:cNvSpPr>
              <p:nvPr/>
            </p:nvSpPr>
            <p:spPr bwMode="auto">
              <a:xfrm>
                <a:off x="1070" y="1562"/>
                <a:ext cx="12" cy="22"/>
              </a:xfrm>
              <a:custGeom>
                <a:avLst/>
                <a:gdLst>
                  <a:gd name="T0" fmla="*/ 1 w 23"/>
                  <a:gd name="T1" fmla="*/ 0 h 45"/>
                  <a:gd name="T2" fmla="*/ 1 w 23"/>
                  <a:gd name="T3" fmla="*/ 0 h 45"/>
                  <a:gd name="T4" fmla="*/ 1 w 23"/>
                  <a:gd name="T5" fmla="*/ 0 h 45"/>
                  <a:gd name="T6" fmla="*/ 0 w 23"/>
                  <a:gd name="T7" fmla="*/ 0 h 45"/>
                  <a:gd name="T8" fmla="*/ 1 w 23"/>
                  <a:gd name="T9" fmla="*/ 0 h 45"/>
                  <a:gd name="T10" fmla="*/ 1 w 23"/>
                  <a:gd name="T11" fmla="*/ 0 h 45"/>
                  <a:gd name="T12" fmla="*/ 1 w 23"/>
                  <a:gd name="T13" fmla="*/ 0 h 45"/>
                  <a:gd name="T14" fmla="*/ 1 w 23"/>
                  <a:gd name="T15" fmla="*/ 0 h 45"/>
                  <a:gd name="T16" fmla="*/ 1 w 23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5"/>
                  <a:gd name="T29" fmla="*/ 23 w 23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5">
                    <a:moveTo>
                      <a:pt x="21" y="40"/>
                    </a:moveTo>
                    <a:lnTo>
                      <a:pt x="17" y="43"/>
                    </a:lnTo>
                    <a:lnTo>
                      <a:pt x="4" y="45"/>
                    </a:lnTo>
                    <a:lnTo>
                      <a:pt x="0" y="42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8" y="0"/>
                    </a:lnTo>
                    <a:lnTo>
                      <a:pt x="23" y="7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6" name="Freeform 1529"/>
              <p:cNvSpPr>
                <a:spLocks/>
              </p:cNvSpPr>
              <p:nvPr/>
            </p:nvSpPr>
            <p:spPr bwMode="auto">
              <a:xfrm>
                <a:off x="1070" y="1562"/>
                <a:ext cx="11" cy="22"/>
              </a:xfrm>
              <a:custGeom>
                <a:avLst/>
                <a:gdLst>
                  <a:gd name="T0" fmla="*/ 1 w 22"/>
                  <a:gd name="T1" fmla="*/ 0 h 45"/>
                  <a:gd name="T2" fmla="*/ 1 w 22"/>
                  <a:gd name="T3" fmla="*/ 0 h 45"/>
                  <a:gd name="T4" fmla="*/ 1 w 22"/>
                  <a:gd name="T5" fmla="*/ 0 h 45"/>
                  <a:gd name="T6" fmla="*/ 0 w 22"/>
                  <a:gd name="T7" fmla="*/ 0 h 45"/>
                  <a:gd name="T8" fmla="*/ 1 w 22"/>
                  <a:gd name="T9" fmla="*/ 0 h 45"/>
                  <a:gd name="T10" fmla="*/ 1 w 22"/>
                  <a:gd name="T11" fmla="*/ 0 h 45"/>
                  <a:gd name="T12" fmla="*/ 1 w 22"/>
                  <a:gd name="T13" fmla="*/ 0 h 45"/>
                  <a:gd name="T14" fmla="*/ 1 w 22"/>
                  <a:gd name="T15" fmla="*/ 0 h 45"/>
                  <a:gd name="T16" fmla="*/ 1 w 22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5"/>
                  <a:gd name="T29" fmla="*/ 22 w 22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5">
                    <a:moveTo>
                      <a:pt x="21" y="38"/>
                    </a:moveTo>
                    <a:lnTo>
                      <a:pt x="17" y="42"/>
                    </a:lnTo>
                    <a:lnTo>
                      <a:pt x="4" y="45"/>
                    </a:lnTo>
                    <a:lnTo>
                      <a:pt x="0" y="41"/>
                    </a:lnTo>
                    <a:lnTo>
                      <a:pt x="1" y="10"/>
                    </a:lnTo>
                    <a:lnTo>
                      <a:pt x="5" y="3"/>
                    </a:lnTo>
                    <a:lnTo>
                      <a:pt x="18" y="0"/>
                    </a:lnTo>
                    <a:lnTo>
                      <a:pt x="22" y="7"/>
                    </a:lnTo>
                    <a:lnTo>
                      <a:pt x="21" y="3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7" name="Freeform 1530"/>
              <p:cNvSpPr>
                <a:spLocks/>
              </p:cNvSpPr>
              <p:nvPr/>
            </p:nvSpPr>
            <p:spPr bwMode="auto">
              <a:xfrm>
                <a:off x="1070" y="1562"/>
                <a:ext cx="11" cy="21"/>
              </a:xfrm>
              <a:custGeom>
                <a:avLst/>
                <a:gdLst>
                  <a:gd name="T0" fmla="*/ 1 w 22"/>
                  <a:gd name="T1" fmla="*/ 0 h 43"/>
                  <a:gd name="T2" fmla="*/ 1 w 22"/>
                  <a:gd name="T3" fmla="*/ 0 h 43"/>
                  <a:gd name="T4" fmla="*/ 1 w 22"/>
                  <a:gd name="T5" fmla="*/ 0 h 43"/>
                  <a:gd name="T6" fmla="*/ 0 w 22"/>
                  <a:gd name="T7" fmla="*/ 0 h 43"/>
                  <a:gd name="T8" fmla="*/ 1 w 22"/>
                  <a:gd name="T9" fmla="*/ 0 h 43"/>
                  <a:gd name="T10" fmla="*/ 1 w 22"/>
                  <a:gd name="T11" fmla="*/ 0 h 43"/>
                  <a:gd name="T12" fmla="*/ 1 w 22"/>
                  <a:gd name="T13" fmla="*/ 0 h 43"/>
                  <a:gd name="T14" fmla="*/ 1 w 22"/>
                  <a:gd name="T15" fmla="*/ 0 h 43"/>
                  <a:gd name="T16" fmla="*/ 1 w 22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3"/>
                  <a:gd name="T29" fmla="*/ 22 w 22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3">
                    <a:moveTo>
                      <a:pt x="21" y="37"/>
                    </a:moveTo>
                    <a:lnTo>
                      <a:pt x="17" y="40"/>
                    </a:lnTo>
                    <a:lnTo>
                      <a:pt x="4" y="43"/>
                    </a:lnTo>
                    <a:lnTo>
                      <a:pt x="0" y="40"/>
                    </a:lnTo>
                    <a:lnTo>
                      <a:pt x="1" y="9"/>
                    </a:lnTo>
                    <a:lnTo>
                      <a:pt x="5" y="2"/>
                    </a:lnTo>
                    <a:lnTo>
                      <a:pt x="18" y="0"/>
                    </a:lnTo>
                    <a:lnTo>
                      <a:pt x="22" y="6"/>
                    </a:lnTo>
                    <a:lnTo>
                      <a:pt x="21" y="37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8" name="Freeform 1531"/>
              <p:cNvSpPr>
                <a:spLocks/>
              </p:cNvSpPr>
              <p:nvPr/>
            </p:nvSpPr>
            <p:spPr bwMode="auto">
              <a:xfrm>
                <a:off x="1070" y="1562"/>
                <a:ext cx="11" cy="21"/>
              </a:xfrm>
              <a:custGeom>
                <a:avLst/>
                <a:gdLst>
                  <a:gd name="T0" fmla="*/ 1 w 22"/>
                  <a:gd name="T1" fmla="*/ 1 h 42"/>
                  <a:gd name="T2" fmla="*/ 1 w 22"/>
                  <a:gd name="T3" fmla="*/ 1 h 42"/>
                  <a:gd name="T4" fmla="*/ 1 w 22"/>
                  <a:gd name="T5" fmla="*/ 1 h 42"/>
                  <a:gd name="T6" fmla="*/ 0 w 22"/>
                  <a:gd name="T7" fmla="*/ 1 h 42"/>
                  <a:gd name="T8" fmla="*/ 1 w 22"/>
                  <a:gd name="T9" fmla="*/ 1 h 42"/>
                  <a:gd name="T10" fmla="*/ 1 w 22"/>
                  <a:gd name="T11" fmla="*/ 1 h 42"/>
                  <a:gd name="T12" fmla="*/ 1 w 22"/>
                  <a:gd name="T13" fmla="*/ 0 h 42"/>
                  <a:gd name="T14" fmla="*/ 1 w 22"/>
                  <a:gd name="T15" fmla="*/ 1 h 42"/>
                  <a:gd name="T16" fmla="*/ 1 w 22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2"/>
                  <a:gd name="T29" fmla="*/ 22 w 22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2">
                    <a:moveTo>
                      <a:pt x="20" y="36"/>
                    </a:moveTo>
                    <a:lnTo>
                      <a:pt x="16" y="40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8" y="0"/>
                    </a:lnTo>
                    <a:lnTo>
                      <a:pt x="22" y="6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9" name="Freeform 1532"/>
              <p:cNvSpPr>
                <a:spLocks/>
              </p:cNvSpPr>
              <p:nvPr/>
            </p:nvSpPr>
            <p:spPr bwMode="auto">
              <a:xfrm>
                <a:off x="1070" y="1562"/>
                <a:ext cx="11" cy="21"/>
              </a:xfrm>
              <a:custGeom>
                <a:avLst/>
                <a:gdLst>
                  <a:gd name="T0" fmla="*/ 1 w 21"/>
                  <a:gd name="T1" fmla="*/ 1 h 42"/>
                  <a:gd name="T2" fmla="*/ 1 w 21"/>
                  <a:gd name="T3" fmla="*/ 1 h 42"/>
                  <a:gd name="T4" fmla="*/ 1 w 21"/>
                  <a:gd name="T5" fmla="*/ 1 h 42"/>
                  <a:gd name="T6" fmla="*/ 0 w 21"/>
                  <a:gd name="T7" fmla="*/ 1 h 42"/>
                  <a:gd name="T8" fmla="*/ 1 w 21"/>
                  <a:gd name="T9" fmla="*/ 1 h 42"/>
                  <a:gd name="T10" fmla="*/ 1 w 21"/>
                  <a:gd name="T11" fmla="*/ 1 h 42"/>
                  <a:gd name="T12" fmla="*/ 1 w 21"/>
                  <a:gd name="T13" fmla="*/ 0 h 42"/>
                  <a:gd name="T14" fmla="*/ 1 w 21"/>
                  <a:gd name="T15" fmla="*/ 1 h 42"/>
                  <a:gd name="T16" fmla="*/ 1 w 21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2"/>
                  <a:gd name="T29" fmla="*/ 21 w 2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2">
                    <a:moveTo>
                      <a:pt x="20" y="36"/>
                    </a:moveTo>
                    <a:lnTo>
                      <a:pt x="16" y="39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6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0" name="Freeform 1533"/>
              <p:cNvSpPr>
                <a:spLocks/>
              </p:cNvSpPr>
              <p:nvPr/>
            </p:nvSpPr>
            <p:spPr bwMode="auto">
              <a:xfrm>
                <a:off x="1070" y="1562"/>
                <a:ext cx="11" cy="20"/>
              </a:xfrm>
              <a:custGeom>
                <a:avLst/>
                <a:gdLst>
                  <a:gd name="T0" fmla="*/ 1 w 21"/>
                  <a:gd name="T1" fmla="*/ 0 h 41"/>
                  <a:gd name="T2" fmla="*/ 1 w 21"/>
                  <a:gd name="T3" fmla="*/ 0 h 41"/>
                  <a:gd name="T4" fmla="*/ 1 w 21"/>
                  <a:gd name="T5" fmla="*/ 0 h 41"/>
                  <a:gd name="T6" fmla="*/ 0 w 21"/>
                  <a:gd name="T7" fmla="*/ 0 h 41"/>
                  <a:gd name="T8" fmla="*/ 1 w 21"/>
                  <a:gd name="T9" fmla="*/ 0 h 41"/>
                  <a:gd name="T10" fmla="*/ 1 w 21"/>
                  <a:gd name="T11" fmla="*/ 0 h 41"/>
                  <a:gd name="T12" fmla="*/ 1 w 21"/>
                  <a:gd name="T13" fmla="*/ 0 h 41"/>
                  <a:gd name="T14" fmla="*/ 1 w 21"/>
                  <a:gd name="T15" fmla="*/ 0 h 41"/>
                  <a:gd name="T16" fmla="*/ 1 w 2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1"/>
                  <a:gd name="T29" fmla="*/ 21 w 2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1">
                    <a:moveTo>
                      <a:pt x="20" y="35"/>
                    </a:moveTo>
                    <a:lnTo>
                      <a:pt x="16" y="39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6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1" name="Freeform 1534"/>
              <p:cNvSpPr>
                <a:spLocks/>
              </p:cNvSpPr>
              <p:nvPr/>
            </p:nvSpPr>
            <p:spPr bwMode="auto">
              <a:xfrm>
                <a:off x="1070" y="1562"/>
                <a:ext cx="11" cy="20"/>
              </a:xfrm>
              <a:custGeom>
                <a:avLst/>
                <a:gdLst>
                  <a:gd name="T0" fmla="*/ 1 w 21"/>
                  <a:gd name="T1" fmla="*/ 0 h 41"/>
                  <a:gd name="T2" fmla="*/ 1 w 21"/>
                  <a:gd name="T3" fmla="*/ 0 h 41"/>
                  <a:gd name="T4" fmla="*/ 1 w 21"/>
                  <a:gd name="T5" fmla="*/ 0 h 41"/>
                  <a:gd name="T6" fmla="*/ 0 w 21"/>
                  <a:gd name="T7" fmla="*/ 0 h 41"/>
                  <a:gd name="T8" fmla="*/ 1 w 21"/>
                  <a:gd name="T9" fmla="*/ 0 h 41"/>
                  <a:gd name="T10" fmla="*/ 1 w 21"/>
                  <a:gd name="T11" fmla="*/ 0 h 41"/>
                  <a:gd name="T12" fmla="*/ 1 w 21"/>
                  <a:gd name="T13" fmla="*/ 0 h 41"/>
                  <a:gd name="T14" fmla="*/ 1 w 21"/>
                  <a:gd name="T15" fmla="*/ 0 h 41"/>
                  <a:gd name="T16" fmla="*/ 1 w 21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1"/>
                  <a:gd name="T29" fmla="*/ 21 w 2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1">
                    <a:moveTo>
                      <a:pt x="19" y="35"/>
                    </a:moveTo>
                    <a:lnTo>
                      <a:pt x="16" y="37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1" y="9"/>
                    </a:lnTo>
                    <a:lnTo>
                      <a:pt x="4" y="2"/>
                    </a:lnTo>
                    <a:lnTo>
                      <a:pt x="17" y="0"/>
                    </a:lnTo>
                    <a:lnTo>
                      <a:pt x="21" y="6"/>
                    </a:lnTo>
                    <a:lnTo>
                      <a:pt x="19" y="3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2" name="Freeform 1535"/>
              <p:cNvSpPr>
                <a:spLocks/>
              </p:cNvSpPr>
              <p:nvPr/>
            </p:nvSpPr>
            <p:spPr bwMode="auto">
              <a:xfrm>
                <a:off x="1070" y="1562"/>
                <a:ext cx="10" cy="20"/>
              </a:xfrm>
              <a:custGeom>
                <a:avLst/>
                <a:gdLst>
                  <a:gd name="T0" fmla="*/ 1 w 20"/>
                  <a:gd name="T1" fmla="*/ 1 h 40"/>
                  <a:gd name="T2" fmla="*/ 1 w 20"/>
                  <a:gd name="T3" fmla="*/ 0 h 40"/>
                  <a:gd name="T4" fmla="*/ 1 w 20"/>
                  <a:gd name="T5" fmla="*/ 1 h 40"/>
                  <a:gd name="T6" fmla="*/ 1 w 20"/>
                  <a:gd name="T7" fmla="*/ 1 h 40"/>
                  <a:gd name="T8" fmla="*/ 1 w 20"/>
                  <a:gd name="T9" fmla="*/ 1 h 40"/>
                  <a:gd name="T10" fmla="*/ 1 w 20"/>
                  <a:gd name="T11" fmla="*/ 1 h 40"/>
                  <a:gd name="T12" fmla="*/ 0 w 20"/>
                  <a:gd name="T13" fmla="*/ 1 h 40"/>
                  <a:gd name="T14" fmla="*/ 1 w 20"/>
                  <a:gd name="T15" fmla="*/ 1 h 40"/>
                  <a:gd name="T16" fmla="*/ 1 w 20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0"/>
                  <a:gd name="T29" fmla="*/ 20 w 2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0">
                    <a:moveTo>
                      <a:pt x="4" y="3"/>
                    </a:moveTo>
                    <a:lnTo>
                      <a:pt x="17" y="0"/>
                    </a:lnTo>
                    <a:lnTo>
                      <a:pt x="20" y="6"/>
                    </a:lnTo>
                    <a:lnTo>
                      <a:pt x="19" y="35"/>
                    </a:lnTo>
                    <a:lnTo>
                      <a:pt x="15" y="37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1" y="9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3" name="Freeform 1536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4" name="Freeform 1537"/>
              <p:cNvSpPr>
                <a:spLocks/>
              </p:cNvSpPr>
              <p:nvPr/>
            </p:nvSpPr>
            <p:spPr bwMode="auto">
              <a:xfrm>
                <a:off x="1070" y="1562"/>
                <a:ext cx="12" cy="24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w 25"/>
                  <a:gd name="T11" fmla="*/ 0 h 49"/>
                  <a:gd name="T12" fmla="*/ 0 w 25"/>
                  <a:gd name="T13" fmla="*/ 0 h 49"/>
                  <a:gd name="T14" fmla="*/ 0 w 25"/>
                  <a:gd name="T15" fmla="*/ 0 h 49"/>
                  <a:gd name="T16" fmla="*/ 0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5" y="3"/>
                    </a:moveTo>
                    <a:lnTo>
                      <a:pt x="20" y="0"/>
                    </a:lnTo>
                    <a:lnTo>
                      <a:pt x="25" y="6"/>
                    </a:lnTo>
                    <a:lnTo>
                      <a:pt x="23" y="43"/>
                    </a:lnTo>
                    <a:lnTo>
                      <a:pt x="18" y="45"/>
                    </a:lnTo>
                    <a:lnTo>
                      <a:pt x="4" y="49"/>
                    </a:lnTo>
                    <a:lnTo>
                      <a:pt x="0" y="45"/>
                    </a:lnTo>
                    <a:lnTo>
                      <a:pt x="1" y="1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5" name="Line 1538"/>
              <p:cNvSpPr>
                <a:spLocks noChangeShapeType="1"/>
              </p:cNvSpPr>
              <p:nvPr/>
            </p:nvSpPr>
            <p:spPr bwMode="auto">
              <a:xfrm flipV="1">
                <a:off x="1167" y="1416"/>
                <a:ext cx="93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6" name="Freeform 1539"/>
              <p:cNvSpPr>
                <a:spLocks/>
              </p:cNvSpPr>
              <p:nvPr/>
            </p:nvSpPr>
            <p:spPr bwMode="auto">
              <a:xfrm>
                <a:off x="1249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1 w 20"/>
                  <a:gd name="T47" fmla="*/ 1 h 34"/>
                  <a:gd name="T48" fmla="*/ 0 w 20"/>
                  <a:gd name="T49" fmla="*/ 1 h 34"/>
                  <a:gd name="T50" fmla="*/ 1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10" y="34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7" name="Freeform 1540"/>
              <p:cNvSpPr>
                <a:spLocks/>
              </p:cNvSpPr>
              <p:nvPr/>
            </p:nvSpPr>
            <p:spPr bwMode="auto">
              <a:xfrm>
                <a:off x="1249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1 w 20"/>
                  <a:gd name="T47" fmla="*/ 1 h 34"/>
                  <a:gd name="T48" fmla="*/ 0 w 20"/>
                  <a:gd name="T49" fmla="*/ 1 h 34"/>
                  <a:gd name="T50" fmla="*/ 1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1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8" name="Freeform 1541"/>
              <p:cNvSpPr>
                <a:spLocks/>
              </p:cNvSpPr>
              <p:nvPr/>
            </p:nvSpPr>
            <p:spPr bwMode="auto">
              <a:xfrm>
                <a:off x="1251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0 w 20"/>
                  <a:gd name="T47" fmla="*/ 1 h 34"/>
                  <a:gd name="T48" fmla="*/ 0 w 20"/>
                  <a:gd name="T49" fmla="*/ 1 h 34"/>
                  <a:gd name="T50" fmla="*/ 0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10" y="34"/>
                    </a:lnTo>
                    <a:close/>
                  </a:path>
                </a:pathLst>
              </a:custGeom>
              <a:solidFill>
                <a:srgbClr val="8C8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9" name="Freeform 1542"/>
              <p:cNvSpPr>
                <a:spLocks/>
              </p:cNvSpPr>
              <p:nvPr/>
            </p:nvSpPr>
            <p:spPr bwMode="auto">
              <a:xfrm>
                <a:off x="1251" y="1454"/>
                <a:ext cx="10" cy="17"/>
              </a:xfrm>
              <a:custGeom>
                <a:avLst/>
                <a:gdLst>
                  <a:gd name="T0" fmla="*/ 1 w 20"/>
                  <a:gd name="T1" fmla="*/ 1 h 34"/>
                  <a:gd name="T2" fmla="*/ 1 w 20"/>
                  <a:gd name="T3" fmla="*/ 1 h 34"/>
                  <a:gd name="T4" fmla="*/ 1 w 20"/>
                  <a:gd name="T5" fmla="*/ 1 h 34"/>
                  <a:gd name="T6" fmla="*/ 1 w 20"/>
                  <a:gd name="T7" fmla="*/ 1 h 34"/>
                  <a:gd name="T8" fmla="*/ 1 w 20"/>
                  <a:gd name="T9" fmla="*/ 1 h 34"/>
                  <a:gd name="T10" fmla="*/ 1 w 20"/>
                  <a:gd name="T11" fmla="*/ 1 h 34"/>
                  <a:gd name="T12" fmla="*/ 1 w 20"/>
                  <a:gd name="T13" fmla="*/ 1 h 34"/>
                  <a:gd name="T14" fmla="*/ 1 w 20"/>
                  <a:gd name="T15" fmla="*/ 1 h 34"/>
                  <a:gd name="T16" fmla="*/ 1 w 20"/>
                  <a:gd name="T17" fmla="*/ 1 h 34"/>
                  <a:gd name="T18" fmla="*/ 1 w 20"/>
                  <a:gd name="T19" fmla="*/ 1 h 34"/>
                  <a:gd name="T20" fmla="*/ 1 w 20"/>
                  <a:gd name="T21" fmla="*/ 1 h 34"/>
                  <a:gd name="T22" fmla="*/ 1 w 20"/>
                  <a:gd name="T23" fmla="*/ 1 h 34"/>
                  <a:gd name="T24" fmla="*/ 1 w 20"/>
                  <a:gd name="T25" fmla="*/ 1 h 34"/>
                  <a:gd name="T26" fmla="*/ 1 w 20"/>
                  <a:gd name="T27" fmla="*/ 1 h 34"/>
                  <a:gd name="T28" fmla="*/ 1 w 20"/>
                  <a:gd name="T29" fmla="*/ 1 h 34"/>
                  <a:gd name="T30" fmla="*/ 1 w 20"/>
                  <a:gd name="T31" fmla="*/ 0 h 34"/>
                  <a:gd name="T32" fmla="*/ 1 w 20"/>
                  <a:gd name="T33" fmla="*/ 0 h 34"/>
                  <a:gd name="T34" fmla="*/ 1 w 20"/>
                  <a:gd name="T35" fmla="*/ 0 h 34"/>
                  <a:gd name="T36" fmla="*/ 1 w 20"/>
                  <a:gd name="T37" fmla="*/ 1 h 34"/>
                  <a:gd name="T38" fmla="*/ 1 w 20"/>
                  <a:gd name="T39" fmla="*/ 1 h 34"/>
                  <a:gd name="T40" fmla="*/ 1 w 20"/>
                  <a:gd name="T41" fmla="*/ 1 h 34"/>
                  <a:gd name="T42" fmla="*/ 1 w 20"/>
                  <a:gd name="T43" fmla="*/ 1 h 34"/>
                  <a:gd name="T44" fmla="*/ 1 w 20"/>
                  <a:gd name="T45" fmla="*/ 1 h 34"/>
                  <a:gd name="T46" fmla="*/ 0 w 20"/>
                  <a:gd name="T47" fmla="*/ 1 h 34"/>
                  <a:gd name="T48" fmla="*/ 0 w 20"/>
                  <a:gd name="T49" fmla="*/ 1 h 34"/>
                  <a:gd name="T50" fmla="*/ 0 w 20"/>
                  <a:gd name="T51" fmla="*/ 1 h 34"/>
                  <a:gd name="T52" fmla="*/ 1 w 20"/>
                  <a:gd name="T53" fmla="*/ 1 h 34"/>
                  <a:gd name="T54" fmla="*/ 1 w 20"/>
                  <a:gd name="T55" fmla="*/ 1 h 34"/>
                  <a:gd name="T56" fmla="*/ 1 w 20"/>
                  <a:gd name="T57" fmla="*/ 1 h 34"/>
                  <a:gd name="T58" fmla="*/ 1 w 20"/>
                  <a:gd name="T59" fmla="*/ 1 h 34"/>
                  <a:gd name="T60" fmla="*/ 1 w 20"/>
                  <a:gd name="T61" fmla="*/ 1 h 34"/>
                  <a:gd name="T62" fmla="*/ 1 w 20"/>
                  <a:gd name="T63" fmla="*/ 1 h 34"/>
                  <a:gd name="T64" fmla="*/ 1 w 20"/>
                  <a:gd name="T65" fmla="*/ 1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34"/>
                  <a:gd name="T101" fmla="*/ 20 w 20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34">
                    <a:moveTo>
                      <a:pt x="10" y="34"/>
                    </a:moveTo>
                    <a:lnTo>
                      <a:pt x="12" y="33"/>
                    </a:lnTo>
                    <a:lnTo>
                      <a:pt x="14" y="32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0"/>
                    </a:lnTo>
                    <a:lnTo>
                      <a:pt x="20" y="17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1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0" name="Freeform 1543"/>
              <p:cNvSpPr>
                <a:spLocks/>
              </p:cNvSpPr>
              <p:nvPr/>
            </p:nvSpPr>
            <p:spPr bwMode="auto">
              <a:xfrm>
                <a:off x="1252" y="1455"/>
                <a:ext cx="8" cy="14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w 17"/>
                  <a:gd name="T11" fmla="*/ 0 h 30"/>
                  <a:gd name="T12" fmla="*/ 0 w 17"/>
                  <a:gd name="T13" fmla="*/ 0 h 30"/>
                  <a:gd name="T14" fmla="*/ 0 w 17"/>
                  <a:gd name="T15" fmla="*/ 0 h 30"/>
                  <a:gd name="T16" fmla="*/ 0 w 17"/>
                  <a:gd name="T17" fmla="*/ 0 h 30"/>
                  <a:gd name="T18" fmla="*/ 0 w 17"/>
                  <a:gd name="T19" fmla="*/ 0 h 30"/>
                  <a:gd name="T20" fmla="*/ 0 w 17"/>
                  <a:gd name="T21" fmla="*/ 0 h 30"/>
                  <a:gd name="T22" fmla="*/ 0 w 17"/>
                  <a:gd name="T23" fmla="*/ 0 h 30"/>
                  <a:gd name="T24" fmla="*/ 0 w 17"/>
                  <a:gd name="T25" fmla="*/ 0 h 30"/>
                  <a:gd name="T26" fmla="*/ 0 w 17"/>
                  <a:gd name="T27" fmla="*/ 0 h 30"/>
                  <a:gd name="T28" fmla="*/ 0 w 17"/>
                  <a:gd name="T29" fmla="*/ 0 h 30"/>
                  <a:gd name="T30" fmla="*/ 0 w 17"/>
                  <a:gd name="T31" fmla="*/ 0 h 30"/>
                  <a:gd name="T32" fmla="*/ 0 w 17"/>
                  <a:gd name="T33" fmla="*/ 0 h 30"/>
                  <a:gd name="T34" fmla="*/ 0 w 17"/>
                  <a:gd name="T35" fmla="*/ 0 h 30"/>
                  <a:gd name="T36" fmla="*/ 0 w 17"/>
                  <a:gd name="T37" fmla="*/ 0 h 30"/>
                  <a:gd name="T38" fmla="*/ 0 w 17"/>
                  <a:gd name="T39" fmla="*/ 0 h 30"/>
                  <a:gd name="T40" fmla="*/ 0 w 17"/>
                  <a:gd name="T41" fmla="*/ 0 h 30"/>
                  <a:gd name="T42" fmla="*/ 0 w 17"/>
                  <a:gd name="T43" fmla="*/ 0 h 30"/>
                  <a:gd name="T44" fmla="*/ 0 w 17"/>
                  <a:gd name="T45" fmla="*/ 0 h 30"/>
                  <a:gd name="T46" fmla="*/ 0 w 17"/>
                  <a:gd name="T47" fmla="*/ 0 h 30"/>
                  <a:gd name="T48" fmla="*/ 0 w 17"/>
                  <a:gd name="T49" fmla="*/ 0 h 30"/>
                  <a:gd name="T50" fmla="*/ 0 w 17"/>
                  <a:gd name="T51" fmla="*/ 0 h 30"/>
                  <a:gd name="T52" fmla="*/ 0 w 17"/>
                  <a:gd name="T53" fmla="*/ 0 h 30"/>
                  <a:gd name="T54" fmla="*/ 0 w 17"/>
                  <a:gd name="T55" fmla="*/ 0 h 30"/>
                  <a:gd name="T56" fmla="*/ 0 w 17"/>
                  <a:gd name="T57" fmla="*/ 0 h 30"/>
                  <a:gd name="T58" fmla="*/ 0 w 17"/>
                  <a:gd name="T59" fmla="*/ 0 h 30"/>
                  <a:gd name="T60" fmla="*/ 0 w 17"/>
                  <a:gd name="T61" fmla="*/ 0 h 30"/>
                  <a:gd name="T62" fmla="*/ 0 w 17"/>
                  <a:gd name="T63" fmla="*/ 0 h 30"/>
                  <a:gd name="T64" fmla="*/ 0 w 17"/>
                  <a:gd name="T65" fmla="*/ 0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8" y="30"/>
                    </a:moveTo>
                    <a:lnTo>
                      <a:pt x="10" y="29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4" y="27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1" name="Freeform 1544"/>
              <p:cNvSpPr>
                <a:spLocks/>
              </p:cNvSpPr>
              <p:nvPr/>
            </p:nvSpPr>
            <p:spPr bwMode="auto">
              <a:xfrm>
                <a:off x="1252" y="1455"/>
                <a:ext cx="8" cy="14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w 17"/>
                  <a:gd name="T11" fmla="*/ 0 h 30"/>
                  <a:gd name="T12" fmla="*/ 0 w 17"/>
                  <a:gd name="T13" fmla="*/ 0 h 30"/>
                  <a:gd name="T14" fmla="*/ 0 w 17"/>
                  <a:gd name="T15" fmla="*/ 0 h 30"/>
                  <a:gd name="T16" fmla="*/ 0 w 17"/>
                  <a:gd name="T17" fmla="*/ 0 h 30"/>
                  <a:gd name="T18" fmla="*/ 0 w 17"/>
                  <a:gd name="T19" fmla="*/ 0 h 30"/>
                  <a:gd name="T20" fmla="*/ 0 w 17"/>
                  <a:gd name="T21" fmla="*/ 0 h 30"/>
                  <a:gd name="T22" fmla="*/ 0 w 17"/>
                  <a:gd name="T23" fmla="*/ 0 h 30"/>
                  <a:gd name="T24" fmla="*/ 0 w 17"/>
                  <a:gd name="T25" fmla="*/ 0 h 30"/>
                  <a:gd name="T26" fmla="*/ 0 w 17"/>
                  <a:gd name="T27" fmla="*/ 0 h 30"/>
                  <a:gd name="T28" fmla="*/ 0 w 17"/>
                  <a:gd name="T29" fmla="*/ 0 h 30"/>
                  <a:gd name="T30" fmla="*/ 0 w 17"/>
                  <a:gd name="T31" fmla="*/ 0 h 30"/>
                  <a:gd name="T32" fmla="*/ 0 w 17"/>
                  <a:gd name="T33" fmla="*/ 0 h 30"/>
                  <a:gd name="T34" fmla="*/ 0 w 17"/>
                  <a:gd name="T35" fmla="*/ 0 h 30"/>
                  <a:gd name="T36" fmla="*/ 0 w 17"/>
                  <a:gd name="T37" fmla="*/ 0 h 30"/>
                  <a:gd name="T38" fmla="*/ 0 w 17"/>
                  <a:gd name="T39" fmla="*/ 0 h 30"/>
                  <a:gd name="T40" fmla="*/ 0 w 17"/>
                  <a:gd name="T41" fmla="*/ 0 h 30"/>
                  <a:gd name="T42" fmla="*/ 0 w 17"/>
                  <a:gd name="T43" fmla="*/ 0 h 30"/>
                  <a:gd name="T44" fmla="*/ 0 w 17"/>
                  <a:gd name="T45" fmla="*/ 0 h 30"/>
                  <a:gd name="T46" fmla="*/ 0 w 17"/>
                  <a:gd name="T47" fmla="*/ 0 h 30"/>
                  <a:gd name="T48" fmla="*/ 0 w 17"/>
                  <a:gd name="T49" fmla="*/ 0 h 30"/>
                  <a:gd name="T50" fmla="*/ 0 w 17"/>
                  <a:gd name="T51" fmla="*/ 0 h 30"/>
                  <a:gd name="T52" fmla="*/ 0 w 17"/>
                  <a:gd name="T53" fmla="*/ 0 h 30"/>
                  <a:gd name="T54" fmla="*/ 0 w 17"/>
                  <a:gd name="T55" fmla="*/ 0 h 30"/>
                  <a:gd name="T56" fmla="*/ 0 w 17"/>
                  <a:gd name="T57" fmla="*/ 0 h 30"/>
                  <a:gd name="T58" fmla="*/ 0 w 17"/>
                  <a:gd name="T59" fmla="*/ 0 h 30"/>
                  <a:gd name="T60" fmla="*/ 0 w 17"/>
                  <a:gd name="T61" fmla="*/ 0 h 30"/>
                  <a:gd name="T62" fmla="*/ 0 w 17"/>
                  <a:gd name="T63" fmla="*/ 0 h 30"/>
                  <a:gd name="T64" fmla="*/ 0 w 17"/>
                  <a:gd name="T65" fmla="*/ 0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30"/>
                  <a:gd name="T101" fmla="*/ 17 w 17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30">
                    <a:moveTo>
                      <a:pt x="8" y="30"/>
                    </a:moveTo>
                    <a:lnTo>
                      <a:pt x="10" y="29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4" y="27"/>
                    </a:lnTo>
                    <a:lnTo>
                      <a:pt x="5" y="29"/>
                    </a:lnTo>
                    <a:lnTo>
                      <a:pt x="7" y="29"/>
                    </a:lnTo>
                    <a:lnTo>
                      <a:pt x="8" y="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2" name="Line 1545"/>
              <p:cNvSpPr>
                <a:spLocks noChangeShapeType="1"/>
              </p:cNvSpPr>
              <p:nvPr/>
            </p:nvSpPr>
            <p:spPr bwMode="auto">
              <a:xfrm>
                <a:off x="989" y="1458"/>
                <a:ext cx="2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3" name="Freeform 1546"/>
              <p:cNvSpPr>
                <a:spLocks/>
              </p:cNvSpPr>
              <p:nvPr/>
            </p:nvSpPr>
            <p:spPr bwMode="auto">
              <a:xfrm>
                <a:off x="1099" y="1421"/>
                <a:ext cx="41" cy="6"/>
              </a:xfrm>
              <a:custGeom>
                <a:avLst/>
                <a:gdLst>
                  <a:gd name="T0" fmla="*/ 1 w 82"/>
                  <a:gd name="T1" fmla="*/ 0 h 13"/>
                  <a:gd name="T2" fmla="*/ 1 w 82"/>
                  <a:gd name="T3" fmla="*/ 0 h 13"/>
                  <a:gd name="T4" fmla="*/ 0 w 82"/>
                  <a:gd name="T5" fmla="*/ 0 h 13"/>
                  <a:gd name="T6" fmla="*/ 1 w 8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13"/>
                  <a:gd name="T14" fmla="*/ 82 w 8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13">
                    <a:moveTo>
                      <a:pt x="3" y="0"/>
                    </a:moveTo>
                    <a:lnTo>
                      <a:pt x="82" y="0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4" name="Freeform 1547"/>
              <p:cNvSpPr>
                <a:spLocks/>
              </p:cNvSpPr>
              <p:nvPr/>
            </p:nvSpPr>
            <p:spPr bwMode="auto">
              <a:xfrm>
                <a:off x="1099" y="1421"/>
                <a:ext cx="41" cy="6"/>
              </a:xfrm>
              <a:custGeom>
                <a:avLst/>
                <a:gdLst>
                  <a:gd name="T0" fmla="*/ 1 w 82"/>
                  <a:gd name="T1" fmla="*/ 0 h 13"/>
                  <a:gd name="T2" fmla="*/ 1 w 82"/>
                  <a:gd name="T3" fmla="*/ 0 h 13"/>
                  <a:gd name="T4" fmla="*/ 0 w 82"/>
                  <a:gd name="T5" fmla="*/ 0 h 13"/>
                  <a:gd name="T6" fmla="*/ 1 w 8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13"/>
                  <a:gd name="T14" fmla="*/ 82 w 8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13">
                    <a:moveTo>
                      <a:pt x="3" y="0"/>
                    </a:moveTo>
                    <a:lnTo>
                      <a:pt x="82" y="0"/>
                    </a:lnTo>
                    <a:lnTo>
                      <a:pt x="0" y="1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5" name="Freeform 1548"/>
              <p:cNvSpPr>
                <a:spLocks/>
              </p:cNvSpPr>
              <p:nvPr/>
            </p:nvSpPr>
            <p:spPr bwMode="auto">
              <a:xfrm>
                <a:off x="970" y="1205"/>
                <a:ext cx="325" cy="284"/>
              </a:xfrm>
              <a:custGeom>
                <a:avLst/>
                <a:gdLst>
                  <a:gd name="T0" fmla="*/ 1 w 649"/>
                  <a:gd name="T1" fmla="*/ 0 h 569"/>
                  <a:gd name="T2" fmla="*/ 0 w 649"/>
                  <a:gd name="T3" fmla="*/ 0 h 569"/>
                  <a:gd name="T4" fmla="*/ 0 w 649"/>
                  <a:gd name="T5" fmla="*/ 0 h 569"/>
                  <a:gd name="T6" fmla="*/ 1 w 649"/>
                  <a:gd name="T7" fmla="*/ 0 h 569"/>
                  <a:gd name="T8" fmla="*/ 1 w 649"/>
                  <a:gd name="T9" fmla="*/ 0 h 569"/>
                  <a:gd name="T10" fmla="*/ 1 w 649"/>
                  <a:gd name="T11" fmla="*/ 0 h 569"/>
                  <a:gd name="T12" fmla="*/ 2 w 649"/>
                  <a:gd name="T13" fmla="*/ 0 h 569"/>
                  <a:gd name="T14" fmla="*/ 2 w 649"/>
                  <a:gd name="T15" fmla="*/ 0 h 569"/>
                  <a:gd name="T16" fmla="*/ 2 w 649"/>
                  <a:gd name="T17" fmla="*/ 0 h 569"/>
                  <a:gd name="T18" fmla="*/ 2 w 649"/>
                  <a:gd name="T19" fmla="*/ 0 h 569"/>
                  <a:gd name="T20" fmla="*/ 2 w 649"/>
                  <a:gd name="T21" fmla="*/ 0 h 569"/>
                  <a:gd name="T22" fmla="*/ 2 w 649"/>
                  <a:gd name="T23" fmla="*/ 0 h 569"/>
                  <a:gd name="T24" fmla="*/ 3 w 649"/>
                  <a:gd name="T25" fmla="*/ 0 h 569"/>
                  <a:gd name="T26" fmla="*/ 3 w 649"/>
                  <a:gd name="T27" fmla="*/ 0 h 569"/>
                  <a:gd name="T28" fmla="*/ 3 w 649"/>
                  <a:gd name="T29" fmla="*/ 0 h 569"/>
                  <a:gd name="T30" fmla="*/ 3 w 649"/>
                  <a:gd name="T31" fmla="*/ 0 h 569"/>
                  <a:gd name="T32" fmla="*/ 3 w 649"/>
                  <a:gd name="T33" fmla="*/ 0 h 569"/>
                  <a:gd name="T34" fmla="*/ 3 w 649"/>
                  <a:gd name="T35" fmla="*/ 0 h 569"/>
                  <a:gd name="T36" fmla="*/ 3 w 649"/>
                  <a:gd name="T37" fmla="*/ 0 h 569"/>
                  <a:gd name="T38" fmla="*/ 3 w 649"/>
                  <a:gd name="T39" fmla="*/ 0 h 569"/>
                  <a:gd name="T40" fmla="*/ 3 w 649"/>
                  <a:gd name="T41" fmla="*/ 0 h 569"/>
                  <a:gd name="T42" fmla="*/ 3 w 649"/>
                  <a:gd name="T43" fmla="*/ 0 h 569"/>
                  <a:gd name="T44" fmla="*/ 3 w 649"/>
                  <a:gd name="T45" fmla="*/ 0 h 569"/>
                  <a:gd name="T46" fmla="*/ 3 w 649"/>
                  <a:gd name="T47" fmla="*/ 0 h 569"/>
                  <a:gd name="T48" fmla="*/ 3 w 649"/>
                  <a:gd name="T49" fmla="*/ 0 h 569"/>
                  <a:gd name="T50" fmla="*/ 3 w 649"/>
                  <a:gd name="T51" fmla="*/ 0 h 569"/>
                  <a:gd name="T52" fmla="*/ 3 w 649"/>
                  <a:gd name="T53" fmla="*/ 0 h 569"/>
                  <a:gd name="T54" fmla="*/ 3 w 649"/>
                  <a:gd name="T55" fmla="*/ 0 h 569"/>
                  <a:gd name="T56" fmla="*/ 3 w 649"/>
                  <a:gd name="T57" fmla="*/ 0 h 569"/>
                  <a:gd name="T58" fmla="*/ 3 w 649"/>
                  <a:gd name="T59" fmla="*/ 0 h 569"/>
                  <a:gd name="T60" fmla="*/ 3 w 649"/>
                  <a:gd name="T61" fmla="*/ 0 h 569"/>
                  <a:gd name="T62" fmla="*/ 3 w 649"/>
                  <a:gd name="T63" fmla="*/ 1 h 569"/>
                  <a:gd name="T64" fmla="*/ 3 w 649"/>
                  <a:gd name="T65" fmla="*/ 2 h 569"/>
                  <a:gd name="T66" fmla="*/ 3 w 649"/>
                  <a:gd name="T67" fmla="*/ 1 h 569"/>
                  <a:gd name="T68" fmla="*/ 2 w 649"/>
                  <a:gd name="T69" fmla="*/ 1 h 569"/>
                  <a:gd name="T70" fmla="*/ 2 w 649"/>
                  <a:gd name="T71" fmla="*/ 1 h 569"/>
                  <a:gd name="T72" fmla="*/ 2 w 649"/>
                  <a:gd name="T73" fmla="*/ 1 h 569"/>
                  <a:gd name="T74" fmla="*/ 2 w 649"/>
                  <a:gd name="T75" fmla="*/ 1 h 569"/>
                  <a:gd name="T76" fmla="*/ 2 w 649"/>
                  <a:gd name="T77" fmla="*/ 1 h 569"/>
                  <a:gd name="T78" fmla="*/ 1 w 649"/>
                  <a:gd name="T79" fmla="*/ 1 h 569"/>
                  <a:gd name="T80" fmla="*/ 1 w 649"/>
                  <a:gd name="T81" fmla="*/ 1 h 569"/>
                  <a:gd name="T82" fmla="*/ 1 w 649"/>
                  <a:gd name="T83" fmla="*/ 1 h 569"/>
                  <a:gd name="T84" fmla="*/ 1 w 649"/>
                  <a:gd name="T85" fmla="*/ 0 h 569"/>
                  <a:gd name="T86" fmla="*/ 1 w 649"/>
                  <a:gd name="T87" fmla="*/ 0 h 569"/>
                  <a:gd name="T88" fmla="*/ 1 w 649"/>
                  <a:gd name="T89" fmla="*/ 0 h 569"/>
                  <a:gd name="T90" fmla="*/ 1 w 649"/>
                  <a:gd name="T91" fmla="*/ 0 h 569"/>
                  <a:gd name="T92" fmla="*/ 1 w 649"/>
                  <a:gd name="T93" fmla="*/ 0 h 569"/>
                  <a:gd name="T94" fmla="*/ 1 w 649"/>
                  <a:gd name="T95" fmla="*/ 0 h 569"/>
                  <a:gd name="T96" fmla="*/ 1 w 649"/>
                  <a:gd name="T97" fmla="*/ 0 h 569"/>
                  <a:gd name="T98" fmla="*/ 1 w 649"/>
                  <a:gd name="T99" fmla="*/ 0 h 569"/>
                  <a:gd name="T100" fmla="*/ 1 w 649"/>
                  <a:gd name="T101" fmla="*/ 0 h 569"/>
                  <a:gd name="T102" fmla="*/ 1 w 649"/>
                  <a:gd name="T103" fmla="*/ 0 h 569"/>
                  <a:gd name="T104" fmla="*/ 1 w 649"/>
                  <a:gd name="T105" fmla="*/ 0 h 569"/>
                  <a:gd name="T106" fmla="*/ 1 w 649"/>
                  <a:gd name="T107" fmla="*/ 0 h 569"/>
                  <a:gd name="T108" fmla="*/ 1 w 649"/>
                  <a:gd name="T109" fmla="*/ 0 h 569"/>
                  <a:gd name="T110" fmla="*/ 1 w 649"/>
                  <a:gd name="T111" fmla="*/ 0 h 569"/>
                  <a:gd name="T112" fmla="*/ 1 w 649"/>
                  <a:gd name="T113" fmla="*/ 0 h 569"/>
                  <a:gd name="T114" fmla="*/ 1 w 649"/>
                  <a:gd name="T115" fmla="*/ 0 h 569"/>
                  <a:gd name="T116" fmla="*/ 1 w 649"/>
                  <a:gd name="T117" fmla="*/ 0 h 569"/>
                  <a:gd name="T118" fmla="*/ 1 w 649"/>
                  <a:gd name="T119" fmla="*/ 0 h 569"/>
                  <a:gd name="T120" fmla="*/ 1 w 649"/>
                  <a:gd name="T121" fmla="*/ 0 h 5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9"/>
                  <a:gd name="T184" fmla="*/ 0 h 569"/>
                  <a:gd name="T185" fmla="*/ 649 w 649"/>
                  <a:gd name="T186" fmla="*/ 569 h 5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9" h="569">
                    <a:moveTo>
                      <a:pt x="27" y="199"/>
                    </a:moveTo>
                    <a:lnTo>
                      <a:pt x="0" y="169"/>
                    </a:lnTo>
                    <a:lnTo>
                      <a:pt x="0" y="77"/>
                    </a:lnTo>
                    <a:lnTo>
                      <a:pt x="9" y="67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63" y="1"/>
                    </a:lnTo>
                    <a:lnTo>
                      <a:pt x="309" y="3"/>
                    </a:lnTo>
                    <a:lnTo>
                      <a:pt x="363" y="4"/>
                    </a:lnTo>
                    <a:lnTo>
                      <a:pt x="416" y="5"/>
                    </a:lnTo>
                    <a:lnTo>
                      <a:pt x="466" y="7"/>
                    </a:lnTo>
                    <a:lnTo>
                      <a:pt x="503" y="8"/>
                    </a:lnTo>
                    <a:lnTo>
                      <a:pt x="523" y="9"/>
                    </a:lnTo>
                    <a:lnTo>
                      <a:pt x="528" y="10"/>
                    </a:lnTo>
                    <a:lnTo>
                      <a:pt x="535" y="12"/>
                    </a:lnTo>
                    <a:lnTo>
                      <a:pt x="541" y="17"/>
                    </a:lnTo>
                    <a:lnTo>
                      <a:pt x="550" y="22"/>
                    </a:lnTo>
                    <a:lnTo>
                      <a:pt x="568" y="34"/>
                    </a:lnTo>
                    <a:lnTo>
                      <a:pt x="587" y="50"/>
                    </a:lnTo>
                    <a:lnTo>
                      <a:pt x="605" y="64"/>
                    </a:lnTo>
                    <a:lnTo>
                      <a:pt x="621" y="78"/>
                    </a:lnTo>
                    <a:lnTo>
                      <a:pt x="632" y="88"/>
                    </a:lnTo>
                    <a:lnTo>
                      <a:pt x="638" y="94"/>
                    </a:lnTo>
                    <a:lnTo>
                      <a:pt x="640" y="96"/>
                    </a:lnTo>
                    <a:lnTo>
                      <a:pt x="641" y="98"/>
                    </a:lnTo>
                    <a:lnTo>
                      <a:pt x="642" y="100"/>
                    </a:lnTo>
                    <a:lnTo>
                      <a:pt x="643" y="103"/>
                    </a:lnTo>
                    <a:lnTo>
                      <a:pt x="643" y="106"/>
                    </a:lnTo>
                    <a:lnTo>
                      <a:pt x="643" y="108"/>
                    </a:lnTo>
                    <a:lnTo>
                      <a:pt x="643" y="109"/>
                    </a:lnTo>
                    <a:lnTo>
                      <a:pt x="649" y="501"/>
                    </a:lnTo>
                    <a:lnTo>
                      <a:pt x="591" y="569"/>
                    </a:lnTo>
                    <a:lnTo>
                      <a:pt x="580" y="415"/>
                    </a:lnTo>
                    <a:lnTo>
                      <a:pt x="263" y="442"/>
                    </a:lnTo>
                    <a:lnTo>
                      <a:pt x="263" y="434"/>
                    </a:lnTo>
                    <a:lnTo>
                      <a:pt x="262" y="415"/>
                    </a:lnTo>
                    <a:lnTo>
                      <a:pt x="260" y="386"/>
                    </a:lnTo>
                    <a:lnTo>
                      <a:pt x="257" y="352"/>
                    </a:lnTo>
                    <a:lnTo>
                      <a:pt x="255" y="318"/>
                    </a:lnTo>
                    <a:lnTo>
                      <a:pt x="252" y="286"/>
                    </a:lnTo>
                    <a:lnTo>
                      <a:pt x="250" y="260"/>
                    </a:lnTo>
                    <a:lnTo>
                      <a:pt x="249" y="245"/>
                    </a:lnTo>
                    <a:lnTo>
                      <a:pt x="247" y="235"/>
                    </a:lnTo>
                    <a:lnTo>
                      <a:pt x="244" y="226"/>
                    </a:lnTo>
                    <a:lnTo>
                      <a:pt x="241" y="218"/>
                    </a:lnTo>
                    <a:lnTo>
                      <a:pt x="237" y="212"/>
                    </a:lnTo>
                    <a:lnTo>
                      <a:pt x="233" y="209"/>
                    </a:lnTo>
                    <a:lnTo>
                      <a:pt x="230" y="206"/>
                    </a:lnTo>
                    <a:lnTo>
                      <a:pt x="226" y="204"/>
                    </a:lnTo>
                    <a:lnTo>
                      <a:pt x="221" y="202"/>
                    </a:lnTo>
                    <a:lnTo>
                      <a:pt x="210" y="200"/>
                    </a:lnTo>
                    <a:lnTo>
                      <a:pt x="197" y="199"/>
                    </a:lnTo>
                    <a:lnTo>
                      <a:pt x="180" y="199"/>
                    </a:lnTo>
                    <a:lnTo>
                      <a:pt x="154" y="199"/>
                    </a:lnTo>
                    <a:lnTo>
                      <a:pt x="127" y="199"/>
                    </a:lnTo>
                    <a:lnTo>
                      <a:pt x="99" y="199"/>
                    </a:lnTo>
                    <a:lnTo>
                      <a:pt x="71" y="199"/>
                    </a:lnTo>
                    <a:lnTo>
                      <a:pt x="49" y="199"/>
                    </a:lnTo>
                    <a:lnTo>
                      <a:pt x="33" y="199"/>
                    </a:lnTo>
                    <a:lnTo>
                      <a:pt x="27" y="199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6" name="Freeform 1549"/>
              <p:cNvSpPr>
                <a:spLocks/>
              </p:cNvSpPr>
              <p:nvPr/>
            </p:nvSpPr>
            <p:spPr bwMode="auto">
              <a:xfrm>
                <a:off x="970" y="1205"/>
                <a:ext cx="325" cy="284"/>
              </a:xfrm>
              <a:custGeom>
                <a:avLst/>
                <a:gdLst>
                  <a:gd name="T0" fmla="*/ 1 w 649"/>
                  <a:gd name="T1" fmla="*/ 0 h 569"/>
                  <a:gd name="T2" fmla="*/ 0 w 649"/>
                  <a:gd name="T3" fmla="*/ 0 h 569"/>
                  <a:gd name="T4" fmla="*/ 0 w 649"/>
                  <a:gd name="T5" fmla="*/ 0 h 569"/>
                  <a:gd name="T6" fmla="*/ 1 w 649"/>
                  <a:gd name="T7" fmla="*/ 0 h 569"/>
                  <a:gd name="T8" fmla="*/ 1 w 649"/>
                  <a:gd name="T9" fmla="*/ 0 h 569"/>
                  <a:gd name="T10" fmla="*/ 1 w 649"/>
                  <a:gd name="T11" fmla="*/ 0 h 569"/>
                  <a:gd name="T12" fmla="*/ 2 w 649"/>
                  <a:gd name="T13" fmla="*/ 0 h 569"/>
                  <a:gd name="T14" fmla="*/ 2 w 649"/>
                  <a:gd name="T15" fmla="*/ 0 h 569"/>
                  <a:gd name="T16" fmla="*/ 2 w 649"/>
                  <a:gd name="T17" fmla="*/ 0 h 569"/>
                  <a:gd name="T18" fmla="*/ 2 w 649"/>
                  <a:gd name="T19" fmla="*/ 0 h 569"/>
                  <a:gd name="T20" fmla="*/ 2 w 649"/>
                  <a:gd name="T21" fmla="*/ 0 h 569"/>
                  <a:gd name="T22" fmla="*/ 2 w 649"/>
                  <a:gd name="T23" fmla="*/ 0 h 569"/>
                  <a:gd name="T24" fmla="*/ 3 w 649"/>
                  <a:gd name="T25" fmla="*/ 0 h 569"/>
                  <a:gd name="T26" fmla="*/ 3 w 649"/>
                  <a:gd name="T27" fmla="*/ 0 h 569"/>
                  <a:gd name="T28" fmla="*/ 3 w 649"/>
                  <a:gd name="T29" fmla="*/ 0 h 569"/>
                  <a:gd name="T30" fmla="*/ 3 w 649"/>
                  <a:gd name="T31" fmla="*/ 0 h 569"/>
                  <a:gd name="T32" fmla="*/ 3 w 649"/>
                  <a:gd name="T33" fmla="*/ 0 h 569"/>
                  <a:gd name="T34" fmla="*/ 3 w 649"/>
                  <a:gd name="T35" fmla="*/ 0 h 569"/>
                  <a:gd name="T36" fmla="*/ 3 w 649"/>
                  <a:gd name="T37" fmla="*/ 0 h 569"/>
                  <a:gd name="T38" fmla="*/ 3 w 649"/>
                  <a:gd name="T39" fmla="*/ 0 h 569"/>
                  <a:gd name="T40" fmla="*/ 3 w 649"/>
                  <a:gd name="T41" fmla="*/ 0 h 569"/>
                  <a:gd name="T42" fmla="*/ 3 w 649"/>
                  <a:gd name="T43" fmla="*/ 0 h 569"/>
                  <a:gd name="T44" fmla="*/ 3 w 649"/>
                  <a:gd name="T45" fmla="*/ 0 h 569"/>
                  <a:gd name="T46" fmla="*/ 3 w 649"/>
                  <a:gd name="T47" fmla="*/ 0 h 569"/>
                  <a:gd name="T48" fmla="*/ 3 w 649"/>
                  <a:gd name="T49" fmla="*/ 0 h 569"/>
                  <a:gd name="T50" fmla="*/ 3 w 649"/>
                  <a:gd name="T51" fmla="*/ 0 h 569"/>
                  <a:gd name="T52" fmla="*/ 3 w 649"/>
                  <a:gd name="T53" fmla="*/ 0 h 569"/>
                  <a:gd name="T54" fmla="*/ 3 w 649"/>
                  <a:gd name="T55" fmla="*/ 0 h 569"/>
                  <a:gd name="T56" fmla="*/ 3 w 649"/>
                  <a:gd name="T57" fmla="*/ 0 h 569"/>
                  <a:gd name="T58" fmla="*/ 3 w 649"/>
                  <a:gd name="T59" fmla="*/ 0 h 569"/>
                  <a:gd name="T60" fmla="*/ 3 w 649"/>
                  <a:gd name="T61" fmla="*/ 1 h 569"/>
                  <a:gd name="T62" fmla="*/ 3 w 649"/>
                  <a:gd name="T63" fmla="*/ 2 h 569"/>
                  <a:gd name="T64" fmla="*/ 3 w 649"/>
                  <a:gd name="T65" fmla="*/ 1 h 569"/>
                  <a:gd name="T66" fmla="*/ 2 w 649"/>
                  <a:gd name="T67" fmla="*/ 1 h 569"/>
                  <a:gd name="T68" fmla="*/ 2 w 649"/>
                  <a:gd name="T69" fmla="*/ 1 h 569"/>
                  <a:gd name="T70" fmla="*/ 2 w 649"/>
                  <a:gd name="T71" fmla="*/ 1 h 569"/>
                  <a:gd name="T72" fmla="*/ 2 w 649"/>
                  <a:gd name="T73" fmla="*/ 1 h 569"/>
                  <a:gd name="T74" fmla="*/ 2 w 649"/>
                  <a:gd name="T75" fmla="*/ 1 h 569"/>
                  <a:gd name="T76" fmla="*/ 1 w 649"/>
                  <a:gd name="T77" fmla="*/ 1 h 569"/>
                  <a:gd name="T78" fmla="*/ 1 w 649"/>
                  <a:gd name="T79" fmla="*/ 1 h 569"/>
                  <a:gd name="T80" fmla="*/ 1 w 649"/>
                  <a:gd name="T81" fmla="*/ 1 h 569"/>
                  <a:gd name="T82" fmla="*/ 1 w 649"/>
                  <a:gd name="T83" fmla="*/ 0 h 569"/>
                  <a:gd name="T84" fmla="*/ 1 w 649"/>
                  <a:gd name="T85" fmla="*/ 0 h 569"/>
                  <a:gd name="T86" fmla="*/ 1 w 649"/>
                  <a:gd name="T87" fmla="*/ 0 h 569"/>
                  <a:gd name="T88" fmla="*/ 1 w 649"/>
                  <a:gd name="T89" fmla="*/ 0 h 569"/>
                  <a:gd name="T90" fmla="*/ 1 w 649"/>
                  <a:gd name="T91" fmla="*/ 0 h 569"/>
                  <a:gd name="T92" fmla="*/ 1 w 649"/>
                  <a:gd name="T93" fmla="*/ 0 h 569"/>
                  <a:gd name="T94" fmla="*/ 1 w 649"/>
                  <a:gd name="T95" fmla="*/ 0 h 569"/>
                  <a:gd name="T96" fmla="*/ 1 w 649"/>
                  <a:gd name="T97" fmla="*/ 0 h 569"/>
                  <a:gd name="T98" fmla="*/ 1 w 649"/>
                  <a:gd name="T99" fmla="*/ 0 h 569"/>
                  <a:gd name="T100" fmla="*/ 1 w 649"/>
                  <a:gd name="T101" fmla="*/ 0 h 569"/>
                  <a:gd name="T102" fmla="*/ 1 w 649"/>
                  <a:gd name="T103" fmla="*/ 0 h 569"/>
                  <a:gd name="T104" fmla="*/ 1 w 649"/>
                  <a:gd name="T105" fmla="*/ 0 h 569"/>
                  <a:gd name="T106" fmla="*/ 1 w 649"/>
                  <a:gd name="T107" fmla="*/ 0 h 569"/>
                  <a:gd name="T108" fmla="*/ 1 w 649"/>
                  <a:gd name="T109" fmla="*/ 0 h 569"/>
                  <a:gd name="T110" fmla="*/ 1 w 649"/>
                  <a:gd name="T111" fmla="*/ 0 h 569"/>
                  <a:gd name="T112" fmla="*/ 1 w 649"/>
                  <a:gd name="T113" fmla="*/ 0 h 569"/>
                  <a:gd name="T114" fmla="*/ 1 w 649"/>
                  <a:gd name="T115" fmla="*/ 0 h 569"/>
                  <a:gd name="T116" fmla="*/ 1 w 649"/>
                  <a:gd name="T117" fmla="*/ 0 h 569"/>
                  <a:gd name="T118" fmla="*/ 1 w 649"/>
                  <a:gd name="T119" fmla="*/ 0 h 5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49"/>
                  <a:gd name="T181" fmla="*/ 0 h 569"/>
                  <a:gd name="T182" fmla="*/ 649 w 649"/>
                  <a:gd name="T183" fmla="*/ 569 h 5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49" h="569">
                    <a:moveTo>
                      <a:pt x="27" y="199"/>
                    </a:moveTo>
                    <a:lnTo>
                      <a:pt x="0" y="169"/>
                    </a:lnTo>
                    <a:lnTo>
                      <a:pt x="0" y="77"/>
                    </a:lnTo>
                    <a:lnTo>
                      <a:pt x="9" y="67"/>
                    </a:lnTo>
                    <a:lnTo>
                      <a:pt x="219" y="0"/>
                    </a:lnTo>
                    <a:lnTo>
                      <a:pt x="231" y="0"/>
                    </a:lnTo>
                    <a:lnTo>
                      <a:pt x="263" y="1"/>
                    </a:lnTo>
                    <a:lnTo>
                      <a:pt x="309" y="3"/>
                    </a:lnTo>
                    <a:lnTo>
                      <a:pt x="363" y="4"/>
                    </a:lnTo>
                    <a:lnTo>
                      <a:pt x="416" y="5"/>
                    </a:lnTo>
                    <a:lnTo>
                      <a:pt x="466" y="7"/>
                    </a:lnTo>
                    <a:lnTo>
                      <a:pt x="503" y="8"/>
                    </a:lnTo>
                    <a:lnTo>
                      <a:pt x="523" y="9"/>
                    </a:lnTo>
                    <a:lnTo>
                      <a:pt x="528" y="10"/>
                    </a:lnTo>
                    <a:lnTo>
                      <a:pt x="535" y="12"/>
                    </a:lnTo>
                    <a:lnTo>
                      <a:pt x="541" y="17"/>
                    </a:lnTo>
                    <a:lnTo>
                      <a:pt x="550" y="22"/>
                    </a:lnTo>
                    <a:lnTo>
                      <a:pt x="568" y="34"/>
                    </a:lnTo>
                    <a:lnTo>
                      <a:pt x="587" y="50"/>
                    </a:lnTo>
                    <a:lnTo>
                      <a:pt x="605" y="64"/>
                    </a:lnTo>
                    <a:lnTo>
                      <a:pt x="621" y="78"/>
                    </a:lnTo>
                    <a:lnTo>
                      <a:pt x="632" y="88"/>
                    </a:lnTo>
                    <a:lnTo>
                      <a:pt x="638" y="94"/>
                    </a:lnTo>
                    <a:lnTo>
                      <a:pt x="640" y="96"/>
                    </a:lnTo>
                    <a:lnTo>
                      <a:pt x="641" y="98"/>
                    </a:lnTo>
                    <a:lnTo>
                      <a:pt x="642" y="100"/>
                    </a:lnTo>
                    <a:lnTo>
                      <a:pt x="643" y="103"/>
                    </a:lnTo>
                    <a:lnTo>
                      <a:pt x="643" y="106"/>
                    </a:lnTo>
                    <a:lnTo>
                      <a:pt x="643" y="108"/>
                    </a:lnTo>
                    <a:lnTo>
                      <a:pt x="643" y="109"/>
                    </a:lnTo>
                    <a:lnTo>
                      <a:pt x="649" y="501"/>
                    </a:lnTo>
                    <a:lnTo>
                      <a:pt x="591" y="569"/>
                    </a:lnTo>
                    <a:lnTo>
                      <a:pt x="580" y="415"/>
                    </a:lnTo>
                    <a:lnTo>
                      <a:pt x="263" y="442"/>
                    </a:lnTo>
                    <a:lnTo>
                      <a:pt x="263" y="434"/>
                    </a:lnTo>
                    <a:lnTo>
                      <a:pt x="262" y="415"/>
                    </a:lnTo>
                    <a:lnTo>
                      <a:pt x="260" y="386"/>
                    </a:lnTo>
                    <a:lnTo>
                      <a:pt x="257" y="352"/>
                    </a:lnTo>
                    <a:lnTo>
                      <a:pt x="255" y="318"/>
                    </a:lnTo>
                    <a:lnTo>
                      <a:pt x="252" y="286"/>
                    </a:lnTo>
                    <a:lnTo>
                      <a:pt x="250" y="260"/>
                    </a:lnTo>
                    <a:lnTo>
                      <a:pt x="249" y="245"/>
                    </a:lnTo>
                    <a:lnTo>
                      <a:pt x="247" y="235"/>
                    </a:lnTo>
                    <a:lnTo>
                      <a:pt x="244" y="226"/>
                    </a:lnTo>
                    <a:lnTo>
                      <a:pt x="241" y="218"/>
                    </a:lnTo>
                    <a:lnTo>
                      <a:pt x="237" y="212"/>
                    </a:lnTo>
                    <a:lnTo>
                      <a:pt x="233" y="209"/>
                    </a:lnTo>
                    <a:lnTo>
                      <a:pt x="230" y="206"/>
                    </a:lnTo>
                    <a:lnTo>
                      <a:pt x="226" y="204"/>
                    </a:lnTo>
                    <a:lnTo>
                      <a:pt x="221" y="202"/>
                    </a:lnTo>
                    <a:lnTo>
                      <a:pt x="210" y="200"/>
                    </a:lnTo>
                    <a:lnTo>
                      <a:pt x="197" y="199"/>
                    </a:lnTo>
                    <a:lnTo>
                      <a:pt x="180" y="199"/>
                    </a:lnTo>
                    <a:lnTo>
                      <a:pt x="154" y="199"/>
                    </a:lnTo>
                    <a:lnTo>
                      <a:pt x="127" y="199"/>
                    </a:lnTo>
                    <a:lnTo>
                      <a:pt x="99" y="199"/>
                    </a:lnTo>
                    <a:lnTo>
                      <a:pt x="71" y="199"/>
                    </a:lnTo>
                    <a:lnTo>
                      <a:pt x="49" y="199"/>
                    </a:lnTo>
                    <a:lnTo>
                      <a:pt x="33" y="199"/>
                    </a:lnTo>
                    <a:lnTo>
                      <a:pt x="27" y="19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7" name="Freeform 1550"/>
              <p:cNvSpPr>
                <a:spLocks/>
              </p:cNvSpPr>
              <p:nvPr/>
            </p:nvSpPr>
            <p:spPr bwMode="auto">
              <a:xfrm>
                <a:off x="970" y="1289"/>
                <a:ext cx="124" cy="15"/>
              </a:xfrm>
              <a:custGeom>
                <a:avLst/>
                <a:gdLst>
                  <a:gd name="T0" fmla="*/ 0 w 247"/>
                  <a:gd name="T1" fmla="*/ 0 h 30"/>
                  <a:gd name="T2" fmla="*/ 1 w 247"/>
                  <a:gd name="T3" fmla="*/ 1 h 30"/>
                  <a:gd name="T4" fmla="*/ 1 w 247"/>
                  <a:gd name="T5" fmla="*/ 1 h 30"/>
                  <a:gd name="T6" fmla="*/ 1 w 247"/>
                  <a:gd name="T7" fmla="*/ 1 h 30"/>
                  <a:gd name="T8" fmla="*/ 0 w 2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30"/>
                  <a:gd name="T17" fmla="*/ 247 w 2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30">
                    <a:moveTo>
                      <a:pt x="0" y="0"/>
                    </a:moveTo>
                    <a:lnTo>
                      <a:pt x="247" y="5"/>
                    </a:lnTo>
                    <a:lnTo>
                      <a:pt x="197" y="30"/>
                    </a:lnTo>
                    <a:lnTo>
                      <a:pt x="16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8F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8" name="Freeform 1551"/>
              <p:cNvSpPr>
                <a:spLocks/>
              </p:cNvSpPr>
              <p:nvPr/>
            </p:nvSpPr>
            <p:spPr bwMode="auto">
              <a:xfrm>
                <a:off x="970" y="1289"/>
                <a:ext cx="124" cy="15"/>
              </a:xfrm>
              <a:custGeom>
                <a:avLst/>
                <a:gdLst>
                  <a:gd name="T0" fmla="*/ 0 w 247"/>
                  <a:gd name="T1" fmla="*/ 0 h 30"/>
                  <a:gd name="T2" fmla="*/ 1 w 247"/>
                  <a:gd name="T3" fmla="*/ 1 h 30"/>
                  <a:gd name="T4" fmla="*/ 1 w 247"/>
                  <a:gd name="T5" fmla="*/ 1 h 30"/>
                  <a:gd name="T6" fmla="*/ 1 w 247"/>
                  <a:gd name="T7" fmla="*/ 1 h 30"/>
                  <a:gd name="T8" fmla="*/ 0 w 2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30"/>
                  <a:gd name="T17" fmla="*/ 247 w 2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30">
                    <a:moveTo>
                      <a:pt x="0" y="0"/>
                    </a:moveTo>
                    <a:lnTo>
                      <a:pt x="247" y="5"/>
                    </a:lnTo>
                    <a:lnTo>
                      <a:pt x="197" y="30"/>
                    </a:lnTo>
                    <a:lnTo>
                      <a:pt x="16" y="2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9" name="Freeform 1552"/>
              <p:cNvSpPr>
                <a:spLocks/>
              </p:cNvSpPr>
              <p:nvPr/>
            </p:nvSpPr>
            <p:spPr bwMode="auto">
              <a:xfrm>
                <a:off x="1069" y="1291"/>
                <a:ext cx="33" cy="135"/>
              </a:xfrm>
              <a:custGeom>
                <a:avLst/>
                <a:gdLst>
                  <a:gd name="T0" fmla="*/ 1 w 66"/>
                  <a:gd name="T1" fmla="*/ 2 h 268"/>
                  <a:gd name="T2" fmla="*/ 1 w 66"/>
                  <a:gd name="T3" fmla="*/ 0 h 268"/>
                  <a:gd name="T4" fmla="*/ 0 w 66"/>
                  <a:gd name="T5" fmla="*/ 1 h 268"/>
                  <a:gd name="T6" fmla="*/ 1 w 66"/>
                  <a:gd name="T7" fmla="*/ 1 h 268"/>
                  <a:gd name="T8" fmla="*/ 1 w 66"/>
                  <a:gd name="T9" fmla="*/ 1 h 268"/>
                  <a:gd name="T10" fmla="*/ 1 w 66"/>
                  <a:gd name="T11" fmla="*/ 1 h 268"/>
                  <a:gd name="T12" fmla="*/ 1 w 66"/>
                  <a:gd name="T13" fmla="*/ 1 h 268"/>
                  <a:gd name="T14" fmla="*/ 1 w 66"/>
                  <a:gd name="T15" fmla="*/ 1 h 268"/>
                  <a:gd name="T16" fmla="*/ 1 w 66"/>
                  <a:gd name="T17" fmla="*/ 1 h 268"/>
                  <a:gd name="T18" fmla="*/ 1 w 66"/>
                  <a:gd name="T19" fmla="*/ 1 h 268"/>
                  <a:gd name="T20" fmla="*/ 1 w 66"/>
                  <a:gd name="T21" fmla="*/ 1 h 268"/>
                  <a:gd name="T22" fmla="*/ 1 w 66"/>
                  <a:gd name="T23" fmla="*/ 1 h 268"/>
                  <a:gd name="T24" fmla="*/ 1 w 66"/>
                  <a:gd name="T25" fmla="*/ 1 h 268"/>
                  <a:gd name="T26" fmla="*/ 1 w 66"/>
                  <a:gd name="T27" fmla="*/ 1 h 268"/>
                  <a:gd name="T28" fmla="*/ 1 w 66"/>
                  <a:gd name="T29" fmla="*/ 1 h 268"/>
                  <a:gd name="T30" fmla="*/ 1 w 66"/>
                  <a:gd name="T31" fmla="*/ 1 h 268"/>
                  <a:gd name="T32" fmla="*/ 1 w 66"/>
                  <a:gd name="T33" fmla="*/ 1 h 268"/>
                  <a:gd name="T34" fmla="*/ 1 w 66"/>
                  <a:gd name="T35" fmla="*/ 1 h 268"/>
                  <a:gd name="T36" fmla="*/ 1 w 66"/>
                  <a:gd name="T37" fmla="*/ 1 h 268"/>
                  <a:gd name="T38" fmla="*/ 1 w 66"/>
                  <a:gd name="T39" fmla="*/ 1 h 268"/>
                  <a:gd name="T40" fmla="*/ 1 w 66"/>
                  <a:gd name="T41" fmla="*/ 1 h 268"/>
                  <a:gd name="T42" fmla="*/ 1 w 66"/>
                  <a:gd name="T43" fmla="*/ 2 h 268"/>
                  <a:gd name="T44" fmla="*/ 1 w 66"/>
                  <a:gd name="T45" fmla="*/ 2 h 2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268"/>
                  <a:gd name="T71" fmla="*/ 66 w 66"/>
                  <a:gd name="T72" fmla="*/ 268 h 2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268">
                    <a:moveTo>
                      <a:pt x="66" y="268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8" y="25"/>
                    </a:lnTo>
                    <a:lnTo>
                      <a:pt x="16" y="27"/>
                    </a:lnTo>
                    <a:lnTo>
                      <a:pt x="24" y="29"/>
                    </a:lnTo>
                    <a:lnTo>
                      <a:pt x="29" y="31"/>
                    </a:lnTo>
                    <a:lnTo>
                      <a:pt x="33" y="34"/>
                    </a:lnTo>
                    <a:lnTo>
                      <a:pt x="36" y="37"/>
                    </a:lnTo>
                    <a:lnTo>
                      <a:pt x="41" y="41"/>
                    </a:lnTo>
                    <a:lnTo>
                      <a:pt x="44" y="46"/>
                    </a:lnTo>
                    <a:lnTo>
                      <a:pt x="46" y="50"/>
                    </a:lnTo>
                    <a:lnTo>
                      <a:pt x="48" y="57"/>
                    </a:lnTo>
                    <a:lnTo>
                      <a:pt x="50" y="63"/>
                    </a:lnTo>
                    <a:lnTo>
                      <a:pt x="52" y="83"/>
                    </a:lnTo>
                    <a:lnTo>
                      <a:pt x="54" y="111"/>
                    </a:lnTo>
                    <a:lnTo>
                      <a:pt x="57" y="144"/>
                    </a:lnTo>
                    <a:lnTo>
                      <a:pt x="59" y="179"/>
                    </a:lnTo>
                    <a:lnTo>
                      <a:pt x="63" y="213"/>
                    </a:lnTo>
                    <a:lnTo>
                      <a:pt x="65" y="241"/>
                    </a:lnTo>
                    <a:lnTo>
                      <a:pt x="66" y="260"/>
                    </a:lnTo>
                    <a:lnTo>
                      <a:pt x="66" y="268"/>
                    </a:lnTo>
                    <a:close/>
                  </a:path>
                </a:pathLst>
              </a:custGeom>
              <a:solidFill>
                <a:srgbClr val="91C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0" name="Freeform 1553"/>
              <p:cNvSpPr>
                <a:spLocks/>
              </p:cNvSpPr>
              <p:nvPr/>
            </p:nvSpPr>
            <p:spPr bwMode="auto">
              <a:xfrm>
                <a:off x="1069" y="1291"/>
                <a:ext cx="33" cy="135"/>
              </a:xfrm>
              <a:custGeom>
                <a:avLst/>
                <a:gdLst>
                  <a:gd name="T0" fmla="*/ 1 w 66"/>
                  <a:gd name="T1" fmla="*/ 2 h 268"/>
                  <a:gd name="T2" fmla="*/ 1 w 66"/>
                  <a:gd name="T3" fmla="*/ 0 h 268"/>
                  <a:gd name="T4" fmla="*/ 0 w 66"/>
                  <a:gd name="T5" fmla="*/ 1 h 268"/>
                  <a:gd name="T6" fmla="*/ 1 w 66"/>
                  <a:gd name="T7" fmla="*/ 1 h 268"/>
                  <a:gd name="T8" fmla="*/ 1 w 66"/>
                  <a:gd name="T9" fmla="*/ 1 h 268"/>
                  <a:gd name="T10" fmla="*/ 1 w 66"/>
                  <a:gd name="T11" fmla="*/ 1 h 268"/>
                  <a:gd name="T12" fmla="*/ 1 w 66"/>
                  <a:gd name="T13" fmla="*/ 1 h 268"/>
                  <a:gd name="T14" fmla="*/ 1 w 66"/>
                  <a:gd name="T15" fmla="*/ 1 h 268"/>
                  <a:gd name="T16" fmla="*/ 1 w 66"/>
                  <a:gd name="T17" fmla="*/ 1 h 268"/>
                  <a:gd name="T18" fmla="*/ 1 w 66"/>
                  <a:gd name="T19" fmla="*/ 1 h 268"/>
                  <a:gd name="T20" fmla="*/ 1 w 66"/>
                  <a:gd name="T21" fmla="*/ 1 h 268"/>
                  <a:gd name="T22" fmla="*/ 1 w 66"/>
                  <a:gd name="T23" fmla="*/ 1 h 268"/>
                  <a:gd name="T24" fmla="*/ 1 w 66"/>
                  <a:gd name="T25" fmla="*/ 1 h 268"/>
                  <a:gd name="T26" fmla="*/ 1 w 66"/>
                  <a:gd name="T27" fmla="*/ 1 h 268"/>
                  <a:gd name="T28" fmla="*/ 1 w 66"/>
                  <a:gd name="T29" fmla="*/ 1 h 268"/>
                  <a:gd name="T30" fmla="*/ 1 w 66"/>
                  <a:gd name="T31" fmla="*/ 1 h 268"/>
                  <a:gd name="T32" fmla="*/ 1 w 66"/>
                  <a:gd name="T33" fmla="*/ 1 h 268"/>
                  <a:gd name="T34" fmla="*/ 1 w 66"/>
                  <a:gd name="T35" fmla="*/ 1 h 268"/>
                  <a:gd name="T36" fmla="*/ 1 w 66"/>
                  <a:gd name="T37" fmla="*/ 1 h 268"/>
                  <a:gd name="T38" fmla="*/ 1 w 66"/>
                  <a:gd name="T39" fmla="*/ 1 h 268"/>
                  <a:gd name="T40" fmla="*/ 1 w 66"/>
                  <a:gd name="T41" fmla="*/ 1 h 268"/>
                  <a:gd name="T42" fmla="*/ 1 w 66"/>
                  <a:gd name="T43" fmla="*/ 2 h 268"/>
                  <a:gd name="T44" fmla="*/ 1 w 66"/>
                  <a:gd name="T45" fmla="*/ 2 h 2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268"/>
                  <a:gd name="T71" fmla="*/ 66 w 66"/>
                  <a:gd name="T72" fmla="*/ 268 h 2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268">
                    <a:moveTo>
                      <a:pt x="66" y="268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8" y="25"/>
                    </a:lnTo>
                    <a:lnTo>
                      <a:pt x="16" y="27"/>
                    </a:lnTo>
                    <a:lnTo>
                      <a:pt x="24" y="29"/>
                    </a:lnTo>
                    <a:lnTo>
                      <a:pt x="29" y="31"/>
                    </a:lnTo>
                    <a:lnTo>
                      <a:pt x="33" y="34"/>
                    </a:lnTo>
                    <a:lnTo>
                      <a:pt x="36" y="37"/>
                    </a:lnTo>
                    <a:lnTo>
                      <a:pt x="41" y="41"/>
                    </a:lnTo>
                    <a:lnTo>
                      <a:pt x="44" y="46"/>
                    </a:lnTo>
                    <a:lnTo>
                      <a:pt x="46" y="50"/>
                    </a:lnTo>
                    <a:lnTo>
                      <a:pt x="48" y="57"/>
                    </a:lnTo>
                    <a:lnTo>
                      <a:pt x="50" y="63"/>
                    </a:lnTo>
                    <a:lnTo>
                      <a:pt x="52" y="83"/>
                    </a:lnTo>
                    <a:lnTo>
                      <a:pt x="54" y="111"/>
                    </a:lnTo>
                    <a:lnTo>
                      <a:pt x="57" y="144"/>
                    </a:lnTo>
                    <a:lnTo>
                      <a:pt x="59" y="179"/>
                    </a:lnTo>
                    <a:lnTo>
                      <a:pt x="63" y="213"/>
                    </a:lnTo>
                    <a:lnTo>
                      <a:pt x="65" y="241"/>
                    </a:lnTo>
                    <a:lnTo>
                      <a:pt x="66" y="260"/>
                    </a:lnTo>
                    <a:lnTo>
                      <a:pt x="66" y="2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1" name="Freeform 1554"/>
              <p:cNvSpPr>
                <a:spLocks/>
              </p:cNvSpPr>
              <p:nvPr/>
            </p:nvSpPr>
            <p:spPr bwMode="auto">
              <a:xfrm>
                <a:off x="970" y="1204"/>
                <a:ext cx="322" cy="52"/>
              </a:xfrm>
              <a:custGeom>
                <a:avLst/>
                <a:gdLst>
                  <a:gd name="T0" fmla="*/ 0 w 643"/>
                  <a:gd name="T1" fmla="*/ 1 h 104"/>
                  <a:gd name="T2" fmla="*/ 1 w 643"/>
                  <a:gd name="T3" fmla="*/ 1 h 104"/>
                  <a:gd name="T4" fmla="*/ 1 w 643"/>
                  <a:gd name="T5" fmla="*/ 1 h 104"/>
                  <a:gd name="T6" fmla="*/ 1 w 643"/>
                  <a:gd name="T7" fmla="*/ 1 h 104"/>
                  <a:gd name="T8" fmla="*/ 1 w 643"/>
                  <a:gd name="T9" fmla="*/ 1 h 104"/>
                  <a:gd name="T10" fmla="*/ 1 w 643"/>
                  <a:gd name="T11" fmla="*/ 1 h 104"/>
                  <a:gd name="T12" fmla="*/ 1 w 643"/>
                  <a:gd name="T13" fmla="*/ 1 h 104"/>
                  <a:gd name="T14" fmla="*/ 1 w 643"/>
                  <a:gd name="T15" fmla="*/ 1 h 104"/>
                  <a:gd name="T16" fmla="*/ 1 w 643"/>
                  <a:gd name="T17" fmla="*/ 1 h 104"/>
                  <a:gd name="T18" fmla="*/ 3 w 643"/>
                  <a:gd name="T19" fmla="*/ 1 h 104"/>
                  <a:gd name="T20" fmla="*/ 3 w 643"/>
                  <a:gd name="T21" fmla="*/ 1 h 104"/>
                  <a:gd name="T22" fmla="*/ 3 w 643"/>
                  <a:gd name="T23" fmla="*/ 1 h 104"/>
                  <a:gd name="T24" fmla="*/ 3 w 643"/>
                  <a:gd name="T25" fmla="*/ 1 h 104"/>
                  <a:gd name="T26" fmla="*/ 3 w 643"/>
                  <a:gd name="T27" fmla="*/ 1 h 104"/>
                  <a:gd name="T28" fmla="*/ 3 w 643"/>
                  <a:gd name="T29" fmla="*/ 1 h 104"/>
                  <a:gd name="T30" fmla="*/ 3 w 643"/>
                  <a:gd name="T31" fmla="*/ 1 h 104"/>
                  <a:gd name="T32" fmla="*/ 3 w 643"/>
                  <a:gd name="T33" fmla="*/ 1 h 104"/>
                  <a:gd name="T34" fmla="*/ 3 w 643"/>
                  <a:gd name="T35" fmla="*/ 1 h 104"/>
                  <a:gd name="T36" fmla="*/ 3 w 643"/>
                  <a:gd name="T37" fmla="*/ 1 h 104"/>
                  <a:gd name="T38" fmla="*/ 3 w 643"/>
                  <a:gd name="T39" fmla="*/ 1 h 104"/>
                  <a:gd name="T40" fmla="*/ 3 w 643"/>
                  <a:gd name="T41" fmla="*/ 1 h 104"/>
                  <a:gd name="T42" fmla="*/ 3 w 643"/>
                  <a:gd name="T43" fmla="*/ 1 h 104"/>
                  <a:gd name="T44" fmla="*/ 3 w 643"/>
                  <a:gd name="T45" fmla="*/ 1 h 104"/>
                  <a:gd name="T46" fmla="*/ 3 w 643"/>
                  <a:gd name="T47" fmla="*/ 1 h 104"/>
                  <a:gd name="T48" fmla="*/ 3 w 643"/>
                  <a:gd name="T49" fmla="*/ 1 h 104"/>
                  <a:gd name="T50" fmla="*/ 3 w 643"/>
                  <a:gd name="T51" fmla="*/ 1 h 104"/>
                  <a:gd name="T52" fmla="*/ 3 w 643"/>
                  <a:gd name="T53" fmla="*/ 1 h 104"/>
                  <a:gd name="T54" fmla="*/ 3 w 643"/>
                  <a:gd name="T55" fmla="*/ 1 h 104"/>
                  <a:gd name="T56" fmla="*/ 3 w 643"/>
                  <a:gd name="T57" fmla="*/ 1 h 104"/>
                  <a:gd name="T58" fmla="*/ 3 w 643"/>
                  <a:gd name="T59" fmla="*/ 1 h 104"/>
                  <a:gd name="T60" fmla="*/ 3 w 643"/>
                  <a:gd name="T61" fmla="*/ 1 h 104"/>
                  <a:gd name="T62" fmla="*/ 3 w 643"/>
                  <a:gd name="T63" fmla="*/ 1 h 104"/>
                  <a:gd name="T64" fmla="*/ 3 w 643"/>
                  <a:gd name="T65" fmla="*/ 1 h 104"/>
                  <a:gd name="T66" fmla="*/ 3 w 643"/>
                  <a:gd name="T67" fmla="*/ 1 h 104"/>
                  <a:gd name="T68" fmla="*/ 3 w 643"/>
                  <a:gd name="T69" fmla="*/ 1 h 104"/>
                  <a:gd name="T70" fmla="*/ 3 w 643"/>
                  <a:gd name="T71" fmla="*/ 1 h 104"/>
                  <a:gd name="T72" fmla="*/ 3 w 643"/>
                  <a:gd name="T73" fmla="*/ 1 h 104"/>
                  <a:gd name="T74" fmla="*/ 3 w 643"/>
                  <a:gd name="T75" fmla="*/ 1 h 104"/>
                  <a:gd name="T76" fmla="*/ 3 w 643"/>
                  <a:gd name="T77" fmla="*/ 1 h 104"/>
                  <a:gd name="T78" fmla="*/ 3 w 643"/>
                  <a:gd name="T79" fmla="*/ 1 h 104"/>
                  <a:gd name="T80" fmla="*/ 2 w 643"/>
                  <a:gd name="T81" fmla="*/ 1 h 104"/>
                  <a:gd name="T82" fmla="*/ 2 w 643"/>
                  <a:gd name="T83" fmla="*/ 1 h 104"/>
                  <a:gd name="T84" fmla="*/ 2 w 643"/>
                  <a:gd name="T85" fmla="*/ 1 h 104"/>
                  <a:gd name="T86" fmla="*/ 2 w 643"/>
                  <a:gd name="T87" fmla="*/ 1 h 104"/>
                  <a:gd name="T88" fmla="*/ 2 w 643"/>
                  <a:gd name="T89" fmla="*/ 1 h 104"/>
                  <a:gd name="T90" fmla="*/ 2 w 643"/>
                  <a:gd name="T91" fmla="*/ 1 h 104"/>
                  <a:gd name="T92" fmla="*/ 2 w 643"/>
                  <a:gd name="T93" fmla="*/ 1 h 104"/>
                  <a:gd name="T94" fmla="*/ 2 w 643"/>
                  <a:gd name="T95" fmla="*/ 1 h 104"/>
                  <a:gd name="T96" fmla="*/ 1 w 643"/>
                  <a:gd name="T97" fmla="*/ 0 h 104"/>
                  <a:gd name="T98" fmla="*/ 1 w 643"/>
                  <a:gd name="T99" fmla="*/ 0 h 104"/>
                  <a:gd name="T100" fmla="*/ 1 w 643"/>
                  <a:gd name="T101" fmla="*/ 1 h 104"/>
                  <a:gd name="T102" fmla="*/ 1 w 643"/>
                  <a:gd name="T103" fmla="*/ 1 h 104"/>
                  <a:gd name="T104" fmla="*/ 1 w 643"/>
                  <a:gd name="T105" fmla="*/ 1 h 104"/>
                  <a:gd name="T106" fmla="*/ 1 w 643"/>
                  <a:gd name="T107" fmla="*/ 1 h 104"/>
                  <a:gd name="T108" fmla="*/ 1 w 643"/>
                  <a:gd name="T109" fmla="*/ 1 h 104"/>
                  <a:gd name="T110" fmla="*/ 1 w 643"/>
                  <a:gd name="T111" fmla="*/ 1 h 104"/>
                  <a:gd name="T112" fmla="*/ 1 w 643"/>
                  <a:gd name="T113" fmla="*/ 1 h 104"/>
                  <a:gd name="T114" fmla="*/ 1 w 643"/>
                  <a:gd name="T115" fmla="*/ 1 h 104"/>
                  <a:gd name="T116" fmla="*/ 0 w 643"/>
                  <a:gd name="T117" fmla="*/ 1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3"/>
                  <a:gd name="T178" fmla="*/ 0 h 104"/>
                  <a:gd name="T179" fmla="*/ 643 w 643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3" h="104">
                    <a:moveTo>
                      <a:pt x="0" y="79"/>
                    </a:moveTo>
                    <a:lnTo>
                      <a:pt x="2" y="78"/>
                    </a:lnTo>
                    <a:lnTo>
                      <a:pt x="8" y="78"/>
                    </a:lnTo>
                    <a:lnTo>
                      <a:pt x="16" y="77"/>
                    </a:lnTo>
                    <a:lnTo>
                      <a:pt x="28" y="77"/>
                    </a:lnTo>
                    <a:lnTo>
                      <a:pt x="43" y="77"/>
                    </a:lnTo>
                    <a:lnTo>
                      <a:pt x="60" y="76"/>
                    </a:lnTo>
                    <a:lnTo>
                      <a:pt x="80" y="76"/>
                    </a:lnTo>
                    <a:lnTo>
                      <a:pt x="101" y="77"/>
                    </a:lnTo>
                    <a:lnTo>
                      <a:pt x="607" y="99"/>
                    </a:lnTo>
                    <a:lnTo>
                      <a:pt x="615" y="100"/>
                    </a:lnTo>
                    <a:lnTo>
                      <a:pt x="621" y="100"/>
                    </a:lnTo>
                    <a:lnTo>
                      <a:pt x="627" y="100"/>
                    </a:lnTo>
                    <a:lnTo>
                      <a:pt x="632" y="100"/>
                    </a:lnTo>
                    <a:lnTo>
                      <a:pt x="636" y="100"/>
                    </a:lnTo>
                    <a:lnTo>
                      <a:pt x="639" y="101"/>
                    </a:lnTo>
                    <a:lnTo>
                      <a:pt x="640" y="102"/>
                    </a:lnTo>
                    <a:lnTo>
                      <a:pt x="641" y="104"/>
                    </a:lnTo>
                    <a:lnTo>
                      <a:pt x="642" y="104"/>
                    </a:lnTo>
                    <a:lnTo>
                      <a:pt x="643" y="104"/>
                    </a:lnTo>
                    <a:lnTo>
                      <a:pt x="643" y="103"/>
                    </a:lnTo>
                    <a:lnTo>
                      <a:pt x="641" y="101"/>
                    </a:lnTo>
                    <a:lnTo>
                      <a:pt x="638" y="97"/>
                    </a:lnTo>
                    <a:lnTo>
                      <a:pt x="632" y="91"/>
                    </a:lnTo>
                    <a:lnTo>
                      <a:pt x="624" y="83"/>
                    </a:lnTo>
                    <a:lnTo>
                      <a:pt x="614" y="75"/>
                    </a:lnTo>
                    <a:lnTo>
                      <a:pt x="605" y="67"/>
                    </a:lnTo>
                    <a:lnTo>
                      <a:pt x="595" y="59"/>
                    </a:lnTo>
                    <a:lnTo>
                      <a:pt x="587" y="52"/>
                    </a:lnTo>
                    <a:lnTo>
                      <a:pt x="579" y="44"/>
                    </a:lnTo>
                    <a:lnTo>
                      <a:pt x="570" y="37"/>
                    </a:lnTo>
                    <a:lnTo>
                      <a:pt x="560" y="31"/>
                    </a:lnTo>
                    <a:lnTo>
                      <a:pt x="550" y="25"/>
                    </a:lnTo>
                    <a:lnTo>
                      <a:pt x="541" y="21"/>
                    </a:lnTo>
                    <a:lnTo>
                      <a:pt x="535" y="17"/>
                    </a:lnTo>
                    <a:lnTo>
                      <a:pt x="529" y="14"/>
                    </a:lnTo>
                    <a:lnTo>
                      <a:pt x="525" y="12"/>
                    </a:lnTo>
                    <a:lnTo>
                      <a:pt x="519" y="11"/>
                    </a:lnTo>
                    <a:lnTo>
                      <a:pt x="513" y="10"/>
                    </a:lnTo>
                    <a:lnTo>
                      <a:pt x="504" y="10"/>
                    </a:lnTo>
                    <a:lnTo>
                      <a:pt x="492" y="9"/>
                    </a:lnTo>
                    <a:lnTo>
                      <a:pt x="470" y="8"/>
                    </a:lnTo>
                    <a:lnTo>
                      <a:pt x="435" y="7"/>
                    </a:lnTo>
                    <a:lnTo>
                      <a:pt x="391" y="6"/>
                    </a:lnTo>
                    <a:lnTo>
                      <a:pt x="345" y="3"/>
                    </a:lnTo>
                    <a:lnTo>
                      <a:pt x="300" y="2"/>
                    </a:lnTo>
                    <a:lnTo>
                      <a:pt x="262" y="1"/>
                    </a:lnTo>
                    <a:lnTo>
                      <a:pt x="234" y="0"/>
                    </a:lnTo>
                    <a:lnTo>
                      <a:pt x="225" y="0"/>
                    </a:lnTo>
                    <a:lnTo>
                      <a:pt x="16" y="66"/>
                    </a:lnTo>
                    <a:lnTo>
                      <a:pt x="14" y="67"/>
                    </a:lnTo>
                    <a:lnTo>
                      <a:pt x="12" y="68"/>
                    </a:lnTo>
                    <a:lnTo>
                      <a:pt x="10" y="69"/>
                    </a:lnTo>
                    <a:lnTo>
                      <a:pt x="6" y="71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78A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2" name="Freeform 1555"/>
              <p:cNvSpPr>
                <a:spLocks/>
              </p:cNvSpPr>
              <p:nvPr/>
            </p:nvSpPr>
            <p:spPr bwMode="auto">
              <a:xfrm>
                <a:off x="970" y="1204"/>
                <a:ext cx="322" cy="52"/>
              </a:xfrm>
              <a:custGeom>
                <a:avLst/>
                <a:gdLst>
                  <a:gd name="T0" fmla="*/ 0 w 643"/>
                  <a:gd name="T1" fmla="*/ 1 h 104"/>
                  <a:gd name="T2" fmla="*/ 1 w 643"/>
                  <a:gd name="T3" fmla="*/ 1 h 104"/>
                  <a:gd name="T4" fmla="*/ 1 w 643"/>
                  <a:gd name="T5" fmla="*/ 1 h 104"/>
                  <a:gd name="T6" fmla="*/ 1 w 643"/>
                  <a:gd name="T7" fmla="*/ 1 h 104"/>
                  <a:gd name="T8" fmla="*/ 1 w 643"/>
                  <a:gd name="T9" fmla="*/ 1 h 104"/>
                  <a:gd name="T10" fmla="*/ 1 w 643"/>
                  <a:gd name="T11" fmla="*/ 1 h 104"/>
                  <a:gd name="T12" fmla="*/ 1 w 643"/>
                  <a:gd name="T13" fmla="*/ 1 h 104"/>
                  <a:gd name="T14" fmla="*/ 1 w 643"/>
                  <a:gd name="T15" fmla="*/ 1 h 104"/>
                  <a:gd name="T16" fmla="*/ 1 w 643"/>
                  <a:gd name="T17" fmla="*/ 1 h 104"/>
                  <a:gd name="T18" fmla="*/ 3 w 643"/>
                  <a:gd name="T19" fmla="*/ 1 h 104"/>
                  <a:gd name="T20" fmla="*/ 3 w 643"/>
                  <a:gd name="T21" fmla="*/ 1 h 104"/>
                  <a:gd name="T22" fmla="*/ 3 w 643"/>
                  <a:gd name="T23" fmla="*/ 1 h 104"/>
                  <a:gd name="T24" fmla="*/ 3 w 643"/>
                  <a:gd name="T25" fmla="*/ 1 h 104"/>
                  <a:gd name="T26" fmla="*/ 3 w 643"/>
                  <a:gd name="T27" fmla="*/ 1 h 104"/>
                  <a:gd name="T28" fmla="*/ 3 w 643"/>
                  <a:gd name="T29" fmla="*/ 1 h 104"/>
                  <a:gd name="T30" fmla="*/ 3 w 643"/>
                  <a:gd name="T31" fmla="*/ 1 h 104"/>
                  <a:gd name="T32" fmla="*/ 3 w 643"/>
                  <a:gd name="T33" fmla="*/ 1 h 104"/>
                  <a:gd name="T34" fmla="*/ 3 w 643"/>
                  <a:gd name="T35" fmla="*/ 1 h 104"/>
                  <a:gd name="T36" fmla="*/ 3 w 643"/>
                  <a:gd name="T37" fmla="*/ 1 h 104"/>
                  <a:gd name="T38" fmla="*/ 3 w 643"/>
                  <a:gd name="T39" fmla="*/ 1 h 104"/>
                  <a:gd name="T40" fmla="*/ 3 w 643"/>
                  <a:gd name="T41" fmla="*/ 1 h 104"/>
                  <a:gd name="T42" fmla="*/ 3 w 643"/>
                  <a:gd name="T43" fmla="*/ 1 h 104"/>
                  <a:gd name="T44" fmla="*/ 3 w 643"/>
                  <a:gd name="T45" fmla="*/ 1 h 104"/>
                  <a:gd name="T46" fmla="*/ 3 w 643"/>
                  <a:gd name="T47" fmla="*/ 1 h 104"/>
                  <a:gd name="T48" fmla="*/ 3 w 643"/>
                  <a:gd name="T49" fmla="*/ 1 h 104"/>
                  <a:gd name="T50" fmla="*/ 3 w 643"/>
                  <a:gd name="T51" fmla="*/ 1 h 104"/>
                  <a:gd name="T52" fmla="*/ 3 w 643"/>
                  <a:gd name="T53" fmla="*/ 1 h 104"/>
                  <a:gd name="T54" fmla="*/ 3 w 643"/>
                  <a:gd name="T55" fmla="*/ 1 h 104"/>
                  <a:gd name="T56" fmla="*/ 3 w 643"/>
                  <a:gd name="T57" fmla="*/ 1 h 104"/>
                  <a:gd name="T58" fmla="*/ 3 w 643"/>
                  <a:gd name="T59" fmla="*/ 1 h 104"/>
                  <a:gd name="T60" fmla="*/ 3 w 643"/>
                  <a:gd name="T61" fmla="*/ 1 h 104"/>
                  <a:gd name="T62" fmla="*/ 3 w 643"/>
                  <a:gd name="T63" fmla="*/ 1 h 104"/>
                  <a:gd name="T64" fmla="*/ 3 w 643"/>
                  <a:gd name="T65" fmla="*/ 1 h 104"/>
                  <a:gd name="T66" fmla="*/ 3 w 643"/>
                  <a:gd name="T67" fmla="*/ 1 h 104"/>
                  <a:gd name="T68" fmla="*/ 3 w 643"/>
                  <a:gd name="T69" fmla="*/ 1 h 104"/>
                  <a:gd name="T70" fmla="*/ 3 w 643"/>
                  <a:gd name="T71" fmla="*/ 1 h 104"/>
                  <a:gd name="T72" fmla="*/ 3 w 643"/>
                  <a:gd name="T73" fmla="*/ 1 h 104"/>
                  <a:gd name="T74" fmla="*/ 3 w 643"/>
                  <a:gd name="T75" fmla="*/ 1 h 104"/>
                  <a:gd name="T76" fmla="*/ 3 w 643"/>
                  <a:gd name="T77" fmla="*/ 1 h 104"/>
                  <a:gd name="T78" fmla="*/ 2 w 643"/>
                  <a:gd name="T79" fmla="*/ 1 h 104"/>
                  <a:gd name="T80" fmla="*/ 2 w 643"/>
                  <a:gd name="T81" fmla="*/ 1 h 104"/>
                  <a:gd name="T82" fmla="*/ 2 w 643"/>
                  <a:gd name="T83" fmla="*/ 1 h 104"/>
                  <a:gd name="T84" fmla="*/ 2 w 643"/>
                  <a:gd name="T85" fmla="*/ 1 h 104"/>
                  <a:gd name="T86" fmla="*/ 2 w 643"/>
                  <a:gd name="T87" fmla="*/ 1 h 104"/>
                  <a:gd name="T88" fmla="*/ 2 w 643"/>
                  <a:gd name="T89" fmla="*/ 1 h 104"/>
                  <a:gd name="T90" fmla="*/ 2 w 643"/>
                  <a:gd name="T91" fmla="*/ 1 h 104"/>
                  <a:gd name="T92" fmla="*/ 2 w 643"/>
                  <a:gd name="T93" fmla="*/ 1 h 104"/>
                  <a:gd name="T94" fmla="*/ 1 w 643"/>
                  <a:gd name="T95" fmla="*/ 0 h 104"/>
                  <a:gd name="T96" fmla="*/ 1 w 643"/>
                  <a:gd name="T97" fmla="*/ 0 h 104"/>
                  <a:gd name="T98" fmla="*/ 1 w 643"/>
                  <a:gd name="T99" fmla="*/ 1 h 104"/>
                  <a:gd name="T100" fmla="*/ 1 w 643"/>
                  <a:gd name="T101" fmla="*/ 1 h 104"/>
                  <a:gd name="T102" fmla="*/ 1 w 643"/>
                  <a:gd name="T103" fmla="*/ 1 h 104"/>
                  <a:gd name="T104" fmla="*/ 1 w 643"/>
                  <a:gd name="T105" fmla="*/ 1 h 104"/>
                  <a:gd name="T106" fmla="*/ 1 w 643"/>
                  <a:gd name="T107" fmla="*/ 1 h 104"/>
                  <a:gd name="T108" fmla="*/ 1 w 643"/>
                  <a:gd name="T109" fmla="*/ 1 h 104"/>
                  <a:gd name="T110" fmla="*/ 1 w 643"/>
                  <a:gd name="T111" fmla="*/ 1 h 104"/>
                  <a:gd name="T112" fmla="*/ 0 w 643"/>
                  <a:gd name="T113" fmla="*/ 1 h 1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3"/>
                  <a:gd name="T172" fmla="*/ 0 h 104"/>
                  <a:gd name="T173" fmla="*/ 643 w 643"/>
                  <a:gd name="T174" fmla="*/ 104 h 10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3" h="104">
                    <a:moveTo>
                      <a:pt x="0" y="79"/>
                    </a:moveTo>
                    <a:lnTo>
                      <a:pt x="2" y="78"/>
                    </a:lnTo>
                    <a:lnTo>
                      <a:pt x="8" y="78"/>
                    </a:lnTo>
                    <a:lnTo>
                      <a:pt x="16" y="77"/>
                    </a:lnTo>
                    <a:lnTo>
                      <a:pt x="28" y="77"/>
                    </a:lnTo>
                    <a:lnTo>
                      <a:pt x="43" y="77"/>
                    </a:lnTo>
                    <a:lnTo>
                      <a:pt x="60" y="76"/>
                    </a:lnTo>
                    <a:lnTo>
                      <a:pt x="80" y="76"/>
                    </a:lnTo>
                    <a:lnTo>
                      <a:pt x="101" y="77"/>
                    </a:lnTo>
                    <a:lnTo>
                      <a:pt x="607" y="99"/>
                    </a:lnTo>
                    <a:lnTo>
                      <a:pt x="615" y="100"/>
                    </a:lnTo>
                    <a:lnTo>
                      <a:pt x="621" y="100"/>
                    </a:lnTo>
                    <a:lnTo>
                      <a:pt x="627" y="100"/>
                    </a:lnTo>
                    <a:lnTo>
                      <a:pt x="632" y="100"/>
                    </a:lnTo>
                    <a:lnTo>
                      <a:pt x="636" y="100"/>
                    </a:lnTo>
                    <a:lnTo>
                      <a:pt x="639" y="101"/>
                    </a:lnTo>
                    <a:lnTo>
                      <a:pt x="640" y="102"/>
                    </a:lnTo>
                    <a:lnTo>
                      <a:pt x="641" y="104"/>
                    </a:lnTo>
                    <a:lnTo>
                      <a:pt x="642" y="104"/>
                    </a:lnTo>
                    <a:lnTo>
                      <a:pt x="643" y="104"/>
                    </a:lnTo>
                    <a:lnTo>
                      <a:pt x="643" y="103"/>
                    </a:lnTo>
                    <a:lnTo>
                      <a:pt x="641" y="101"/>
                    </a:lnTo>
                    <a:lnTo>
                      <a:pt x="638" y="97"/>
                    </a:lnTo>
                    <a:lnTo>
                      <a:pt x="632" y="91"/>
                    </a:lnTo>
                    <a:lnTo>
                      <a:pt x="624" y="83"/>
                    </a:lnTo>
                    <a:lnTo>
                      <a:pt x="614" y="75"/>
                    </a:lnTo>
                    <a:lnTo>
                      <a:pt x="605" y="67"/>
                    </a:lnTo>
                    <a:lnTo>
                      <a:pt x="595" y="59"/>
                    </a:lnTo>
                    <a:lnTo>
                      <a:pt x="587" y="52"/>
                    </a:lnTo>
                    <a:lnTo>
                      <a:pt x="579" y="44"/>
                    </a:lnTo>
                    <a:lnTo>
                      <a:pt x="570" y="37"/>
                    </a:lnTo>
                    <a:lnTo>
                      <a:pt x="560" y="31"/>
                    </a:lnTo>
                    <a:lnTo>
                      <a:pt x="550" y="25"/>
                    </a:lnTo>
                    <a:lnTo>
                      <a:pt x="541" y="21"/>
                    </a:lnTo>
                    <a:lnTo>
                      <a:pt x="535" y="17"/>
                    </a:lnTo>
                    <a:lnTo>
                      <a:pt x="529" y="14"/>
                    </a:lnTo>
                    <a:lnTo>
                      <a:pt x="525" y="12"/>
                    </a:lnTo>
                    <a:lnTo>
                      <a:pt x="519" y="11"/>
                    </a:lnTo>
                    <a:lnTo>
                      <a:pt x="513" y="10"/>
                    </a:lnTo>
                    <a:lnTo>
                      <a:pt x="504" y="10"/>
                    </a:lnTo>
                    <a:lnTo>
                      <a:pt x="492" y="9"/>
                    </a:lnTo>
                    <a:lnTo>
                      <a:pt x="470" y="8"/>
                    </a:lnTo>
                    <a:lnTo>
                      <a:pt x="435" y="7"/>
                    </a:lnTo>
                    <a:lnTo>
                      <a:pt x="391" y="6"/>
                    </a:lnTo>
                    <a:lnTo>
                      <a:pt x="345" y="3"/>
                    </a:lnTo>
                    <a:lnTo>
                      <a:pt x="300" y="2"/>
                    </a:lnTo>
                    <a:lnTo>
                      <a:pt x="262" y="1"/>
                    </a:lnTo>
                    <a:lnTo>
                      <a:pt x="234" y="0"/>
                    </a:lnTo>
                    <a:lnTo>
                      <a:pt x="225" y="0"/>
                    </a:lnTo>
                    <a:lnTo>
                      <a:pt x="16" y="66"/>
                    </a:lnTo>
                    <a:lnTo>
                      <a:pt x="14" y="67"/>
                    </a:lnTo>
                    <a:lnTo>
                      <a:pt x="12" y="68"/>
                    </a:lnTo>
                    <a:lnTo>
                      <a:pt x="10" y="69"/>
                    </a:lnTo>
                    <a:lnTo>
                      <a:pt x="6" y="71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0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3" name="Freeform 1556"/>
              <p:cNvSpPr>
                <a:spLocks/>
              </p:cNvSpPr>
              <p:nvPr/>
            </p:nvSpPr>
            <p:spPr bwMode="auto">
              <a:xfrm>
                <a:off x="589" y="1287"/>
                <a:ext cx="390" cy="19"/>
              </a:xfrm>
              <a:custGeom>
                <a:avLst/>
                <a:gdLst>
                  <a:gd name="T0" fmla="*/ 4 w 779"/>
                  <a:gd name="T1" fmla="*/ 1 h 36"/>
                  <a:gd name="T2" fmla="*/ 1 w 779"/>
                  <a:gd name="T3" fmla="*/ 1 h 36"/>
                  <a:gd name="T4" fmla="*/ 0 w 779"/>
                  <a:gd name="T5" fmla="*/ 1 h 36"/>
                  <a:gd name="T6" fmla="*/ 0 w 779"/>
                  <a:gd name="T7" fmla="*/ 0 h 36"/>
                  <a:gd name="T8" fmla="*/ 0 w 779"/>
                  <a:gd name="T9" fmla="*/ 0 h 36"/>
                  <a:gd name="T10" fmla="*/ 0 w 779"/>
                  <a:gd name="T11" fmla="*/ 1 h 36"/>
                  <a:gd name="T12" fmla="*/ 1 w 779"/>
                  <a:gd name="T13" fmla="*/ 1 h 36"/>
                  <a:gd name="T14" fmla="*/ 1 w 779"/>
                  <a:gd name="T15" fmla="*/ 1 h 36"/>
                  <a:gd name="T16" fmla="*/ 1 w 779"/>
                  <a:gd name="T17" fmla="*/ 1 h 36"/>
                  <a:gd name="T18" fmla="*/ 1 w 779"/>
                  <a:gd name="T19" fmla="*/ 1 h 36"/>
                  <a:gd name="T20" fmla="*/ 1 w 779"/>
                  <a:gd name="T21" fmla="*/ 1 h 36"/>
                  <a:gd name="T22" fmla="*/ 1 w 779"/>
                  <a:gd name="T23" fmla="*/ 1 h 36"/>
                  <a:gd name="T24" fmla="*/ 1 w 779"/>
                  <a:gd name="T25" fmla="*/ 1 h 36"/>
                  <a:gd name="T26" fmla="*/ 1 w 779"/>
                  <a:gd name="T27" fmla="*/ 1 h 36"/>
                  <a:gd name="T28" fmla="*/ 1 w 779"/>
                  <a:gd name="T29" fmla="*/ 1 h 36"/>
                  <a:gd name="T30" fmla="*/ 2 w 779"/>
                  <a:gd name="T31" fmla="*/ 1 h 36"/>
                  <a:gd name="T32" fmla="*/ 3 w 779"/>
                  <a:gd name="T33" fmla="*/ 1 h 36"/>
                  <a:gd name="T34" fmla="*/ 3 w 779"/>
                  <a:gd name="T35" fmla="*/ 1 h 36"/>
                  <a:gd name="T36" fmla="*/ 3 w 779"/>
                  <a:gd name="T37" fmla="*/ 1 h 36"/>
                  <a:gd name="T38" fmla="*/ 3 w 779"/>
                  <a:gd name="T39" fmla="*/ 1 h 36"/>
                  <a:gd name="T40" fmla="*/ 4 w 779"/>
                  <a:gd name="T41" fmla="*/ 1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9"/>
                  <a:gd name="T64" fmla="*/ 0 h 36"/>
                  <a:gd name="T65" fmla="*/ 779 w 779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9" h="36">
                    <a:moveTo>
                      <a:pt x="779" y="32"/>
                    </a:moveTo>
                    <a:lnTo>
                      <a:pt x="60" y="3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45" y="5"/>
                    </a:lnTo>
                    <a:lnTo>
                      <a:pt x="132" y="5"/>
                    </a:lnTo>
                    <a:lnTo>
                      <a:pt x="252" y="4"/>
                    </a:lnTo>
                    <a:lnTo>
                      <a:pt x="389" y="4"/>
                    </a:lnTo>
                    <a:lnTo>
                      <a:pt x="527" y="4"/>
                    </a:lnTo>
                    <a:lnTo>
                      <a:pt x="647" y="4"/>
                    </a:lnTo>
                    <a:lnTo>
                      <a:pt x="731" y="3"/>
                    </a:lnTo>
                    <a:lnTo>
                      <a:pt x="763" y="3"/>
                    </a:lnTo>
                    <a:lnTo>
                      <a:pt x="779" y="32"/>
                    </a:lnTo>
                    <a:close/>
                  </a:path>
                </a:pathLst>
              </a:custGeom>
              <a:solidFill>
                <a:srgbClr val="78A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4" name="Freeform 1557"/>
              <p:cNvSpPr>
                <a:spLocks/>
              </p:cNvSpPr>
              <p:nvPr/>
            </p:nvSpPr>
            <p:spPr bwMode="auto">
              <a:xfrm>
                <a:off x="589" y="1287"/>
                <a:ext cx="390" cy="19"/>
              </a:xfrm>
              <a:custGeom>
                <a:avLst/>
                <a:gdLst>
                  <a:gd name="T0" fmla="*/ 4 w 779"/>
                  <a:gd name="T1" fmla="*/ 1 h 36"/>
                  <a:gd name="T2" fmla="*/ 1 w 779"/>
                  <a:gd name="T3" fmla="*/ 1 h 36"/>
                  <a:gd name="T4" fmla="*/ 0 w 779"/>
                  <a:gd name="T5" fmla="*/ 1 h 36"/>
                  <a:gd name="T6" fmla="*/ 0 w 779"/>
                  <a:gd name="T7" fmla="*/ 0 h 36"/>
                  <a:gd name="T8" fmla="*/ 0 w 779"/>
                  <a:gd name="T9" fmla="*/ 1 h 36"/>
                  <a:gd name="T10" fmla="*/ 1 w 779"/>
                  <a:gd name="T11" fmla="*/ 1 h 36"/>
                  <a:gd name="T12" fmla="*/ 1 w 779"/>
                  <a:gd name="T13" fmla="*/ 1 h 36"/>
                  <a:gd name="T14" fmla="*/ 1 w 779"/>
                  <a:gd name="T15" fmla="*/ 1 h 36"/>
                  <a:gd name="T16" fmla="*/ 1 w 779"/>
                  <a:gd name="T17" fmla="*/ 1 h 36"/>
                  <a:gd name="T18" fmla="*/ 1 w 779"/>
                  <a:gd name="T19" fmla="*/ 1 h 36"/>
                  <a:gd name="T20" fmla="*/ 1 w 779"/>
                  <a:gd name="T21" fmla="*/ 1 h 36"/>
                  <a:gd name="T22" fmla="*/ 1 w 779"/>
                  <a:gd name="T23" fmla="*/ 1 h 36"/>
                  <a:gd name="T24" fmla="*/ 1 w 779"/>
                  <a:gd name="T25" fmla="*/ 1 h 36"/>
                  <a:gd name="T26" fmla="*/ 1 w 779"/>
                  <a:gd name="T27" fmla="*/ 1 h 36"/>
                  <a:gd name="T28" fmla="*/ 2 w 779"/>
                  <a:gd name="T29" fmla="*/ 1 h 36"/>
                  <a:gd name="T30" fmla="*/ 3 w 779"/>
                  <a:gd name="T31" fmla="*/ 1 h 36"/>
                  <a:gd name="T32" fmla="*/ 3 w 779"/>
                  <a:gd name="T33" fmla="*/ 1 h 36"/>
                  <a:gd name="T34" fmla="*/ 3 w 779"/>
                  <a:gd name="T35" fmla="*/ 1 h 36"/>
                  <a:gd name="T36" fmla="*/ 3 w 779"/>
                  <a:gd name="T37" fmla="*/ 1 h 36"/>
                  <a:gd name="T38" fmla="*/ 4 w 779"/>
                  <a:gd name="T39" fmla="*/ 1 h 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9"/>
                  <a:gd name="T61" fmla="*/ 0 h 36"/>
                  <a:gd name="T62" fmla="*/ 779 w 779"/>
                  <a:gd name="T63" fmla="*/ 36 h 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9" h="36">
                    <a:moveTo>
                      <a:pt x="779" y="32"/>
                    </a:moveTo>
                    <a:lnTo>
                      <a:pt x="60" y="3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45" y="5"/>
                    </a:lnTo>
                    <a:lnTo>
                      <a:pt x="132" y="5"/>
                    </a:lnTo>
                    <a:lnTo>
                      <a:pt x="252" y="4"/>
                    </a:lnTo>
                    <a:lnTo>
                      <a:pt x="389" y="4"/>
                    </a:lnTo>
                    <a:lnTo>
                      <a:pt x="527" y="4"/>
                    </a:lnTo>
                    <a:lnTo>
                      <a:pt x="647" y="4"/>
                    </a:lnTo>
                    <a:lnTo>
                      <a:pt x="731" y="3"/>
                    </a:lnTo>
                    <a:lnTo>
                      <a:pt x="763" y="3"/>
                    </a:lnTo>
                    <a:lnTo>
                      <a:pt x="779" y="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5" name="Freeform 1558"/>
              <p:cNvSpPr>
                <a:spLocks/>
              </p:cNvSpPr>
              <p:nvPr/>
            </p:nvSpPr>
            <p:spPr bwMode="auto">
              <a:xfrm>
                <a:off x="589" y="1239"/>
                <a:ext cx="381" cy="52"/>
              </a:xfrm>
              <a:custGeom>
                <a:avLst/>
                <a:gdLst>
                  <a:gd name="T0" fmla="*/ 0 w 763"/>
                  <a:gd name="T1" fmla="*/ 1 h 103"/>
                  <a:gd name="T2" fmla="*/ 0 w 763"/>
                  <a:gd name="T3" fmla="*/ 1 h 103"/>
                  <a:gd name="T4" fmla="*/ 0 w 763"/>
                  <a:gd name="T5" fmla="*/ 0 h 103"/>
                  <a:gd name="T6" fmla="*/ 0 w 763"/>
                  <a:gd name="T7" fmla="*/ 0 h 103"/>
                  <a:gd name="T8" fmla="*/ 0 w 763"/>
                  <a:gd name="T9" fmla="*/ 0 h 103"/>
                  <a:gd name="T10" fmla="*/ 1 w 763"/>
                  <a:gd name="T11" fmla="*/ 1 h 103"/>
                  <a:gd name="T12" fmla="*/ 2 w 763"/>
                  <a:gd name="T13" fmla="*/ 1 h 103"/>
                  <a:gd name="T14" fmla="*/ 2 w 763"/>
                  <a:gd name="T15" fmla="*/ 1 h 103"/>
                  <a:gd name="T16" fmla="*/ 2 w 763"/>
                  <a:gd name="T17" fmla="*/ 1 h 103"/>
                  <a:gd name="T18" fmla="*/ 2 w 763"/>
                  <a:gd name="T19" fmla="*/ 1 h 103"/>
                  <a:gd name="T20" fmla="*/ 2 w 763"/>
                  <a:gd name="T21" fmla="*/ 1 h 103"/>
                  <a:gd name="T22" fmla="*/ 2 w 763"/>
                  <a:gd name="T23" fmla="*/ 1 h 103"/>
                  <a:gd name="T24" fmla="*/ 2 w 763"/>
                  <a:gd name="T25" fmla="*/ 1 h 103"/>
                  <a:gd name="T26" fmla="*/ 2 w 763"/>
                  <a:gd name="T27" fmla="*/ 1 h 103"/>
                  <a:gd name="T28" fmla="*/ 2 w 763"/>
                  <a:gd name="T29" fmla="*/ 1 h 103"/>
                  <a:gd name="T30" fmla="*/ 2 w 763"/>
                  <a:gd name="T31" fmla="*/ 1 h 103"/>
                  <a:gd name="T32" fmla="*/ 2 w 763"/>
                  <a:gd name="T33" fmla="*/ 1 h 103"/>
                  <a:gd name="T34" fmla="*/ 2 w 763"/>
                  <a:gd name="T35" fmla="*/ 1 h 103"/>
                  <a:gd name="T36" fmla="*/ 2 w 763"/>
                  <a:gd name="T37" fmla="*/ 1 h 103"/>
                  <a:gd name="T38" fmla="*/ 2 w 763"/>
                  <a:gd name="T39" fmla="*/ 1 h 103"/>
                  <a:gd name="T40" fmla="*/ 2 w 763"/>
                  <a:gd name="T41" fmla="*/ 1 h 103"/>
                  <a:gd name="T42" fmla="*/ 2 w 763"/>
                  <a:gd name="T43" fmla="*/ 1 h 103"/>
                  <a:gd name="T44" fmla="*/ 0 w 763"/>
                  <a:gd name="T45" fmla="*/ 1 h 103"/>
                  <a:gd name="T46" fmla="*/ 0 w 763"/>
                  <a:gd name="T47" fmla="*/ 1 h 103"/>
                  <a:gd name="T48" fmla="*/ 0 w 763"/>
                  <a:gd name="T49" fmla="*/ 1 h 103"/>
                  <a:gd name="T50" fmla="*/ 0 w 763"/>
                  <a:gd name="T51" fmla="*/ 1 h 103"/>
                  <a:gd name="T52" fmla="*/ 0 w 763"/>
                  <a:gd name="T53" fmla="*/ 1 h 103"/>
                  <a:gd name="T54" fmla="*/ 0 w 763"/>
                  <a:gd name="T55" fmla="*/ 1 h 103"/>
                  <a:gd name="T56" fmla="*/ 0 w 763"/>
                  <a:gd name="T57" fmla="*/ 1 h 103"/>
                  <a:gd name="T58" fmla="*/ 0 w 763"/>
                  <a:gd name="T59" fmla="*/ 1 h 103"/>
                  <a:gd name="T60" fmla="*/ 0 w 763"/>
                  <a:gd name="T61" fmla="*/ 1 h 103"/>
                  <a:gd name="T62" fmla="*/ 0 w 763"/>
                  <a:gd name="T63" fmla="*/ 1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63"/>
                  <a:gd name="T97" fmla="*/ 0 h 103"/>
                  <a:gd name="T98" fmla="*/ 763 w 763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63" h="103">
                    <a:moveTo>
                      <a:pt x="0" y="8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61" y="0"/>
                    </a:lnTo>
                    <a:lnTo>
                      <a:pt x="146" y="0"/>
                    </a:lnTo>
                    <a:lnTo>
                      <a:pt x="263" y="1"/>
                    </a:lnTo>
                    <a:lnTo>
                      <a:pt x="396" y="1"/>
                    </a:lnTo>
                    <a:lnTo>
                      <a:pt x="528" y="3"/>
                    </a:lnTo>
                    <a:lnTo>
                      <a:pt x="642" y="3"/>
                    </a:lnTo>
                    <a:lnTo>
                      <a:pt x="723" y="4"/>
                    </a:lnTo>
                    <a:lnTo>
                      <a:pt x="754" y="4"/>
                    </a:lnTo>
                    <a:lnTo>
                      <a:pt x="755" y="5"/>
                    </a:lnTo>
                    <a:lnTo>
                      <a:pt x="757" y="5"/>
                    </a:lnTo>
                    <a:lnTo>
                      <a:pt x="759" y="7"/>
                    </a:lnTo>
                    <a:lnTo>
                      <a:pt x="761" y="8"/>
                    </a:lnTo>
                    <a:lnTo>
                      <a:pt x="762" y="10"/>
                    </a:lnTo>
                    <a:lnTo>
                      <a:pt x="763" y="12"/>
                    </a:lnTo>
                    <a:lnTo>
                      <a:pt x="763" y="15"/>
                    </a:lnTo>
                    <a:lnTo>
                      <a:pt x="763" y="20"/>
                    </a:lnTo>
                    <a:lnTo>
                      <a:pt x="763" y="31"/>
                    </a:lnTo>
                    <a:lnTo>
                      <a:pt x="763" y="45"/>
                    </a:lnTo>
                    <a:lnTo>
                      <a:pt x="763" y="61"/>
                    </a:lnTo>
                    <a:lnTo>
                      <a:pt x="763" y="75"/>
                    </a:lnTo>
                    <a:lnTo>
                      <a:pt x="763" y="88"/>
                    </a:lnTo>
                    <a:lnTo>
                      <a:pt x="763" y="97"/>
                    </a:lnTo>
                    <a:lnTo>
                      <a:pt x="763" y="100"/>
                    </a:lnTo>
                    <a:lnTo>
                      <a:pt x="763" y="101"/>
                    </a:lnTo>
                    <a:lnTo>
                      <a:pt x="762" y="101"/>
                    </a:lnTo>
                    <a:lnTo>
                      <a:pt x="761" y="102"/>
                    </a:lnTo>
                    <a:lnTo>
                      <a:pt x="759" y="102"/>
                    </a:lnTo>
                    <a:lnTo>
                      <a:pt x="756" y="102"/>
                    </a:lnTo>
                    <a:lnTo>
                      <a:pt x="721" y="102"/>
                    </a:lnTo>
                    <a:lnTo>
                      <a:pt x="637" y="102"/>
                    </a:lnTo>
                    <a:lnTo>
                      <a:pt x="518" y="102"/>
                    </a:lnTo>
                    <a:lnTo>
                      <a:pt x="384" y="101"/>
                    </a:lnTo>
                    <a:lnTo>
                      <a:pt x="249" y="101"/>
                    </a:lnTo>
                    <a:lnTo>
                      <a:pt x="130" y="101"/>
                    </a:lnTo>
                    <a:lnTo>
                      <a:pt x="45" y="102"/>
                    </a:lnTo>
                    <a:lnTo>
                      <a:pt x="11" y="102"/>
                    </a:lnTo>
                    <a:lnTo>
                      <a:pt x="7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79"/>
                    </a:lnTo>
                    <a:lnTo>
                      <a:pt x="0" y="65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69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6" name="Freeform 1559"/>
              <p:cNvSpPr>
                <a:spLocks/>
              </p:cNvSpPr>
              <p:nvPr/>
            </p:nvSpPr>
            <p:spPr bwMode="auto">
              <a:xfrm>
                <a:off x="589" y="1239"/>
                <a:ext cx="381" cy="52"/>
              </a:xfrm>
              <a:custGeom>
                <a:avLst/>
                <a:gdLst>
                  <a:gd name="T0" fmla="*/ 0 w 763"/>
                  <a:gd name="T1" fmla="*/ 1 h 103"/>
                  <a:gd name="T2" fmla="*/ 0 w 763"/>
                  <a:gd name="T3" fmla="*/ 1 h 103"/>
                  <a:gd name="T4" fmla="*/ 0 w 763"/>
                  <a:gd name="T5" fmla="*/ 1 h 103"/>
                  <a:gd name="T6" fmla="*/ 0 w 763"/>
                  <a:gd name="T7" fmla="*/ 1 h 103"/>
                  <a:gd name="T8" fmla="*/ 0 w 763"/>
                  <a:gd name="T9" fmla="*/ 1 h 103"/>
                  <a:gd name="T10" fmla="*/ 0 w 763"/>
                  <a:gd name="T11" fmla="*/ 0 h 103"/>
                  <a:gd name="T12" fmla="*/ 0 w 763"/>
                  <a:gd name="T13" fmla="*/ 0 h 103"/>
                  <a:gd name="T14" fmla="*/ 0 w 763"/>
                  <a:gd name="T15" fmla="*/ 0 h 103"/>
                  <a:gd name="T16" fmla="*/ 0 w 763"/>
                  <a:gd name="T17" fmla="*/ 0 h 103"/>
                  <a:gd name="T18" fmla="*/ 0 w 763"/>
                  <a:gd name="T19" fmla="*/ 0 h 103"/>
                  <a:gd name="T20" fmla="*/ 0 w 763"/>
                  <a:gd name="T21" fmla="*/ 0 h 103"/>
                  <a:gd name="T22" fmla="*/ 1 w 763"/>
                  <a:gd name="T23" fmla="*/ 1 h 103"/>
                  <a:gd name="T24" fmla="*/ 1 w 763"/>
                  <a:gd name="T25" fmla="*/ 1 h 103"/>
                  <a:gd name="T26" fmla="*/ 2 w 763"/>
                  <a:gd name="T27" fmla="*/ 1 h 103"/>
                  <a:gd name="T28" fmla="*/ 2 w 763"/>
                  <a:gd name="T29" fmla="*/ 1 h 103"/>
                  <a:gd name="T30" fmla="*/ 2 w 763"/>
                  <a:gd name="T31" fmla="*/ 1 h 103"/>
                  <a:gd name="T32" fmla="*/ 2 w 763"/>
                  <a:gd name="T33" fmla="*/ 1 h 103"/>
                  <a:gd name="T34" fmla="*/ 2 w 763"/>
                  <a:gd name="T35" fmla="*/ 1 h 103"/>
                  <a:gd name="T36" fmla="*/ 2 w 763"/>
                  <a:gd name="T37" fmla="*/ 1 h 103"/>
                  <a:gd name="T38" fmla="*/ 2 w 763"/>
                  <a:gd name="T39" fmla="*/ 1 h 103"/>
                  <a:gd name="T40" fmla="*/ 2 w 763"/>
                  <a:gd name="T41" fmla="*/ 1 h 103"/>
                  <a:gd name="T42" fmla="*/ 2 w 763"/>
                  <a:gd name="T43" fmla="*/ 1 h 103"/>
                  <a:gd name="T44" fmla="*/ 2 w 763"/>
                  <a:gd name="T45" fmla="*/ 1 h 103"/>
                  <a:gd name="T46" fmla="*/ 2 w 763"/>
                  <a:gd name="T47" fmla="*/ 1 h 103"/>
                  <a:gd name="T48" fmla="*/ 2 w 763"/>
                  <a:gd name="T49" fmla="*/ 1 h 103"/>
                  <a:gd name="T50" fmla="*/ 2 w 763"/>
                  <a:gd name="T51" fmla="*/ 1 h 103"/>
                  <a:gd name="T52" fmla="*/ 2 w 763"/>
                  <a:gd name="T53" fmla="*/ 1 h 103"/>
                  <a:gd name="T54" fmla="*/ 2 w 763"/>
                  <a:gd name="T55" fmla="*/ 1 h 103"/>
                  <a:gd name="T56" fmla="*/ 2 w 763"/>
                  <a:gd name="T57" fmla="*/ 1 h 103"/>
                  <a:gd name="T58" fmla="*/ 2 w 763"/>
                  <a:gd name="T59" fmla="*/ 1 h 103"/>
                  <a:gd name="T60" fmla="*/ 2 w 763"/>
                  <a:gd name="T61" fmla="*/ 1 h 103"/>
                  <a:gd name="T62" fmla="*/ 2 w 763"/>
                  <a:gd name="T63" fmla="*/ 1 h 103"/>
                  <a:gd name="T64" fmla="*/ 2 w 763"/>
                  <a:gd name="T65" fmla="*/ 1 h 103"/>
                  <a:gd name="T66" fmla="*/ 2 w 763"/>
                  <a:gd name="T67" fmla="*/ 1 h 103"/>
                  <a:gd name="T68" fmla="*/ 2 w 763"/>
                  <a:gd name="T69" fmla="*/ 1 h 103"/>
                  <a:gd name="T70" fmla="*/ 2 w 763"/>
                  <a:gd name="T71" fmla="*/ 1 h 103"/>
                  <a:gd name="T72" fmla="*/ 2 w 763"/>
                  <a:gd name="T73" fmla="*/ 1 h 103"/>
                  <a:gd name="T74" fmla="*/ 2 w 763"/>
                  <a:gd name="T75" fmla="*/ 1 h 103"/>
                  <a:gd name="T76" fmla="*/ 2 w 763"/>
                  <a:gd name="T77" fmla="*/ 1 h 103"/>
                  <a:gd name="T78" fmla="*/ 2 w 763"/>
                  <a:gd name="T79" fmla="*/ 1 h 103"/>
                  <a:gd name="T80" fmla="*/ 1 w 763"/>
                  <a:gd name="T81" fmla="*/ 1 h 103"/>
                  <a:gd name="T82" fmla="*/ 0 w 763"/>
                  <a:gd name="T83" fmla="*/ 1 h 103"/>
                  <a:gd name="T84" fmla="*/ 0 w 763"/>
                  <a:gd name="T85" fmla="*/ 1 h 103"/>
                  <a:gd name="T86" fmla="*/ 0 w 763"/>
                  <a:gd name="T87" fmla="*/ 1 h 103"/>
                  <a:gd name="T88" fmla="*/ 0 w 763"/>
                  <a:gd name="T89" fmla="*/ 1 h 103"/>
                  <a:gd name="T90" fmla="*/ 0 w 763"/>
                  <a:gd name="T91" fmla="*/ 1 h 103"/>
                  <a:gd name="T92" fmla="*/ 0 w 763"/>
                  <a:gd name="T93" fmla="*/ 1 h 103"/>
                  <a:gd name="T94" fmla="*/ 0 w 763"/>
                  <a:gd name="T95" fmla="*/ 1 h 103"/>
                  <a:gd name="T96" fmla="*/ 0 w 763"/>
                  <a:gd name="T97" fmla="*/ 1 h 103"/>
                  <a:gd name="T98" fmla="*/ 0 w 763"/>
                  <a:gd name="T99" fmla="*/ 1 h 103"/>
                  <a:gd name="T100" fmla="*/ 0 w 763"/>
                  <a:gd name="T101" fmla="*/ 1 h 103"/>
                  <a:gd name="T102" fmla="*/ 0 w 763"/>
                  <a:gd name="T103" fmla="*/ 1 h 103"/>
                  <a:gd name="T104" fmla="*/ 0 w 763"/>
                  <a:gd name="T105" fmla="*/ 1 h 103"/>
                  <a:gd name="T106" fmla="*/ 0 w 763"/>
                  <a:gd name="T107" fmla="*/ 1 h 103"/>
                  <a:gd name="T108" fmla="*/ 0 w 763"/>
                  <a:gd name="T109" fmla="*/ 1 h 103"/>
                  <a:gd name="T110" fmla="*/ 0 w 763"/>
                  <a:gd name="T111" fmla="*/ 1 h 103"/>
                  <a:gd name="T112" fmla="*/ 0 w 763"/>
                  <a:gd name="T113" fmla="*/ 1 h 103"/>
                  <a:gd name="T114" fmla="*/ 0 w 763"/>
                  <a:gd name="T115" fmla="*/ 1 h 103"/>
                  <a:gd name="T116" fmla="*/ 0 w 763"/>
                  <a:gd name="T117" fmla="*/ 1 h 103"/>
                  <a:gd name="T118" fmla="*/ 0 w 763"/>
                  <a:gd name="T119" fmla="*/ 1 h 103"/>
                  <a:gd name="T120" fmla="*/ 0 w 763"/>
                  <a:gd name="T121" fmla="*/ 1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3"/>
                  <a:gd name="T184" fmla="*/ 0 h 103"/>
                  <a:gd name="T185" fmla="*/ 763 w 76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3" h="103">
                    <a:moveTo>
                      <a:pt x="0" y="8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61" y="0"/>
                    </a:lnTo>
                    <a:lnTo>
                      <a:pt x="146" y="0"/>
                    </a:lnTo>
                    <a:lnTo>
                      <a:pt x="263" y="1"/>
                    </a:lnTo>
                    <a:lnTo>
                      <a:pt x="396" y="1"/>
                    </a:lnTo>
                    <a:lnTo>
                      <a:pt x="528" y="3"/>
                    </a:lnTo>
                    <a:lnTo>
                      <a:pt x="642" y="3"/>
                    </a:lnTo>
                    <a:lnTo>
                      <a:pt x="723" y="4"/>
                    </a:lnTo>
                    <a:lnTo>
                      <a:pt x="754" y="4"/>
                    </a:lnTo>
                    <a:lnTo>
                      <a:pt x="755" y="5"/>
                    </a:lnTo>
                    <a:lnTo>
                      <a:pt x="757" y="5"/>
                    </a:lnTo>
                    <a:lnTo>
                      <a:pt x="759" y="7"/>
                    </a:lnTo>
                    <a:lnTo>
                      <a:pt x="761" y="8"/>
                    </a:lnTo>
                    <a:lnTo>
                      <a:pt x="762" y="10"/>
                    </a:lnTo>
                    <a:lnTo>
                      <a:pt x="763" y="12"/>
                    </a:lnTo>
                    <a:lnTo>
                      <a:pt x="763" y="15"/>
                    </a:lnTo>
                    <a:lnTo>
                      <a:pt x="763" y="20"/>
                    </a:lnTo>
                    <a:lnTo>
                      <a:pt x="763" y="31"/>
                    </a:lnTo>
                    <a:lnTo>
                      <a:pt x="763" y="45"/>
                    </a:lnTo>
                    <a:lnTo>
                      <a:pt x="763" y="61"/>
                    </a:lnTo>
                    <a:lnTo>
                      <a:pt x="763" y="75"/>
                    </a:lnTo>
                    <a:lnTo>
                      <a:pt x="763" y="88"/>
                    </a:lnTo>
                    <a:lnTo>
                      <a:pt x="763" y="97"/>
                    </a:lnTo>
                    <a:lnTo>
                      <a:pt x="763" y="100"/>
                    </a:lnTo>
                    <a:lnTo>
                      <a:pt x="763" y="101"/>
                    </a:lnTo>
                    <a:lnTo>
                      <a:pt x="762" y="101"/>
                    </a:lnTo>
                    <a:lnTo>
                      <a:pt x="761" y="102"/>
                    </a:lnTo>
                    <a:lnTo>
                      <a:pt x="759" y="102"/>
                    </a:lnTo>
                    <a:lnTo>
                      <a:pt x="756" y="102"/>
                    </a:lnTo>
                    <a:lnTo>
                      <a:pt x="721" y="102"/>
                    </a:lnTo>
                    <a:lnTo>
                      <a:pt x="637" y="102"/>
                    </a:lnTo>
                    <a:lnTo>
                      <a:pt x="518" y="102"/>
                    </a:lnTo>
                    <a:lnTo>
                      <a:pt x="384" y="101"/>
                    </a:lnTo>
                    <a:lnTo>
                      <a:pt x="249" y="101"/>
                    </a:lnTo>
                    <a:lnTo>
                      <a:pt x="130" y="101"/>
                    </a:lnTo>
                    <a:lnTo>
                      <a:pt x="45" y="102"/>
                    </a:lnTo>
                    <a:lnTo>
                      <a:pt x="11" y="102"/>
                    </a:lnTo>
                    <a:lnTo>
                      <a:pt x="7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7"/>
                    </a:lnTo>
                    <a:lnTo>
                      <a:pt x="0" y="90"/>
                    </a:lnTo>
                    <a:lnTo>
                      <a:pt x="0" y="79"/>
                    </a:lnTo>
                    <a:lnTo>
                      <a:pt x="0" y="65"/>
                    </a:lnTo>
                    <a:lnTo>
                      <a:pt x="0" y="49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7" name="Freeform 1560"/>
              <p:cNvSpPr>
                <a:spLocks/>
              </p:cNvSpPr>
              <p:nvPr/>
            </p:nvSpPr>
            <p:spPr bwMode="auto">
              <a:xfrm>
                <a:off x="592" y="1200"/>
                <a:ext cx="491" cy="41"/>
              </a:xfrm>
              <a:custGeom>
                <a:avLst/>
                <a:gdLst>
                  <a:gd name="T0" fmla="*/ 0 w 981"/>
                  <a:gd name="T1" fmla="*/ 0 h 83"/>
                  <a:gd name="T2" fmla="*/ 1 w 981"/>
                  <a:gd name="T3" fmla="*/ 0 h 83"/>
                  <a:gd name="T4" fmla="*/ 1 w 981"/>
                  <a:gd name="T5" fmla="*/ 0 h 83"/>
                  <a:gd name="T6" fmla="*/ 1 w 981"/>
                  <a:gd name="T7" fmla="*/ 0 h 83"/>
                  <a:gd name="T8" fmla="*/ 1 w 981"/>
                  <a:gd name="T9" fmla="*/ 0 h 83"/>
                  <a:gd name="T10" fmla="*/ 1 w 981"/>
                  <a:gd name="T11" fmla="*/ 0 h 83"/>
                  <a:gd name="T12" fmla="*/ 1 w 981"/>
                  <a:gd name="T13" fmla="*/ 0 h 83"/>
                  <a:gd name="T14" fmla="*/ 1 w 981"/>
                  <a:gd name="T15" fmla="*/ 0 h 83"/>
                  <a:gd name="T16" fmla="*/ 2 w 981"/>
                  <a:gd name="T17" fmla="*/ 0 h 83"/>
                  <a:gd name="T18" fmla="*/ 2 w 981"/>
                  <a:gd name="T19" fmla="*/ 0 h 83"/>
                  <a:gd name="T20" fmla="*/ 2 w 981"/>
                  <a:gd name="T21" fmla="*/ 0 h 83"/>
                  <a:gd name="T22" fmla="*/ 2 w 981"/>
                  <a:gd name="T23" fmla="*/ 0 h 83"/>
                  <a:gd name="T24" fmla="*/ 2 w 981"/>
                  <a:gd name="T25" fmla="*/ 0 h 83"/>
                  <a:gd name="T26" fmla="*/ 2 w 981"/>
                  <a:gd name="T27" fmla="*/ 0 h 83"/>
                  <a:gd name="T28" fmla="*/ 2 w 981"/>
                  <a:gd name="T29" fmla="*/ 0 h 83"/>
                  <a:gd name="T30" fmla="*/ 2 w 981"/>
                  <a:gd name="T31" fmla="*/ 0 h 83"/>
                  <a:gd name="T32" fmla="*/ 2 w 981"/>
                  <a:gd name="T33" fmla="*/ 0 h 83"/>
                  <a:gd name="T34" fmla="*/ 2 w 981"/>
                  <a:gd name="T35" fmla="*/ 0 h 83"/>
                  <a:gd name="T36" fmla="*/ 2 w 981"/>
                  <a:gd name="T37" fmla="*/ 0 h 83"/>
                  <a:gd name="T38" fmla="*/ 3 w 981"/>
                  <a:gd name="T39" fmla="*/ 0 h 83"/>
                  <a:gd name="T40" fmla="*/ 3 w 981"/>
                  <a:gd name="T41" fmla="*/ 0 h 83"/>
                  <a:gd name="T42" fmla="*/ 4 w 981"/>
                  <a:gd name="T43" fmla="*/ 0 h 83"/>
                  <a:gd name="T44" fmla="*/ 4 w 981"/>
                  <a:gd name="T45" fmla="*/ 0 h 83"/>
                  <a:gd name="T46" fmla="*/ 4 w 981"/>
                  <a:gd name="T47" fmla="*/ 0 h 83"/>
                  <a:gd name="T48" fmla="*/ 4 w 981"/>
                  <a:gd name="T49" fmla="*/ 0 h 83"/>
                  <a:gd name="T50" fmla="*/ 3 w 981"/>
                  <a:gd name="T51" fmla="*/ 0 h 83"/>
                  <a:gd name="T52" fmla="*/ 3 w 981"/>
                  <a:gd name="T53" fmla="*/ 0 h 83"/>
                  <a:gd name="T54" fmla="*/ 3 w 981"/>
                  <a:gd name="T55" fmla="*/ 0 h 83"/>
                  <a:gd name="T56" fmla="*/ 4 w 981"/>
                  <a:gd name="T57" fmla="*/ 0 h 83"/>
                  <a:gd name="T58" fmla="*/ 4 w 981"/>
                  <a:gd name="T59" fmla="*/ 0 h 83"/>
                  <a:gd name="T60" fmla="*/ 4 w 981"/>
                  <a:gd name="T61" fmla="*/ 0 h 83"/>
                  <a:gd name="T62" fmla="*/ 3 w 981"/>
                  <a:gd name="T63" fmla="*/ 0 h 83"/>
                  <a:gd name="T64" fmla="*/ 3 w 981"/>
                  <a:gd name="T65" fmla="*/ 0 h 83"/>
                  <a:gd name="T66" fmla="*/ 3 w 981"/>
                  <a:gd name="T67" fmla="*/ 0 h 83"/>
                  <a:gd name="T68" fmla="*/ 3 w 981"/>
                  <a:gd name="T69" fmla="*/ 0 h 83"/>
                  <a:gd name="T70" fmla="*/ 3 w 981"/>
                  <a:gd name="T71" fmla="*/ 0 h 83"/>
                  <a:gd name="T72" fmla="*/ 2 w 981"/>
                  <a:gd name="T73" fmla="*/ 0 h 83"/>
                  <a:gd name="T74" fmla="*/ 2 w 981"/>
                  <a:gd name="T75" fmla="*/ 0 h 83"/>
                  <a:gd name="T76" fmla="*/ 1 w 981"/>
                  <a:gd name="T77" fmla="*/ 0 h 83"/>
                  <a:gd name="T78" fmla="*/ 1 w 981"/>
                  <a:gd name="T79" fmla="*/ 0 h 83"/>
                  <a:gd name="T80" fmla="*/ 1 w 981"/>
                  <a:gd name="T81" fmla="*/ 0 h 83"/>
                  <a:gd name="T82" fmla="*/ 0 w 981"/>
                  <a:gd name="T83" fmla="*/ 0 h 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81"/>
                  <a:gd name="T127" fmla="*/ 0 h 83"/>
                  <a:gd name="T128" fmla="*/ 981 w 981"/>
                  <a:gd name="T129" fmla="*/ 83 h 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81" h="83">
                    <a:moveTo>
                      <a:pt x="0" y="79"/>
                    </a:moveTo>
                    <a:lnTo>
                      <a:pt x="11" y="76"/>
                    </a:lnTo>
                    <a:lnTo>
                      <a:pt x="39" y="68"/>
                    </a:lnTo>
                    <a:lnTo>
                      <a:pt x="81" y="57"/>
                    </a:lnTo>
                    <a:lnTo>
                      <a:pt x="128" y="44"/>
                    </a:lnTo>
                    <a:lnTo>
                      <a:pt x="175" y="31"/>
                    </a:lnTo>
                    <a:lnTo>
                      <a:pt x="218" y="20"/>
                    </a:lnTo>
                    <a:lnTo>
                      <a:pt x="248" y="11"/>
                    </a:lnTo>
                    <a:lnTo>
                      <a:pt x="264" y="8"/>
                    </a:lnTo>
                    <a:lnTo>
                      <a:pt x="267" y="7"/>
                    </a:lnTo>
                    <a:lnTo>
                      <a:pt x="270" y="6"/>
                    </a:lnTo>
                    <a:lnTo>
                      <a:pt x="274" y="5"/>
                    </a:lnTo>
                    <a:lnTo>
                      <a:pt x="277" y="3"/>
                    </a:lnTo>
                    <a:lnTo>
                      <a:pt x="281" y="2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3" y="0"/>
                    </a:lnTo>
                    <a:lnTo>
                      <a:pt x="340" y="2"/>
                    </a:lnTo>
                    <a:lnTo>
                      <a:pt x="420" y="3"/>
                    </a:lnTo>
                    <a:lnTo>
                      <a:pt x="530" y="4"/>
                    </a:lnTo>
                    <a:lnTo>
                      <a:pt x="653" y="5"/>
                    </a:lnTo>
                    <a:lnTo>
                      <a:pt x="773" y="6"/>
                    </a:lnTo>
                    <a:lnTo>
                      <a:pt x="879" y="7"/>
                    </a:lnTo>
                    <a:lnTo>
                      <a:pt x="953" y="8"/>
                    </a:lnTo>
                    <a:lnTo>
                      <a:pt x="981" y="8"/>
                    </a:lnTo>
                    <a:lnTo>
                      <a:pt x="765" y="77"/>
                    </a:lnTo>
                    <a:lnTo>
                      <a:pt x="766" y="77"/>
                    </a:lnTo>
                    <a:lnTo>
                      <a:pt x="768" y="78"/>
                    </a:lnTo>
                    <a:lnTo>
                      <a:pt x="770" y="78"/>
                    </a:lnTo>
                    <a:lnTo>
                      <a:pt x="771" y="79"/>
                    </a:lnTo>
                    <a:lnTo>
                      <a:pt x="770" y="80"/>
                    </a:lnTo>
                    <a:lnTo>
                      <a:pt x="767" y="82"/>
                    </a:lnTo>
                    <a:lnTo>
                      <a:pt x="759" y="82"/>
                    </a:lnTo>
                    <a:lnTo>
                      <a:pt x="747" y="83"/>
                    </a:lnTo>
                    <a:lnTo>
                      <a:pt x="703" y="83"/>
                    </a:lnTo>
                    <a:lnTo>
                      <a:pt x="613" y="83"/>
                    </a:lnTo>
                    <a:lnTo>
                      <a:pt x="493" y="83"/>
                    </a:lnTo>
                    <a:lnTo>
                      <a:pt x="358" y="82"/>
                    </a:lnTo>
                    <a:lnTo>
                      <a:pt x="225" y="80"/>
                    </a:lnTo>
                    <a:lnTo>
                      <a:pt x="111" y="79"/>
                    </a:lnTo>
                    <a:lnTo>
                      <a:pt x="3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78AB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8" name="Freeform 1561"/>
              <p:cNvSpPr>
                <a:spLocks/>
              </p:cNvSpPr>
              <p:nvPr/>
            </p:nvSpPr>
            <p:spPr bwMode="auto">
              <a:xfrm>
                <a:off x="592" y="1200"/>
                <a:ext cx="491" cy="41"/>
              </a:xfrm>
              <a:custGeom>
                <a:avLst/>
                <a:gdLst>
                  <a:gd name="T0" fmla="*/ 0 w 981"/>
                  <a:gd name="T1" fmla="*/ 0 h 83"/>
                  <a:gd name="T2" fmla="*/ 1 w 981"/>
                  <a:gd name="T3" fmla="*/ 0 h 83"/>
                  <a:gd name="T4" fmla="*/ 1 w 981"/>
                  <a:gd name="T5" fmla="*/ 0 h 83"/>
                  <a:gd name="T6" fmla="*/ 1 w 981"/>
                  <a:gd name="T7" fmla="*/ 0 h 83"/>
                  <a:gd name="T8" fmla="*/ 1 w 981"/>
                  <a:gd name="T9" fmla="*/ 0 h 83"/>
                  <a:gd name="T10" fmla="*/ 1 w 981"/>
                  <a:gd name="T11" fmla="*/ 0 h 83"/>
                  <a:gd name="T12" fmla="*/ 1 w 981"/>
                  <a:gd name="T13" fmla="*/ 0 h 83"/>
                  <a:gd name="T14" fmla="*/ 1 w 981"/>
                  <a:gd name="T15" fmla="*/ 0 h 83"/>
                  <a:gd name="T16" fmla="*/ 2 w 981"/>
                  <a:gd name="T17" fmla="*/ 0 h 83"/>
                  <a:gd name="T18" fmla="*/ 2 w 981"/>
                  <a:gd name="T19" fmla="*/ 0 h 83"/>
                  <a:gd name="T20" fmla="*/ 2 w 981"/>
                  <a:gd name="T21" fmla="*/ 0 h 83"/>
                  <a:gd name="T22" fmla="*/ 2 w 981"/>
                  <a:gd name="T23" fmla="*/ 0 h 83"/>
                  <a:gd name="T24" fmla="*/ 2 w 981"/>
                  <a:gd name="T25" fmla="*/ 0 h 83"/>
                  <a:gd name="T26" fmla="*/ 2 w 981"/>
                  <a:gd name="T27" fmla="*/ 0 h 83"/>
                  <a:gd name="T28" fmla="*/ 2 w 981"/>
                  <a:gd name="T29" fmla="*/ 0 h 83"/>
                  <a:gd name="T30" fmla="*/ 2 w 981"/>
                  <a:gd name="T31" fmla="*/ 0 h 83"/>
                  <a:gd name="T32" fmla="*/ 2 w 981"/>
                  <a:gd name="T33" fmla="*/ 0 h 83"/>
                  <a:gd name="T34" fmla="*/ 2 w 981"/>
                  <a:gd name="T35" fmla="*/ 0 h 83"/>
                  <a:gd name="T36" fmla="*/ 2 w 981"/>
                  <a:gd name="T37" fmla="*/ 0 h 83"/>
                  <a:gd name="T38" fmla="*/ 3 w 981"/>
                  <a:gd name="T39" fmla="*/ 0 h 83"/>
                  <a:gd name="T40" fmla="*/ 3 w 981"/>
                  <a:gd name="T41" fmla="*/ 0 h 83"/>
                  <a:gd name="T42" fmla="*/ 4 w 981"/>
                  <a:gd name="T43" fmla="*/ 0 h 83"/>
                  <a:gd name="T44" fmla="*/ 4 w 981"/>
                  <a:gd name="T45" fmla="*/ 0 h 83"/>
                  <a:gd name="T46" fmla="*/ 4 w 981"/>
                  <a:gd name="T47" fmla="*/ 0 h 83"/>
                  <a:gd name="T48" fmla="*/ 4 w 981"/>
                  <a:gd name="T49" fmla="*/ 0 h 83"/>
                  <a:gd name="T50" fmla="*/ 3 w 981"/>
                  <a:gd name="T51" fmla="*/ 0 h 83"/>
                  <a:gd name="T52" fmla="*/ 3 w 981"/>
                  <a:gd name="T53" fmla="*/ 0 h 83"/>
                  <a:gd name="T54" fmla="*/ 3 w 981"/>
                  <a:gd name="T55" fmla="*/ 0 h 83"/>
                  <a:gd name="T56" fmla="*/ 4 w 981"/>
                  <a:gd name="T57" fmla="*/ 0 h 83"/>
                  <a:gd name="T58" fmla="*/ 4 w 981"/>
                  <a:gd name="T59" fmla="*/ 0 h 83"/>
                  <a:gd name="T60" fmla="*/ 4 w 981"/>
                  <a:gd name="T61" fmla="*/ 0 h 83"/>
                  <a:gd name="T62" fmla="*/ 3 w 981"/>
                  <a:gd name="T63" fmla="*/ 0 h 83"/>
                  <a:gd name="T64" fmla="*/ 3 w 981"/>
                  <a:gd name="T65" fmla="*/ 0 h 83"/>
                  <a:gd name="T66" fmla="*/ 3 w 981"/>
                  <a:gd name="T67" fmla="*/ 0 h 83"/>
                  <a:gd name="T68" fmla="*/ 3 w 981"/>
                  <a:gd name="T69" fmla="*/ 0 h 83"/>
                  <a:gd name="T70" fmla="*/ 3 w 981"/>
                  <a:gd name="T71" fmla="*/ 0 h 83"/>
                  <a:gd name="T72" fmla="*/ 2 w 981"/>
                  <a:gd name="T73" fmla="*/ 0 h 83"/>
                  <a:gd name="T74" fmla="*/ 2 w 981"/>
                  <a:gd name="T75" fmla="*/ 0 h 83"/>
                  <a:gd name="T76" fmla="*/ 1 w 981"/>
                  <a:gd name="T77" fmla="*/ 0 h 83"/>
                  <a:gd name="T78" fmla="*/ 1 w 981"/>
                  <a:gd name="T79" fmla="*/ 0 h 83"/>
                  <a:gd name="T80" fmla="*/ 1 w 981"/>
                  <a:gd name="T81" fmla="*/ 0 h 83"/>
                  <a:gd name="T82" fmla="*/ 0 w 981"/>
                  <a:gd name="T83" fmla="*/ 0 h 8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81"/>
                  <a:gd name="T127" fmla="*/ 0 h 83"/>
                  <a:gd name="T128" fmla="*/ 981 w 981"/>
                  <a:gd name="T129" fmla="*/ 83 h 8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81" h="83">
                    <a:moveTo>
                      <a:pt x="0" y="79"/>
                    </a:moveTo>
                    <a:lnTo>
                      <a:pt x="11" y="76"/>
                    </a:lnTo>
                    <a:lnTo>
                      <a:pt x="39" y="68"/>
                    </a:lnTo>
                    <a:lnTo>
                      <a:pt x="81" y="57"/>
                    </a:lnTo>
                    <a:lnTo>
                      <a:pt x="128" y="44"/>
                    </a:lnTo>
                    <a:lnTo>
                      <a:pt x="175" y="31"/>
                    </a:lnTo>
                    <a:lnTo>
                      <a:pt x="218" y="20"/>
                    </a:lnTo>
                    <a:lnTo>
                      <a:pt x="248" y="11"/>
                    </a:lnTo>
                    <a:lnTo>
                      <a:pt x="264" y="8"/>
                    </a:lnTo>
                    <a:lnTo>
                      <a:pt x="267" y="7"/>
                    </a:lnTo>
                    <a:lnTo>
                      <a:pt x="270" y="6"/>
                    </a:lnTo>
                    <a:lnTo>
                      <a:pt x="274" y="5"/>
                    </a:lnTo>
                    <a:lnTo>
                      <a:pt x="277" y="3"/>
                    </a:lnTo>
                    <a:lnTo>
                      <a:pt x="281" y="2"/>
                    </a:lnTo>
                    <a:lnTo>
                      <a:pt x="287" y="0"/>
                    </a:lnTo>
                    <a:lnTo>
                      <a:pt x="294" y="0"/>
                    </a:lnTo>
                    <a:lnTo>
                      <a:pt x="303" y="0"/>
                    </a:lnTo>
                    <a:lnTo>
                      <a:pt x="340" y="2"/>
                    </a:lnTo>
                    <a:lnTo>
                      <a:pt x="420" y="3"/>
                    </a:lnTo>
                    <a:lnTo>
                      <a:pt x="530" y="4"/>
                    </a:lnTo>
                    <a:lnTo>
                      <a:pt x="653" y="5"/>
                    </a:lnTo>
                    <a:lnTo>
                      <a:pt x="773" y="6"/>
                    </a:lnTo>
                    <a:lnTo>
                      <a:pt x="879" y="7"/>
                    </a:lnTo>
                    <a:lnTo>
                      <a:pt x="953" y="8"/>
                    </a:lnTo>
                    <a:lnTo>
                      <a:pt x="981" y="8"/>
                    </a:lnTo>
                    <a:lnTo>
                      <a:pt x="765" y="77"/>
                    </a:lnTo>
                    <a:lnTo>
                      <a:pt x="766" y="77"/>
                    </a:lnTo>
                    <a:lnTo>
                      <a:pt x="768" y="78"/>
                    </a:lnTo>
                    <a:lnTo>
                      <a:pt x="770" y="78"/>
                    </a:lnTo>
                    <a:lnTo>
                      <a:pt x="771" y="79"/>
                    </a:lnTo>
                    <a:lnTo>
                      <a:pt x="770" y="80"/>
                    </a:lnTo>
                    <a:lnTo>
                      <a:pt x="767" y="82"/>
                    </a:lnTo>
                    <a:lnTo>
                      <a:pt x="759" y="82"/>
                    </a:lnTo>
                    <a:lnTo>
                      <a:pt x="747" y="83"/>
                    </a:lnTo>
                    <a:lnTo>
                      <a:pt x="703" y="83"/>
                    </a:lnTo>
                    <a:lnTo>
                      <a:pt x="613" y="83"/>
                    </a:lnTo>
                    <a:lnTo>
                      <a:pt x="493" y="83"/>
                    </a:lnTo>
                    <a:lnTo>
                      <a:pt x="358" y="82"/>
                    </a:lnTo>
                    <a:lnTo>
                      <a:pt x="225" y="80"/>
                    </a:lnTo>
                    <a:lnTo>
                      <a:pt x="111" y="79"/>
                    </a:lnTo>
                    <a:lnTo>
                      <a:pt x="30" y="79"/>
                    </a:lnTo>
                    <a:lnTo>
                      <a:pt x="0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9" name="Freeform 1562"/>
              <p:cNvSpPr>
                <a:spLocks/>
              </p:cNvSpPr>
              <p:nvPr/>
            </p:nvSpPr>
            <p:spPr bwMode="auto">
              <a:xfrm>
                <a:off x="589" y="1243"/>
                <a:ext cx="703" cy="16"/>
              </a:xfrm>
              <a:custGeom>
                <a:avLst/>
                <a:gdLst>
                  <a:gd name="T0" fmla="*/ 0 w 1406"/>
                  <a:gd name="T1" fmla="*/ 0 h 32"/>
                  <a:gd name="T2" fmla="*/ 3 w 1406"/>
                  <a:gd name="T3" fmla="*/ 1 h 32"/>
                  <a:gd name="T4" fmla="*/ 5 w 1406"/>
                  <a:gd name="T5" fmla="*/ 1 h 32"/>
                  <a:gd name="T6" fmla="*/ 0 60000 65536"/>
                  <a:gd name="T7" fmla="*/ 0 60000 65536"/>
                  <a:gd name="T8" fmla="*/ 0 60000 65536"/>
                  <a:gd name="T9" fmla="*/ 0 w 1406"/>
                  <a:gd name="T10" fmla="*/ 0 h 32"/>
                  <a:gd name="T11" fmla="*/ 1406 w 1406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06" h="32">
                    <a:moveTo>
                      <a:pt x="0" y="0"/>
                    </a:moveTo>
                    <a:lnTo>
                      <a:pt x="763" y="7"/>
                    </a:lnTo>
                    <a:lnTo>
                      <a:pt x="1406" y="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0" name="Freeform 1563"/>
              <p:cNvSpPr>
                <a:spLocks/>
              </p:cNvSpPr>
              <p:nvPr/>
            </p:nvSpPr>
            <p:spPr bwMode="auto">
              <a:xfrm>
                <a:off x="1127" y="1261"/>
                <a:ext cx="110" cy="153"/>
              </a:xfrm>
              <a:custGeom>
                <a:avLst/>
                <a:gdLst>
                  <a:gd name="T0" fmla="*/ 0 w 222"/>
                  <a:gd name="T1" fmla="*/ 0 h 305"/>
                  <a:gd name="T2" fmla="*/ 0 w 222"/>
                  <a:gd name="T3" fmla="*/ 2 h 305"/>
                  <a:gd name="T4" fmla="*/ 0 w 222"/>
                  <a:gd name="T5" fmla="*/ 2 h 305"/>
                  <a:gd name="T6" fmla="*/ 0 w 222"/>
                  <a:gd name="T7" fmla="*/ 1 h 305"/>
                  <a:gd name="T8" fmla="*/ 0 w 222"/>
                  <a:gd name="T9" fmla="*/ 0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305"/>
                  <a:gd name="T17" fmla="*/ 222 w 222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305">
                    <a:moveTo>
                      <a:pt x="0" y="0"/>
                    </a:moveTo>
                    <a:lnTo>
                      <a:pt x="0" y="305"/>
                    </a:lnTo>
                    <a:lnTo>
                      <a:pt x="222" y="286"/>
                    </a:lnTo>
                    <a:lnTo>
                      <a:pt x="22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21" name="Group 1564"/>
            <p:cNvGrpSpPr>
              <a:grpSpLocks/>
            </p:cNvGrpSpPr>
            <p:nvPr/>
          </p:nvGrpSpPr>
          <p:grpSpPr bwMode="auto">
            <a:xfrm>
              <a:off x="4610" y="1389"/>
              <a:ext cx="961" cy="1298"/>
              <a:chOff x="3061" y="258"/>
              <a:chExt cx="1361" cy="2377"/>
            </a:xfrm>
          </p:grpSpPr>
          <p:sp>
            <p:nvSpPr>
              <p:cNvPr id="22" name="Freeform 1565"/>
              <p:cNvSpPr>
                <a:spLocks/>
              </p:cNvSpPr>
              <p:nvPr/>
            </p:nvSpPr>
            <p:spPr bwMode="auto">
              <a:xfrm>
                <a:off x="3142" y="636"/>
                <a:ext cx="856" cy="163"/>
              </a:xfrm>
              <a:custGeom>
                <a:avLst/>
                <a:gdLst>
                  <a:gd name="T0" fmla="*/ 20 w 856"/>
                  <a:gd name="T1" fmla="*/ 23 h 163"/>
                  <a:gd name="T2" fmla="*/ 0 w 856"/>
                  <a:gd name="T3" fmla="*/ 48 h 163"/>
                  <a:gd name="T4" fmla="*/ 0 w 856"/>
                  <a:gd name="T5" fmla="*/ 84 h 163"/>
                  <a:gd name="T6" fmla="*/ 32 w 856"/>
                  <a:gd name="T7" fmla="*/ 93 h 163"/>
                  <a:gd name="T8" fmla="*/ 24 w 856"/>
                  <a:gd name="T9" fmla="*/ 121 h 163"/>
                  <a:gd name="T10" fmla="*/ 50 w 856"/>
                  <a:gd name="T11" fmla="*/ 117 h 163"/>
                  <a:gd name="T12" fmla="*/ 53 w 856"/>
                  <a:gd name="T13" fmla="*/ 100 h 163"/>
                  <a:gd name="T14" fmla="*/ 833 w 856"/>
                  <a:gd name="T15" fmla="*/ 163 h 163"/>
                  <a:gd name="T16" fmla="*/ 856 w 856"/>
                  <a:gd name="T17" fmla="*/ 134 h 163"/>
                  <a:gd name="T18" fmla="*/ 856 w 856"/>
                  <a:gd name="T19" fmla="*/ 107 h 163"/>
                  <a:gd name="T20" fmla="*/ 837 w 856"/>
                  <a:gd name="T21" fmla="*/ 80 h 163"/>
                  <a:gd name="T22" fmla="*/ 82 w 856"/>
                  <a:gd name="T23" fmla="*/ 26 h 163"/>
                  <a:gd name="T24" fmla="*/ 85 w 856"/>
                  <a:gd name="T25" fmla="*/ 8 h 163"/>
                  <a:gd name="T26" fmla="*/ 63 w 856"/>
                  <a:gd name="T27" fmla="*/ 0 h 163"/>
                  <a:gd name="T28" fmla="*/ 52 w 856"/>
                  <a:gd name="T29" fmla="*/ 22 h 163"/>
                  <a:gd name="T30" fmla="*/ 20 w 856"/>
                  <a:gd name="T31" fmla="*/ 23 h 1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6"/>
                  <a:gd name="T49" fmla="*/ 0 h 163"/>
                  <a:gd name="T50" fmla="*/ 856 w 856"/>
                  <a:gd name="T51" fmla="*/ 163 h 1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6" h="163">
                    <a:moveTo>
                      <a:pt x="20" y="23"/>
                    </a:moveTo>
                    <a:lnTo>
                      <a:pt x="0" y="48"/>
                    </a:lnTo>
                    <a:lnTo>
                      <a:pt x="0" y="84"/>
                    </a:lnTo>
                    <a:lnTo>
                      <a:pt x="32" y="93"/>
                    </a:lnTo>
                    <a:lnTo>
                      <a:pt x="24" y="121"/>
                    </a:lnTo>
                    <a:lnTo>
                      <a:pt x="50" y="117"/>
                    </a:lnTo>
                    <a:lnTo>
                      <a:pt x="53" y="100"/>
                    </a:lnTo>
                    <a:lnTo>
                      <a:pt x="833" y="163"/>
                    </a:lnTo>
                    <a:lnTo>
                      <a:pt x="856" y="134"/>
                    </a:lnTo>
                    <a:lnTo>
                      <a:pt x="856" y="107"/>
                    </a:lnTo>
                    <a:lnTo>
                      <a:pt x="837" y="80"/>
                    </a:lnTo>
                    <a:lnTo>
                      <a:pt x="82" y="26"/>
                    </a:lnTo>
                    <a:lnTo>
                      <a:pt x="85" y="8"/>
                    </a:lnTo>
                    <a:lnTo>
                      <a:pt x="63" y="0"/>
                    </a:lnTo>
                    <a:lnTo>
                      <a:pt x="52" y="22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Freeform 1566"/>
              <p:cNvSpPr>
                <a:spLocks/>
              </p:cNvSpPr>
              <p:nvPr/>
            </p:nvSpPr>
            <p:spPr bwMode="auto">
              <a:xfrm>
                <a:off x="3066" y="567"/>
                <a:ext cx="1078" cy="2068"/>
              </a:xfrm>
              <a:custGeom>
                <a:avLst/>
                <a:gdLst>
                  <a:gd name="T0" fmla="*/ 254 w 1078"/>
                  <a:gd name="T1" fmla="*/ 151 h 2068"/>
                  <a:gd name="T2" fmla="*/ 169 w 1078"/>
                  <a:gd name="T3" fmla="*/ 204 h 2068"/>
                  <a:gd name="T4" fmla="*/ 146 w 1078"/>
                  <a:gd name="T5" fmla="*/ 233 h 2068"/>
                  <a:gd name="T6" fmla="*/ 134 w 1078"/>
                  <a:gd name="T7" fmla="*/ 275 h 2068"/>
                  <a:gd name="T8" fmla="*/ 57 w 1078"/>
                  <a:gd name="T9" fmla="*/ 376 h 2068"/>
                  <a:gd name="T10" fmla="*/ 47 w 1078"/>
                  <a:gd name="T11" fmla="*/ 435 h 2068"/>
                  <a:gd name="T12" fmla="*/ 14 w 1078"/>
                  <a:gd name="T13" fmla="*/ 587 h 2068"/>
                  <a:gd name="T14" fmla="*/ 141 w 1078"/>
                  <a:gd name="T15" fmla="*/ 699 h 2068"/>
                  <a:gd name="T16" fmla="*/ 183 w 1078"/>
                  <a:gd name="T17" fmla="*/ 880 h 2068"/>
                  <a:gd name="T18" fmla="*/ 220 w 1078"/>
                  <a:gd name="T19" fmla="*/ 967 h 2068"/>
                  <a:gd name="T20" fmla="*/ 226 w 1078"/>
                  <a:gd name="T21" fmla="*/ 1140 h 2068"/>
                  <a:gd name="T22" fmla="*/ 267 w 1078"/>
                  <a:gd name="T23" fmla="*/ 1343 h 2068"/>
                  <a:gd name="T24" fmla="*/ 213 w 1078"/>
                  <a:gd name="T25" fmla="*/ 1571 h 2068"/>
                  <a:gd name="T26" fmla="*/ 211 w 1078"/>
                  <a:gd name="T27" fmla="*/ 1623 h 2068"/>
                  <a:gd name="T28" fmla="*/ 237 w 1078"/>
                  <a:gd name="T29" fmla="*/ 1681 h 2068"/>
                  <a:gd name="T30" fmla="*/ 267 w 1078"/>
                  <a:gd name="T31" fmla="*/ 1848 h 2068"/>
                  <a:gd name="T32" fmla="*/ 211 w 1078"/>
                  <a:gd name="T33" fmla="*/ 1978 h 2068"/>
                  <a:gd name="T34" fmla="*/ 182 w 1078"/>
                  <a:gd name="T35" fmla="*/ 2031 h 2068"/>
                  <a:gd name="T36" fmla="*/ 236 w 1078"/>
                  <a:gd name="T37" fmla="*/ 2067 h 2068"/>
                  <a:gd name="T38" fmla="*/ 272 w 1078"/>
                  <a:gd name="T39" fmla="*/ 2067 h 2068"/>
                  <a:gd name="T40" fmla="*/ 306 w 1078"/>
                  <a:gd name="T41" fmla="*/ 2053 h 2068"/>
                  <a:gd name="T42" fmla="*/ 393 w 1078"/>
                  <a:gd name="T43" fmla="*/ 1944 h 2068"/>
                  <a:gd name="T44" fmla="*/ 409 w 1078"/>
                  <a:gd name="T45" fmla="*/ 1716 h 2068"/>
                  <a:gd name="T46" fmla="*/ 457 w 1078"/>
                  <a:gd name="T47" fmla="*/ 1678 h 2068"/>
                  <a:gd name="T48" fmla="*/ 463 w 1078"/>
                  <a:gd name="T49" fmla="*/ 1638 h 2068"/>
                  <a:gd name="T50" fmla="*/ 454 w 1078"/>
                  <a:gd name="T51" fmla="*/ 1464 h 2068"/>
                  <a:gd name="T52" fmla="*/ 538 w 1078"/>
                  <a:gd name="T53" fmla="*/ 1259 h 2068"/>
                  <a:gd name="T54" fmla="*/ 538 w 1078"/>
                  <a:gd name="T55" fmla="*/ 1532 h 2068"/>
                  <a:gd name="T56" fmla="*/ 529 w 1078"/>
                  <a:gd name="T57" fmla="*/ 1588 h 2068"/>
                  <a:gd name="T58" fmla="*/ 540 w 1078"/>
                  <a:gd name="T59" fmla="*/ 1629 h 2068"/>
                  <a:gd name="T60" fmla="*/ 580 w 1078"/>
                  <a:gd name="T61" fmla="*/ 1647 h 2068"/>
                  <a:gd name="T62" fmla="*/ 582 w 1078"/>
                  <a:gd name="T63" fmla="*/ 1852 h 2068"/>
                  <a:gd name="T64" fmla="*/ 661 w 1078"/>
                  <a:gd name="T65" fmla="*/ 2036 h 2068"/>
                  <a:gd name="T66" fmla="*/ 713 w 1078"/>
                  <a:gd name="T67" fmla="*/ 2049 h 2068"/>
                  <a:gd name="T68" fmla="*/ 752 w 1078"/>
                  <a:gd name="T69" fmla="*/ 2047 h 2068"/>
                  <a:gd name="T70" fmla="*/ 784 w 1078"/>
                  <a:gd name="T71" fmla="*/ 2033 h 2068"/>
                  <a:gd name="T72" fmla="*/ 794 w 1078"/>
                  <a:gd name="T73" fmla="*/ 1997 h 2068"/>
                  <a:gd name="T74" fmla="*/ 758 w 1078"/>
                  <a:gd name="T75" fmla="*/ 1937 h 2068"/>
                  <a:gd name="T76" fmla="*/ 704 w 1078"/>
                  <a:gd name="T77" fmla="*/ 1762 h 2068"/>
                  <a:gd name="T78" fmla="*/ 758 w 1078"/>
                  <a:gd name="T79" fmla="*/ 1630 h 2068"/>
                  <a:gd name="T80" fmla="*/ 780 w 1078"/>
                  <a:gd name="T81" fmla="*/ 1582 h 2068"/>
                  <a:gd name="T82" fmla="*/ 772 w 1078"/>
                  <a:gd name="T83" fmla="*/ 1522 h 2068"/>
                  <a:gd name="T84" fmla="*/ 763 w 1078"/>
                  <a:gd name="T85" fmla="*/ 1233 h 2068"/>
                  <a:gd name="T86" fmla="*/ 794 w 1078"/>
                  <a:gd name="T87" fmla="*/ 862 h 2068"/>
                  <a:gd name="T88" fmla="*/ 852 w 1078"/>
                  <a:gd name="T89" fmla="*/ 593 h 2068"/>
                  <a:gd name="T90" fmla="*/ 1013 w 1078"/>
                  <a:gd name="T91" fmla="*/ 633 h 2068"/>
                  <a:gd name="T92" fmla="*/ 1076 w 1078"/>
                  <a:gd name="T93" fmla="*/ 593 h 2068"/>
                  <a:gd name="T94" fmla="*/ 1065 w 1078"/>
                  <a:gd name="T95" fmla="*/ 502 h 2068"/>
                  <a:gd name="T96" fmla="*/ 939 w 1078"/>
                  <a:gd name="T97" fmla="*/ 439 h 2068"/>
                  <a:gd name="T98" fmla="*/ 852 w 1078"/>
                  <a:gd name="T99" fmla="*/ 235 h 2068"/>
                  <a:gd name="T100" fmla="*/ 633 w 1078"/>
                  <a:gd name="T101" fmla="*/ 73 h 2068"/>
                  <a:gd name="T102" fmla="*/ 604 w 1078"/>
                  <a:gd name="T103" fmla="*/ 29 h 2068"/>
                  <a:gd name="T104" fmla="*/ 585 w 1078"/>
                  <a:gd name="T105" fmla="*/ 17 h 2068"/>
                  <a:gd name="T106" fmla="*/ 550 w 1078"/>
                  <a:gd name="T107" fmla="*/ 7 h 2068"/>
                  <a:gd name="T108" fmla="*/ 488 w 1078"/>
                  <a:gd name="T109" fmla="*/ 0 h 2068"/>
                  <a:gd name="T110" fmla="*/ 432 w 1078"/>
                  <a:gd name="T111" fmla="*/ 5 h 2068"/>
                  <a:gd name="T112" fmla="*/ 387 w 1078"/>
                  <a:gd name="T113" fmla="*/ 25 h 2068"/>
                  <a:gd name="T114" fmla="*/ 349 w 1078"/>
                  <a:gd name="T115" fmla="*/ 61 h 2068"/>
                  <a:gd name="T116" fmla="*/ 324 w 1078"/>
                  <a:gd name="T117" fmla="*/ 114 h 20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78"/>
                  <a:gd name="T178" fmla="*/ 0 h 2068"/>
                  <a:gd name="T179" fmla="*/ 1078 w 1078"/>
                  <a:gd name="T180" fmla="*/ 2068 h 20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78" h="2068">
                    <a:moveTo>
                      <a:pt x="324" y="114"/>
                    </a:moveTo>
                    <a:lnTo>
                      <a:pt x="294" y="133"/>
                    </a:lnTo>
                    <a:lnTo>
                      <a:pt x="254" y="151"/>
                    </a:lnTo>
                    <a:lnTo>
                      <a:pt x="198" y="185"/>
                    </a:lnTo>
                    <a:lnTo>
                      <a:pt x="182" y="194"/>
                    </a:lnTo>
                    <a:lnTo>
                      <a:pt x="169" y="204"/>
                    </a:lnTo>
                    <a:lnTo>
                      <a:pt x="159" y="212"/>
                    </a:lnTo>
                    <a:lnTo>
                      <a:pt x="151" y="222"/>
                    </a:lnTo>
                    <a:lnTo>
                      <a:pt x="146" y="233"/>
                    </a:lnTo>
                    <a:lnTo>
                      <a:pt x="141" y="245"/>
                    </a:lnTo>
                    <a:lnTo>
                      <a:pt x="137" y="259"/>
                    </a:lnTo>
                    <a:lnTo>
                      <a:pt x="134" y="275"/>
                    </a:lnTo>
                    <a:lnTo>
                      <a:pt x="90" y="346"/>
                    </a:lnTo>
                    <a:lnTo>
                      <a:pt x="68" y="361"/>
                    </a:lnTo>
                    <a:lnTo>
                      <a:pt x="57" y="376"/>
                    </a:lnTo>
                    <a:lnTo>
                      <a:pt x="54" y="390"/>
                    </a:lnTo>
                    <a:lnTo>
                      <a:pt x="56" y="408"/>
                    </a:lnTo>
                    <a:lnTo>
                      <a:pt x="47" y="435"/>
                    </a:lnTo>
                    <a:lnTo>
                      <a:pt x="0" y="485"/>
                    </a:lnTo>
                    <a:lnTo>
                      <a:pt x="0" y="526"/>
                    </a:lnTo>
                    <a:lnTo>
                      <a:pt x="14" y="587"/>
                    </a:lnTo>
                    <a:lnTo>
                      <a:pt x="71" y="653"/>
                    </a:lnTo>
                    <a:lnTo>
                      <a:pt x="103" y="682"/>
                    </a:lnTo>
                    <a:lnTo>
                      <a:pt x="141" y="699"/>
                    </a:lnTo>
                    <a:lnTo>
                      <a:pt x="136" y="744"/>
                    </a:lnTo>
                    <a:lnTo>
                      <a:pt x="173" y="797"/>
                    </a:lnTo>
                    <a:lnTo>
                      <a:pt x="183" y="880"/>
                    </a:lnTo>
                    <a:lnTo>
                      <a:pt x="197" y="926"/>
                    </a:lnTo>
                    <a:lnTo>
                      <a:pt x="220" y="946"/>
                    </a:lnTo>
                    <a:lnTo>
                      <a:pt x="220" y="967"/>
                    </a:lnTo>
                    <a:lnTo>
                      <a:pt x="226" y="1016"/>
                    </a:lnTo>
                    <a:lnTo>
                      <a:pt x="226" y="1094"/>
                    </a:lnTo>
                    <a:lnTo>
                      <a:pt x="226" y="1140"/>
                    </a:lnTo>
                    <a:lnTo>
                      <a:pt x="249" y="1206"/>
                    </a:lnTo>
                    <a:lnTo>
                      <a:pt x="281" y="1272"/>
                    </a:lnTo>
                    <a:lnTo>
                      <a:pt x="267" y="1343"/>
                    </a:lnTo>
                    <a:lnTo>
                      <a:pt x="237" y="1532"/>
                    </a:lnTo>
                    <a:lnTo>
                      <a:pt x="222" y="1553"/>
                    </a:lnTo>
                    <a:lnTo>
                      <a:pt x="213" y="1571"/>
                    </a:lnTo>
                    <a:lnTo>
                      <a:pt x="208" y="1588"/>
                    </a:lnTo>
                    <a:lnTo>
                      <a:pt x="208" y="1605"/>
                    </a:lnTo>
                    <a:lnTo>
                      <a:pt x="211" y="1623"/>
                    </a:lnTo>
                    <a:lnTo>
                      <a:pt x="218" y="1641"/>
                    </a:lnTo>
                    <a:lnTo>
                      <a:pt x="226" y="1660"/>
                    </a:lnTo>
                    <a:lnTo>
                      <a:pt x="237" y="1681"/>
                    </a:lnTo>
                    <a:lnTo>
                      <a:pt x="267" y="1695"/>
                    </a:lnTo>
                    <a:lnTo>
                      <a:pt x="272" y="1791"/>
                    </a:lnTo>
                    <a:lnTo>
                      <a:pt x="267" y="1848"/>
                    </a:lnTo>
                    <a:lnTo>
                      <a:pt x="252" y="1936"/>
                    </a:lnTo>
                    <a:lnTo>
                      <a:pt x="230" y="1958"/>
                    </a:lnTo>
                    <a:lnTo>
                      <a:pt x="211" y="1978"/>
                    </a:lnTo>
                    <a:lnTo>
                      <a:pt x="194" y="1997"/>
                    </a:lnTo>
                    <a:lnTo>
                      <a:pt x="184" y="2014"/>
                    </a:lnTo>
                    <a:lnTo>
                      <a:pt x="182" y="2031"/>
                    </a:lnTo>
                    <a:lnTo>
                      <a:pt x="189" y="2044"/>
                    </a:lnTo>
                    <a:lnTo>
                      <a:pt x="205" y="2057"/>
                    </a:lnTo>
                    <a:lnTo>
                      <a:pt x="236" y="2067"/>
                    </a:lnTo>
                    <a:lnTo>
                      <a:pt x="248" y="2068"/>
                    </a:lnTo>
                    <a:lnTo>
                      <a:pt x="259" y="2068"/>
                    </a:lnTo>
                    <a:lnTo>
                      <a:pt x="272" y="2067"/>
                    </a:lnTo>
                    <a:lnTo>
                      <a:pt x="283" y="2065"/>
                    </a:lnTo>
                    <a:lnTo>
                      <a:pt x="294" y="2060"/>
                    </a:lnTo>
                    <a:lnTo>
                      <a:pt x="306" y="2053"/>
                    </a:lnTo>
                    <a:lnTo>
                      <a:pt x="317" y="2045"/>
                    </a:lnTo>
                    <a:lnTo>
                      <a:pt x="330" y="2035"/>
                    </a:lnTo>
                    <a:lnTo>
                      <a:pt x="393" y="1944"/>
                    </a:lnTo>
                    <a:lnTo>
                      <a:pt x="403" y="1900"/>
                    </a:lnTo>
                    <a:lnTo>
                      <a:pt x="396" y="1848"/>
                    </a:lnTo>
                    <a:lnTo>
                      <a:pt x="409" y="1716"/>
                    </a:lnTo>
                    <a:lnTo>
                      <a:pt x="432" y="1702"/>
                    </a:lnTo>
                    <a:lnTo>
                      <a:pt x="447" y="1689"/>
                    </a:lnTo>
                    <a:lnTo>
                      <a:pt x="457" y="1678"/>
                    </a:lnTo>
                    <a:lnTo>
                      <a:pt x="463" y="1666"/>
                    </a:lnTo>
                    <a:lnTo>
                      <a:pt x="464" y="1653"/>
                    </a:lnTo>
                    <a:lnTo>
                      <a:pt x="463" y="1638"/>
                    </a:lnTo>
                    <a:lnTo>
                      <a:pt x="463" y="1619"/>
                    </a:lnTo>
                    <a:lnTo>
                      <a:pt x="461" y="1595"/>
                    </a:lnTo>
                    <a:lnTo>
                      <a:pt x="454" y="1464"/>
                    </a:lnTo>
                    <a:lnTo>
                      <a:pt x="454" y="1368"/>
                    </a:lnTo>
                    <a:lnTo>
                      <a:pt x="522" y="1150"/>
                    </a:lnTo>
                    <a:lnTo>
                      <a:pt x="538" y="1259"/>
                    </a:lnTo>
                    <a:lnTo>
                      <a:pt x="535" y="1365"/>
                    </a:lnTo>
                    <a:lnTo>
                      <a:pt x="560" y="1451"/>
                    </a:lnTo>
                    <a:lnTo>
                      <a:pt x="538" y="1532"/>
                    </a:lnTo>
                    <a:lnTo>
                      <a:pt x="538" y="1593"/>
                    </a:lnTo>
                    <a:lnTo>
                      <a:pt x="532" y="1585"/>
                    </a:lnTo>
                    <a:lnTo>
                      <a:pt x="529" y="1588"/>
                    </a:lnTo>
                    <a:lnTo>
                      <a:pt x="531" y="1599"/>
                    </a:lnTo>
                    <a:lnTo>
                      <a:pt x="535" y="1613"/>
                    </a:lnTo>
                    <a:lnTo>
                      <a:pt x="540" y="1629"/>
                    </a:lnTo>
                    <a:lnTo>
                      <a:pt x="551" y="1641"/>
                    </a:lnTo>
                    <a:lnTo>
                      <a:pt x="564" y="1648"/>
                    </a:lnTo>
                    <a:lnTo>
                      <a:pt x="580" y="1647"/>
                    </a:lnTo>
                    <a:lnTo>
                      <a:pt x="589" y="1709"/>
                    </a:lnTo>
                    <a:lnTo>
                      <a:pt x="590" y="1793"/>
                    </a:lnTo>
                    <a:lnTo>
                      <a:pt x="582" y="1852"/>
                    </a:lnTo>
                    <a:lnTo>
                      <a:pt x="583" y="1919"/>
                    </a:lnTo>
                    <a:lnTo>
                      <a:pt x="623" y="1965"/>
                    </a:lnTo>
                    <a:lnTo>
                      <a:pt x="661" y="2036"/>
                    </a:lnTo>
                    <a:lnTo>
                      <a:pt x="680" y="2042"/>
                    </a:lnTo>
                    <a:lnTo>
                      <a:pt x="698" y="2047"/>
                    </a:lnTo>
                    <a:lnTo>
                      <a:pt x="713" y="2049"/>
                    </a:lnTo>
                    <a:lnTo>
                      <a:pt x="729" y="2049"/>
                    </a:lnTo>
                    <a:lnTo>
                      <a:pt x="741" y="2048"/>
                    </a:lnTo>
                    <a:lnTo>
                      <a:pt x="752" y="2047"/>
                    </a:lnTo>
                    <a:lnTo>
                      <a:pt x="762" y="2044"/>
                    </a:lnTo>
                    <a:lnTo>
                      <a:pt x="772" y="2041"/>
                    </a:lnTo>
                    <a:lnTo>
                      <a:pt x="784" y="2033"/>
                    </a:lnTo>
                    <a:lnTo>
                      <a:pt x="791" y="2024"/>
                    </a:lnTo>
                    <a:lnTo>
                      <a:pt x="795" y="2012"/>
                    </a:lnTo>
                    <a:lnTo>
                      <a:pt x="794" y="1997"/>
                    </a:lnTo>
                    <a:lnTo>
                      <a:pt x="788" y="1981"/>
                    </a:lnTo>
                    <a:lnTo>
                      <a:pt x="776" y="1960"/>
                    </a:lnTo>
                    <a:lnTo>
                      <a:pt x="758" y="1937"/>
                    </a:lnTo>
                    <a:lnTo>
                      <a:pt x="734" y="1912"/>
                    </a:lnTo>
                    <a:lnTo>
                      <a:pt x="695" y="1842"/>
                    </a:lnTo>
                    <a:lnTo>
                      <a:pt x="704" y="1762"/>
                    </a:lnTo>
                    <a:lnTo>
                      <a:pt x="720" y="1656"/>
                    </a:lnTo>
                    <a:lnTo>
                      <a:pt x="741" y="1643"/>
                    </a:lnTo>
                    <a:lnTo>
                      <a:pt x="758" y="1630"/>
                    </a:lnTo>
                    <a:lnTo>
                      <a:pt x="769" y="1614"/>
                    </a:lnTo>
                    <a:lnTo>
                      <a:pt x="776" y="1599"/>
                    </a:lnTo>
                    <a:lnTo>
                      <a:pt x="780" y="1582"/>
                    </a:lnTo>
                    <a:lnTo>
                      <a:pt x="780" y="1562"/>
                    </a:lnTo>
                    <a:lnTo>
                      <a:pt x="777" y="1543"/>
                    </a:lnTo>
                    <a:lnTo>
                      <a:pt x="772" y="1522"/>
                    </a:lnTo>
                    <a:lnTo>
                      <a:pt x="756" y="1424"/>
                    </a:lnTo>
                    <a:lnTo>
                      <a:pt x="756" y="1322"/>
                    </a:lnTo>
                    <a:lnTo>
                      <a:pt x="763" y="1233"/>
                    </a:lnTo>
                    <a:lnTo>
                      <a:pt x="794" y="1124"/>
                    </a:lnTo>
                    <a:lnTo>
                      <a:pt x="778" y="920"/>
                    </a:lnTo>
                    <a:lnTo>
                      <a:pt x="794" y="862"/>
                    </a:lnTo>
                    <a:lnTo>
                      <a:pt x="794" y="791"/>
                    </a:lnTo>
                    <a:lnTo>
                      <a:pt x="794" y="714"/>
                    </a:lnTo>
                    <a:lnTo>
                      <a:pt x="852" y="593"/>
                    </a:lnTo>
                    <a:lnTo>
                      <a:pt x="910" y="593"/>
                    </a:lnTo>
                    <a:lnTo>
                      <a:pt x="961" y="632"/>
                    </a:lnTo>
                    <a:lnTo>
                      <a:pt x="1013" y="633"/>
                    </a:lnTo>
                    <a:lnTo>
                      <a:pt x="1047" y="627"/>
                    </a:lnTo>
                    <a:lnTo>
                      <a:pt x="1068" y="614"/>
                    </a:lnTo>
                    <a:lnTo>
                      <a:pt x="1076" y="593"/>
                    </a:lnTo>
                    <a:lnTo>
                      <a:pt x="1078" y="568"/>
                    </a:lnTo>
                    <a:lnTo>
                      <a:pt x="1072" y="537"/>
                    </a:lnTo>
                    <a:lnTo>
                      <a:pt x="1065" y="502"/>
                    </a:lnTo>
                    <a:lnTo>
                      <a:pt x="1057" y="465"/>
                    </a:lnTo>
                    <a:lnTo>
                      <a:pt x="997" y="439"/>
                    </a:lnTo>
                    <a:lnTo>
                      <a:pt x="939" y="439"/>
                    </a:lnTo>
                    <a:lnTo>
                      <a:pt x="934" y="384"/>
                    </a:lnTo>
                    <a:lnTo>
                      <a:pt x="888" y="350"/>
                    </a:lnTo>
                    <a:lnTo>
                      <a:pt x="852" y="235"/>
                    </a:lnTo>
                    <a:lnTo>
                      <a:pt x="795" y="181"/>
                    </a:lnTo>
                    <a:lnTo>
                      <a:pt x="737" y="122"/>
                    </a:lnTo>
                    <a:lnTo>
                      <a:pt x="633" y="73"/>
                    </a:lnTo>
                    <a:lnTo>
                      <a:pt x="622" y="53"/>
                    </a:lnTo>
                    <a:lnTo>
                      <a:pt x="612" y="38"/>
                    </a:lnTo>
                    <a:lnTo>
                      <a:pt x="604" y="29"/>
                    </a:lnTo>
                    <a:lnTo>
                      <a:pt x="597" y="23"/>
                    </a:lnTo>
                    <a:lnTo>
                      <a:pt x="592" y="19"/>
                    </a:lnTo>
                    <a:lnTo>
                      <a:pt x="585" y="17"/>
                    </a:lnTo>
                    <a:lnTo>
                      <a:pt x="579" y="14"/>
                    </a:lnTo>
                    <a:lnTo>
                      <a:pt x="572" y="12"/>
                    </a:lnTo>
                    <a:lnTo>
                      <a:pt x="550" y="7"/>
                    </a:lnTo>
                    <a:lnTo>
                      <a:pt x="528" y="3"/>
                    </a:lnTo>
                    <a:lnTo>
                      <a:pt x="507" y="1"/>
                    </a:lnTo>
                    <a:lnTo>
                      <a:pt x="488" y="0"/>
                    </a:lnTo>
                    <a:lnTo>
                      <a:pt x="468" y="0"/>
                    </a:lnTo>
                    <a:lnTo>
                      <a:pt x="450" y="2"/>
                    </a:lnTo>
                    <a:lnTo>
                      <a:pt x="432" y="5"/>
                    </a:lnTo>
                    <a:lnTo>
                      <a:pt x="416" y="11"/>
                    </a:lnTo>
                    <a:lnTo>
                      <a:pt x="400" y="17"/>
                    </a:lnTo>
                    <a:lnTo>
                      <a:pt x="387" y="25"/>
                    </a:lnTo>
                    <a:lnTo>
                      <a:pt x="373" y="35"/>
                    </a:lnTo>
                    <a:lnTo>
                      <a:pt x="360" y="47"/>
                    </a:lnTo>
                    <a:lnTo>
                      <a:pt x="349" y="61"/>
                    </a:lnTo>
                    <a:lnTo>
                      <a:pt x="339" y="77"/>
                    </a:lnTo>
                    <a:lnTo>
                      <a:pt x="331" y="95"/>
                    </a:lnTo>
                    <a:lnTo>
                      <a:pt x="324" y="114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Freeform 1567"/>
              <p:cNvSpPr>
                <a:spLocks/>
              </p:cNvSpPr>
              <p:nvPr/>
            </p:nvSpPr>
            <p:spPr bwMode="auto">
              <a:xfrm>
                <a:off x="3365" y="258"/>
                <a:ext cx="333" cy="258"/>
              </a:xfrm>
              <a:custGeom>
                <a:avLst/>
                <a:gdLst>
                  <a:gd name="T0" fmla="*/ 306 w 333"/>
                  <a:gd name="T1" fmla="*/ 144 h 258"/>
                  <a:gd name="T2" fmla="*/ 283 w 333"/>
                  <a:gd name="T3" fmla="*/ 103 h 258"/>
                  <a:gd name="T4" fmla="*/ 241 w 333"/>
                  <a:gd name="T5" fmla="*/ 23 h 258"/>
                  <a:gd name="T6" fmla="*/ 205 w 333"/>
                  <a:gd name="T7" fmla="*/ 10 h 258"/>
                  <a:gd name="T8" fmla="*/ 172 w 333"/>
                  <a:gd name="T9" fmla="*/ 2 h 258"/>
                  <a:gd name="T10" fmla="*/ 140 w 333"/>
                  <a:gd name="T11" fmla="*/ 0 h 258"/>
                  <a:gd name="T12" fmla="*/ 111 w 333"/>
                  <a:gd name="T13" fmla="*/ 2 h 258"/>
                  <a:gd name="T14" fmla="*/ 85 w 333"/>
                  <a:gd name="T15" fmla="*/ 11 h 258"/>
                  <a:gd name="T16" fmla="*/ 61 w 333"/>
                  <a:gd name="T17" fmla="*/ 23 h 258"/>
                  <a:gd name="T18" fmla="*/ 40 w 333"/>
                  <a:gd name="T19" fmla="*/ 41 h 258"/>
                  <a:gd name="T20" fmla="*/ 22 w 333"/>
                  <a:gd name="T21" fmla="*/ 64 h 258"/>
                  <a:gd name="T22" fmla="*/ 0 w 333"/>
                  <a:gd name="T23" fmla="*/ 117 h 258"/>
                  <a:gd name="T24" fmla="*/ 7 w 333"/>
                  <a:gd name="T25" fmla="*/ 178 h 258"/>
                  <a:gd name="T26" fmla="*/ 16 w 333"/>
                  <a:gd name="T27" fmla="*/ 197 h 258"/>
                  <a:gd name="T28" fmla="*/ 9 w 333"/>
                  <a:gd name="T29" fmla="*/ 213 h 258"/>
                  <a:gd name="T30" fmla="*/ 3 w 333"/>
                  <a:gd name="T31" fmla="*/ 226 h 258"/>
                  <a:gd name="T32" fmla="*/ 0 w 333"/>
                  <a:gd name="T33" fmla="*/ 237 h 258"/>
                  <a:gd name="T34" fmla="*/ 2 w 333"/>
                  <a:gd name="T35" fmla="*/ 245 h 258"/>
                  <a:gd name="T36" fmla="*/ 6 w 333"/>
                  <a:gd name="T37" fmla="*/ 251 h 258"/>
                  <a:gd name="T38" fmla="*/ 16 w 333"/>
                  <a:gd name="T39" fmla="*/ 256 h 258"/>
                  <a:gd name="T40" fmla="*/ 31 w 333"/>
                  <a:gd name="T41" fmla="*/ 258 h 258"/>
                  <a:gd name="T42" fmla="*/ 53 w 333"/>
                  <a:gd name="T43" fmla="*/ 258 h 258"/>
                  <a:gd name="T44" fmla="*/ 153 w 333"/>
                  <a:gd name="T45" fmla="*/ 251 h 258"/>
                  <a:gd name="T46" fmla="*/ 222 w 333"/>
                  <a:gd name="T47" fmla="*/ 231 h 258"/>
                  <a:gd name="T48" fmla="*/ 280 w 333"/>
                  <a:gd name="T49" fmla="*/ 222 h 258"/>
                  <a:gd name="T50" fmla="*/ 294 w 333"/>
                  <a:gd name="T51" fmla="*/ 215 h 258"/>
                  <a:gd name="T52" fmla="*/ 308 w 333"/>
                  <a:gd name="T53" fmla="*/ 207 h 258"/>
                  <a:gd name="T54" fmla="*/ 319 w 333"/>
                  <a:gd name="T55" fmla="*/ 197 h 258"/>
                  <a:gd name="T56" fmla="*/ 329 w 333"/>
                  <a:gd name="T57" fmla="*/ 187 h 258"/>
                  <a:gd name="T58" fmla="*/ 333 w 333"/>
                  <a:gd name="T59" fmla="*/ 177 h 258"/>
                  <a:gd name="T60" fmla="*/ 331 w 333"/>
                  <a:gd name="T61" fmla="*/ 166 h 258"/>
                  <a:gd name="T62" fmla="*/ 323 w 333"/>
                  <a:gd name="T63" fmla="*/ 155 h 258"/>
                  <a:gd name="T64" fmla="*/ 306 w 333"/>
                  <a:gd name="T65" fmla="*/ 144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3"/>
                  <a:gd name="T100" fmla="*/ 0 h 258"/>
                  <a:gd name="T101" fmla="*/ 333 w 333"/>
                  <a:gd name="T102" fmla="*/ 258 h 2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3" h="258">
                    <a:moveTo>
                      <a:pt x="306" y="144"/>
                    </a:moveTo>
                    <a:lnTo>
                      <a:pt x="283" y="103"/>
                    </a:lnTo>
                    <a:lnTo>
                      <a:pt x="241" y="23"/>
                    </a:lnTo>
                    <a:lnTo>
                      <a:pt x="205" y="10"/>
                    </a:lnTo>
                    <a:lnTo>
                      <a:pt x="172" y="2"/>
                    </a:lnTo>
                    <a:lnTo>
                      <a:pt x="140" y="0"/>
                    </a:lnTo>
                    <a:lnTo>
                      <a:pt x="111" y="2"/>
                    </a:lnTo>
                    <a:lnTo>
                      <a:pt x="85" y="11"/>
                    </a:lnTo>
                    <a:lnTo>
                      <a:pt x="61" y="23"/>
                    </a:lnTo>
                    <a:lnTo>
                      <a:pt x="40" y="41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7" y="178"/>
                    </a:lnTo>
                    <a:lnTo>
                      <a:pt x="16" y="197"/>
                    </a:lnTo>
                    <a:lnTo>
                      <a:pt x="9" y="213"/>
                    </a:lnTo>
                    <a:lnTo>
                      <a:pt x="3" y="226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16" y="256"/>
                    </a:lnTo>
                    <a:lnTo>
                      <a:pt x="31" y="258"/>
                    </a:lnTo>
                    <a:lnTo>
                      <a:pt x="53" y="258"/>
                    </a:lnTo>
                    <a:lnTo>
                      <a:pt x="153" y="251"/>
                    </a:lnTo>
                    <a:lnTo>
                      <a:pt x="222" y="231"/>
                    </a:lnTo>
                    <a:lnTo>
                      <a:pt x="280" y="222"/>
                    </a:lnTo>
                    <a:lnTo>
                      <a:pt x="294" y="215"/>
                    </a:lnTo>
                    <a:lnTo>
                      <a:pt x="308" y="207"/>
                    </a:lnTo>
                    <a:lnTo>
                      <a:pt x="319" y="197"/>
                    </a:lnTo>
                    <a:lnTo>
                      <a:pt x="329" y="187"/>
                    </a:lnTo>
                    <a:lnTo>
                      <a:pt x="333" y="177"/>
                    </a:lnTo>
                    <a:lnTo>
                      <a:pt x="331" y="166"/>
                    </a:lnTo>
                    <a:lnTo>
                      <a:pt x="323" y="155"/>
                    </a:lnTo>
                    <a:lnTo>
                      <a:pt x="306" y="144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Freeform 1568"/>
              <p:cNvSpPr>
                <a:spLocks/>
              </p:cNvSpPr>
              <p:nvPr/>
            </p:nvSpPr>
            <p:spPr bwMode="auto">
              <a:xfrm>
                <a:off x="3403" y="419"/>
                <a:ext cx="252" cy="311"/>
              </a:xfrm>
              <a:custGeom>
                <a:avLst/>
                <a:gdLst>
                  <a:gd name="T0" fmla="*/ 12 w 252"/>
                  <a:gd name="T1" fmla="*/ 56 h 311"/>
                  <a:gd name="T2" fmla="*/ 0 w 252"/>
                  <a:gd name="T3" fmla="*/ 73 h 311"/>
                  <a:gd name="T4" fmla="*/ 8 w 252"/>
                  <a:gd name="T5" fmla="*/ 90 h 311"/>
                  <a:gd name="T6" fmla="*/ 19 w 252"/>
                  <a:gd name="T7" fmla="*/ 110 h 311"/>
                  <a:gd name="T8" fmla="*/ 23 w 252"/>
                  <a:gd name="T9" fmla="*/ 127 h 311"/>
                  <a:gd name="T10" fmla="*/ 41 w 252"/>
                  <a:gd name="T11" fmla="*/ 151 h 311"/>
                  <a:gd name="T12" fmla="*/ 65 w 252"/>
                  <a:gd name="T13" fmla="*/ 173 h 311"/>
                  <a:gd name="T14" fmla="*/ 69 w 252"/>
                  <a:gd name="T15" fmla="*/ 193 h 311"/>
                  <a:gd name="T16" fmla="*/ 69 w 252"/>
                  <a:gd name="T17" fmla="*/ 238 h 311"/>
                  <a:gd name="T18" fmla="*/ 99 w 252"/>
                  <a:gd name="T19" fmla="*/ 281 h 311"/>
                  <a:gd name="T20" fmla="*/ 148 w 252"/>
                  <a:gd name="T21" fmla="*/ 311 h 311"/>
                  <a:gd name="T22" fmla="*/ 203 w 252"/>
                  <a:gd name="T23" fmla="*/ 268 h 311"/>
                  <a:gd name="T24" fmla="*/ 219 w 252"/>
                  <a:gd name="T25" fmla="*/ 227 h 311"/>
                  <a:gd name="T26" fmla="*/ 224 w 252"/>
                  <a:gd name="T27" fmla="*/ 185 h 311"/>
                  <a:gd name="T28" fmla="*/ 220 w 252"/>
                  <a:gd name="T29" fmla="*/ 144 h 311"/>
                  <a:gd name="T30" fmla="*/ 224 w 252"/>
                  <a:gd name="T31" fmla="*/ 133 h 311"/>
                  <a:gd name="T32" fmla="*/ 228 w 252"/>
                  <a:gd name="T33" fmla="*/ 126 h 311"/>
                  <a:gd name="T34" fmla="*/ 231 w 252"/>
                  <a:gd name="T35" fmla="*/ 115 h 311"/>
                  <a:gd name="T36" fmla="*/ 232 w 252"/>
                  <a:gd name="T37" fmla="*/ 95 h 311"/>
                  <a:gd name="T38" fmla="*/ 242 w 252"/>
                  <a:gd name="T39" fmla="*/ 88 h 311"/>
                  <a:gd name="T40" fmla="*/ 248 w 252"/>
                  <a:gd name="T41" fmla="*/ 82 h 311"/>
                  <a:gd name="T42" fmla="*/ 249 w 252"/>
                  <a:gd name="T43" fmla="*/ 73 h 311"/>
                  <a:gd name="T44" fmla="*/ 250 w 252"/>
                  <a:gd name="T45" fmla="*/ 61 h 311"/>
                  <a:gd name="T46" fmla="*/ 252 w 252"/>
                  <a:gd name="T47" fmla="*/ 23 h 311"/>
                  <a:gd name="T48" fmla="*/ 214 w 252"/>
                  <a:gd name="T49" fmla="*/ 0 h 311"/>
                  <a:gd name="T50" fmla="*/ 153 w 252"/>
                  <a:gd name="T51" fmla="*/ 16 h 311"/>
                  <a:gd name="T52" fmla="*/ 92 w 252"/>
                  <a:gd name="T53" fmla="*/ 29 h 311"/>
                  <a:gd name="T54" fmla="*/ 23 w 252"/>
                  <a:gd name="T55" fmla="*/ 43 h 311"/>
                  <a:gd name="T56" fmla="*/ 12 w 252"/>
                  <a:gd name="T57" fmla="*/ 56 h 3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2"/>
                  <a:gd name="T88" fmla="*/ 0 h 311"/>
                  <a:gd name="T89" fmla="*/ 252 w 252"/>
                  <a:gd name="T90" fmla="*/ 311 h 3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2" h="311">
                    <a:moveTo>
                      <a:pt x="12" y="56"/>
                    </a:moveTo>
                    <a:lnTo>
                      <a:pt x="0" y="73"/>
                    </a:lnTo>
                    <a:lnTo>
                      <a:pt x="8" y="90"/>
                    </a:lnTo>
                    <a:lnTo>
                      <a:pt x="19" y="110"/>
                    </a:lnTo>
                    <a:lnTo>
                      <a:pt x="23" y="127"/>
                    </a:lnTo>
                    <a:lnTo>
                      <a:pt x="41" y="151"/>
                    </a:lnTo>
                    <a:lnTo>
                      <a:pt x="65" y="173"/>
                    </a:lnTo>
                    <a:lnTo>
                      <a:pt x="69" y="193"/>
                    </a:lnTo>
                    <a:lnTo>
                      <a:pt x="69" y="238"/>
                    </a:lnTo>
                    <a:lnTo>
                      <a:pt x="99" y="281"/>
                    </a:lnTo>
                    <a:lnTo>
                      <a:pt x="148" y="311"/>
                    </a:lnTo>
                    <a:lnTo>
                      <a:pt x="203" y="268"/>
                    </a:lnTo>
                    <a:lnTo>
                      <a:pt x="219" y="227"/>
                    </a:lnTo>
                    <a:lnTo>
                      <a:pt x="224" y="185"/>
                    </a:lnTo>
                    <a:lnTo>
                      <a:pt x="220" y="144"/>
                    </a:lnTo>
                    <a:lnTo>
                      <a:pt x="224" y="133"/>
                    </a:lnTo>
                    <a:lnTo>
                      <a:pt x="228" y="126"/>
                    </a:lnTo>
                    <a:lnTo>
                      <a:pt x="231" y="115"/>
                    </a:lnTo>
                    <a:lnTo>
                      <a:pt x="232" y="95"/>
                    </a:lnTo>
                    <a:lnTo>
                      <a:pt x="242" y="88"/>
                    </a:lnTo>
                    <a:lnTo>
                      <a:pt x="248" y="82"/>
                    </a:lnTo>
                    <a:lnTo>
                      <a:pt x="249" y="73"/>
                    </a:lnTo>
                    <a:lnTo>
                      <a:pt x="250" y="61"/>
                    </a:lnTo>
                    <a:lnTo>
                      <a:pt x="252" y="23"/>
                    </a:lnTo>
                    <a:lnTo>
                      <a:pt x="214" y="0"/>
                    </a:lnTo>
                    <a:lnTo>
                      <a:pt x="153" y="16"/>
                    </a:lnTo>
                    <a:lnTo>
                      <a:pt x="92" y="29"/>
                    </a:lnTo>
                    <a:lnTo>
                      <a:pt x="23" y="43"/>
                    </a:lnTo>
                    <a:lnTo>
                      <a:pt x="12" y="56"/>
                    </a:lnTo>
                    <a:close/>
                  </a:path>
                </a:pathLst>
              </a:custGeom>
              <a:solidFill>
                <a:srgbClr val="722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Freeform 1569"/>
              <p:cNvSpPr>
                <a:spLocks/>
              </p:cNvSpPr>
              <p:nvPr/>
            </p:nvSpPr>
            <p:spPr bwMode="auto">
              <a:xfrm>
                <a:off x="3428" y="484"/>
                <a:ext cx="102" cy="92"/>
              </a:xfrm>
              <a:custGeom>
                <a:avLst/>
                <a:gdLst>
                  <a:gd name="T0" fmla="*/ 0 w 102"/>
                  <a:gd name="T1" fmla="*/ 13 h 92"/>
                  <a:gd name="T2" fmla="*/ 5 w 102"/>
                  <a:gd name="T3" fmla="*/ 2 h 92"/>
                  <a:gd name="T4" fmla="*/ 20 w 102"/>
                  <a:gd name="T5" fmla="*/ 0 h 92"/>
                  <a:gd name="T6" fmla="*/ 36 w 102"/>
                  <a:gd name="T7" fmla="*/ 8 h 92"/>
                  <a:gd name="T8" fmla="*/ 58 w 102"/>
                  <a:gd name="T9" fmla="*/ 2 h 92"/>
                  <a:gd name="T10" fmla="*/ 67 w 102"/>
                  <a:gd name="T11" fmla="*/ 6 h 92"/>
                  <a:gd name="T12" fmla="*/ 72 w 102"/>
                  <a:gd name="T13" fmla="*/ 19 h 92"/>
                  <a:gd name="T14" fmla="*/ 69 w 102"/>
                  <a:gd name="T15" fmla="*/ 32 h 92"/>
                  <a:gd name="T16" fmla="*/ 79 w 102"/>
                  <a:gd name="T17" fmla="*/ 42 h 92"/>
                  <a:gd name="T18" fmla="*/ 95 w 102"/>
                  <a:gd name="T19" fmla="*/ 42 h 92"/>
                  <a:gd name="T20" fmla="*/ 102 w 102"/>
                  <a:gd name="T21" fmla="*/ 51 h 92"/>
                  <a:gd name="T22" fmla="*/ 90 w 102"/>
                  <a:gd name="T23" fmla="*/ 53 h 92"/>
                  <a:gd name="T24" fmla="*/ 72 w 102"/>
                  <a:gd name="T25" fmla="*/ 62 h 92"/>
                  <a:gd name="T26" fmla="*/ 61 w 102"/>
                  <a:gd name="T27" fmla="*/ 67 h 92"/>
                  <a:gd name="T28" fmla="*/ 55 w 102"/>
                  <a:gd name="T29" fmla="*/ 78 h 92"/>
                  <a:gd name="T30" fmla="*/ 56 w 102"/>
                  <a:gd name="T31" fmla="*/ 92 h 92"/>
                  <a:gd name="T32" fmla="*/ 41 w 102"/>
                  <a:gd name="T33" fmla="*/ 80 h 92"/>
                  <a:gd name="T34" fmla="*/ 36 w 102"/>
                  <a:gd name="T35" fmla="*/ 66 h 92"/>
                  <a:gd name="T36" fmla="*/ 40 w 102"/>
                  <a:gd name="T37" fmla="*/ 41 h 92"/>
                  <a:gd name="T38" fmla="*/ 25 w 102"/>
                  <a:gd name="T39" fmla="*/ 29 h 92"/>
                  <a:gd name="T40" fmla="*/ 20 w 102"/>
                  <a:gd name="T41" fmla="*/ 44 h 92"/>
                  <a:gd name="T42" fmla="*/ 9 w 102"/>
                  <a:gd name="T43" fmla="*/ 35 h 92"/>
                  <a:gd name="T44" fmla="*/ 0 w 102"/>
                  <a:gd name="T45" fmla="*/ 13 h 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"/>
                  <a:gd name="T70" fmla="*/ 0 h 92"/>
                  <a:gd name="T71" fmla="*/ 102 w 102"/>
                  <a:gd name="T72" fmla="*/ 92 h 9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" h="92">
                    <a:moveTo>
                      <a:pt x="0" y="13"/>
                    </a:moveTo>
                    <a:lnTo>
                      <a:pt x="5" y="2"/>
                    </a:lnTo>
                    <a:lnTo>
                      <a:pt x="20" y="0"/>
                    </a:lnTo>
                    <a:lnTo>
                      <a:pt x="36" y="8"/>
                    </a:lnTo>
                    <a:lnTo>
                      <a:pt x="58" y="2"/>
                    </a:lnTo>
                    <a:lnTo>
                      <a:pt x="67" y="6"/>
                    </a:lnTo>
                    <a:lnTo>
                      <a:pt x="72" y="19"/>
                    </a:lnTo>
                    <a:lnTo>
                      <a:pt x="69" y="32"/>
                    </a:lnTo>
                    <a:lnTo>
                      <a:pt x="79" y="42"/>
                    </a:lnTo>
                    <a:lnTo>
                      <a:pt x="95" y="42"/>
                    </a:lnTo>
                    <a:lnTo>
                      <a:pt x="102" y="51"/>
                    </a:lnTo>
                    <a:lnTo>
                      <a:pt x="90" y="53"/>
                    </a:lnTo>
                    <a:lnTo>
                      <a:pt x="72" y="62"/>
                    </a:lnTo>
                    <a:lnTo>
                      <a:pt x="61" y="67"/>
                    </a:lnTo>
                    <a:lnTo>
                      <a:pt x="55" y="78"/>
                    </a:lnTo>
                    <a:lnTo>
                      <a:pt x="56" y="92"/>
                    </a:lnTo>
                    <a:lnTo>
                      <a:pt x="41" y="80"/>
                    </a:lnTo>
                    <a:lnTo>
                      <a:pt x="36" y="66"/>
                    </a:lnTo>
                    <a:lnTo>
                      <a:pt x="40" y="41"/>
                    </a:lnTo>
                    <a:lnTo>
                      <a:pt x="25" y="29"/>
                    </a:lnTo>
                    <a:lnTo>
                      <a:pt x="20" y="44"/>
                    </a:lnTo>
                    <a:lnTo>
                      <a:pt x="9" y="3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Freeform 1570"/>
              <p:cNvSpPr>
                <a:spLocks/>
              </p:cNvSpPr>
              <p:nvPr/>
            </p:nvSpPr>
            <p:spPr bwMode="auto">
              <a:xfrm>
                <a:off x="3509" y="477"/>
                <a:ext cx="20" cy="36"/>
              </a:xfrm>
              <a:custGeom>
                <a:avLst/>
                <a:gdLst>
                  <a:gd name="T0" fmla="*/ 0 w 20"/>
                  <a:gd name="T1" fmla="*/ 1 h 36"/>
                  <a:gd name="T2" fmla="*/ 9 w 20"/>
                  <a:gd name="T3" fmla="*/ 0 h 36"/>
                  <a:gd name="T4" fmla="*/ 11 w 20"/>
                  <a:gd name="T5" fmla="*/ 10 h 36"/>
                  <a:gd name="T6" fmla="*/ 20 w 20"/>
                  <a:gd name="T7" fmla="*/ 31 h 36"/>
                  <a:gd name="T8" fmla="*/ 16 w 20"/>
                  <a:gd name="T9" fmla="*/ 34 h 36"/>
                  <a:gd name="T10" fmla="*/ 10 w 20"/>
                  <a:gd name="T11" fmla="*/ 36 h 36"/>
                  <a:gd name="T12" fmla="*/ 4 w 20"/>
                  <a:gd name="T13" fmla="*/ 36 h 36"/>
                  <a:gd name="T14" fmla="*/ 0 w 20"/>
                  <a:gd name="T15" fmla="*/ 32 h 36"/>
                  <a:gd name="T16" fmla="*/ 0 w 20"/>
                  <a:gd name="T17" fmla="*/ 1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6"/>
                  <a:gd name="T29" fmla="*/ 20 w 20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6">
                    <a:moveTo>
                      <a:pt x="0" y="1"/>
                    </a:moveTo>
                    <a:lnTo>
                      <a:pt x="9" y="0"/>
                    </a:lnTo>
                    <a:lnTo>
                      <a:pt x="11" y="10"/>
                    </a:lnTo>
                    <a:lnTo>
                      <a:pt x="20" y="31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Freeform 1571"/>
              <p:cNvSpPr>
                <a:spLocks/>
              </p:cNvSpPr>
              <p:nvPr/>
            </p:nvSpPr>
            <p:spPr bwMode="auto">
              <a:xfrm>
                <a:off x="3547" y="459"/>
                <a:ext cx="63" cy="57"/>
              </a:xfrm>
              <a:custGeom>
                <a:avLst/>
                <a:gdLst>
                  <a:gd name="T0" fmla="*/ 0 w 63"/>
                  <a:gd name="T1" fmla="*/ 12 h 57"/>
                  <a:gd name="T2" fmla="*/ 30 w 63"/>
                  <a:gd name="T3" fmla="*/ 0 h 57"/>
                  <a:gd name="T4" fmla="*/ 50 w 63"/>
                  <a:gd name="T5" fmla="*/ 2 h 57"/>
                  <a:gd name="T6" fmla="*/ 63 w 63"/>
                  <a:gd name="T7" fmla="*/ 19 h 57"/>
                  <a:gd name="T8" fmla="*/ 63 w 63"/>
                  <a:gd name="T9" fmla="*/ 40 h 57"/>
                  <a:gd name="T10" fmla="*/ 50 w 63"/>
                  <a:gd name="T11" fmla="*/ 37 h 57"/>
                  <a:gd name="T12" fmla="*/ 37 w 63"/>
                  <a:gd name="T13" fmla="*/ 48 h 57"/>
                  <a:gd name="T14" fmla="*/ 48 w 63"/>
                  <a:gd name="T15" fmla="*/ 57 h 57"/>
                  <a:gd name="T16" fmla="*/ 26 w 63"/>
                  <a:gd name="T17" fmla="*/ 54 h 57"/>
                  <a:gd name="T18" fmla="*/ 11 w 63"/>
                  <a:gd name="T19" fmla="*/ 40 h 57"/>
                  <a:gd name="T20" fmla="*/ 5 w 63"/>
                  <a:gd name="T21" fmla="*/ 27 h 57"/>
                  <a:gd name="T22" fmla="*/ 0 w 63"/>
                  <a:gd name="T23" fmla="*/ 1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"/>
                  <a:gd name="T37" fmla="*/ 0 h 57"/>
                  <a:gd name="T38" fmla="*/ 63 w 63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" h="57">
                    <a:moveTo>
                      <a:pt x="0" y="12"/>
                    </a:moveTo>
                    <a:lnTo>
                      <a:pt x="30" y="0"/>
                    </a:lnTo>
                    <a:lnTo>
                      <a:pt x="50" y="2"/>
                    </a:lnTo>
                    <a:lnTo>
                      <a:pt x="63" y="19"/>
                    </a:lnTo>
                    <a:lnTo>
                      <a:pt x="63" y="40"/>
                    </a:lnTo>
                    <a:lnTo>
                      <a:pt x="50" y="37"/>
                    </a:lnTo>
                    <a:lnTo>
                      <a:pt x="37" y="48"/>
                    </a:lnTo>
                    <a:lnTo>
                      <a:pt x="48" y="57"/>
                    </a:lnTo>
                    <a:lnTo>
                      <a:pt x="26" y="54"/>
                    </a:lnTo>
                    <a:lnTo>
                      <a:pt x="11" y="40"/>
                    </a:lnTo>
                    <a:lnTo>
                      <a:pt x="5" y="2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Freeform 1572"/>
              <p:cNvSpPr>
                <a:spLocks/>
              </p:cNvSpPr>
              <p:nvPr/>
            </p:nvSpPr>
            <p:spPr bwMode="auto">
              <a:xfrm>
                <a:off x="3497" y="567"/>
                <a:ext cx="83" cy="31"/>
              </a:xfrm>
              <a:custGeom>
                <a:avLst/>
                <a:gdLst>
                  <a:gd name="T0" fmla="*/ 0 w 83"/>
                  <a:gd name="T1" fmla="*/ 2 h 31"/>
                  <a:gd name="T2" fmla="*/ 21 w 83"/>
                  <a:gd name="T3" fmla="*/ 6 h 31"/>
                  <a:gd name="T4" fmla="*/ 41 w 83"/>
                  <a:gd name="T5" fmla="*/ 6 h 31"/>
                  <a:gd name="T6" fmla="*/ 58 w 83"/>
                  <a:gd name="T7" fmla="*/ 2 h 31"/>
                  <a:gd name="T8" fmla="*/ 83 w 83"/>
                  <a:gd name="T9" fmla="*/ 0 h 31"/>
                  <a:gd name="T10" fmla="*/ 83 w 83"/>
                  <a:gd name="T11" fmla="*/ 12 h 31"/>
                  <a:gd name="T12" fmla="*/ 69 w 83"/>
                  <a:gd name="T13" fmla="*/ 23 h 31"/>
                  <a:gd name="T14" fmla="*/ 43 w 83"/>
                  <a:gd name="T15" fmla="*/ 31 h 31"/>
                  <a:gd name="T16" fmla="*/ 15 w 83"/>
                  <a:gd name="T17" fmla="*/ 31 h 31"/>
                  <a:gd name="T18" fmla="*/ 0 w 83"/>
                  <a:gd name="T19" fmla="*/ 20 h 31"/>
                  <a:gd name="T20" fmla="*/ 0 w 83"/>
                  <a:gd name="T21" fmla="*/ 2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"/>
                  <a:gd name="T34" fmla="*/ 0 h 31"/>
                  <a:gd name="T35" fmla="*/ 83 w 8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" h="31">
                    <a:moveTo>
                      <a:pt x="0" y="2"/>
                    </a:moveTo>
                    <a:lnTo>
                      <a:pt x="21" y="6"/>
                    </a:lnTo>
                    <a:lnTo>
                      <a:pt x="41" y="6"/>
                    </a:lnTo>
                    <a:lnTo>
                      <a:pt x="58" y="2"/>
                    </a:lnTo>
                    <a:lnTo>
                      <a:pt x="83" y="0"/>
                    </a:lnTo>
                    <a:lnTo>
                      <a:pt x="83" y="12"/>
                    </a:lnTo>
                    <a:lnTo>
                      <a:pt x="69" y="23"/>
                    </a:lnTo>
                    <a:lnTo>
                      <a:pt x="43" y="31"/>
                    </a:lnTo>
                    <a:lnTo>
                      <a:pt x="15" y="31"/>
                    </a:lnTo>
                    <a:lnTo>
                      <a:pt x="0" y="2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Freeform 1573"/>
              <p:cNvSpPr>
                <a:spLocks/>
              </p:cNvSpPr>
              <p:nvPr/>
            </p:nvSpPr>
            <p:spPr bwMode="auto">
              <a:xfrm>
                <a:off x="3374" y="373"/>
                <a:ext cx="289" cy="83"/>
              </a:xfrm>
              <a:custGeom>
                <a:avLst/>
                <a:gdLst>
                  <a:gd name="T0" fmla="*/ 0 w 289"/>
                  <a:gd name="T1" fmla="*/ 64 h 83"/>
                  <a:gd name="T2" fmla="*/ 47 w 289"/>
                  <a:gd name="T3" fmla="*/ 41 h 83"/>
                  <a:gd name="T4" fmla="*/ 131 w 289"/>
                  <a:gd name="T5" fmla="*/ 15 h 83"/>
                  <a:gd name="T6" fmla="*/ 187 w 289"/>
                  <a:gd name="T7" fmla="*/ 9 h 83"/>
                  <a:gd name="T8" fmla="*/ 279 w 289"/>
                  <a:gd name="T9" fmla="*/ 0 h 83"/>
                  <a:gd name="T10" fmla="*/ 289 w 289"/>
                  <a:gd name="T11" fmla="*/ 23 h 83"/>
                  <a:gd name="T12" fmla="*/ 228 w 289"/>
                  <a:gd name="T13" fmla="*/ 23 h 83"/>
                  <a:gd name="T14" fmla="*/ 167 w 289"/>
                  <a:gd name="T15" fmla="*/ 28 h 83"/>
                  <a:gd name="T16" fmla="*/ 99 w 289"/>
                  <a:gd name="T17" fmla="*/ 41 h 83"/>
                  <a:gd name="T18" fmla="*/ 54 w 289"/>
                  <a:gd name="T19" fmla="*/ 53 h 83"/>
                  <a:gd name="T20" fmla="*/ 5 w 289"/>
                  <a:gd name="T21" fmla="*/ 83 h 83"/>
                  <a:gd name="T22" fmla="*/ 0 w 289"/>
                  <a:gd name="T23" fmla="*/ 64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9"/>
                  <a:gd name="T37" fmla="*/ 0 h 83"/>
                  <a:gd name="T38" fmla="*/ 289 w 289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9" h="83">
                    <a:moveTo>
                      <a:pt x="0" y="64"/>
                    </a:moveTo>
                    <a:lnTo>
                      <a:pt x="47" y="41"/>
                    </a:lnTo>
                    <a:lnTo>
                      <a:pt x="131" y="15"/>
                    </a:lnTo>
                    <a:lnTo>
                      <a:pt x="187" y="9"/>
                    </a:lnTo>
                    <a:lnTo>
                      <a:pt x="279" y="0"/>
                    </a:lnTo>
                    <a:lnTo>
                      <a:pt x="289" y="23"/>
                    </a:lnTo>
                    <a:lnTo>
                      <a:pt x="228" y="23"/>
                    </a:lnTo>
                    <a:lnTo>
                      <a:pt x="167" y="28"/>
                    </a:lnTo>
                    <a:lnTo>
                      <a:pt x="99" y="41"/>
                    </a:lnTo>
                    <a:lnTo>
                      <a:pt x="54" y="53"/>
                    </a:lnTo>
                    <a:lnTo>
                      <a:pt x="5" y="8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" name="Freeform 1574"/>
              <p:cNvSpPr>
                <a:spLocks/>
              </p:cNvSpPr>
              <p:nvPr/>
            </p:nvSpPr>
            <p:spPr bwMode="auto">
              <a:xfrm>
                <a:off x="3372" y="263"/>
                <a:ext cx="182" cy="172"/>
              </a:xfrm>
              <a:custGeom>
                <a:avLst/>
                <a:gdLst>
                  <a:gd name="T0" fmla="*/ 4 w 182"/>
                  <a:gd name="T1" fmla="*/ 80 h 172"/>
                  <a:gd name="T2" fmla="*/ 20 w 182"/>
                  <a:gd name="T3" fmla="*/ 55 h 172"/>
                  <a:gd name="T4" fmla="*/ 35 w 182"/>
                  <a:gd name="T5" fmla="*/ 37 h 172"/>
                  <a:gd name="T6" fmla="*/ 49 w 182"/>
                  <a:gd name="T7" fmla="*/ 24 h 172"/>
                  <a:gd name="T8" fmla="*/ 63 w 182"/>
                  <a:gd name="T9" fmla="*/ 14 h 172"/>
                  <a:gd name="T10" fmla="*/ 78 w 182"/>
                  <a:gd name="T11" fmla="*/ 7 h 172"/>
                  <a:gd name="T12" fmla="*/ 94 w 182"/>
                  <a:gd name="T13" fmla="*/ 3 h 172"/>
                  <a:gd name="T14" fmla="*/ 112 w 182"/>
                  <a:gd name="T15" fmla="*/ 1 h 172"/>
                  <a:gd name="T16" fmla="*/ 135 w 182"/>
                  <a:gd name="T17" fmla="*/ 0 h 172"/>
                  <a:gd name="T18" fmla="*/ 159 w 182"/>
                  <a:gd name="T19" fmla="*/ 0 h 172"/>
                  <a:gd name="T20" fmla="*/ 179 w 182"/>
                  <a:gd name="T21" fmla="*/ 19 h 172"/>
                  <a:gd name="T22" fmla="*/ 182 w 182"/>
                  <a:gd name="T23" fmla="*/ 42 h 172"/>
                  <a:gd name="T24" fmla="*/ 182 w 182"/>
                  <a:gd name="T25" fmla="*/ 66 h 172"/>
                  <a:gd name="T26" fmla="*/ 175 w 182"/>
                  <a:gd name="T27" fmla="*/ 83 h 172"/>
                  <a:gd name="T28" fmla="*/ 176 w 182"/>
                  <a:gd name="T29" fmla="*/ 116 h 172"/>
                  <a:gd name="T30" fmla="*/ 146 w 182"/>
                  <a:gd name="T31" fmla="*/ 121 h 172"/>
                  <a:gd name="T32" fmla="*/ 101 w 182"/>
                  <a:gd name="T33" fmla="*/ 132 h 172"/>
                  <a:gd name="T34" fmla="*/ 68 w 182"/>
                  <a:gd name="T35" fmla="*/ 144 h 172"/>
                  <a:gd name="T36" fmla="*/ 4 w 182"/>
                  <a:gd name="T37" fmla="*/ 172 h 172"/>
                  <a:gd name="T38" fmla="*/ 0 w 182"/>
                  <a:gd name="T39" fmla="*/ 142 h 172"/>
                  <a:gd name="T40" fmla="*/ 4 w 182"/>
                  <a:gd name="T41" fmla="*/ 80 h 1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2"/>
                  <a:gd name="T64" fmla="*/ 0 h 172"/>
                  <a:gd name="T65" fmla="*/ 182 w 182"/>
                  <a:gd name="T66" fmla="*/ 172 h 1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2" h="172">
                    <a:moveTo>
                      <a:pt x="4" y="80"/>
                    </a:moveTo>
                    <a:lnTo>
                      <a:pt x="20" y="55"/>
                    </a:lnTo>
                    <a:lnTo>
                      <a:pt x="35" y="37"/>
                    </a:lnTo>
                    <a:lnTo>
                      <a:pt x="49" y="24"/>
                    </a:lnTo>
                    <a:lnTo>
                      <a:pt x="63" y="14"/>
                    </a:lnTo>
                    <a:lnTo>
                      <a:pt x="78" y="7"/>
                    </a:lnTo>
                    <a:lnTo>
                      <a:pt x="94" y="3"/>
                    </a:lnTo>
                    <a:lnTo>
                      <a:pt x="112" y="1"/>
                    </a:lnTo>
                    <a:lnTo>
                      <a:pt x="135" y="0"/>
                    </a:lnTo>
                    <a:lnTo>
                      <a:pt x="159" y="0"/>
                    </a:lnTo>
                    <a:lnTo>
                      <a:pt x="179" y="19"/>
                    </a:lnTo>
                    <a:lnTo>
                      <a:pt x="182" y="42"/>
                    </a:lnTo>
                    <a:lnTo>
                      <a:pt x="182" y="66"/>
                    </a:lnTo>
                    <a:lnTo>
                      <a:pt x="175" y="83"/>
                    </a:lnTo>
                    <a:lnTo>
                      <a:pt x="176" y="116"/>
                    </a:lnTo>
                    <a:lnTo>
                      <a:pt x="146" y="121"/>
                    </a:lnTo>
                    <a:lnTo>
                      <a:pt x="101" y="132"/>
                    </a:lnTo>
                    <a:lnTo>
                      <a:pt x="68" y="144"/>
                    </a:lnTo>
                    <a:lnTo>
                      <a:pt x="4" y="172"/>
                    </a:lnTo>
                    <a:lnTo>
                      <a:pt x="0" y="142"/>
                    </a:lnTo>
                    <a:lnTo>
                      <a:pt x="4" y="8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Freeform 1575"/>
              <p:cNvSpPr>
                <a:spLocks/>
              </p:cNvSpPr>
              <p:nvPr/>
            </p:nvSpPr>
            <p:spPr bwMode="auto">
              <a:xfrm>
                <a:off x="3486" y="269"/>
                <a:ext cx="43" cy="43"/>
              </a:xfrm>
              <a:custGeom>
                <a:avLst/>
                <a:gdLst>
                  <a:gd name="T0" fmla="*/ 0 w 43"/>
                  <a:gd name="T1" fmla="*/ 0 h 43"/>
                  <a:gd name="T2" fmla="*/ 26 w 43"/>
                  <a:gd name="T3" fmla="*/ 0 h 43"/>
                  <a:gd name="T4" fmla="*/ 43 w 43"/>
                  <a:gd name="T5" fmla="*/ 8 h 43"/>
                  <a:gd name="T6" fmla="*/ 43 w 43"/>
                  <a:gd name="T7" fmla="*/ 24 h 43"/>
                  <a:gd name="T8" fmla="*/ 22 w 43"/>
                  <a:gd name="T9" fmla="*/ 27 h 43"/>
                  <a:gd name="T10" fmla="*/ 9 w 43"/>
                  <a:gd name="T11" fmla="*/ 43 h 43"/>
                  <a:gd name="T12" fmla="*/ 3 w 43"/>
                  <a:gd name="T13" fmla="*/ 27 h 43"/>
                  <a:gd name="T14" fmla="*/ 0 w 43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43"/>
                  <a:gd name="T26" fmla="*/ 43 w 43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43">
                    <a:moveTo>
                      <a:pt x="0" y="0"/>
                    </a:moveTo>
                    <a:lnTo>
                      <a:pt x="26" y="0"/>
                    </a:lnTo>
                    <a:lnTo>
                      <a:pt x="43" y="8"/>
                    </a:lnTo>
                    <a:lnTo>
                      <a:pt x="43" y="24"/>
                    </a:lnTo>
                    <a:lnTo>
                      <a:pt x="22" y="27"/>
                    </a:lnTo>
                    <a:lnTo>
                      <a:pt x="9" y="43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" name="Freeform 1576"/>
              <p:cNvSpPr>
                <a:spLocks/>
              </p:cNvSpPr>
              <p:nvPr/>
            </p:nvSpPr>
            <p:spPr bwMode="auto">
              <a:xfrm>
                <a:off x="3495" y="304"/>
                <a:ext cx="17" cy="53"/>
              </a:xfrm>
              <a:custGeom>
                <a:avLst/>
                <a:gdLst>
                  <a:gd name="T0" fmla="*/ 0 w 17"/>
                  <a:gd name="T1" fmla="*/ 16 h 53"/>
                  <a:gd name="T2" fmla="*/ 17 w 17"/>
                  <a:gd name="T3" fmla="*/ 0 h 53"/>
                  <a:gd name="T4" fmla="*/ 17 w 17"/>
                  <a:gd name="T5" fmla="*/ 16 h 53"/>
                  <a:gd name="T6" fmla="*/ 17 w 17"/>
                  <a:gd name="T7" fmla="*/ 36 h 53"/>
                  <a:gd name="T8" fmla="*/ 5 w 17"/>
                  <a:gd name="T9" fmla="*/ 53 h 53"/>
                  <a:gd name="T10" fmla="*/ 0 w 17"/>
                  <a:gd name="T11" fmla="*/ 16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53"/>
                  <a:gd name="T20" fmla="*/ 17 w 17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53">
                    <a:moveTo>
                      <a:pt x="0" y="16"/>
                    </a:moveTo>
                    <a:lnTo>
                      <a:pt x="17" y="0"/>
                    </a:lnTo>
                    <a:lnTo>
                      <a:pt x="17" y="16"/>
                    </a:lnTo>
                    <a:lnTo>
                      <a:pt x="17" y="36"/>
                    </a:lnTo>
                    <a:lnTo>
                      <a:pt x="5" y="5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Freeform 1577"/>
              <p:cNvSpPr>
                <a:spLocks/>
              </p:cNvSpPr>
              <p:nvPr/>
            </p:nvSpPr>
            <p:spPr bwMode="auto">
              <a:xfrm>
                <a:off x="3502" y="326"/>
                <a:ext cx="45" cy="61"/>
              </a:xfrm>
              <a:custGeom>
                <a:avLst/>
                <a:gdLst>
                  <a:gd name="T0" fmla="*/ 36 w 45"/>
                  <a:gd name="T1" fmla="*/ 0 h 61"/>
                  <a:gd name="T2" fmla="*/ 17 w 45"/>
                  <a:gd name="T3" fmla="*/ 15 h 61"/>
                  <a:gd name="T4" fmla="*/ 17 w 45"/>
                  <a:gd name="T5" fmla="*/ 34 h 61"/>
                  <a:gd name="T6" fmla="*/ 0 w 45"/>
                  <a:gd name="T7" fmla="*/ 43 h 61"/>
                  <a:gd name="T8" fmla="*/ 0 w 45"/>
                  <a:gd name="T9" fmla="*/ 58 h 61"/>
                  <a:gd name="T10" fmla="*/ 20 w 45"/>
                  <a:gd name="T11" fmla="*/ 61 h 61"/>
                  <a:gd name="T12" fmla="*/ 45 w 45"/>
                  <a:gd name="T13" fmla="*/ 61 h 61"/>
                  <a:gd name="T14" fmla="*/ 29 w 45"/>
                  <a:gd name="T15" fmla="*/ 43 h 61"/>
                  <a:gd name="T16" fmla="*/ 36 w 45"/>
                  <a:gd name="T17" fmla="*/ 20 h 61"/>
                  <a:gd name="T18" fmla="*/ 36 w 45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1"/>
                  <a:gd name="T32" fmla="*/ 45 w 45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1">
                    <a:moveTo>
                      <a:pt x="36" y="0"/>
                    </a:moveTo>
                    <a:lnTo>
                      <a:pt x="17" y="15"/>
                    </a:lnTo>
                    <a:lnTo>
                      <a:pt x="17" y="34"/>
                    </a:lnTo>
                    <a:lnTo>
                      <a:pt x="0" y="43"/>
                    </a:lnTo>
                    <a:lnTo>
                      <a:pt x="0" y="58"/>
                    </a:lnTo>
                    <a:lnTo>
                      <a:pt x="20" y="61"/>
                    </a:lnTo>
                    <a:lnTo>
                      <a:pt x="45" y="61"/>
                    </a:lnTo>
                    <a:lnTo>
                      <a:pt x="29" y="43"/>
                    </a:lnTo>
                    <a:lnTo>
                      <a:pt x="36" y="2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" name="Freeform 1578"/>
              <p:cNvSpPr>
                <a:spLocks/>
              </p:cNvSpPr>
              <p:nvPr/>
            </p:nvSpPr>
            <p:spPr bwMode="auto">
              <a:xfrm>
                <a:off x="3408" y="329"/>
                <a:ext cx="82" cy="91"/>
              </a:xfrm>
              <a:custGeom>
                <a:avLst/>
                <a:gdLst>
                  <a:gd name="T0" fmla="*/ 82 w 82"/>
                  <a:gd name="T1" fmla="*/ 0 h 91"/>
                  <a:gd name="T2" fmla="*/ 82 w 82"/>
                  <a:gd name="T3" fmla="*/ 17 h 91"/>
                  <a:gd name="T4" fmla="*/ 82 w 82"/>
                  <a:gd name="T5" fmla="*/ 31 h 91"/>
                  <a:gd name="T6" fmla="*/ 63 w 82"/>
                  <a:gd name="T7" fmla="*/ 36 h 91"/>
                  <a:gd name="T8" fmla="*/ 63 w 82"/>
                  <a:gd name="T9" fmla="*/ 53 h 91"/>
                  <a:gd name="T10" fmla="*/ 71 w 82"/>
                  <a:gd name="T11" fmla="*/ 66 h 91"/>
                  <a:gd name="T12" fmla="*/ 24 w 82"/>
                  <a:gd name="T13" fmla="*/ 80 h 91"/>
                  <a:gd name="T14" fmla="*/ 0 w 82"/>
                  <a:gd name="T15" fmla="*/ 91 h 91"/>
                  <a:gd name="T16" fmla="*/ 0 w 82"/>
                  <a:gd name="T17" fmla="*/ 70 h 91"/>
                  <a:gd name="T18" fmla="*/ 0 w 82"/>
                  <a:gd name="T19" fmla="*/ 59 h 91"/>
                  <a:gd name="T20" fmla="*/ 17 w 82"/>
                  <a:gd name="T21" fmla="*/ 42 h 91"/>
                  <a:gd name="T22" fmla="*/ 10 w 82"/>
                  <a:gd name="T23" fmla="*/ 20 h 91"/>
                  <a:gd name="T24" fmla="*/ 10 w 82"/>
                  <a:gd name="T25" fmla="*/ 0 h 91"/>
                  <a:gd name="T26" fmla="*/ 39 w 82"/>
                  <a:gd name="T27" fmla="*/ 0 h 91"/>
                  <a:gd name="T28" fmla="*/ 42 w 82"/>
                  <a:gd name="T29" fmla="*/ 20 h 91"/>
                  <a:gd name="T30" fmla="*/ 58 w 82"/>
                  <a:gd name="T31" fmla="*/ 20 h 91"/>
                  <a:gd name="T32" fmla="*/ 82 w 82"/>
                  <a:gd name="T33" fmla="*/ 0 h 9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91"/>
                  <a:gd name="T53" fmla="*/ 82 w 82"/>
                  <a:gd name="T54" fmla="*/ 91 h 9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91">
                    <a:moveTo>
                      <a:pt x="82" y="0"/>
                    </a:moveTo>
                    <a:lnTo>
                      <a:pt x="82" y="17"/>
                    </a:lnTo>
                    <a:lnTo>
                      <a:pt x="82" y="31"/>
                    </a:lnTo>
                    <a:lnTo>
                      <a:pt x="63" y="36"/>
                    </a:lnTo>
                    <a:lnTo>
                      <a:pt x="63" y="53"/>
                    </a:lnTo>
                    <a:lnTo>
                      <a:pt x="71" y="66"/>
                    </a:lnTo>
                    <a:lnTo>
                      <a:pt x="24" y="80"/>
                    </a:lnTo>
                    <a:lnTo>
                      <a:pt x="0" y="91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7" y="42"/>
                    </a:lnTo>
                    <a:lnTo>
                      <a:pt x="10" y="2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2" y="20"/>
                    </a:lnTo>
                    <a:lnTo>
                      <a:pt x="58" y="2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Freeform 1579"/>
              <p:cNvSpPr>
                <a:spLocks/>
              </p:cNvSpPr>
              <p:nvPr/>
            </p:nvSpPr>
            <p:spPr bwMode="auto">
              <a:xfrm>
                <a:off x="3412" y="276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0 w 29"/>
                  <a:gd name="T3" fmla="*/ 0 h 29"/>
                  <a:gd name="T4" fmla="*/ 29 w 29"/>
                  <a:gd name="T5" fmla="*/ 10 h 29"/>
                  <a:gd name="T6" fmla="*/ 25 w 29"/>
                  <a:gd name="T7" fmla="*/ 25 h 29"/>
                  <a:gd name="T8" fmla="*/ 0 w 2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0" y="0"/>
                    </a:lnTo>
                    <a:lnTo>
                      <a:pt x="29" y="10"/>
                    </a:lnTo>
                    <a:lnTo>
                      <a:pt x="25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Freeform 1580"/>
              <p:cNvSpPr>
                <a:spLocks/>
              </p:cNvSpPr>
              <p:nvPr/>
            </p:nvSpPr>
            <p:spPr bwMode="auto">
              <a:xfrm>
                <a:off x="3372" y="360"/>
                <a:ext cx="27" cy="63"/>
              </a:xfrm>
              <a:custGeom>
                <a:avLst/>
                <a:gdLst>
                  <a:gd name="T0" fmla="*/ 10 w 27"/>
                  <a:gd name="T1" fmla="*/ 0 h 63"/>
                  <a:gd name="T2" fmla="*/ 24 w 27"/>
                  <a:gd name="T3" fmla="*/ 24 h 63"/>
                  <a:gd name="T4" fmla="*/ 27 w 27"/>
                  <a:gd name="T5" fmla="*/ 39 h 63"/>
                  <a:gd name="T6" fmla="*/ 2 w 27"/>
                  <a:gd name="T7" fmla="*/ 63 h 63"/>
                  <a:gd name="T8" fmla="*/ 0 w 27"/>
                  <a:gd name="T9" fmla="*/ 24 h 63"/>
                  <a:gd name="T10" fmla="*/ 10 w 27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63"/>
                  <a:gd name="T20" fmla="*/ 27 w 27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63">
                    <a:moveTo>
                      <a:pt x="10" y="0"/>
                    </a:moveTo>
                    <a:lnTo>
                      <a:pt x="24" y="24"/>
                    </a:lnTo>
                    <a:lnTo>
                      <a:pt x="27" y="39"/>
                    </a:lnTo>
                    <a:lnTo>
                      <a:pt x="2" y="63"/>
                    </a:lnTo>
                    <a:lnTo>
                      <a:pt x="0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6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Freeform 1581"/>
              <p:cNvSpPr>
                <a:spLocks/>
              </p:cNvSpPr>
              <p:nvPr/>
            </p:nvSpPr>
            <p:spPr bwMode="auto">
              <a:xfrm>
                <a:off x="3369" y="396"/>
                <a:ext cx="262" cy="102"/>
              </a:xfrm>
              <a:custGeom>
                <a:avLst/>
                <a:gdLst>
                  <a:gd name="T0" fmla="*/ 13 w 262"/>
                  <a:gd name="T1" fmla="*/ 55 h 102"/>
                  <a:gd name="T2" fmla="*/ 56 w 262"/>
                  <a:gd name="T3" fmla="*/ 28 h 102"/>
                  <a:gd name="T4" fmla="*/ 121 w 262"/>
                  <a:gd name="T5" fmla="*/ 9 h 102"/>
                  <a:gd name="T6" fmla="*/ 201 w 262"/>
                  <a:gd name="T7" fmla="*/ 0 h 102"/>
                  <a:gd name="T8" fmla="*/ 236 w 262"/>
                  <a:gd name="T9" fmla="*/ 0 h 102"/>
                  <a:gd name="T10" fmla="*/ 262 w 262"/>
                  <a:gd name="T11" fmla="*/ 13 h 102"/>
                  <a:gd name="T12" fmla="*/ 221 w 262"/>
                  <a:gd name="T13" fmla="*/ 19 h 102"/>
                  <a:gd name="T14" fmla="*/ 201 w 262"/>
                  <a:gd name="T15" fmla="*/ 25 h 102"/>
                  <a:gd name="T16" fmla="*/ 183 w 262"/>
                  <a:gd name="T17" fmla="*/ 30 h 102"/>
                  <a:gd name="T18" fmla="*/ 165 w 262"/>
                  <a:gd name="T19" fmla="*/ 35 h 102"/>
                  <a:gd name="T20" fmla="*/ 146 w 262"/>
                  <a:gd name="T21" fmla="*/ 39 h 102"/>
                  <a:gd name="T22" fmla="*/ 128 w 262"/>
                  <a:gd name="T23" fmla="*/ 43 h 102"/>
                  <a:gd name="T24" fmla="*/ 110 w 262"/>
                  <a:gd name="T25" fmla="*/ 47 h 102"/>
                  <a:gd name="T26" fmla="*/ 90 w 262"/>
                  <a:gd name="T27" fmla="*/ 51 h 102"/>
                  <a:gd name="T28" fmla="*/ 71 w 262"/>
                  <a:gd name="T29" fmla="*/ 54 h 102"/>
                  <a:gd name="T30" fmla="*/ 30 w 262"/>
                  <a:gd name="T31" fmla="*/ 64 h 102"/>
                  <a:gd name="T32" fmla="*/ 17 w 262"/>
                  <a:gd name="T33" fmla="*/ 75 h 102"/>
                  <a:gd name="T34" fmla="*/ 0 w 262"/>
                  <a:gd name="T35" fmla="*/ 102 h 102"/>
                  <a:gd name="T36" fmla="*/ 7 w 262"/>
                  <a:gd name="T37" fmla="*/ 71 h 102"/>
                  <a:gd name="T38" fmla="*/ 13 w 262"/>
                  <a:gd name="T39" fmla="*/ 55 h 1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102"/>
                  <a:gd name="T62" fmla="*/ 262 w 262"/>
                  <a:gd name="T63" fmla="*/ 102 h 10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102">
                    <a:moveTo>
                      <a:pt x="13" y="55"/>
                    </a:moveTo>
                    <a:lnTo>
                      <a:pt x="56" y="28"/>
                    </a:lnTo>
                    <a:lnTo>
                      <a:pt x="121" y="9"/>
                    </a:lnTo>
                    <a:lnTo>
                      <a:pt x="201" y="0"/>
                    </a:lnTo>
                    <a:lnTo>
                      <a:pt x="236" y="0"/>
                    </a:lnTo>
                    <a:lnTo>
                      <a:pt x="262" y="13"/>
                    </a:lnTo>
                    <a:lnTo>
                      <a:pt x="221" y="19"/>
                    </a:lnTo>
                    <a:lnTo>
                      <a:pt x="201" y="25"/>
                    </a:lnTo>
                    <a:lnTo>
                      <a:pt x="183" y="30"/>
                    </a:lnTo>
                    <a:lnTo>
                      <a:pt x="165" y="35"/>
                    </a:lnTo>
                    <a:lnTo>
                      <a:pt x="146" y="39"/>
                    </a:lnTo>
                    <a:lnTo>
                      <a:pt x="128" y="43"/>
                    </a:lnTo>
                    <a:lnTo>
                      <a:pt x="110" y="47"/>
                    </a:lnTo>
                    <a:lnTo>
                      <a:pt x="90" y="51"/>
                    </a:lnTo>
                    <a:lnTo>
                      <a:pt x="71" y="54"/>
                    </a:lnTo>
                    <a:lnTo>
                      <a:pt x="30" y="64"/>
                    </a:lnTo>
                    <a:lnTo>
                      <a:pt x="17" y="75"/>
                    </a:lnTo>
                    <a:lnTo>
                      <a:pt x="0" y="102"/>
                    </a:lnTo>
                    <a:lnTo>
                      <a:pt x="7" y="71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" name="Freeform 1582"/>
              <p:cNvSpPr>
                <a:spLocks/>
              </p:cNvSpPr>
              <p:nvPr/>
            </p:nvSpPr>
            <p:spPr bwMode="auto">
              <a:xfrm>
                <a:off x="3390" y="624"/>
                <a:ext cx="111" cy="154"/>
              </a:xfrm>
              <a:custGeom>
                <a:avLst/>
                <a:gdLst>
                  <a:gd name="T0" fmla="*/ 28 w 111"/>
                  <a:gd name="T1" fmla="*/ 0 h 154"/>
                  <a:gd name="T2" fmla="*/ 7 w 111"/>
                  <a:gd name="T3" fmla="*/ 33 h 154"/>
                  <a:gd name="T4" fmla="*/ 7 w 111"/>
                  <a:gd name="T5" fmla="*/ 66 h 154"/>
                  <a:gd name="T6" fmla="*/ 0 w 111"/>
                  <a:gd name="T7" fmla="*/ 89 h 154"/>
                  <a:gd name="T8" fmla="*/ 0 w 111"/>
                  <a:gd name="T9" fmla="*/ 124 h 154"/>
                  <a:gd name="T10" fmla="*/ 35 w 111"/>
                  <a:gd name="T11" fmla="*/ 102 h 154"/>
                  <a:gd name="T12" fmla="*/ 50 w 111"/>
                  <a:gd name="T13" fmla="*/ 122 h 154"/>
                  <a:gd name="T14" fmla="*/ 83 w 111"/>
                  <a:gd name="T15" fmla="*/ 137 h 154"/>
                  <a:gd name="T16" fmla="*/ 111 w 111"/>
                  <a:gd name="T17" fmla="*/ 154 h 154"/>
                  <a:gd name="T18" fmla="*/ 96 w 111"/>
                  <a:gd name="T19" fmla="*/ 122 h 154"/>
                  <a:gd name="T20" fmla="*/ 74 w 111"/>
                  <a:gd name="T21" fmla="*/ 100 h 154"/>
                  <a:gd name="T22" fmla="*/ 50 w 111"/>
                  <a:gd name="T23" fmla="*/ 57 h 154"/>
                  <a:gd name="T24" fmla="*/ 43 w 111"/>
                  <a:gd name="T25" fmla="*/ 14 h 154"/>
                  <a:gd name="T26" fmla="*/ 28 w 111"/>
                  <a:gd name="T27" fmla="*/ 0 h 1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1"/>
                  <a:gd name="T43" fmla="*/ 0 h 154"/>
                  <a:gd name="T44" fmla="*/ 111 w 111"/>
                  <a:gd name="T45" fmla="*/ 154 h 1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1" h="154">
                    <a:moveTo>
                      <a:pt x="28" y="0"/>
                    </a:moveTo>
                    <a:lnTo>
                      <a:pt x="7" y="33"/>
                    </a:lnTo>
                    <a:lnTo>
                      <a:pt x="7" y="66"/>
                    </a:lnTo>
                    <a:lnTo>
                      <a:pt x="0" y="89"/>
                    </a:lnTo>
                    <a:lnTo>
                      <a:pt x="0" y="124"/>
                    </a:lnTo>
                    <a:lnTo>
                      <a:pt x="35" y="102"/>
                    </a:lnTo>
                    <a:lnTo>
                      <a:pt x="50" y="122"/>
                    </a:lnTo>
                    <a:lnTo>
                      <a:pt x="83" y="137"/>
                    </a:lnTo>
                    <a:lnTo>
                      <a:pt x="111" y="154"/>
                    </a:lnTo>
                    <a:lnTo>
                      <a:pt x="96" y="122"/>
                    </a:lnTo>
                    <a:lnTo>
                      <a:pt x="74" y="100"/>
                    </a:lnTo>
                    <a:lnTo>
                      <a:pt x="50" y="57"/>
                    </a:lnTo>
                    <a:lnTo>
                      <a:pt x="43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Freeform 1583"/>
              <p:cNvSpPr>
                <a:spLocks/>
              </p:cNvSpPr>
              <p:nvPr/>
            </p:nvSpPr>
            <p:spPr bwMode="auto">
              <a:xfrm>
                <a:off x="3345" y="700"/>
                <a:ext cx="33" cy="40"/>
              </a:xfrm>
              <a:custGeom>
                <a:avLst/>
                <a:gdLst>
                  <a:gd name="T0" fmla="*/ 33 w 33"/>
                  <a:gd name="T1" fmla="*/ 0 h 40"/>
                  <a:gd name="T2" fmla="*/ 0 w 33"/>
                  <a:gd name="T3" fmla="*/ 29 h 40"/>
                  <a:gd name="T4" fmla="*/ 20 w 33"/>
                  <a:gd name="T5" fmla="*/ 40 h 40"/>
                  <a:gd name="T6" fmla="*/ 33 w 33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40"/>
                  <a:gd name="T14" fmla="*/ 33 w 33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40">
                    <a:moveTo>
                      <a:pt x="33" y="0"/>
                    </a:moveTo>
                    <a:lnTo>
                      <a:pt x="0" y="29"/>
                    </a:lnTo>
                    <a:lnTo>
                      <a:pt x="20" y="4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" name="Freeform 1584"/>
              <p:cNvSpPr>
                <a:spLocks/>
              </p:cNvSpPr>
              <p:nvPr/>
            </p:nvSpPr>
            <p:spPr bwMode="auto">
              <a:xfrm>
                <a:off x="3317" y="742"/>
                <a:ext cx="37" cy="22"/>
              </a:xfrm>
              <a:custGeom>
                <a:avLst/>
                <a:gdLst>
                  <a:gd name="T0" fmla="*/ 5 w 37"/>
                  <a:gd name="T1" fmla="*/ 0 h 22"/>
                  <a:gd name="T2" fmla="*/ 37 w 37"/>
                  <a:gd name="T3" fmla="*/ 9 h 22"/>
                  <a:gd name="T4" fmla="*/ 30 w 37"/>
                  <a:gd name="T5" fmla="*/ 22 h 22"/>
                  <a:gd name="T6" fmla="*/ 0 w 37"/>
                  <a:gd name="T7" fmla="*/ 17 h 22"/>
                  <a:gd name="T8" fmla="*/ 5 w 3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2"/>
                  <a:gd name="T17" fmla="*/ 37 w 3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2">
                    <a:moveTo>
                      <a:pt x="5" y="0"/>
                    </a:moveTo>
                    <a:lnTo>
                      <a:pt x="37" y="9"/>
                    </a:lnTo>
                    <a:lnTo>
                      <a:pt x="30" y="22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Freeform 1585"/>
              <p:cNvSpPr>
                <a:spLocks/>
              </p:cNvSpPr>
              <p:nvPr/>
            </p:nvSpPr>
            <p:spPr bwMode="auto">
              <a:xfrm>
                <a:off x="3279" y="767"/>
                <a:ext cx="71" cy="70"/>
              </a:xfrm>
              <a:custGeom>
                <a:avLst/>
                <a:gdLst>
                  <a:gd name="T0" fmla="*/ 66 w 71"/>
                  <a:gd name="T1" fmla="*/ 5 h 70"/>
                  <a:gd name="T2" fmla="*/ 71 w 71"/>
                  <a:gd name="T3" fmla="*/ 33 h 70"/>
                  <a:gd name="T4" fmla="*/ 59 w 71"/>
                  <a:gd name="T5" fmla="*/ 57 h 70"/>
                  <a:gd name="T6" fmla="*/ 35 w 71"/>
                  <a:gd name="T7" fmla="*/ 70 h 70"/>
                  <a:gd name="T8" fmla="*/ 5 w 71"/>
                  <a:gd name="T9" fmla="*/ 70 h 70"/>
                  <a:gd name="T10" fmla="*/ 2 w 71"/>
                  <a:gd name="T11" fmla="*/ 52 h 70"/>
                  <a:gd name="T12" fmla="*/ 0 w 71"/>
                  <a:gd name="T13" fmla="*/ 36 h 70"/>
                  <a:gd name="T14" fmla="*/ 2 w 71"/>
                  <a:gd name="T15" fmla="*/ 23 h 70"/>
                  <a:gd name="T16" fmla="*/ 7 w 71"/>
                  <a:gd name="T17" fmla="*/ 12 h 70"/>
                  <a:gd name="T18" fmla="*/ 16 w 71"/>
                  <a:gd name="T19" fmla="*/ 4 h 70"/>
                  <a:gd name="T20" fmla="*/ 28 w 71"/>
                  <a:gd name="T21" fmla="*/ 0 h 70"/>
                  <a:gd name="T22" fmla="*/ 45 w 71"/>
                  <a:gd name="T23" fmla="*/ 0 h 70"/>
                  <a:gd name="T24" fmla="*/ 66 w 71"/>
                  <a:gd name="T25" fmla="*/ 5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70"/>
                  <a:gd name="T41" fmla="*/ 71 w 71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70">
                    <a:moveTo>
                      <a:pt x="66" y="5"/>
                    </a:moveTo>
                    <a:lnTo>
                      <a:pt x="71" y="33"/>
                    </a:lnTo>
                    <a:lnTo>
                      <a:pt x="59" y="57"/>
                    </a:lnTo>
                    <a:lnTo>
                      <a:pt x="35" y="70"/>
                    </a:lnTo>
                    <a:lnTo>
                      <a:pt x="5" y="70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2" y="23"/>
                    </a:lnTo>
                    <a:lnTo>
                      <a:pt x="7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66" y="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" name="Freeform 1586"/>
              <p:cNvSpPr>
                <a:spLocks/>
              </p:cNvSpPr>
              <p:nvPr/>
            </p:nvSpPr>
            <p:spPr bwMode="auto">
              <a:xfrm>
                <a:off x="3061" y="751"/>
                <a:ext cx="232" cy="351"/>
              </a:xfrm>
              <a:custGeom>
                <a:avLst/>
                <a:gdLst>
                  <a:gd name="T0" fmla="*/ 216 w 232"/>
                  <a:gd name="T1" fmla="*/ 0 h 351"/>
                  <a:gd name="T2" fmla="*/ 196 w 232"/>
                  <a:gd name="T3" fmla="*/ 2 h 351"/>
                  <a:gd name="T4" fmla="*/ 181 w 232"/>
                  <a:gd name="T5" fmla="*/ 6 h 351"/>
                  <a:gd name="T6" fmla="*/ 170 w 232"/>
                  <a:gd name="T7" fmla="*/ 12 h 351"/>
                  <a:gd name="T8" fmla="*/ 160 w 232"/>
                  <a:gd name="T9" fmla="*/ 20 h 351"/>
                  <a:gd name="T10" fmla="*/ 152 w 232"/>
                  <a:gd name="T11" fmla="*/ 31 h 351"/>
                  <a:gd name="T12" fmla="*/ 146 w 232"/>
                  <a:gd name="T13" fmla="*/ 44 h 351"/>
                  <a:gd name="T14" fmla="*/ 141 w 232"/>
                  <a:gd name="T15" fmla="*/ 62 h 351"/>
                  <a:gd name="T16" fmla="*/ 137 w 232"/>
                  <a:gd name="T17" fmla="*/ 84 h 351"/>
                  <a:gd name="T18" fmla="*/ 120 w 232"/>
                  <a:gd name="T19" fmla="*/ 105 h 351"/>
                  <a:gd name="T20" fmla="*/ 112 w 232"/>
                  <a:gd name="T21" fmla="*/ 138 h 351"/>
                  <a:gd name="T22" fmla="*/ 112 w 232"/>
                  <a:gd name="T23" fmla="*/ 172 h 351"/>
                  <a:gd name="T24" fmla="*/ 124 w 232"/>
                  <a:gd name="T25" fmla="*/ 201 h 351"/>
                  <a:gd name="T26" fmla="*/ 112 w 232"/>
                  <a:gd name="T27" fmla="*/ 241 h 351"/>
                  <a:gd name="T28" fmla="*/ 76 w 232"/>
                  <a:gd name="T29" fmla="*/ 186 h 351"/>
                  <a:gd name="T30" fmla="*/ 59 w 232"/>
                  <a:gd name="T31" fmla="*/ 216 h 351"/>
                  <a:gd name="T32" fmla="*/ 36 w 232"/>
                  <a:gd name="T33" fmla="*/ 263 h 351"/>
                  <a:gd name="T34" fmla="*/ 11 w 232"/>
                  <a:gd name="T35" fmla="*/ 295 h 351"/>
                  <a:gd name="T36" fmla="*/ 0 w 232"/>
                  <a:gd name="T37" fmla="*/ 326 h 351"/>
                  <a:gd name="T38" fmla="*/ 36 w 232"/>
                  <a:gd name="T39" fmla="*/ 344 h 351"/>
                  <a:gd name="T40" fmla="*/ 88 w 232"/>
                  <a:gd name="T41" fmla="*/ 344 h 351"/>
                  <a:gd name="T42" fmla="*/ 177 w 232"/>
                  <a:gd name="T43" fmla="*/ 351 h 351"/>
                  <a:gd name="T44" fmla="*/ 200 w 232"/>
                  <a:gd name="T45" fmla="*/ 326 h 351"/>
                  <a:gd name="T46" fmla="*/ 177 w 232"/>
                  <a:gd name="T47" fmla="*/ 284 h 351"/>
                  <a:gd name="T48" fmla="*/ 173 w 232"/>
                  <a:gd name="T49" fmla="*/ 186 h 351"/>
                  <a:gd name="T50" fmla="*/ 192 w 232"/>
                  <a:gd name="T51" fmla="*/ 248 h 351"/>
                  <a:gd name="T52" fmla="*/ 221 w 232"/>
                  <a:gd name="T53" fmla="*/ 228 h 351"/>
                  <a:gd name="T54" fmla="*/ 232 w 232"/>
                  <a:gd name="T55" fmla="*/ 182 h 351"/>
                  <a:gd name="T56" fmla="*/ 205 w 232"/>
                  <a:gd name="T57" fmla="*/ 108 h 351"/>
                  <a:gd name="T58" fmla="*/ 205 w 232"/>
                  <a:gd name="T59" fmla="*/ 30 h 351"/>
                  <a:gd name="T60" fmla="*/ 216 w 232"/>
                  <a:gd name="T61" fmla="*/ 0 h 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2"/>
                  <a:gd name="T94" fmla="*/ 0 h 351"/>
                  <a:gd name="T95" fmla="*/ 232 w 232"/>
                  <a:gd name="T96" fmla="*/ 351 h 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2" h="351">
                    <a:moveTo>
                      <a:pt x="216" y="0"/>
                    </a:moveTo>
                    <a:lnTo>
                      <a:pt x="196" y="2"/>
                    </a:lnTo>
                    <a:lnTo>
                      <a:pt x="181" y="6"/>
                    </a:lnTo>
                    <a:lnTo>
                      <a:pt x="170" y="12"/>
                    </a:lnTo>
                    <a:lnTo>
                      <a:pt x="160" y="20"/>
                    </a:lnTo>
                    <a:lnTo>
                      <a:pt x="152" y="31"/>
                    </a:lnTo>
                    <a:lnTo>
                      <a:pt x="146" y="44"/>
                    </a:lnTo>
                    <a:lnTo>
                      <a:pt x="141" y="62"/>
                    </a:lnTo>
                    <a:lnTo>
                      <a:pt x="137" y="84"/>
                    </a:lnTo>
                    <a:lnTo>
                      <a:pt x="120" y="105"/>
                    </a:lnTo>
                    <a:lnTo>
                      <a:pt x="112" y="138"/>
                    </a:lnTo>
                    <a:lnTo>
                      <a:pt x="112" y="172"/>
                    </a:lnTo>
                    <a:lnTo>
                      <a:pt x="124" y="201"/>
                    </a:lnTo>
                    <a:lnTo>
                      <a:pt x="112" y="241"/>
                    </a:lnTo>
                    <a:lnTo>
                      <a:pt x="76" y="186"/>
                    </a:lnTo>
                    <a:lnTo>
                      <a:pt x="59" y="216"/>
                    </a:lnTo>
                    <a:lnTo>
                      <a:pt x="36" y="263"/>
                    </a:lnTo>
                    <a:lnTo>
                      <a:pt x="11" y="295"/>
                    </a:lnTo>
                    <a:lnTo>
                      <a:pt x="0" y="326"/>
                    </a:lnTo>
                    <a:lnTo>
                      <a:pt x="36" y="344"/>
                    </a:lnTo>
                    <a:lnTo>
                      <a:pt x="88" y="344"/>
                    </a:lnTo>
                    <a:lnTo>
                      <a:pt x="177" y="351"/>
                    </a:lnTo>
                    <a:lnTo>
                      <a:pt x="200" y="326"/>
                    </a:lnTo>
                    <a:lnTo>
                      <a:pt x="177" y="284"/>
                    </a:lnTo>
                    <a:lnTo>
                      <a:pt x="173" y="186"/>
                    </a:lnTo>
                    <a:lnTo>
                      <a:pt x="192" y="248"/>
                    </a:lnTo>
                    <a:lnTo>
                      <a:pt x="221" y="228"/>
                    </a:lnTo>
                    <a:lnTo>
                      <a:pt x="232" y="182"/>
                    </a:lnTo>
                    <a:lnTo>
                      <a:pt x="205" y="108"/>
                    </a:lnTo>
                    <a:lnTo>
                      <a:pt x="205" y="3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" name="Freeform 1587"/>
              <p:cNvSpPr>
                <a:spLocks/>
              </p:cNvSpPr>
              <p:nvPr/>
            </p:nvSpPr>
            <p:spPr bwMode="auto">
              <a:xfrm>
                <a:off x="3061" y="1090"/>
                <a:ext cx="253" cy="184"/>
              </a:xfrm>
              <a:custGeom>
                <a:avLst/>
                <a:gdLst>
                  <a:gd name="T0" fmla="*/ 0 w 253"/>
                  <a:gd name="T1" fmla="*/ 0 h 184"/>
                  <a:gd name="T2" fmla="*/ 0 w 253"/>
                  <a:gd name="T3" fmla="*/ 44 h 184"/>
                  <a:gd name="T4" fmla="*/ 31 w 253"/>
                  <a:gd name="T5" fmla="*/ 86 h 184"/>
                  <a:gd name="T6" fmla="*/ 52 w 253"/>
                  <a:gd name="T7" fmla="*/ 124 h 184"/>
                  <a:gd name="T8" fmla="*/ 99 w 253"/>
                  <a:gd name="T9" fmla="*/ 157 h 184"/>
                  <a:gd name="T10" fmla="*/ 148 w 253"/>
                  <a:gd name="T11" fmla="*/ 184 h 184"/>
                  <a:gd name="T12" fmla="*/ 177 w 253"/>
                  <a:gd name="T13" fmla="*/ 153 h 184"/>
                  <a:gd name="T14" fmla="*/ 253 w 253"/>
                  <a:gd name="T15" fmla="*/ 111 h 184"/>
                  <a:gd name="T16" fmla="*/ 205 w 253"/>
                  <a:gd name="T17" fmla="*/ 40 h 184"/>
                  <a:gd name="T18" fmla="*/ 156 w 253"/>
                  <a:gd name="T19" fmla="*/ 22 h 184"/>
                  <a:gd name="T20" fmla="*/ 99 w 253"/>
                  <a:gd name="T21" fmla="*/ 44 h 184"/>
                  <a:gd name="T22" fmla="*/ 72 w 253"/>
                  <a:gd name="T23" fmla="*/ 44 h 184"/>
                  <a:gd name="T24" fmla="*/ 72 w 253"/>
                  <a:gd name="T25" fmla="*/ 22 h 184"/>
                  <a:gd name="T26" fmla="*/ 99 w 253"/>
                  <a:gd name="T27" fmla="*/ 22 h 184"/>
                  <a:gd name="T28" fmla="*/ 92 w 253"/>
                  <a:gd name="T29" fmla="*/ 5 h 184"/>
                  <a:gd name="T30" fmla="*/ 36 w 253"/>
                  <a:gd name="T31" fmla="*/ 9 h 184"/>
                  <a:gd name="T32" fmla="*/ 0 w 253"/>
                  <a:gd name="T33" fmla="*/ 0 h 1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3"/>
                  <a:gd name="T52" fmla="*/ 0 h 184"/>
                  <a:gd name="T53" fmla="*/ 253 w 253"/>
                  <a:gd name="T54" fmla="*/ 184 h 1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3" h="184">
                    <a:moveTo>
                      <a:pt x="0" y="0"/>
                    </a:moveTo>
                    <a:lnTo>
                      <a:pt x="0" y="44"/>
                    </a:lnTo>
                    <a:lnTo>
                      <a:pt x="31" y="86"/>
                    </a:lnTo>
                    <a:lnTo>
                      <a:pt x="52" y="124"/>
                    </a:lnTo>
                    <a:lnTo>
                      <a:pt x="99" y="157"/>
                    </a:lnTo>
                    <a:lnTo>
                      <a:pt x="148" y="184"/>
                    </a:lnTo>
                    <a:lnTo>
                      <a:pt x="177" y="153"/>
                    </a:lnTo>
                    <a:lnTo>
                      <a:pt x="253" y="111"/>
                    </a:lnTo>
                    <a:lnTo>
                      <a:pt x="205" y="40"/>
                    </a:lnTo>
                    <a:lnTo>
                      <a:pt x="156" y="22"/>
                    </a:lnTo>
                    <a:lnTo>
                      <a:pt x="99" y="44"/>
                    </a:lnTo>
                    <a:lnTo>
                      <a:pt x="72" y="44"/>
                    </a:lnTo>
                    <a:lnTo>
                      <a:pt x="72" y="22"/>
                    </a:lnTo>
                    <a:lnTo>
                      <a:pt x="99" y="22"/>
                    </a:lnTo>
                    <a:lnTo>
                      <a:pt x="92" y="5"/>
                    </a:lnTo>
                    <a:lnTo>
                      <a:pt x="3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" name="Freeform 1588"/>
              <p:cNvSpPr>
                <a:spLocks/>
              </p:cNvSpPr>
              <p:nvPr/>
            </p:nvSpPr>
            <p:spPr bwMode="auto">
              <a:xfrm>
                <a:off x="3372" y="755"/>
                <a:ext cx="97" cy="107"/>
              </a:xfrm>
              <a:custGeom>
                <a:avLst/>
                <a:gdLst>
                  <a:gd name="T0" fmla="*/ 24 w 97"/>
                  <a:gd name="T1" fmla="*/ 5 h 107"/>
                  <a:gd name="T2" fmla="*/ 53 w 97"/>
                  <a:gd name="T3" fmla="*/ 0 h 107"/>
                  <a:gd name="T4" fmla="*/ 90 w 97"/>
                  <a:gd name="T5" fmla="*/ 15 h 107"/>
                  <a:gd name="T6" fmla="*/ 97 w 97"/>
                  <a:gd name="T7" fmla="*/ 40 h 107"/>
                  <a:gd name="T8" fmla="*/ 93 w 97"/>
                  <a:gd name="T9" fmla="*/ 60 h 107"/>
                  <a:gd name="T10" fmla="*/ 71 w 97"/>
                  <a:gd name="T11" fmla="*/ 38 h 107"/>
                  <a:gd name="T12" fmla="*/ 68 w 97"/>
                  <a:gd name="T13" fmla="*/ 60 h 107"/>
                  <a:gd name="T14" fmla="*/ 76 w 97"/>
                  <a:gd name="T15" fmla="*/ 83 h 107"/>
                  <a:gd name="T16" fmla="*/ 67 w 97"/>
                  <a:gd name="T17" fmla="*/ 107 h 107"/>
                  <a:gd name="T18" fmla="*/ 39 w 97"/>
                  <a:gd name="T19" fmla="*/ 98 h 107"/>
                  <a:gd name="T20" fmla="*/ 0 w 97"/>
                  <a:gd name="T21" fmla="*/ 93 h 107"/>
                  <a:gd name="T22" fmla="*/ 13 w 97"/>
                  <a:gd name="T23" fmla="*/ 65 h 107"/>
                  <a:gd name="T24" fmla="*/ 24 w 97"/>
                  <a:gd name="T25" fmla="*/ 5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107"/>
                  <a:gd name="T41" fmla="*/ 97 w 97"/>
                  <a:gd name="T42" fmla="*/ 107 h 1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107">
                    <a:moveTo>
                      <a:pt x="24" y="5"/>
                    </a:moveTo>
                    <a:lnTo>
                      <a:pt x="53" y="0"/>
                    </a:lnTo>
                    <a:lnTo>
                      <a:pt x="90" y="15"/>
                    </a:lnTo>
                    <a:lnTo>
                      <a:pt x="97" y="40"/>
                    </a:lnTo>
                    <a:lnTo>
                      <a:pt x="93" y="60"/>
                    </a:lnTo>
                    <a:lnTo>
                      <a:pt x="71" y="38"/>
                    </a:lnTo>
                    <a:lnTo>
                      <a:pt x="68" y="60"/>
                    </a:lnTo>
                    <a:lnTo>
                      <a:pt x="76" y="83"/>
                    </a:lnTo>
                    <a:lnTo>
                      <a:pt x="67" y="107"/>
                    </a:lnTo>
                    <a:lnTo>
                      <a:pt x="39" y="98"/>
                    </a:lnTo>
                    <a:lnTo>
                      <a:pt x="0" y="93"/>
                    </a:lnTo>
                    <a:lnTo>
                      <a:pt x="13" y="6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" name="Freeform 1589"/>
              <p:cNvSpPr>
                <a:spLocks/>
              </p:cNvSpPr>
              <p:nvPr/>
            </p:nvSpPr>
            <p:spPr bwMode="auto">
              <a:xfrm>
                <a:off x="3329" y="850"/>
                <a:ext cx="107" cy="95"/>
              </a:xfrm>
              <a:custGeom>
                <a:avLst/>
                <a:gdLst>
                  <a:gd name="T0" fmla="*/ 20 w 107"/>
                  <a:gd name="T1" fmla="*/ 0 h 95"/>
                  <a:gd name="T2" fmla="*/ 22 w 107"/>
                  <a:gd name="T3" fmla="*/ 33 h 95"/>
                  <a:gd name="T4" fmla="*/ 0 w 107"/>
                  <a:gd name="T5" fmla="*/ 95 h 95"/>
                  <a:gd name="T6" fmla="*/ 25 w 107"/>
                  <a:gd name="T7" fmla="*/ 77 h 95"/>
                  <a:gd name="T8" fmla="*/ 43 w 107"/>
                  <a:gd name="T9" fmla="*/ 60 h 95"/>
                  <a:gd name="T10" fmla="*/ 64 w 107"/>
                  <a:gd name="T11" fmla="*/ 72 h 95"/>
                  <a:gd name="T12" fmla="*/ 107 w 107"/>
                  <a:gd name="T13" fmla="*/ 77 h 95"/>
                  <a:gd name="T14" fmla="*/ 107 w 107"/>
                  <a:gd name="T15" fmla="*/ 60 h 95"/>
                  <a:gd name="T16" fmla="*/ 93 w 107"/>
                  <a:gd name="T17" fmla="*/ 51 h 95"/>
                  <a:gd name="T18" fmla="*/ 107 w 107"/>
                  <a:gd name="T19" fmla="*/ 23 h 95"/>
                  <a:gd name="T20" fmla="*/ 75 w 107"/>
                  <a:gd name="T21" fmla="*/ 10 h 95"/>
                  <a:gd name="T22" fmla="*/ 20 w 107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7"/>
                  <a:gd name="T37" fmla="*/ 0 h 95"/>
                  <a:gd name="T38" fmla="*/ 107 w 107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7" h="95">
                    <a:moveTo>
                      <a:pt x="20" y="0"/>
                    </a:moveTo>
                    <a:lnTo>
                      <a:pt x="22" y="33"/>
                    </a:lnTo>
                    <a:lnTo>
                      <a:pt x="0" y="95"/>
                    </a:lnTo>
                    <a:lnTo>
                      <a:pt x="25" y="77"/>
                    </a:lnTo>
                    <a:lnTo>
                      <a:pt x="43" y="60"/>
                    </a:lnTo>
                    <a:lnTo>
                      <a:pt x="64" y="72"/>
                    </a:lnTo>
                    <a:lnTo>
                      <a:pt x="107" y="77"/>
                    </a:lnTo>
                    <a:lnTo>
                      <a:pt x="107" y="60"/>
                    </a:lnTo>
                    <a:lnTo>
                      <a:pt x="93" y="51"/>
                    </a:lnTo>
                    <a:lnTo>
                      <a:pt x="107" y="23"/>
                    </a:lnTo>
                    <a:lnTo>
                      <a:pt x="75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" name="Freeform 1590"/>
              <p:cNvSpPr>
                <a:spLocks/>
              </p:cNvSpPr>
              <p:nvPr/>
            </p:nvSpPr>
            <p:spPr bwMode="auto">
              <a:xfrm>
                <a:off x="3299" y="935"/>
                <a:ext cx="149" cy="190"/>
              </a:xfrm>
              <a:custGeom>
                <a:avLst/>
                <a:gdLst>
                  <a:gd name="T0" fmla="*/ 26 w 149"/>
                  <a:gd name="T1" fmla="*/ 25 h 190"/>
                  <a:gd name="T2" fmla="*/ 26 w 149"/>
                  <a:gd name="T3" fmla="*/ 68 h 190"/>
                  <a:gd name="T4" fmla="*/ 26 w 149"/>
                  <a:gd name="T5" fmla="*/ 119 h 190"/>
                  <a:gd name="T6" fmla="*/ 23 w 149"/>
                  <a:gd name="T7" fmla="*/ 149 h 190"/>
                  <a:gd name="T8" fmla="*/ 0 w 149"/>
                  <a:gd name="T9" fmla="*/ 133 h 190"/>
                  <a:gd name="T10" fmla="*/ 7 w 149"/>
                  <a:gd name="T11" fmla="*/ 158 h 190"/>
                  <a:gd name="T12" fmla="*/ 12 w 149"/>
                  <a:gd name="T13" fmla="*/ 190 h 190"/>
                  <a:gd name="T14" fmla="*/ 41 w 149"/>
                  <a:gd name="T15" fmla="*/ 158 h 190"/>
                  <a:gd name="T16" fmla="*/ 41 w 149"/>
                  <a:gd name="T17" fmla="*/ 128 h 190"/>
                  <a:gd name="T18" fmla="*/ 88 w 149"/>
                  <a:gd name="T19" fmla="*/ 70 h 190"/>
                  <a:gd name="T20" fmla="*/ 105 w 149"/>
                  <a:gd name="T21" fmla="*/ 52 h 190"/>
                  <a:gd name="T22" fmla="*/ 105 w 149"/>
                  <a:gd name="T23" fmla="*/ 28 h 190"/>
                  <a:gd name="T24" fmla="*/ 123 w 149"/>
                  <a:gd name="T25" fmla="*/ 47 h 190"/>
                  <a:gd name="T26" fmla="*/ 149 w 149"/>
                  <a:gd name="T27" fmla="*/ 8 h 190"/>
                  <a:gd name="T28" fmla="*/ 111 w 149"/>
                  <a:gd name="T29" fmla="*/ 0 h 190"/>
                  <a:gd name="T30" fmla="*/ 84 w 149"/>
                  <a:gd name="T31" fmla="*/ 0 h 190"/>
                  <a:gd name="T32" fmla="*/ 50 w 149"/>
                  <a:gd name="T33" fmla="*/ 20 h 190"/>
                  <a:gd name="T34" fmla="*/ 26 w 149"/>
                  <a:gd name="T35" fmla="*/ 25 h 1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190"/>
                  <a:gd name="T56" fmla="*/ 149 w 149"/>
                  <a:gd name="T57" fmla="*/ 190 h 1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190">
                    <a:moveTo>
                      <a:pt x="26" y="25"/>
                    </a:moveTo>
                    <a:lnTo>
                      <a:pt x="26" y="68"/>
                    </a:lnTo>
                    <a:lnTo>
                      <a:pt x="26" y="119"/>
                    </a:lnTo>
                    <a:lnTo>
                      <a:pt x="23" y="149"/>
                    </a:lnTo>
                    <a:lnTo>
                      <a:pt x="0" y="133"/>
                    </a:lnTo>
                    <a:lnTo>
                      <a:pt x="7" y="158"/>
                    </a:lnTo>
                    <a:lnTo>
                      <a:pt x="12" y="190"/>
                    </a:lnTo>
                    <a:lnTo>
                      <a:pt x="41" y="158"/>
                    </a:lnTo>
                    <a:lnTo>
                      <a:pt x="41" y="128"/>
                    </a:lnTo>
                    <a:lnTo>
                      <a:pt x="88" y="70"/>
                    </a:lnTo>
                    <a:lnTo>
                      <a:pt x="105" y="52"/>
                    </a:lnTo>
                    <a:lnTo>
                      <a:pt x="105" y="28"/>
                    </a:lnTo>
                    <a:lnTo>
                      <a:pt x="123" y="47"/>
                    </a:lnTo>
                    <a:lnTo>
                      <a:pt x="149" y="8"/>
                    </a:lnTo>
                    <a:lnTo>
                      <a:pt x="111" y="0"/>
                    </a:lnTo>
                    <a:lnTo>
                      <a:pt x="84" y="0"/>
                    </a:lnTo>
                    <a:lnTo>
                      <a:pt x="50" y="20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8" name="Freeform 1591"/>
              <p:cNvSpPr>
                <a:spLocks/>
              </p:cNvSpPr>
              <p:nvPr/>
            </p:nvSpPr>
            <p:spPr bwMode="auto">
              <a:xfrm>
                <a:off x="3432" y="772"/>
                <a:ext cx="249" cy="254"/>
              </a:xfrm>
              <a:custGeom>
                <a:avLst/>
                <a:gdLst>
                  <a:gd name="T0" fmla="*/ 58 w 249"/>
                  <a:gd name="T1" fmla="*/ 23 h 254"/>
                  <a:gd name="T2" fmla="*/ 29 w 249"/>
                  <a:gd name="T3" fmla="*/ 60 h 254"/>
                  <a:gd name="T4" fmla="*/ 0 w 249"/>
                  <a:gd name="T5" fmla="*/ 126 h 254"/>
                  <a:gd name="T6" fmla="*/ 41 w 249"/>
                  <a:gd name="T7" fmla="*/ 153 h 254"/>
                  <a:gd name="T8" fmla="*/ 108 w 249"/>
                  <a:gd name="T9" fmla="*/ 194 h 254"/>
                  <a:gd name="T10" fmla="*/ 144 w 249"/>
                  <a:gd name="T11" fmla="*/ 188 h 254"/>
                  <a:gd name="T12" fmla="*/ 160 w 249"/>
                  <a:gd name="T13" fmla="*/ 208 h 254"/>
                  <a:gd name="T14" fmla="*/ 203 w 249"/>
                  <a:gd name="T15" fmla="*/ 254 h 254"/>
                  <a:gd name="T16" fmla="*/ 190 w 249"/>
                  <a:gd name="T17" fmla="*/ 210 h 254"/>
                  <a:gd name="T18" fmla="*/ 127 w 249"/>
                  <a:gd name="T19" fmla="*/ 159 h 254"/>
                  <a:gd name="T20" fmla="*/ 108 w 249"/>
                  <a:gd name="T21" fmla="*/ 97 h 254"/>
                  <a:gd name="T22" fmla="*/ 144 w 249"/>
                  <a:gd name="T23" fmla="*/ 132 h 254"/>
                  <a:gd name="T24" fmla="*/ 190 w 249"/>
                  <a:gd name="T25" fmla="*/ 161 h 254"/>
                  <a:gd name="T26" fmla="*/ 249 w 249"/>
                  <a:gd name="T27" fmla="*/ 69 h 254"/>
                  <a:gd name="T28" fmla="*/ 206 w 249"/>
                  <a:gd name="T29" fmla="*/ 59 h 254"/>
                  <a:gd name="T30" fmla="*/ 170 w 249"/>
                  <a:gd name="T31" fmla="*/ 40 h 254"/>
                  <a:gd name="T32" fmla="*/ 108 w 249"/>
                  <a:gd name="T33" fmla="*/ 0 h 254"/>
                  <a:gd name="T34" fmla="*/ 58 w 249"/>
                  <a:gd name="T35" fmla="*/ 23 h 2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9"/>
                  <a:gd name="T55" fmla="*/ 0 h 254"/>
                  <a:gd name="T56" fmla="*/ 249 w 249"/>
                  <a:gd name="T57" fmla="*/ 254 h 2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9" h="254">
                    <a:moveTo>
                      <a:pt x="58" y="23"/>
                    </a:moveTo>
                    <a:lnTo>
                      <a:pt x="29" y="60"/>
                    </a:lnTo>
                    <a:lnTo>
                      <a:pt x="0" y="126"/>
                    </a:lnTo>
                    <a:lnTo>
                      <a:pt x="41" y="153"/>
                    </a:lnTo>
                    <a:lnTo>
                      <a:pt x="108" y="194"/>
                    </a:lnTo>
                    <a:lnTo>
                      <a:pt x="144" y="188"/>
                    </a:lnTo>
                    <a:lnTo>
                      <a:pt x="160" y="208"/>
                    </a:lnTo>
                    <a:lnTo>
                      <a:pt x="203" y="254"/>
                    </a:lnTo>
                    <a:lnTo>
                      <a:pt x="190" y="210"/>
                    </a:lnTo>
                    <a:lnTo>
                      <a:pt x="127" y="159"/>
                    </a:lnTo>
                    <a:lnTo>
                      <a:pt x="108" y="97"/>
                    </a:lnTo>
                    <a:lnTo>
                      <a:pt x="144" y="132"/>
                    </a:lnTo>
                    <a:lnTo>
                      <a:pt x="190" y="161"/>
                    </a:lnTo>
                    <a:lnTo>
                      <a:pt x="249" y="69"/>
                    </a:lnTo>
                    <a:lnTo>
                      <a:pt x="206" y="59"/>
                    </a:lnTo>
                    <a:lnTo>
                      <a:pt x="170" y="40"/>
                    </a:lnTo>
                    <a:lnTo>
                      <a:pt x="108" y="0"/>
                    </a:lnTo>
                    <a:lnTo>
                      <a:pt x="58" y="23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9" name="Freeform 1592"/>
              <p:cNvSpPr>
                <a:spLocks/>
              </p:cNvSpPr>
              <p:nvPr/>
            </p:nvSpPr>
            <p:spPr bwMode="auto">
              <a:xfrm>
                <a:off x="3360" y="951"/>
                <a:ext cx="191" cy="187"/>
              </a:xfrm>
              <a:custGeom>
                <a:avLst/>
                <a:gdLst>
                  <a:gd name="T0" fmla="*/ 108 w 191"/>
                  <a:gd name="T1" fmla="*/ 0 h 187"/>
                  <a:gd name="T2" fmla="*/ 81 w 191"/>
                  <a:gd name="T3" fmla="*/ 29 h 187"/>
                  <a:gd name="T4" fmla="*/ 45 w 191"/>
                  <a:gd name="T5" fmla="*/ 58 h 187"/>
                  <a:gd name="T6" fmla="*/ 25 w 191"/>
                  <a:gd name="T7" fmla="*/ 81 h 187"/>
                  <a:gd name="T8" fmla="*/ 0 w 191"/>
                  <a:gd name="T9" fmla="*/ 114 h 187"/>
                  <a:gd name="T10" fmla="*/ 4 w 191"/>
                  <a:gd name="T11" fmla="*/ 139 h 187"/>
                  <a:gd name="T12" fmla="*/ 104 w 191"/>
                  <a:gd name="T13" fmla="*/ 187 h 187"/>
                  <a:gd name="T14" fmla="*/ 116 w 191"/>
                  <a:gd name="T15" fmla="*/ 149 h 187"/>
                  <a:gd name="T16" fmla="*/ 55 w 191"/>
                  <a:gd name="T17" fmla="*/ 93 h 187"/>
                  <a:gd name="T18" fmla="*/ 68 w 191"/>
                  <a:gd name="T19" fmla="*/ 72 h 187"/>
                  <a:gd name="T20" fmla="*/ 152 w 191"/>
                  <a:gd name="T21" fmla="*/ 118 h 187"/>
                  <a:gd name="T22" fmla="*/ 191 w 191"/>
                  <a:gd name="T23" fmla="*/ 55 h 187"/>
                  <a:gd name="T24" fmla="*/ 108 w 191"/>
                  <a:gd name="T25" fmla="*/ 0 h 1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1"/>
                  <a:gd name="T40" fmla="*/ 0 h 187"/>
                  <a:gd name="T41" fmla="*/ 191 w 191"/>
                  <a:gd name="T42" fmla="*/ 187 h 1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1" h="187">
                    <a:moveTo>
                      <a:pt x="108" y="0"/>
                    </a:moveTo>
                    <a:lnTo>
                      <a:pt x="81" y="29"/>
                    </a:lnTo>
                    <a:lnTo>
                      <a:pt x="45" y="58"/>
                    </a:lnTo>
                    <a:lnTo>
                      <a:pt x="25" y="81"/>
                    </a:lnTo>
                    <a:lnTo>
                      <a:pt x="0" y="114"/>
                    </a:lnTo>
                    <a:lnTo>
                      <a:pt x="4" y="139"/>
                    </a:lnTo>
                    <a:lnTo>
                      <a:pt x="104" y="187"/>
                    </a:lnTo>
                    <a:lnTo>
                      <a:pt x="116" y="149"/>
                    </a:lnTo>
                    <a:lnTo>
                      <a:pt x="55" y="93"/>
                    </a:lnTo>
                    <a:lnTo>
                      <a:pt x="68" y="72"/>
                    </a:lnTo>
                    <a:lnTo>
                      <a:pt x="152" y="118"/>
                    </a:lnTo>
                    <a:lnTo>
                      <a:pt x="191" y="5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0" name="Freeform 1593"/>
              <p:cNvSpPr>
                <a:spLocks/>
              </p:cNvSpPr>
              <p:nvPr/>
            </p:nvSpPr>
            <p:spPr bwMode="auto">
              <a:xfrm>
                <a:off x="3300" y="1111"/>
                <a:ext cx="140" cy="104"/>
              </a:xfrm>
              <a:custGeom>
                <a:avLst/>
                <a:gdLst>
                  <a:gd name="T0" fmla="*/ 51 w 140"/>
                  <a:gd name="T1" fmla="*/ 0 h 104"/>
                  <a:gd name="T2" fmla="*/ 140 w 140"/>
                  <a:gd name="T3" fmla="*/ 49 h 104"/>
                  <a:gd name="T4" fmla="*/ 100 w 140"/>
                  <a:gd name="T5" fmla="*/ 104 h 104"/>
                  <a:gd name="T6" fmla="*/ 51 w 140"/>
                  <a:gd name="T7" fmla="*/ 88 h 104"/>
                  <a:gd name="T8" fmla="*/ 0 w 140"/>
                  <a:gd name="T9" fmla="*/ 42 h 104"/>
                  <a:gd name="T10" fmla="*/ 51 w 140"/>
                  <a:gd name="T11" fmla="*/ 0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104"/>
                  <a:gd name="T20" fmla="*/ 140 w 140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104">
                    <a:moveTo>
                      <a:pt x="51" y="0"/>
                    </a:moveTo>
                    <a:lnTo>
                      <a:pt x="140" y="49"/>
                    </a:lnTo>
                    <a:lnTo>
                      <a:pt x="100" y="104"/>
                    </a:lnTo>
                    <a:lnTo>
                      <a:pt x="51" y="88"/>
                    </a:lnTo>
                    <a:lnTo>
                      <a:pt x="0" y="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1" name="Freeform 1594"/>
              <p:cNvSpPr>
                <a:spLocks/>
              </p:cNvSpPr>
              <p:nvPr/>
            </p:nvSpPr>
            <p:spPr bwMode="auto">
              <a:xfrm>
                <a:off x="3519" y="1027"/>
                <a:ext cx="129" cy="146"/>
              </a:xfrm>
              <a:custGeom>
                <a:avLst/>
                <a:gdLst>
                  <a:gd name="T0" fmla="*/ 4 w 129"/>
                  <a:gd name="T1" fmla="*/ 95 h 146"/>
                  <a:gd name="T2" fmla="*/ 32 w 129"/>
                  <a:gd name="T3" fmla="*/ 63 h 146"/>
                  <a:gd name="T4" fmla="*/ 40 w 129"/>
                  <a:gd name="T5" fmla="*/ 102 h 146"/>
                  <a:gd name="T6" fmla="*/ 61 w 129"/>
                  <a:gd name="T7" fmla="*/ 77 h 146"/>
                  <a:gd name="T8" fmla="*/ 61 w 129"/>
                  <a:gd name="T9" fmla="*/ 31 h 146"/>
                  <a:gd name="T10" fmla="*/ 93 w 129"/>
                  <a:gd name="T11" fmla="*/ 0 h 146"/>
                  <a:gd name="T12" fmla="*/ 104 w 129"/>
                  <a:gd name="T13" fmla="*/ 42 h 146"/>
                  <a:gd name="T14" fmla="*/ 129 w 129"/>
                  <a:gd name="T15" fmla="*/ 108 h 146"/>
                  <a:gd name="T16" fmla="*/ 0 w 129"/>
                  <a:gd name="T17" fmla="*/ 146 h 146"/>
                  <a:gd name="T18" fmla="*/ 4 w 129"/>
                  <a:gd name="T19" fmla="*/ 95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9"/>
                  <a:gd name="T31" fmla="*/ 0 h 146"/>
                  <a:gd name="T32" fmla="*/ 129 w 129"/>
                  <a:gd name="T33" fmla="*/ 146 h 1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9" h="146">
                    <a:moveTo>
                      <a:pt x="4" y="95"/>
                    </a:moveTo>
                    <a:lnTo>
                      <a:pt x="32" y="63"/>
                    </a:lnTo>
                    <a:lnTo>
                      <a:pt x="40" y="102"/>
                    </a:lnTo>
                    <a:lnTo>
                      <a:pt x="61" y="77"/>
                    </a:lnTo>
                    <a:lnTo>
                      <a:pt x="61" y="31"/>
                    </a:lnTo>
                    <a:lnTo>
                      <a:pt x="93" y="0"/>
                    </a:lnTo>
                    <a:lnTo>
                      <a:pt x="104" y="42"/>
                    </a:lnTo>
                    <a:lnTo>
                      <a:pt x="129" y="108"/>
                    </a:lnTo>
                    <a:lnTo>
                      <a:pt x="0" y="146"/>
                    </a:lnTo>
                    <a:lnTo>
                      <a:pt x="4" y="95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2" name="Freeform 1595"/>
              <p:cNvSpPr>
                <a:spLocks/>
              </p:cNvSpPr>
              <p:nvPr/>
            </p:nvSpPr>
            <p:spPr bwMode="auto">
              <a:xfrm>
                <a:off x="3282" y="1532"/>
                <a:ext cx="240" cy="716"/>
              </a:xfrm>
              <a:custGeom>
                <a:avLst/>
                <a:gdLst>
                  <a:gd name="T0" fmla="*/ 38 w 240"/>
                  <a:gd name="T1" fmla="*/ 0 h 716"/>
                  <a:gd name="T2" fmla="*/ 14 w 240"/>
                  <a:gd name="T3" fmla="*/ 111 h 716"/>
                  <a:gd name="T4" fmla="*/ 10 w 240"/>
                  <a:gd name="T5" fmla="*/ 197 h 716"/>
                  <a:gd name="T6" fmla="*/ 42 w 240"/>
                  <a:gd name="T7" fmla="*/ 242 h 716"/>
                  <a:gd name="T8" fmla="*/ 54 w 240"/>
                  <a:gd name="T9" fmla="*/ 155 h 716"/>
                  <a:gd name="T10" fmla="*/ 75 w 240"/>
                  <a:gd name="T11" fmla="*/ 118 h 716"/>
                  <a:gd name="T12" fmla="*/ 56 w 240"/>
                  <a:gd name="T13" fmla="*/ 250 h 716"/>
                  <a:gd name="T14" fmla="*/ 46 w 240"/>
                  <a:gd name="T15" fmla="*/ 369 h 716"/>
                  <a:gd name="T16" fmla="*/ 17 w 240"/>
                  <a:gd name="T17" fmla="*/ 521 h 716"/>
                  <a:gd name="T18" fmla="*/ 9 w 240"/>
                  <a:gd name="T19" fmla="*/ 573 h 716"/>
                  <a:gd name="T20" fmla="*/ 60 w 240"/>
                  <a:gd name="T21" fmla="*/ 646 h 716"/>
                  <a:gd name="T22" fmla="*/ 3 w 240"/>
                  <a:gd name="T23" fmla="*/ 619 h 716"/>
                  <a:gd name="T24" fmla="*/ 0 w 240"/>
                  <a:gd name="T25" fmla="*/ 646 h 716"/>
                  <a:gd name="T26" fmla="*/ 2 w 240"/>
                  <a:gd name="T27" fmla="*/ 666 h 716"/>
                  <a:gd name="T28" fmla="*/ 6 w 240"/>
                  <a:gd name="T29" fmla="*/ 682 h 716"/>
                  <a:gd name="T30" fmla="*/ 14 w 240"/>
                  <a:gd name="T31" fmla="*/ 694 h 716"/>
                  <a:gd name="T32" fmla="*/ 27 w 240"/>
                  <a:gd name="T33" fmla="*/ 702 h 716"/>
                  <a:gd name="T34" fmla="*/ 45 w 240"/>
                  <a:gd name="T35" fmla="*/ 709 h 716"/>
                  <a:gd name="T36" fmla="*/ 67 w 240"/>
                  <a:gd name="T37" fmla="*/ 713 h 716"/>
                  <a:gd name="T38" fmla="*/ 96 w 240"/>
                  <a:gd name="T39" fmla="*/ 716 h 716"/>
                  <a:gd name="T40" fmla="*/ 205 w 240"/>
                  <a:gd name="T41" fmla="*/ 695 h 716"/>
                  <a:gd name="T42" fmla="*/ 213 w 240"/>
                  <a:gd name="T43" fmla="*/ 642 h 716"/>
                  <a:gd name="T44" fmla="*/ 114 w 240"/>
                  <a:gd name="T45" fmla="*/ 644 h 716"/>
                  <a:gd name="T46" fmla="*/ 189 w 240"/>
                  <a:gd name="T47" fmla="*/ 600 h 716"/>
                  <a:gd name="T48" fmla="*/ 205 w 240"/>
                  <a:gd name="T49" fmla="*/ 487 h 716"/>
                  <a:gd name="T50" fmla="*/ 220 w 240"/>
                  <a:gd name="T51" fmla="*/ 375 h 716"/>
                  <a:gd name="T52" fmla="*/ 172 w 240"/>
                  <a:gd name="T53" fmla="*/ 289 h 716"/>
                  <a:gd name="T54" fmla="*/ 194 w 240"/>
                  <a:gd name="T55" fmla="*/ 137 h 716"/>
                  <a:gd name="T56" fmla="*/ 229 w 240"/>
                  <a:gd name="T57" fmla="*/ 268 h 716"/>
                  <a:gd name="T58" fmla="*/ 240 w 240"/>
                  <a:gd name="T59" fmla="*/ 189 h 716"/>
                  <a:gd name="T60" fmla="*/ 198 w 240"/>
                  <a:gd name="T61" fmla="*/ 4 h 716"/>
                  <a:gd name="T62" fmla="*/ 99 w 240"/>
                  <a:gd name="T63" fmla="*/ 0 h 716"/>
                  <a:gd name="T64" fmla="*/ 38 w 240"/>
                  <a:gd name="T65" fmla="*/ 0 h 7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716"/>
                  <a:gd name="T101" fmla="*/ 240 w 240"/>
                  <a:gd name="T102" fmla="*/ 716 h 7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716">
                    <a:moveTo>
                      <a:pt x="38" y="0"/>
                    </a:moveTo>
                    <a:lnTo>
                      <a:pt x="14" y="111"/>
                    </a:lnTo>
                    <a:lnTo>
                      <a:pt x="10" y="197"/>
                    </a:lnTo>
                    <a:lnTo>
                      <a:pt x="42" y="242"/>
                    </a:lnTo>
                    <a:lnTo>
                      <a:pt x="54" y="155"/>
                    </a:lnTo>
                    <a:lnTo>
                      <a:pt x="75" y="118"/>
                    </a:lnTo>
                    <a:lnTo>
                      <a:pt x="56" y="250"/>
                    </a:lnTo>
                    <a:lnTo>
                      <a:pt x="46" y="369"/>
                    </a:lnTo>
                    <a:lnTo>
                      <a:pt x="17" y="521"/>
                    </a:lnTo>
                    <a:lnTo>
                      <a:pt x="9" y="573"/>
                    </a:lnTo>
                    <a:lnTo>
                      <a:pt x="60" y="646"/>
                    </a:lnTo>
                    <a:lnTo>
                      <a:pt x="3" y="619"/>
                    </a:lnTo>
                    <a:lnTo>
                      <a:pt x="0" y="646"/>
                    </a:lnTo>
                    <a:lnTo>
                      <a:pt x="2" y="666"/>
                    </a:lnTo>
                    <a:lnTo>
                      <a:pt x="6" y="682"/>
                    </a:lnTo>
                    <a:lnTo>
                      <a:pt x="14" y="694"/>
                    </a:lnTo>
                    <a:lnTo>
                      <a:pt x="27" y="702"/>
                    </a:lnTo>
                    <a:lnTo>
                      <a:pt x="45" y="709"/>
                    </a:lnTo>
                    <a:lnTo>
                      <a:pt x="67" y="713"/>
                    </a:lnTo>
                    <a:lnTo>
                      <a:pt x="96" y="716"/>
                    </a:lnTo>
                    <a:lnTo>
                      <a:pt x="205" y="695"/>
                    </a:lnTo>
                    <a:lnTo>
                      <a:pt x="213" y="642"/>
                    </a:lnTo>
                    <a:lnTo>
                      <a:pt x="114" y="644"/>
                    </a:lnTo>
                    <a:lnTo>
                      <a:pt x="189" y="600"/>
                    </a:lnTo>
                    <a:lnTo>
                      <a:pt x="205" y="487"/>
                    </a:lnTo>
                    <a:lnTo>
                      <a:pt x="220" y="375"/>
                    </a:lnTo>
                    <a:lnTo>
                      <a:pt x="172" y="289"/>
                    </a:lnTo>
                    <a:lnTo>
                      <a:pt x="194" y="137"/>
                    </a:lnTo>
                    <a:lnTo>
                      <a:pt x="229" y="268"/>
                    </a:lnTo>
                    <a:lnTo>
                      <a:pt x="240" y="189"/>
                    </a:lnTo>
                    <a:lnTo>
                      <a:pt x="198" y="4"/>
                    </a:lnTo>
                    <a:lnTo>
                      <a:pt x="99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3" name="Freeform 1596"/>
              <p:cNvSpPr>
                <a:spLocks/>
              </p:cNvSpPr>
              <p:nvPr/>
            </p:nvSpPr>
            <p:spPr bwMode="auto">
              <a:xfrm>
                <a:off x="3173" y="914"/>
                <a:ext cx="1189" cy="622"/>
              </a:xfrm>
              <a:custGeom>
                <a:avLst/>
                <a:gdLst>
                  <a:gd name="T0" fmla="*/ 129 w 1189"/>
                  <a:gd name="T1" fmla="*/ 421 h 622"/>
                  <a:gd name="T2" fmla="*/ 0 w 1189"/>
                  <a:gd name="T3" fmla="*/ 484 h 622"/>
                  <a:gd name="T4" fmla="*/ 0 w 1189"/>
                  <a:gd name="T5" fmla="*/ 521 h 622"/>
                  <a:gd name="T6" fmla="*/ 59 w 1189"/>
                  <a:gd name="T7" fmla="*/ 622 h 622"/>
                  <a:gd name="T8" fmla="*/ 322 w 1189"/>
                  <a:gd name="T9" fmla="*/ 426 h 622"/>
                  <a:gd name="T10" fmla="*/ 401 w 1189"/>
                  <a:gd name="T11" fmla="*/ 396 h 622"/>
                  <a:gd name="T12" fmla="*/ 401 w 1189"/>
                  <a:gd name="T13" fmla="*/ 447 h 622"/>
                  <a:gd name="T14" fmla="*/ 386 w 1189"/>
                  <a:gd name="T15" fmla="*/ 521 h 622"/>
                  <a:gd name="T16" fmla="*/ 422 w 1189"/>
                  <a:gd name="T17" fmla="*/ 521 h 622"/>
                  <a:gd name="T18" fmla="*/ 451 w 1189"/>
                  <a:gd name="T19" fmla="*/ 402 h 622"/>
                  <a:gd name="T20" fmla="*/ 487 w 1189"/>
                  <a:gd name="T21" fmla="*/ 421 h 622"/>
                  <a:gd name="T22" fmla="*/ 537 w 1189"/>
                  <a:gd name="T23" fmla="*/ 396 h 622"/>
                  <a:gd name="T24" fmla="*/ 601 w 1189"/>
                  <a:gd name="T25" fmla="*/ 515 h 622"/>
                  <a:gd name="T26" fmla="*/ 680 w 1189"/>
                  <a:gd name="T27" fmla="*/ 490 h 622"/>
                  <a:gd name="T28" fmla="*/ 601 w 1189"/>
                  <a:gd name="T29" fmla="*/ 315 h 622"/>
                  <a:gd name="T30" fmla="*/ 637 w 1189"/>
                  <a:gd name="T31" fmla="*/ 295 h 622"/>
                  <a:gd name="T32" fmla="*/ 695 w 1189"/>
                  <a:gd name="T33" fmla="*/ 295 h 622"/>
                  <a:gd name="T34" fmla="*/ 989 w 1189"/>
                  <a:gd name="T35" fmla="*/ 144 h 622"/>
                  <a:gd name="T36" fmla="*/ 986 w 1189"/>
                  <a:gd name="T37" fmla="*/ 114 h 622"/>
                  <a:gd name="T38" fmla="*/ 1189 w 1189"/>
                  <a:gd name="T39" fmla="*/ 23 h 622"/>
                  <a:gd name="T40" fmla="*/ 1183 w 1189"/>
                  <a:gd name="T41" fmla="*/ 0 h 622"/>
                  <a:gd name="T42" fmla="*/ 966 w 1189"/>
                  <a:gd name="T43" fmla="*/ 89 h 622"/>
                  <a:gd name="T44" fmla="*/ 932 w 1189"/>
                  <a:gd name="T45" fmla="*/ 82 h 622"/>
                  <a:gd name="T46" fmla="*/ 601 w 1189"/>
                  <a:gd name="T47" fmla="*/ 233 h 622"/>
                  <a:gd name="T48" fmla="*/ 544 w 1189"/>
                  <a:gd name="T49" fmla="*/ 251 h 622"/>
                  <a:gd name="T50" fmla="*/ 494 w 1189"/>
                  <a:gd name="T51" fmla="*/ 220 h 622"/>
                  <a:gd name="T52" fmla="*/ 350 w 1189"/>
                  <a:gd name="T53" fmla="*/ 264 h 622"/>
                  <a:gd name="T54" fmla="*/ 350 w 1189"/>
                  <a:gd name="T55" fmla="*/ 340 h 622"/>
                  <a:gd name="T56" fmla="*/ 300 w 1189"/>
                  <a:gd name="T57" fmla="*/ 371 h 622"/>
                  <a:gd name="T58" fmla="*/ 129 w 1189"/>
                  <a:gd name="T59" fmla="*/ 421 h 6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89"/>
                  <a:gd name="T91" fmla="*/ 0 h 622"/>
                  <a:gd name="T92" fmla="*/ 1189 w 1189"/>
                  <a:gd name="T93" fmla="*/ 622 h 6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89" h="622">
                    <a:moveTo>
                      <a:pt x="129" y="421"/>
                    </a:moveTo>
                    <a:lnTo>
                      <a:pt x="0" y="484"/>
                    </a:lnTo>
                    <a:lnTo>
                      <a:pt x="0" y="521"/>
                    </a:lnTo>
                    <a:lnTo>
                      <a:pt x="59" y="622"/>
                    </a:lnTo>
                    <a:lnTo>
                      <a:pt x="322" y="426"/>
                    </a:lnTo>
                    <a:lnTo>
                      <a:pt x="401" y="396"/>
                    </a:lnTo>
                    <a:lnTo>
                      <a:pt x="401" y="447"/>
                    </a:lnTo>
                    <a:lnTo>
                      <a:pt x="386" y="521"/>
                    </a:lnTo>
                    <a:lnTo>
                      <a:pt x="422" y="521"/>
                    </a:lnTo>
                    <a:lnTo>
                      <a:pt x="451" y="402"/>
                    </a:lnTo>
                    <a:lnTo>
                      <a:pt x="487" y="421"/>
                    </a:lnTo>
                    <a:lnTo>
                      <a:pt x="537" y="396"/>
                    </a:lnTo>
                    <a:lnTo>
                      <a:pt x="601" y="515"/>
                    </a:lnTo>
                    <a:lnTo>
                      <a:pt x="680" y="490"/>
                    </a:lnTo>
                    <a:lnTo>
                      <a:pt x="601" y="315"/>
                    </a:lnTo>
                    <a:lnTo>
                      <a:pt x="637" y="295"/>
                    </a:lnTo>
                    <a:lnTo>
                      <a:pt x="695" y="295"/>
                    </a:lnTo>
                    <a:lnTo>
                      <a:pt x="989" y="144"/>
                    </a:lnTo>
                    <a:lnTo>
                      <a:pt x="986" y="114"/>
                    </a:lnTo>
                    <a:lnTo>
                      <a:pt x="1189" y="23"/>
                    </a:lnTo>
                    <a:lnTo>
                      <a:pt x="1183" y="0"/>
                    </a:lnTo>
                    <a:lnTo>
                      <a:pt x="966" y="89"/>
                    </a:lnTo>
                    <a:lnTo>
                      <a:pt x="932" y="82"/>
                    </a:lnTo>
                    <a:lnTo>
                      <a:pt x="601" y="233"/>
                    </a:lnTo>
                    <a:lnTo>
                      <a:pt x="544" y="251"/>
                    </a:lnTo>
                    <a:lnTo>
                      <a:pt x="494" y="220"/>
                    </a:lnTo>
                    <a:lnTo>
                      <a:pt x="350" y="264"/>
                    </a:lnTo>
                    <a:lnTo>
                      <a:pt x="350" y="340"/>
                    </a:lnTo>
                    <a:lnTo>
                      <a:pt x="300" y="371"/>
                    </a:lnTo>
                    <a:lnTo>
                      <a:pt x="129" y="421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4" name="Freeform 1597"/>
              <p:cNvSpPr>
                <a:spLocks/>
              </p:cNvSpPr>
              <p:nvPr/>
            </p:nvSpPr>
            <p:spPr bwMode="auto">
              <a:xfrm>
                <a:off x="3505" y="549"/>
                <a:ext cx="56" cy="14"/>
              </a:xfrm>
              <a:custGeom>
                <a:avLst/>
                <a:gdLst>
                  <a:gd name="T0" fmla="*/ 0 w 56"/>
                  <a:gd name="T1" fmla="*/ 6 h 14"/>
                  <a:gd name="T2" fmla="*/ 20 w 56"/>
                  <a:gd name="T3" fmla="*/ 2 h 14"/>
                  <a:gd name="T4" fmla="*/ 26 w 56"/>
                  <a:gd name="T5" fmla="*/ 5 h 14"/>
                  <a:gd name="T6" fmla="*/ 38 w 56"/>
                  <a:gd name="T7" fmla="*/ 0 h 14"/>
                  <a:gd name="T8" fmla="*/ 53 w 56"/>
                  <a:gd name="T9" fmla="*/ 1 h 14"/>
                  <a:gd name="T10" fmla="*/ 56 w 56"/>
                  <a:gd name="T11" fmla="*/ 3 h 14"/>
                  <a:gd name="T12" fmla="*/ 39 w 56"/>
                  <a:gd name="T13" fmla="*/ 11 h 14"/>
                  <a:gd name="T14" fmla="*/ 14 w 56"/>
                  <a:gd name="T15" fmla="*/ 14 h 14"/>
                  <a:gd name="T16" fmla="*/ 6 w 56"/>
                  <a:gd name="T17" fmla="*/ 12 h 14"/>
                  <a:gd name="T18" fmla="*/ 0 w 56"/>
                  <a:gd name="T19" fmla="*/ 6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14"/>
                  <a:gd name="T32" fmla="*/ 56 w 56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14">
                    <a:moveTo>
                      <a:pt x="0" y="6"/>
                    </a:moveTo>
                    <a:lnTo>
                      <a:pt x="20" y="2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53" y="1"/>
                    </a:lnTo>
                    <a:lnTo>
                      <a:pt x="56" y="3"/>
                    </a:lnTo>
                    <a:lnTo>
                      <a:pt x="39" y="11"/>
                    </a:lnTo>
                    <a:lnTo>
                      <a:pt x="14" y="14"/>
                    </a:lnTo>
                    <a:lnTo>
                      <a:pt x="6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5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5" name="Freeform 1598"/>
              <p:cNvSpPr>
                <a:spLocks/>
              </p:cNvSpPr>
              <p:nvPr/>
            </p:nvSpPr>
            <p:spPr bwMode="auto">
              <a:xfrm>
                <a:off x="3405" y="414"/>
                <a:ext cx="246" cy="200"/>
              </a:xfrm>
              <a:custGeom>
                <a:avLst/>
                <a:gdLst>
                  <a:gd name="T0" fmla="*/ 0 w 246"/>
                  <a:gd name="T1" fmla="*/ 99 h 200"/>
                  <a:gd name="T2" fmla="*/ 10 w 246"/>
                  <a:gd name="T3" fmla="*/ 117 h 200"/>
                  <a:gd name="T4" fmla="*/ 18 w 246"/>
                  <a:gd name="T5" fmla="*/ 134 h 200"/>
                  <a:gd name="T6" fmla="*/ 28 w 246"/>
                  <a:gd name="T7" fmla="*/ 149 h 200"/>
                  <a:gd name="T8" fmla="*/ 39 w 246"/>
                  <a:gd name="T9" fmla="*/ 162 h 200"/>
                  <a:gd name="T10" fmla="*/ 52 w 246"/>
                  <a:gd name="T11" fmla="*/ 174 h 200"/>
                  <a:gd name="T12" fmla="*/ 67 w 246"/>
                  <a:gd name="T13" fmla="*/ 184 h 200"/>
                  <a:gd name="T14" fmla="*/ 85 w 246"/>
                  <a:gd name="T15" fmla="*/ 192 h 200"/>
                  <a:gd name="T16" fmla="*/ 107 w 246"/>
                  <a:gd name="T17" fmla="*/ 200 h 200"/>
                  <a:gd name="T18" fmla="*/ 132 w 246"/>
                  <a:gd name="T19" fmla="*/ 196 h 200"/>
                  <a:gd name="T20" fmla="*/ 153 w 246"/>
                  <a:gd name="T21" fmla="*/ 194 h 200"/>
                  <a:gd name="T22" fmla="*/ 169 w 246"/>
                  <a:gd name="T23" fmla="*/ 190 h 200"/>
                  <a:gd name="T24" fmla="*/ 183 w 246"/>
                  <a:gd name="T25" fmla="*/ 185 h 200"/>
                  <a:gd name="T26" fmla="*/ 196 w 246"/>
                  <a:gd name="T27" fmla="*/ 178 h 200"/>
                  <a:gd name="T28" fmla="*/ 207 w 246"/>
                  <a:gd name="T29" fmla="*/ 166 h 200"/>
                  <a:gd name="T30" fmla="*/ 217 w 246"/>
                  <a:gd name="T31" fmla="*/ 149 h 200"/>
                  <a:gd name="T32" fmla="*/ 226 w 246"/>
                  <a:gd name="T33" fmla="*/ 126 h 200"/>
                  <a:gd name="T34" fmla="*/ 246 w 246"/>
                  <a:gd name="T35" fmla="*/ 0 h 200"/>
                  <a:gd name="T36" fmla="*/ 230 w 246"/>
                  <a:gd name="T37" fmla="*/ 0 h 200"/>
                  <a:gd name="T38" fmla="*/ 218 w 246"/>
                  <a:gd name="T39" fmla="*/ 105 h 200"/>
                  <a:gd name="T40" fmla="*/ 208 w 246"/>
                  <a:gd name="T41" fmla="*/ 129 h 200"/>
                  <a:gd name="T42" fmla="*/ 200 w 246"/>
                  <a:gd name="T43" fmla="*/ 148 h 200"/>
                  <a:gd name="T44" fmla="*/ 192 w 246"/>
                  <a:gd name="T45" fmla="*/ 161 h 200"/>
                  <a:gd name="T46" fmla="*/ 183 w 246"/>
                  <a:gd name="T47" fmla="*/ 171 h 200"/>
                  <a:gd name="T48" fmla="*/ 172 w 246"/>
                  <a:gd name="T49" fmla="*/ 178 h 200"/>
                  <a:gd name="T50" fmla="*/ 158 w 246"/>
                  <a:gd name="T51" fmla="*/ 183 h 200"/>
                  <a:gd name="T52" fmla="*/ 138 w 246"/>
                  <a:gd name="T53" fmla="*/ 186 h 200"/>
                  <a:gd name="T54" fmla="*/ 113 w 246"/>
                  <a:gd name="T55" fmla="*/ 191 h 200"/>
                  <a:gd name="T56" fmla="*/ 86 w 246"/>
                  <a:gd name="T57" fmla="*/ 183 h 200"/>
                  <a:gd name="T58" fmla="*/ 67 w 246"/>
                  <a:gd name="T59" fmla="*/ 172 h 200"/>
                  <a:gd name="T60" fmla="*/ 52 w 246"/>
                  <a:gd name="T61" fmla="*/ 159 h 200"/>
                  <a:gd name="T62" fmla="*/ 39 w 246"/>
                  <a:gd name="T63" fmla="*/ 143 h 200"/>
                  <a:gd name="T64" fmla="*/ 30 w 246"/>
                  <a:gd name="T65" fmla="*/ 125 h 200"/>
                  <a:gd name="T66" fmla="*/ 20 w 246"/>
                  <a:gd name="T67" fmla="*/ 105 h 200"/>
                  <a:gd name="T68" fmla="*/ 12 w 246"/>
                  <a:gd name="T69" fmla="*/ 82 h 200"/>
                  <a:gd name="T70" fmla="*/ 0 w 246"/>
                  <a:gd name="T71" fmla="*/ 58 h 200"/>
                  <a:gd name="T72" fmla="*/ 0 w 246"/>
                  <a:gd name="T73" fmla="*/ 99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6"/>
                  <a:gd name="T112" fmla="*/ 0 h 200"/>
                  <a:gd name="T113" fmla="*/ 246 w 246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6" h="200">
                    <a:moveTo>
                      <a:pt x="0" y="99"/>
                    </a:moveTo>
                    <a:lnTo>
                      <a:pt x="10" y="117"/>
                    </a:lnTo>
                    <a:lnTo>
                      <a:pt x="18" y="134"/>
                    </a:lnTo>
                    <a:lnTo>
                      <a:pt x="28" y="149"/>
                    </a:lnTo>
                    <a:lnTo>
                      <a:pt x="39" y="162"/>
                    </a:lnTo>
                    <a:lnTo>
                      <a:pt x="52" y="174"/>
                    </a:lnTo>
                    <a:lnTo>
                      <a:pt x="67" y="184"/>
                    </a:lnTo>
                    <a:lnTo>
                      <a:pt x="85" y="192"/>
                    </a:lnTo>
                    <a:lnTo>
                      <a:pt x="107" y="200"/>
                    </a:lnTo>
                    <a:lnTo>
                      <a:pt x="132" y="196"/>
                    </a:lnTo>
                    <a:lnTo>
                      <a:pt x="153" y="194"/>
                    </a:lnTo>
                    <a:lnTo>
                      <a:pt x="169" y="190"/>
                    </a:lnTo>
                    <a:lnTo>
                      <a:pt x="183" y="185"/>
                    </a:lnTo>
                    <a:lnTo>
                      <a:pt x="196" y="178"/>
                    </a:lnTo>
                    <a:lnTo>
                      <a:pt x="207" y="166"/>
                    </a:lnTo>
                    <a:lnTo>
                      <a:pt x="217" y="149"/>
                    </a:lnTo>
                    <a:lnTo>
                      <a:pt x="226" y="126"/>
                    </a:lnTo>
                    <a:lnTo>
                      <a:pt x="246" y="0"/>
                    </a:lnTo>
                    <a:lnTo>
                      <a:pt x="230" y="0"/>
                    </a:lnTo>
                    <a:lnTo>
                      <a:pt x="218" y="105"/>
                    </a:lnTo>
                    <a:lnTo>
                      <a:pt x="208" y="129"/>
                    </a:lnTo>
                    <a:lnTo>
                      <a:pt x="200" y="148"/>
                    </a:lnTo>
                    <a:lnTo>
                      <a:pt x="192" y="161"/>
                    </a:lnTo>
                    <a:lnTo>
                      <a:pt x="183" y="171"/>
                    </a:lnTo>
                    <a:lnTo>
                      <a:pt x="172" y="178"/>
                    </a:lnTo>
                    <a:lnTo>
                      <a:pt x="158" y="183"/>
                    </a:lnTo>
                    <a:lnTo>
                      <a:pt x="138" y="186"/>
                    </a:lnTo>
                    <a:lnTo>
                      <a:pt x="113" y="191"/>
                    </a:lnTo>
                    <a:lnTo>
                      <a:pt x="86" y="183"/>
                    </a:lnTo>
                    <a:lnTo>
                      <a:pt x="67" y="172"/>
                    </a:lnTo>
                    <a:lnTo>
                      <a:pt x="52" y="159"/>
                    </a:lnTo>
                    <a:lnTo>
                      <a:pt x="39" y="143"/>
                    </a:lnTo>
                    <a:lnTo>
                      <a:pt x="30" y="125"/>
                    </a:lnTo>
                    <a:lnTo>
                      <a:pt x="20" y="105"/>
                    </a:lnTo>
                    <a:lnTo>
                      <a:pt x="12" y="82"/>
                    </a:lnTo>
                    <a:lnTo>
                      <a:pt x="0" y="5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6" name="Freeform 1599"/>
              <p:cNvSpPr>
                <a:spLocks/>
              </p:cNvSpPr>
              <p:nvPr/>
            </p:nvSpPr>
            <p:spPr bwMode="auto">
              <a:xfrm>
                <a:off x="3257" y="1212"/>
                <a:ext cx="214" cy="169"/>
              </a:xfrm>
              <a:custGeom>
                <a:avLst/>
                <a:gdLst>
                  <a:gd name="T0" fmla="*/ 0 w 214"/>
                  <a:gd name="T1" fmla="*/ 35 h 169"/>
                  <a:gd name="T2" fmla="*/ 34 w 214"/>
                  <a:gd name="T3" fmla="*/ 60 h 169"/>
                  <a:gd name="T4" fmla="*/ 34 w 214"/>
                  <a:gd name="T5" fmla="*/ 78 h 169"/>
                  <a:gd name="T6" fmla="*/ 54 w 214"/>
                  <a:gd name="T7" fmla="*/ 96 h 169"/>
                  <a:gd name="T8" fmla="*/ 67 w 214"/>
                  <a:gd name="T9" fmla="*/ 125 h 169"/>
                  <a:gd name="T10" fmla="*/ 88 w 214"/>
                  <a:gd name="T11" fmla="*/ 167 h 169"/>
                  <a:gd name="T12" fmla="*/ 106 w 214"/>
                  <a:gd name="T13" fmla="*/ 164 h 169"/>
                  <a:gd name="T14" fmla="*/ 92 w 214"/>
                  <a:gd name="T15" fmla="*/ 114 h 169"/>
                  <a:gd name="T16" fmla="*/ 111 w 214"/>
                  <a:gd name="T17" fmla="*/ 136 h 169"/>
                  <a:gd name="T18" fmla="*/ 126 w 214"/>
                  <a:gd name="T19" fmla="*/ 169 h 169"/>
                  <a:gd name="T20" fmla="*/ 142 w 214"/>
                  <a:gd name="T21" fmla="*/ 158 h 169"/>
                  <a:gd name="T22" fmla="*/ 137 w 214"/>
                  <a:gd name="T23" fmla="*/ 131 h 169"/>
                  <a:gd name="T24" fmla="*/ 119 w 214"/>
                  <a:gd name="T25" fmla="*/ 84 h 169"/>
                  <a:gd name="T26" fmla="*/ 142 w 214"/>
                  <a:gd name="T27" fmla="*/ 99 h 169"/>
                  <a:gd name="T28" fmla="*/ 158 w 214"/>
                  <a:gd name="T29" fmla="*/ 150 h 169"/>
                  <a:gd name="T30" fmla="*/ 179 w 214"/>
                  <a:gd name="T31" fmla="*/ 136 h 169"/>
                  <a:gd name="T32" fmla="*/ 162 w 214"/>
                  <a:gd name="T33" fmla="*/ 107 h 169"/>
                  <a:gd name="T34" fmla="*/ 158 w 214"/>
                  <a:gd name="T35" fmla="*/ 67 h 169"/>
                  <a:gd name="T36" fmla="*/ 179 w 214"/>
                  <a:gd name="T37" fmla="*/ 89 h 169"/>
                  <a:gd name="T38" fmla="*/ 191 w 214"/>
                  <a:gd name="T39" fmla="*/ 121 h 169"/>
                  <a:gd name="T40" fmla="*/ 214 w 214"/>
                  <a:gd name="T41" fmla="*/ 111 h 169"/>
                  <a:gd name="T42" fmla="*/ 196 w 214"/>
                  <a:gd name="T43" fmla="*/ 71 h 169"/>
                  <a:gd name="T44" fmla="*/ 171 w 214"/>
                  <a:gd name="T45" fmla="*/ 35 h 169"/>
                  <a:gd name="T46" fmla="*/ 129 w 214"/>
                  <a:gd name="T47" fmla="*/ 20 h 169"/>
                  <a:gd name="T48" fmla="*/ 57 w 214"/>
                  <a:gd name="T49" fmla="*/ 0 h 169"/>
                  <a:gd name="T50" fmla="*/ 29 w 214"/>
                  <a:gd name="T51" fmla="*/ 13 h 169"/>
                  <a:gd name="T52" fmla="*/ 0 w 214"/>
                  <a:gd name="T53" fmla="*/ 35 h 16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4"/>
                  <a:gd name="T82" fmla="*/ 0 h 169"/>
                  <a:gd name="T83" fmla="*/ 214 w 214"/>
                  <a:gd name="T84" fmla="*/ 169 h 16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4" h="169">
                    <a:moveTo>
                      <a:pt x="0" y="35"/>
                    </a:moveTo>
                    <a:lnTo>
                      <a:pt x="34" y="60"/>
                    </a:lnTo>
                    <a:lnTo>
                      <a:pt x="34" y="78"/>
                    </a:lnTo>
                    <a:lnTo>
                      <a:pt x="54" y="96"/>
                    </a:lnTo>
                    <a:lnTo>
                      <a:pt x="67" y="125"/>
                    </a:lnTo>
                    <a:lnTo>
                      <a:pt x="88" y="167"/>
                    </a:lnTo>
                    <a:lnTo>
                      <a:pt x="106" y="164"/>
                    </a:lnTo>
                    <a:lnTo>
                      <a:pt x="92" y="114"/>
                    </a:lnTo>
                    <a:lnTo>
                      <a:pt x="111" y="136"/>
                    </a:lnTo>
                    <a:lnTo>
                      <a:pt x="126" y="169"/>
                    </a:lnTo>
                    <a:lnTo>
                      <a:pt x="142" y="158"/>
                    </a:lnTo>
                    <a:lnTo>
                      <a:pt x="137" y="131"/>
                    </a:lnTo>
                    <a:lnTo>
                      <a:pt x="119" y="84"/>
                    </a:lnTo>
                    <a:lnTo>
                      <a:pt x="142" y="99"/>
                    </a:lnTo>
                    <a:lnTo>
                      <a:pt x="158" y="150"/>
                    </a:lnTo>
                    <a:lnTo>
                      <a:pt x="179" y="136"/>
                    </a:lnTo>
                    <a:lnTo>
                      <a:pt x="162" y="107"/>
                    </a:lnTo>
                    <a:lnTo>
                      <a:pt x="158" y="67"/>
                    </a:lnTo>
                    <a:lnTo>
                      <a:pt x="179" y="89"/>
                    </a:lnTo>
                    <a:lnTo>
                      <a:pt x="191" y="121"/>
                    </a:lnTo>
                    <a:lnTo>
                      <a:pt x="214" y="111"/>
                    </a:lnTo>
                    <a:lnTo>
                      <a:pt x="196" y="71"/>
                    </a:lnTo>
                    <a:lnTo>
                      <a:pt x="171" y="35"/>
                    </a:lnTo>
                    <a:lnTo>
                      <a:pt x="129" y="20"/>
                    </a:lnTo>
                    <a:lnTo>
                      <a:pt x="57" y="0"/>
                    </a:lnTo>
                    <a:lnTo>
                      <a:pt x="29" y="1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22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7" name="Freeform 1600"/>
              <p:cNvSpPr>
                <a:spLocks/>
              </p:cNvSpPr>
              <p:nvPr/>
            </p:nvSpPr>
            <p:spPr bwMode="auto">
              <a:xfrm>
                <a:off x="3274" y="771"/>
                <a:ext cx="30" cy="58"/>
              </a:xfrm>
              <a:custGeom>
                <a:avLst/>
                <a:gdLst>
                  <a:gd name="T0" fmla="*/ 26 w 30"/>
                  <a:gd name="T1" fmla="*/ 0 h 58"/>
                  <a:gd name="T2" fmla="*/ 0 w 30"/>
                  <a:gd name="T3" fmla="*/ 22 h 58"/>
                  <a:gd name="T4" fmla="*/ 3 w 30"/>
                  <a:gd name="T5" fmla="*/ 40 h 58"/>
                  <a:gd name="T6" fmla="*/ 18 w 30"/>
                  <a:gd name="T7" fmla="*/ 58 h 58"/>
                  <a:gd name="T8" fmla="*/ 29 w 30"/>
                  <a:gd name="T9" fmla="*/ 37 h 58"/>
                  <a:gd name="T10" fmla="*/ 30 w 30"/>
                  <a:gd name="T11" fmla="*/ 19 h 58"/>
                  <a:gd name="T12" fmla="*/ 26 w 30"/>
                  <a:gd name="T13" fmla="*/ 7 h 58"/>
                  <a:gd name="T14" fmla="*/ 26 w 30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58"/>
                  <a:gd name="T26" fmla="*/ 30 w 30"/>
                  <a:gd name="T27" fmla="*/ 58 h 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58">
                    <a:moveTo>
                      <a:pt x="26" y="0"/>
                    </a:moveTo>
                    <a:lnTo>
                      <a:pt x="0" y="22"/>
                    </a:lnTo>
                    <a:lnTo>
                      <a:pt x="3" y="40"/>
                    </a:lnTo>
                    <a:lnTo>
                      <a:pt x="18" y="58"/>
                    </a:lnTo>
                    <a:lnTo>
                      <a:pt x="29" y="37"/>
                    </a:lnTo>
                    <a:lnTo>
                      <a:pt x="30" y="19"/>
                    </a:lnTo>
                    <a:lnTo>
                      <a:pt x="26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775B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8" name="Freeform 1601"/>
              <p:cNvSpPr>
                <a:spLocks/>
              </p:cNvSpPr>
              <p:nvPr/>
            </p:nvSpPr>
            <p:spPr bwMode="auto">
              <a:xfrm>
                <a:off x="3277" y="787"/>
                <a:ext cx="11" cy="24"/>
              </a:xfrm>
              <a:custGeom>
                <a:avLst/>
                <a:gdLst>
                  <a:gd name="T0" fmla="*/ 0 w 11"/>
                  <a:gd name="T1" fmla="*/ 9 h 24"/>
                  <a:gd name="T2" fmla="*/ 1 w 11"/>
                  <a:gd name="T3" fmla="*/ 24 h 24"/>
                  <a:gd name="T4" fmla="*/ 11 w 11"/>
                  <a:gd name="T5" fmla="*/ 24 h 24"/>
                  <a:gd name="T6" fmla="*/ 11 w 11"/>
                  <a:gd name="T7" fmla="*/ 0 h 24"/>
                  <a:gd name="T8" fmla="*/ 0 w 11"/>
                  <a:gd name="T9" fmla="*/ 9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4"/>
                  <a:gd name="T17" fmla="*/ 11 w 1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4">
                    <a:moveTo>
                      <a:pt x="0" y="9"/>
                    </a:moveTo>
                    <a:lnTo>
                      <a:pt x="1" y="24"/>
                    </a:lnTo>
                    <a:lnTo>
                      <a:pt x="11" y="24"/>
                    </a:lnTo>
                    <a:lnTo>
                      <a:pt x="1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375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9" name="Freeform 1602"/>
              <p:cNvSpPr>
                <a:spLocks/>
              </p:cNvSpPr>
              <p:nvPr/>
            </p:nvSpPr>
            <p:spPr bwMode="auto">
              <a:xfrm>
                <a:off x="3984" y="1005"/>
                <a:ext cx="171" cy="149"/>
              </a:xfrm>
              <a:custGeom>
                <a:avLst/>
                <a:gdLst>
                  <a:gd name="T0" fmla="*/ 29 w 171"/>
                  <a:gd name="T1" fmla="*/ 133 h 149"/>
                  <a:gd name="T2" fmla="*/ 67 w 171"/>
                  <a:gd name="T3" fmla="*/ 149 h 149"/>
                  <a:gd name="T4" fmla="*/ 106 w 171"/>
                  <a:gd name="T5" fmla="*/ 133 h 149"/>
                  <a:gd name="T6" fmla="*/ 142 w 171"/>
                  <a:gd name="T7" fmla="*/ 130 h 149"/>
                  <a:gd name="T8" fmla="*/ 171 w 171"/>
                  <a:gd name="T9" fmla="*/ 99 h 149"/>
                  <a:gd name="T10" fmla="*/ 171 w 171"/>
                  <a:gd name="T11" fmla="*/ 64 h 149"/>
                  <a:gd name="T12" fmla="*/ 160 w 171"/>
                  <a:gd name="T13" fmla="*/ 0 h 149"/>
                  <a:gd name="T14" fmla="*/ 135 w 171"/>
                  <a:gd name="T15" fmla="*/ 0 h 149"/>
                  <a:gd name="T16" fmla="*/ 146 w 171"/>
                  <a:gd name="T17" fmla="*/ 25 h 149"/>
                  <a:gd name="T18" fmla="*/ 139 w 171"/>
                  <a:gd name="T19" fmla="*/ 73 h 149"/>
                  <a:gd name="T20" fmla="*/ 121 w 171"/>
                  <a:gd name="T21" fmla="*/ 67 h 149"/>
                  <a:gd name="T22" fmla="*/ 121 w 171"/>
                  <a:gd name="T23" fmla="*/ 16 h 149"/>
                  <a:gd name="T24" fmla="*/ 96 w 171"/>
                  <a:gd name="T25" fmla="*/ 29 h 149"/>
                  <a:gd name="T26" fmla="*/ 96 w 171"/>
                  <a:gd name="T27" fmla="*/ 60 h 149"/>
                  <a:gd name="T28" fmla="*/ 96 w 171"/>
                  <a:gd name="T29" fmla="*/ 93 h 149"/>
                  <a:gd name="T30" fmla="*/ 74 w 171"/>
                  <a:gd name="T31" fmla="*/ 85 h 149"/>
                  <a:gd name="T32" fmla="*/ 74 w 171"/>
                  <a:gd name="T33" fmla="*/ 45 h 149"/>
                  <a:gd name="T34" fmla="*/ 47 w 171"/>
                  <a:gd name="T35" fmla="*/ 51 h 149"/>
                  <a:gd name="T36" fmla="*/ 47 w 171"/>
                  <a:gd name="T37" fmla="*/ 85 h 149"/>
                  <a:gd name="T38" fmla="*/ 41 w 171"/>
                  <a:gd name="T39" fmla="*/ 105 h 149"/>
                  <a:gd name="T40" fmla="*/ 11 w 171"/>
                  <a:gd name="T41" fmla="*/ 108 h 149"/>
                  <a:gd name="T42" fmla="*/ 0 w 171"/>
                  <a:gd name="T43" fmla="*/ 124 h 149"/>
                  <a:gd name="T44" fmla="*/ 29 w 171"/>
                  <a:gd name="T45" fmla="*/ 133 h 1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1"/>
                  <a:gd name="T70" fmla="*/ 0 h 149"/>
                  <a:gd name="T71" fmla="*/ 171 w 171"/>
                  <a:gd name="T72" fmla="*/ 149 h 1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1" h="149">
                    <a:moveTo>
                      <a:pt x="29" y="133"/>
                    </a:moveTo>
                    <a:lnTo>
                      <a:pt x="67" y="149"/>
                    </a:lnTo>
                    <a:lnTo>
                      <a:pt x="106" y="133"/>
                    </a:lnTo>
                    <a:lnTo>
                      <a:pt x="142" y="130"/>
                    </a:lnTo>
                    <a:lnTo>
                      <a:pt x="171" y="99"/>
                    </a:lnTo>
                    <a:lnTo>
                      <a:pt x="171" y="64"/>
                    </a:lnTo>
                    <a:lnTo>
                      <a:pt x="160" y="0"/>
                    </a:lnTo>
                    <a:lnTo>
                      <a:pt x="135" y="0"/>
                    </a:lnTo>
                    <a:lnTo>
                      <a:pt x="146" y="25"/>
                    </a:lnTo>
                    <a:lnTo>
                      <a:pt x="139" y="73"/>
                    </a:lnTo>
                    <a:lnTo>
                      <a:pt x="121" y="67"/>
                    </a:lnTo>
                    <a:lnTo>
                      <a:pt x="121" y="16"/>
                    </a:lnTo>
                    <a:lnTo>
                      <a:pt x="96" y="29"/>
                    </a:lnTo>
                    <a:lnTo>
                      <a:pt x="96" y="60"/>
                    </a:lnTo>
                    <a:lnTo>
                      <a:pt x="96" y="93"/>
                    </a:lnTo>
                    <a:lnTo>
                      <a:pt x="74" y="85"/>
                    </a:lnTo>
                    <a:lnTo>
                      <a:pt x="74" y="45"/>
                    </a:lnTo>
                    <a:lnTo>
                      <a:pt x="47" y="51"/>
                    </a:lnTo>
                    <a:lnTo>
                      <a:pt x="47" y="85"/>
                    </a:lnTo>
                    <a:lnTo>
                      <a:pt x="41" y="105"/>
                    </a:lnTo>
                    <a:lnTo>
                      <a:pt x="11" y="108"/>
                    </a:lnTo>
                    <a:lnTo>
                      <a:pt x="0" y="124"/>
                    </a:lnTo>
                    <a:lnTo>
                      <a:pt x="29" y="133"/>
                    </a:lnTo>
                    <a:close/>
                  </a:path>
                </a:pathLst>
              </a:custGeom>
              <a:solidFill>
                <a:srgbClr val="722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0" name="Freeform 1603"/>
              <p:cNvSpPr>
                <a:spLocks/>
              </p:cNvSpPr>
              <p:nvPr/>
            </p:nvSpPr>
            <p:spPr bwMode="auto">
              <a:xfrm>
                <a:off x="3178" y="1256"/>
                <a:ext cx="366" cy="275"/>
              </a:xfrm>
              <a:custGeom>
                <a:avLst/>
                <a:gdLst>
                  <a:gd name="T0" fmla="*/ 0 w 366"/>
                  <a:gd name="T1" fmla="*/ 176 h 275"/>
                  <a:gd name="T2" fmla="*/ 136 w 366"/>
                  <a:gd name="T3" fmla="*/ 108 h 275"/>
                  <a:gd name="T4" fmla="*/ 161 w 366"/>
                  <a:gd name="T5" fmla="*/ 146 h 275"/>
                  <a:gd name="T6" fmla="*/ 237 w 366"/>
                  <a:gd name="T7" fmla="*/ 131 h 275"/>
                  <a:gd name="T8" fmla="*/ 313 w 366"/>
                  <a:gd name="T9" fmla="*/ 71 h 275"/>
                  <a:gd name="T10" fmla="*/ 304 w 366"/>
                  <a:gd name="T11" fmla="*/ 28 h 275"/>
                  <a:gd name="T12" fmla="*/ 356 w 366"/>
                  <a:gd name="T13" fmla="*/ 0 h 275"/>
                  <a:gd name="T14" fmla="*/ 366 w 366"/>
                  <a:gd name="T15" fmla="*/ 55 h 275"/>
                  <a:gd name="T16" fmla="*/ 250 w 366"/>
                  <a:gd name="T17" fmla="*/ 138 h 275"/>
                  <a:gd name="T18" fmla="*/ 47 w 366"/>
                  <a:gd name="T19" fmla="*/ 275 h 275"/>
                  <a:gd name="T20" fmla="*/ 46 w 366"/>
                  <a:gd name="T21" fmla="*/ 272 h 275"/>
                  <a:gd name="T22" fmla="*/ 43 w 366"/>
                  <a:gd name="T23" fmla="*/ 261 h 275"/>
                  <a:gd name="T24" fmla="*/ 38 w 366"/>
                  <a:gd name="T25" fmla="*/ 245 h 275"/>
                  <a:gd name="T26" fmla="*/ 31 w 366"/>
                  <a:gd name="T27" fmla="*/ 227 h 275"/>
                  <a:gd name="T28" fmla="*/ 24 w 366"/>
                  <a:gd name="T29" fmla="*/ 209 h 275"/>
                  <a:gd name="T30" fmla="*/ 16 w 366"/>
                  <a:gd name="T31" fmla="*/ 194 h 275"/>
                  <a:gd name="T32" fmla="*/ 7 w 366"/>
                  <a:gd name="T33" fmla="*/ 182 h 275"/>
                  <a:gd name="T34" fmla="*/ 0 w 366"/>
                  <a:gd name="T35" fmla="*/ 176 h 2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6"/>
                  <a:gd name="T55" fmla="*/ 0 h 275"/>
                  <a:gd name="T56" fmla="*/ 366 w 366"/>
                  <a:gd name="T57" fmla="*/ 275 h 2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6" h="275">
                    <a:moveTo>
                      <a:pt x="0" y="176"/>
                    </a:moveTo>
                    <a:lnTo>
                      <a:pt x="136" y="108"/>
                    </a:lnTo>
                    <a:lnTo>
                      <a:pt x="161" y="146"/>
                    </a:lnTo>
                    <a:lnTo>
                      <a:pt x="237" y="131"/>
                    </a:lnTo>
                    <a:lnTo>
                      <a:pt x="313" y="71"/>
                    </a:lnTo>
                    <a:lnTo>
                      <a:pt x="304" y="28"/>
                    </a:lnTo>
                    <a:lnTo>
                      <a:pt x="356" y="0"/>
                    </a:lnTo>
                    <a:lnTo>
                      <a:pt x="366" y="55"/>
                    </a:lnTo>
                    <a:lnTo>
                      <a:pt x="250" y="138"/>
                    </a:lnTo>
                    <a:lnTo>
                      <a:pt x="47" y="275"/>
                    </a:lnTo>
                    <a:lnTo>
                      <a:pt x="46" y="272"/>
                    </a:lnTo>
                    <a:lnTo>
                      <a:pt x="43" y="261"/>
                    </a:lnTo>
                    <a:lnTo>
                      <a:pt x="38" y="245"/>
                    </a:lnTo>
                    <a:lnTo>
                      <a:pt x="31" y="227"/>
                    </a:lnTo>
                    <a:lnTo>
                      <a:pt x="24" y="209"/>
                    </a:lnTo>
                    <a:lnTo>
                      <a:pt x="16" y="194"/>
                    </a:lnTo>
                    <a:lnTo>
                      <a:pt x="7" y="182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2823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1" name="Freeform 1604"/>
              <p:cNvSpPr>
                <a:spLocks/>
              </p:cNvSpPr>
              <p:nvPr/>
            </p:nvSpPr>
            <p:spPr bwMode="auto">
              <a:xfrm>
                <a:off x="3548" y="1178"/>
                <a:ext cx="283" cy="224"/>
              </a:xfrm>
              <a:custGeom>
                <a:avLst/>
                <a:gdLst>
                  <a:gd name="T0" fmla="*/ 0 w 283"/>
                  <a:gd name="T1" fmla="*/ 55 h 224"/>
                  <a:gd name="T2" fmla="*/ 18 w 283"/>
                  <a:gd name="T3" fmla="*/ 121 h 224"/>
                  <a:gd name="T4" fmla="*/ 54 w 283"/>
                  <a:gd name="T5" fmla="*/ 118 h 224"/>
                  <a:gd name="T6" fmla="*/ 54 w 283"/>
                  <a:gd name="T7" fmla="*/ 145 h 224"/>
                  <a:gd name="T8" fmla="*/ 50 w 283"/>
                  <a:gd name="T9" fmla="*/ 224 h 224"/>
                  <a:gd name="T10" fmla="*/ 121 w 283"/>
                  <a:gd name="T11" fmla="*/ 196 h 224"/>
                  <a:gd name="T12" fmla="*/ 98 w 283"/>
                  <a:gd name="T13" fmla="*/ 185 h 224"/>
                  <a:gd name="T14" fmla="*/ 98 w 283"/>
                  <a:gd name="T15" fmla="*/ 118 h 224"/>
                  <a:gd name="T16" fmla="*/ 283 w 283"/>
                  <a:gd name="T17" fmla="*/ 28 h 224"/>
                  <a:gd name="T18" fmla="*/ 269 w 283"/>
                  <a:gd name="T19" fmla="*/ 0 h 224"/>
                  <a:gd name="T20" fmla="*/ 130 w 283"/>
                  <a:gd name="T21" fmla="*/ 63 h 224"/>
                  <a:gd name="T22" fmla="*/ 98 w 283"/>
                  <a:gd name="T23" fmla="*/ 15 h 224"/>
                  <a:gd name="T24" fmla="*/ 0 w 283"/>
                  <a:gd name="T25" fmla="*/ 55 h 2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3"/>
                  <a:gd name="T40" fmla="*/ 0 h 224"/>
                  <a:gd name="T41" fmla="*/ 283 w 283"/>
                  <a:gd name="T42" fmla="*/ 224 h 2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3" h="224">
                    <a:moveTo>
                      <a:pt x="0" y="55"/>
                    </a:moveTo>
                    <a:lnTo>
                      <a:pt x="18" y="121"/>
                    </a:lnTo>
                    <a:lnTo>
                      <a:pt x="54" y="118"/>
                    </a:lnTo>
                    <a:lnTo>
                      <a:pt x="54" y="145"/>
                    </a:lnTo>
                    <a:lnTo>
                      <a:pt x="50" y="224"/>
                    </a:lnTo>
                    <a:lnTo>
                      <a:pt x="121" y="196"/>
                    </a:lnTo>
                    <a:lnTo>
                      <a:pt x="98" y="185"/>
                    </a:lnTo>
                    <a:lnTo>
                      <a:pt x="98" y="118"/>
                    </a:lnTo>
                    <a:lnTo>
                      <a:pt x="283" y="28"/>
                    </a:lnTo>
                    <a:lnTo>
                      <a:pt x="269" y="0"/>
                    </a:lnTo>
                    <a:lnTo>
                      <a:pt x="130" y="63"/>
                    </a:lnTo>
                    <a:lnTo>
                      <a:pt x="98" y="1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823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2" name="Freeform 1605"/>
              <p:cNvSpPr>
                <a:spLocks/>
              </p:cNvSpPr>
              <p:nvPr/>
            </p:nvSpPr>
            <p:spPr bwMode="auto">
              <a:xfrm>
                <a:off x="3831" y="1029"/>
                <a:ext cx="192" cy="125"/>
              </a:xfrm>
              <a:custGeom>
                <a:avLst/>
                <a:gdLst>
                  <a:gd name="T0" fmla="*/ 0 w 192"/>
                  <a:gd name="T1" fmla="*/ 83 h 125"/>
                  <a:gd name="T2" fmla="*/ 22 w 192"/>
                  <a:gd name="T3" fmla="*/ 125 h 125"/>
                  <a:gd name="T4" fmla="*/ 192 w 192"/>
                  <a:gd name="T5" fmla="*/ 53 h 125"/>
                  <a:gd name="T6" fmla="*/ 173 w 192"/>
                  <a:gd name="T7" fmla="*/ 0 h 125"/>
                  <a:gd name="T8" fmla="*/ 0 w 192"/>
                  <a:gd name="T9" fmla="*/ 83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25"/>
                  <a:gd name="T17" fmla="*/ 192 w 192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25">
                    <a:moveTo>
                      <a:pt x="0" y="83"/>
                    </a:moveTo>
                    <a:lnTo>
                      <a:pt x="22" y="125"/>
                    </a:lnTo>
                    <a:lnTo>
                      <a:pt x="192" y="53"/>
                    </a:lnTo>
                    <a:lnTo>
                      <a:pt x="173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2823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3" name="Freeform 1606"/>
              <p:cNvSpPr>
                <a:spLocks/>
              </p:cNvSpPr>
              <p:nvPr/>
            </p:nvSpPr>
            <p:spPr bwMode="auto">
              <a:xfrm>
                <a:off x="3732" y="1233"/>
                <a:ext cx="143" cy="149"/>
              </a:xfrm>
              <a:custGeom>
                <a:avLst/>
                <a:gdLst>
                  <a:gd name="T0" fmla="*/ 0 w 143"/>
                  <a:gd name="T1" fmla="*/ 47 h 149"/>
                  <a:gd name="T2" fmla="*/ 81 w 143"/>
                  <a:gd name="T3" fmla="*/ 0 h 149"/>
                  <a:gd name="T4" fmla="*/ 143 w 143"/>
                  <a:gd name="T5" fmla="*/ 110 h 149"/>
                  <a:gd name="T6" fmla="*/ 60 w 143"/>
                  <a:gd name="T7" fmla="*/ 149 h 149"/>
                  <a:gd name="T8" fmla="*/ 0 w 143"/>
                  <a:gd name="T9" fmla="*/ 47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9"/>
                  <a:gd name="T17" fmla="*/ 143 w 143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9">
                    <a:moveTo>
                      <a:pt x="0" y="47"/>
                    </a:moveTo>
                    <a:lnTo>
                      <a:pt x="81" y="0"/>
                    </a:lnTo>
                    <a:lnTo>
                      <a:pt x="143" y="110"/>
                    </a:lnTo>
                    <a:lnTo>
                      <a:pt x="60" y="14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23F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4" name="Freeform 1607"/>
              <p:cNvSpPr>
                <a:spLocks/>
              </p:cNvSpPr>
              <p:nvPr/>
            </p:nvSpPr>
            <p:spPr bwMode="auto">
              <a:xfrm>
                <a:off x="3562" y="1104"/>
                <a:ext cx="264" cy="137"/>
              </a:xfrm>
              <a:custGeom>
                <a:avLst/>
                <a:gdLst>
                  <a:gd name="T0" fmla="*/ 4 w 264"/>
                  <a:gd name="T1" fmla="*/ 117 h 137"/>
                  <a:gd name="T2" fmla="*/ 255 w 264"/>
                  <a:gd name="T3" fmla="*/ 0 h 137"/>
                  <a:gd name="T4" fmla="*/ 264 w 264"/>
                  <a:gd name="T5" fmla="*/ 47 h 137"/>
                  <a:gd name="T6" fmla="*/ 125 w 264"/>
                  <a:gd name="T7" fmla="*/ 117 h 137"/>
                  <a:gd name="T8" fmla="*/ 102 w 264"/>
                  <a:gd name="T9" fmla="*/ 93 h 137"/>
                  <a:gd name="T10" fmla="*/ 0 w 264"/>
                  <a:gd name="T11" fmla="*/ 137 h 137"/>
                  <a:gd name="T12" fmla="*/ 4 w 264"/>
                  <a:gd name="T13" fmla="*/ 117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"/>
                  <a:gd name="T22" fmla="*/ 0 h 137"/>
                  <a:gd name="T23" fmla="*/ 264 w 264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" h="137">
                    <a:moveTo>
                      <a:pt x="4" y="117"/>
                    </a:moveTo>
                    <a:lnTo>
                      <a:pt x="255" y="0"/>
                    </a:lnTo>
                    <a:lnTo>
                      <a:pt x="264" y="47"/>
                    </a:lnTo>
                    <a:lnTo>
                      <a:pt x="125" y="117"/>
                    </a:lnTo>
                    <a:lnTo>
                      <a:pt x="102" y="93"/>
                    </a:lnTo>
                    <a:lnTo>
                      <a:pt x="0" y="137"/>
                    </a:lnTo>
                    <a:lnTo>
                      <a:pt x="4" y="117"/>
                    </a:lnTo>
                    <a:close/>
                  </a:path>
                </a:pathLst>
              </a:custGeom>
              <a:solidFill>
                <a:srgbClr val="423F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" name="Freeform 1608"/>
              <p:cNvSpPr>
                <a:spLocks/>
              </p:cNvSpPr>
              <p:nvPr/>
            </p:nvSpPr>
            <p:spPr bwMode="auto">
              <a:xfrm>
                <a:off x="3687" y="1128"/>
                <a:ext cx="116" cy="65"/>
              </a:xfrm>
              <a:custGeom>
                <a:avLst/>
                <a:gdLst>
                  <a:gd name="T0" fmla="*/ 0 w 116"/>
                  <a:gd name="T1" fmla="*/ 54 h 65"/>
                  <a:gd name="T2" fmla="*/ 112 w 116"/>
                  <a:gd name="T3" fmla="*/ 0 h 65"/>
                  <a:gd name="T4" fmla="*/ 116 w 116"/>
                  <a:gd name="T5" fmla="*/ 10 h 65"/>
                  <a:gd name="T6" fmla="*/ 5 w 116"/>
                  <a:gd name="T7" fmla="*/ 65 h 65"/>
                  <a:gd name="T8" fmla="*/ 0 w 116"/>
                  <a:gd name="T9" fmla="*/ 5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65"/>
                  <a:gd name="T17" fmla="*/ 116 w 11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65">
                    <a:moveTo>
                      <a:pt x="0" y="54"/>
                    </a:moveTo>
                    <a:lnTo>
                      <a:pt x="112" y="0"/>
                    </a:lnTo>
                    <a:lnTo>
                      <a:pt x="116" y="10"/>
                    </a:lnTo>
                    <a:lnTo>
                      <a:pt x="5" y="6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6" name="Freeform 1609"/>
              <p:cNvSpPr>
                <a:spLocks/>
              </p:cNvSpPr>
              <p:nvPr/>
            </p:nvSpPr>
            <p:spPr bwMode="auto">
              <a:xfrm>
                <a:off x="3843" y="1036"/>
                <a:ext cx="176" cy="101"/>
              </a:xfrm>
              <a:custGeom>
                <a:avLst/>
                <a:gdLst>
                  <a:gd name="T0" fmla="*/ 0 w 176"/>
                  <a:gd name="T1" fmla="*/ 75 h 101"/>
                  <a:gd name="T2" fmla="*/ 17 w 176"/>
                  <a:gd name="T3" fmla="*/ 101 h 101"/>
                  <a:gd name="T4" fmla="*/ 176 w 176"/>
                  <a:gd name="T5" fmla="*/ 24 h 101"/>
                  <a:gd name="T6" fmla="*/ 176 w 176"/>
                  <a:gd name="T7" fmla="*/ 0 h 101"/>
                  <a:gd name="T8" fmla="*/ 0 w 176"/>
                  <a:gd name="T9" fmla="*/ 75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01"/>
                  <a:gd name="T17" fmla="*/ 176 w 176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01">
                    <a:moveTo>
                      <a:pt x="0" y="75"/>
                    </a:moveTo>
                    <a:lnTo>
                      <a:pt x="17" y="101"/>
                    </a:lnTo>
                    <a:lnTo>
                      <a:pt x="176" y="24"/>
                    </a:lnTo>
                    <a:lnTo>
                      <a:pt x="176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4C47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7" name="Freeform 1610"/>
              <p:cNvSpPr>
                <a:spLocks/>
              </p:cNvSpPr>
              <p:nvPr/>
            </p:nvSpPr>
            <p:spPr bwMode="auto">
              <a:xfrm>
                <a:off x="3846" y="1051"/>
                <a:ext cx="159" cy="66"/>
              </a:xfrm>
              <a:custGeom>
                <a:avLst/>
                <a:gdLst>
                  <a:gd name="T0" fmla="*/ 0 w 159"/>
                  <a:gd name="T1" fmla="*/ 66 h 66"/>
                  <a:gd name="T2" fmla="*/ 159 w 159"/>
                  <a:gd name="T3" fmla="*/ 0 h 66"/>
                  <a:gd name="T4" fmla="*/ 143 w 159"/>
                  <a:gd name="T5" fmla="*/ 15 h 66"/>
                  <a:gd name="T6" fmla="*/ 25 w 159"/>
                  <a:gd name="T7" fmla="*/ 66 h 66"/>
                  <a:gd name="T8" fmla="*/ 0 w 159"/>
                  <a:gd name="T9" fmla="*/ 66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66"/>
                  <a:gd name="T17" fmla="*/ 159 w 15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66">
                    <a:moveTo>
                      <a:pt x="0" y="66"/>
                    </a:moveTo>
                    <a:lnTo>
                      <a:pt x="159" y="0"/>
                    </a:lnTo>
                    <a:lnTo>
                      <a:pt x="143" y="15"/>
                    </a:lnTo>
                    <a:lnTo>
                      <a:pt x="25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6B7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8" name="Freeform 1611"/>
              <p:cNvSpPr>
                <a:spLocks/>
              </p:cNvSpPr>
              <p:nvPr/>
            </p:nvSpPr>
            <p:spPr bwMode="auto">
              <a:xfrm>
                <a:off x="4338" y="881"/>
                <a:ext cx="84" cy="69"/>
              </a:xfrm>
              <a:custGeom>
                <a:avLst/>
                <a:gdLst>
                  <a:gd name="T0" fmla="*/ 0 w 84"/>
                  <a:gd name="T1" fmla="*/ 28 h 69"/>
                  <a:gd name="T2" fmla="*/ 20 w 84"/>
                  <a:gd name="T3" fmla="*/ 69 h 69"/>
                  <a:gd name="T4" fmla="*/ 84 w 84"/>
                  <a:gd name="T5" fmla="*/ 42 h 69"/>
                  <a:gd name="T6" fmla="*/ 67 w 84"/>
                  <a:gd name="T7" fmla="*/ 0 h 69"/>
                  <a:gd name="T8" fmla="*/ 0 w 84"/>
                  <a:gd name="T9" fmla="*/ 28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69"/>
                  <a:gd name="T17" fmla="*/ 84 w 84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69">
                    <a:moveTo>
                      <a:pt x="0" y="28"/>
                    </a:moveTo>
                    <a:lnTo>
                      <a:pt x="20" y="69"/>
                    </a:lnTo>
                    <a:lnTo>
                      <a:pt x="84" y="42"/>
                    </a:lnTo>
                    <a:lnTo>
                      <a:pt x="6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9" name="Freeform 1612"/>
              <p:cNvSpPr>
                <a:spLocks/>
              </p:cNvSpPr>
              <p:nvPr/>
            </p:nvSpPr>
            <p:spPr bwMode="auto">
              <a:xfrm>
                <a:off x="3261" y="1223"/>
                <a:ext cx="153" cy="98"/>
              </a:xfrm>
              <a:custGeom>
                <a:avLst/>
                <a:gdLst>
                  <a:gd name="T0" fmla="*/ 0 w 153"/>
                  <a:gd name="T1" fmla="*/ 24 h 98"/>
                  <a:gd name="T2" fmla="*/ 24 w 153"/>
                  <a:gd name="T3" fmla="*/ 36 h 98"/>
                  <a:gd name="T4" fmla="*/ 24 w 153"/>
                  <a:gd name="T5" fmla="*/ 68 h 98"/>
                  <a:gd name="T6" fmla="*/ 54 w 153"/>
                  <a:gd name="T7" fmla="*/ 94 h 98"/>
                  <a:gd name="T8" fmla="*/ 71 w 153"/>
                  <a:gd name="T9" fmla="*/ 98 h 98"/>
                  <a:gd name="T10" fmla="*/ 85 w 153"/>
                  <a:gd name="T11" fmla="*/ 74 h 98"/>
                  <a:gd name="T12" fmla="*/ 108 w 153"/>
                  <a:gd name="T13" fmla="*/ 64 h 98"/>
                  <a:gd name="T14" fmla="*/ 108 w 153"/>
                  <a:gd name="T15" fmla="*/ 44 h 98"/>
                  <a:gd name="T16" fmla="*/ 132 w 153"/>
                  <a:gd name="T17" fmla="*/ 42 h 98"/>
                  <a:gd name="T18" fmla="*/ 153 w 153"/>
                  <a:gd name="T19" fmla="*/ 32 h 98"/>
                  <a:gd name="T20" fmla="*/ 132 w 153"/>
                  <a:gd name="T21" fmla="*/ 24 h 98"/>
                  <a:gd name="T22" fmla="*/ 48 w 153"/>
                  <a:gd name="T23" fmla="*/ 0 h 98"/>
                  <a:gd name="T24" fmla="*/ 17 w 153"/>
                  <a:gd name="T25" fmla="*/ 6 h 98"/>
                  <a:gd name="T26" fmla="*/ 0 w 153"/>
                  <a:gd name="T27" fmla="*/ 24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3"/>
                  <a:gd name="T43" fmla="*/ 0 h 98"/>
                  <a:gd name="T44" fmla="*/ 153 w 153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3" h="98">
                    <a:moveTo>
                      <a:pt x="0" y="24"/>
                    </a:moveTo>
                    <a:lnTo>
                      <a:pt x="24" y="36"/>
                    </a:lnTo>
                    <a:lnTo>
                      <a:pt x="24" y="68"/>
                    </a:lnTo>
                    <a:lnTo>
                      <a:pt x="54" y="94"/>
                    </a:lnTo>
                    <a:lnTo>
                      <a:pt x="71" y="98"/>
                    </a:lnTo>
                    <a:lnTo>
                      <a:pt x="85" y="74"/>
                    </a:lnTo>
                    <a:lnTo>
                      <a:pt x="108" y="64"/>
                    </a:lnTo>
                    <a:lnTo>
                      <a:pt x="108" y="44"/>
                    </a:lnTo>
                    <a:lnTo>
                      <a:pt x="132" y="42"/>
                    </a:lnTo>
                    <a:lnTo>
                      <a:pt x="153" y="32"/>
                    </a:lnTo>
                    <a:lnTo>
                      <a:pt x="132" y="24"/>
                    </a:lnTo>
                    <a:lnTo>
                      <a:pt x="48" y="0"/>
                    </a:lnTo>
                    <a:lnTo>
                      <a:pt x="17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B68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0" name="Freeform 1613"/>
              <p:cNvSpPr>
                <a:spLocks/>
              </p:cNvSpPr>
              <p:nvPr/>
            </p:nvSpPr>
            <p:spPr bwMode="auto">
              <a:xfrm>
                <a:off x="3238" y="2276"/>
                <a:ext cx="165" cy="352"/>
              </a:xfrm>
              <a:custGeom>
                <a:avLst/>
                <a:gdLst>
                  <a:gd name="T0" fmla="*/ 101 w 165"/>
                  <a:gd name="T1" fmla="*/ 0 h 352"/>
                  <a:gd name="T2" fmla="*/ 95 w 165"/>
                  <a:gd name="T3" fmla="*/ 70 h 352"/>
                  <a:gd name="T4" fmla="*/ 90 w 165"/>
                  <a:gd name="T5" fmla="*/ 97 h 352"/>
                  <a:gd name="T6" fmla="*/ 89 w 165"/>
                  <a:gd name="T7" fmla="*/ 124 h 352"/>
                  <a:gd name="T8" fmla="*/ 90 w 165"/>
                  <a:gd name="T9" fmla="*/ 151 h 352"/>
                  <a:gd name="T10" fmla="*/ 91 w 165"/>
                  <a:gd name="T11" fmla="*/ 180 h 352"/>
                  <a:gd name="T12" fmla="*/ 72 w 165"/>
                  <a:gd name="T13" fmla="*/ 208 h 352"/>
                  <a:gd name="T14" fmla="*/ 51 w 165"/>
                  <a:gd name="T15" fmla="*/ 233 h 352"/>
                  <a:gd name="T16" fmla="*/ 18 w 165"/>
                  <a:gd name="T17" fmla="*/ 262 h 352"/>
                  <a:gd name="T18" fmla="*/ 7 w 165"/>
                  <a:gd name="T19" fmla="*/ 287 h 352"/>
                  <a:gd name="T20" fmla="*/ 1 w 165"/>
                  <a:gd name="T21" fmla="*/ 306 h 352"/>
                  <a:gd name="T22" fmla="*/ 0 w 165"/>
                  <a:gd name="T23" fmla="*/ 322 h 352"/>
                  <a:gd name="T24" fmla="*/ 4 w 165"/>
                  <a:gd name="T25" fmla="*/ 333 h 352"/>
                  <a:gd name="T26" fmla="*/ 14 w 165"/>
                  <a:gd name="T27" fmla="*/ 340 h 352"/>
                  <a:gd name="T28" fmla="*/ 29 w 165"/>
                  <a:gd name="T29" fmla="*/ 346 h 352"/>
                  <a:gd name="T30" fmla="*/ 53 w 165"/>
                  <a:gd name="T31" fmla="*/ 350 h 352"/>
                  <a:gd name="T32" fmla="*/ 82 w 165"/>
                  <a:gd name="T33" fmla="*/ 352 h 352"/>
                  <a:gd name="T34" fmla="*/ 140 w 165"/>
                  <a:gd name="T35" fmla="*/ 311 h 352"/>
                  <a:gd name="T36" fmla="*/ 165 w 165"/>
                  <a:gd name="T37" fmla="*/ 272 h 352"/>
                  <a:gd name="T38" fmla="*/ 155 w 165"/>
                  <a:gd name="T39" fmla="*/ 241 h 352"/>
                  <a:gd name="T40" fmla="*/ 140 w 165"/>
                  <a:gd name="T41" fmla="*/ 216 h 352"/>
                  <a:gd name="T42" fmla="*/ 101 w 165"/>
                  <a:gd name="T43" fmla="*/ 220 h 352"/>
                  <a:gd name="T44" fmla="*/ 101 w 165"/>
                  <a:gd name="T45" fmla="*/ 190 h 352"/>
                  <a:gd name="T46" fmla="*/ 120 w 165"/>
                  <a:gd name="T47" fmla="*/ 143 h 352"/>
                  <a:gd name="T48" fmla="*/ 120 w 165"/>
                  <a:gd name="T49" fmla="*/ 87 h 352"/>
                  <a:gd name="T50" fmla="*/ 120 w 165"/>
                  <a:gd name="T51" fmla="*/ 35 h 352"/>
                  <a:gd name="T52" fmla="*/ 101 w 165"/>
                  <a:gd name="T53" fmla="*/ 0 h 3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5"/>
                  <a:gd name="T82" fmla="*/ 0 h 352"/>
                  <a:gd name="T83" fmla="*/ 165 w 165"/>
                  <a:gd name="T84" fmla="*/ 352 h 3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5" h="352">
                    <a:moveTo>
                      <a:pt x="101" y="0"/>
                    </a:moveTo>
                    <a:lnTo>
                      <a:pt x="95" y="70"/>
                    </a:lnTo>
                    <a:lnTo>
                      <a:pt x="90" y="97"/>
                    </a:lnTo>
                    <a:lnTo>
                      <a:pt x="89" y="124"/>
                    </a:lnTo>
                    <a:lnTo>
                      <a:pt x="90" y="151"/>
                    </a:lnTo>
                    <a:lnTo>
                      <a:pt x="91" y="180"/>
                    </a:lnTo>
                    <a:lnTo>
                      <a:pt x="72" y="208"/>
                    </a:lnTo>
                    <a:lnTo>
                      <a:pt x="51" y="233"/>
                    </a:lnTo>
                    <a:lnTo>
                      <a:pt x="18" y="262"/>
                    </a:lnTo>
                    <a:lnTo>
                      <a:pt x="7" y="287"/>
                    </a:lnTo>
                    <a:lnTo>
                      <a:pt x="1" y="306"/>
                    </a:lnTo>
                    <a:lnTo>
                      <a:pt x="0" y="322"/>
                    </a:lnTo>
                    <a:lnTo>
                      <a:pt x="4" y="333"/>
                    </a:lnTo>
                    <a:lnTo>
                      <a:pt x="14" y="340"/>
                    </a:lnTo>
                    <a:lnTo>
                      <a:pt x="29" y="346"/>
                    </a:lnTo>
                    <a:lnTo>
                      <a:pt x="53" y="350"/>
                    </a:lnTo>
                    <a:lnTo>
                      <a:pt x="82" y="352"/>
                    </a:lnTo>
                    <a:lnTo>
                      <a:pt x="140" y="311"/>
                    </a:lnTo>
                    <a:lnTo>
                      <a:pt x="165" y="272"/>
                    </a:lnTo>
                    <a:lnTo>
                      <a:pt x="155" y="241"/>
                    </a:lnTo>
                    <a:lnTo>
                      <a:pt x="140" y="216"/>
                    </a:lnTo>
                    <a:lnTo>
                      <a:pt x="101" y="220"/>
                    </a:lnTo>
                    <a:lnTo>
                      <a:pt x="101" y="190"/>
                    </a:lnTo>
                    <a:lnTo>
                      <a:pt x="120" y="143"/>
                    </a:lnTo>
                    <a:lnTo>
                      <a:pt x="120" y="87"/>
                    </a:lnTo>
                    <a:lnTo>
                      <a:pt x="120" y="35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1" name="Freeform 1614"/>
              <p:cNvSpPr>
                <a:spLocks/>
              </p:cNvSpPr>
              <p:nvPr/>
            </p:nvSpPr>
            <p:spPr bwMode="auto">
              <a:xfrm>
                <a:off x="3374" y="2294"/>
                <a:ext cx="29" cy="202"/>
              </a:xfrm>
              <a:custGeom>
                <a:avLst/>
                <a:gdLst>
                  <a:gd name="T0" fmla="*/ 19 w 29"/>
                  <a:gd name="T1" fmla="*/ 0 h 202"/>
                  <a:gd name="T2" fmla="*/ 4 w 29"/>
                  <a:gd name="T3" fmla="*/ 34 h 202"/>
                  <a:gd name="T4" fmla="*/ 0 w 29"/>
                  <a:gd name="T5" fmla="*/ 103 h 202"/>
                  <a:gd name="T6" fmla="*/ 0 w 29"/>
                  <a:gd name="T7" fmla="*/ 155 h 202"/>
                  <a:gd name="T8" fmla="*/ 29 w 29"/>
                  <a:gd name="T9" fmla="*/ 202 h 202"/>
                  <a:gd name="T10" fmla="*/ 15 w 29"/>
                  <a:gd name="T11" fmla="*/ 155 h 202"/>
                  <a:gd name="T12" fmla="*/ 15 w 29"/>
                  <a:gd name="T13" fmla="*/ 103 h 202"/>
                  <a:gd name="T14" fmla="*/ 19 w 29"/>
                  <a:gd name="T15" fmla="*/ 52 h 202"/>
                  <a:gd name="T16" fmla="*/ 19 w 29"/>
                  <a:gd name="T17" fmla="*/ 0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202"/>
                  <a:gd name="T29" fmla="*/ 29 w 29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202">
                    <a:moveTo>
                      <a:pt x="19" y="0"/>
                    </a:moveTo>
                    <a:lnTo>
                      <a:pt x="4" y="34"/>
                    </a:lnTo>
                    <a:lnTo>
                      <a:pt x="0" y="103"/>
                    </a:lnTo>
                    <a:lnTo>
                      <a:pt x="0" y="155"/>
                    </a:lnTo>
                    <a:lnTo>
                      <a:pt x="29" y="202"/>
                    </a:lnTo>
                    <a:lnTo>
                      <a:pt x="15" y="155"/>
                    </a:lnTo>
                    <a:lnTo>
                      <a:pt x="15" y="103"/>
                    </a:lnTo>
                    <a:lnTo>
                      <a:pt x="19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2" name="Freeform 1615"/>
              <p:cNvSpPr>
                <a:spLocks/>
              </p:cNvSpPr>
              <p:nvPr/>
            </p:nvSpPr>
            <p:spPr bwMode="auto">
              <a:xfrm>
                <a:off x="3336" y="2318"/>
                <a:ext cx="51" cy="39"/>
              </a:xfrm>
              <a:custGeom>
                <a:avLst/>
                <a:gdLst>
                  <a:gd name="T0" fmla="*/ 0 w 51"/>
                  <a:gd name="T1" fmla="*/ 29 h 39"/>
                  <a:gd name="T2" fmla="*/ 51 w 51"/>
                  <a:gd name="T3" fmla="*/ 0 h 39"/>
                  <a:gd name="T4" fmla="*/ 51 w 51"/>
                  <a:gd name="T5" fmla="*/ 10 h 39"/>
                  <a:gd name="T6" fmla="*/ 0 w 51"/>
                  <a:gd name="T7" fmla="*/ 39 h 39"/>
                  <a:gd name="T8" fmla="*/ 0 w 51"/>
                  <a:gd name="T9" fmla="*/ 2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39"/>
                  <a:gd name="T17" fmla="*/ 51 w 5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39">
                    <a:moveTo>
                      <a:pt x="0" y="29"/>
                    </a:moveTo>
                    <a:lnTo>
                      <a:pt x="51" y="0"/>
                    </a:lnTo>
                    <a:lnTo>
                      <a:pt x="51" y="10"/>
                    </a:lnTo>
                    <a:lnTo>
                      <a:pt x="0" y="3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3" name="Freeform 1616"/>
              <p:cNvSpPr>
                <a:spLocks/>
              </p:cNvSpPr>
              <p:nvPr/>
            </p:nvSpPr>
            <p:spPr bwMode="auto">
              <a:xfrm>
                <a:off x="3336" y="2363"/>
                <a:ext cx="51" cy="38"/>
              </a:xfrm>
              <a:custGeom>
                <a:avLst/>
                <a:gdLst>
                  <a:gd name="T0" fmla="*/ 0 w 51"/>
                  <a:gd name="T1" fmla="*/ 27 h 38"/>
                  <a:gd name="T2" fmla="*/ 51 w 51"/>
                  <a:gd name="T3" fmla="*/ 0 h 38"/>
                  <a:gd name="T4" fmla="*/ 51 w 51"/>
                  <a:gd name="T5" fmla="*/ 9 h 38"/>
                  <a:gd name="T6" fmla="*/ 0 w 51"/>
                  <a:gd name="T7" fmla="*/ 38 h 38"/>
                  <a:gd name="T8" fmla="*/ 0 w 51"/>
                  <a:gd name="T9" fmla="*/ 2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38"/>
                  <a:gd name="T17" fmla="*/ 51 w 5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38">
                    <a:moveTo>
                      <a:pt x="0" y="27"/>
                    </a:moveTo>
                    <a:lnTo>
                      <a:pt x="51" y="0"/>
                    </a:lnTo>
                    <a:lnTo>
                      <a:pt x="51" y="9"/>
                    </a:lnTo>
                    <a:lnTo>
                      <a:pt x="0" y="38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4" name="Freeform 1617"/>
              <p:cNvSpPr>
                <a:spLocks/>
              </p:cNvSpPr>
              <p:nvPr/>
            </p:nvSpPr>
            <p:spPr bwMode="auto">
              <a:xfrm>
                <a:off x="3329" y="2407"/>
                <a:ext cx="50" cy="38"/>
              </a:xfrm>
              <a:custGeom>
                <a:avLst/>
                <a:gdLst>
                  <a:gd name="T0" fmla="*/ 0 w 50"/>
                  <a:gd name="T1" fmla="*/ 29 h 38"/>
                  <a:gd name="T2" fmla="*/ 50 w 50"/>
                  <a:gd name="T3" fmla="*/ 0 h 38"/>
                  <a:gd name="T4" fmla="*/ 50 w 50"/>
                  <a:gd name="T5" fmla="*/ 10 h 38"/>
                  <a:gd name="T6" fmla="*/ 0 w 50"/>
                  <a:gd name="T7" fmla="*/ 38 h 38"/>
                  <a:gd name="T8" fmla="*/ 0 w 50"/>
                  <a:gd name="T9" fmla="*/ 2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38"/>
                  <a:gd name="T17" fmla="*/ 50 w 5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38">
                    <a:moveTo>
                      <a:pt x="0" y="29"/>
                    </a:moveTo>
                    <a:lnTo>
                      <a:pt x="50" y="0"/>
                    </a:lnTo>
                    <a:lnTo>
                      <a:pt x="50" y="10"/>
                    </a:lnTo>
                    <a:lnTo>
                      <a:pt x="0" y="3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5" name="Freeform 1618"/>
              <p:cNvSpPr>
                <a:spLocks/>
              </p:cNvSpPr>
              <p:nvPr/>
            </p:nvSpPr>
            <p:spPr bwMode="auto">
              <a:xfrm>
                <a:off x="3342" y="2318"/>
                <a:ext cx="48" cy="45"/>
              </a:xfrm>
              <a:custGeom>
                <a:avLst/>
                <a:gdLst>
                  <a:gd name="T0" fmla="*/ 0 w 48"/>
                  <a:gd name="T1" fmla="*/ 0 h 45"/>
                  <a:gd name="T2" fmla="*/ 48 w 48"/>
                  <a:gd name="T3" fmla="*/ 36 h 45"/>
                  <a:gd name="T4" fmla="*/ 48 w 48"/>
                  <a:gd name="T5" fmla="*/ 45 h 45"/>
                  <a:gd name="T6" fmla="*/ 0 w 48"/>
                  <a:gd name="T7" fmla="*/ 7 h 45"/>
                  <a:gd name="T8" fmla="*/ 0 w 4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5"/>
                  <a:gd name="T17" fmla="*/ 48 w 4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5">
                    <a:moveTo>
                      <a:pt x="0" y="0"/>
                    </a:moveTo>
                    <a:lnTo>
                      <a:pt x="48" y="36"/>
                    </a:lnTo>
                    <a:lnTo>
                      <a:pt x="48" y="4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6" name="Freeform 1619"/>
              <p:cNvSpPr>
                <a:spLocks/>
              </p:cNvSpPr>
              <p:nvPr/>
            </p:nvSpPr>
            <p:spPr bwMode="auto">
              <a:xfrm>
                <a:off x="3342" y="2363"/>
                <a:ext cx="48" cy="44"/>
              </a:xfrm>
              <a:custGeom>
                <a:avLst/>
                <a:gdLst>
                  <a:gd name="T0" fmla="*/ 0 w 48"/>
                  <a:gd name="T1" fmla="*/ 0 h 44"/>
                  <a:gd name="T2" fmla="*/ 48 w 48"/>
                  <a:gd name="T3" fmla="*/ 36 h 44"/>
                  <a:gd name="T4" fmla="*/ 48 w 48"/>
                  <a:gd name="T5" fmla="*/ 44 h 44"/>
                  <a:gd name="T6" fmla="*/ 0 w 48"/>
                  <a:gd name="T7" fmla="*/ 7 h 44"/>
                  <a:gd name="T8" fmla="*/ 0 w 4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44"/>
                  <a:gd name="T17" fmla="*/ 48 w 4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44">
                    <a:moveTo>
                      <a:pt x="0" y="0"/>
                    </a:moveTo>
                    <a:lnTo>
                      <a:pt x="48" y="36"/>
                    </a:lnTo>
                    <a:lnTo>
                      <a:pt x="48" y="4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7" name="Freeform 1620"/>
              <p:cNvSpPr>
                <a:spLocks/>
              </p:cNvSpPr>
              <p:nvPr/>
            </p:nvSpPr>
            <p:spPr bwMode="auto">
              <a:xfrm>
                <a:off x="3333" y="2407"/>
                <a:ext cx="49" cy="44"/>
              </a:xfrm>
              <a:custGeom>
                <a:avLst/>
                <a:gdLst>
                  <a:gd name="T0" fmla="*/ 0 w 49"/>
                  <a:gd name="T1" fmla="*/ 0 h 44"/>
                  <a:gd name="T2" fmla="*/ 49 w 49"/>
                  <a:gd name="T3" fmla="*/ 35 h 44"/>
                  <a:gd name="T4" fmla="*/ 49 w 49"/>
                  <a:gd name="T5" fmla="*/ 44 h 44"/>
                  <a:gd name="T6" fmla="*/ 0 w 49"/>
                  <a:gd name="T7" fmla="*/ 7 h 44"/>
                  <a:gd name="T8" fmla="*/ 0 w 4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4"/>
                  <a:gd name="T17" fmla="*/ 49 w 4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4">
                    <a:moveTo>
                      <a:pt x="0" y="0"/>
                    </a:moveTo>
                    <a:lnTo>
                      <a:pt x="49" y="35"/>
                    </a:lnTo>
                    <a:lnTo>
                      <a:pt x="49" y="4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7F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8" name="Freeform 1621"/>
              <p:cNvSpPr>
                <a:spLocks/>
              </p:cNvSpPr>
              <p:nvPr/>
            </p:nvSpPr>
            <p:spPr bwMode="auto">
              <a:xfrm>
                <a:off x="3591" y="1663"/>
                <a:ext cx="202" cy="546"/>
              </a:xfrm>
              <a:custGeom>
                <a:avLst/>
                <a:gdLst>
                  <a:gd name="T0" fmla="*/ 0 w 202"/>
                  <a:gd name="T1" fmla="*/ 0 h 546"/>
                  <a:gd name="T2" fmla="*/ 0 w 202"/>
                  <a:gd name="T3" fmla="*/ 142 h 546"/>
                  <a:gd name="T4" fmla="*/ 8 w 202"/>
                  <a:gd name="T5" fmla="*/ 248 h 546"/>
                  <a:gd name="T6" fmla="*/ 25 w 202"/>
                  <a:gd name="T7" fmla="*/ 368 h 546"/>
                  <a:gd name="T8" fmla="*/ 0 w 202"/>
                  <a:gd name="T9" fmla="*/ 446 h 546"/>
                  <a:gd name="T10" fmla="*/ 0 w 202"/>
                  <a:gd name="T11" fmla="*/ 482 h 546"/>
                  <a:gd name="T12" fmla="*/ 0 w 202"/>
                  <a:gd name="T13" fmla="*/ 530 h 546"/>
                  <a:gd name="T14" fmla="*/ 40 w 202"/>
                  <a:gd name="T15" fmla="*/ 546 h 546"/>
                  <a:gd name="T16" fmla="*/ 105 w 202"/>
                  <a:gd name="T17" fmla="*/ 546 h 546"/>
                  <a:gd name="T18" fmla="*/ 40 w 202"/>
                  <a:gd name="T19" fmla="*/ 510 h 546"/>
                  <a:gd name="T20" fmla="*/ 40 w 202"/>
                  <a:gd name="T21" fmla="*/ 468 h 546"/>
                  <a:gd name="T22" fmla="*/ 97 w 202"/>
                  <a:gd name="T23" fmla="*/ 497 h 546"/>
                  <a:gd name="T24" fmla="*/ 145 w 202"/>
                  <a:gd name="T25" fmla="*/ 530 h 546"/>
                  <a:gd name="T26" fmla="*/ 202 w 202"/>
                  <a:gd name="T27" fmla="*/ 517 h 546"/>
                  <a:gd name="T28" fmla="*/ 154 w 202"/>
                  <a:gd name="T29" fmla="*/ 460 h 546"/>
                  <a:gd name="T30" fmla="*/ 105 w 202"/>
                  <a:gd name="T31" fmla="*/ 430 h 546"/>
                  <a:gd name="T32" fmla="*/ 73 w 202"/>
                  <a:gd name="T33" fmla="*/ 340 h 546"/>
                  <a:gd name="T34" fmla="*/ 65 w 202"/>
                  <a:gd name="T35" fmla="*/ 233 h 546"/>
                  <a:gd name="T36" fmla="*/ 114 w 202"/>
                  <a:gd name="T37" fmla="*/ 284 h 546"/>
                  <a:gd name="T38" fmla="*/ 130 w 202"/>
                  <a:gd name="T39" fmla="*/ 213 h 546"/>
                  <a:gd name="T40" fmla="*/ 105 w 202"/>
                  <a:gd name="T41" fmla="*/ 113 h 546"/>
                  <a:gd name="T42" fmla="*/ 49 w 202"/>
                  <a:gd name="T43" fmla="*/ 92 h 546"/>
                  <a:gd name="T44" fmla="*/ 0 w 202"/>
                  <a:gd name="T45" fmla="*/ 0 h 5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2"/>
                  <a:gd name="T70" fmla="*/ 0 h 546"/>
                  <a:gd name="T71" fmla="*/ 202 w 202"/>
                  <a:gd name="T72" fmla="*/ 546 h 5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2" h="546">
                    <a:moveTo>
                      <a:pt x="0" y="0"/>
                    </a:moveTo>
                    <a:lnTo>
                      <a:pt x="0" y="142"/>
                    </a:lnTo>
                    <a:lnTo>
                      <a:pt x="8" y="248"/>
                    </a:lnTo>
                    <a:lnTo>
                      <a:pt x="25" y="368"/>
                    </a:lnTo>
                    <a:lnTo>
                      <a:pt x="0" y="446"/>
                    </a:lnTo>
                    <a:lnTo>
                      <a:pt x="0" y="482"/>
                    </a:lnTo>
                    <a:lnTo>
                      <a:pt x="0" y="530"/>
                    </a:lnTo>
                    <a:lnTo>
                      <a:pt x="40" y="546"/>
                    </a:lnTo>
                    <a:lnTo>
                      <a:pt x="105" y="546"/>
                    </a:lnTo>
                    <a:lnTo>
                      <a:pt x="40" y="510"/>
                    </a:lnTo>
                    <a:lnTo>
                      <a:pt x="40" y="468"/>
                    </a:lnTo>
                    <a:lnTo>
                      <a:pt x="97" y="497"/>
                    </a:lnTo>
                    <a:lnTo>
                      <a:pt x="145" y="530"/>
                    </a:lnTo>
                    <a:lnTo>
                      <a:pt x="202" y="517"/>
                    </a:lnTo>
                    <a:lnTo>
                      <a:pt x="154" y="460"/>
                    </a:lnTo>
                    <a:lnTo>
                      <a:pt x="105" y="430"/>
                    </a:lnTo>
                    <a:lnTo>
                      <a:pt x="73" y="340"/>
                    </a:lnTo>
                    <a:lnTo>
                      <a:pt x="65" y="233"/>
                    </a:lnTo>
                    <a:lnTo>
                      <a:pt x="114" y="284"/>
                    </a:lnTo>
                    <a:lnTo>
                      <a:pt x="130" y="213"/>
                    </a:lnTo>
                    <a:lnTo>
                      <a:pt x="105" y="113"/>
                    </a:lnTo>
                    <a:lnTo>
                      <a:pt x="49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79" name="Freeform 1622"/>
              <p:cNvSpPr>
                <a:spLocks/>
              </p:cNvSpPr>
              <p:nvPr/>
            </p:nvSpPr>
            <p:spPr bwMode="auto">
              <a:xfrm>
                <a:off x="3635" y="2233"/>
                <a:ext cx="218" cy="389"/>
              </a:xfrm>
              <a:custGeom>
                <a:avLst/>
                <a:gdLst>
                  <a:gd name="T0" fmla="*/ 11 w 218"/>
                  <a:gd name="T1" fmla="*/ 32 h 389"/>
                  <a:gd name="T2" fmla="*/ 11 w 218"/>
                  <a:gd name="T3" fmla="*/ 59 h 389"/>
                  <a:gd name="T4" fmla="*/ 11 w 218"/>
                  <a:gd name="T5" fmla="*/ 98 h 389"/>
                  <a:gd name="T6" fmla="*/ 14 w 218"/>
                  <a:gd name="T7" fmla="*/ 127 h 389"/>
                  <a:gd name="T8" fmla="*/ 7 w 218"/>
                  <a:gd name="T9" fmla="*/ 162 h 389"/>
                  <a:gd name="T10" fmla="*/ 0 w 218"/>
                  <a:gd name="T11" fmla="*/ 180 h 389"/>
                  <a:gd name="T12" fmla="*/ 0 w 218"/>
                  <a:gd name="T13" fmla="*/ 203 h 389"/>
                  <a:gd name="T14" fmla="*/ 14 w 218"/>
                  <a:gd name="T15" fmla="*/ 260 h 389"/>
                  <a:gd name="T16" fmla="*/ 45 w 218"/>
                  <a:gd name="T17" fmla="*/ 275 h 389"/>
                  <a:gd name="T18" fmla="*/ 45 w 218"/>
                  <a:gd name="T19" fmla="*/ 252 h 389"/>
                  <a:gd name="T20" fmla="*/ 67 w 218"/>
                  <a:gd name="T21" fmla="*/ 278 h 389"/>
                  <a:gd name="T22" fmla="*/ 75 w 218"/>
                  <a:gd name="T23" fmla="*/ 321 h 389"/>
                  <a:gd name="T24" fmla="*/ 83 w 218"/>
                  <a:gd name="T25" fmla="*/ 335 h 389"/>
                  <a:gd name="T26" fmla="*/ 95 w 218"/>
                  <a:gd name="T27" fmla="*/ 348 h 389"/>
                  <a:gd name="T28" fmla="*/ 106 w 218"/>
                  <a:gd name="T29" fmla="*/ 360 h 389"/>
                  <a:gd name="T30" fmla="*/ 118 w 218"/>
                  <a:gd name="T31" fmla="*/ 370 h 389"/>
                  <a:gd name="T32" fmla="*/ 131 w 218"/>
                  <a:gd name="T33" fmla="*/ 378 h 389"/>
                  <a:gd name="T34" fmla="*/ 144 w 218"/>
                  <a:gd name="T35" fmla="*/ 384 h 389"/>
                  <a:gd name="T36" fmla="*/ 158 w 218"/>
                  <a:gd name="T37" fmla="*/ 388 h 389"/>
                  <a:gd name="T38" fmla="*/ 172 w 218"/>
                  <a:gd name="T39" fmla="*/ 389 h 389"/>
                  <a:gd name="T40" fmla="*/ 180 w 218"/>
                  <a:gd name="T41" fmla="*/ 388 h 389"/>
                  <a:gd name="T42" fmla="*/ 189 w 218"/>
                  <a:gd name="T43" fmla="*/ 385 h 389"/>
                  <a:gd name="T44" fmla="*/ 196 w 218"/>
                  <a:gd name="T45" fmla="*/ 382 h 389"/>
                  <a:gd name="T46" fmla="*/ 204 w 218"/>
                  <a:gd name="T47" fmla="*/ 377 h 389"/>
                  <a:gd name="T48" fmla="*/ 209 w 218"/>
                  <a:gd name="T49" fmla="*/ 371 h 389"/>
                  <a:gd name="T50" fmla="*/ 214 w 218"/>
                  <a:gd name="T51" fmla="*/ 364 h 389"/>
                  <a:gd name="T52" fmla="*/ 216 w 218"/>
                  <a:gd name="T53" fmla="*/ 355 h 389"/>
                  <a:gd name="T54" fmla="*/ 218 w 218"/>
                  <a:gd name="T55" fmla="*/ 345 h 389"/>
                  <a:gd name="T56" fmla="*/ 168 w 218"/>
                  <a:gd name="T57" fmla="*/ 327 h 389"/>
                  <a:gd name="T58" fmla="*/ 142 w 218"/>
                  <a:gd name="T59" fmla="*/ 301 h 389"/>
                  <a:gd name="T60" fmla="*/ 108 w 218"/>
                  <a:gd name="T61" fmla="*/ 256 h 389"/>
                  <a:gd name="T62" fmla="*/ 60 w 218"/>
                  <a:gd name="T63" fmla="*/ 226 h 389"/>
                  <a:gd name="T64" fmla="*/ 60 w 218"/>
                  <a:gd name="T65" fmla="*/ 197 h 389"/>
                  <a:gd name="T66" fmla="*/ 82 w 218"/>
                  <a:gd name="T67" fmla="*/ 203 h 389"/>
                  <a:gd name="T68" fmla="*/ 82 w 218"/>
                  <a:gd name="T69" fmla="*/ 173 h 389"/>
                  <a:gd name="T70" fmla="*/ 82 w 218"/>
                  <a:gd name="T71" fmla="*/ 134 h 389"/>
                  <a:gd name="T72" fmla="*/ 75 w 218"/>
                  <a:gd name="T73" fmla="*/ 68 h 389"/>
                  <a:gd name="T74" fmla="*/ 60 w 218"/>
                  <a:gd name="T75" fmla="*/ 30 h 389"/>
                  <a:gd name="T76" fmla="*/ 45 w 218"/>
                  <a:gd name="T77" fmla="*/ 3 h 389"/>
                  <a:gd name="T78" fmla="*/ 14 w 218"/>
                  <a:gd name="T79" fmla="*/ 0 h 389"/>
                  <a:gd name="T80" fmla="*/ 14 w 218"/>
                  <a:gd name="T81" fmla="*/ 6 h 389"/>
                  <a:gd name="T82" fmla="*/ 14 w 218"/>
                  <a:gd name="T83" fmla="*/ 18 h 389"/>
                  <a:gd name="T84" fmla="*/ 13 w 218"/>
                  <a:gd name="T85" fmla="*/ 29 h 389"/>
                  <a:gd name="T86" fmla="*/ 11 w 218"/>
                  <a:gd name="T87" fmla="*/ 32 h 3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389"/>
                  <a:gd name="T134" fmla="*/ 218 w 218"/>
                  <a:gd name="T135" fmla="*/ 389 h 3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389">
                    <a:moveTo>
                      <a:pt x="11" y="32"/>
                    </a:moveTo>
                    <a:lnTo>
                      <a:pt x="11" y="59"/>
                    </a:lnTo>
                    <a:lnTo>
                      <a:pt x="11" y="98"/>
                    </a:lnTo>
                    <a:lnTo>
                      <a:pt x="14" y="127"/>
                    </a:lnTo>
                    <a:lnTo>
                      <a:pt x="7" y="162"/>
                    </a:lnTo>
                    <a:lnTo>
                      <a:pt x="0" y="180"/>
                    </a:lnTo>
                    <a:lnTo>
                      <a:pt x="0" y="203"/>
                    </a:lnTo>
                    <a:lnTo>
                      <a:pt x="14" y="260"/>
                    </a:lnTo>
                    <a:lnTo>
                      <a:pt x="45" y="275"/>
                    </a:lnTo>
                    <a:lnTo>
                      <a:pt x="45" y="252"/>
                    </a:lnTo>
                    <a:lnTo>
                      <a:pt x="67" y="278"/>
                    </a:lnTo>
                    <a:lnTo>
                      <a:pt x="75" y="321"/>
                    </a:lnTo>
                    <a:lnTo>
                      <a:pt x="83" y="335"/>
                    </a:lnTo>
                    <a:lnTo>
                      <a:pt x="95" y="348"/>
                    </a:lnTo>
                    <a:lnTo>
                      <a:pt x="106" y="360"/>
                    </a:lnTo>
                    <a:lnTo>
                      <a:pt x="118" y="370"/>
                    </a:lnTo>
                    <a:lnTo>
                      <a:pt x="131" y="378"/>
                    </a:lnTo>
                    <a:lnTo>
                      <a:pt x="144" y="384"/>
                    </a:lnTo>
                    <a:lnTo>
                      <a:pt x="158" y="388"/>
                    </a:lnTo>
                    <a:lnTo>
                      <a:pt x="172" y="389"/>
                    </a:lnTo>
                    <a:lnTo>
                      <a:pt x="180" y="388"/>
                    </a:lnTo>
                    <a:lnTo>
                      <a:pt x="189" y="385"/>
                    </a:lnTo>
                    <a:lnTo>
                      <a:pt x="196" y="382"/>
                    </a:lnTo>
                    <a:lnTo>
                      <a:pt x="204" y="377"/>
                    </a:lnTo>
                    <a:lnTo>
                      <a:pt x="209" y="371"/>
                    </a:lnTo>
                    <a:lnTo>
                      <a:pt x="214" y="364"/>
                    </a:lnTo>
                    <a:lnTo>
                      <a:pt x="216" y="355"/>
                    </a:lnTo>
                    <a:lnTo>
                      <a:pt x="218" y="345"/>
                    </a:lnTo>
                    <a:lnTo>
                      <a:pt x="168" y="327"/>
                    </a:lnTo>
                    <a:lnTo>
                      <a:pt x="142" y="301"/>
                    </a:lnTo>
                    <a:lnTo>
                      <a:pt x="108" y="256"/>
                    </a:lnTo>
                    <a:lnTo>
                      <a:pt x="60" y="226"/>
                    </a:lnTo>
                    <a:lnTo>
                      <a:pt x="60" y="197"/>
                    </a:lnTo>
                    <a:lnTo>
                      <a:pt x="82" y="203"/>
                    </a:lnTo>
                    <a:lnTo>
                      <a:pt x="82" y="173"/>
                    </a:lnTo>
                    <a:lnTo>
                      <a:pt x="82" y="134"/>
                    </a:lnTo>
                    <a:lnTo>
                      <a:pt x="75" y="68"/>
                    </a:lnTo>
                    <a:lnTo>
                      <a:pt x="60" y="30"/>
                    </a:lnTo>
                    <a:lnTo>
                      <a:pt x="45" y="3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14" y="18"/>
                    </a:lnTo>
                    <a:lnTo>
                      <a:pt x="13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0" name="Freeform 1623"/>
              <p:cNvSpPr>
                <a:spLocks/>
              </p:cNvSpPr>
              <p:nvPr/>
            </p:nvSpPr>
            <p:spPr bwMode="auto">
              <a:xfrm>
                <a:off x="3270" y="856"/>
                <a:ext cx="63" cy="249"/>
              </a:xfrm>
              <a:custGeom>
                <a:avLst/>
                <a:gdLst>
                  <a:gd name="T0" fmla="*/ 26 w 63"/>
                  <a:gd name="T1" fmla="*/ 5 h 249"/>
                  <a:gd name="T2" fmla="*/ 0 w 63"/>
                  <a:gd name="T3" fmla="*/ 138 h 249"/>
                  <a:gd name="T4" fmla="*/ 0 w 63"/>
                  <a:gd name="T5" fmla="*/ 249 h 249"/>
                  <a:gd name="T6" fmla="*/ 26 w 63"/>
                  <a:gd name="T7" fmla="*/ 249 h 249"/>
                  <a:gd name="T8" fmla="*/ 36 w 63"/>
                  <a:gd name="T9" fmla="*/ 148 h 249"/>
                  <a:gd name="T10" fmla="*/ 63 w 63"/>
                  <a:gd name="T11" fmla="*/ 0 h 249"/>
                  <a:gd name="T12" fmla="*/ 26 w 63"/>
                  <a:gd name="T13" fmla="*/ 5 h 2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249"/>
                  <a:gd name="T23" fmla="*/ 63 w 63"/>
                  <a:gd name="T24" fmla="*/ 249 h 2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249">
                    <a:moveTo>
                      <a:pt x="26" y="5"/>
                    </a:moveTo>
                    <a:lnTo>
                      <a:pt x="0" y="138"/>
                    </a:lnTo>
                    <a:lnTo>
                      <a:pt x="0" y="249"/>
                    </a:lnTo>
                    <a:lnTo>
                      <a:pt x="26" y="249"/>
                    </a:lnTo>
                    <a:lnTo>
                      <a:pt x="36" y="148"/>
                    </a:lnTo>
                    <a:lnTo>
                      <a:pt x="63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7726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1" name="Freeform 1624"/>
              <p:cNvSpPr>
                <a:spLocks/>
              </p:cNvSpPr>
              <p:nvPr/>
            </p:nvSpPr>
            <p:spPr bwMode="auto">
              <a:xfrm>
                <a:off x="3271" y="898"/>
                <a:ext cx="47" cy="149"/>
              </a:xfrm>
              <a:custGeom>
                <a:avLst/>
                <a:gdLst>
                  <a:gd name="T0" fmla="*/ 21 w 47"/>
                  <a:gd name="T1" fmla="*/ 0 h 149"/>
                  <a:gd name="T2" fmla="*/ 11 w 47"/>
                  <a:gd name="T3" fmla="*/ 34 h 149"/>
                  <a:gd name="T4" fmla="*/ 0 w 47"/>
                  <a:gd name="T5" fmla="*/ 99 h 149"/>
                  <a:gd name="T6" fmla="*/ 0 w 47"/>
                  <a:gd name="T7" fmla="*/ 148 h 149"/>
                  <a:gd name="T8" fmla="*/ 21 w 47"/>
                  <a:gd name="T9" fmla="*/ 149 h 149"/>
                  <a:gd name="T10" fmla="*/ 28 w 47"/>
                  <a:gd name="T11" fmla="*/ 89 h 149"/>
                  <a:gd name="T12" fmla="*/ 47 w 47"/>
                  <a:gd name="T13" fmla="*/ 1 h 149"/>
                  <a:gd name="T14" fmla="*/ 21 w 47"/>
                  <a:gd name="T15" fmla="*/ 0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149"/>
                  <a:gd name="T26" fmla="*/ 47 w 47"/>
                  <a:gd name="T27" fmla="*/ 149 h 1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149">
                    <a:moveTo>
                      <a:pt x="21" y="0"/>
                    </a:moveTo>
                    <a:lnTo>
                      <a:pt x="11" y="34"/>
                    </a:lnTo>
                    <a:lnTo>
                      <a:pt x="0" y="99"/>
                    </a:lnTo>
                    <a:lnTo>
                      <a:pt x="0" y="148"/>
                    </a:lnTo>
                    <a:lnTo>
                      <a:pt x="21" y="149"/>
                    </a:lnTo>
                    <a:lnTo>
                      <a:pt x="28" y="89"/>
                    </a:lnTo>
                    <a:lnTo>
                      <a:pt x="47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59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2" name="Freeform 1625"/>
              <p:cNvSpPr>
                <a:spLocks/>
              </p:cNvSpPr>
              <p:nvPr/>
            </p:nvSpPr>
            <p:spPr bwMode="auto">
              <a:xfrm>
                <a:off x="3273" y="954"/>
                <a:ext cx="26" cy="52"/>
              </a:xfrm>
              <a:custGeom>
                <a:avLst/>
                <a:gdLst>
                  <a:gd name="T0" fmla="*/ 8 w 26"/>
                  <a:gd name="T1" fmla="*/ 0 h 52"/>
                  <a:gd name="T2" fmla="*/ 26 w 26"/>
                  <a:gd name="T3" fmla="*/ 0 h 52"/>
                  <a:gd name="T4" fmla="*/ 20 w 26"/>
                  <a:gd name="T5" fmla="*/ 52 h 52"/>
                  <a:gd name="T6" fmla="*/ 0 w 26"/>
                  <a:gd name="T7" fmla="*/ 52 h 52"/>
                  <a:gd name="T8" fmla="*/ 8 w 26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52"/>
                  <a:gd name="T17" fmla="*/ 26 w 2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52">
                    <a:moveTo>
                      <a:pt x="8" y="0"/>
                    </a:moveTo>
                    <a:lnTo>
                      <a:pt x="26" y="0"/>
                    </a:lnTo>
                    <a:lnTo>
                      <a:pt x="20" y="52"/>
                    </a:lnTo>
                    <a:lnTo>
                      <a:pt x="0" y="5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591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3" name="Freeform 1626"/>
              <p:cNvSpPr>
                <a:spLocks/>
              </p:cNvSpPr>
              <p:nvPr/>
            </p:nvSpPr>
            <p:spPr bwMode="auto">
              <a:xfrm>
                <a:off x="3741" y="656"/>
                <a:ext cx="106" cy="78"/>
              </a:xfrm>
              <a:custGeom>
                <a:avLst/>
                <a:gdLst>
                  <a:gd name="T0" fmla="*/ 5 w 106"/>
                  <a:gd name="T1" fmla="*/ 3 h 78"/>
                  <a:gd name="T2" fmla="*/ 29 w 106"/>
                  <a:gd name="T3" fmla="*/ 1 h 78"/>
                  <a:gd name="T4" fmla="*/ 51 w 106"/>
                  <a:gd name="T5" fmla="*/ 0 h 78"/>
                  <a:gd name="T6" fmla="*/ 70 w 106"/>
                  <a:gd name="T7" fmla="*/ 2 h 78"/>
                  <a:gd name="T8" fmla="*/ 87 w 106"/>
                  <a:gd name="T9" fmla="*/ 8 h 78"/>
                  <a:gd name="T10" fmla="*/ 99 w 106"/>
                  <a:gd name="T11" fmla="*/ 18 h 78"/>
                  <a:gd name="T12" fmla="*/ 105 w 106"/>
                  <a:gd name="T13" fmla="*/ 31 h 78"/>
                  <a:gd name="T14" fmla="*/ 106 w 106"/>
                  <a:gd name="T15" fmla="*/ 48 h 78"/>
                  <a:gd name="T16" fmla="*/ 99 w 106"/>
                  <a:gd name="T17" fmla="*/ 69 h 78"/>
                  <a:gd name="T18" fmla="*/ 36 w 106"/>
                  <a:gd name="T19" fmla="*/ 78 h 78"/>
                  <a:gd name="T20" fmla="*/ 0 w 106"/>
                  <a:gd name="T21" fmla="*/ 56 h 78"/>
                  <a:gd name="T22" fmla="*/ 5 w 106"/>
                  <a:gd name="T23" fmla="*/ 3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78"/>
                  <a:gd name="T38" fmla="*/ 106 w 10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78">
                    <a:moveTo>
                      <a:pt x="5" y="3"/>
                    </a:moveTo>
                    <a:lnTo>
                      <a:pt x="29" y="1"/>
                    </a:lnTo>
                    <a:lnTo>
                      <a:pt x="51" y="0"/>
                    </a:lnTo>
                    <a:lnTo>
                      <a:pt x="70" y="2"/>
                    </a:lnTo>
                    <a:lnTo>
                      <a:pt x="87" y="8"/>
                    </a:lnTo>
                    <a:lnTo>
                      <a:pt x="99" y="18"/>
                    </a:lnTo>
                    <a:lnTo>
                      <a:pt x="105" y="31"/>
                    </a:lnTo>
                    <a:lnTo>
                      <a:pt x="106" y="48"/>
                    </a:lnTo>
                    <a:lnTo>
                      <a:pt x="99" y="69"/>
                    </a:lnTo>
                    <a:lnTo>
                      <a:pt x="36" y="78"/>
                    </a:lnTo>
                    <a:lnTo>
                      <a:pt x="0" y="5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4" name="Freeform 1627"/>
              <p:cNvSpPr>
                <a:spLocks/>
              </p:cNvSpPr>
              <p:nvPr/>
            </p:nvSpPr>
            <p:spPr bwMode="auto">
              <a:xfrm>
                <a:off x="3749" y="666"/>
                <a:ext cx="68" cy="50"/>
              </a:xfrm>
              <a:custGeom>
                <a:avLst/>
                <a:gdLst>
                  <a:gd name="T0" fmla="*/ 7 w 68"/>
                  <a:gd name="T1" fmla="*/ 8 h 50"/>
                  <a:gd name="T2" fmla="*/ 29 w 68"/>
                  <a:gd name="T3" fmla="*/ 0 h 50"/>
                  <a:gd name="T4" fmla="*/ 55 w 68"/>
                  <a:gd name="T5" fmla="*/ 2 h 50"/>
                  <a:gd name="T6" fmla="*/ 68 w 68"/>
                  <a:gd name="T7" fmla="*/ 24 h 50"/>
                  <a:gd name="T8" fmla="*/ 66 w 68"/>
                  <a:gd name="T9" fmla="*/ 46 h 50"/>
                  <a:gd name="T10" fmla="*/ 41 w 68"/>
                  <a:gd name="T11" fmla="*/ 50 h 50"/>
                  <a:gd name="T12" fmla="*/ 15 w 68"/>
                  <a:gd name="T13" fmla="*/ 42 h 50"/>
                  <a:gd name="T14" fmla="*/ 0 w 68"/>
                  <a:gd name="T15" fmla="*/ 26 h 50"/>
                  <a:gd name="T16" fmla="*/ 7 w 68"/>
                  <a:gd name="T17" fmla="*/ 8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50"/>
                  <a:gd name="T29" fmla="*/ 68 w 68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50">
                    <a:moveTo>
                      <a:pt x="7" y="8"/>
                    </a:moveTo>
                    <a:lnTo>
                      <a:pt x="29" y="0"/>
                    </a:lnTo>
                    <a:lnTo>
                      <a:pt x="55" y="2"/>
                    </a:lnTo>
                    <a:lnTo>
                      <a:pt x="68" y="24"/>
                    </a:lnTo>
                    <a:lnTo>
                      <a:pt x="66" y="46"/>
                    </a:lnTo>
                    <a:lnTo>
                      <a:pt x="41" y="50"/>
                    </a:lnTo>
                    <a:lnTo>
                      <a:pt x="15" y="42"/>
                    </a:lnTo>
                    <a:lnTo>
                      <a:pt x="0" y="26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5" name="Freeform 1628"/>
              <p:cNvSpPr>
                <a:spLocks/>
              </p:cNvSpPr>
              <p:nvPr/>
            </p:nvSpPr>
            <p:spPr bwMode="auto">
              <a:xfrm>
                <a:off x="3763" y="674"/>
                <a:ext cx="39" cy="25"/>
              </a:xfrm>
              <a:custGeom>
                <a:avLst/>
                <a:gdLst>
                  <a:gd name="T0" fmla="*/ 0 w 39"/>
                  <a:gd name="T1" fmla="*/ 3 h 25"/>
                  <a:gd name="T2" fmla="*/ 26 w 39"/>
                  <a:gd name="T3" fmla="*/ 0 h 25"/>
                  <a:gd name="T4" fmla="*/ 39 w 39"/>
                  <a:gd name="T5" fmla="*/ 7 h 25"/>
                  <a:gd name="T6" fmla="*/ 39 w 39"/>
                  <a:gd name="T7" fmla="*/ 25 h 25"/>
                  <a:gd name="T8" fmla="*/ 26 w 39"/>
                  <a:gd name="T9" fmla="*/ 25 h 25"/>
                  <a:gd name="T10" fmla="*/ 9 w 39"/>
                  <a:gd name="T11" fmla="*/ 16 h 25"/>
                  <a:gd name="T12" fmla="*/ 0 w 39"/>
                  <a:gd name="T13" fmla="*/ 3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5"/>
                  <a:gd name="T23" fmla="*/ 39 w 3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5">
                    <a:moveTo>
                      <a:pt x="0" y="3"/>
                    </a:moveTo>
                    <a:lnTo>
                      <a:pt x="26" y="0"/>
                    </a:lnTo>
                    <a:lnTo>
                      <a:pt x="39" y="7"/>
                    </a:lnTo>
                    <a:lnTo>
                      <a:pt x="39" y="25"/>
                    </a:lnTo>
                    <a:lnTo>
                      <a:pt x="26" y="25"/>
                    </a:lnTo>
                    <a:lnTo>
                      <a:pt x="9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3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6" name="Freeform 1629"/>
              <p:cNvSpPr>
                <a:spLocks/>
              </p:cNvSpPr>
              <p:nvPr/>
            </p:nvSpPr>
            <p:spPr bwMode="auto">
              <a:xfrm>
                <a:off x="3716" y="657"/>
                <a:ext cx="76" cy="226"/>
              </a:xfrm>
              <a:custGeom>
                <a:avLst/>
                <a:gdLst>
                  <a:gd name="T0" fmla="*/ 0 w 76"/>
                  <a:gd name="T1" fmla="*/ 0 h 226"/>
                  <a:gd name="T2" fmla="*/ 0 w 76"/>
                  <a:gd name="T3" fmla="*/ 24 h 226"/>
                  <a:gd name="T4" fmla="*/ 1 w 76"/>
                  <a:gd name="T5" fmla="*/ 60 h 226"/>
                  <a:gd name="T6" fmla="*/ 5 w 76"/>
                  <a:gd name="T7" fmla="*/ 95 h 226"/>
                  <a:gd name="T8" fmla="*/ 14 w 76"/>
                  <a:gd name="T9" fmla="*/ 130 h 226"/>
                  <a:gd name="T10" fmla="*/ 30 w 76"/>
                  <a:gd name="T11" fmla="*/ 166 h 226"/>
                  <a:gd name="T12" fmla="*/ 45 w 76"/>
                  <a:gd name="T13" fmla="*/ 209 h 226"/>
                  <a:gd name="T14" fmla="*/ 76 w 76"/>
                  <a:gd name="T15" fmla="*/ 226 h 226"/>
                  <a:gd name="T16" fmla="*/ 59 w 76"/>
                  <a:gd name="T17" fmla="*/ 161 h 226"/>
                  <a:gd name="T18" fmla="*/ 44 w 76"/>
                  <a:gd name="T19" fmla="*/ 121 h 226"/>
                  <a:gd name="T20" fmla="*/ 34 w 76"/>
                  <a:gd name="T21" fmla="*/ 84 h 226"/>
                  <a:gd name="T22" fmla="*/ 27 w 76"/>
                  <a:gd name="T23" fmla="*/ 45 h 226"/>
                  <a:gd name="T24" fmla="*/ 26 w 76"/>
                  <a:gd name="T25" fmla="*/ 3 h 226"/>
                  <a:gd name="T26" fmla="*/ 0 w 76"/>
                  <a:gd name="T27" fmla="*/ 0 h 2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226"/>
                  <a:gd name="T44" fmla="*/ 76 w 76"/>
                  <a:gd name="T45" fmla="*/ 226 h 2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226">
                    <a:moveTo>
                      <a:pt x="0" y="0"/>
                    </a:moveTo>
                    <a:lnTo>
                      <a:pt x="0" y="24"/>
                    </a:lnTo>
                    <a:lnTo>
                      <a:pt x="1" y="60"/>
                    </a:lnTo>
                    <a:lnTo>
                      <a:pt x="5" y="95"/>
                    </a:lnTo>
                    <a:lnTo>
                      <a:pt x="14" y="130"/>
                    </a:lnTo>
                    <a:lnTo>
                      <a:pt x="30" y="166"/>
                    </a:lnTo>
                    <a:lnTo>
                      <a:pt x="45" y="209"/>
                    </a:lnTo>
                    <a:lnTo>
                      <a:pt x="76" y="226"/>
                    </a:lnTo>
                    <a:lnTo>
                      <a:pt x="59" y="161"/>
                    </a:lnTo>
                    <a:lnTo>
                      <a:pt x="44" y="121"/>
                    </a:lnTo>
                    <a:lnTo>
                      <a:pt x="34" y="84"/>
                    </a:lnTo>
                    <a:lnTo>
                      <a:pt x="27" y="45"/>
                    </a:lnTo>
                    <a:lnTo>
                      <a:pt x="2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2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7" name="Freeform 1630"/>
              <p:cNvSpPr>
                <a:spLocks/>
              </p:cNvSpPr>
              <p:nvPr/>
            </p:nvSpPr>
            <p:spPr bwMode="auto">
              <a:xfrm>
                <a:off x="3720" y="710"/>
                <a:ext cx="44" cy="96"/>
              </a:xfrm>
              <a:custGeom>
                <a:avLst/>
                <a:gdLst>
                  <a:gd name="T0" fmla="*/ 0 w 44"/>
                  <a:gd name="T1" fmla="*/ 0 h 96"/>
                  <a:gd name="T2" fmla="*/ 23 w 44"/>
                  <a:gd name="T3" fmla="*/ 0 h 96"/>
                  <a:gd name="T4" fmla="*/ 26 w 44"/>
                  <a:gd name="T5" fmla="*/ 30 h 96"/>
                  <a:gd name="T6" fmla="*/ 44 w 44"/>
                  <a:gd name="T7" fmla="*/ 96 h 96"/>
                  <a:gd name="T8" fmla="*/ 16 w 44"/>
                  <a:gd name="T9" fmla="*/ 86 h 96"/>
                  <a:gd name="T10" fmla="*/ 3 w 44"/>
                  <a:gd name="T11" fmla="*/ 38 h 96"/>
                  <a:gd name="T12" fmla="*/ 0 w 44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96"/>
                  <a:gd name="T23" fmla="*/ 44 w 44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96">
                    <a:moveTo>
                      <a:pt x="0" y="0"/>
                    </a:moveTo>
                    <a:lnTo>
                      <a:pt x="23" y="0"/>
                    </a:lnTo>
                    <a:lnTo>
                      <a:pt x="26" y="30"/>
                    </a:lnTo>
                    <a:lnTo>
                      <a:pt x="44" y="96"/>
                    </a:lnTo>
                    <a:lnTo>
                      <a:pt x="16" y="86"/>
                    </a:lnTo>
                    <a:lnTo>
                      <a:pt x="3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4C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8" name="Freeform 1631"/>
              <p:cNvSpPr>
                <a:spLocks/>
              </p:cNvSpPr>
              <p:nvPr/>
            </p:nvSpPr>
            <p:spPr bwMode="auto">
              <a:xfrm>
                <a:off x="3720" y="736"/>
                <a:ext cx="30" cy="36"/>
              </a:xfrm>
              <a:custGeom>
                <a:avLst/>
                <a:gdLst>
                  <a:gd name="T0" fmla="*/ 0 w 30"/>
                  <a:gd name="T1" fmla="*/ 4 h 36"/>
                  <a:gd name="T2" fmla="*/ 23 w 30"/>
                  <a:gd name="T3" fmla="*/ 0 h 36"/>
                  <a:gd name="T4" fmla="*/ 30 w 30"/>
                  <a:gd name="T5" fmla="*/ 36 h 36"/>
                  <a:gd name="T6" fmla="*/ 14 w 30"/>
                  <a:gd name="T7" fmla="*/ 36 h 36"/>
                  <a:gd name="T8" fmla="*/ 0 w 30"/>
                  <a:gd name="T9" fmla="*/ 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6"/>
                  <a:gd name="T17" fmla="*/ 30 w 3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6">
                    <a:moveTo>
                      <a:pt x="0" y="4"/>
                    </a:moveTo>
                    <a:lnTo>
                      <a:pt x="23" y="0"/>
                    </a:lnTo>
                    <a:lnTo>
                      <a:pt x="30" y="36"/>
                    </a:lnTo>
                    <a:lnTo>
                      <a:pt x="14" y="3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F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9" name="Freeform 1632"/>
              <p:cNvSpPr>
                <a:spLocks/>
              </p:cNvSpPr>
              <p:nvPr/>
            </p:nvSpPr>
            <p:spPr bwMode="auto">
              <a:xfrm>
                <a:off x="3627" y="841"/>
                <a:ext cx="104" cy="169"/>
              </a:xfrm>
              <a:custGeom>
                <a:avLst/>
                <a:gdLst>
                  <a:gd name="T0" fmla="*/ 58 w 104"/>
                  <a:gd name="T1" fmla="*/ 0 h 169"/>
                  <a:gd name="T2" fmla="*/ 104 w 104"/>
                  <a:gd name="T3" fmla="*/ 25 h 169"/>
                  <a:gd name="T4" fmla="*/ 31 w 104"/>
                  <a:gd name="T5" fmla="*/ 169 h 169"/>
                  <a:gd name="T6" fmla="*/ 0 w 104"/>
                  <a:gd name="T7" fmla="*/ 111 h 169"/>
                  <a:gd name="T8" fmla="*/ 58 w 104"/>
                  <a:gd name="T9" fmla="*/ 0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69"/>
                  <a:gd name="T17" fmla="*/ 104 w 104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69">
                    <a:moveTo>
                      <a:pt x="58" y="0"/>
                    </a:moveTo>
                    <a:lnTo>
                      <a:pt x="104" y="25"/>
                    </a:lnTo>
                    <a:lnTo>
                      <a:pt x="31" y="169"/>
                    </a:lnTo>
                    <a:lnTo>
                      <a:pt x="0" y="11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0" name="Freeform 1633"/>
              <p:cNvSpPr>
                <a:spLocks/>
              </p:cNvSpPr>
              <p:nvPr/>
            </p:nvSpPr>
            <p:spPr bwMode="auto">
              <a:xfrm>
                <a:off x="3689" y="871"/>
                <a:ext cx="119" cy="188"/>
              </a:xfrm>
              <a:custGeom>
                <a:avLst/>
                <a:gdLst>
                  <a:gd name="T0" fmla="*/ 63 w 119"/>
                  <a:gd name="T1" fmla="*/ 0 h 188"/>
                  <a:gd name="T2" fmla="*/ 119 w 119"/>
                  <a:gd name="T3" fmla="*/ 42 h 188"/>
                  <a:gd name="T4" fmla="*/ 82 w 119"/>
                  <a:gd name="T5" fmla="*/ 188 h 188"/>
                  <a:gd name="T6" fmla="*/ 0 w 119"/>
                  <a:gd name="T7" fmla="*/ 152 h 188"/>
                  <a:gd name="T8" fmla="*/ 63 w 119"/>
                  <a:gd name="T9" fmla="*/ 0 h 1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88"/>
                  <a:gd name="T17" fmla="*/ 119 w 119"/>
                  <a:gd name="T18" fmla="*/ 188 h 1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88">
                    <a:moveTo>
                      <a:pt x="63" y="0"/>
                    </a:moveTo>
                    <a:lnTo>
                      <a:pt x="119" y="42"/>
                    </a:lnTo>
                    <a:lnTo>
                      <a:pt x="82" y="188"/>
                    </a:lnTo>
                    <a:lnTo>
                      <a:pt x="0" y="15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1" name="Freeform 1634"/>
              <p:cNvSpPr>
                <a:spLocks/>
              </p:cNvSpPr>
              <p:nvPr/>
            </p:nvSpPr>
            <p:spPr bwMode="auto">
              <a:xfrm>
                <a:off x="3171" y="642"/>
                <a:ext cx="42" cy="109"/>
              </a:xfrm>
              <a:custGeom>
                <a:avLst/>
                <a:gdLst>
                  <a:gd name="T0" fmla="*/ 27 w 42"/>
                  <a:gd name="T1" fmla="*/ 0 h 109"/>
                  <a:gd name="T2" fmla="*/ 9 w 42"/>
                  <a:gd name="T3" fmla="*/ 27 h 109"/>
                  <a:gd name="T4" fmla="*/ 0 w 42"/>
                  <a:gd name="T5" fmla="*/ 64 h 109"/>
                  <a:gd name="T6" fmla="*/ 0 w 42"/>
                  <a:gd name="T7" fmla="*/ 109 h 109"/>
                  <a:gd name="T8" fmla="*/ 16 w 42"/>
                  <a:gd name="T9" fmla="*/ 105 h 109"/>
                  <a:gd name="T10" fmla="*/ 16 w 42"/>
                  <a:gd name="T11" fmla="*/ 75 h 109"/>
                  <a:gd name="T12" fmla="*/ 21 w 42"/>
                  <a:gd name="T13" fmla="*/ 41 h 109"/>
                  <a:gd name="T14" fmla="*/ 42 w 42"/>
                  <a:gd name="T15" fmla="*/ 0 h 109"/>
                  <a:gd name="T16" fmla="*/ 27 w 42"/>
                  <a:gd name="T17" fmla="*/ 0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09"/>
                  <a:gd name="T29" fmla="*/ 42 w 42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09">
                    <a:moveTo>
                      <a:pt x="27" y="0"/>
                    </a:moveTo>
                    <a:lnTo>
                      <a:pt x="9" y="27"/>
                    </a:lnTo>
                    <a:lnTo>
                      <a:pt x="0" y="64"/>
                    </a:lnTo>
                    <a:lnTo>
                      <a:pt x="0" y="109"/>
                    </a:lnTo>
                    <a:lnTo>
                      <a:pt x="16" y="105"/>
                    </a:lnTo>
                    <a:lnTo>
                      <a:pt x="16" y="75"/>
                    </a:lnTo>
                    <a:lnTo>
                      <a:pt x="21" y="41"/>
                    </a:lnTo>
                    <a:lnTo>
                      <a:pt x="42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2" name="Freeform 1635"/>
              <p:cNvSpPr>
                <a:spLocks/>
              </p:cNvSpPr>
              <p:nvPr/>
            </p:nvSpPr>
            <p:spPr bwMode="auto">
              <a:xfrm>
                <a:off x="3141" y="656"/>
                <a:ext cx="33" cy="48"/>
              </a:xfrm>
              <a:custGeom>
                <a:avLst/>
                <a:gdLst>
                  <a:gd name="T0" fmla="*/ 15 w 33"/>
                  <a:gd name="T1" fmla="*/ 0 h 48"/>
                  <a:gd name="T2" fmla="*/ 0 w 33"/>
                  <a:gd name="T3" fmla="*/ 18 h 48"/>
                  <a:gd name="T4" fmla="*/ 0 w 33"/>
                  <a:gd name="T5" fmla="*/ 48 h 48"/>
                  <a:gd name="T6" fmla="*/ 21 w 33"/>
                  <a:gd name="T7" fmla="*/ 48 h 48"/>
                  <a:gd name="T8" fmla="*/ 21 w 33"/>
                  <a:gd name="T9" fmla="*/ 32 h 48"/>
                  <a:gd name="T10" fmla="*/ 33 w 33"/>
                  <a:gd name="T11" fmla="*/ 2 h 48"/>
                  <a:gd name="T12" fmla="*/ 15 w 33"/>
                  <a:gd name="T13" fmla="*/ 0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48"/>
                  <a:gd name="T23" fmla="*/ 33 w 33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48">
                    <a:moveTo>
                      <a:pt x="15" y="0"/>
                    </a:moveTo>
                    <a:lnTo>
                      <a:pt x="0" y="18"/>
                    </a:lnTo>
                    <a:lnTo>
                      <a:pt x="0" y="48"/>
                    </a:lnTo>
                    <a:lnTo>
                      <a:pt x="21" y="48"/>
                    </a:lnTo>
                    <a:lnTo>
                      <a:pt x="21" y="32"/>
                    </a:lnTo>
                    <a:lnTo>
                      <a:pt x="33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3" name="Freeform 1636"/>
              <p:cNvSpPr>
                <a:spLocks/>
              </p:cNvSpPr>
              <p:nvPr/>
            </p:nvSpPr>
            <p:spPr bwMode="auto">
              <a:xfrm>
                <a:off x="3216" y="663"/>
                <a:ext cx="87" cy="49"/>
              </a:xfrm>
              <a:custGeom>
                <a:avLst/>
                <a:gdLst>
                  <a:gd name="T0" fmla="*/ 15 w 87"/>
                  <a:gd name="T1" fmla="*/ 0 h 49"/>
                  <a:gd name="T2" fmla="*/ 0 w 87"/>
                  <a:gd name="T3" fmla="*/ 20 h 49"/>
                  <a:gd name="T4" fmla="*/ 0 w 87"/>
                  <a:gd name="T5" fmla="*/ 41 h 49"/>
                  <a:gd name="T6" fmla="*/ 83 w 87"/>
                  <a:gd name="T7" fmla="*/ 49 h 49"/>
                  <a:gd name="T8" fmla="*/ 83 w 87"/>
                  <a:gd name="T9" fmla="*/ 23 h 49"/>
                  <a:gd name="T10" fmla="*/ 87 w 87"/>
                  <a:gd name="T11" fmla="*/ 5 h 49"/>
                  <a:gd name="T12" fmla="*/ 15 w 87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49"/>
                  <a:gd name="T23" fmla="*/ 87 w 87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49">
                    <a:moveTo>
                      <a:pt x="15" y="0"/>
                    </a:moveTo>
                    <a:lnTo>
                      <a:pt x="0" y="20"/>
                    </a:lnTo>
                    <a:lnTo>
                      <a:pt x="0" y="41"/>
                    </a:lnTo>
                    <a:lnTo>
                      <a:pt x="83" y="49"/>
                    </a:lnTo>
                    <a:lnTo>
                      <a:pt x="83" y="23"/>
                    </a:lnTo>
                    <a:lnTo>
                      <a:pt x="87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4430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4" name="Freeform 1637"/>
              <p:cNvSpPr>
                <a:spLocks/>
              </p:cNvSpPr>
              <p:nvPr/>
            </p:nvSpPr>
            <p:spPr bwMode="auto">
              <a:xfrm>
                <a:off x="3216" y="676"/>
                <a:ext cx="83" cy="14"/>
              </a:xfrm>
              <a:custGeom>
                <a:avLst/>
                <a:gdLst>
                  <a:gd name="T0" fmla="*/ 2 w 83"/>
                  <a:gd name="T1" fmla="*/ 0 h 14"/>
                  <a:gd name="T2" fmla="*/ 83 w 83"/>
                  <a:gd name="T3" fmla="*/ 5 h 14"/>
                  <a:gd name="T4" fmla="*/ 80 w 83"/>
                  <a:gd name="T5" fmla="*/ 14 h 14"/>
                  <a:gd name="T6" fmla="*/ 0 w 83"/>
                  <a:gd name="T7" fmla="*/ 12 h 14"/>
                  <a:gd name="T8" fmla="*/ 2 w 8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4"/>
                  <a:gd name="T17" fmla="*/ 83 w 8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4">
                    <a:moveTo>
                      <a:pt x="2" y="0"/>
                    </a:moveTo>
                    <a:lnTo>
                      <a:pt x="83" y="5"/>
                    </a:lnTo>
                    <a:lnTo>
                      <a:pt x="80" y="14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356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5" name="Freeform 1638"/>
              <p:cNvSpPr>
                <a:spLocks/>
              </p:cNvSpPr>
              <p:nvPr/>
            </p:nvSpPr>
            <p:spPr bwMode="auto">
              <a:xfrm>
                <a:off x="3847" y="717"/>
                <a:ext cx="100" cy="239"/>
              </a:xfrm>
              <a:custGeom>
                <a:avLst/>
                <a:gdLst>
                  <a:gd name="T0" fmla="*/ 11 w 100"/>
                  <a:gd name="T1" fmla="*/ 0 h 239"/>
                  <a:gd name="T2" fmla="*/ 45 w 100"/>
                  <a:gd name="T3" fmla="*/ 30 h 239"/>
                  <a:gd name="T4" fmla="*/ 54 w 100"/>
                  <a:gd name="T5" fmla="*/ 48 h 239"/>
                  <a:gd name="T6" fmla="*/ 63 w 100"/>
                  <a:gd name="T7" fmla="*/ 64 h 239"/>
                  <a:gd name="T8" fmla="*/ 69 w 100"/>
                  <a:gd name="T9" fmla="*/ 78 h 239"/>
                  <a:gd name="T10" fmla="*/ 76 w 100"/>
                  <a:gd name="T11" fmla="*/ 90 h 239"/>
                  <a:gd name="T12" fmla="*/ 83 w 100"/>
                  <a:gd name="T13" fmla="*/ 104 h 239"/>
                  <a:gd name="T14" fmla="*/ 88 w 100"/>
                  <a:gd name="T15" fmla="*/ 119 h 239"/>
                  <a:gd name="T16" fmla="*/ 92 w 100"/>
                  <a:gd name="T17" fmla="*/ 136 h 239"/>
                  <a:gd name="T18" fmla="*/ 94 w 100"/>
                  <a:gd name="T19" fmla="*/ 155 h 239"/>
                  <a:gd name="T20" fmla="*/ 100 w 100"/>
                  <a:gd name="T21" fmla="*/ 204 h 239"/>
                  <a:gd name="T22" fmla="*/ 67 w 100"/>
                  <a:gd name="T23" fmla="*/ 239 h 239"/>
                  <a:gd name="T24" fmla="*/ 76 w 100"/>
                  <a:gd name="T25" fmla="*/ 199 h 239"/>
                  <a:gd name="T26" fmla="*/ 76 w 100"/>
                  <a:gd name="T27" fmla="*/ 175 h 239"/>
                  <a:gd name="T28" fmla="*/ 75 w 100"/>
                  <a:gd name="T29" fmla="*/ 155 h 239"/>
                  <a:gd name="T30" fmla="*/ 72 w 100"/>
                  <a:gd name="T31" fmla="*/ 138 h 239"/>
                  <a:gd name="T32" fmla="*/ 68 w 100"/>
                  <a:gd name="T33" fmla="*/ 122 h 239"/>
                  <a:gd name="T34" fmla="*/ 61 w 100"/>
                  <a:gd name="T35" fmla="*/ 108 h 239"/>
                  <a:gd name="T36" fmla="*/ 53 w 100"/>
                  <a:gd name="T37" fmla="*/ 92 h 239"/>
                  <a:gd name="T38" fmla="*/ 42 w 100"/>
                  <a:gd name="T39" fmla="*/ 76 h 239"/>
                  <a:gd name="T40" fmla="*/ 28 w 100"/>
                  <a:gd name="T41" fmla="*/ 54 h 239"/>
                  <a:gd name="T42" fmla="*/ 18 w 100"/>
                  <a:gd name="T43" fmla="*/ 88 h 239"/>
                  <a:gd name="T44" fmla="*/ 28 w 100"/>
                  <a:gd name="T45" fmla="*/ 175 h 239"/>
                  <a:gd name="T46" fmla="*/ 0 w 100"/>
                  <a:gd name="T47" fmla="*/ 132 h 239"/>
                  <a:gd name="T48" fmla="*/ 0 w 100"/>
                  <a:gd name="T49" fmla="*/ 64 h 239"/>
                  <a:gd name="T50" fmla="*/ 11 w 100"/>
                  <a:gd name="T51" fmla="*/ 0 h 2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0"/>
                  <a:gd name="T79" fmla="*/ 0 h 239"/>
                  <a:gd name="T80" fmla="*/ 100 w 100"/>
                  <a:gd name="T81" fmla="*/ 239 h 2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0" h="239">
                    <a:moveTo>
                      <a:pt x="11" y="0"/>
                    </a:moveTo>
                    <a:lnTo>
                      <a:pt x="45" y="30"/>
                    </a:lnTo>
                    <a:lnTo>
                      <a:pt x="54" y="48"/>
                    </a:lnTo>
                    <a:lnTo>
                      <a:pt x="63" y="64"/>
                    </a:lnTo>
                    <a:lnTo>
                      <a:pt x="69" y="78"/>
                    </a:lnTo>
                    <a:lnTo>
                      <a:pt x="76" y="90"/>
                    </a:lnTo>
                    <a:lnTo>
                      <a:pt x="83" y="104"/>
                    </a:lnTo>
                    <a:lnTo>
                      <a:pt x="88" y="119"/>
                    </a:lnTo>
                    <a:lnTo>
                      <a:pt x="92" y="136"/>
                    </a:lnTo>
                    <a:lnTo>
                      <a:pt x="94" y="155"/>
                    </a:lnTo>
                    <a:lnTo>
                      <a:pt x="100" y="204"/>
                    </a:lnTo>
                    <a:lnTo>
                      <a:pt x="67" y="239"/>
                    </a:lnTo>
                    <a:lnTo>
                      <a:pt x="76" y="199"/>
                    </a:lnTo>
                    <a:lnTo>
                      <a:pt x="76" y="175"/>
                    </a:lnTo>
                    <a:lnTo>
                      <a:pt x="75" y="155"/>
                    </a:lnTo>
                    <a:lnTo>
                      <a:pt x="72" y="138"/>
                    </a:lnTo>
                    <a:lnTo>
                      <a:pt x="68" y="122"/>
                    </a:lnTo>
                    <a:lnTo>
                      <a:pt x="61" y="108"/>
                    </a:lnTo>
                    <a:lnTo>
                      <a:pt x="53" y="92"/>
                    </a:lnTo>
                    <a:lnTo>
                      <a:pt x="42" y="76"/>
                    </a:lnTo>
                    <a:lnTo>
                      <a:pt x="28" y="54"/>
                    </a:lnTo>
                    <a:lnTo>
                      <a:pt x="18" y="88"/>
                    </a:lnTo>
                    <a:lnTo>
                      <a:pt x="28" y="175"/>
                    </a:lnTo>
                    <a:lnTo>
                      <a:pt x="0" y="132"/>
                    </a:lnTo>
                    <a:lnTo>
                      <a:pt x="0" y="6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6" name="Freeform 1639"/>
              <p:cNvSpPr>
                <a:spLocks/>
              </p:cNvSpPr>
              <p:nvPr/>
            </p:nvSpPr>
            <p:spPr bwMode="auto">
              <a:xfrm>
                <a:off x="3936" y="926"/>
                <a:ext cx="100" cy="97"/>
              </a:xfrm>
              <a:custGeom>
                <a:avLst/>
                <a:gdLst>
                  <a:gd name="T0" fmla="*/ 33 w 100"/>
                  <a:gd name="T1" fmla="*/ 0 h 97"/>
                  <a:gd name="T2" fmla="*/ 66 w 100"/>
                  <a:gd name="T3" fmla="*/ 25 h 97"/>
                  <a:gd name="T4" fmla="*/ 66 w 100"/>
                  <a:gd name="T5" fmla="*/ 64 h 97"/>
                  <a:gd name="T6" fmla="*/ 100 w 100"/>
                  <a:gd name="T7" fmla="*/ 78 h 97"/>
                  <a:gd name="T8" fmla="*/ 44 w 100"/>
                  <a:gd name="T9" fmla="*/ 83 h 97"/>
                  <a:gd name="T10" fmla="*/ 0 w 100"/>
                  <a:gd name="T11" fmla="*/ 97 h 97"/>
                  <a:gd name="T12" fmla="*/ 39 w 100"/>
                  <a:gd name="T13" fmla="*/ 73 h 97"/>
                  <a:gd name="T14" fmla="*/ 39 w 100"/>
                  <a:gd name="T15" fmla="*/ 35 h 97"/>
                  <a:gd name="T16" fmla="*/ 33 w 100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0"/>
                  <a:gd name="T28" fmla="*/ 0 h 97"/>
                  <a:gd name="T29" fmla="*/ 100 w 100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0" h="97">
                    <a:moveTo>
                      <a:pt x="33" y="0"/>
                    </a:moveTo>
                    <a:lnTo>
                      <a:pt x="66" y="25"/>
                    </a:lnTo>
                    <a:lnTo>
                      <a:pt x="66" y="64"/>
                    </a:lnTo>
                    <a:lnTo>
                      <a:pt x="100" y="78"/>
                    </a:lnTo>
                    <a:lnTo>
                      <a:pt x="44" y="83"/>
                    </a:lnTo>
                    <a:lnTo>
                      <a:pt x="0" y="97"/>
                    </a:lnTo>
                    <a:lnTo>
                      <a:pt x="39" y="73"/>
                    </a:lnTo>
                    <a:lnTo>
                      <a:pt x="39" y="3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7" name="Freeform 1640"/>
              <p:cNvSpPr>
                <a:spLocks/>
              </p:cNvSpPr>
              <p:nvPr/>
            </p:nvSpPr>
            <p:spPr bwMode="auto">
              <a:xfrm>
                <a:off x="3799" y="926"/>
                <a:ext cx="75" cy="148"/>
              </a:xfrm>
              <a:custGeom>
                <a:avLst/>
                <a:gdLst>
                  <a:gd name="T0" fmla="*/ 23 w 75"/>
                  <a:gd name="T1" fmla="*/ 0 h 148"/>
                  <a:gd name="T2" fmla="*/ 47 w 75"/>
                  <a:gd name="T3" fmla="*/ 41 h 148"/>
                  <a:gd name="T4" fmla="*/ 47 w 75"/>
                  <a:gd name="T5" fmla="*/ 82 h 148"/>
                  <a:gd name="T6" fmla="*/ 75 w 75"/>
                  <a:gd name="T7" fmla="*/ 110 h 148"/>
                  <a:gd name="T8" fmla="*/ 57 w 75"/>
                  <a:gd name="T9" fmla="*/ 148 h 148"/>
                  <a:gd name="T10" fmla="*/ 0 w 75"/>
                  <a:gd name="T11" fmla="*/ 143 h 148"/>
                  <a:gd name="T12" fmla="*/ 5 w 75"/>
                  <a:gd name="T13" fmla="*/ 82 h 148"/>
                  <a:gd name="T14" fmla="*/ 23 w 75"/>
                  <a:gd name="T15" fmla="*/ 0 h 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148"/>
                  <a:gd name="T26" fmla="*/ 75 w 75"/>
                  <a:gd name="T27" fmla="*/ 148 h 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148">
                    <a:moveTo>
                      <a:pt x="23" y="0"/>
                    </a:moveTo>
                    <a:lnTo>
                      <a:pt x="47" y="41"/>
                    </a:lnTo>
                    <a:lnTo>
                      <a:pt x="47" y="82"/>
                    </a:lnTo>
                    <a:lnTo>
                      <a:pt x="75" y="110"/>
                    </a:lnTo>
                    <a:lnTo>
                      <a:pt x="57" y="148"/>
                    </a:lnTo>
                    <a:lnTo>
                      <a:pt x="0" y="143"/>
                    </a:lnTo>
                    <a:lnTo>
                      <a:pt x="5" y="8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8" name="Freeform 1641"/>
              <p:cNvSpPr>
                <a:spLocks/>
              </p:cNvSpPr>
              <p:nvPr/>
            </p:nvSpPr>
            <p:spPr bwMode="auto">
              <a:xfrm>
                <a:off x="3628" y="575"/>
                <a:ext cx="74" cy="108"/>
              </a:xfrm>
              <a:custGeom>
                <a:avLst/>
                <a:gdLst>
                  <a:gd name="T0" fmla="*/ 0 w 74"/>
                  <a:gd name="T1" fmla="*/ 0 h 108"/>
                  <a:gd name="T2" fmla="*/ 20 w 74"/>
                  <a:gd name="T3" fmla="*/ 7 h 108"/>
                  <a:gd name="T4" fmla="*/ 34 w 74"/>
                  <a:gd name="T5" fmla="*/ 13 h 108"/>
                  <a:gd name="T6" fmla="*/ 42 w 74"/>
                  <a:gd name="T7" fmla="*/ 21 h 108"/>
                  <a:gd name="T8" fmla="*/ 49 w 74"/>
                  <a:gd name="T9" fmla="*/ 28 h 108"/>
                  <a:gd name="T10" fmla="*/ 54 w 74"/>
                  <a:gd name="T11" fmla="*/ 36 h 108"/>
                  <a:gd name="T12" fmla="*/ 59 w 74"/>
                  <a:gd name="T13" fmla="*/ 46 h 108"/>
                  <a:gd name="T14" fmla="*/ 64 w 74"/>
                  <a:gd name="T15" fmla="*/ 59 h 108"/>
                  <a:gd name="T16" fmla="*/ 72 w 74"/>
                  <a:gd name="T17" fmla="*/ 75 h 108"/>
                  <a:gd name="T18" fmla="*/ 74 w 74"/>
                  <a:gd name="T19" fmla="*/ 108 h 108"/>
                  <a:gd name="T20" fmla="*/ 53 w 74"/>
                  <a:gd name="T21" fmla="*/ 102 h 108"/>
                  <a:gd name="T22" fmla="*/ 18 w 74"/>
                  <a:gd name="T23" fmla="*/ 77 h 108"/>
                  <a:gd name="T24" fmla="*/ 39 w 74"/>
                  <a:gd name="T25" fmla="*/ 77 h 108"/>
                  <a:gd name="T26" fmla="*/ 38 w 74"/>
                  <a:gd name="T27" fmla="*/ 64 h 108"/>
                  <a:gd name="T28" fmla="*/ 34 w 74"/>
                  <a:gd name="T29" fmla="*/ 49 h 108"/>
                  <a:gd name="T30" fmla="*/ 28 w 74"/>
                  <a:gd name="T31" fmla="*/ 39 h 108"/>
                  <a:gd name="T32" fmla="*/ 25 w 74"/>
                  <a:gd name="T33" fmla="*/ 34 h 108"/>
                  <a:gd name="T34" fmla="*/ 0 w 74"/>
                  <a:gd name="T35" fmla="*/ 0 h 10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4"/>
                  <a:gd name="T55" fmla="*/ 0 h 108"/>
                  <a:gd name="T56" fmla="*/ 74 w 74"/>
                  <a:gd name="T57" fmla="*/ 108 h 10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4" h="108">
                    <a:moveTo>
                      <a:pt x="0" y="0"/>
                    </a:moveTo>
                    <a:lnTo>
                      <a:pt x="20" y="7"/>
                    </a:lnTo>
                    <a:lnTo>
                      <a:pt x="34" y="13"/>
                    </a:lnTo>
                    <a:lnTo>
                      <a:pt x="42" y="21"/>
                    </a:lnTo>
                    <a:lnTo>
                      <a:pt x="49" y="28"/>
                    </a:lnTo>
                    <a:lnTo>
                      <a:pt x="54" y="36"/>
                    </a:lnTo>
                    <a:lnTo>
                      <a:pt x="59" y="46"/>
                    </a:lnTo>
                    <a:lnTo>
                      <a:pt x="64" y="59"/>
                    </a:lnTo>
                    <a:lnTo>
                      <a:pt x="72" y="75"/>
                    </a:lnTo>
                    <a:lnTo>
                      <a:pt x="74" y="108"/>
                    </a:lnTo>
                    <a:lnTo>
                      <a:pt x="53" y="102"/>
                    </a:lnTo>
                    <a:lnTo>
                      <a:pt x="18" y="77"/>
                    </a:lnTo>
                    <a:lnTo>
                      <a:pt x="39" y="77"/>
                    </a:lnTo>
                    <a:lnTo>
                      <a:pt x="38" y="64"/>
                    </a:lnTo>
                    <a:lnTo>
                      <a:pt x="34" y="49"/>
                    </a:lnTo>
                    <a:lnTo>
                      <a:pt x="28" y="39"/>
                    </a:lnTo>
                    <a:lnTo>
                      <a:pt x="2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9" name="Freeform 1642"/>
              <p:cNvSpPr>
                <a:spLocks/>
              </p:cNvSpPr>
              <p:nvPr/>
            </p:nvSpPr>
            <p:spPr bwMode="auto">
              <a:xfrm>
                <a:off x="3959" y="711"/>
                <a:ext cx="32" cy="86"/>
              </a:xfrm>
              <a:custGeom>
                <a:avLst/>
                <a:gdLst>
                  <a:gd name="T0" fmla="*/ 16 w 32"/>
                  <a:gd name="T1" fmla="*/ 0 h 86"/>
                  <a:gd name="T2" fmla="*/ 32 w 32"/>
                  <a:gd name="T3" fmla="*/ 15 h 86"/>
                  <a:gd name="T4" fmla="*/ 32 w 32"/>
                  <a:gd name="T5" fmla="*/ 53 h 86"/>
                  <a:gd name="T6" fmla="*/ 23 w 32"/>
                  <a:gd name="T7" fmla="*/ 86 h 86"/>
                  <a:gd name="T8" fmla="*/ 0 w 32"/>
                  <a:gd name="T9" fmla="*/ 74 h 86"/>
                  <a:gd name="T10" fmla="*/ 0 w 32"/>
                  <a:gd name="T11" fmla="*/ 47 h 86"/>
                  <a:gd name="T12" fmla="*/ 16 w 32"/>
                  <a:gd name="T13" fmla="*/ 0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86"/>
                  <a:gd name="T23" fmla="*/ 32 w 32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86">
                    <a:moveTo>
                      <a:pt x="16" y="0"/>
                    </a:moveTo>
                    <a:lnTo>
                      <a:pt x="32" y="15"/>
                    </a:lnTo>
                    <a:lnTo>
                      <a:pt x="32" y="53"/>
                    </a:lnTo>
                    <a:lnTo>
                      <a:pt x="23" y="86"/>
                    </a:lnTo>
                    <a:lnTo>
                      <a:pt x="0" y="74"/>
                    </a:lnTo>
                    <a:lnTo>
                      <a:pt x="0" y="4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0" name="Freeform 1643"/>
              <p:cNvSpPr>
                <a:spLocks/>
              </p:cNvSpPr>
              <p:nvPr/>
            </p:nvSpPr>
            <p:spPr bwMode="auto">
              <a:xfrm>
                <a:off x="3563" y="265"/>
                <a:ext cx="133" cy="177"/>
              </a:xfrm>
              <a:custGeom>
                <a:avLst/>
                <a:gdLst>
                  <a:gd name="T0" fmla="*/ 0 w 133"/>
                  <a:gd name="T1" fmla="*/ 0 h 177"/>
                  <a:gd name="T2" fmla="*/ 41 w 133"/>
                  <a:gd name="T3" fmla="*/ 15 h 177"/>
                  <a:gd name="T4" fmla="*/ 63 w 133"/>
                  <a:gd name="T5" fmla="*/ 37 h 177"/>
                  <a:gd name="T6" fmla="*/ 79 w 133"/>
                  <a:gd name="T7" fmla="*/ 71 h 177"/>
                  <a:gd name="T8" fmla="*/ 97 w 133"/>
                  <a:gd name="T9" fmla="*/ 118 h 177"/>
                  <a:gd name="T10" fmla="*/ 107 w 133"/>
                  <a:gd name="T11" fmla="*/ 135 h 177"/>
                  <a:gd name="T12" fmla="*/ 133 w 133"/>
                  <a:gd name="T13" fmla="*/ 152 h 177"/>
                  <a:gd name="T14" fmla="*/ 133 w 133"/>
                  <a:gd name="T15" fmla="*/ 177 h 177"/>
                  <a:gd name="T16" fmla="*/ 119 w 133"/>
                  <a:gd name="T17" fmla="*/ 156 h 177"/>
                  <a:gd name="T18" fmla="*/ 103 w 133"/>
                  <a:gd name="T19" fmla="*/ 148 h 177"/>
                  <a:gd name="T20" fmla="*/ 79 w 133"/>
                  <a:gd name="T21" fmla="*/ 148 h 177"/>
                  <a:gd name="T22" fmla="*/ 67 w 133"/>
                  <a:gd name="T23" fmla="*/ 131 h 177"/>
                  <a:gd name="T24" fmla="*/ 93 w 133"/>
                  <a:gd name="T25" fmla="*/ 131 h 177"/>
                  <a:gd name="T26" fmla="*/ 79 w 133"/>
                  <a:gd name="T27" fmla="*/ 106 h 177"/>
                  <a:gd name="T28" fmla="*/ 57 w 133"/>
                  <a:gd name="T29" fmla="*/ 64 h 177"/>
                  <a:gd name="T30" fmla="*/ 36 w 133"/>
                  <a:gd name="T31" fmla="*/ 23 h 177"/>
                  <a:gd name="T32" fmla="*/ 0 w 133"/>
                  <a:gd name="T33" fmla="*/ 0 h 1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3"/>
                  <a:gd name="T52" fmla="*/ 0 h 177"/>
                  <a:gd name="T53" fmla="*/ 133 w 133"/>
                  <a:gd name="T54" fmla="*/ 177 h 1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3" h="177">
                    <a:moveTo>
                      <a:pt x="0" y="0"/>
                    </a:moveTo>
                    <a:lnTo>
                      <a:pt x="41" y="15"/>
                    </a:lnTo>
                    <a:lnTo>
                      <a:pt x="63" y="37"/>
                    </a:lnTo>
                    <a:lnTo>
                      <a:pt x="79" y="71"/>
                    </a:lnTo>
                    <a:lnTo>
                      <a:pt x="97" y="118"/>
                    </a:lnTo>
                    <a:lnTo>
                      <a:pt x="107" y="135"/>
                    </a:lnTo>
                    <a:lnTo>
                      <a:pt x="133" y="152"/>
                    </a:lnTo>
                    <a:lnTo>
                      <a:pt x="133" y="177"/>
                    </a:lnTo>
                    <a:lnTo>
                      <a:pt x="119" y="156"/>
                    </a:lnTo>
                    <a:lnTo>
                      <a:pt x="103" y="148"/>
                    </a:lnTo>
                    <a:lnTo>
                      <a:pt x="79" y="148"/>
                    </a:lnTo>
                    <a:lnTo>
                      <a:pt x="67" y="131"/>
                    </a:lnTo>
                    <a:lnTo>
                      <a:pt x="93" y="131"/>
                    </a:lnTo>
                    <a:lnTo>
                      <a:pt x="79" y="106"/>
                    </a:lnTo>
                    <a:lnTo>
                      <a:pt x="57" y="64"/>
                    </a:lnTo>
                    <a:lnTo>
                      <a:pt x="3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5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1" name="Freeform 1644"/>
              <p:cNvSpPr>
                <a:spLocks/>
              </p:cNvSpPr>
              <p:nvPr/>
            </p:nvSpPr>
            <p:spPr bwMode="auto">
              <a:xfrm>
                <a:off x="3430" y="457"/>
                <a:ext cx="60" cy="24"/>
              </a:xfrm>
              <a:custGeom>
                <a:avLst/>
                <a:gdLst>
                  <a:gd name="T0" fmla="*/ 0 w 60"/>
                  <a:gd name="T1" fmla="*/ 20 h 24"/>
                  <a:gd name="T2" fmla="*/ 13 w 60"/>
                  <a:gd name="T3" fmla="*/ 10 h 24"/>
                  <a:gd name="T4" fmla="*/ 39 w 60"/>
                  <a:gd name="T5" fmla="*/ 3 h 24"/>
                  <a:gd name="T6" fmla="*/ 60 w 60"/>
                  <a:gd name="T7" fmla="*/ 0 h 24"/>
                  <a:gd name="T8" fmla="*/ 60 w 60"/>
                  <a:gd name="T9" fmla="*/ 17 h 24"/>
                  <a:gd name="T10" fmla="*/ 36 w 60"/>
                  <a:gd name="T11" fmla="*/ 22 h 24"/>
                  <a:gd name="T12" fmla="*/ 20 w 60"/>
                  <a:gd name="T13" fmla="*/ 24 h 24"/>
                  <a:gd name="T14" fmla="*/ 0 w 60"/>
                  <a:gd name="T15" fmla="*/ 20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24"/>
                  <a:gd name="T26" fmla="*/ 60 w 6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24">
                    <a:moveTo>
                      <a:pt x="0" y="20"/>
                    </a:moveTo>
                    <a:lnTo>
                      <a:pt x="13" y="10"/>
                    </a:lnTo>
                    <a:lnTo>
                      <a:pt x="39" y="3"/>
                    </a:lnTo>
                    <a:lnTo>
                      <a:pt x="60" y="0"/>
                    </a:lnTo>
                    <a:lnTo>
                      <a:pt x="60" y="17"/>
                    </a:lnTo>
                    <a:lnTo>
                      <a:pt x="36" y="22"/>
                    </a:lnTo>
                    <a:lnTo>
                      <a:pt x="20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30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2" name="Freeform 1645"/>
              <p:cNvSpPr>
                <a:spLocks/>
              </p:cNvSpPr>
              <p:nvPr/>
            </p:nvSpPr>
            <p:spPr bwMode="auto">
              <a:xfrm>
                <a:off x="3527" y="442"/>
                <a:ext cx="63" cy="23"/>
              </a:xfrm>
              <a:custGeom>
                <a:avLst/>
                <a:gdLst>
                  <a:gd name="T0" fmla="*/ 0 w 63"/>
                  <a:gd name="T1" fmla="*/ 8 h 23"/>
                  <a:gd name="T2" fmla="*/ 6 w 63"/>
                  <a:gd name="T3" fmla="*/ 23 h 23"/>
                  <a:gd name="T4" fmla="*/ 34 w 63"/>
                  <a:gd name="T5" fmla="*/ 17 h 23"/>
                  <a:gd name="T6" fmla="*/ 63 w 63"/>
                  <a:gd name="T7" fmla="*/ 6 h 23"/>
                  <a:gd name="T8" fmla="*/ 39 w 63"/>
                  <a:gd name="T9" fmla="*/ 0 h 23"/>
                  <a:gd name="T10" fmla="*/ 17 w 63"/>
                  <a:gd name="T11" fmla="*/ 1 h 23"/>
                  <a:gd name="T12" fmla="*/ 0 w 63"/>
                  <a:gd name="T13" fmla="*/ 8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23"/>
                  <a:gd name="T23" fmla="*/ 63 w 63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23">
                    <a:moveTo>
                      <a:pt x="0" y="8"/>
                    </a:moveTo>
                    <a:lnTo>
                      <a:pt x="6" y="23"/>
                    </a:lnTo>
                    <a:lnTo>
                      <a:pt x="34" y="17"/>
                    </a:lnTo>
                    <a:lnTo>
                      <a:pt x="63" y="6"/>
                    </a:lnTo>
                    <a:lnTo>
                      <a:pt x="39" y="0"/>
                    </a:lnTo>
                    <a:lnTo>
                      <a:pt x="17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0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3" name="Freeform 1646"/>
              <p:cNvSpPr>
                <a:spLocks/>
              </p:cNvSpPr>
              <p:nvPr/>
            </p:nvSpPr>
            <p:spPr bwMode="auto">
              <a:xfrm>
                <a:off x="3410" y="418"/>
                <a:ext cx="225" cy="63"/>
              </a:xfrm>
              <a:custGeom>
                <a:avLst/>
                <a:gdLst>
                  <a:gd name="T0" fmla="*/ 4 w 225"/>
                  <a:gd name="T1" fmla="*/ 53 h 63"/>
                  <a:gd name="T2" fmla="*/ 0 w 225"/>
                  <a:gd name="T3" fmla="*/ 63 h 63"/>
                  <a:gd name="T4" fmla="*/ 47 w 225"/>
                  <a:gd name="T5" fmla="*/ 44 h 63"/>
                  <a:gd name="T6" fmla="*/ 73 w 225"/>
                  <a:gd name="T7" fmla="*/ 49 h 63"/>
                  <a:gd name="T8" fmla="*/ 91 w 225"/>
                  <a:gd name="T9" fmla="*/ 41 h 63"/>
                  <a:gd name="T10" fmla="*/ 116 w 225"/>
                  <a:gd name="T11" fmla="*/ 37 h 63"/>
                  <a:gd name="T12" fmla="*/ 133 w 225"/>
                  <a:gd name="T13" fmla="*/ 27 h 63"/>
                  <a:gd name="T14" fmla="*/ 163 w 225"/>
                  <a:gd name="T15" fmla="*/ 24 h 63"/>
                  <a:gd name="T16" fmla="*/ 174 w 225"/>
                  <a:gd name="T17" fmla="*/ 24 h 63"/>
                  <a:gd name="T18" fmla="*/ 181 w 225"/>
                  <a:gd name="T19" fmla="*/ 23 h 63"/>
                  <a:gd name="T20" fmla="*/ 187 w 225"/>
                  <a:gd name="T21" fmla="*/ 24 h 63"/>
                  <a:gd name="T22" fmla="*/ 191 w 225"/>
                  <a:gd name="T23" fmla="*/ 24 h 63"/>
                  <a:gd name="T24" fmla="*/ 195 w 225"/>
                  <a:gd name="T25" fmla="*/ 26 h 63"/>
                  <a:gd name="T26" fmla="*/ 200 w 225"/>
                  <a:gd name="T27" fmla="*/ 30 h 63"/>
                  <a:gd name="T28" fmla="*/ 209 w 225"/>
                  <a:gd name="T29" fmla="*/ 35 h 63"/>
                  <a:gd name="T30" fmla="*/ 220 w 225"/>
                  <a:gd name="T31" fmla="*/ 42 h 63"/>
                  <a:gd name="T32" fmla="*/ 225 w 225"/>
                  <a:gd name="T33" fmla="*/ 11 h 63"/>
                  <a:gd name="T34" fmla="*/ 221 w 225"/>
                  <a:gd name="T35" fmla="*/ 3 h 63"/>
                  <a:gd name="T36" fmla="*/ 213 w 225"/>
                  <a:gd name="T37" fmla="*/ 0 h 63"/>
                  <a:gd name="T38" fmla="*/ 199 w 225"/>
                  <a:gd name="T39" fmla="*/ 0 h 63"/>
                  <a:gd name="T40" fmla="*/ 181 w 225"/>
                  <a:gd name="T41" fmla="*/ 3 h 63"/>
                  <a:gd name="T42" fmla="*/ 162 w 225"/>
                  <a:gd name="T43" fmla="*/ 8 h 63"/>
                  <a:gd name="T44" fmla="*/ 141 w 225"/>
                  <a:gd name="T45" fmla="*/ 14 h 63"/>
                  <a:gd name="T46" fmla="*/ 120 w 225"/>
                  <a:gd name="T47" fmla="*/ 20 h 63"/>
                  <a:gd name="T48" fmla="*/ 101 w 225"/>
                  <a:gd name="T49" fmla="*/ 25 h 63"/>
                  <a:gd name="T50" fmla="*/ 20 w 225"/>
                  <a:gd name="T51" fmla="*/ 36 h 63"/>
                  <a:gd name="T52" fmla="*/ 4 w 225"/>
                  <a:gd name="T53" fmla="*/ 53 h 6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5"/>
                  <a:gd name="T82" fmla="*/ 0 h 63"/>
                  <a:gd name="T83" fmla="*/ 225 w 225"/>
                  <a:gd name="T84" fmla="*/ 63 h 6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5" h="63">
                    <a:moveTo>
                      <a:pt x="4" y="53"/>
                    </a:moveTo>
                    <a:lnTo>
                      <a:pt x="0" y="63"/>
                    </a:lnTo>
                    <a:lnTo>
                      <a:pt x="47" y="44"/>
                    </a:lnTo>
                    <a:lnTo>
                      <a:pt x="73" y="49"/>
                    </a:lnTo>
                    <a:lnTo>
                      <a:pt x="91" y="41"/>
                    </a:lnTo>
                    <a:lnTo>
                      <a:pt x="116" y="37"/>
                    </a:lnTo>
                    <a:lnTo>
                      <a:pt x="133" y="27"/>
                    </a:lnTo>
                    <a:lnTo>
                      <a:pt x="163" y="24"/>
                    </a:lnTo>
                    <a:lnTo>
                      <a:pt x="174" y="24"/>
                    </a:lnTo>
                    <a:lnTo>
                      <a:pt x="181" y="23"/>
                    </a:lnTo>
                    <a:lnTo>
                      <a:pt x="187" y="24"/>
                    </a:lnTo>
                    <a:lnTo>
                      <a:pt x="191" y="24"/>
                    </a:lnTo>
                    <a:lnTo>
                      <a:pt x="195" y="26"/>
                    </a:lnTo>
                    <a:lnTo>
                      <a:pt x="200" y="30"/>
                    </a:lnTo>
                    <a:lnTo>
                      <a:pt x="209" y="35"/>
                    </a:lnTo>
                    <a:lnTo>
                      <a:pt x="220" y="42"/>
                    </a:lnTo>
                    <a:lnTo>
                      <a:pt x="225" y="11"/>
                    </a:lnTo>
                    <a:lnTo>
                      <a:pt x="221" y="3"/>
                    </a:lnTo>
                    <a:lnTo>
                      <a:pt x="213" y="0"/>
                    </a:lnTo>
                    <a:lnTo>
                      <a:pt x="199" y="0"/>
                    </a:lnTo>
                    <a:lnTo>
                      <a:pt x="181" y="3"/>
                    </a:lnTo>
                    <a:lnTo>
                      <a:pt x="162" y="8"/>
                    </a:lnTo>
                    <a:lnTo>
                      <a:pt x="141" y="14"/>
                    </a:lnTo>
                    <a:lnTo>
                      <a:pt x="120" y="20"/>
                    </a:lnTo>
                    <a:lnTo>
                      <a:pt x="101" y="25"/>
                    </a:lnTo>
                    <a:lnTo>
                      <a:pt x="20" y="36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300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1641" name="Group 1647"/>
          <p:cNvGrpSpPr>
            <a:grpSpLocks/>
          </p:cNvGrpSpPr>
          <p:nvPr/>
        </p:nvGrpSpPr>
        <p:grpSpPr bwMode="auto">
          <a:xfrm>
            <a:off x="3312034" y="2044509"/>
            <a:ext cx="978414" cy="796028"/>
            <a:chOff x="-16785" y="-2613"/>
            <a:chExt cx="2490" cy="1927"/>
          </a:xfrm>
        </p:grpSpPr>
        <p:pic>
          <p:nvPicPr>
            <p:cNvPr id="1642" name="Picture 164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6785" y="-2613"/>
              <a:ext cx="2016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3" name="Picture 164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15206" y="-1934"/>
              <a:ext cx="911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22" name="Picture 27" descr="jdw020610_1_p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94" y="2179625"/>
            <a:ext cx="634728" cy="8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7"/>
          <p:cNvGrpSpPr>
            <a:grpSpLocks/>
          </p:cNvGrpSpPr>
          <p:nvPr/>
        </p:nvGrpSpPr>
        <p:grpSpPr bwMode="auto">
          <a:xfrm>
            <a:off x="553596" y="1299897"/>
            <a:ext cx="8520813" cy="4752984"/>
            <a:chOff x="1446545" y="1412769"/>
            <a:chExt cx="6983944" cy="475252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1412769"/>
              <a:ext cx="4794593" cy="475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lumMod val="85000"/>
                  <a:lumOff val="15000"/>
                  <a:alpha val="40000"/>
                </a:schemeClr>
              </a:glow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3" name="Łącznik prosty ze strzałką 12"/>
            <p:cNvCxnSpPr/>
            <p:nvPr/>
          </p:nvCxnSpPr>
          <p:spPr>
            <a:xfrm flipH="1" flipV="1">
              <a:off x="5796331" y="3260428"/>
              <a:ext cx="567927" cy="817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>
              <a:endCxn id="41" idx="1"/>
            </p:cNvCxnSpPr>
            <p:nvPr/>
          </p:nvCxnSpPr>
          <p:spPr>
            <a:xfrm flipV="1">
              <a:off x="4102725" y="2941472"/>
              <a:ext cx="534095" cy="7096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>
              <a:stCxn id="17" idx="3"/>
            </p:cNvCxnSpPr>
            <p:nvPr/>
          </p:nvCxnSpPr>
          <p:spPr>
            <a:xfrm>
              <a:off x="3497975" y="2018741"/>
              <a:ext cx="1209500" cy="9842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04"/>
            <p:cNvSpPr txBox="1"/>
            <p:nvPr/>
          </p:nvSpPr>
          <p:spPr>
            <a:xfrm>
              <a:off x="6100823" y="4078369"/>
              <a:ext cx="1411856" cy="2761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 smtClean="0">
                  <a:solidFill>
                    <a:prstClr val="white"/>
                  </a:solidFill>
                </a:rPr>
                <a:t>AFGANISTAN </a:t>
              </a:r>
              <a:r>
                <a:rPr lang="pl-PL" sz="1200" b="1" dirty="0">
                  <a:solidFill>
                    <a:prstClr val="white"/>
                  </a:solidFill>
                </a:rPr>
                <a:t>–</a:t>
              </a:r>
              <a:r>
                <a:rPr lang="pl-PL" sz="1200" b="1" dirty="0" smtClean="0">
                  <a:solidFill>
                    <a:prstClr val="white"/>
                  </a:solidFill>
                </a:rPr>
                <a:t> RSM</a:t>
              </a:r>
              <a:endParaRPr lang="pl-PL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pole tekstowe 105"/>
            <p:cNvSpPr txBox="1"/>
            <p:nvPr/>
          </p:nvSpPr>
          <p:spPr>
            <a:xfrm>
              <a:off x="2057943" y="1879848"/>
              <a:ext cx="1440032" cy="2777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 smtClean="0">
                  <a:solidFill>
                    <a:prstClr val="white"/>
                  </a:solidFill>
                </a:rPr>
                <a:t>KOSOWO – KFOR</a:t>
              </a:r>
              <a:endParaRPr lang="pl-PL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pole tekstowe 106"/>
            <p:cNvSpPr txBox="1"/>
            <p:nvPr/>
          </p:nvSpPr>
          <p:spPr>
            <a:xfrm>
              <a:off x="1475071" y="3513063"/>
              <a:ext cx="2627654" cy="2761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1200" b="1" dirty="0" smtClean="0">
                  <a:solidFill>
                    <a:prstClr val="white"/>
                  </a:solidFill>
                </a:rPr>
                <a:t>BOŚNIA i HERCEGOWINA – EUFOR/ALTHEA</a:t>
              </a:r>
              <a:endParaRPr lang="pl-PL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1446545" y="3136837"/>
              <a:ext cx="1474075" cy="3606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900" b="1" dirty="0" smtClean="0">
                  <a:solidFill>
                    <a:prstClr val="black"/>
                  </a:solidFill>
                </a:rPr>
                <a:t>50 żołnierzy </a:t>
              </a:r>
              <a:br>
                <a:rPr lang="pl-PL" sz="900" b="1" dirty="0" smtClean="0">
                  <a:solidFill>
                    <a:prstClr val="black"/>
                  </a:solidFill>
                </a:rPr>
              </a:br>
              <a:r>
                <a:rPr lang="pl-PL" sz="900" b="1" dirty="0" smtClean="0">
                  <a:solidFill>
                    <a:prstClr val="black"/>
                  </a:solidFill>
                </a:rPr>
                <a:t>i pracowników wojska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Prostokąt zaokrąglony 19"/>
            <p:cNvSpPr/>
            <p:nvPr/>
          </p:nvSpPr>
          <p:spPr>
            <a:xfrm>
              <a:off x="1992550" y="1490944"/>
              <a:ext cx="1505426" cy="385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900" b="1" dirty="0" smtClean="0">
                  <a:solidFill>
                    <a:prstClr val="black"/>
                  </a:solidFill>
                </a:rPr>
                <a:t>300 żołnierzy </a:t>
              </a:r>
              <a:br>
                <a:rPr lang="pl-PL" sz="900" b="1" dirty="0" smtClean="0">
                  <a:solidFill>
                    <a:prstClr val="black"/>
                  </a:solidFill>
                </a:rPr>
              </a:br>
              <a:r>
                <a:rPr lang="pl-PL" sz="900" b="1" dirty="0" smtClean="0">
                  <a:solidFill>
                    <a:prstClr val="black"/>
                  </a:solidFill>
                </a:rPr>
                <a:t> i pracowników wojska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6095853" y="4362025"/>
              <a:ext cx="1450352" cy="37813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l-PL" sz="900" b="1" dirty="0" smtClean="0">
                  <a:solidFill>
                    <a:prstClr val="black"/>
                  </a:solidFill>
                </a:rPr>
                <a:t>400 żołnierzy</a:t>
              </a:r>
              <a:br>
                <a:rPr lang="pl-PL" sz="900" b="1" dirty="0" smtClean="0">
                  <a:solidFill>
                    <a:prstClr val="black"/>
                  </a:solidFill>
                </a:rPr>
              </a:br>
              <a:r>
                <a:rPr lang="pl-PL" sz="900" b="1" dirty="0" smtClean="0">
                  <a:solidFill>
                    <a:prstClr val="black"/>
                  </a:solidFill>
                </a:rPr>
                <a:t> </a:t>
              </a:r>
              <a:r>
                <a:rPr lang="pl-PL" sz="900" b="1" dirty="0">
                  <a:solidFill>
                    <a:prstClr val="black"/>
                  </a:solidFill>
                </a:rPr>
                <a:t>i pracowników </a:t>
              </a:r>
              <a:r>
                <a:rPr lang="pl-PL" sz="900" b="1" dirty="0" smtClean="0">
                  <a:solidFill>
                    <a:prstClr val="black"/>
                  </a:solidFill>
                </a:rPr>
                <a:t>wojska</a:t>
              </a:r>
              <a:endParaRPr lang="pl-PL" sz="9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95145" y="4541963"/>
            <a:ext cx="2880320" cy="1870723"/>
            <a:chOff x="261987" y="4118219"/>
            <a:chExt cx="2880320" cy="1254997"/>
          </a:xfrm>
        </p:grpSpPr>
        <p:sp>
          <p:nvSpPr>
            <p:cNvPr id="22" name="Prostokąt zaokrąglony 21"/>
            <p:cNvSpPr/>
            <p:nvPr/>
          </p:nvSpPr>
          <p:spPr>
            <a:xfrm>
              <a:off x="261987" y="4118219"/>
              <a:ext cx="2880320" cy="12549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23" name="pole tekstowe 115"/>
            <p:cNvSpPr txBox="1"/>
            <p:nvPr/>
          </p:nvSpPr>
          <p:spPr>
            <a:xfrm>
              <a:off x="966779" y="4573861"/>
              <a:ext cx="1545537" cy="20647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 Misje NATO</a:t>
              </a:r>
              <a:endParaRPr lang="pl-P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pole tekstowe 116"/>
            <p:cNvSpPr txBox="1"/>
            <p:nvPr/>
          </p:nvSpPr>
          <p:spPr>
            <a:xfrm>
              <a:off x="991111" y="4277181"/>
              <a:ext cx="1334781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l-PL" sz="1400" b="1" dirty="0" smtClean="0">
                  <a:solidFill>
                    <a:prstClr val="black"/>
                  </a:solidFill>
                </a:rPr>
                <a:t>Misje UE</a:t>
              </a:r>
              <a:endParaRPr lang="pl-PL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pole tekstowe 119"/>
            <p:cNvSpPr txBox="1"/>
            <p:nvPr/>
          </p:nvSpPr>
          <p:spPr>
            <a:xfrm>
              <a:off x="2270927" y="4609036"/>
              <a:ext cx="702517" cy="2374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l-PL" sz="1000" dirty="0">
                <a:solidFill>
                  <a:prstClr val="black"/>
                </a:solidFill>
              </a:endParaRPr>
            </a:p>
          </p:txBody>
        </p:sp>
        <p:sp>
          <p:nvSpPr>
            <p:cNvPr id="26" name="pole tekstowe 120"/>
            <p:cNvSpPr txBox="1"/>
            <p:nvPr/>
          </p:nvSpPr>
          <p:spPr>
            <a:xfrm>
              <a:off x="2269645" y="4258925"/>
              <a:ext cx="702517" cy="23742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pl-PL" sz="1000" dirty="0">
                <a:solidFill>
                  <a:prstClr val="black"/>
                </a:solidFill>
              </a:endParaRPr>
            </a:p>
          </p:txBody>
        </p:sp>
        <p:pic>
          <p:nvPicPr>
            <p:cNvPr id="27" name="Object 2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4258925"/>
              <a:ext cx="561975" cy="26131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8" name="Picture 56"/>
            <p:cNvPicPr>
              <a:picLocks noChangeAspect="1" noChangeArrowheads="1"/>
            </p:cNvPicPr>
            <p:nvPr/>
          </p:nvPicPr>
          <p:blipFill>
            <a:blip r:embed="rId5" cstate="print">
              <a:lum bright="28000" contrast="62000"/>
            </a:blip>
            <a:srcRect/>
            <a:stretch>
              <a:fillRect/>
            </a:stretch>
          </p:blipFill>
          <p:spPr bwMode="auto">
            <a:xfrm>
              <a:off x="404765" y="4609036"/>
              <a:ext cx="562014" cy="24763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30" name="Group 138"/>
          <p:cNvGrpSpPr>
            <a:grpSpLocks/>
          </p:cNvGrpSpPr>
          <p:nvPr/>
        </p:nvGrpSpPr>
        <p:grpSpPr bwMode="auto">
          <a:xfrm>
            <a:off x="4499992" y="2560266"/>
            <a:ext cx="266700" cy="220662"/>
            <a:chOff x="2158" y="1434"/>
            <a:chExt cx="168" cy="139"/>
          </a:xfrm>
        </p:grpSpPr>
        <p:sp>
          <p:nvSpPr>
            <p:cNvPr id="31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32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33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Group 138"/>
          <p:cNvGrpSpPr>
            <a:grpSpLocks/>
          </p:cNvGrpSpPr>
          <p:nvPr/>
        </p:nvGrpSpPr>
        <p:grpSpPr bwMode="auto">
          <a:xfrm>
            <a:off x="5833916" y="3000060"/>
            <a:ext cx="266700" cy="220662"/>
            <a:chOff x="2158" y="1434"/>
            <a:chExt cx="168" cy="139"/>
          </a:xfrm>
        </p:grpSpPr>
        <p:sp>
          <p:nvSpPr>
            <p:cNvPr id="35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36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37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138"/>
          <p:cNvGrpSpPr>
            <a:grpSpLocks/>
          </p:cNvGrpSpPr>
          <p:nvPr/>
        </p:nvGrpSpPr>
        <p:grpSpPr bwMode="auto">
          <a:xfrm>
            <a:off x="4445913" y="2608085"/>
            <a:ext cx="266700" cy="220662"/>
            <a:chOff x="2158" y="1434"/>
            <a:chExt cx="168" cy="139"/>
          </a:xfrm>
        </p:grpSpPr>
        <p:sp>
          <p:nvSpPr>
            <p:cNvPr id="39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40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41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45" name="pole tekstowe 58"/>
          <p:cNvSpPr txBox="1"/>
          <p:nvPr/>
        </p:nvSpPr>
        <p:spPr>
          <a:xfrm>
            <a:off x="3056457" y="6228020"/>
            <a:ext cx="5200035" cy="36933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b="1" u="sng" dirty="0" smtClean="0">
                <a:solidFill>
                  <a:prstClr val="white"/>
                </a:solidFill>
              </a:rPr>
              <a:t>OGÓŁEM</a:t>
            </a:r>
            <a:r>
              <a:rPr lang="pl-PL" b="1" dirty="0" smtClean="0">
                <a:solidFill>
                  <a:prstClr val="white"/>
                </a:solidFill>
              </a:rPr>
              <a:t>:</a:t>
            </a:r>
            <a:r>
              <a:rPr lang="pl-PL" dirty="0" smtClean="0">
                <a:solidFill>
                  <a:prstClr val="white"/>
                </a:solidFill>
              </a:rPr>
              <a:t> 1.965 żołnierzy i pracowników wojska</a:t>
            </a:r>
          </a:p>
        </p:txBody>
      </p:sp>
      <p:sp>
        <p:nvSpPr>
          <p:cNvPr id="53" name="pole tekstowe 39"/>
          <p:cNvSpPr txBox="1"/>
          <p:nvPr/>
        </p:nvSpPr>
        <p:spPr>
          <a:xfrm>
            <a:off x="1187625" y="4226604"/>
            <a:ext cx="2732875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200" b="1" dirty="0" smtClean="0">
                <a:solidFill>
                  <a:prstClr val="white"/>
                </a:solidFill>
              </a:rPr>
              <a:t>REPUBLIKA ŚRODKOWOAFRYKAŃSKA</a:t>
            </a:r>
            <a:endParaRPr lang="pl-PL" sz="1200" b="1" dirty="0">
              <a:solidFill>
                <a:prstClr val="white"/>
              </a:solidFill>
            </a:endParaRPr>
          </a:p>
        </p:txBody>
      </p:sp>
      <p:cxnSp>
        <p:nvCxnSpPr>
          <p:cNvPr id="54" name="Łącznik prosty ze strzałką 53"/>
          <p:cNvCxnSpPr>
            <a:stCxn id="53" idx="3"/>
            <a:endCxn id="58" idx="1"/>
          </p:cNvCxnSpPr>
          <p:nvPr/>
        </p:nvCxnSpPr>
        <p:spPr>
          <a:xfrm flipV="1">
            <a:off x="3920500" y="4046860"/>
            <a:ext cx="616420" cy="318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138"/>
          <p:cNvGrpSpPr>
            <a:grpSpLocks/>
          </p:cNvGrpSpPr>
          <p:nvPr/>
        </p:nvGrpSpPr>
        <p:grpSpPr bwMode="auto">
          <a:xfrm>
            <a:off x="4536919" y="3826197"/>
            <a:ext cx="266700" cy="220663"/>
            <a:chOff x="2158" y="1434"/>
            <a:chExt cx="168" cy="139"/>
          </a:xfrm>
        </p:grpSpPr>
        <p:sp>
          <p:nvSpPr>
            <p:cNvPr id="56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57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58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59" name="Prostokąt zaokrąglony 58"/>
          <p:cNvSpPr/>
          <p:nvPr/>
        </p:nvSpPr>
        <p:spPr>
          <a:xfrm>
            <a:off x="2031439" y="3921586"/>
            <a:ext cx="865188" cy="2889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2 żołnierzy</a:t>
            </a:r>
            <a:endParaRPr lang="pl-PL" sz="900" b="1" dirty="0">
              <a:solidFill>
                <a:prstClr val="black"/>
              </a:solidFill>
            </a:endParaRPr>
          </a:p>
        </p:txBody>
      </p:sp>
      <p:sp>
        <p:nvSpPr>
          <p:cNvPr id="62" name="Prostokąt zaokrąglony 61"/>
          <p:cNvSpPr/>
          <p:nvPr/>
        </p:nvSpPr>
        <p:spPr bwMode="auto">
          <a:xfrm>
            <a:off x="6581280" y="3327983"/>
            <a:ext cx="2095175" cy="4210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OBSERWATORZY</a:t>
            </a:r>
          </a:p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3 żołnierzy i pracowników wojska</a:t>
            </a:r>
            <a:endParaRPr lang="pl-PL" sz="900" b="1" dirty="0">
              <a:solidFill>
                <a:prstClr val="black"/>
              </a:solidFill>
            </a:endParaRPr>
          </a:p>
        </p:txBody>
      </p:sp>
      <p:cxnSp>
        <p:nvCxnSpPr>
          <p:cNvPr id="63" name="Łącznik prosty ze strzałką 62"/>
          <p:cNvCxnSpPr/>
          <p:nvPr/>
        </p:nvCxnSpPr>
        <p:spPr bwMode="auto">
          <a:xfrm flipH="1" flipV="1">
            <a:off x="5148065" y="2779657"/>
            <a:ext cx="1415440" cy="3995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ole tekstowe 106"/>
          <p:cNvSpPr txBox="1"/>
          <p:nvPr/>
        </p:nvSpPr>
        <p:spPr bwMode="auto">
          <a:xfrm>
            <a:off x="6563505" y="3024130"/>
            <a:ext cx="1780747" cy="2762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200" b="1" dirty="0" smtClean="0">
                <a:solidFill>
                  <a:prstClr val="white"/>
                </a:solidFill>
              </a:rPr>
              <a:t>EUMM GRUZJA</a:t>
            </a:r>
            <a:endParaRPr lang="pl-PL" sz="1200" b="1" dirty="0">
              <a:solidFill>
                <a:prstClr val="white"/>
              </a:solidFill>
            </a:endParaRPr>
          </a:p>
        </p:txBody>
      </p:sp>
      <p:grpSp>
        <p:nvGrpSpPr>
          <p:cNvPr id="64" name="Group 138"/>
          <p:cNvGrpSpPr>
            <a:grpSpLocks/>
          </p:cNvGrpSpPr>
          <p:nvPr/>
        </p:nvGrpSpPr>
        <p:grpSpPr bwMode="auto">
          <a:xfrm>
            <a:off x="5148064" y="2542050"/>
            <a:ext cx="266700" cy="220662"/>
            <a:chOff x="2158" y="1434"/>
            <a:chExt cx="168" cy="139"/>
          </a:xfrm>
        </p:grpSpPr>
        <p:sp>
          <p:nvSpPr>
            <p:cNvPr id="65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67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50" name="Prostokąt 49"/>
          <p:cNvSpPr/>
          <p:nvPr/>
        </p:nvSpPr>
        <p:spPr>
          <a:xfrm>
            <a:off x="33958" y="10189"/>
            <a:ext cx="9144000" cy="1037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1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549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>
                <a:solidFill>
                  <a:prstClr val="black"/>
                </a:solidFill>
              </a:rPr>
              <a:t>Siły Zbrojne RP w misjach zagranicznych</a:t>
            </a:r>
          </a:p>
        </p:txBody>
      </p:sp>
      <p:pic>
        <p:nvPicPr>
          <p:cNvPr id="68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492750" y="6597352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08" y="10189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8" name="Łącznik prosty ze strzałką 87"/>
          <p:cNvCxnSpPr>
            <a:stCxn id="89" idx="3"/>
            <a:endCxn id="41" idx="1"/>
          </p:cNvCxnSpPr>
          <p:nvPr/>
        </p:nvCxnSpPr>
        <p:spPr bwMode="auto">
          <a:xfrm>
            <a:off x="2368482" y="2631802"/>
            <a:ext cx="2077432" cy="1969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ole tekstowe 105"/>
          <p:cNvSpPr txBox="1"/>
          <p:nvPr/>
        </p:nvSpPr>
        <p:spPr bwMode="auto">
          <a:xfrm>
            <a:off x="611560" y="2492896"/>
            <a:ext cx="1756922" cy="277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algn="ctr">
              <a:defRPr sz="1200" b="1">
                <a:solidFill>
                  <a:prstClr val="white"/>
                </a:solidFill>
              </a:defRPr>
            </a:lvl1pPr>
          </a:lstStyle>
          <a:p>
            <a:r>
              <a:rPr lang="pl-PL" dirty="0"/>
              <a:t>EUNAVFOR </a:t>
            </a:r>
            <a:r>
              <a:rPr lang="pl-PL" dirty="0" smtClean="0"/>
              <a:t>MED IRINI</a:t>
            </a:r>
            <a:endParaRPr lang="pl-PL" dirty="0"/>
          </a:p>
        </p:txBody>
      </p:sp>
      <p:sp>
        <p:nvSpPr>
          <p:cNvPr id="90" name="Prostokąt zaokrąglony 89"/>
          <p:cNvSpPr/>
          <p:nvPr/>
        </p:nvSpPr>
        <p:spPr bwMode="auto">
          <a:xfrm>
            <a:off x="539552" y="2132856"/>
            <a:ext cx="1836706" cy="3853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80 żołnierzy </a:t>
            </a:r>
            <a:br>
              <a:rPr lang="pl-PL" sz="900" b="1" dirty="0" smtClean="0">
                <a:solidFill>
                  <a:prstClr val="black"/>
                </a:solidFill>
              </a:rPr>
            </a:br>
            <a:r>
              <a:rPr lang="pl-PL" sz="900" b="1" dirty="0" smtClean="0">
                <a:solidFill>
                  <a:prstClr val="black"/>
                </a:solidFill>
              </a:rPr>
              <a:t> i pracowników wojska</a:t>
            </a:r>
            <a:endParaRPr lang="pl-PL" sz="900" b="1" dirty="0">
              <a:solidFill>
                <a:prstClr val="black"/>
              </a:solidFill>
            </a:endParaRPr>
          </a:p>
        </p:txBody>
      </p:sp>
      <p:grpSp>
        <p:nvGrpSpPr>
          <p:cNvPr id="91" name="Group 138"/>
          <p:cNvGrpSpPr>
            <a:grpSpLocks/>
          </p:cNvGrpSpPr>
          <p:nvPr/>
        </p:nvGrpSpPr>
        <p:grpSpPr bwMode="auto">
          <a:xfrm>
            <a:off x="5288095" y="2979423"/>
            <a:ext cx="266700" cy="220662"/>
            <a:chOff x="2158" y="1434"/>
            <a:chExt cx="168" cy="139"/>
          </a:xfrm>
        </p:grpSpPr>
        <p:sp>
          <p:nvSpPr>
            <p:cNvPr id="92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93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94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cxnSp>
        <p:nvCxnSpPr>
          <p:cNvPr id="95" name="Łącznik prosty ze strzałką 94"/>
          <p:cNvCxnSpPr/>
          <p:nvPr/>
        </p:nvCxnSpPr>
        <p:spPr bwMode="auto">
          <a:xfrm flipH="1" flipV="1">
            <a:off x="5232570" y="3161503"/>
            <a:ext cx="993449" cy="16520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pole tekstowe 104"/>
          <p:cNvSpPr txBox="1"/>
          <p:nvPr/>
        </p:nvSpPr>
        <p:spPr bwMode="auto">
          <a:xfrm>
            <a:off x="6149569" y="4813568"/>
            <a:ext cx="1592339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200" b="1" dirty="0" smtClean="0">
                <a:solidFill>
                  <a:prstClr val="white"/>
                </a:solidFill>
              </a:rPr>
              <a:t>IRAK</a:t>
            </a:r>
            <a:endParaRPr lang="pl-PL" sz="1200" b="1" dirty="0">
              <a:solidFill>
                <a:prstClr val="white"/>
              </a:solidFill>
            </a:endParaRPr>
          </a:p>
        </p:txBody>
      </p:sp>
      <p:sp>
        <p:nvSpPr>
          <p:cNvPr id="97" name="Prostokąt zaokrąglony 96"/>
          <p:cNvSpPr/>
          <p:nvPr/>
        </p:nvSpPr>
        <p:spPr bwMode="auto">
          <a:xfrm>
            <a:off x="6207037" y="5103638"/>
            <a:ext cx="1534871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350 żołnierzy i pracowników wojska</a:t>
            </a:r>
            <a:endParaRPr lang="pl-PL" sz="900" b="1" dirty="0">
              <a:solidFill>
                <a:prstClr val="black"/>
              </a:solidFill>
            </a:endParaRPr>
          </a:p>
        </p:txBody>
      </p:sp>
      <p:sp>
        <p:nvSpPr>
          <p:cNvPr id="80" name="pole tekstowe 105"/>
          <p:cNvSpPr txBox="1"/>
          <p:nvPr/>
        </p:nvSpPr>
        <p:spPr bwMode="auto">
          <a:xfrm>
            <a:off x="5675028" y="1664250"/>
            <a:ext cx="1756922" cy="277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200" b="1" dirty="0" err="1" smtClean="0">
                <a:solidFill>
                  <a:prstClr val="white"/>
                </a:solidFill>
              </a:rPr>
              <a:t>eFP</a:t>
            </a:r>
            <a:r>
              <a:rPr lang="pl-PL" sz="1200" b="1" dirty="0" smtClean="0">
                <a:solidFill>
                  <a:prstClr val="white"/>
                </a:solidFill>
              </a:rPr>
              <a:t> ŁOTWA</a:t>
            </a:r>
            <a:endParaRPr lang="pl-PL" sz="1200" b="1" dirty="0">
              <a:solidFill>
                <a:prstClr val="white"/>
              </a:solidFill>
            </a:endParaRPr>
          </a:p>
        </p:txBody>
      </p:sp>
      <p:sp>
        <p:nvSpPr>
          <p:cNvPr id="81" name="Prostokąt zaokrąglony 80"/>
          <p:cNvSpPr/>
          <p:nvPr/>
        </p:nvSpPr>
        <p:spPr bwMode="auto">
          <a:xfrm>
            <a:off x="7041855" y="1610499"/>
            <a:ext cx="1836706" cy="3853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200 żołnierzy </a:t>
            </a:r>
            <a:br>
              <a:rPr lang="pl-PL" sz="900" b="1" dirty="0" smtClean="0">
                <a:solidFill>
                  <a:prstClr val="black"/>
                </a:solidFill>
              </a:rPr>
            </a:br>
            <a:r>
              <a:rPr lang="pl-PL" sz="900" b="1" dirty="0" smtClean="0">
                <a:solidFill>
                  <a:prstClr val="black"/>
                </a:solidFill>
              </a:rPr>
              <a:t> i pracowników wojska</a:t>
            </a:r>
            <a:endParaRPr lang="pl-PL" sz="900" b="1" dirty="0">
              <a:solidFill>
                <a:prstClr val="black"/>
              </a:solidFill>
            </a:endParaRPr>
          </a:p>
        </p:txBody>
      </p:sp>
      <p:cxnSp>
        <p:nvCxnSpPr>
          <p:cNvPr id="82" name="Łącznik prosty ze strzałką 81"/>
          <p:cNvCxnSpPr>
            <a:endCxn id="86" idx="2"/>
          </p:cNvCxnSpPr>
          <p:nvPr/>
        </p:nvCxnSpPr>
        <p:spPr bwMode="auto">
          <a:xfrm flipH="1">
            <a:off x="4665468" y="1942062"/>
            <a:ext cx="1168448" cy="4260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138"/>
          <p:cNvGrpSpPr>
            <a:grpSpLocks/>
          </p:cNvGrpSpPr>
          <p:nvPr/>
        </p:nvGrpSpPr>
        <p:grpSpPr bwMode="auto">
          <a:xfrm>
            <a:off x="4532118" y="2244309"/>
            <a:ext cx="266700" cy="220662"/>
            <a:chOff x="2158" y="1434"/>
            <a:chExt cx="168" cy="139"/>
          </a:xfrm>
        </p:grpSpPr>
        <p:sp>
          <p:nvSpPr>
            <p:cNvPr id="85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86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87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102" name="pole tekstowe 105"/>
          <p:cNvSpPr txBox="1"/>
          <p:nvPr/>
        </p:nvSpPr>
        <p:spPr bwMode="auto">
          <a:xfrm>
            <a:off x="5897221" y="2213719"/>
            <a:ext cx="1534729" cy="277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200" b="1" dirty="0" err="1" smtClean="0">
                <a:solidFill>
                  <a:prstClr val="white"/>
                </a:solidFill>
              </a:rPr>
              <a:t>tFP</a:t>
            </a:r>
            <a:r>
              <a:rPr lang="pl-PL" sz="1200" b="1" dirty="0" smtClean="0">
                <a:solidFill>
                  <a:prstClr val="white"/>
                </a:solidFill>
              </a:rPr>
              <a:t> RUMUNIA</a:t>
            </a:r>
            <a:endParaRPr lang="pl-PL" sz="1200" b="1" dirty="0">
              <a:solidFill>
                <a:prstClr val="white"/>
              </a:solidFill>
            </a:endParaRPr>
          </a:p>
        </p:txBody>
      </p:sp>
      <p:sp>
        <p:nvSpPr>
          <p:cNvPr id="103" name="Prostokąt zaokrąglony 102"/>
          <p:cNvSpPr/>
          <p:nvPr/>
        </p:nvSpPr>
        <p:spPr bwMode="auto">
          <a:xfrm>
            <a:off x="7077179" y="2442261"/>
            <a:ext cx="1836706" cy="3853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250 żołnierzy </a:t>
            </a:r>
            <a:br>
              <a:rPr lang="pl-PL" sz="900" b="1" dirty="0" smtClean="0">
                <a:solidFill>
                  <a:prstClr val="black"/>
                </a:solidFill>
              </a:rPr>
            </a:br>
            <a:r>
              <a:rPr lang="pl-PL" sz="900" b="1" dirty="0" smtClean="0">
                <a:solidFill>
                  <a:prstClr val="black"/>
                </a:solidFill>
              </a:rPr>
              <a:t> i pracowników wojska</a:t>
            </a:r>
            <a:endParaRPr lang="pl-PL" sz="900" b="1" dirty="0">
              <a:solidFill>
                <a:prstClr val="black"/>
              </a:solidFill>
            </a:endParaRPr>
          </a:p>
        </p:txBody>
      </p:sp>
      <p:cxnSp>
        <p:nvCxnSpPr>
          <p:cNvPr id="104" name="Łącznik prosty ze strzałką 103"/>
          <p:cNvCxnSpPr/>
          <p:nvPr/>
        </p:nvCxnSpPr>
        <p:spPr bwMode="auto">
          <a:xfrm flipH="1">
            <a:off x="4694685" y="2492896"/>
            <a:ext cx="1369126" cy="3550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38"/>
          <p:cNvGrpSpPr>
            <a:grpSpLocks/>
          </p:cNvGrpSpPr>
          <p:nvPr/>
        </p:nvGrpSpPr>
        <p:grpSpPr bwMode="auto">
          <a:xfrm>
            <a:off x="4665340" y="2632274"/>
            <a:ext cx="266700" cy="220662"/>
            <a:chOff x="2158" y="1434"/>
            <a:chExt cx="168" cy="139"/>
          </a:xfrm>
        </p:grpSpPr>
        <p:sp>
          <p:nvSpPr>
            <p:cNvPr id="106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07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08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Group 138"/>
          <p:cNvGrpSpPr>
            <a:grpSpLocks/>
          </p:cNvGrpSpPr>
          <p:nvPr/>
        </p:nvGrpSpPr>
        <p:grpSpPr bwMode="auto">
          <a:xfrm>
            <a:off x="4283968" y="2855888"/>
            <a:ext cx="266700" cy="220662"/>
            <a:chOff x="2158" y="1434"/>
            <a:chExt cx="168" cy="139"/>
          </a:xfrm>
        </p:grpSpPr>
        <p:sp>
          <p:nvSpPr>
            <p:cNvPr id="124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5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6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sp>
        <p:nvSpPr>
          <p:cNvPr id="110" name="pole tekstowe 115"/>
          <p:cNvSpPr txBox="1"/>
          <p:nvPr/>
        </p:nvSpPr>
        <p:spPr>
          <a:xfrm>
            <a:off x="929293" y="5745104"/>
            <a:ext cx="1545537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400" b="1" dirty="0" smtClean="0">
                <a:solidFill>
                  <a:prstClr val="black"/>
                </a:solidFill>
              </a:rPr>
              <a:t>Misja ONZ</a:t>
            </a:r>
            <a:endParaRPr lang="pl-PL" sz="1400" b="1" dirty="0">
              <a:solidFill>
                <a:prstClr val="black"/>
              </a:solidFill>
            </a:endParaRPr>
          </a:p>
        </p:txBody>
      </p:sp>
      <p:sp>
        <p:nvSpPr>
          <p:cNvPr id="111" name="pole tekstowe 119"/>
          <p:cNvSpPr txBox="1"/>
          <p:nvPr/>
        </p:nvSpPr>
        <p:spPr>
          <a:xfrm>
            <a:off x="2202803" y="5745104"/>
            <a:ext cx="702517" cy="362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1000" dirty="0">
              <a:solidFill>
                <a:prstClr val="black"/>
              </a:solidFill>
            </a:endParaRPr>
          </a:p>
        </p:txBody>
      </p:sp>
      <p:cxnSp>
        <p:nvCxnSpPr>
          <p:cNvPr id="112" name="Łącznik prosty ze strzałką 111"/>
          <p:cNvCxnSpPr/>
          <p:nvPr/>
        </p:nvCxnSpPr>
        <p:spPr bwMode="auto">
          <a:xfrm flipV="1">
            <a:off x="4793178" y="3161504"/>
            <a:ext cx="234666" cy="1790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pole tekstowe 104"/>
          <p:cNvSpPr txBox="1"/>
          <p:nvPr/>
        </p:nvSpPr>
        <p:spPr bwMode="auto">
          <a:xfrm>
            <a:off x="4563955" y="4813567"/>
            <a:ext cx="1618088" cy="283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200" b="1" dirty="0" smtClean="0">
                <a:solidFill>
                  <a:prstClr val="white"/>
                </a:solidFill>
              </a:rPr>
              <a:t>UNIFIL</a:t>
            </a:r>
            <a:endParaRPr lang="pl-PL" sz="1200" b="1" dirty="0">
              <a:solidFill>
                <a:prstClr val="white"/>
              </a:solidFill>
            </a:endParaRPr>
          </a:p>
        </p:txBody>
      </p:sp>
      <p:sp>
        <p:nvSpPr>
          <p:cNvPr id="114" name="Prostokąt zaokrąglony 113"/>
          <p:cNvSpPr/>
          <p:nvPr/>
        </p:nvSpPr>
        <p:spPr bwMode="auto">
          <a:xfrm>
            <a:off x="4610149" y="5116446"/>
            <a:ext cx="1621933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250 żołnierzy i pracowników wojska</a:t>
            </a:r>
            <a:endParaRPr lang="pl-PL" sz="900" b="1" dirty="0">
              <a:solidFill>
                <a:prstClr val="black"/>
              </a:solidFill>
            </a:endParaRPr>
          </a:p>
        </p:txBody>
      </p:sp>
      <p:grpSp>
        <p:nvGrpSpPr>
          <p:cNvPr id="115" name="Group 138"/>
          <p:cNvGrpSpPr>
            <a:grpSpLocks/>
          </p:cNvGrpSpPr>
          <p:nvPr/>
        </p:nvGrpSpPr>
        <p:grpSpPr bwMode="auto">
          <a:xfrm>
            <a:off x="5027844" y="2948756"/>
            <a:ext cx="266700" cy="220662"/>
            <a:chOff x="2158" y="1434"/>
            <a:chExt cx="168" cy="139"/>
          </a:xfrm>
        </p:grpSpPr>
        <p:sp>
          <p:nvSpPr>
            <p:cNvPr id="117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18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9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Group 138"/>
          <p:cNvGrpSpPr>
            <a:grpSpLocks/>
          </p:cNvGrpSpPr>
          <p:nvPr/>
        </p:nvGrpSpPr>
        <p:grpSpPr bwMode="auto">
          <a:xfrm>
            <a:off x="4912315" y="2808018"/>
            <a:ext cx="266700" cy="220662"/>
            <a:chOff x="2158" y="1434"/>
            <a:chExt cx="168" cy="139"/>
          </a:xfrm>
        </p:grpSpPr>
        <p:sp>
          <p:nvSpPr>
            <p:cNvPr id="119" name="Rectangle 139"/>
            <p:cNvSpPr>
              <a:spLocks noChangeArrowheads="1"/>
            </p:cNvSpPr>
            <p:nvPr/>
          </p:nvSpPr>
          <p:spPr bwMode="auto">
            <a:xfrm>
              <a:off x="2158" y="1434"/>
              <a:ext cx="168" cy="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0" name="Rectangle 140"/>
            <p:cNvSpPr>
              <a:spLocks noChangeArrowheads="1"/>
            </p:cNvSpPr>
            <p:nvPr/>
          </p:nvSpPr>
          <p:spPr bwMode="auto">
            <a:xfrm>
              <a:off x="2158" y="1473"/>
              <a:ext cx="168" cy="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>
                <a:solidFill>
                  <a:srgbClr val="000000"/>
                </a:solidFill>
                <a:latin typeface="Wingdings" pitchFamily="2" charset="2"/>
              </a:endParaRPr>
            </a:p>
          </p:txBody>
        </p:sp>
        <p:sp>
          <p:nvSpPr>
            <p:cNvPr id="121" name="Line 141"/>
            <p:cNvSpPr>
              <a:spLocks noChangeShapeType="1"/>
            </p:cNvSpPr>
            <p:nvPr/>
          </p:nvSpPr>
          <p:spPr bwMode="auto">
            <a:xfrm>
              <a:off x="2158" y="1460"/>
              <a:ext cx="0" cy="113"/>
            </a:xfrm>
            <a:prstGeom prst="line">
              <a:avLst/>
            </a:prstGeom>
            <a:noFill/>
            <a:ln w="6350">
              <a:solidFill>
                <a:srgbClr val="1414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>
                <a:solidFill>
                  <a:prstClr val="black"/>
                </a:solidFill>
              </a:endParaRPr>
            </a:p>
          </p:txBody>
        </p:sp>
      </p:grpSp>
      <p:cxnSp>
        <p:nvCxnSpPr>
          <p:cNvPr id="122" name="Łącznik prosty ze strzałką 121"/>
          <p:cNvCxnSpPr/>
          <p:nvPr/>
        </p:nvCxnSpPr>
        <p:spPr bwMode="auto">
          <a:xfrm flipV="1">
            <a:off x="4067065" y="3018784"/>
            <a:ext cx="846885" cy="1866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pole tekstowe 104"/>
          <p:cNvSpPr txBox="1"/>
          <p:nvPr/>
        </p:nvSpPr>
        <p:spPr bwMode="auto">
          <a:xfrm>
            <a:off x="3281758" y="4833857"/>
            <a:ext cx="1381442" cy="2762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1200" b="1" dirty="0" smtClean="0">
                <a:solidFill>
                  <a:prstClr val="white"/>
                </a:solidFill>
              </a:rPr>
              <a:t>TAMT TURCJA</a:t>
            </a:r>
            <a:endParaRPr lang="pl-PL" sz="1200" b="1" dirty="0">
              <a:solidFill>
                <a:prstClr val="white"/>
              </a:solidFill>
            </a:endParaRPr>
          </a:p>
        </p:txBody>
      </p:sp>
      <p:sp>
        <p:nvSpPr>
          <p:cNvPr id="131" name="Prostokąt zaokrąglony 130"/>
          <p:cNvSpPr/>
          <p:nvPr/>
        </p:nvSpPr>
        <p:spPr bwMode="auto">
          <a:xfrm>
            <a:off x="3281758" y="5096584"/>
            <a:ext cx="1297505" cy="4023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900" b="1" dirty="0" smtClean="0">
                <a:solidFill>
                  <a:prstClr val="black"/>
                </a:solidFill>
              </a:rPr>
              <a:t>80 żołnierzy i pracowników wojska</a:t>
            </a:r>
            <a:endParaRPr lang="pl-PL" sz="900" b="1" dirty="0">
              <a:solidFill>
                <a:prstClr val="black"/>
              </a:solidFill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5" y="5736468"/>
            <a:ext cx="562014" cy="4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762098" y="6261508"/>
            <a:ext cx="2400990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Źródło: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Tablice statystyczne NATO 2020</a:t>
            </a:r>
            <a:endParaRPr lang="pl-PL" sz="1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9560"/>
            <a:ext cx="9144000" cy="1037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1043608" y="188639"/>
            <a:ext cx="7124700" cy="625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obronne Polski na tle innych </a:t>
            </a:r>
            <a:r>
              <a:rPr lang="pl-PL" sz="2800" b="1" dirty="0" smtClean="0"/>
              <a:t>państw</a:t>
            </a:r>
          </a:p>
          <a:p>
            <a:pPr algn="ctr"/>
            <a:r>
              <a:rPr lang="pl-PL" sz="2800" b="1" dirty="0" smtClean="0"/>
              <a:t>w 2020 r.</a:t>
            </a:r>
            <a:endParaRPr lang="pl-PL" sz="2800" b="1" dirty="0"/>
          </a:p>
        </p:txBody>
      </p:sp>
      <p:pic>
        <p:nvPicPr>
          <p:cNvPr id="14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071048" y="6400800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8" y="43260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Obi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60968599"/>
              </p:ext>
            </p:extLst>
          </p:nvPr>
        </p:nvGraphicFramePr>
        <p:xfrm>
          <a:off x="754146" y="1155278"/>
          <a:ext cx="7556929" cy="510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" name="Arkusz" r:id="rId6" imgW="8029696" imgH="5505418" progId="Excel.Sheet.8">
                  <p:embed/>
                </p:oleObj>
              </mc:Choice>
              <mc:Fallback>
                <p:oleObj name="Arkusz" r:id="rId6" imgW="8029696" imgH="5505418" progId="Excel.Sheet.8">
                  <p:embed/>
                  <p:pic>
                    <p:nvPicPr>
                      <p:cNvPr id="0" name="Obi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46" y="1155278"/>
                        <a:ext cx="7556929" cy="510623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pole tekstowe 62"/>
          <p:cNvSpPr txBox="1"/>
          <p:nvPr/>
        </p:nvSpPr>
        <p:spPr>
          <a:xfrm>
            <a:off x="1813755" y="1073188"/>
            <a:ext cx="4574554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(w przeliczeniu na jednego mieszkańca w USD)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064048" y="5800198"/>
            <a:ext cx="6447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100" b="1" dirty="0" smtClean="0"/>
              <a:t>POLSKA</a:t>
            </a:r>
            <a:endParaRPr lang="pl-PL" sz="1100" b="1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572000" y="5800198"/>
            <a:ext cx="7985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1100" b="1" dirty="0" smtClean="0"/>
              <a:t>NATO</a:t>
            </a:r>
            <a:r>
              <a:rPr lang="pl-PL" sz="1000" b="1" dirty="0" smtClean="0"/>
              <a:t> </a:t>
            </a:r>
            <a:endParaRPr lang="pl-PL" sz="1000" b="1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429795" y="5723254"/>
            <a:ext cx="92685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050" b="1" dirty="0" smtClean="0"/>
              <a:t>EUROPEJSKIE</a:t>
            </a:r>
          </a:p>
          <a:p>
            <a:pPr algn="ctr" eaLnBrk="0" hangingPunct="0">
              <a:defRPr/>
            </a:pPr>
            <a:r>
              <a:rPr lang="pl-PL" sz="1050" b="1" dirty="0" smtClean="0"/>
              <a:t>KRAJE NATO</a:t>
            </a:r>
            <a:endParaRPr lang="pl-PL" sz="1050" b="1" dirty="0"/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444894" y="5796350"/>
            <a:ext cx="4571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100" b="1" dirty="0"/>
              <a:t>USA</a:t>
            </a:r>
            <a:r>
              <a:rPr lang="pl-PL" sz="1000" b="1" dirty="0"/>
              <a:t> </a:t>
            </a:r>
          </a:p>
          <a:p>
            <a:pPr algn="ctr" eaLnBrk="0" hangingPunct="0">
              <a:defRPr/>
            </a:pPr>
            <a:endParaRPr lang="pl-PL" sz="1000" b="1" dirty="0"/>
          </a:p>
        </p:txBody>
      </p:sp>
    </p:spTree>
    <p:extLst>
      <p:ext uri="{BB962C8B-B14F-4D97-AF65-F5344CB8AC3E}">
        <p14:creationId xmlns:p14="http://schemas.microsoft.com/office/powerpoint/2010/main" val="33485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937360" y="6055652"/>
            <a:ext cx="4176712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Źródło: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Tablice </a:t>
            </a: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statystyczne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NATO 2020</a:t>
            </a:r>
            <a:endParaRPr lang="pl-PL" sz="1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3958" y="28288"/>
            <a:ext cx="9144000" cy="107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20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688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obronne Polski na tle innych </a:t>
            </a:r>
            <a:r>
              <a:rPr lang="pl-PL" sz="2800" b="1" dirty="0" smtClean="0"/>
              <a:t>państw w 2020 r.</a:t>
            </a:r>
            <a:endParaRPr lang="pl-PL" sz="2800" b="1" dirty="0"/>
          </a:p>
        </p:txBody>
      </p:sp>
      <p:pic>
        <p:nvPicPr>
          <p:cNvPr id="22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071048" y="6479446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Obi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681755"/>
              </p:ext>
            </p:extLst>
          </p:nvPr>
        </p:nvGraphicFramePr>
        <p:xfrm>
          <a:off x="886937" y="1273078"/>
          <a:ext cx="7829550" cy="486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" name="Arkusz" r:id="rId6" imgW="7877103" imgH="5000625" progId="Excel.Sheet.8">
                  <p:embed/>
                </p:oleObj>
              </mc:Choice>
              <mc:Fallback>
                <p:oleObj name="Arkusz" r:id="rId6" imgW="7877103" imgH="5000625" progId="Excel.Sheet.8">
                  <p:embed/>
                  <p:pic>
                    <p:nvPicPr>
                      <p:cNvPr id="0" name="Obiek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37" y="1273078"/>
                        <a:ext cx="7829550" cy="4862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2049132" y="1103801"/>
            <a:ext cx="4607747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(w przeliczeniu na jednego żołnierza w tys. USD)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275856" y="5742232"/>
            <a:ext cx="68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POLSKA</a:t>
            </a:r>
            <a:endParaRPr lang="pl-PL" sz="1200" b="1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874049" y="5742231"/>
            <a:ext cx="543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NATO</a:t>
            </a:r>
            <a:endParaRPr lang="pl-PL" sz="1200" b="1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451547" y="5742231"/>
            <a:ext cx="92685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050" b="1" dirty="0"/>
              <a:t>EUROPEJSKIE</a:t>
            </a:r>
          </a:p>
          <a:p>
            <a:pPr algn="ctr" eaLnBrk="0" hangingPunct="0">
              <a:defRPr/>
            </a:pPr>
            <a:r>
              <a:rPr lang="pl-PL" sz="1050" b="1" dirty="0" smtClean="0"/>
              <a:t>KRAJE NATO</a:t>
            </a:r>
            <a:endParaRPr lang="pl-PL" sz="1050" b="1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638638" y="5742232"/>
            <a:ext cx="4841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/>
              <a:t>USA </a:t>
            </a:r>
          </a:p>
        </p:txBody>
      </p:sp>
    </p:spTree>
    <p:extLst>
      <p:ext uri="{BB962C8B-B14F-4D97-AF65-F5344CB8AC3E}">
        <p14:creationId xmlns:p14="http://schemas.microsoft.com/office/powerpoint/2010/main" val="295705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83568" y="6245677"/>
            <a:ext cx="230425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10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Źródło: </a:t>
            </a:r>
            <a:r>
              <a:rPr lang="pl-PL" sz="1000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</a:rPr>
              <a:t>Tablice statystyczne NATO 2020</a:t>
            </a:r>
            <a:endParaRPr lang="pl-PL" sz="1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0" y="29384"/>
            <a:ext cx="9144000" cy="1075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1043608" y="188639"/>
            <a:ext cx="7124700" cy="6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Wydatki obronne Polski na tle innych </a:t>
            </a:r>
            <a:r>
              <a:rPr lang="pl-PL" sz="2800" b="1" dirty="0" smtClean="0"/>
              <a:t>państw w 2020 r.</a:t>
            </a:r>
            <a:endParaRPr lang="pl-PL" sz="2800" b="1" dirty="0"/>
          </a:p>
        </p:txBody>
      </p:sp>
      <p:pic>
        <p:nvPicPr>
          <p:cNvPr id="23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999040" y="6479446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i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5452649"/>
              </p:ext>
            </p:extLst>
          </p:nvPr>
        </p:nvGraphicFramePr>
        <p:xfrm>
          <a:off x="691183" y="1053992"/>
          <a:ext cx="7829550" cy="519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Arkusz" r:id="rId6" imgW="7877103" imgH="5000625" progId="Excel.Sheet.8">
                  <p:embed/>
                </p:oleObj>
              </mc:Choice>
              <mc:Fallback>
                <p:oleObj name="Arkusz" r:id="rId6" imgW="7877103" imgH="5000625" progId="Excel.Sheet.8">
                  <p:embed/>
                  <p:pic>
                    <p:nvPicPr>
                      <p:cNvPr id="0" name="Obiek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83" y="1053992"/>
                        <a:ext cx="7829550" cy="5193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1979712" y="1053992"/>
            <a:ext cx="4390404" cy="33855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(szacunkowy udział wydatków obronnych w PKB)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069461" y="5836059"/>
            <a:ext cx="68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POLSKA</a:t>
            </a:r>
            <a:endParaRPr lang="pl-PL" sz="1200" b="1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651723" y="5820069"/>
            <a:ext cx="543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 smtClean="0"/>
              <a:t>NATO</a:t>
            </a:r>
            <a:endParaRPr lang="pl-PL" sz="1200" b="1" dirty="0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195333" y="5824517"/>
            <a:ext cx="11747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1050" b="1" dirty="0"/>
              <a:t>EUROPEJSKIE</a:t>
            </a:r>
          </a:p>
          <a:p>
            <a:pPr algn="ctr" eaLnBrk="0" hangingPunct="0">
              <a:defRPr/>
            </a:pPr>
            <a:r>
              <a:rPr lang="pl-PL" sz="1050" b="1" dirty="0" smtClean="0"/>
              <a:t>KRAJE NATO</a:t>
            </a:r>
            <a:endParaRPr lang="pl-PL" sz="1050" b="1" dirty="0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600157" y="5808594"/>
            <a:ext cx="484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l-PL" sz="1200" b="1" dirty="0"/>
              <a:t>USA </a:t>
            </a:r>
          </a:p>
          <a:p>
            <a:pPr algn="ctr" eaLnBrk="0" hangingPunct="0">
              <a:defRPr/>
            </a:pP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3387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sek ukośny 4"/>
          <p:cNvSpPr/>
          <p:nvPr/>
        </p:nvSpPr>
        <p:spPr>
          <a:xfrm rot="10800000">
            <a:off x="6804249" y="4005064"/>
            <a:ext cx="1738211" cy="2664296"/>
          </a:xfrm>
          <a:prstGeom prst="diagStrip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asek ukośny 2"/>
          <p:cNvSpPr/>
          <p:nvPr/>
        </p:nvSpPr>
        <p:spPr>
          <a:xfrm>
            <a:off x="385517" y="980728"/>
            <a:ext cx="1738211" cy="2664296"/>
          </a:xfrm>
          <a:prstGeom prst="diagStrip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 bwMode="auto">
          <a:xfrm>
            <a:off x="683568" y="2173988"/>
            <a:ext cx="7484740" cy="3631763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marL="529200" lvl="1" indent="-347472" algn="just">
              <a:spcAft>
                <a:spcPts val="1200"/>
              </a:spcAft>
              <a:buSzPts val="1800"/>
              <a:buFont typeface="Wingdings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Niniejsza </a:t>
            </a:r>
            <a:r>
              <a:rPr lang="pl-PL" sz="2000" dirty="0">
                <a:solidFill>
                  <a:srgbClr val="000000"/>
                </a:solidFill>
              </a:rPr>
              <a:t>publikacja zawiera podstawowe informacje na temat budżetu państwa, wydatków obronnych Polski oraz budżetu Ministerstwa Obrony Narodowej. </a:t>
            </a:r>
          </a:p>
          <a:p>
            <a:pPr marL="529200" lvl="1" indent="-347472" algn="just">
              <a:spcAft>
                <a:spcPts val="1200"/>
              </a:spcAft>
              <a:buSzPts val="1800"/>
              <a:buFont typeface="Wingdings"/>
              <a:buChar char="Ø"/>
            </a:pPr>
            <a:r>
              <a:rPr lang="pl-PL" sz="2000" dirty="0">
                <a:solidFill>
                  <a:srgbClr val="000000"/>
                </a:solidFill>
              </a:rPr>
              <a:t>Na wykonanie zadań związanych z obronnością kraju w ustawie budżetowej na </a:t>
            </a:r>
            <a:r>
              <a:rPr lang="pl-PL" sz="2000" dirty="0" smtClean="0">
                <a:solidFill>
                  <a:srgbClr val="000000"/>
                </a:solidFill>
              </a:rPr>
              <a:t>2021 r. zaplanowano </a:t>
            </a:r>
            <a:r>
              <a:rPr lang="pl-PL" sz="2000" dirty="0">
                <a:solidFill>
                  <a:srgbClr val="000000"/>
                </a:solidFill>
              </a:rPr>
              <a:t>wydatki w </a:t>
            </a:r>
            <a:r>
              <a:rPr lang="pl-PL" sz="2000" dirty="0" smtClean="0">
                <a:solidFill>
                  <a:srgbClr val="000000"/>
                </a:solidFill>
              </a:rPr>
              <a:t>wysokości 51,8 mld zł, co stanowi 2,2% PKB.</a:t>
            </a:r>
          </a:p>
          <a:p>
            <a:pPr marL="529200" lvl="1" indent="-347472" algn="just">
              <a:spcAft>
                <a:spcPts val="1200"/>
              </a:spcAft>
              <a:buSzPts val="1800"/>
              <a:buFont typeface="Wingdings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Wydatki </a:t>
            </a:r>
            <a:r>
              <a:rPr lang="pl-PL" sz="2000" dirty="0">
                <a:solidFill>
                  <a:srgbClr val="000000"/>
                </a:solidFill>
              </a:rPr>
              <a:t>obronne w </a:t>
            </a:r>
            <a:r>
              <a:rPr lang="pl-PL" sz="2000" dirty="0" smtClean="0">
                <a:solidFill>
                  <a:srgbClr val="000000"/>
                </a:solidFill>
              </a:rPr>
              <a:t>2021 </a:t>
            </a:r>
            <a:r>
              <a:rPr lang="pl-PL" sz="2000" dirty="0">
                <a:solidFill>
                  <a:srgbClr val="000000"/>
                </a:solidFill>
              </a:rPr>
              <a:t>r. odzwierciedlają </a:t>
            </a:r>
            <a:r>
              <a:rPr lang="pl-PL" sz="2000" dirty="0" smtClean="0">
                <a:solidFill>
                  <a:srgbClr val="000000"/>
                </a:solidFill>
              </a:rPr>
              <a:t>trend </a:t>
            </a:r>
            <a:r>
              <a:rPr lang="pl-PL" sz="2000" dirty="0">
                <a:solidFill>
                  <a:srgbClr val="000000"/>
                </a:solidFill>
              </a:rPr>
              <a:t>rozwojowy, objawiający się </a:t>
            </a:r>
            <a:r>
              <a:rPr lang="pl-PL" sz="2000" dirty="0" smtClean="0">
                <a:solidFill>
                  <a:srgbClr val="000000"/>
                </a:solidFill>
              </a:rPr>
              <a:t>ich corocznym </a:t>
            </a:r>
            <a:r>
              <a:rPr lang="pl-PL" sz="2000" dirty="0">
                <a:solidFill>
                  <a:srgbClr val="000000"/>
                </a:solidFill>
              </a:rPr>
              <a:t>wzrostem</a:t>
            </a:r>
            <a:r>
              <a:rPr lang="pl-PL" sz="2000" dirty="0" smtClean="0">
                <a:solidFill>
                  <a:srgbClr val="000000"/>
                </a:solidFill>
              </a:rPr>
              <a:t>. </a:t>
            </a:r>
            <a:endParaRPr lang="pl-PL" sz="2000" dirty="0">
              <a:solidFill>
                <a:srgbClr val="000000"/>
              </a:solidFill>
            </a:endParaRPr>
          </a:p>
          <a:p>
            <a:pPr marL="529200" lvl="1" indent="-347472" algn="just">
              <a:spcAft>
                <a:spcPts val="1200"/>
              </a:spcAft>
              <a:buSzPts val="1800"/>
              <a:buFont typeface="Wingdings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Trend wzrostowy dotyczy również wydatków majątkowych, których udział w budżecie MON zaplanowano na </a:t>
            </a:r>
            <a:r>
              <a:rPr lang="pl-PL" sz="2000" dirty="0">
                <a:solidFill>
                  <a:srgbClr val="000000"/>
                </a:solidFill>
              </a:rPr>
              <a:t>poziomie </a:t>
            </a:r>
            <a:r>
              <a:rPr lang="pl-PL" sz="2000" dirty="0" smtClean="0">
                <a:solidFill>
                  <a:srgbClr val="000000"/>
                </a:solidFill>
              </a:rPr>
              <a:t>30,5%.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043608" y="287436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Wprowadzenie</a:t>
            </a:r>
            <a:endParaRPr lang="en-US" sz="3200" b="1" dirty="0" smtClean="0">
              <a:latin typeface="+mj-lt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218490" y="6550675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767" y="53963"/>
            <a:ext cx="1089385" cy="9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5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/>
          <p:cNvSpPr txBox="1">
            <a:spLocks/>
          </p:cNvSpPr>
          <p:nvPr/>
        </p:nvSpPr>
        <p:spPr>
          <a:xfrm>
            <a:off x="4355976" y="1628800"/>
            <a:ext cx="4068000" cy="424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2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Produkt Krajowy Brutto (PKB) w 2021 r. </a:t>
            </a:r>
            <a:r>
              <a:rPr lang="pl-PL" sz="1600" dirty="0" smtClean="0">
                <a:solidFill>
                  <a:prstClr val="black">
                    <a:lumMod val="85000"/>
                  </a:prstClr>
                </a:solidFill>
              </a:rPr>
              <a:t>(prognoza) – </a:t>
            </a: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2.356,1 mld zł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dirty="0" smtClean="0">
              <a:solidFill>
                <a:prstClr val="black">
                  <a:lumMod val="85000"/>
                </a:prstClr>
              </a:solidFill>
            </a:endParaRPr>
          </a:p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Wydatki obronne w 2021 r. - 2,2% </a:t>
            </a:r>
            <a:b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</a:b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PKB planowanego do osiągnięcia w 2021 r.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dirty="0" smtClean="0">
              <a:solidFill>
                <a:prstClr val="black">
                  <a:lumMod val="85000"/>
                </a:prstClr>
              </a:solidFill>
            </a:endParaRPr>
          </a:p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Średnioroczny wzrost cen towarów </a:t>
            </a:r>
            <a:b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</a:b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i usług – </a:t>
            </a:r>
            <a:r>
              <a:rPr lang="pl-PL" sz="1600" b="1" dirty="0" smtClean="0">
                <a:solidFill>
                  <a:prstClr val="black"/>
                </a:solidFill>
              </a:rPr>
              <a:t>101,8% 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b="1" dirty="0" smtClean="0">
              <a:solidFill>
                <a:prstClr val="black">
                  <a:lumMod val="85000"/>
                </a:prstClr>
              </a:solidFill>
            </a:endParaRPr>
          </a:p>
          <a:p>
            <a:pPr algn="just"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dirty="0" smtClean="0">
                <a:solidFill>
                  <a:prstClr val="black">
                    <a:lumMod val="85000"/>
                  </a:prstClr>
                </a:solidFill>
              </a:rPr>
              <a:t>Waloryzacja emerytur i rent – </a:t>
            </a:r>
            <a:r>
              <a:rPr lang="pl-PL" sz="1600" b="1" dirty="0" smtClean="0">
                <a:solidFill>
                  <a:prstClr val="black"/>
                </a:solidFill>
              </a:rPr>
              <a:t>103,84%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endParaRPr lang="pl-PL" sz="1600" dirty="0" smtClean="0">
              <a:solidFill>
                <a:prstClr val="black">
                  <a:lumMod val="85000"/>
                </a:prstClr>
              </a:solidFill>
            </a:endParaRP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pl-PL" sz="1600" b="1" u="sng" dirty="0" smtClean="0">
                <a:solidFill>
                  <a:prstClr val="black">
                    <a:lumMod val="85000"/>
                  </a:prstClr>
                </a:solidFill>
              </a:rPr>
              <a:t>Kursy walut:</a:t>
            </a:r>
          </a:p>
          <a:p>
            <a:pPr lvl="1">
              <a:buClr>
                <a:prstClr val="black">
                  <a:lumMod val="50000"/>
                  <a:lumOff val="50000"/>
                </a:prstClr>
              </a:buClr>
            </a:pPr>
            <a:r>
              <a:rPr lang="pl-PL" dirty="0" smtClean="0">
                <a:solidFill>
                  <a:prstClr val="black">
                    <a:lumMod val="85000"/>
                  </a:prstClr>
                </a:solidFill>
              </a:rPr>
              <a:t>PLN</a:t>
            </a:r>
            <a:r>
              <a:rPr lang="pl-PL" dirty="0">
                <a:solidFill>
                  <a:prstClr val="black">
                    <a:lumMod val="85000"/>
                  </a:prstClr>
                </a:solidFill>
              </a:rPr>
              <a:t>/</a:t>
            </a:r>
            <a:r>
              <a:rPr lang="pl-PL" dirty="0" smtClean="0">
                <a:solidFill>
                  <a:prstClr val="black">
                    <a:lumMod val="85000"/>
                  </a:prstClr>
                </a:solidFill>
              </a:rPr>
              <a:t>USD – </a:t>
            </a:r>
            <a:r>
              <a:rPr lang="pl-PL" dirty="0" smtClean="0">
                <a:solidFill>
                  <a:prstClr val="black"/>
                </a:solidFill>
              </a:rPr>
              <a:t>3,96 zł</a:t>
            </a:r>
          </a:p>
          <a:p>
            <a:pPr lvl="1">
              <a:buClr>
                <a:prstClr val="black">
                  <a:lumMod val="50000"/>
                  <a:lumOff val="50000"/>
                </a:prstClr>
              </a:buClr>
            </a:pPr>
            <a:r>
              <a:rPr lang="pl-PL" dirty="0" smtClean="0">
                <a:solidFill>
                  <a:prstClr val="black">
                    <a:lumMod val="85000"/>
                  </a:prstClr>
                </a:solidFill>
              </a:rPr>
              <a:t>PLN/EUR – </a:t>
            </a:r>
            <a:r>
              <a:rPr lang="pl-PL" dirty="0" smtClean="0">
                <a:solidFill>
                  <a:prstClr val="black"/>
                </a:solidFill>
              </a:rPr>
              <a:t>4,45 zł</a:t>
            </a:r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6956745"/>
              </p:ext>
            </p:extLst>
          </p:nvPr>
        </p:nvGraphicFramePr>
        <p:xfrm>
          <a:off x="449263" y="1628800"/>
          <a:ext cx="365760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rostokąt zaokrąglony 8"/>
          <p:cNvSpPr/>
          <p:nvPr/>
        </p:nvSpPr>
        <p:spPr>
          <a:xfrm>
            <a:off x="2742679" y="4581128"/>
            <a:ext cx="1008112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prstClr val="white"/>
                </a:solidFill>
              </a:rPr>
              <a:t>Deficyt</a:t>
            </a: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273" y="2467635"/>
            <a:ext cx="131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prstClr val="black"/>
                </a:solidFill>
              </a:rPr>
              <a:t>486,7 </a:t>
            </a:r>
            <a:r>
              <a:rPr lang="pl-PL" sz="1600" b="1" dirty="0">
                <a:solidFill>
                  <a:prstClr val="black"/>
                </a:solidFill>
              </a:rPr>
              <a:t>mld zł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742158" y="5142467"/>
            <a:ext cx="119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prstClr val="black"/>
                </a:solidFill>
              </a:rPr>
              <a:t>82,3 mld zł</a:t>
            </a:r>
            <a:endParaRPr lang="pl-PL" sz="1600" b="1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840" y="33884"/>
            <a:ext cx="9144000" cy="1031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3050" b="1" dirty="0"/>
              <a:t>Podstawowe wskaźniki </a:t>
            </a:r>
            <a:r>
              <a:rPr lang="pl-PL" sz="3050" b="1" dirty="0" smtClean="0"/>
              <a:t>makroekonomiczne</a:t>
            </a:r>
          </a:p>
          <a:p>
            <a:pPr algn="ctr"/>
            <a:r>
              <a:rPr lang="pl-PL" sz="3050" b="1" dirty="0" smtClean="0"/>
              <a:t> </a:t>
            </a:r>
            <a:r>
              <a:rPr lang="pl-PL" sz="3050" b="1" dirty="0"/>
              <a:t>na </a:t>
            </a:r>
            <a:r>
              <a:rPr lang="pl-PL" sz="3050" b="1" dirty="0" smtClean="0"/>
              <a:t>2021 </a:t>
            </a:r>
            <a:r>
              <a:rPr lang="pl-PL" sz="3050" b="1" dirty="0"/>
              <a:t>r.</a:t>
            </a:r>
          </a:p>
        </p:txBody>
      </p:sp>
      <p:sp>
        <p:nvSpPr>
          <p:cNvPr id="15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005192" y="6381328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936" y="33883"/>
            <a:ext cx="9090535" cy="984969"/>
            <a:chOff x="71437" y="-148355"/>
            <a:chExt cx="9037068" cy="98496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7" y="-148354"/>
              <a:ext cx="918133" cy="98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5" descr="C:\Users\Roland\Desktop\2010-05-28_00281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99451" y="-148355"/>
              <a:ext cx="1109054" cy="98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717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82903494"/>
              </p:ext>
            </p:extLst>
          </p:nvPr>
        </p:nvGraphicFramePr>
        <p:xfrm>
          <a:off x="611560" y="1196752"/>
          <a:ext cx="7969459" cy="409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8452954" y="1158954"/>
            <a:ext cx="703709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/>
              <a:t>w</a:t>
            </a:r>
            <a:r>
              <a:rPr lang="pl-PL" sz="1200" b="1" dirty="0" smtClean="0"/>
              <a:t> tys. zł</a:t>
            </a:r>
            <a:endParaRPr lang="pl-PL" sz="1200" b="1" dirty="0"/>
          </a:p>
        </p:txBody>
      </p:sp>
      <p:sp>
        <p:nvSpPr>
          <p:cNvPr id="7" name="Prostokąt 6"/>
          <p:cNvSpPr/>
          <p:nvPr/>
        </p:nvSpPr>
        <p:spPr>
          <a:xfrm>
            <a:off x="656352" y="3793716"/>
            <a:ext cx="1929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j-lt"/>
                <a:cs typeface="Times New Roman" pitchFamily="18" charset="0"/>
              </a:rPr>
              <a:t>cz.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29 Obrona </a:t>
            </a:r>
            <a:r>
              <a:rPr lang="pl-PL" sz="1400" b="1" dirty="0">
                <a:latin typeface="+mj-lt"/>
                <a:cs typeface="Times New Roman" pitchFamily="18" charset="0"/>
              </a:rPr>
              <a:t>narodowa</a:t>
            </a:r>
          </a:p>
        </p:txBody>
      </p:sp>
      <p:sp>
        <p:nvSpPr>
          <p:cNvPr id="8" name="Prostokąt 7"/>
          <p:cNvSpPr/>
          <p:nvPr/>
        </p:nvSpPr>
        <p:spPr>
          <a:xfrm>
            <a:off x="2518119" y="3773643"/>
            <a:ext cx="2105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inne części </a:t>
            </a:r>
          </a:p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budżetu państwa</a:t>
            </a: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09169" y="4869160"/>
            <a:ext cx="5918098" cy="15388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l-PL" sz="1200" b="1" dirty="0"/>
              <a:t>w</a:t>
            </a:r>
            <a:r>
              <a:rPr lang="pl-PL" sz="1200" b="1" dirty="0" smtClean="0"/>
              <a:t> tym: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   </a:t>
            </a:r>
            <a:r>
              <a:rPr lang="pl-PL" sz="1200" b="1" dirty="0"/>
              <a:t>54.400 </a:t>
            </a:r>
            <a:r>
              <a:rPr lang="pl-PL" sz="1200" b="1" dirty="0" smtClean="0"/>
              <a:t> –  cz</a:t>
            </a:r>
            <a:r>
              <a:rPr lang="pl-PL" sz="1200" b="1" dirty="0"/>
              <a:t>. 20 Gospodarka (PMG</a:t>
            </a:r>
            <a:r>
              <a:rPr lang="pl-PL" sz="1200" b="1" dirty="0" smtClean="0"/>
              <a:t>)</a:t>
            </a:r>
            <a:endParaRPr lang="pl-PL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  8.300  –  cz</a:t>
            </a:r>
            <a:r>
              <a:rPr lang="pl-PL" sz="1200" b="1" dirty="0"/>
              <a:t>. 21 </a:t>
            </a:r>
            <a:r>
              <a:rPr lang="pl-PL" sz="1200" b="1" dirty="0" smtClean="0"/>
              <a:t>Gospodarka </a:t>
            </a:r>
            <a:r>
              <a:rPr lang="pl-PL" sz="1200" b="1" dirty="0"/>
              <a:t>morska  (PMG</a:t>
            </a:r>
            <a:r>
              <a:rPr lang="pl-PL" sz="1200" b="1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pl-PL" sz="1200" b="1" dirty="0"/>
              <a:t> </a:t>
            </a:r>
            <a:r>
              <a:rPr lang="pl-PL" sz="1200" b="1" dirty="0" smtClean="0"/>
              <a:t> 150.000  –  cz</a:t>
            </a:r>
            <a:r>
              <a:rPr lang="pl-PL" sz="1200" b="1" dirty="0"/>
              <a:t>. 28 </a:t>
            </a:r>
            <a:r>
              <a:rPr lang="pl-PL" sz="1200" b="1" dirty="0" smtClean="0"/>
              <a:t>Nauka</a:t>
            </a:r>
            <a:endParaRPr lang="pl-PL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15.340  –  cz. 46 Zdrowie</a:t>
            </a:r>
            <a:endParaRPr lang="pl-PL" sz="12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200" b="1" dirty="0" smtClean="0"/>
              <a:t> </a:t>
            </a:r>
            <a:r>
              <a:rPr lang="pl-PL" sz="1200" b="1" dirty="0"/>
              <a:t>62.945 </a:t>
            </a:r>
            <a:r>
              <a:rPr lang="pl-PL" sz="1200" b="1" dirty="0" smtClean="0"/>
              <a:t> –  cz</a:t>
            </a:r>
            <a:r>
              <a:rPr lang="pl-PL" sz="1200" b="1" dirty="0"/>
              <a:t>. 88 Powszechne jednostki organizacyjne </a:t>
            </a:r>
            <a:r>
              <a:rPr lang="pl-PL" sz="1200" b="1" dirty="0" smtClean="0"/>
              <a:t>prokuratury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pl-PL" sz="1200" b="1" dirty="0"/>
              <a:t> </a:t>
            </a:r>
            <a:r>
              <a:rPr lang="pl-PL" sz="1200" b="1" dirty="0" smtClean="0"/>
              <a:t> 154.789  –  inne części (PPPO)</a:t>
            </a:r>
          </a:p>
          <a:p>
            <a:endParaRPr lang="pl-PL" sz="1000" b="1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755576" y="287436"/>
            <a:ext cx="7488832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 smtClean="0"/>
              <a:t>Planowane wydatki obronne w 2021 r.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452954" y="6525344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Prostokąt 19"/>
          <p:cNvSpPr/>
          <p:nvPr/>
        </p:nvSpPr>
        <p:spPr>
          <a:xfrm>
            <a:off x="4623338" y="3786882"/>
            <a:ext cx="1711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Fundusz Modernizacji SZ</a:t>
            </a: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593642" y="3753042"/>
            <a:ext cx="1933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Inwestycje mieszkaniowe </a:t>
            </a:r>
          </a:p>
          <a:p>
            <a:pPr algn="ctr"/>
            <a:r>
              <a:rPr lang="pl-PL" sz="1400" b="1" dirty="0" smtClean="0">
                <a:latin typeface="+mj-lt"/>
                <a:cs typeface="Times New Roman" pitchFamily="18" charset="0"/>
              </a:rPr>
              <a:t>AMW</a:t>
            </a: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20913" y="2483118"/>
            <a:ext cx="195649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BUDŻET PAŃSTWA</a:t>
            </a:r>
            <a:endParaRPr lang="pl-PL" b="1" dirty="0"/>
          </a:p>
        </p:txBody>
      </p:sp>
      <p:sp>
        <p:nvSpPr>
          <p:cNvPr id="23" name="Strzałka wygięta w górę 22"/>
          <p:cNvSpPr/>
          <p:nvPr/>
        </p:nvSpPr>
        <p:spPr>
          <a:xfrm rot="5400000">
            <a:off x="2209771" y="4193681"/>
            <a:ext cx="1118121" cy="232842"/>
          </a:xfrm>
          <a:prstGeom prst="bentUp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3672" y="41099"/>
            <a:ext cx="1070328" cy="9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7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04447" y="6597352"/>
            <a:ext cx="381439" cy="153967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72008" y="2564905"/>
            <a:ext cx="760897" cy="230425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1043608" y="287436"/>
            <a:ext cx="7124700" cy="549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Cele działalności MON w </a:t>
            </a:r>
            <a:r>
              <a:rPr lang="pl-PL" sz="3200" b="1" dirty="0" smtClean="0"/>
              <a:t>2021 </a:t>
            </a:r>
            <a:r>
              <a:rPr lang="pl-PL" sz="3200" b="1" dirty="0"/>
              <a:t>r.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ymbol zastępczy zawartości 1"/>
          <p:cNvSpPr>
            <a:spLocks noGrp="1"/>
          </p:cNvSpPr>
          <p:nvPr>
            <p:ph idx="1"/>
          </p:nvPr>
        </p:nvSpPr>
        <p:spPr>
          <a:xfrm>
            <a:off x="1540791" y="1052737"/>
            <a:ext cx="7101241" cy="5328591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2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/>
              <a:t>Głównym celem działalności resortu obrony narodowej w 2021 r. jest wzmocnienie potencjału obronnego RP, w tym rozwój zdolności operacyjnych Sił Zbrojnych RP, adekwatnie do wymogów </a:t>
            </a:r>
            <a:r>
              <a:rPr lang="pl-PL" sz="1800" dirty="0" smtClean="0"/>
              <a:t>narodowych i sojuszniczych </a:t>
            </a:r>
            <a:r>
              <a:rPr lang="pl-PL" sz="1800" dirty="0"/>
              <a:t>poprzez:</a:t>
            </a:r>
          </a:p>
          <a:p>
            <a:pPr lvl="0" algn="just"/>
            <a:r>
              <a:rPr lang="pl-PL" sz="1600" dirty="0"/>
              <a:t>Zwiększenie liczebności Sił Zbrojnych RP.</a:t>
            </a:r>
          </a:p>
          <a:p>
            <a:pPr lvl="0" algn="just"/>
            <a:r>
              <a:rPr lang="pl-PL" sz="1600" dirty="0"/>
              <a:t>Wzmocnienie jednostek wojskowych dyslokowanych na wschodzie kraju poprzez formowanie i ukompletowanie struktur organizacyjnych 18 i 16 Dywizji Zmechanizowanej.</a:t>
            </a:r>
          </a:p>
          <a:p>
            <a:pPr lvl="0" algn="just"/>
            <a:r>
              <a:rPr lang="pl-PL" sz="1600" dirty="0"/>
              <a:t>Tworzenie warunków dla zapewnienia obecności wojsk sojuszniczych w Polsce.</a:t>
            </a:r>
          </a:p>
          <a:p>
            <a:pPr lvl="0" algn="just"/>
            <a:r>
              <a:rPr lang="pl-PL" sz="1600" dirty="0"/>
              <a:t>Budowa zdolności operacyjnych jednostek WOT poprzez formowanie struktur organizacyjnych oraz przygotowanie ich do współdziałania z jednostkami wojsk operacyjnych. </a:t>
            </a:r>
          </a:p>
          <a:p>
            <a:pPr lvl="0" algn="just"/>
            <a:r>
              <a:rPr lang="pl-PL" sz="1600" dirty="0"/>
              <a:t>Formowanie struktur oraz budowa zdolności operacyjnych Wojsk Obrony Cyberprzestrzeni.</a:t>
            </a:r>
          </a:p>
          <a:p>
            <a:pPr lvl="0" algn="just"/>
            <a:r>
              <a:rPr lang="pl-PL" sz="1600" dirty="0"/>
              <a:t>Kształtowanie kapitału społecznego na rzecz bezpieczeństwa poprzez pielęgnowanie postaw patriotycznych oraz rozwój świadomości narodowej i obywatelskiej.</a:t>
            </a:r>
          </a:p>
          <a:p>
            <a:pPr lvl="0" algn="just"/>
            <a:r>
              <a:rPr lang="pl-PL" sz="1600" dirty="0"/>
              <a:t>Organizacja łączności na potrzeby systemu kierowania bezpieczeństwem państwa.</a:t>
            </a:r>
          </a:p>
          <a:p>
            <a:pPr marL="0" lvl="0" indent="0" algn="just">
              <a:spcBef>
                <a:spcPts val="250"/>
              </a:spcBef>
              <a:buNone/>
            </a:pPr>
            <a:endParaRPr lang="pl-PL" sz="1600" dirty="0">
              <a:solidFill>
                <a:prstClr val="black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 rot="16200000">
            <a:off x="-1477447" y="3363090"/>
            <a:ext cx="532859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Cel główny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resortu ON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7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8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224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183708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Prostokąt 36"/>
          <p:cNvSpPr/>
          <p:nvPr/>
        </p:nvSpPr>
        <p:spPr>
          <a:xfrm>
            <a:off x="29320" y="0"/>
            <a:ext cx="9144000" cy="1226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03648" y="334331"/>
            <a:ext cx="6178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/>
              <a:t>Struktura rodzajowa wydatków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" y="147385"/>
            <a:ext cx="10731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53" y="118467"/>
            <a:ext cx="1000125" cy="98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upa 35"/>
          <p:cNvGrpSpPr/>
          <p:nvPr/>
        </p:nvGrpSpPr>
        <p:grpSpPr>
          <a:xfrm>
            <a:off x="305093" y="1303723"/>
            <a:ext cx="8286630" cy="5260355"/>
            <a:chOff x="881157" y="1556792"/>
            <a:chExt cx="8286630" cy="5260355"/>
          </a:xfrm>
          <a:noFill/>
        </p:grpSpPr>
        <p:sp>
          <p:nvSpPr>
            <p:cNvPr id="38" name="Prostokąt 37"/>
            <p:cNvSpPr/>
            <p:nvPr/>
          </p:nvSpPr>
          <p:spPr>
            <a:xfrm>
              <a:off x="899592" y="1556792"/>
              <a:ext cx="7848872" cy="4968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881157" y="1870164"/>
              <a:ext cx="8286630" cy="4946983"/>
              <a:chOff x="305093" y="1798156"/>
              <a:chExt cx="8286630" cy="4946983"/>
            </a:xfrm>
            <a:grpFill/>
          </p:grpSpPr>
          <p:grpSp>
            <p:nvGrpSpPr>
              <p:cNvPr id="40" name="Grupa 39"/>
              <p:cNvGrpSpPr/>
              <p:nvPr/>
            </p:nvGrpSpPr>
            <p:grpSpPr>
              <a:xfrm>
                <a:off x="305093" y="1798156"/>
                <a:ext cx="8286630" cy="4946983"/>
                <a:chOff x="266328" y="1510124"/>
                <a:chExt cx="8286630" cy="4946983"/>
              </a:xfrm>
              <a:grpFill/>
            </p:grpSpPr>
            <p:graphicFrame>
              <p:nvGraphicFramePr>
                <p:cNvPr id="53" name="Wykres 52"/>
                <p:cNvGraphicFramePr/>
                <p:nvPr>
                  <p:extLst>
                    <p:ext uri="{D42A27DB-BD31-4B8C-83A1-F6EECF244321}">
                      <p14:modId xmlns:p14="http://schemas.microsoft.com/office/powerpoint/2010/main" val="3247784208"/>
                    </p:ext>
                  </p:extLst>
                </p:nvPr>
              </p:nvGraphicFramePr>
              <p:xfrm>
                <a:off x="1331640" y="1556792"/>
                <a:ext cx="6556620" cy="468052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54" name="pole tekstowe 53"/>
                <p:cNvSpPr txBox="1"/>
                <p:nvPr/>
              </p:nvSpPr>
              <p:spPr>
                <a:xfrm>
                  <a:off x="6349802" y="1771734"/>
                  <a:ext cx="2050897" cy="89255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Świadczenia pieniężne</a:t>
                  </a:r>
                  <a:r>
                    <a:rPr lang="pl-PL" sz="1400" b="1" dirty="0" smtClean="0">
                      <a:cs typeface="Times New Roman" pitchFamily="18" charset="0"/>
                    </a:rPr>
                    <a:t> </a:t>
                  </a:r>
                </a:p>
                <a:p>
                  <a:pPr algn="ctr"/>
                  <a:r>
                    <a:rPr lang="pl-PL" sz="1400" b="1" dirty="0">
                      <a:cs typeface="Times New Roman" pitchFamily="18" charset="0"/>
                    </a:rPr>
                    <a:t>9.603.073</a:t>
                  </a:r>
                </a:p>
                <a:p>
                  <a:pPr algn="ctr"/>
                  <a:r>
                    <a:rPr lang="pl-PL" sz="1200" dirty="0" smtClean="0">
                      <a:cs typeface="Times New Roman" pitchFamily="18" charset="0"/>
                    </a:rPr>
                    <a:t>(w tym emerytury i renty </a:t>
                  </a:r>
                  <a:r>
                    <a:rPr lang="pl-PL" sz="1200" b="1" dirty="0">
                      <a:cs typeface="Times New Roman" pitchFamily="18" charset="0"/>
                    </a:rPr>
                    <a:t>7.776.948</a:t>
                  </a:r>
                  <a:r>
                    <a:rPr lang="pl-PL" sz="1200" dirty="0">
                      <a:cs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55" name="pole tekstowe 54"/>
                <p:cNvSpPr txBox="1"/>
                <p:nvPr/>
              </p:nvSpPr>
              <p:spPr>
                <a:xfrm>
                  <a:off x="6968782" y="4897026"/>
                  <a:ext cx="1584176" cy="52322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Wydatki osobowe </a:t>
                  </a:r>
                </a:p>
                <a:p>
                  <a:pPr algn="ctr"/>
                  <a:r>
                    <a:rPr lang="pl-PL" sz="1400" b="1" dirty="0">
                      <a:cs typeface="Times New Roman" pitchFamily="18" charset="0"/>
                    </a:rPr>
                    <a:t>12.388.359</a:t>
                  </a:r>
                </a:p>
              </p:txBody>
            </p:sp>
            <p:sp>
              <p:nvSpPr>
                <p:cNvPr id="56" name="pole tekstowe 55"/>
                <p:cNvSpPr txBox="1"/>
                <p:nvPr/>
              </p:nvSpPr>
              <p:spPr>
                <a:xfrm>
                  <a:off x="2441074" y="5503000"/>
                  <a:ext cx="1905457" cy="9541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Pozostałe wydatki na utrzymanie i szkolenie jednostek wojskowych </a:t>
                  </a:r>
                  <a:r>
                    <a:rPr lang="pl-PL" sz="1400" b="1" dirty="0">
                      <a:cs typeface="Times New Roman" pitchFamily="18" charset="0"/>
                    </a:rPr>
                    <a:t>7.909.311</a:t>
                  </a:r>
                </a:p>
              </p:txBody>
            </p:sp>
            <p:sp>
              <p:nvSpPr>
                <p:cNvPr id="57" name="pole tekstowe 56"/>
                <p:cNvSpPr txBox="1"/>
                <p:nvPr/>
              </p:nvSpPr>
              <p:spPr>
                <a:xfrm>
                  <a:off x="266328" y="3898525"/>
                  <a:ext cx="1584177" cy="73866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Wydatki bieżące </a:t>
                  </a:r>
                  <a:br>
                    <a:rPr lang="pl-PL" sz="1400" dirty="0" smtClean="0">
                      <a:cs typeface="Times New Roman" pitchFamily="18" charset="0"/>
                    </a:rPr>
                  </a:br>
                  <a:r>
                    <a:rPr lang="pl-PL" sz="1400" dirty="0" smtClean="0">
                      <a:cs typeface="Times New Roman" pitchFamily="18" charset="0"/>
                    </a:rPr>
                    <a:t>w ramach CPR  </a:t>
                  </a:r>
                  <a:r>
                    <a:rPr lang="pl-PL" sz="1400" b="1" dirty="0">
                      <a:cs typeface="Times New Roman" pitchFamily="18" charset="0"/>
                    </a:rPr>
                    <a:t>3.507.437</a:t>
                  </a:r>
                </a:p>
              </p:txBody>
            </p:sp>
            <p:sp>
              <p:nvSpPr>
                <p:cNvPr id="58" name="pole tekstowe 57"/>
                <p:cNvSpPr txBox="1"/>
                <p:nvPr/>
              </p:nvSpPr>
              <p:spPr>
                <a:xfrm>
                  <a:off x="500787" y="2174690"/>
                  <a:ext cx="1728192" cy="73866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Wydatki majątkowe w ramach CPR</a:t>
                  </a:r>
                </a:p>
                <a:p>
                  <a:pPr algn="ctr"/>
                  <a:r>
                    <a:rPr lang="pl-PL" sz="1400" b="1" dirty="0">
                      <a:cs typeface="Times New Roman" pitchFamily="18" charset="0"/>
                    </a:rPr>
                    <a:t>15.116.404</a:t>
                  </a:r>
                </a:p>
              </p:txBody>
            </p:sp>
            <p:sp>
              <p:nvSpPr>
                <p:cNvPr id="59" name="pole tekstowe 58"/>
                <p:cNvSpPr txBox="1"/>
                <p:nvPr/>
              </p:nvSpPr>
              <p:spPr>
                <a:xfrm>
                  <a:off x="4718630" y="1510124"/>
                  <a:ext cx="1310152" cy="738664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dirty="0" smtClean="0">
                      <a:cs typeface="Times New Roman" pitchFamily="18" charset="0"/>
                    </a:rPr>
                    <a:t>Dotacje </a:t>
                  </a:r>
                </a:p>
                <a:p>
                  <a:pPr algn="ctr"/>
                  <a:r>
                    <a:rPr lang="pl-PL" sz="1400" b="1" dirty="0">
                      <a:cs typeface="Times New Roman" pitchFamily="18" charset="0"/>
                    </a:rPr>
                    <a:t>2.137.681</a:t>
                  </a:r>
                </a:p>
                <a:p>
                  <a:pPr algn="ctr"/>
                  <a:endParaRPr lang="pl-PL" sz="1400" b="1" dirty="0">
                    <a:cs typeface="Times New Roman" pitchFamily="18" charset="0"/>
                  </a:endParaRPr>
                </a:p>
              </p:txBody>
            </p:sp>
            <p:sp>
              <p:nvSpPr>
                <p:cNvPr id="60" name="Elipsa 59"/>
                <p:cNvSpPr/>
                <p:nvPr/>
              </p:nvSpPr>
              <p:spPr>
                <a:xfrm>
                  <a:off x="3558958" y="2780928"/>
                  <a:ext cx="2304256" cy="156096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61" name="Prostokąt 60"/>
                <p:cNvSpPr/>
                <p:nvPr/>
              </p:nvSpPr>
              <p:spPr>
                <a:xfrm>
                  <a:off x="3904093" y="3050398"/>
                  <a:ext cx="1361270" cy="7078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pl-PL" sz="2000" b="1" u="sng" dirty="0" smtClean="0"/>
                    <a:t>51.182.265</a:t>
                  </a:r>
                  <a:br>
                    <a:rPr lang="pl-PL" sz="2000" b="1" u="sng" dirty="0" smtClean="0"/>
                  </a:br>
                  <a:r>
                    <a:rPr lang="pl-PL" sz="2000" b="1" dirty="0" smtClean="0"/>
                    <a:t>     100%</a:t>
                  </a:r>
                  <a:endParaRPr lang="pl-PL" sz="2000" b="1" dirty="0"/>
                </a:p>
              </p:txBody>
            </p:sp>
          </p:grpSp>
          <p:sp>
            <p:nvSpPr>
              <p:cNvPr id="41" name="Elipsa 40"/>
              <p:cNvSpPr/>
              <p:nvPr/>
            </p:nvSpPr>
            <p:spPr>
              <a:xfrm>
                <a:off x="4644008" y="2204864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pole tekstowe 41"/>
              <p:cNvSpPr txBox="1"/>
              <p:nvPr/>
            </p:nvSpPr>
            <p:spPr>
              <a:xfrm>
                <a:off x="4601320" y="2529941"/>
                <a:ext cx="648072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>
                    <a:solidFill>
                      <a:schemeClr val="bg1"/>
                    </a:solidFill>
                  </a:rPr>
                  <a:t>  </a:t>
                </a:r>
                <a:r>
                  <a:rPr lang="pl-PL" sz="1400" b="1" dirty="0" smtClean="0"/>
                  <a:t>4,2%</a:t>
                </a:r>
                <a:endParaRPr lang="pl-PL" sz="1400" b="1" dirty="0"/>
              </a:p>
            </p:txBody>
          </p:sp>
          <p:sp>
            <p:nvSpPr>
              <p:cNvPr id="43" name="Elipsa 42"/>
              <p:cNvSpPr/>
              <p:nvPr/>
            </p:nvSpPr>
            <p:spPr>
              <a:xfrm>
                <a:off x="6172798" y="2804867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ole tekstowe 43"/>
              <p:cNvSpPr txBox="1"/>
              <p:nvPr/>
            </p:nvSpPr>
            <p:spPr>
              <a:xfrm>
                <a:off x="5797803" y="2852936"/>
                <a:ext cx="758845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 smtClean="0"/>
                  <a:t>18,8%</a:t>
                </a:r>
                <a:endParaRPr lang="pl-PL" sz="1400" b="1" dirty="0"/>
              </a:p>
            </p:txBody>
          </p:sp>
          <p:sp>
            <p:nvSpPr>
              <p:cNvPr id="45" name="Elipsa 44"/>
              <p:cNvSpPr/>
              <p:nvPr/>
            </p:nvSpPr>
            <p:spPr>
              <a:xfrm>
                <a:off x="6067547" y="4461051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pole tekstowe 45"/>
              <p:cNvSpPr txBox="1"/>
              <p:nvPr/>
            </p:nvSpPr>
            <p:spPr>
              <a:xfrm>
                <a:off x="6300192" y="4258133"/>
                <a:ext cx="864096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pl-PL" sz="1400" b="1" dirty="0" smtClean="0"/>
                  <a:t>24,2%</a:t>
                </a:r>
                <a:endParaRPr lang="pl-PL" sz="1400" b="1" dirty="0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3043211" y="2852936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ole tekstowe 47"/>
              <p:cNvSpPr txBox="1"/>
              <p:nvPr/>
            </p:nvSpPr>
            <p:spPr>
              <a:xfrm>
                <a:off x="2539155" y="2852935"/>
                <a:ext cx="830853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pl-PL" sz="1400" b="1" dirty="0" smtClean="0"/>
                  <a:t>29,5%</a:t>
                </a:r>
                <a:endParaRPr lang="pl-PL" sz="1400" b="1" dirty="0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2539155" y="4101011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ole tekstowe 49"/>
              <p:cNvSpPr txBox="1"/>
              <p:nvPr/>
            </p:nvSpPr>
            <p:spPr>
              <a:xfrm>
                <a:off x="2084963" y="4042109"/>
                <a:ext cx="614829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/>
                  <a:t> </a:t>
                </a:r>
                <a:r>
                  <a:rPr lang="pl-PL" sz="1400" b="1" dirty="0" smtClean="0"/>
                  <a:t>6,9%</a:t>
                </a:r>
                <a:endParaRPr lang="pl-PL" sz="1400" b="1" dirty="0"/>
              </a:p>
            </p:txBody>
          </p:sp>
          <p:sp>
            <p:nvSpPr>
              <p:cNvPr id="51" name="Elipsa 50"/>
              <p:cNvSpPr/>
              <p:nvPr/>
            </p:nvSpPr>
            <p:spPr>
              <a:xfrm>
                <a:off x="3691283" y="4869160"/>
                <a:ext cx="470812" cy="33610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pole tekstowe 51"/>
              <p:cNvSpPr txBox="1"/>
              <p:nvPr/>
            </p:nvSpPr>
            <p:spPr>
              <a:xfrm>
                <a:off x="3419872" y="4701214"/>
                <a:ext cx="792088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 smtClean="0"/>
                  <a:t>15,4%</a:t>
                </a:r>
                <a:endParaRPr lang="pl-PL" sz="1400" b="1" dirty="0"/>
              </a:p>
            </p:txBody>
          </p:sp>
        </p:grpSp>
      </p:grpSp>
      <p:sp>
        <p:nvSpPr>
          <p:cNvPr id="34" name="pole tekstowe 33"/>
          <p:cNvSpPr txBox="1"/>
          <p:nvPr/>
        </p:nvSpPr>
        <p:spPr>
          <a:xfrm>
            <a:off x="4284841" y="2153745"/>
            <a:ext cx="5443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/>
              <a:t>1</a:t>
            </a:r>
            <a:r>
              <a:rPr lang="pl-PL" sz="1400" b="1" dirty="0"/>
              <a:t>%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3521200" y="1444579"/>
            <a:ext cx="1728192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cs typeface="Times New Roman" pitchFamily="18" charset="0"/>
              </a:rPr>
              <a:t>Wydatki majątkowe poza CPR</a:t>
            </a:r>
          </a:p>
          <a:p>
            <a:pPr algn="ctr"/>
            <a:r>
              <a:rPr lang="pl-PL" sz="1400" b="1" dirty="0" smtClean="0">
                <a:cs typeface="Times New Roman" pitchFamily="18" charset="0"/>
              </a:rPr>
              <a:t>520.000</a:t>
            </a:r>
            <a:endParaRPr lang="pl-PL" sz="1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89650"/>
              </p:ext>
            </p:extLst>
          </p:nvPr>
        </p:nvGraphicFramePr>
        <p:xfrm>
          <a:off x="467544" y="1313710"/>
          <a:ext cx="7848872" cy="160206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43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4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6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Cz. 29 Obrona narodowa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(Ustawa budżetowa)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Ustawa budżetowa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2021/2020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49.015.371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51.182.265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082211" y="6525344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-1"/>
            <a:ext cx="9144000" cy="1052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1043608" y="44625"/>
            <a:ext cx="7124700" cy="9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 dirty="0"/>
              <a:t>Wydatki </a:t>
            </a:r>
            <a:r>
              <a:rPr lang="pl-PL" sz="3200" b="1" dirty="0" smtClean="0"/>
              <a:t>budżetowe MON</a:t>
            </a:r>
            <a:endParaRPr lang="pl-PL" sz="2400" b="1" dirty="0"/>
          </a:p>
        </p:txBody>
      </p:sp>
      <p:pic>
        <p:nvPicPr>
          <p:cNvPr id="11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34801"/>
            <a:ext cx="997766" cy="88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624"/>
            <a:ext cx="971600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367644" y="4509120"/>
            <a:ext cx="655272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1400" b="1" dirty="0"/>
              <a:t>Dział 730 – Szkolnictwo </a:t>
            </a:r>
            <a:r>
              <a:rPr lang="pl-PL" sz="1400" b="1" dirty="0" smtClean="0"/>
              <a:t>wyższe </a:t>
            </a:r>
            <a:r>
              <a:rPr lang="pl-PL" sz="1400" b="1" dirty="0"/>
              <a:t>i nauka          </a:t>
            </a:r>
            <a:r>
              <a:rPr lang="pl-PL" sz="1400" b="1" dirty="0" smtClean="0"/>
              <a:t>                    715 628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</a:t>
            </a:r>
            <a:r>
              <a:rPr lang="pl-PL" sz="1400" b="1" dirty="0" smtClean="0"/>
              <a:t>         750 </a:t>
            </a:r>
            <a:r>
              <a:rPr lang="pl-PL" sz="1400" b="1" dirty="0"/>
              <a:t>– Administracja publiczna                                     344 </a:t>
            </a:r>
            <a:r>
              <a:rPr lang="pl-PL" sz="1400" b="1" dirty="0" smtClean="0"/>
              <a:t>575 </a:t>
            </a:r>
            <a:r>
              <a:rPr lang="pl-PL" sz="1400" b="1" dirty="0"/>
              <a:t>tys. zł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          752 – Obrona narodowa                                          41 732 </a:t>
            </a:r>
            <a:r>
              <a:rPr lang="pl-PL" sz="1400" b="1" dirty="0" smtClean="0">
                <a:solidFill>
                  <a:srgbClr val="FF0000"/>
                </a:solidFill>
              </a:rPr>
              <a:t>859 </a:t>
            </a:r>
            <a:r>
              <a:rPr lang="pl-PL" sz="1400" b="1" dirty="0">
                <a:solidFill>
                  <a:srgbClr val="FF0000"/>
                </a:solidFill>
              </a:rPr>
              <a:t>tys. zł</a:t>
            </a:r>
          </a:p>
          <a:p>
            <a:r>
              <a:rPr lang="pl-PL" sz="1400" b="1" dirty="0"/>
              <a:t>          753 – Obowiązkowe ubezpieczenia społeczne     </a:t>
            </a:r>
            <a:r>
              <a:rPr lang="pl-PL" sz="1400" b="1" dirty="0" smtClean="0"/>
              <a:t>7 </a:t>
            </a:r>
            <a:r>
              <a:rPr lang="pl-PL" sz="1400" b="1" dirty="0"/>
              <a:t>813 </a:t>
            </a:r>
            <a:r>
              <a:rPr lang="pl-PL" sz="1400" b="1" dirty="0" smtClean="0"/>
              <a:t>618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         755 – Wymiar sprawiedliwości                                     </a:t>
            </a:r>
            <a:r>
              <a:rPr lang="pl-PL" sz="1400" b="1" dirty="0" smtClean="0"/>
              <a:t>  </a:t>
            </a:r>
            <a:r>
              <a:rPr lang="pl-PL" sz="1400" b="1" dirty="0"/>
              <a:t>26 </a:t>
            </a:r>
            <a:r>
              <a:rPr lang="pl-PL" sz="1400" b="1" dirty="0" smtClean="0"/>
              <a:t>150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         851 – Ochrona zdrowia                                                 </a:t>
            </a:r>
            <a:r>
              <a:rPr lang="pl-PL" sz="1400" b="1" dirty="0" smtClean="0"/>
              <a:t> 297 149 </a:t>
            </a:r>
            <a:r>
              <a:rPr lang="pl-PL" sz="1400" b="1" dirty="0"/>
              <a:t>tys. zł</a:t>
            </a:r>
          </a:p>
          <a:p>
            <a:r>
              <a:rPr lang="pl-PL" sz="1400" b="1" dirty="0"/>
              <a:t>          921 – Kultura i ochrona dziedzictwa narodowego </a:t>
            </a:r>
            <a:r>
              <a:rPr lang="pl-PL" sz="1400" b="1" dirty="0" smtClean="0"/>
              <a:t>  252 286 </a:t>
            </a:r>
            <a:r>
              <a:rPr lang="pl-PL" sz="1400" b="1" dirty="0"/>
              <a:t>tys. zł</a:t>
            </a:r>
          </a:p>
        </p:txBody>
      </p:sp>
      <p:sp>
        <p:nvSpPr>
          <p:cNvPr id="5" name="Prążkowana strzałka w prawo 4"/>
          <p:cNvSpPr/>
          <p:nvPr/>
        </p:nvSpPr>
        <p:spPr>
          <a:xfrm rot="5400000">
            <a:off x="4474807" y="3472891"/>
            <a:ext cx="1728192" cy="72008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       w tym: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le tekstowe 23"/>
          <p:cNvSpPr txBox="1">
            <a:spLocks noChangeArrowheads="1"/>
          </p:cNvSpPr>
          <p:nvPr/>
        </p:nvSpPr>
        <p:spPr bwMode="auto">
          <a:xfrm>
            <a:off x="7920372" y="1052737"/>
            <a:ext cx="9354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j-lt"/>
                <a:cs typeface="Times New Roman" pitchFamily="18" charset="0"/>
              </a:rPr>
              <a:t>w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 tys.</a:t>
            </a:r>
            <a:r>
              <a:rPr lang="pl-PL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zł</a:t>
            </a:r>
            <a:endParaRPr lang="pl-PL" sz="1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205392" y="3890731"/>
            <a:ext cx="3442224" cy="600164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</a:rPr>
              <a:t>Wzrost wydatków w 2021 r.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 w relacji do 2020 r. o </a:t>
            </a:r>
            <a:r>
              <a:rPr lang="pl-PL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2.166.894</a:t>
            </a:r>
            <a:r>
              <a:rPr lang="pl-PL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tys. zł</a:t>
            </a:r>
            <a:endParaRPr lang="pl-PL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7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23044"/>
              </p:ext>
            </p:extLst>
          </p:nvPr>
        </p:nvGraphicFramePr>
        <p:xfrm>
          <a:off x="467544" y="1640160"/>
          <a:ext cx="7992888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6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Funkcja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Nazwa funkcji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Projekt</a:t>
                      </a:r>
                      <a:r>
                        <a:rPr lang="pl-PL" sz="1800" baseline="0" dirty="0" smtClean="0"/>
                        <a:t> budżetu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0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Bezpieczeństwo wewnętrzne i porządek publiczny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3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3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Edukacja, wychowanie i opieka 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13.447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81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9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Kultura i dziedzictwo narodowe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394.584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61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10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Szkolnictwo wyższe i nauka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1.251.915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3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11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Bezpieczeństwo zewnętrzne i nienaruszalność granic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40.913.161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5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13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Zabezpieczenie społeczne i wspieranie rodziny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8.219.736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0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14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Rynek 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13.004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0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16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Sprawy obywatelskie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67.575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0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18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Sprawiedliwość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26.150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69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20</a:t>
                      </a:r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Zdrowie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282.064</a:t>
                      </a:r>
                      <a:endParaRPr lang="pl-PL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69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 smtClean="0"/>
                        <a:t>OGÓŁEM</a:t>
                      </a:r>
                      <a:endParaRPr lang="pl-PL" sz="18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51.182.265</a:t>
                      </a:r>
                      <a:endParaRPr lang="pl-PL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9" name="Prostokąt 28"/>
          <p:cNvSpPr/>
          <p:nvPr/>
        </p:nvSpPr>
        <p:spPr>
          <a:xfrm>
            <a:off x="7524328" y="1193265"/>
            <a:ext cx="915956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l-PL" sz="1600" b="1" dirty="0">
                <a:solidFill>
                  <a:prstClr val="black"/>
                </a:solidFill>
                <a:cs typeface="Times New Roman" pitchFamily="18" charset="0"/>
              </a:rPr>
              <a:t> w tys. zł</a:t>
            </a:r>
            <a:endParaRPr lang="pl-PL" sz="1600" b="1" dirty="0">
              <a:solidFill>
                <a:prstClr val="black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73836" y="3717032"/>
            <a:ext cx="8424936" cy="432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0" y="0"/>
            <a:ext cx="9144000" cy="980728"/>
            <a:chOff x="0" y="0"/>
            <a:chExt cx="9144000" cy="98072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Prostokąt 6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8" y="82550"/>
              <a:ext cx="755650" cy="7540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5" descr="C:\Users\Roland\Desktop\2010-05-28_00281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40284" y="115888"/>
              <a:ext cx="668220" cy="649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1043608" y="115888"/>
              <a:ext cx="7124700" cy="649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l-PL" sz="2800" b="1" dirty="0"/>
                <a:t>Struktura zadaniowa wydatków (cz</a:t>
              </a:r>
              <a:r>
                <a:rPr lang="pl-PL" sz="2800" b="1" dirty="0" smtClean="0"/>
                <a:t>. 29)</a:t>
              </a:r>
              <a:endParaRPr lang="pl-PL" sz="2800" b="1" dirty="0"/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617D-C334-492A-A254-AB292A3E63A0}" type="slidenum">
              <a:rPr lang="pl-PL" smtClean="0">
                <a:solidFill>
                  <a:schemeClr val="tx1"/>
                </a:solidFill>
              </a:rPr>
              <a:t>8</a:t>
            </a:fld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Rectangle 5" descr="LATVIA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1043608" y="188640"/>
            <a:ext cx="7124700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800" b="1" dirty="0"/>
              <a:t>Udział wydatków majątkowych </a:t>
            </a:r>
            <a:br>
              <a:rPr lang="pl-PL" sz="2800" b="1" dirty="0"/>
            </a:br>
            <a:r>
              <a:rPr lang="pl-PL" sz="2800" b="1" dirty="0"/>
              <a:t>w budżecie MON</a:t>
            </a:r>
          </a:p>
        </p:txBody>
      </p:sp>
      <p:pic>
        <p:nvPicPr>
          <p:cNvPr id="34" name="Picture 5" descr="C:\Users\Roland\Desktop\2010-05-28_00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34801"/>
            <a:ext cx="997766" cy="77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8503096" y="6597932"/>
            <a:ext cx="533400" cy="152400"/>
          </a:xfrm>
        </p:spPr>
        <p:txBody>
          <a:bodyPr/>
          <a:lstStyle/>
          <a:p>
            <a:fld id="{2B19053D-4B37-4D7B-8ABF-990319F02EEF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624"/>
            <a:ext cx="971600" cy="97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365822705"/>
              </p:ext>
            </p:extLst>
          </p:nvPr>
        </p:nvGraphicFramePr>
        <p:xfrm>
          <a:off x="1043608" y="1412776"/>
          <a:ext cx="7740000" cy="48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2" name="Picture 4" descr="G:\obrazki do prezentacji\polskie-sily-zbrojne-640x5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" y="1161993"/>
            <a:ext cx="2461378" cy="19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726795" y="2435444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 smtClean="0"/>
              <a:t>2018</a:t>
            </a:r>
            <a:endParaRPr lang="pl-PL" sz="1600" dirty="0"/>
          </a:p>
        </p:txBody>
      </p:sp>
      <p:sp>
        <p:nvSpPr>
          <p:cNvPr id="13" name="Prostokąt 12"/>
          <p:cNvSpPr/>
          <p:nvPr/>
        </p:nvSpPr>
        <p:spPr>
          <a:xfrm>
            <a:off x="3912897" y="2998113"/>
            <a:ext cx="693061" cy="21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2019</a:t>
            </a:r>
            <a:endParaRPr lang="pl-PL" sz="1600" b="1" dirty="0">
              <a:solidFill>
                <a:schemeClr val="tx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 rot="16200000">
            <a:off x="680213" y="4329425"/>
            <a:ext cx="2170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9.803,9 </a:t>
            </a:r>
            <a:r>
              <a:rPr lang="pl-PL" b="1" dirty="0"/>
              <a:t>mln zł</a:t>
            </a:r>
            <a:endParaRPr lang="en-US" b="1" dirty="0"/>
          </a:p>
        </p:txBody>
      </p:sp>
      <p:sp>
        <p:nvSpPr>
          <p:cNvPr id="15" name="Prostokąt 14"/>
          <p:cNvSpPr/>
          <p:nvPr/>
        </p:nvSpPr>
        <p:spPr>
          <a:xfrm rot="16200000">
            <a:off x="2148320" y="4375559"/>
            <a:ext cx="175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</a:t>
            </a:r>
            <a:r>
              <a:rPr lang="pl-PL" b="1" dirty="0"/>
              <a:t>12.797,9 mln zł</a:t>
            </a:r>
            <a:r>
              <a:rPr lang="en-US" b="1" dirty="0"/>
              <a:t> </a:t>
            </a:r>
            <a:r>
              <a:rPr lang="en-US" b="1" dirty="0" smtClean="0"/>
              <a:t>   </a:t>
            </a:r>
            <a:endParaRPr lang="en-US" dirty="0"/>
          </a:p>
        </p:txBody>
      </p:sp>
      <p:sp>
        <p:nvSpPr>
          <p:cNvPr id="16" name="Prostokąt 15"/>
          <p:cNvSpPr/>
          <p:nvPr/>
        </p:nvSpPr>
        <p:spPr>
          <a:xfrm rot="16200000">
            <a:off x="4628035" y="4237060"/>
            <a:ext cx="1974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</a:t>
            </a:r>
            <a:r>
              <a:rPr lang="pl-PL" b="1" dirty="0" smtClean="0"/>
              <a:t>14.353</a:t>
            </a:r>
            <a:r>
              <a:rPr lang="en-US" b="1" dirty="0"/>
              <a:t>,</a:t>
            </a:r>
            <a:r>
              <a:rPr lang="pl-PL" b="1" dirty="0"/>
              <a:t>4 mln zł</a:t>
            </a:r>
            <a:r>
              <a:rPr lang="en-US" b="1" dirty="0"/>
              <a:t> </a:t>
            </a:r>
            <a:endParaRPr lang="pl-PL" dirty="0"/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417b2fb-54a7-4fbc-b023-b6b37b7a623f" origin="userSelected">
  <element uid="d7220eed-17a6-431d-810c-83a0ddfed893" value=""/>
</sisl>
</file>

<file path=customXml/itemProps1.xml><?xml version="1.0" encoding="utf-8"?>
<ds:datastoreItem xmlns:ds="http://schemas.openxmlformats.org/officeDocument/2006/customXml" ds:itemID="{D7FCC8FF-2840-4AE6-9D41-6B5B58E6D50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10143</TotalTime>
  <Words>1061</Words>
  <Application>Microsoft Office PowerPoint</Application>
  <PresentationFormat>Pokaz na ekranie (4:3)</PresentationFormat>
  <Paragraphs>274</Paragraphs>
  <Slides>16</Slides>
  <Notes>16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Motyw pakietu Office</vt:lpstr>
      <vt:lpstr>Arkusz</vt:lpstr>
      <vt:lpstr>Podstawowe informacje  o budżecie resortu obrony narodowej na 2021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informacje  o budżecie resortu obrony narodowej na 2018 r.</dc:title>
  <dc:creator>Żmijewska Elżbieta</dc:creator>
  <cp:lastModifiedBy>Mężyńska Joanna</cp:lastModifiedBy>
  <cp:revision>644</cp:revision>
  <cp:lastPrinted>2021-01-22T06:42:55Z</cp:lastPrinted>
  <dcterms:created xsi:type="dcterms:W3CDTF">2018-01-12T07:01:31Z</dcterms:created>
  <dcterms:modified xsi:type="dcterms:W3CDTF">2021-03-18T10:56:43Z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5b545da4-46a5-4b09-943d-2fe609e968a7</vt:lpwstr>
  </property>
  <property fmtid="{D5CDD505-2E9C-101B-9397-08002B2CF9AE}" pid="3" name="bjClsUserRVM">
    <vt:lpwstr>[]</vt:lpwstr>
  </property>
  <property fmtid="{D5CDD505-2E9C-101B-9397-08002B2CF9AE}" pid="4" name="bjSaver">
    <vt:lpwstr>OciYCYPpJL5u/P/zB0CT42+L/PI+1a69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policy="8417b2fb-54a7-4fbc-b023-b6b37b7a623f" origin="userSelected" xmlns="http://www.boldonj</vt:lpwstr>
  </property>
  <property fmtid="{D5CDD505-2E9C-101B-9397-08002B2CF9AE}" pid="6" name="bjDocumentLabelXML-0">
    <vt:lpwstr>ames.com/2008/01/sie/internal/label"&gt;&lt;element uid="d7220eed-17a6-431d-810c-83a0ddfed893" value="" /&gt;&lt;/sisl&gt;</vt:lpwstr>
  </property>
  <property fmtid="{D5CDD505-2E9C-101B-9397-08002B2CF9AE}" pid="7" name="bjDocumentSecurityLabel">
    <vt:lpwstr>[d7220eed-17a6-431d-810c-83a0ddfed893]</vt:lpwstr>
  </property>
  <property fmtid="{D5CDD505-2E9C-101B-9397-08002B2CF9AE}" pid="8" name="bjPortionMark">
    <vt:lpwstr>[JAW]</vt:lpwstr>
  </property>
</Properties>
</file>