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5" r:id="rId4"/>
    <p:sldId id="267" r:id="rId5"/>
    <p:sldId id="266" r:id="rId6"/>
    <p:sldId id="272" r:id="rId7"/>
    <p:sldId id="268" r:id="rId8"/>
    <p:sldId id="269" r:id="rId9"/>
    <p:sldId id="270" r:id="rId10"/>
    <p:sldId id="271" r:id="rId11"/>
    <p:sldId id="274" r:id="rId12"/>
    <p:sldId id="276" r:id="rId13"/>
    <p:sldId id="27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43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18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6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51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77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56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61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15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93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01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78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50AC-9212-4F07-A1A4-0D049865E501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A371-2127-4513-9420-338A950C1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71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Sposób wyświetlania stron w serwisie Gov.pl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ramach szablonów dostępnych w systemie </a:t>
            </a:r>
            <a:r>
              <a:rPr lang="pl-PL" dirty="0" err="1" smtClean="0"/>
              <a:t>Govpress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1"/>
            <a:ext cx="4038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3405" y="308344"/>
            <a:ext cx="11578853" cy="825512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cs typeface="Arial" panose="020B0604020202020204" pitchFamily="34" charset="0"/>
              </a:rPr>
              <a:t>Wybór</a:t>
            </a:r>
            <a:r>
              <a:rPr lang="pl-PL" b="1" dirty="0" smtClean="0">
                <a:cs typeface="Arial" panose="020B0604020202020204" pitchFamily="34" charset="0"/>
              </a:rPr>
              <a:t> </a:t>
            </a:r>
            <a:r>
              <a:rPr lang="pl-PL" b="1" dirty="0">
                <a:cs typeface="Arial" panose="020B0604020202020204" pitchFamily="34" charset="0"/>
              </a:rPr>
              <a:t>szablonu </a:t>
            </a:r>
            <a:r>
              <a:rPr lang="pl-PL" b="1" dirty="0" smtClean="0">
                <a:cs typeface="Arial" panose="020B0604020202020204" pitchFamily="34" charset="0"/>
              </a:rPr>
              <a:t>„Lista uniwersalna” w celu wyświetlania wiadomości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89473" y="1333075"/>
            <a:ext cx="4508816" cy="4738116"/>
          </a:xfrm>
        </p:spPr>
        <p:txBody>
          <a:bodyPr>
            <a:normAutofit lnSpcReduction="10000"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Dla przykładu: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strona „Wiadomości” ma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wybrany szablon „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Lista uniwersalna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Wyświetla podstrony (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szablonach Artykuł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 mające uzupełnione zdjęcia, pola wstęp oraz data wydarzenia):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ProteGO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safe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– pobierz, zainstaluj, przetestuj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Minister Marek Zagórski pełnomocnikiem rządu ds.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cyberbezpieczeństwa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I następne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formie zdjęć, podlinkowanych tytułów, zawierających wstęp artykułu i datę wydarzenia,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ułożonych w jednej kolumnie, pod tytułem strony. 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76" y="1333075"/>
            <a:ext cx="7099683" cy="41519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38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99731" y="255181"/>
            <a:ext cx="11567662" cy="87867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cs typeface="Arial" panose="020B0604020202020204" pitchFamily="34" charset="0"/>
              </a:rPr>
              <a:t>Wybór</a:t>
            </a:r>
            <a:r>
              <a:rPr lang="pl-PL" b="1" dirty="0" smtClean="0">
                <a:cs typeface="Arial" panose="020B0604020202020204" pitchFamily="34" charset="0"/>
              </a:rPr>
              <a:t> </a:t>
            </a:r>
            <a:r>
              <a:rPr lang="pl-PL" b="1" dirty="0">
                <a:cs typeface="Arial" panose="020B0604020202020204" pitchFamily="34" charset="0"/>
              </a:rPr>
              <a:t>szablonu </a:t>
            </a:r>
            <a:r>
              <a:rPr lang="pl-PL" b="1" dirty="0" smtClean="0">
                <a:cs typeface="Arial" panose="020B0604020202020204" pitchFamily="34" charset="0"/>
              </a:rPr>
              <a:t>„Lista uniwersalna” w celu wyświetlania zapowiedzi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89473" y="1333074"/>
            <a:ext cx="4508816" cy="5184683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Dla przykładu: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strona „Zapowiedzi” ma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wybrany szablon „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Lista uniwersalna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Wyświetla podstrony (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szablonach Zapowiedź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 mające uzupełnione zdjęcia oraz data wydarzenia):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Konkurs MF: Zaproponuj (…)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formie zdjęć, podlinkowanych tytułów, zawierających datę wydarzenia,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ułożonych w jednej kolumnie, pod tytułem strony. 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Po odpowiednim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skonfigurowaniu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strony głównej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zapowiedzi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są także wyświetlane w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formie kalendarza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dostępnego na stronie głównej.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341" y="1333075"/>
            <a:ext cx="7410052" cy="2428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89" y="3925415"/>
            <a:ext cx="5690616" cy="27692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58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99731" y="255181"/>
            <a:ext cx="11567662" cy="87867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cs typeface="Arial" panose="020B0604020202020204" pitchFamily="34" charset="0"/>
              </a:rPr>
              <a:t>Wybór</a:t>
            </a:r>
            <a:r>
              <a:rPr lang="pl-PL" b="1" dirty="0" smtClean="0">
                <a:cs typeface="Arial" panose="020B0604020202020204" pitchFamily="34" charset="0"/>
              </a:rPr>
              <a:t> </a:t>
            </a:r>
            <a:r>
              <a:rPr lang="pl-PL" b="1" dirty="0">
                <a:cs typeface="Arial" panose="020B0604020202020204" pitchFamily="34" charset="0"/>
              </a:rPr>
              <a:t>szablonu </a:t>
            </a:r>
            <a:r>
              <a:rPr lang="pl-PL" b="1" dirty="0" smtClean="0">
                <a:cs typeface="Arial" panose="020B0604020202020204" pitchFamily="34" charset="0"/>
              </a:rPr>
              <a:t>„Lista akordeonowa” w celu wyświetlania listy rozwijalnej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89473" y="1333074"/>
            <a:ext cx="4508816" cy="5184683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Dla przykładu: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strona „Znajdź swój pakiet dla pracownika” ma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wybrany szablon „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Lista akordeonowa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Wyświetla podstrony (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szablonach Artykuł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Nie płać podatku dochodowego (…)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I kolejne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formie rozwijalnych tytułów,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ułożonych w jednej kolumnie, pod tytułem strony. 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45" y="1333074"/>
            <a:ext cx="7012163" cy="45998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59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8" y="393191"/>
            <a:ext cx="10515784" cy="85081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cs typeface="Arial" panose="020B0604020202020204" pitchFamily="34" charset="0"/>
              </a:rPr>
              <a:t>Wybór</a:t>
            </a:r>
            <a:r>
              <a:rPr lang="pl-PL" b="1" dirty="0" smtClean="0">
                <a:cs typeface="Arial" panose="020B0604020202020204" pitchFamily="34" charset="0"/>
              </a:rPr>
              <a:t> </a:t>
            </a:r>
            <a:r>
              <a:rPr lang="pl-PL" b="1" dirty="0">
                <a:cs typeface="Arial" panose="020B0604020202020204" pitchFamily="34" charset="0"/>
              </a:rPr>
              <a:t>szablonu </a:t>
            </a:r>
            <a:r>
              <a:rPr lang="pl-PL" b="1" dirty="0" smtClean="0">
                <a:cs typeface="Arial" panose="020B0604020202020204" pitchFamily="34" charset="0"/>
              </a:rPr>
              <a:t>„Wyszukiwarka zamówień publicznych” </a:t>
            </a:r>
            <a:r>
              <a:rPr lang="pl-PL" b="1" dirty="0">
                <a:cs typeface="Arial" panose="020B0604020202020204" pitchFamily="34" charset="0"/>
              </a:rPr>
              <a:t>dla </a:t>
            </a:r>
            <a:r>
              <a:rPr lang="pl-PL" b="1" dirty="0" smtClean="0">
                <a:cs typeface="Arial" panose="020B0604020202020204" pitchFamily="34" charset="0"/>
              </a:rPr>
              <a:t>tworzonej strony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89473" y="1333075"/>
            <a:ext cx="4508816" cy="473811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Dla przykładu: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strona „Zamówienia publiczne” ma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wybrany szablon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Wyszukiwarka zamówień publicznych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endParaRPr lang="pl-PL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Wyświetla podstrony (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szablonach Zamówienie publiczne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) po kliknięciu przycisku SZUKAJ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formie podlinkowanych tytułów, zawierających numer zamówienia,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ułożonych w jednej kolumnie, pod filtrami wyszukiwarki.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289" y="1333075"/>
            <a:ext cx="7207040" cy="47381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77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469" y="1470660"/>
            <a:ext cx="6275420" cy="47443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8" y="393192"/>
            <a:ext cx="10421810" cy="740664"/>
          </a:xfrm>
        </p:spPr>
        <p:txBody>
          <a:bodyPr/>
          <a:lstStyle/>
          <a:p>
            <a:pPr algn="ctr"/>
            <a:r>
              <a:rPr lang="pl-PL" b="1" dirty="0" smtClean="0">
                <a:cs typeface="Arial" panose="020B0604020202020204" pitchFamily="34" charset="0"/>
              </a:rPr>
              <a:t>Dostępne szablony w </a:t>
            </a:r>
            <a:r>
              <a:rPr lang="pl-PL" b="1" dirty="0" err="1" smtClean="0">
                <a:cs typeface="Arial" panose="020B0604020202020204" pitchFamily="34" charset="0"/>
              </a:rPr>
              <a:t>Govpress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338328" y="1470660"/>
            <a:ext cx="4910328" cy="5003292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Użytkownik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widzi i może użyć tylko tych szablonów do których ma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uprawnienia.</a:t>
            </a: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O uprawnieniach użytkowników decyduje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administrator danej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jednostki.</a:t>
            </a: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8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8" y="393192"/>
            <a:ext cx="10421810" cy="74066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cs typeface="Arial" panose="020B0604020202020204" pitchFamily="34" charset="0"/>
              </a:rPr>
              <a:t/>
            </a:r>
            <a:br>
              <a:rPr lang="pl-PL" b="1" dirty="0" smtClean="0">
                <a:cs typeface="Arial" panose="020B0604020202020204" pitchFamily="34" charset="0"/>
              </a:rPr>
            </a:br>
            <a:r>
              <a:rPr lang="pl-PL" b="1" dirty="0" smtClean="0">
                <a:cs typeface="Arial" panose="020B0604020202020204" pitchFamily="34" charset="0"/>
              </a:rPr>
              <a:t>Szablony służące wyświetlaniu podstron w serwisie Gov.pl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338327" y="1470660"/>
            <a:ext cx="5307561" cy="5003292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Szablony, które są wykorzystywane do wyświetlania podstron możliwe do wyboru w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Govpress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Menu boczne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Artykuł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Lista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kafelkowa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Lista uniwersalna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Lista akordeonowa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Wyszukiwarka zamówień publicznych</a:t>
            </a: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10"/>
            <a:ext cx="4038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8" y="200574"/>
            <a:ext cx="10421810" cy="740664"/>
          </a:xfrm>
        </p:spPr>
        <p:txBody>
          <a:bodyPr/>
          <a:lstStyle/>
          <a:p>
            <a:pPr algn="ctr"/>
            <a:r>
              <a:rPr lang="pl-PL" b="1" dirty="0" smtClean="0">
                <a:cs typeface="Arial" panose="020B0604020202020204" pitchFamily="34" charset="0"/>
              </a:rPr>
              <a:t>Układ wyświetlania podstron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97358" y="955616"/>
            <a:ext cx="11064240" cy="72390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 zależności od tego jaki zostanie wybrany szablon dla danej strony, będzie ona wyświetlała w różny sposób podstrony umieszczone poziom niżej w strukturze.</a:t>
            </a: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7" y="1679516"/>
            <a:ext cx="4816983" cy="2182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13" y="1679516"/>
            <a:ext cx="4949248" cy="2400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8" y="4079915"/>
            <a:ext cx="3870180" cy="25443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226" y="3212641"/>
            <a:ext cx="4785210" cy="2304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553" y="4411073"/>
            <a:ext cx="4546408" cy="21971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580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8" y="393192"/>
            <a:ext cx="10421810" cy="74066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cs typeface="Arial" panose="020B0604020202020204" pitchFamily="34" charset="0"/>
              </a:rPr>
              <a:t>Wybór szablonu „Menu boczne” </a:t>
            </a:r>
            <a:r>
              <a:rPr lang="pl-PL" b="1" dirty="0">
                <a:cs typeface="Arial" panose="020B0604020202020204" pitchFamily="34" charset="0"/>
              </a:rPr>
              <a:t>dla </a:t>
            </a:r>
            <a:r>
              <a:rPr lang="pl-PL" b="1" dirty="0" smtClean="0">
                <a:cs typeface="Arial" panose="020B0604020202020204" pitchFamily="34" charset="0"/>
              </a:rPr>
              <a:t>stron w poziomie 0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68206" y="1364335"/>
            <a:ext cx="4510119" cy="5323544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Większość stron w poziomie 0 (dostępnym w menu górnym każdej witryny) ma wybrany szablon „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Menu boczne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endParaRPr lang="pl-PL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Menu boczne powoduje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wyświetlanie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wszystkich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podstron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(poziom 1)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menu nawigacyjnym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po lewej stronie, począwszy od pierwszej strony od góry. </a:t>
            </a: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Jak widać kliknięcie „O ministerstwie” (szablon Menu boczne) powoduje wyświetlanie strony „Podstawowe informacje”</a:t>
            </a: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Szablon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Menu boczne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może dodać tylko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Super-administrator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całego Portalu Gov.pl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25" y="1364335"/>
            <a:ext cx="7322867" cy="4231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93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8" y="393192"/>
            <a:ext cx="10421810" cy="740664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cs typeface="Arial" panose="020B0604020202020204" pitchFamily="34" charset="0"/>
              </a:rPr>
              <a:t>Wybór</a:t>
            </a:r>
            <a:r>
              <a:rPr lang="pl-PL" b="1" dirty="0" smtClean="0">
                <a:cs typeface="Arial" panose="020B0604020202020204" pitchFamily="34" charset="0"/>
              </a:rPr>
              <a:t> </a:t>
            </a:r>
            <a:r>
              <a:rPr lang="pl-PL" b="1" dirty="0">
                <a:cs typeface="Arial" panose="020B0604020202020204" pitchFamily="34" charset="0"/>
              </a:rPr>
              <a:t>szablonu </a:t>
            </a:r>
            <a:r>
              <a:rPr lang="pl-PL" b="1" dirty="0" smtClean="0">
                <a:cs typeface="Arial" panose="020B0604020202020204" pitchFamily="34" charset="0"/>
              </a:rPr>
              <a:t>„Artykuł</a:t>
            </a:r>
            <a:r>
              <a:rPr lang="pl-PL" b="1" dirty="0">
                <a:cs typeface="Arial" panose="020B0604020202020204" pitchFamily="34" charset="0"/>
              </a:rPr>
              <a:t>” dla </a:t>
            </a:r>
            <a:r>
              <a:rPr lang="pl-PL" b="1" dirty="0" smtClean="0">
                <a:cs typeface="Arial" panose="020B0604020202020204" pitchFamily="34" charset="0"/>
              </a:rPr>
              <a:t>tworzonej strony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68206" y="1364335"/>
            <a:ext cx="4510119" cy="471748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Dla przykładu: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strona „Jednolity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Rynek Cyfrowy” ma wybrany szablon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Artykuł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Wyświetla podstrony (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dowolnych szablonach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„Gospodarka Oparta o dane – Przemysł +” </a:t>
            </a:r>
            <a:endParaRPr lang="pl-PL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„Swobodny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przepływ danych – czas na Twój ruch!”  </a:t>
            </a:r>
            <a:endParaRPr lang="pl-PL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formie podlinkowanych tytułów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ze znacznikami, ułożonych w dwóch kolumnach obok siebie, między tytułem ,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wstępem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strony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60" y="1364335"/>
            <a:ext cx="7308493" cy="4271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5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8" y="202019"/>
            <a:ext cx="10887924" cy="931837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cs typeface="Arial" panose="020B0604020202020204" pitchFamily="34" charset="0"/>
              </a:rPr>
              <a:t>Wybór </a:t>
            </a:r>
            <a:r>
              <a:rPr lang="pl-PL" b="1" dirty="0" smtClean="0">
                <a:cs typeface="Arial" panose="020B0604020202020204" pitchFamily="34" charset="0"/>
              </a:rPr>
              <a:t>szablonu „Lista kafelkowa” w celu wyświetlania biografii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89473" y="1333075"/>
            <a:ext cx="4508816" cy="473811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Dla przykładu: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strona „Kierownictwo ministerstwa”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ma wybrany szablon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Lista kafelkowa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Wyświetla podstrony (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szablonach Biografia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Marek Zagórski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Adam Andruszkiewicz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Wanda Buk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Jacek Dziuba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formie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zdjęć,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podlinkowanych tytułów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 i stanowiska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pod tytułem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strony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717" y="1333075"/>
            <a:ext cx="7290900" cy="46005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41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37770" y="446567"/>
            <a:ext cx="11244434" cy="60222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cs typeface="Arial" panose="020B0604020202020204" pitchFamily="34" charset="0"/>
              </a:rPr>
              <a:t>Wybór</a:t>
            </a:r>
            <a:r>
              <a:rPr lang="pl-PL" b="1" dirty="0" smtClean="0">
                <a:cs typeface="Arial" panose="020B0604020202020204" pitchFamily="34" charset="0"/>
              </a:rPr>
              <a:t> </a:t>
            </a:r>
            <a:r>
              <a:rPr lang="pl-PL" b="1" dirty="0">
                <a:cs typeface="Arial" panose="020B0604020202020204" pitchFamily="34" charset="0"/>
              </a:rPr>
              <a:t>szablonu </a:t>
            </a:r>
            <a:r>
              <a:rPr lang="pl-PL" b="1" dirty="0" smtClean="0">
                <a:cs typeface="Arial" panose="020B0604020202020204" pitchFamily="34" charset="0"/>
              </a:rPr>
              <a:t>„Lista uniwersalna” w celu wyświetlania linków podstron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89473" y="1333075"/>
            <a:ext cx="4508816" cy="473811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Dla przykładu: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strona „Podmioty podległe (…)”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ma wybrany szablon „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Lista uniwersalna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Wyświetla podstrony (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dowolnych szablonach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Jednostki nadzorowane przez ministra cyfryzacji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Jednostki podległe ministrowi cyfryzacji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Organy nadzorowane przez ministra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cyfryzacji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formie podlinkowanych tytułów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ułożonych w jednej kolumnie, pod tytułem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strony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18" y="1333074"/>
            <a:ext cx="7463004" cy="437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26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89473" y="1333075"/>
            <a:ext cx="4508816" cy="473811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Dla przykładu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: strona „Biura i departamenty” ma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wybrany szablon „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Lista uniwersalna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Wyświetla podstrony (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szablonach Artykuł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 mające uzupełnione pola wstęp):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Biuro Dyrektora Generalnego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Biuro Ministra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I następne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w formie podlinkowanych tytułów, zawierających wstęp artykułu,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ułożonych w jednej kolumnie, pod tytułem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strony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289" y="1333075"/>
            <a:ext cx="7369664" cy="4360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89473" y="510363"/>
            <a:ext cx="11878480" cy="584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cs typeface="Arial" panose="020B0604020202020204" pitchFamily="34" charset="0"/>
              </a:rPr>
              <a:t>Wybór </a:t>
            </a:r>
            <a:r>
              <a:rPr lang="pl-PL" b="1" dirty="0" smtClean="0">
                <a:cs typeface="Arial" panose="020B0604020202020204" pitchFamily="34" charset="0"/>
              </a:rPr>
              <a:t>szablonu „Lista uniwersalna” w celu wyświetlania podstron ze wstępami</a:t>
            </a:r>
            <a:endParaRPr lang="pl-PL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360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699</Words>
  <Application>Microsoft Office PowerPoint</Application>
  <PresentationFormat>Panoramiczny</PresentationFormat>
  <Paragraphs>77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Sposób wyświetlania stron w serwisie Gov.pl</vt:lpstr>
      <vt:lpstr>Dostępne szablony w Govpress</vt:lpstr>
      <vt:lpstr> Szablony służące wyświetlaniu podstron w serwisie Gov.pl</vt:lpstr>
      <vt:lpstr>Układ wyświetlania podstron</vt:lpstr>
      <vt:lpstr>Wybór szablonu „Menu boczne” dla stron w poziomie 0</vt:lpstr>
      <vt:lpstr>Wybór szablonu „Artykuł” dla tworzonej strony</vt:lpstr>
      <vt:lpstr>Wybór szablonu „Lista kafelkowa” w celu wyświetlania biografii</vt:lpstr>
      <vt:lpstr>Wybór szablonu „Lista uniwersalna” w celu wyświetlania linków podstron</vt:lpstr>
      <vt:lpstr>Prezentacja programu PowerPoint</vt:lpstr>
      <vt:lpstr>Wybór szablonu „Lista uniwersalna” w celu wyświetlania wiadomości</vt:lpstr>
      <vt:lpstr>Wybór szablonu „Lista uniwersalna” w celu wyświetlania zapowiedzi</vt:lpstr>
      <vt:lpstr>Wybór szablonu „Lista akordeonowa” w celu wyświetlania listy rozwijalnej</vt:lpstr>
      <vt:lpstr>Wybór szablonu „Wyszukiwarka zamówień publicznych” dla tworzonej strony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Prezentowanie treści</dc:title>
  <dc:creator>Bablich Sebastian (BlueSoft)</dc:creator>
  <cp:lastModifiedBy>Bylica Michał</cp:lastModifiedBy>
  <cp:revision>27</cp:revision>
  <dcterms:created xsi:type="dcterms:W3CDTF">2019-06-06T06:53:42Z</dcterms:created>
  <dcterms:modified xsi:type="dcterms:W3CDTF">2020-05-11T08:47:11Z</dcterms:modified>
</cp:coreProperties>
</file>