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embeddedFontLst>
    <p:embeddedFont>
      <p:font typeface="Sofia Sans Extra Condensed" panose="020B0604020202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FA61A-01CD-4427-C9AF-30907B25E8A4}" v="2" dt="2025-04-22T09:10:17.454"/>
    <p1510:client id="{E08F4196-F098-05BB-1BB6-13945C5DB3E0}" v="3" dt="2025-04-22T09:10:40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k.pl/dezinfo" TargetMode="Externa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ask.pl/dezinf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czepienia.pzh.gov.pl/kroki-milowe-w-wakcynologii/" TargetMode="External"/><Relationship Id="rId5" Type="http://schemas.openxmlformats.org/officeDocument/2006/relationships/hyperlink" Target="https://szczepienia.pzh.gov.pl/wszystko-o-szczepieniach/jak-sie-bada-bezpieczenstwo-szczepione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2025</a:t>
            </a:r>
          </a:p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27 KWIETNIA - 3 MAJA</a:t>
            </a:r>
            <a:endParaRPr lang="pl-PL" sz="4000" b="1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437D96-2456-1C14-B6A5-D9AD3516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76" y="5365751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D302BBDD-3C10-A695-A956-94EAFB1B11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0237"/>
            <a:ext cx="870500" cy="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FA0D94B-8D06-04FC-7683-71973391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E8DA5C7-C5DD-0A72-18F7-E049EC9926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D1D34A-9320-F94F-A539-B9BFBDF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07F7C2D-1369-F3FB-BEB7-610FBDB8E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19AA101-30B5-A093-1323-5B92DA19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0AF4AED-875B-829D-72C2-A53DDB060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B562C6C-D894-53FE-9860-C6AFA7E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46CAF75-0222-4747-E38E-71B614B1D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CB7FADE-EAA2-876D-EBED-2D08180D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E35EFDF-FEA2-2643-4BD6-78272F09CD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A2429E0-203D-22CC-D7C5-9D7EDAB4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FFE08E0-F3D7-A737-47D1-C61F1AD68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963AC598-74C6-A556-DE95-FED685A2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0912CD8-FC14-44B3-9FC0-FA290F6A68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82F9E4-2E5C-36C4-1210-C2F25486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DEA97CE-DF0D-3661-8DAE-B65FBD1DFE6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DBD4981-16EB-57CF-9C00-8D932E4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3" name="Obraz 2" descr="Logotyp Państwowej Inspekcji Sanitarnej">
            <a:extLst>
              <a:ext uri="{FF2B5EF4-FFF2-40B4-BE49-F238E27FC236}">
                <a16:creationId xmlns:a16="http://schemas.microsoft.com/office/drawing/2014/main" id="{1F04CC17-97A5-160A-BB44-1C84FBAF6E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D810031-91AA-0650-4083-33F467A2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7DE30FAE-8BA3-5D25-99C1-18B3B03202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effectLst/>
                <a:latin typeface="Calibri"/>
                <a:ea typeface="Calibri"/>
                <a:cs typeface="Calibri"/>
              </a:rPr>
              <a:t>Podstawowe przesłanie </a:t>
            </a:r>
            <a:br>
              <a:rPr lang="pl-PL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>
                <a:effectLst/>
                <a:latin typeface="Calibri"/>
                <a:ea typeface="Calibri"/>
                <a:cs typeface="Calibri"/>
              </a:rPr>
              <a:t>Zapobiegaj. Chroń. Szczep.</a:t>
            </a:r>
            <a:endParaRPr lang="pl-PL" sz="2200" kern="100">
              <a:effectLst/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5F2399A-920D-F5DC-14EC-03213CE9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B1A783-31F5-82A5-CFD8-938DBD985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558CD9-A4AF-B51A-F20D-3A71F17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BA25198-C890-F7E5-2B50-F609AE43A7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D3C8B44-D994-B93C-E6E8-348A89AB0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3949C1-9F43-692F-C8A4-8A2A06D65B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682E2AA-3E19-DAF5-307B-7851ECE2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03DE4FF-02DE-61B1-0294-786D85976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9FD3E8-DBD5-CADE-A024-8614EDBA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B5BDC6D-E954-A288-6BB8-B56D1DBAC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8707BE3-8A03-5872-6EEF-A42300D4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5560E00-5AA7-F3B9-A130-FDC36A1E66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4BB1B37-2DEF-8904-D198-69D43E13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472F3607-95D9-1915-AE7D-36799B75BB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3B41714-F58B-581D-061C-AD571C5E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F7E74A47-8DED-6B7E-EEB3-1D2CECE44F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67D174-F681-59B7-7D4C-112696EF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3DD5660-196D-3553-930B-2F5578D674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51B2C1D-4A43-B356-00B2-4816C93D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F12706-7459-AC84-D5D7-8DE584B0B4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D9055ED-E3A8-E03C-EFF2-407A6780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981F850-D25D-9986-6944-E07369AD66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B916D1A-7020-43E2-FCBD-0CA83048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4984839-B6DB-0AF7-D85F-DA534D237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34B62E1-B03D-F254-A4EA-6208C62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9ED1D18-0413-2C86-4F39-EA650F8229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95C094-905D-C3BC-A21F-9197913A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C61B9CA-E9CE-E7A8-D2A3-EF82CE1D61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177A7B-19FF-D5AE-4EE8-873D6AFA3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77329BD-E55A-6A6B-B90D-BC4F62B2F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45CBDAA-497C-14DD-06F2-8D2BAD5C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3F7C6B92-9534-7429-DE54-733BE87F34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F154BEE-D2AB-BC60-9AD5-DE68C721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482D011-E876-0459-FC21-332FC33A59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C8C14284-B405-85FB-D9BF-E0493618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8123900-CB72-58CA-3C2E-6305CF995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8E5FBDD-C379-97A9-8183-E359704F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EBF4A97-2D6F-05E9-B406-AE875A836E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1F303132-13E9-E18F-0333-088D9434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8187B884-BD73-AA4E-8419-0D8BED9C53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6BF79AE-021B-F103-813E-4ED55FE0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5327DC-DEBC-92A9-825E-3456FCC306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groźnych powikłań zachorowania na krztusiec,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rotawirusy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czy inwazyjną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392464D-DD36-5A6D-FAEB-D2CC4A9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A7B6BF-A805-3F48-4AC3-CBD81DE63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6318C5-3F79-7D70-3099-34BEFA04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E0CD3B0-7CD1-33A7-48C7-AC14983CA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478BB85-E69E-E613-28A9-5C176F0C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02E5FB0-4934-EC6F-675C-B85409B94F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szczepionce używanej w Polsce do 3 roku życia – DTP (przeciw błonicy, tężcowi i krztuścowi) w składzie występuje resztkowa ilość środka konserwacyjnego -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Triomesalu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Jest to ilość, która nie stanowi żadnego zagrożenia dla ludzkiego organizmu. Niekorzystne działania wywołują inne związki rtęci np.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szczepieniach, jak wykazały badania, nie wpływa na rozwój dziecka i częstość odczynów poszczepiennych.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DA2C40-A6A2-5503-D8E7-64D455C3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9A84091-95E5-1E72-38E6-D56ED4640C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66694AB-B3F9-26FE-F7B3-22A715CC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B44ACA4-6F30-623D-58F0-5B72A4FDE7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2130782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780602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(zasoby własne)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7E95E1-13F6-DCE5-3232-44BEF97A7C68}"/>
              </a:ext>
            </a:extLst>
          </p:cNvPr>
          <p:cNvSpPr txBox="1"/>
          <p:nvPr/>
        </p:nvSpPr>
        <p:spPr>
          <a:xfrm>
            <a:off x="593360" y="1060358"/>
            <a:ext cx="11441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Informacje zawarte w tej prezentacji zostały przygotowane i zweryfikowane przez specjalistów z Głównego Inspektoratu Sanitarnego.</a:t>
            </a:r>
          </a:p>
        </p:txBody>
      </p:sp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556D09D-E35D-0E76-855B-B66A4EF2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F20E9B-5817-AAD4-F998-481E379520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98AEC23-AC0D-E3BB-0C24-D162979B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F41F7E9-007A-D614-D7ED-5C329C4A0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1CB399-696D-D2AC-4CB6-47D2E731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1D41666-7774-2A81-6AF2-3E97A18D7F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0282D9F-0C0F-3A5C-E479-BBEEDDBD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C5760F87-E722-99FC-8012-05BEB4B816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2F3F81-8300-2903-9321-6BBC8BAB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AF917A2-C3F9-7EAE-86FA-E40AC9212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Props1.xml><?xml version="1.0" encoding="utf-8"?>
<ds:datastoreItem xmlns:ds="http://schemas.openxmlformats.org/officeDocument/2006/customXml" ds:itemID="{8BCB2DB1-D9A0-4EE9-97AD-66352DD8A2E6}">
  <ds:schemaRefs>
    <ds:schemaRef ds:uri="7f608a92-3c17-4493-b7cc-02426852fc3e"/>
    <ds:schemaRef ds:uri="af492464-8d7a-4a12-a5a5-7fc399cf71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E0FBC-F204-4CB2-B3FC-7D9AB8070234}">
  <ds:schemaRefs>
    <ds:schemaRef ds:uri="7f608a92-3c17-4493-b7cc-02426852fc3e"/>
    <ds:schemaRef ds:uri="af492464-8d7a-4a12-a5a5-7fc399cf71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42</Slides>
  <Notes>4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revision>2</cp:revision>
  <dcterms:created xsi:type="dcterms:W3CDTF">2025-03-24T11:43:22Z</dcterms:created>
  <dcterms:modified xsi:type="dcterms:W3CDTF">2025-04-22T12:50:32Z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