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3" r:id="rId3"/>
    <p:sldId id="266" r:id="rId4"/>
    <p:sldId id="267" r:id="rId5"/>
    <p:sldId id="268" r:id="rId6"/>
    <p:sldId id="269" r:id="rId7"/>
    <p:sldId id="270" r:id="rId8"/>
    <p:sldId id="271" r:id="rId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9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447" autoAdjust="0"/>
  </p:normalViewPr>
  <p:slideViewPr>
    <p:cSldViewPr snapToGrid="0">
      <p:cViewPr varScale="1">
        <p:scale>
          <a:sx n="98" d="100"/>
          <a:sy n="98" d="100"/>
        </p:scale>
        <p:origin x="84" y="64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DB0EB6-9E6A-4F94-98E1-7793E5E73CD4}" type="datetimeFigureOut">
              <a:rPr lang="pl-PL" smtClean="0"/>
              <a:t>13.03.2026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AEE99-ED82-4528-86C0-4B3AE53CD20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24463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AEE99-ED82-4528-86C0-4B3AE53CD200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2711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id="{1BADC175-8897-1137-3775-6EEA06341F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1999" cy="6857999"/>
          </a:xfrm>
          <a:prstGeom prst="rect">
            <a:avLst/>
          </a:prstGeom>
        </p:spPr>
      </p:pic>
      <p:pic>
        <p:nvPicPr>
          <p:cNvPr id="12" name="Obraz 11" descr="Obraz zawierający zrzut ekranu, czarne&#10;&#10;Zawartość wygenerowana przez AI może być niepoprawna.">
            <a:extLst>
              <a:ext uri="{FF2B5EF4-FFF2-40B4-BE49-F238E27FC236}">
                <a16:creationId xmlns:a16="http://schemas.microsoft.com/office/drawing/2014/main" id="{A4800944-8658-FE64-E2D4-FB6384E4EF7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80C81B68-C69A-83AE-3CE4-B2180D322C5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97527" y="1122363"/>
            <a:ext cx="9144000" cy="2387600"/>
          </a:xfrm>
        </p:spPr>
        <p:txBody>
          <a:bodyPr anchor="b"/>
          <a:lstStyle>
            <a:lvl1pPr algn="l">
              <a:defRPr sz="6000" spc="300">
                <a:solidFill>
                  <a:srgbClr val="004994"/>
                </a:solidFill>
              </a:defRPr>
            </a:lvl1pPr>
          </a:lstStyle>
          <a:p>
            <a:r>
              <a:rPr lang="pl-PL" dirty="0"/>
              <a:t>TYTUŁ PREZENTACJI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84F8B31-87A6-1740-97D9-C68EFD12EED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97527" y="3602038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podtytuł / autor </a:t>
            </a:r>
          </a:p>
        </p:txBody>
      </p:sp>
      <p:pic>
        <p:nvPicPr>
          <p:cNvPr id="9" name="Obraz 8" descr="Obraz zawierający tekst, logo, Grafika, Czcionka&#10;&#10;Zawartość wygenerowana przez AI może być niepoprawna.">
            <a:extLst>
              <a:ext uri="{FF2B5EF4-FFF2-40B4-BE49-F238E27FC236}">
                <a16:creationId xmlns:a16="http://schemas.microsoft.com/office/drawing/2014/main" id="{9BF42059-E150-4962-D52B-D8C130A7F61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45" y="5691446"/>
            <a:ext cx="3888509" cy="1166554"/>
          </a:xfrm>
          <a:prstGeom prst="rect">
            <a:avLst/>
          </a:prstGeom>
        </p:spPr>
      </p:pic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8E491AF9-72D7-F63D-90E8-53A85FB9F004}"/>
              </a:ext>
            </a:extLst>
          </p:cNvPr>
          <p:cNvCxnSpPr>
            <a:cxnSpLocks/>
          </p:cNvCxnSpPr>
          <p:nvPr userDrawn="1"/>
        </p:nvCxnSpPr>
        <p:spPr>
          <a:xfrm>
            <a:off x="785514" y="5691446"/>
            <a:ext cx="35357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6374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ozdzia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id="{1BADC175-8897-1137-3775-6EEA06341F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1998" cy="6857999"/>
          </a:xfrm>
          <a:prstGeom prst="rect">
            <a:avLst/>
          </a:prstGeom>
        </p:spPr>
      </p:pic>
      <p:pic>
        <p:nvPicPr>
          <p:cNvPr id="7" name="Obraz 6" descr="Obraz zawierający zrzut ekranu, czarne">
            <a:extLst>
              <a:ext uri="{FF2B5EF4-FFF2-40B4-BE49-F238E27FC236}">
                <a16:creationId xmlns:a16="http://schemas.microsoft.com/office/drawing/2014/main" id="{2D528630-45CD-6E13-236F-8940006D1C2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80C81B68-C69A-83AE-3CE4-B2180D322C5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spc="300">
                <a:solidFill>
                  <a:srgbClr val="004994"/>
                </a:solidFill>
              </a:defRPr>
            </a:lvl1pPr>
          </a:lstStyle>
          <a:p>
            <a:r>
              <a:rPr lang="pl-PL" dirty="0"/>
              <a:t>CZĘŚĆ I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84F8B31-87A6-1740-97D9-C68EFD12EED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podtytuł</a:t>
            </a:r>
          </a:p>
        </p:txBody>
      </p:sp>
      <p:pic>
        <p:nvPicPr>
          <p:cNvPr id="9" name="Obraz 8" descr="Obraz zawierający tekst, logo, Grafika, Czcionka&#10;&#10;Zawartość wygenerowana przez AI może być niepoprawna.">
            <a:extLst>
              <a:ext uri="{FF2B5EF4-FFF2-40B4-BE49-F238E27FC236}">
                <a16:creationId xmlns:a16="http://schemas.microsoft.com/office/drawing/2014/main" id="{9BF42059-E150-4962-D52B-D8C130A7F61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491" y="0"/>
            <a:ext cx="3888509" cy="1166554"/>
          </a:xfrm>
          <a:prstGeom prst="rect">
            <a:avLst/>
          </a:prstGeom>
        </p:spPr>
      </p:pic>
      <p:cxnSp>
        <p:nvCxnSpPr>
          <p:cNvPr id="4" name="Łącznik prosty 3">
            <a:extLst>
              <a:ext uri="{FF2B5EF4-FFF2-40B4-BE49-F238E27FC236}">
                <a16:creationId xmlns:a16="http://schemas.microsoft.com/office/drawing/2014/main" id="{A1BC0237-F770-F310-CDFA-C787ADB09FCF}"/>
              </a:ext>
            </a:extLst>
          </p:cNvPr>
          <p:cNvCxnSpPr>
            <a:cxnSpLocks/>
          </p:cNvCxnSpPr>
          <p:nvPr userDrawn="1"/>
        </p:nvCxnSpPr>
        <p:spPr>
          <a:xfrm>
            <a:off x="8447955" y="1166554"/>
            <a:ext cx="35357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9011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 descr="Obraz zawierający zrzut ekranu, Grafika, Karmin, projekt graficzny&#10;&#10;Zawartość wygenerowana przez AI może być niepoprawna.">
            <a:extLst>
              <a:ext uri="{FF2B5EF4-FFF2-40B4-BE49-F238E27FC236}">
                <a16:creationId xmlns:a16="http://schemas.microsoft.com/office/drawing/2014/main" id="{F969345D-A77D-101E-F4DC-35CE97081D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Obraz 10" descr="Obraz zawierający zrzut ekranu, czarne&#10;&#10;Zawartość wygenerowana przez AI może być niepoprawna.">
            <a:extLst>
              <a:ext uri="{FF2B5EF4-FFF2-40B4-BE49-F238E27FC236}">
                <a16:creationId xmlns:a16="http://schemas.microsoft.com/office/drawing/2014/main" id="{C7AEAE99-3ED9-9852-A0FC-492B0DA95CA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F0623E2A-AC36-86EA-62E3-81AEE63368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pc="300"/>
            </a:lvl1pPr>
          </a:lstStyle>
          <a:p>
            <a:r>
              <a:rPr lang="pl-PL" dirty="0"/>
              <a:t>Tutaj wstaw tytuł slajdu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59F347D-95D8-05F8-6BB0-1E821C616C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3996440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pic>
        <p:nvPicPr>
          <p:cNvPr id="12" name="Obraz 11" descr="Obraz zawierający tekst, logo, Grafika, Czcionka&#10;&#10;Zawartość wygenerowana przez AI może być niepoprawna.">
            <a:extLst>
              <a:ext uri="{FF2B5EF4-FFF2-40B4-BE49-F238E27FC236}">
                <a16:creationId xmlns:a16="http://schemas.microsoft.com/office/drawing/2014/main" id="{844F9421-FA05-3C36-272D-5E3A9AC8641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581" y="5910348"/>
            <a:ext cx="3158837" cy="947652"/>
          </a:xfrm>
          <a:prstGeom prst="rect">
            <a:avLst/>
          </a:prstGeom>
        </p:spPr>
      </p:pic>
      <p:cxnSp>
        <p:nvCxnSpPr>
          <p:cNvPr id="13" name="Łącznik prosty 12">
            <a:extLst>
              <a:ext uri="{FF2B5EF4-FFF2-40B4-BE49-F238E27FC236}">
                <a16:creationId xmlns:a16="http://schemas.microsoft.com/office/drawing/2014/main" id="{EE006FDF-A79B-44F8-9735-F1A13D65057C}"/>
              </a:ext>
            </a:extLst>
          </p:cNvPr>
          <p:cNvCxnSpPr>
            <a:cxnSpLocks/>
          </p:cNvCxnSpPr>
          <p:nvPr userDrawn="1"/>
        </p:nvCxnSpPr>
        <p:spPr>
          <a:xfrm>
            <a:off x="4708236" y="5910347"/>
            <a:ext cx="2727036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6613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id="{F969345D-A77D-101E-F4DC-35CE97081D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7" name="Obraz 6" descr="Obraz zawierający zrzut ekranu, czarne&#10;&#10;Zawartość wygenerowana przez AI może być niepoprawna.">
            <a:extLst>
              <a:ext uri="{FF2B5EF4-FFF2-40B4-BE49-F238E27FC236}">
                <a16:creationId xmlns:a16="http://schemas.microsoft.com/office/drawing/2014/main" id="{CA19575F-ED69-9854-B0F7-0319B46C4B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Obraz 8" descr="Obraz zawierający tekst, logo, Grafika, Czcionka&#10;&#10;Zawartość wygenerowana przez AI może być niepoprawna.">
            <a:extLst>
              <a:ext uri="{FF2B5EF4-FFF2-40B4-BE49-F238E27FC236}">
                <a16:creationId xmlns:a16="http://schemas.microsoft.com/office/drawing/2014/main" id="{81C63A9F-3860-F92A-CEC3-79078B3E327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600" y="5910348"/>
            <a:ext cx="3158837" cy="947652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F0623E2A-AC36-86EA-62E3-81AEE63368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8906164" cy="1325563"/>
          </a:xfrm>
        </p:spPr>
        <p:txBody>
          <a:bodyPr/>
          <a:lstStyle>
            <a:lvl1pPr>
              <a:defRPr spc="300"/>
            </a:lvl1pPr>
          </a:lstStyle>
          <a:p>
            <a:r>
              <a:rPr lang="pl-PL" dirty="0"/>
              <a:t>Tutaj wstaw tytuł slajdu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59F347D-95D8-05F8-6BB0-1E821C616C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4943764" cy="3996440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2200"/>
            </a:lvl2pPr>
            <a:lvl3pPr marL="914400" indent="0">
              <a:buNone/>
              <a:defRPr sz="2200"/>
            </a:lvl3pPr>
            <a:lvl4pPr marL="1371600" indent="0">
              <a:buNone/>
              <a:defRPr sz="2200"/>
            </a:lvl4pPr>
            <a:lvl5pPr marL="1828800" indent="0">
              <a:buNone/>
              <a:defRPr sz="2200"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id="{1D2C9BF7-EB06-701B-5A1C-7A6AF01F3709}"/>
              </a:ext>
            </a:extLst>
          </p:cNvPr>
          <p:cNvCxnSpPr/>
          <p:nvPr userDrawn="1"/>
        </p:nvCxnSpPr>
        <p:spPr>
          <a:xfrm>
            <a:off x="1817255" y="5910347"/>
            <a:ext cx="2727036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085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/ podział 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 descr="Obraz zawierający zrzut ekranu, Prostokąt, design&#10;&#10;Zawartość wygenerowana przez AI może być niepoprawna.">
            <a:extLst>
              <a:ext uri="{FF2B5EF4-FFF2-40B4-BE49-F238E27FC236}">
                <a16:creationId xmlns:a16="http://schemas.microsoft.com/office/drawing/2014/main" id="{7F75FFE6-8934-B82F-C386-22BB9BACD4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" name="Obraz 19" descr="Obraz zawierający zrzut ekranu, czarne&#10;&#10;Zawartość wygenerowana przez AI może być niepoprawna.">
            <a:extLst>
              <a:ext uri="{FF2B5EF4-FFF2-40B4-BE49-F238E27FC236}">
                <a16:creationId xmlns:a16="http://schemas.microsoft.com/office/drawing/2014/main" id="{0164D2CF-8C6F-4F9D-49AC-C2121E7F09E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11"/>
            <a:ext cx="12192000" cy="6858000"/>
          </a:xfrm>
          <a:prstGeom prst="rect">
            <a:avLst/>
          </a:prstGeom>
        </p:spPr>
      </p:pic>
      <p:pic>
        <p:nvPicPr>
          <p:cNvPr id="22" name="Obraz 21" descr="Obraz zawierający zrzut ekranu, Prostokąt, design&#10;&#10;Zawartość wygenerowana przez AI może być niepoprawna.">
            <a:extLst>
              <a:ext uri="{FF2B5EF4-FFF2-40B4-BE49-F238E27FC236}">
                <a16:creationId xmlns:a16="http://schemas.microsoft.com/office/drawing/2014/main" id="{8BBA30C4-69EA-77A5-A0C1-A97B11DA8B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097"/>
          <a:stretch>
            <a:fillRect/>
          </a:stretch>
        </p:blipFill>
        <p:spPr>
          <a:xfrm>
            <a:off x="0" y="0"/>
            <a:ext cx="12192000" cy="1296365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75BF408D-D467-EB4B-67D5-C9728E080B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0"/>
            <a:ext cx="10515600" cy="1006474"/>
          </a:xfrm>
        </p:spPr>
        <p:txBody>
          <a:bodyPr anchor="b">
            <a:normAutofit/>
          </a:bodyPr>
          <a:lstStyle>
            <a:lvl1pPr algn="ctr">
              <a:defRPr sz="4400" spc="300">
                <a:solidFill>
                  <a:schemeClr val="bg2"/>
                </a:solidFill>
              </a:defRPr>
            </a:lvl1pPr>
          </a:lstStyle>
          <a:p>
            <a:r>
              <a:rPr lang="pl-PL" dirty="0"/>
              <a:t>Tutaj wstaw tytuł slajdu</a:t>
            </a:r>
          </a:p>
        </p:txBody>
      </p:sp>
      <p:pic>
        <p:nvPicPr>
          <p:cNvPr id="9" name="Obraz 8" descr="Obraz zawierający tekst, logo, Grafika, Czcionka&#10;&#10;Zawartość wygenerowana przez AI może być niepoprawna.">
            <a:extLst>
              <a:ext uri="{FF2B5EF4-FFF2-40B4-BE49-F238E27FC236}">
                <a16:creationId xmlns:a16="http://schemas.microsoft.com/office/drawing/2014/main" id="{14BAF29E-7D25-EB6F-EDD2-2D180928830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581" y="5910348"/>
            <a:ext cx="3158837" cy="947652"/>
          </a:xfrm>
          <a:prstGeom prst="rect">
            <a:avLst/>
          </a:prstGeom>
        </p:spPr>
      </p:pic>
      <p:sp>
        <p:nvSpPr>
          <p:cNvPr id="10" name="Symbol zastępczy tekstu 2">
            <a:extLst>
              <a:ext uri="{FF2B5EF4-FFF2-40B4-BE49-F238E27FC236}">
                <a16:creationId xmlns:a16="http://schemas.microsoft.com/office/drawing/2014/main" id="{8E6BAD15-863E-B4ED-D024-D51E66041DB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2993303" cy="82391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Punkt 1</a:t>
            </a:r>
          </a:p>
        </p:txBody>
      </p:sp>
      <p:sp>
        <p:nvSpPr>
          <p:cNvPr id="11" name="Symbol zastępczy zawartości 3">
            <a:extLst>
              <a:ext uri="{FF2B5EF4-FFF2-40B4-BE49-F238E27FC236}">
                <a16:creationId xmlns:a16="http://schemas.microsoft.com/office/drawing/2014/main" id="{1BF00E18-E8F1-1B5C-774C-A82A5E12098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2993303" cy="3317010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/>
              <a:t>Treść</a:t>
            </a:r>
          </a:p>
        </p:txBody>
      </p:sp>
      <p:cxnSp>
        <p:nvCxnSpPr>
          <p:cNvPr id="13" name="Łącznik prosty 12">
            <a:extLst>
              <a:ext uri="{FF2B5EF4-FFF2-40B4-BE49-F238E27FC236}">
                <a16:creationId xmlns:a16="http://schemas.microsoft.com/office/drawing/2014/main" id="{07C20FB1-B12B-474A-9F7D-2543587644E1}"/>
              </a:ext>
            </a:extLst>
          </p:cNvPr>
          <p:cNvCxnSpPr/>
          <p:nvPr userDrawn="1"/>
        </p:nvCxnSpPr>
        <p:spPr>
          <a:xfrm>
            <a:off x="4230255" y="2004291"/>
            <a:ext cx="0" cy="3906057"/>
          </a:xfrm>
          <a:prstGeom prst="line">
            <a:avLst/>
          </a:prstGeom>
          <a:ln>
            <a:solidFill>
              <a:srgbClr val="00499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Symbol zastępczy tekstu 2">
            <a:extLst>
              <a:ext uri="{FF2B5EF4-FFF2-40B4-BE49-F238E27FC236}">
                <a16:creationId xmlns:a16="http://schemas.microsoft.com/office/drawing/2014/main" id="{047FCDBE-5170-DF2D-F5FE-B4259DD7288E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4594730" y="1677987"/>
            <a:ext cx="2993303" cy="82391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Punkt 2</a:t>
            </a:r>
          </a:p>
        </p:txBody>
      </p:sp>
      <p:sp>
        <p:nvSpPr>
          <p:cNvPr id="15" name="Symbol zastępczy zawartości 3">
            <a:extLst>
              <a:ext uri="{FF2B5EF4-FFF2-40B4-BE49-F238E27FC236}">
                <a16:creationId xmlns:a16="http://schemas.microsoft.com/office/drawing/2014/main" id="{F23AA316-DDB1-7C63-B375-DB45D3170762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4594730" y="2501899"/>
            <a:ext cx="2993303" cy="3317010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/>
              <a:t>Treść</a:t>
            </a:r>
          </a:p>
        </p:txBody>
      </p:sp>
      <p:cxnSp>
        <p:nvCxnSpPr>
          <p:cNvPr id="16" name="Łącznik prosty 15">
            <a:extLst>
              <a:ext uri="{FF2B5EF4-FFF2-40B4-BE49-F238E27FC236}">
                <a16:creationId xmlns:a16="http://schemas.microsoft.com/office/drawing/2014/main" id="{9748737D-1B86-E86E-2205-0822435FC8BA}"/>
              </a:ext>
            </a:extLst>
          </p:cNvPr>
          <p:cNvCxnSpPr/>
          <p:nvPr userDrawn="1"/>
        </p:nvCxnSpPr>
        <p:spPr>
          <a:xfrm>
            <a:off x="7985197" y="2004291"/>
            <a:ext cx="0" cy="3906057"/>
          </a:xfrm>
          <a:prstGeom prst="line">
            <a:avLst/>
          </a:prstGeom>
          <a:ln>
            <a:solidFill>
              <a:srgbClr val="00499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Symbol zastępczy tekstu 2">
            <a:extLst>
              <a:ext uri="{FF2B5EF4-FFF2-40B4-BE49-F238E27FC236}">
                <a16:creationId xmlns:a16="http://schemas.microsoft.com/office/drawing/2014/main" id="{E18D47D9-AFB5-AAD9-9421-07B35FA7B86F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8349672" y="1677987"/>
            <a:ext cx="2993303" cy="82391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Punkt 3</a:t>
            </a:r>
          </a:p>
        </p:txBody>
      </p:sp>
      <p:sp>
        <p:nvSpPr>
          <p:cNvPr id="18" name="Symbol zastępczy zawartości 3">
            <a:extLst>
              <a:ext uri="{FF2B5EF4-FFF2-40B4-BE49-F238E27FC236}">
                <a16:creationId xmlns:a16="http://schemas.microsoft.com/office/drawing/2014/main" id="{D7EA2DFB-A2ED-B237-2A97-F0018B8611A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8349672" y="2501899"/>
            <a:ext cx="2993303" cy="3317010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/>
              <a:t>Treść</a:t>
            </a:r>
          </a:p>
        </p:txBody>
      </p:sp>
      <p:cxnSp>
        <p:nvCxnSpPr>
          <p:cNvPr id="19" name="Łącznik prosty 18">
            <a:extLst>
              <a:ext uri="{FF2B5EF4-FFF2-40B4-BE49-F238E27FC236}">
                <a16:creationId xmlns:a16="http://schemas.microsoft.com/office/drawing/2014/main" id="{ED2CBFE5-D095-9B45-42E7-065D60F94739}"/>
              </a:ext>
            </a:extLst>
          </p:cNvPr>
          <p:cNvCxnSpPr/>
          <p:nvPr userDrawn="1"/>
        </p:nvCxnSpPr>
        <p:spPr>
          <a:xfrm>
            <a:off x="4732482" y="5910347"/>
            <a:ext cx="2727036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6862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id="{F969345D-A77D-101E-F4DC-35CE97081D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5" name="Obraz 4" descr="Obraz zawierający zrzut ekranu, czarne&#10;&#10;Zawartość wygenerowana przez AI może być niepoprawna.">
            <a:extLst>
              <a:ext uri="{FF2B5EF4-FFF2-40B4-BE49-F238E27FC236}">
                <a16:creationId xmlns:a16="http://schemas.microsoft.com/office/drawing/2014/main" id="{73CFFE56-BC5E-39F3-EF96-F46A4D65B03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F0623E2A-AC36-86EA-62E3-81AEE63368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pc="300"/>
            </a:lvl1pPr>
          </a:lstStyle>
          <a:p>
            <a:r>
              <a:rPr lang="pl-PL" dirty="0"/>
              <a:t>Tutaj wstaw tytuł slajdu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59F347D-95D8-05F8-6BB0-1E821C616C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3984866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pic>
        <p:nvPicPr>
          <p:cNvPr id="6" name="Obraz 5" descr="Obraz zawierający tekst, logo, Grafika, Czcionka&#10;&#10;Zawartość wygenerowana przez AI może być niepoprawna.">
            <a:extLst>
              <a:ext uri="{FF2B5EF4-FFF2-40B4-BE49-F238E27FC236}">
                <a16:creationId xmlns:a16="http://schemas.microsoft.com/office/drawing/2014/main" id="{68251F68-747E-100D-673D-A36E8346805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581" y="5910348"/>
            <a:ext cx="3158837" cy="947652"/>
          </a:xfrm>
          <a:prstGeom prst="rect">
            <a:avLst/>
          </a:prstGeom>
        </p:spPr>
      </p:pic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id="{A08020D5-B630-5858-9334-08CDDBF622BA}"/>
              </a:ext>
            </a:extLst>
          </p:cNvPr>
          <p:cNvCxnSpPr>
            <a:cxnSpLocks/>
          </p:cNvCxnSpPr>
          <p:nvPr userDrawn="1"/>
        </p:nvCxnSpPr>
        <p:spPr>
          <a:xfrm>
            <a:off x="4708236" y="5910347"/>
            <a:ext cx="2727036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3299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id="{F969345D-A77D-101E-F4DC-35CE97081D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pic>
        <p:nvPicPr>
          <p:cNvPr id="15" name="Obraz 14" descr="Obraz zawierający zrzut ekranu, czarne&#10;&#10;Zawartość wygenerowana przez AI może być niepoprawna.">
            <a:extLst>
              <a:ext uri="{FF2B5EF4-FFF2-40B4-BE49-F238E27FC236}">
                <a16:creationId xmlns:a16="http://schemas.microsoft.com/office/drawing/2014/main" id="{4DCFF3AA-37B2-2CFE-3256-D173923369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Obraz 8" descr="Obraz zawierający tekst, logo, Grafika, Czcionka&#10;&#10;Zawartość wygenerowana przez AI może być niepoprawna.">
            <a:extLst>
              <a:ext uri="{FF2B5EF4-FFF2-40B4-BE49-F238E27FC236}">
                <a16:creationId xmlns:a16="http://schemas.microsoft.com/office/drawing/2014/main" id="{81C63A9F-3860-F92A-CEC3-79078B3E327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581" y="5910348"/>
            <a:ext cx="3158837" cy="947652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F0623E2A-AC36-86EA-62E3-81AEE63368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pc="300"/>
            </a:lvl1pPr>
          </a:lstStyle>
          <a:p>
            <a:r>
              <a:rPr lang="pl-PL" dirty="0"/>
              <a:t>Tutaj wstaw tytuł slajdu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59F347D-95D8-05F8-6BB0-1E821C616C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962695"/>
            <a:ext cx="10515600" cy="865450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cxnSp>
        <p:nvCxnSpPr>
          <p:cNvPr id="13" name="Łącznik prosty 12">
            <a:extLst>
              <a:ext uri="{FF2B5EF4-FFF2-40B4-BE49-F238E27FC236}">
                <a16:creationId xmlns:a16="http://schemas.microsoft.com/office/drawing/2014/main" id="{C127EAE3-5DC6-0144-3C1B-71AAB0C25F0D}"/>
              </a:ext>
            </a:extLst>
          </p:cNvPr>
          <p:cNvCxnSpPr>
            <a:cxnSpLocks/>
          </p:cNvCxnSpPr>
          <p:nvPr userDrawn="1"/>
        </p:nvCxnSpPr>
        <p:spPr>
          <a:xfrm>
            <a:off x="4708236" y="5910347"/>
            <a:ext cx="2727036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3882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339D77D6-C5FC-5B7F-15C9-7215A64A7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F7B18E6-4C58-6762-B23C-53E5020204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0C03F27-A93A-AA09-F8CB-3285D80B71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E440394-F47F-4BD2-9235-B641D407DD0D}" type="datetimeFigureOut">
              <a:rPr lang="pl-PL" smtClean="0"/>
              <a:t>13.03.2026</a:t>
            </a:fld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197D987-635B-DD68-271F-FC7DA3DF9B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015371C-109A-9482-4F8F-4566A7AB0E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3CD496D-034A-4B51-9267-104EE265CE90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89038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50" r:id="rId3"/>
    <p:sldLayoutId id="2147483660" r:id="rId4"/>
    <p:sldLayoutId id="2147483651" r:id="rId5"/>
    <p:sldLayoutId id="2147483661" r:id="rId6"/>
    <p:sldLayoutId id="2147483662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Lato" panose="020F0502020204030203" pitchFamily="34" charset="-18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ato" panose="020F0502020204030203" pitchFamily="34" charset="-18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ato" panose="020F0502020204030203" pitchFamily="34" charset="-18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ato" panose="020F0502020204030203" pitchFamily="34" charset="-18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-18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-18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>
            <a:extLst>
              <a:ext uri="{FF2B5EF4-FFF2-40B4-BE49-F238E27FC236}">
                <a16:creationId xmlns:a16="http://schemas.microsoft.com/office/drawing/2014/main" id="{340C203D-ABA3-A07C-1398-2A47ECE769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0934" y="1767937"/>
            <a:ext cx="9144000" cy="2961718"/>
          </a:xfrm>
          <a:solidFill>
            <a:srgbClr val="92D050"/>
          </a:solidFill>
        </p:spPr>
        <p:txBody>
          <a:bodyPr>
            <a:noAutofit/>
          </a:bodyPr>
          <a:lstStyle/>
          <a:p>
            <a:endParaRPr lang="pl-PL" sz="2400" dirty="0">
              <a:latin typeface="+mj-lt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2400" dirty="0">
                <a:solidFill>
                  <a:srgbClr val="00B0F0"/>
                </a:solidFill>
                <a:latin typeface="+mj-lt"/>
              </a:rPr>
              <a:t> </a:t>
            </a:r>
            <a:r>
              <a:rPr lang="pl-PL" sz="2400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12 </a:t>
            </a:r>
            <a:r>
              <a:rPr lang="pl-PL" sz="2400" kern="100" dirty="0"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lutego 2026 r. w  </a:t>
            </a:r>
            <a:r>
              <a:rPr lang="pl-PL" sz="2400" dirty="0"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Szkole Podstawowej Nr 2  z Oddziałami Integracyjnymi im. Jarosława Iwaszkiewicza w Zgorzelcu </a:t>
            </a:r>
            <a:r>
              <a:rPr lang="pl-PL" sz="2400" kern="100" dirty="0"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odbył</a:t>
            </a:r>
            <a:br>
              <a:rPr lang="pl-PL" sz="2400" kern="100" dirty="0"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pl-PL" sz="2400" kern="100" dirty="0"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się konkurs wiedzy o zdrowym stylu życia „Trzymaj Formę!”, organizowany przez Państwową Inspekcją Sanitarna</a:t>
            </a:r>
            <a:br>
              <a:rPr lang="pl-PL" sz="2400" kern="100" dirty="0"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pl-PL" sz="2400" kern="100" dirty="0"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we współpracy z Polską Federacją Producentów Żywności.</a:t>
            </a:r>
          </a:p>
          <a:p>
            <a:endParaRPr lang="pl-PL" sz="2400" dirty="0">
              <a:solidFill>
                <a:srgbClr val="00B0F0"/>
              </a:solidFill>
              <a:latin typeface="+mj-lt"/>
            </a:endParaRPr>
          </a:p>
        </p:txBody>
      </p:sp>
      <p:sp>
        <p:nvSpPr>
          <p:cNvPr id="7" name="pole tekstowe 6" descr="Logotyp z hasłem Państwowej Inspekcji Sanitarnej &quot;Chronimy zdrowie z myślą o przyszłości&quot; oraz logo Państwowej Inspekcji Sanitarnej &quot;">
            <a:extLst>
              <a:ext uri="{FF2B5EF4-FFF2-40B4-BE49-F238E27FC236}">
                <a16:creationId xmlns:a16="http://schemas.microsoft.com/office/drawing/2014/main" id="{DA99E27A-80E1-6FE2-713C-A37F577DB02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730158" y="5735637"/>
            <a:ext cx="3545767" cy="1032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14" name="Tytuł 13">
            <a:extLst>
              <a:ext uri="{FF2B5EF4-FFF2-40B4-BE49-F238E27FC236}">
                <a16:creationId xmlns:a16="http://schemas.microsoft.com/office/drawing/2014/main" id="{44D2026A-DFC0-5AB9-BC7F-FC56F26E1F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0158" y="412916"/>
            <a:ext cx="9144000" cy="785264"/>
          </a:xfrm>
        </p:spPr>
        <p:txBody>
          <a:bodyPr>
            <a:normAutofit/>
          </a:bodyPr>
          <a:lstStyle/>
          <a:p>
            <a:r>
              <a:rPr lang="pl-PL" sz="16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Konkurs „Trzymaj Formę!” w Szkole Podstawowej Nr 2  z Oddziałami Integracyjnymi im. Jarosława Iwaszkiewicza w Zgorzelcu </a:t>
            </a:r>
            <a:endParaRPr lang="pl-PL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76821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7">
            <a:extLst>
              <a:ext uri="{FF2B5EF4-FFF2-40B4-BE49-F238E27FC236}">
                <a16:creationId xmlns:a16="http://schemas.microsoft.com/office/drawing/2014/main" id="{794D0598-966C-6F6D-2D17-438096BB8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932" y="893216"/>
            <a:ext cx="10515600" cy="951296"/>
          </a:xfrm>
        </p:spPr>
        <p:txBody>
          <a:bodyPr anchor="ctr">
            <a:normAutofit fontScale="90000"/>
          </a:bodyPr>
          <a:lstStyle/>
          <a:p>
            <a:pPr>
              <a:spcAft>
                <a:spcPts val="800"/>
              </a:spcAft>
              <a:buNone/>
            </a:pPr>
            <a:r>
              <a:rPr lang="pl-PL" sz="1100" kern="100" dirty="0">
                <a:effectLst/>
              </a:rPr>
              <a:t> </a:t>
            </a:r>
          </a:p>
          <a:p>
            <a:pPr algn="ctr">
              <a:spcAft>
                <a:spcPts val="800"/>
              </a:spcAft>
              <a:buNone/>
            </a:pPr>
            <a:r>
              <a:rPr lang="pl-PL" sz="2400" kern="100" dirty="0">
                <a:effectLst/>
              </a:rPr>
              <a:t>Trzymaj Formę! – to program edukacyjny</a:t>
            </a:r>
            <a:br>
              <a:rPr lang="pl-PL" sz="2400" kern="100" dirty="0">
                <a:effectLst/>
              </a:rPr>
            </a:br>
            <a:r>
              <a:rPr lang="pl-PL" sz="2400" kern="100" dirty="0">
                <a:effectLst/>
              </a:rPr>
              <a:t>o zbilansowanym odżywianiu i aktywności </a:t>
            </a:r>
          </a:p>
          <a:p>
            <a:endParaRPr lang="pl-PL" sz="1100" dirty="0"/>
          </a:p>
          <a:p>
            <a:endParaRPr lang="en-US" sz="1100" dirty="0"/>
          </a:p>
        </p:txBody>
      </p:sp>
      <p:pic>
        <p:nvPicPr>
          <p:cNvPr id="9" name="Symbol zastępczy zawartości 8">
            <a:extLst>
              <a:ext uri="{FF2B5EF4-FFF2-40B4-BE49-F238E27FC236}">
                <a16:creationId xmlns:a16="http://schemas.microsoft.com/office/drawing/2014/main" id="{D6293AF2-D6FE-F99B-716F-9A67C6C063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34" b="6602"/>
          <a:stretch>
            <a:fillRect/>
          </a:stretch>
        </p:blipFill>
        <p:spPr>
          <a:xfrm>
            <a:off x="2363820" y="1968344"/>
            <a:ext cx="7957227" cy="39964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31917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83C35F-AE7B-FC06-B0B5-BAAC777628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C86E416-FF5F-7C46-9E11-C6B59FF46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pl-PL" sz="2400" dirty="0"/>
              <a:t>Celem konkursu jest zwiększenie świadomości młodzieży</a:t>
            </a:r>
            <a:br>
              <a:rPr lang="pl-PL" sz="2400" dirty="0"/>
            </a:br>
            <a:r>
              <a:rPr lang="pl-PL" sz="2400" dirty="0"/>
              <a:t>na temat wpływu prawidłowego żywienia i aktywności fizycznej na zdrowie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F4578B0D-3251-359E-EB3B-2AD4331BCD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05" b="37973"/>
          <a:stretch>
            <a:fillRect/>
          </a:stretch>
        </p:blipFill>
        <p:spPr>
          <a:xfrm>
            <a:off x="838200" y="1993848"/>
            <a:ext cx="10515600" cy="39848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43970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B5A806-1D05-CDB1-D7FC-8419C8971D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33A3774-D8E0-5550-A80D-64EF91E1F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pl-PL" sz="2400" dirty="0"/>
              <a:t>Ponadto celem Konkursu wiedzy Trzymaj Formę!</a:t>
            </a:r>
            <a:br>
              <a:rPr lang="pl-PL" sz="2400" dirty="0"/>
            </a:br>
            <a:r>
              <a:rPr lang="pl-PL" sz="2400" dirty="0"/>
              <a:t>jest p</a:t>
            </a:r>
            <a:r>
              <a:rPr lang="pl-PL" sz="2400" dirty="0">
                <a:effectLst/>
              </a:rPr>
              <a:t>ogłębienie wiedzy o zdrowym stylu życia </a:t>
            </a:r>
            <a:endParaRPr lang="pl-PL" sz="2400" b="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99EF70A-F4C4-657B-1BBC-34A84E76B1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1250" y="1825626"/>
            <a:ext cx="5162550" cy="3996440"/>
          </a:xfrm>
        </p:spPr>
        <p:txBody>
          <a:bodyPr>
            <a:normAutofit/>
          </a:bodyPr>
          <a:lstStyle/>
          <a:p>
            <a:r>
              <a:rPr lang="pl-PL" dirty="0"/>
              <a:t> </a:t>
            </a:r>
          </a:p>
          <a:p>
            <a:r>
              <a:rPr lang="pl-PL" dirty="0"/>
              <a:t> 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CF11DB05-DFA0-53B4-6C2D-B14E6F22E5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" r="2478" b="-4"/>
          <a:stretch>
            <a:fillRect/>
          </a:stretch>
        </p:blipFill>
        <p:spPr>
          <a:xfrm>
            <a:off x="6314873" y="1907062"/>
            <a:ext cx="4550923" cy="3996440"/>
          </a:xfrm>
          <a:prstGeom prst="rect">
            <a:avLst/>
          </a:prstGeom>
          <a:noFill/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C8BD5162-9AE3-AE9C-D7FB-E30CACA3A0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791" y="1907062"/>
            <a:ext cx="4700082" cy="3996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214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4148AD-EDDE-78B2-5953-83FDCDDF73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ytuł 9">
            <a:extLst>
              <a:ext uri="{FF2B5EF4-FFF2-40B4-BE49-F238E27FC236}">
                <a16:creationId xmlns:a16="http://schemas.microsoft.com/office/drawing/2014/main" id="{D861ACF7-BED6-B87A-8BF2-F2F746B6A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pl-PL" sz="2800" b="0" dirty="0"/>
              <a:t>Konkurs doskonali umiejętności korzystania</a:t>
            </a:r>
            <a:br>
              <a:rPr lang="pl-PL" sz="2800" b="0" dirty="0"/>
            </a:br>
            <a:r>
              <a:rPr lang="pl-PL" sz="2800" b="0" dirty="0"/>
              <a:t>z informacji znajdujących się na opakowaniach produktów spożywczych</a:t>
            </a: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E9C4CAAC-3E42-4EF7-0F31-3A14755E3C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692" y="2077875"/>
            <a:ext cx="5328586" cy="3996440"/>
          </a:xfrm>
          <a:prstGeom prst="rect">
            <a:avLst/>
          </a:prstGeom>
          <a:noFill/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A02A55F4-41D0-EF96-CEB1-AF2E0C341C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278" y="1991163"/>
            <a:ext cx="2997330" cy="39964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86461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561C64-A617-3896-C884-E86BD384D3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dtytuł 5">
            <a:extLst>
              <a:ext uri="{FF2B5EF4-FFF2-40B4-BE49-F238E27FC236}">
                <a16:creationId xmlns:a16="http://schemas.microsoft.com/office/drawing/2014/main" id="{0399D041-5EE7-568B-3523-8532B3D3E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5595"/>
            <a:ext cx="8906164" cy="1084296"/>
          </a:xfrm>
        </p:spPr>
        <p:txBody>
          <a:bodyPr anchor="ctr">
            <a:normAutofit fontScale="90000"/>
          </a:bodyPr>
          <a:lstStyle/>
          <a:p>
            <a:pPr>
              <a:spcAft>
                <a:spcPts val="800"/>
              </a:spcAft>
              <a:buNone/>
            </a:pPr>
            <a:r>
              <a:rPr lang="pl-PL" sz="2200" b="0" kern="100" dirty="0">
                <a:effectLst/>
              </a:rPr>
              <a:t>Konkurs skierowany był do uczniów klas VI–VIII.</a:t>
            </a:r>
            <a:br>
              <a:rPr lang="pl-PL" sz="2200" b="0" kern="100" dirty="0">
                <a:effectLst/>
              </a:rPr>
            </a:br>
            <a:r>
              <a:rPr lang="pl-PL" sz="2200" b="0" kern="100" dirty="0">
                <a:effectLst/>
              </a:rPr>
              <a:t>Etap szkolny odbył się online w Internetowym Systemie Konkursowym i polegał na samodzielnym rozwiązaniu testu</a:t>
            </a:r>
          </a:p>
          <a:p>
            <a:endParaRPr lang="pl-PL" sz="1800" dirty="0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C2BB4B1D-9420-D92C-2A61-AADEBCE610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69" r="-1" b="11602"/>
          <a:stretch>
            <a:fillRect/>
          </a:stretch>
        </p:blipFill>
        <p:spPr>
          <a:xfrm>
            <a:off x="838200" y="1926952"/>
            <a:ext cx="4943764" cy="3996440"/>
          </a:xfrm>
          <a:prstGeom prst="rect">
            <a:avLst/>
          </a:prstGeom>
          <a:noFill/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49A7D3DD-BAA8-396C-5504-7FB3619DE4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926952"/>
            <a:ext cx="4111066" cy="3996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215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01264175-063F-8ECD-4C8A-A5DD9F543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pl-PL" sz="2100" dirty="0"/>
              <a:t>Wyniki oraz lista laureatów I etapu szkolnego zostaną ogłoszone do 20 marca w Internetowym Systemie Konkursowym (zakładka Moje konto)</a:t>
            </a: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E88CC477-7CB9-0660-A9A6-85E74E555A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14" b="28260"/>
          <a:stretch>
            <a:fillRect/>
          </a:stretch>
        </p:blipFill>
        <p:spPr>
          <a:xfrm>
            <a:off x="844685" y="1952085"/>
            <a:ext cx="10515600" cy="39848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9656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AD75B26-E33D-3FC0-7ED4-FDC81F626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pl-PL" sz="2800" b="0" dirty="0"/>
              <a:t>Dziękujemy wszystkim uczniom, pracownikom</a:t>
            </a:r>
            <a:br>
              <a:rPr lang="pl-PL" sz="2800" b="0" dirty="0"/>
            </a:br>
            <a:r>
              <a:rPr lang="pl-PL" sz="2800" b="0" dirty="0"/>
              <a:t>oraz Pani Dyrektor Szkoły za zaangażowanie</a:t>
            </a:r>
            <a:br>
              <a:rPr lang="pl-PL" sz="2800" b="0" dirty="0"/>
            </a:br>
            <a:r>
              <a:rPr lang="pl-PL" sz="2800" b="0" dirty="0"/>
              <a:t>i gratulujemy udziału!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CB6B6CF7-188E-EAA2-EE8B-71E4D36F7B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32" b="40847"/>
          <a:stretch>
            <a:fillRect/>
          </a:stretch>
        </p:blipFill>
        <p:spPr>
          <a:xfrm>
            <a:off x="1634247" y="2422187"/>
            <a:ext cx="8210145" cy="34825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72979353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Niestandardowy 3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004993"/>
      </a:accent1>
      <a:accent2>
        <a:srgbClr val="E6332A"/>
      </a:accent2>
      <a:accent3>
        <a:srgbClr val="4D94D8"/>
      </a:accent3>
      <a:accent4>
        <a:srgbClr val="F07062"/>
      </a:accent4>
      <a:accent5>
        <a:srgbClr val="7F7F7F"/>
      </a:accent5>
      <a:accent6>
        <a:srgbClr val="D8D8D8"/>
      </a:accent6>
      <a:hlink>
        <a:srgbClr val="467886"/>
      </a:hlink>
      <a:folHlink>
        <a:srgbClr val="96607D"/>
      </a:folHlink>
    </a:clrScheme>
    <a:fontScheme name="Niestandardowy 1">
      <a:majorFont>
        <a:latin typeface="Lato"/>
        <a:ea typeface=""/>
        <a:cs typeface=""/>
      </a:majorFont>
      <a:minorFont>
        <a:latin typeface="Lato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</TotalTime>
  <Words>192</Words>
  <Application>Microsoft Office PowerPoint</Application>
  <PresentationFormat>Panoramiczny</PresentationFormat>
  <Paragraphs>14</Paragraphs>
  <Slides>8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2" baseType="lpstr">
      <vt:lpstr>Aptos</vt:lpstr>
      <vt:lpstr>Arial</vt:lpstr>
      <vt:lpstr>Lato</vt:lpstr>
      <vt:lpstr>Motyw pakietu Office</vt:lpstr>
      <vt:lpstr>Konkurs „Trzymaj Formę!” w Szkole Podstawowej Nr 2  z Oddziałami Integracyjnymi im. Jarosława Iwaszkiewicza w Zgorzelcu </vt:lpstr>
      <vt:lpstr>  Trzymaj Formę! – to program edukacyjny o zbilansowanym odżywianiu i aktywności   </vt:lpstr>
      <vt:lpstr>Celem konkursu jest zwiększenie świadomości młodzieży na temat wpływu prawidłowego żywienia i aktywności fizycznej na zdrowie</vt:lpstr>
      <vt:lpstr>Ponadto celem Konkursu wiedzy Trzymaj Formę! jest pogłębienie wiedzy o zdrowym stylu życia </vt:lpstr>
      <vt:lpstr>Konkurs doskonali umiejętności korzystania z informacji znajdujących się na opakowaniach produktów spożywczych</vt:lpstr>
      <vt:lpstr>Konkurs skierowany był do uczniów klas VI–VIII. Etap szkolny odbył się online w Internetowym Systemie Konkursowym i polegał na samodzielnym rozwiązaniu testu </vt:lpstr>
      <vt:lpstr>Wyniki oraz lista laureatów I etapu szkolnego zostaną ogłoszone do 20 marca w Internetowym Systemie Konkursowym (zakładka Moje konto)</vt:lpstr>
      <vt:lpstr>Dziękujemy wszystkim uczniom, pracownikom oraz Pani Dyrektor Szkoły za zaangażowanie i gratulujemy udziału!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Szablon prezentacji-nowe logo</dc:title>
  <dc:creator>GIS - Marcin Szczupak</dc:creator>
  <cp:lastModifiedBy>PSSE Zgorzelec - Iwona Orkisz</cp:lastModifiedBy>
  <cp:revision>33</cp:revision>
  <dcterms:created xsi:type="dcterms:W3CDTF">2025-08-07T11:00:28Z</dcterms:created>
  <dcterms:modified xsi:type="dcterms:W3CDTF">2026-03-13T15:22:11Z</dcterms:modified>
</cp:coreProperties>
</file>