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075854" y="1905506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dirty="0">
                <a:solidFill>
                  <a:schemeClr val="bg1"/>
                </a:solidFill>
                <a:cs typeface="Calibri"/>
              </a:rPr>
              <a:t>e-Usługi POZ</a:t>
            </a: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REACT /POIŚ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579714" y="1178224"/>
            <a:ext cx="11092366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e-Usługi POZ</a:t>
            </a:r>
          </a:p>
          <a:p>
            <a:pPr marL="0" indent="0" algn="ctr">
              <a:spcBef>
                <a:spcPts val="800"/>
              </a:spcBef>
              <a:buNone/>
            </a:pPr>
            <a:r>
              <a:rPr lang="pl-PL" sz="3100" b="1" dirty="0">
                <a:solidFill>
                  <a:schemeClr val="accent5">
                    <a:lumMod val="75000"/>
                  </a:schemeClr>
                </a:solidFill>
              </a:rPr>
              <a:t>„Wdrożenie e-usług w placówkach POZ i ich integracja z systemem e-zdrowia” </a:t>
            </a:r>
          </a:p>
          <a:p>
            <a:pPr marL="0" indent="0">
              <a:spcBef>
                <a:spcPts val="800"/>
              </a:spcBef>
              <a:buNone/>
            </a:pPr>
            <a:endParaRPr lang="pl-PL" sz="31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Wnioskodawca 			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Beneficjent 			Ministerstwo Zdrowia,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Partnerzy 			Centrum e-Zdrowia, Placówki POZ (nabór w trakcie realizacji projektu)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Źródło finansowania 		Program Operacyjny Infrastruktura i Środowisko 2014-2020,					Oś Priorytetowa XI REACT-EU, działanie 11.3 						Wspieranie naprawy i odporności systemu ochrony zdrowia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Całkowity koszt projektu 		100 mln zł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2600" dirty="0">
                <a:solidFill>
                  <a:schemeClr val="accent5">
                    <a:lumMod val="75000"/>
                  </a:schemeClr>
                </a:solidFill>
              </a:rPr>
              <a:t>Planowany okres realizacji projektu: 1.04.2022 – 31.12.2023</a:t>
            </a:r>
            <a:endParaRPr lang="pl-PL" sz="26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785198" y="1559788"/>
            <a:ext cx="1026301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projektu:</a:t>
            </a:r>
          </a:p>
          <a:p>
            <a:pPr algn="just"/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wsparcie cyfryzacji min. 600 Placówek POZ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poprzez dofinasowanie rozbudowy lokalnych aplikacji gabinetowych w celu umożliwienia świadczenia e-usług (udostępnianie elektronicznej dokumentacji medycznej /EDM) oraz integracji z systemem e-zdrowia, wraz z wyposażeniem w niezbędną infrastrukturę teleinformatyczną.</a:t>
            </a:r>
          </a:p>
          <a:p>
            <a:pPr algn="just"/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projektu realizuje cel strategiczny: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Strategia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na rzecz Odpowiedzialnego Rozwoju – do roku 2020 (z perspektywą do 2030 r.);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szczegółowy III – skuteczne państwo i instytucje służące włączeniu społecznemu i gospodarczemu - obszar e-państwo;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PZIP;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cel szczegółowy PZIP 4.2.1. Zwiększenie jakości oraz zakresu komunikacji między obywatelami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                       i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innymi interesariuszami a państwem, kierunek interwencji 5.1. Reorientacja administracji publicznej </a:t>
            </a: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                   na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usługi zorientowane wokół potrzeb obywatela;</a:t>
            </a:r>
          </a:p>
          <a:p>
            <a:pPr algn="just"/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• 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Zdrowa przyszłość. Ramy strategiczne rozwoju systemu ochrony zdrowia na lata 2021-2027, z perspektywą do 2030 r.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; obszar Pacjent, cel 1.2 [Jakość] Poprawa bezpieczeństwa i skuteczności klinicznej świadczeń zdrowotnych, cel 1.3 [Przyjazność] Zwiększenie zadowolenia i satysfakcji pacjenta z systemu opieki zdrowotnej; obszar Procesy: cel 2.2 [Obsługa pacjenta] Usprawnienie procesów obsługi pacjenta; obszar Rozwój: cel 3.4 [e-Zdrowie] Rozwój i upowszechnianie usług cyfrowych e-zdrowia.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37902" y="646396"/>
            <a:ext cx="10432562" cy="5410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6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</a:p>
          <a:p>
            <a:pPr>
              <a:spcBef>
                <a:spcPts val="0"/>
              </a:spcBef>
            </a:pPr>
            <a:endParaRPr lang="pl-PL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846E08E4-F11D-4B0E-8537-C85516705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930" y="1586925"/>
            <a:ext cx="9754505" cy="497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075854" y="285431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dc6e37-7015-484f-87eb-7be4b17b33bc">
      <Terms xmlns="http://schemas.microsoft.com/office/infopath/2007/PartnerControls"/>
    </lcf76f155ced4ddcb4097134ff3c332f>
    <TaxCatchAll xmlns="10ee69e4-b7d2-4ffb-a3c4-e40572c9d17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7B0ABB0BD2C44EAAE0A8A4F98D3B89" ma:contentTypeVersion="15" ma:contentTypeDescription="Utwórz nowy dokument." ma:contentTypeScope="" ma:versionID="e916d145988a7b734ba2acf88b4ba0a9">
  <xsd:schema xmlns:xsd="http://www.w3.org/2001/XMLSchema" xmlns:xs="http://www.w3.org/2001/XMLSchema" xmlns:p="http://schemas.microsoft.com/office/2006/metadata/properties" xmlns:ns2="b5dc6e37-7015-484f-87eb-7be4b17b33bc" xmlns:ns3="10ee69e4-b7d2-4ffb-a3c4-e40572c9d17d" targetNamespace="http://schemas.microsoft.com/office/2006/metadata/properties" ma:root="true" ma:fieldsID="2ee6c0a83f48b72dd8074d11fd7e2564" ns2:_="" ns3:_="">
    <xsd:import namespace="b5dc6e37-7015-484f-87eb-7be4b17b33bc"/>
    <xsd:import namespace="10ee69e4-b7d2-4ffb-a3c4-e40572c9d1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dc6e37-7015-484f-87eb-7be4b17b3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Tagi obrazów" ma:readOnly="false" ma:fieldId="{5cf76f15-5ced-4ddc-b409-7134ff3c332f}" ma:taxonomyMulti="true" ma:sspId="e835e703-0ab1-479c-86ae-40704161ae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e69e4-b7d2-4ffb-a3c4-e40572c9d17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45f2e76-8af0-47b1-9963-0911b928fc46}" ma:internalName="TaxCatchAll" ma:showField="CatchAllData" ma:web="10ee69e4-b7d2-4ffb-a3c4-e40572c9d1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b5dc6e37-7015-484f-87eb-7be4b17b33b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10ee69e4-b7d2-4ffb-a3c4-e40572c9d17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2A27C3-1EEE-4171-B202-F8189EC85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dc6e37-7015-484f-87eb-7be4b17b33bc"/>
    <ds:schemaRef ds:uri="10ee69e4-b7d2-4ffb-a3c4-e40572c9d1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226</Words>
  <Application>Microsoft Office PowerPoint</Application>
  <PresentationFormat>Panoramiczny</PresentationFormat>
  <Paragraphs>31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9</cp:revision>
  <dcterms:created xsi:type="dcterms:W3CDTF">2017-01-27T12:50:17Z</dcterms:created>
  <dcterms:modified xsi:type="dcterms:W3CDTF">2022-05-23T12:14:57Z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0x010100617B0ABB0BD2C44EAAE0A8A4F98D3B89</vt:lpwstr>
  </property>
  <property fmtid="{D5CDD505-2E9C-101B-9397-08002B2CF9AE}" pid="3" name="MediaServiceImageTags">
    <vt:lpwstr/>
  </property>
</Properties>
</file>