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1" r:id="rId9"/>
    <p:sldId id="272" r:id="rId10"/>
    <p:sldId id="266" r:id="rId11"/>
    <p:sldId id="267" r:id="rId12"/>
    <p:sldId id="268" r:id="rId13"/>
    <p:sldId id="263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30C91B-2787-4DDC-B882-06498F023579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5EB726-8A59-4A5A-91C9-08B738118505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5EB726-8A59-4A5A-91C9-08B738118505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FF44E9-CF89-4CF5-B82D-63ED3CE83C65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6AE95-27FB-4BF6-9CE0-5F15A54EA508}" type="datetimeFigureOut">
              <a:rPr lang="pl-PL" smtClean="0"/>
              <a:pPr/>
              <a:t>2019-10-22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E51F0-6885-493D-9D3C-DDD6118A9F9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jpe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2.xml"/><Relationship Id="rId4" Type="http://schemas.openxmlformats.org/officeDocument/2006/relationships/slide" Target="slide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Metody poskramiania zwierząt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Poskramianie zwierząt</a:t>
            </a:r>
            <a:r>
              <a:rPr lang="pl-PL" dirty="0"/>
              <a:t>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l-PL" dirty="0" smtClean="0"/>
              <a:t>    Zabieg </a:t>
            </a:r>
            <a:r>
              <a:rPr lang="pl-PL" dirty="0"/>
              <a:t>polegający na obezwładnieniu zwierzęcia, w celu przeprowadzenia badań lub zabiegów leczniczych lub profilaktycznych. Bez dobrego unieruchomienia zwierzęcia, wykonywanie wielu czynności byłoby niemożliwe. Poskramianie chroni przed nieszczęśliwymi wypadkami. Zwykle powinno się zaczynać poskramianie od sposobów najprostszych.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Poskramianie koni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- za pomocą poskromu</a:t>
            </a:r>
          </a:p>
          <a:p>
            <a:r>
              <a:rPr lang="pl-PL" dirty="0"/>
              <a:t> - zakładanie </a:t>
            </a:r>
            <a:r>
              <a:rPr lang="pl-PL" dirty="0" smtClean="0"/>
              <a:t>uzdy</a:t>
            </a:r>
            <a:endParaRPr lang="pl-PL" dirty="0"/>
          </a:p>
          <a:p>
            <a:r>
              <a:rPr lang="pl-PL" dirty="0"/>
              <a:t>- trzymanie za uszy </a:t>
            </a:r>
          </a:p>
          <a:p>
            <a:r>
              <a:rPr lang="pl-PL" dirty="0"/>
              <a:t>- zakładanie kaptura na głowę </a:t>
            </a:r>
          </a:p>
          <a:p>
            <a:r>
              <a:rPr lang="pl-PL" dirty="0"/>
              <a:t>- zakładanie </a:t>
            </a:r>
            <a:r>
              <a:rPr lang="pl-PL" dirty="0" err="1" smtClean="0"/>
              <a:t>dutki</a:t>
            </a:r>
            <a:r>
              <a:rPr lang="pl-PL" dirty="0" smtClean="0"/>
              <a:t> </a:t>
            </a:r>
            <a:r>
              <a:rPr lang="pl-PL" dirty="0"/>
              <a:t>(ma szerokie zastosowanie przy poskramianiu koni, dwa rodzaje </a:t>
            </a:r>
            <a:r>
              <a:rPr lang="pl-PL" dirty="0" err="1"/>
              <a:t>dutki</a:t>
            </a:r>
            <a:r>
              <a:rPr lang="pl-PL" dirty="0"/>
              <a:t>: dwa kawałki drewna połączone sznurkiem lub jeden kawałek z pętlą, za pomocą </a:t>
            </a:r>
            <a:r>
              <a:rPr lang="pl-PL" dirty="0" err="1"/>
              <a:t>dutki</a:t>
            </a:r>
            <a:r>
              <a:rPr lang="pl-PL" dirty="0"/>
              <a:t> sprawiając ból zwierzęciu odwracamy uwagę od wykonywanego zabiegu). Nie u wszystkich zwierząt </a:t>
            </a:r>
            <a:r>
              <a:rPr lang="pl-PL" dirty="0" err="1"/>
              <a:t>dutka</a:t>
            </a:r>
            <a:r>
              <a:rPr lang="pl-PL" dirty="0"/>
              <a:t> daje dobre rezultaty. 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pl-PL" dirty="0" smtClean="0"/>
              <a:t>podnoszenie kończyny przedniej </a:t>
            </a:r>
          </a:p>
          <a:p>
            <a:r>
              <a:rPr lang="pl-PL" dirty="0" smtClean="0"/>
              <a:t>- podnosząc kończynę stajemy na wysokości barku, jedną ręką zmieniamy ciężar ciała zwierzęcia, a drugą chwytamy i unosimy do góry. Kończynę trzymamy w sposób delikatny, można również pęcinę obwiązać liną i przerzucić linę przez grzbiet. </a:t>
            </a:r>
          </a:p>
          <a:p>
            <a:r>
              <a:rPr lang="pl-PL" dirty="0" smtClean="0"/>
              <a:t>- podnoszenie kończyny tylnej </a:t>
            </a:r>
          </a:p>
          <a:p>
            <a:r>
              <a:rPr lang="pl-PL" dirty="0" smtClean="0"/>
              <a:t>- podnosząc kończynę tylną stajemy na wysokości zadu konia, opierając konia zmieniamy jego ciężar na drugą kończynę, chwytamy w okolicy pęciny, podciągamy ją do góry opierając na udzie</a:t>
            </a:r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2014-04-08 21.51.3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044" y="1600200"/>
            <a:ext cx="603591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Dutka zakładana na nos lub ucho</a:t>
            </a:r>
            <a:endParaRPr lang="pl-PL" dirty="0"/>
          </a:p>
        </p:txBody>
      </p:sp>
      <p:pic>
        <p:nvPicPr>
          <p:cNvPr id="4" name="Symbol zastępczy zawartości 3" descr="2014-04-08 21.51.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044" y="1600200"/>
            <a:ext cx="6035911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Poskramianie bydła</a:t>
            </a:r>
            <a:br>
              <a:rPr lang="pl-PL" b="1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dirty="0" smtClean="0"/>
              <a:t>Bydło na ogół nie sprawia trudności przy badaniu, niebezpieczne mogą okazać się buhaje. Z metod ułatwiających badanie stosuje się najczęściej:</a:t>
            </a:r>
          </a:p>
          <a:p>
            <a:pPr>
              <a:buNone/>
            </a:pPr>
            <a:endParaRPr lang="pl-PL" dirty="0" smtClean="0"/>
          </a:p>
          <a:p>
            <a:r>
              <a:rPr lang="pl-PL" dirty="0" smtClean="0"/>
              <a:t>Unieruchamianie </a:t>
            </a:r>
            <a:r>
              <a:rPr lang="pl-PL" dirty="0"/>
              <a:t>krów w pozycji stojącej: unieruchamianie krowy ręcznie: podchodzimy do zwierzęcia z boku, jedną ręką chwytamy za róg zwierzęcia, a drugą chwyta się za przegrodę nosową. </a:t>
            </a:r>
          </a:p>
          <a:p>
            <a:r>
              <a:rPr lang="pl-PL" dirty="0"/>
              <a:t>- zakładanie na przegrodę nosową kleszczy </a:t>
            </a:r>
            <a:r>
              <a:rPr lang="pl-PL" dirty="0" err="1"/>
              <a:t>Harmsa</a:t>
            </a:r>
            <a:r>
              <a:rPr lang="pl-PL" dirty="0"/>
              <a:t> </a:t>
            </a:r>
          </a:p>
          <a:p>
            <a:r>
              <a:rPr lang="pl-PL" dirty="0"/>
              <a:t>- zakładanie na przegrodę nosową pierścieni, czyli kółek; kółka zakładamy u buhajów przebijając przegrodę nosową, do kółka zakładamy </a:t>
            </a:r>
            <a:r>
              <a:rPr lang="pl-PL" dirty="0" smtClean="0"/>
              <a:t>drążek.</a:t>
            </a:r>
          </a:p>
          <a:p>
            <a:r>
              <a:rPr lang="pl-PL" dirty="0" smtClean="0"/>
              <a:t>Trzymanie za rogi i żuchwę </a:t>
            </a:r>
          </a:p>
          <a:p>
            <a:r>
              <a:rPr lang="pl-PL" dirty="0" smtClean="0"/>
              <a:t>Trzymanie za rogi i nos </a:t>
            </a:r>
          </a:p>
          <a:p>
            <a:r>
              <a:rPr lang="pl-PL" dirty="0" smtClean="0"/>
              <a:t>Trzymanie jedną ręką za fałd kolanowy </a:t>
            </a:r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71472" y="857232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pl-PL" dirty="0" smtClean="0"/>
              <a:t>- nakładanie pętli na szczękę i żuchwę </a:t>
            </a:r>
          </a:p>
          <a:p>
            <a:r>
              <a:rPr lang="pl-PL" dirty="0" smtClean="0"/>
              <a:t>- przywiązywanie głowy do słupa lub drzewa</a:t>
            </a:r>
          </a:p>
          <a:p>
            <a:r>
              <a:rPr lang="pl-PL" dirty="0" smtClean="0"/>
              <a:t>Przekładanie ogona między nogami, okręcając go wokół stawu skokowego </a:t>
            </a:r>
          </a:p>
          <a:p>
            <a:r>
              <a:rPr lang="pl-PL" dirty="0" smtClean="0"/>
              <a:t>- unieruchamianie kończyn: a) podnoszenie kończyny piersiowej b) unieruchomienie kończyn za pomocą drążków c) zastosowanie </a:t>
            </a:r>
            <a:r>
              <a:rPr lang="pl-PL" dirty="0" err="1" smtClean="0"/>
              <a:t>dutki</a:t>
            </a:r>
            <a:r>
              <a:rPr lang="pl-PL" dirty="0" smtClean="0"/>
              <a:t> kończynowej na ścięgno Achillesa d) związanie obydwu kończyn tylnych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ymbol zastępczy zawartości 5" descr="2014-04-08 21.51.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30779" t="1578" r="14766"/>
          <a:stretch>
            <a:fillRect/>
          </a:stretch>
        </p:blipFill>
        <p:spPr>
          <a:xfrm>
            <a:off x="142844" y="500042"/>
            <a:ext cx="3179569" cy="4310052"/>
          </a:xfrm>
        </p:spPr>
      </p:pic>
      <p:pic>
        <p:nvPicPr>
          <p:cNvPr id="7" name="Obraz 6" descr="pos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372" y="142852"/>
            <a:ext cx="4208533" cy="3143248"/>
          </a:xfrm>
          <a:prstGeom prst="rect">
            <a:avLst/>
          </a:prstGeom>
        </p:spPr>
      </p:pic>
      <p:pic>
        <p:nvPicPr>
          <p:cNvPr id="8" name="Obraz 7" descr="po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06" y="3000372"/>
            <a:ext cx="4856357" cy="368143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Poskramianie świń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/>
              <a:t>     Szczególnie ostrożnie należy postępować badając stare knury lub maciory z prosiętami, które  mogą być niebezpieczne. Często świnie łatwo dają się badać, gdyż drapie się je po grzbiecie lub za uszami. Nie należy badać lub przeprowadzać zabiegów w obecności macior.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Ze środków poskramiających można zastosować:</a:t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pl-PL" dirty="0" smtClean="0"/>
              <a:t>Kleszcze  Michalika</a:t>
            </a:r>
          </a:p>
          <a:p>
            <a:pPr marL="514350" indent="-514350">
              <a:buAutoNum type="arabicParenR"/>
            </a:pPr>
            <a:r>
              <a:rPr lang="pl-PL" dirty="0" smtClean="0"/>
              <a:t>Poskramiacz dla świń</a:t>
            </a:r>
          </a:p>
          <a:p>
            <a:pPr marL="514350" indent="-514350">
              <a:buAutoNum type="arabicParenR"/>
            </a:pPr>
            <a:r>
              <a:rPr lang="pl-PL" dirty="0" smtClean="0"/>
              <a:t>Pętle z powroza </a:t>
            </a:r>
          </a:p>
          <a:p>
            <a:pPr marL="514350" indent="-514350">
              <a:buAutoNum type="arabicParenR"/>
            </a:pPr>
            <a:r>
              <a:rPr lang="pl-PL" dirty="0" smtClean="0"/>
              <a:t>Odwróconą ławkę</a:t>
            </a:r>
          </a:p>
          <a:p>
            <a:pPr marL="514350" indent="-514350">
              <a:buAutoNum type="arabicParenR"/>
            </a:pPr>
            <a:r>
              <a:rPr lang="pl-PL" dirty="0" smtClean="0"/>
              <a:t>Środki farmakologiczne:</a:t>
            </a:r>
          </a:p>
          <a:p>
            <a:pPr marL="514350" indent="-514350">
              <a:buNone/>
            </a:pPr>
            <a:r>
              <a:rPr lang="pl-PL" dirty="0" smtClean="0"/>
              <a:t>-</a:t>
            </a:r>
            <a:r>
              <a:rPr lang="pl-PL" dirty="0" err="1" smtClean="0"/>
              <a:t>vetbutal</a:t>
            </a:r>
            <a:endParaRPr lang="pl-PL" dirty="0" smtClean="0"/>
          </a:p>
          <a:p>
            <a:pPr marL="514350" indent="-514350">
              <a:buNone/>
            </a:pPr>
            <a:r>
              <a:rPr lang="pl-PL" dirty="0" smtClean="0"/>
              <a:t>-</a:t>
            </a:r>
            <a:r>
              <a:rPr lang="pl-PL" dirty="0" err="1" smtClean="0"/>
              <a:t>trankwilina</a:t>
            </a:r>
            <a:endParaRPr lang="pl-PL" dirty="0" smtClean="0"/>
          </a:p>
          <a:p>
            <a:pPr marL="514350" indent="-514350">
              <a:buNone/>
            </a:pPr>
            <a:r>
              <a:rPr lang="pl-PL" dirty="0" smtClean="0"/>
              <a:t>-</a:t>
            </a:r>
            <a:r>
              <a:rPr lang="pl-PL" dirty="0" err="1" smtClean="0"/>
              <a:t>stersnil</a:t>
            </a: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Obraz 3" descr="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7752" y="3000372"/>
            <a:ext cx="3858598" cy="3273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 descr="2014-04-08 21.52.2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1838" t="17923"/>
          <a:stretch>
            <a:fillRect/>
          </a:stretch>
        </p:blipFill>
        <p:spPr>
          <a:xfrm rot="5400000">
            <a:off x="547006" y="953136"/>
            <a:ext cx="7264170" cy="507209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ph idx="1"/>
          </p:nvPr>
        </p:nvGraphicFramePr>
        <p:xfrm>
          <a:off x="142875" y="357188"/>
          <a:ext cx="4256088" cy="4525962"/>
        </p:xfrm>
        <a:graphic>
          <a:graphicData uri="http://schemas.openxmlformats.org/presentationml/2006/ole">
            <p:oleObj spid="_x0000_s1026" r:id="rId4" imgW="4426200" imgH="4706640" progId="">
              <p:embed/>
            </p:oleObj>
          </a:graphicData>
        </a:graphic>
      </p:graphicFrame>
      <p:sp>
        <p:nvSpPr>
          <p:cNvPr id="6" name="pole tekstowe 5"/>
          <p:cNvSpPr txBox="1"/>
          <p:nvPr/>
        </p:nvSpPr>
        <p:spPr>
          <a:xfrm>
            <a:off x="1785918" y="5286388"/>
            <a:ext cx="2403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Klucz nosowy dla bydła </a:t>
            </a:r>
            <a:endParaRPr lang="pl-PL" dirty="0"/>
          </a:p>
        </p:txBody>
      </p:sp>
      <p:pic>
        <p:nvPicPr>
          <p:cNvPr id="7" name="Obraz 6" descr="2014-04-08 21.52.11.jpg"/>
          <p:cNvPicPr>
            <a:picLocks noChangeAspect="1"/>
          </p:cNvPicPr>
          <p:nvPr/>
        </p:nvPicPr>
        <p:blipFill>
          <a:blip r:embed="rId5" cstate="print"/>
          <a:srcRect t="9091" r="61818"/>
          <a:stretch>
            <a:fillRect/>
          </a:stretch>
        </p:blipFill>
        <p:spPr>
          <a:xfrm>
            <a:off x="5286380" y="571480"/>
            <a:ext cx="3000396" cy="535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METODY POSKRAMIANIA PSÓW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2" action="ppaction://hlinksldjump"/>
              </a:rPr>
              <a:t>1)Pętla na kufę</a:t>
            </a:r>
            <a:endParaRPr lang="pl-PL" dirty="0" smtClean="0"/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3" action="ppaction://hlinksldjump"/>
              </a:rPr>
              <a:t>2)Kaganiec</a:t>
            </a:r>
            <a:endParaRPr lang="pl-PL" dirty="0" smtClean="0"/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4" action="ppaction://hlinksldjump"/>
              </a:rPr>
              <a:t>3)Podwójna smycz</a:t>
            </a:r>
            <a:endParaRPr lang="pl-PL" dirty="0" smtClean="0"/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5" action="ppaction://hlinksldjump"/>
              </a:rPr>
              <a:t>4)Przeciągniecie smyczy pod drzwiami</a:t>
            </a: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5400" b="1" dirty="0" smtClean="0"/>
              <a:t>PĘTLA NA KUFĘ</a:t>
            </a:r>
            <a:endParaRPr lang="pl-PL" sz="5400" b="1" dirty="0"/>
          </a:p>
        </p:txBody>
      </p:sp>
      <p:pic>
        <p:nvPicPr>
          <p:cNvPr id="1026" name="Picture 2" descr="C:\Users\Administrator\Desktop\KURS RATOWNIK ZWIERZĄT\ZDJĘCIA\zdjęcia wet\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214554"/>
            <a:ext cx="2900922" cy="2643206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</p:pic>
      <p:pic>
        <p:nvPicPr>
          <p:cNvPr id="1027" name="Picture 3" descr="C:\Users\Administrator\Desktop\KURS RATOWNIK ZWIERZĄT\ZDJĘCIA\zdjęcia wet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214554"/>
            <a:ext cx="2841819" cy="264320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028" name="Picture 4" descr="C:\Users\Administrator\Desktop\KURS RATOWNIK ZWIERZĄT\ZDJĘCIA\zdjęcia wet\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214554"/>
            <a:ext cx="2718630" cy="264320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600" b="1" dirty="0" smtClean="0"/>
              <a:t>KAGANIEC</a:t>
            </a:r>
            <a:endParaRPr lang="pl-PL" sz="6600" b="1" dirty="0"/>
          </a:p>
        </p:txBody>
      </p:sp>
      <p:pic>
        <p:nvPicPr>
          <p:cNvPr id="2050" name="Picture 2" descr="C:\Users\Administrator\Desktop\KURS RATOWNIK ZWIERZĄT\ZDJĘCIA\zdjęcia wet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1643050"/>
            <a:ext cx="4860309" cy="45259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600" b="1" dirty="0" smtClean="0"/>
              <a:t>PODWÓJNA SMYCZ</a:t>
            </a:r>
            <a:endParaRPr lang="pl-PL" sz="6600" b="1" dirty="0"/>
          </a:p>
        </p:txBody>
      </p:sp>
      <p:pic>
        <p:nvPicPr>
          <p:cNvPr id="3074" name="Picture 2" descr="C:\Users\Administrator\Desktop\KURS RATOWNIK ZWIERZĄT\ZDJĘCIA\zdjęcia wet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000240"/>
            <a:ext cx="4537786" cy="42882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r>
              <a:rPr lang="pl-PL" sz="4800" b="1" dirty="0" smtClean="0"/>
              <a:t>PRZECIĄGNIĘCIE SMYCZY POD DRZWIAMI</a:t>
            </a:r>
            <a:endParaRPr lang="pl-PL" sz="4800" b="1" dirty="0"/>
          </a:p>
        </p:txBody>
      </p:sp>
      <p:pic>
        <p:nvPicPr>
          <p:cNvPr id="4098" name="Picture 2" descr="C:\Users\Administrator\Desktop\KURS RATOWNIK ZWIERZĄT\ZDJĘCIA\zdjęcia wet\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071679"/>
            <a:ext cx="4429156" cy="435233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 smtClean="0"/>
              <a:t>METODY POSKRAMIANIA KOTÓW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158" y="1643050"/>
            <a:ext cx="8229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2" action="ppaction://hlinksldjump"/>
              </a:rPr>
              <a:t>1)Silny chwyt kota za kark </a:t>
            </a:r>
            <a:endParaRPr lang="pl-PL" dirty="0" smtClean="0"/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/>
              <a:t>2)Unieruchomienie za pomocą ręcznika</a:t>
            </a:r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3" action="ppaction://hlinksldjump"/>
              </a:rPr>
              <a:t>3)Użycie chwytaka dla kotów</a:t>
            </a:r>
            <a:endParaRPr lang="pl-PL" dirty="0" smtClean="0"/>
          </a:p>
          <a:p>
            <a:pPr marL="514350" indent="-514350">
              <a:buNone/>
            </a:pPr>
            <a:endParaRPr lang="pl-PL" dirty="0" smtClean="0"/>
          </a:p>
          <a:p>
            <a:pPr marL="514350" indent="-514350">
              <a:buNone/>
            </a:pPr>
            <a:r>
              <a:rPr lang="pl-PL" dirty="0" smtClean="0">
                <a:hlinkClick r:id="rId4" action="ppaction://hlinksldjump"/>
              </a:rPr>
              <a:t>4)Torba iniekcyjna </a:t>
            </a:r>
            <a:r>
              <a:rPr lang="pl-PL" dirty="0" smtClean="0"/>
              <a:t>lub </a:t>
            </a:r>
            <a:r>
              <a:rPr lang="pl-PL" dirty="0" smtClean="0">
                <a:hlinkClick r:id="rId5" action="ppaction://hlinksldjump"/>
              </a:rPr>
              <a:t>klatka zabiegowa</a:t>
            </a:r>
            <a:endParaRPr lang="pl-PL" dirty="0" smtClean="0"/>
          </a:p>
          <a:p>
            <a:pPr marL="514350" indent="-514350">
              <a:buAutoNum type="arabicParenR"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/>
          </a:bodyPr>
          <a:lstStyle/>
          <a:p>
            <a:r>
              <a:rPr lang="pl-PL" sz="6600" b="1" dirty="0" smtClean="0"/>
              <a:t>CHWYT KOTA ZA KARK</a:t>
            </a:r>
            <a:endParaRPr lang="pl-PL" sz="6600" b="1" dirty="0"/>
          </a:p>
        </p:txBody>
      </p:sp>
      <p:pic>
        <p:nvPicPr>
          <p:cNvPr id="4" name="Symbol zastępczy zawartości 3" descr="http://www.jokot.pl/files/250/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000240"/>
            <a:ext cx="3214710" cy="442915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600" b="1" dirty="0" smtClean="0"/>
              <a:t>TORBA INIEKCYJNA</a:t>
            </a:r>
            <a:endParaRPr lang="pl-PL" sz="6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4" name="Obraz 3" descr="Znalezione obrazy dla zapytania UNIERUCHOMIENIE KOTA ZA POMOCA RĘCZNIKA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857364"/>
            <a:ext cx="6929486" cy="435771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>
            <a:normAutofit/>
          </a:bodyPr>
          <a:lstStyle/>
          <a:p>
            <a:r>
              <a:rPr lang="pl-PL" sz="6600" b="1" dirty="0" smtClean="0"/>
              <a:t>KLATKA ZABIEGOWA</a:t>
            </a:r>
            <a:endParaRPr lang="pl-PL" sz="6600" b="1" dirty="0"/>
          </a:p>
        </p:txBody>
      </p:sp>
      <p:pic>
        <p:nvPicPr>
          <p:cNvPr id="4" name="Symbol zastępczy zawartości 3" descr="http://megavet.eu/files/0/4/6/img_c57ce27c-3fa0-4624-8913-dce59929cf16_o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857364"/>
            <a:ext cx="4320520" cy="45259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6600" b="1" dirty="0" smtClean="0"/>
              <a:t>CHWYTAK DLA KOTÓW</a:t>
            </a:r>
            <a:endParaRPr lang="pl-PL" sz="6600" b="1" dirty="0"/>
          </a:p>
        </p:txBody>
      </p:sp>
      <p:pic>
        <p:nvPicPr>
          <p:cNvPr id="4" name="Symbol zastępczy zawartości 3" descr="http://www.kruuse.com/pimages/kru/medium/273/080/27308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071678"/>
            <a:ext cx="485778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6600" b="1" dirty="0" smtClean="0"/>
              <a:t>TRANSPORTOWANIE ZWIERZĄT</a:t>
            </a:r>
            <a:endParaRPr lang="pl-PL" sz="66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Symbol zastępczy zawartości 3" descr="http://www.nasze-zwierzaki.info/ms-admin/images/1939/widgets/12139470493_79315b2ee8_z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6" y="214290"/>
            <a:ext cx="5572164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</TotalTime>
  <Words>489</Words>
  <Application>Microsoft Office PowerPoint</Application>
  <PresentationFormat>Pokaz na ekranie (4:3)</PresentationFormat>
  <Paragraphs>68</Paragraphs>
  <Slides>25</Slides>
  <Notes>2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0</vt:i4>
      </vt:variant>
      <vt:variant>
        <vt:lpstr>Tytuły slajdów</vt:lpstr>
      </vt:variant>
      <vt:variant>
        <vt:i4>25</vt:i4>
      </vt:variant>
    </vt:vector>
  </HeadingPairs>
  <TitlesOfParts>
    <vt:vector size="26" baseType="lpstr">
      <vt:lpstr>Motyw pakietu Office</vt:lpstr>
      <vt:lpstr>Metody poskramiania zwierząt</vt:lpstr>
      <vt:lpstr>Poskramianie zwierząt </vt:lpstr>
      <vt:lpstr>Poskramianie koni</vt:lpstr>
      <vt:lpstr>Slajd 4</vt:lpstr>
      <vt:lpstr>Slajd 5</vt:lpstr>
      <vt:lpstr>Dutka zakładana na nos lub ucho</vt:lpstr>
      <vt:lpstr>Poskramianie bydła </vt:lpstr>
      <vt:lpstr>Slajd 8</vt:lpstr>
      <vt:lpstr>Slajd 9</vt:lpstr>
      <vt:lpstr>Poskramianie świń</vt:lpstr>
      <vt:lpstr>Ze środków poskramiających można zastosować: </vt:lpstr>
      <vt:lpstr>Slajd 12</vt:lpstr>
      <vt:lpstr>Slajd 13</vt:lpstr>
      <vt:lpstr>METODY POSKRAMIANIA PSÓW</vt:lpstr>
      <vt:lpstr>PĘTLA NA KUFĘ</vt:lpstr>
      <vt:lpstr>KAGANIEC</vt:lpstr>
      <vt:lpstr>PODWÓJNA SMYCZ</vt:lpstr>
      <vt:lpstr>PRZECIĄGNIĘCIE SMYCZY POD DRZWIAMI</vt:lpstr>
      <vt:lpstr>METODY POSKRAMIANIA KOTÓW</vt:lpstr>
      <vt:lpstr>CHWYT KOTA ZA KARK</vt:lpstr>
      <vt:lpstr>TORBA INIEKCYJNA</vt:lpstr>
      <vt:lpstr>KLATKA ZABIEGOWA</vt:lpstr>
      <vt:lpstr>CHWYTAK DLA KOTÓW</vt:lpstr>
      <vt:lpstr>TRANSPORTOWANIE ZWIERZĄT</vt:lpstr>
      <vt:lpstr>Slajd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Metody poskramiania zwierząt</dc:title>
  <dc:creator>Wiktor Dobrzyński</dc:creator>
  <cp:lastModifiedBy>User</cp:lastModifiedBy>
  <cp:revision>10</cp:revision>
  <dcterms:created xsi:type="dcterms:W3CDTF">2014-04-09T20:41:43Z</dcterms:created>
  <dcterms:modified xsi:type="dcterms:W3CDTF">2019-10-22T05:42:58Z</dcterms:modified>
</cp:coreProperties>
</file>