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79" r:id="rId1"/>
  </p:sldMasterIdLst>
  <p:notesMasterIdLst>
    <p:notesMasterId r:id="rId12"/>
  </p:notesMasterIdLst>
  <p:handoutMasterIdLst>
    <p:handoutMasterId r:id="rId13"/>
  </p:handoutMasterIdLst>
  <p:sldIdLst>
    <p:sldId id="1347" r:id="rId2"/>
    <p:sldId id="1806" r:id="rId3"/>
    <p:sldId id="1831" r:id="rId4"/>
    <p:sldId id="1799" r:id="rId5"/>
    <p:sldId id="1796" r:id="rId6"/>
    <p:sldId id="1832" r:id="rId7"/>
    <p:sldId id="1798" r:id="rId8"/>
    <p:sldId id="1786" r:id="rId9"/>
    <p:sldId id="1819" r:id="rId10"/>
    <p:sldId id="1833" r:id="rId11"/>
  </p:sldIdLst>
  <p:sldSz cx="12192000" cy="6858000"/>
  <p:notesSz cx="9994900" cy="6883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168">
          <p15:clr>
            <a:srgbClr val="A4A3A4"/>
          </p15:clr>
        </p15:guide>
        <p15:guide id="2" pos="3149">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5555"/>
    <a:srgbClr val="CFF1EF"/>
    <a:srgbClr val="30A19A"/>
    <a:srgbClr val="58595B"/>
    <a:srgbClr val="2DA19A"/>
    <a:srgbClr val="898989"/>
    <a:srgbClr val="FF00FF"/>
    <a:srgbClr val="35B1A8"/>
    <a:srgbClr val="34AEA5"/>
    <a:srgbClr val="48C8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39" autoAdjust="0"/>
    <p:restoredTop sz="93924" autoAdjust="0"/>
  </p:normalViewPr>
  <p:slideViewPr>
    <p:cSldViewPr>
      <p:cViewPr varScale="1">
        <p:scale>
          <a:sx n="76" d="100"/>
          <a:sy n="76" d="100"/>
        </p:scale>
        <p:origin x="120" y="606"/>
      </p:cViewPr>
      <p:guideLst>
        <p:guide orient="horz" pos="2160"/>
        <p:guide pos="3840"/>
      </p:guideLst>
    </p:cSldViewPr>
  </p:slideViewPr>
  <p:outlineViewPr>
    <p:cViewPr>
      <p:scale>
        <a:sx n="33" d="100"/>
        <a:sy n="33" d="100"/>
      </p:scale>
      <p:origin x="0" y="5448"/>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113" d="100"/>
          <a:sy n="113" d="100"/>
        </p:scale>
        <p:origin x="-1500" y="-102"/>
      </p:cViewPr>
      <p:guideLst>
        <p:guide orient="horz" pos="2168"/>
        <p:guide pos="3149"/>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diagrams/_rels/data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4.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846E40-C720-41BB-B6D8-9733C3545AEB}" type="doc">
      <dgm:prSet loTypeId="urn:microsoft.com/office/officeart/2005/8/layout/chevron1" loCatId="process" qsTypeId="urn:microsoft.com/office/officeart/2005/8/quickstyle/simple1" qsCatId="simple" csTypeId="urn:microsoft.com/office/officeart/2005/8/colors/colorful5" csCatId="colorful" phldr="1"/>
      <dgm:spPr/>
    </dgm:pt>
    <dgm:pt modelId="{73086052-957E-4869-B541-6CB97F3C09D7}">
      <dgm:prSet phldrT="[Text]" custT="1"/>
      <dgm:spPr/>
      <dgm:t>
        <a:bodyPr/>
        <a:lstStyle/>
        <a:p>
          <a:r>
            <a:rPr lang="en-US" sz="1800" dirty="0"/>
            <a:t>Feasibility</a:t>
          </a:r>
        </a:p>
      </dgm:t>
    </dgm:pt>
    <dgm:pt modelId="{03DCA15C-24E7-4EB2-AE82-8F8777C87DF3}" type="parTrans" cxnId="{48A2F071-5026-4759-A242-40E896422429}">
      <dgm:prSet/>
      <dgm:spPr/>
      <dgm:t>
        <a:bodyPr/>
        <a:lstStyle/>
        <a:p>
          <a:endParaRPr lang="en-US" sz="1600"/>
        </a:p>
      </dgm:t>
    </dgm:pt>
    <dgm:pt modelId="{05539A7F-18BB-4783-9F40-54B5FFEF9440}" type="sibTrans" cxnId="{48A2F071-5026-4759-A242-40E896422429}">
      <dgm:prSet/>
      <dgm:spPr/>
      <dgm:t>
        <a:bodyPr/>
        <a:lstStyle/>
        <a:p>
          <a:endParaRPr lang="en-US" sz="1600"/>
        </a:p>
      </dgm:t>
    </dgm:pt>
    <dgm:pt modelId="{C7208E87-A1FF-44EB-89A6-600206EDE65C}">
      <dgm:prSet phldrT="[Text]" custT="1"/>
      <dgm:spPr/>
      <dgm:t>
        <a:bodyPr/>
        <a:lstStyle/>
        <a:p>
          <a:r>
            <a:rPr lang="en-US" sz="1800" dirty="0"/>
            <a:t>Design</a:t>
          </a:r>
        </a:p>
      </dgm:t>
    </dgm:pt>
    <dgm:pt modelId="{4389E39E-7904-43D2-B7E0-5C5DCC320F73}" type="parTrans" cxnId="{4B12E023-BA6A-4CC9-A6DD-1B40EE40D79C}">
      <dgm:prSet/>
      <dgm:spPr/>
      <dgm:t>
        <a:bodyPr/>
        <a:lstStyle/>
        <a:p>
          <a:endParaRPr lang="en-US" sz="1600"/>
        </a:p>
      </dgm:t>
    </dgm:pt>
    <dgm:pt modelId="{A840D9C5-D598-410F-919E-1750B3C79F55}" type="sibTrans" cxnId="{4B12E023-BA6A-4CC9-A6DD-1B40EE40D79C}">
      <dgm:prSet/>
      <dgm:spPr/>
      <dgm:t>
        <a:bodyPr/>
        <a:lstStyle/>
        <a:p>
          <a:endParaRPr lang="en-US" sz="1600"/>
        </a:p>
      </dgm:t>
    </dgm:pt>
    <dgm:pt modelId="{4EEF6189-181B-4813-A190-0DAC7871BA0C}">
      <dgm:prSet phldrT="[Text]" custT="1"/>
      <dgm:spPr/>
      <dgm:t>
        <a:bodyPr/>
        <a:lstStyle/>
        <a:p>
          <a:r>
            <a:rPr lang="en-US" sz="1800" dirty="0"/>
            <a:t>Operation</a:t>
          </a:r>
        </a:p>
      </dgm:t>
    </dgm:pt>
    <dgm:pt modelId="{D906F57F-49E7-4B99-A9AF-79FF23E95FBD}" type="parTrans" cxnId="{FF9A6525-D940-4E40-89DF-8C8154D87FC4}">
      <dgm:prSet/>
      <dgm:spPr/>
      <dgm:t>
        <a:bodyPr/>
        <a:lstStyle/>
        <a:p>
          <a:endParaRPr lang="en-US" sz="1600"/>
        </a:p>
      </dgm:t>
    </dgm:pt>
    <dgm:pt modelId="{6294767F-0626-4020-AC30-61152AAC7517}" type="sibTrans" cxnId="{FF9A6525-D940-4E40-89DF-8C8154D87FC4}">
      <dgm:prSet/>
      <dgm:spPr/>
      <dgm:t>
        <a:bodyPr/>
        <a:lstStyle/>
        <a:p>
          <a:endParaRPr lang="en-US" sz="1600"/>
        </a:p>
      </dgm:t>
    </dgm:pt>
    <dgm:pt modelId="{571DCD15-CFF4-403C-AB7F-945E5F068C33}">
      <dgm:prSet phldrT="[Text]" custT="1"/>
      <dgm:spPr/>
      <dgm:t>
        <a:bodyPr/>
        <a:lstStyle/>
        <a:p>
          <a:r>
            <a:rPr lang="en-US" sz="1800" dirty="0"/>
            <a:t>Pre-design</a:t>
          </a:r>
        </a:p>
      </dgm:t>
    </dgm:pt>
    <dgm:pt modelId="{8D716FE3-D35B-4BBB-88E3-DE45CA45D808}" type="parTrans" cxnId="{A10F0793-86EC-4CBF-B214-9778FBD70164}">
      <dgm:prSet/>
      <dgm:spPr/>
      <dgm:t>
        <a:bodyPr/>
        <a:lstStyle/>
        <a:p>
          <a:endParaRPr lang="en-US" sz="1600"/>
        </a:p>
      </dgm:t>
    </dgm:pt>
    <dgm:pt modelId="{81E41208-14B7-40F9-A2EB-51C5C711399C}" type="sibTrans" cxnId="{A10F0793-86EC-4CBF-B214-9778FBD70164}">
      <dgm:prSet/>
      <dgm:spPr/>
      <dgm:t>
        <a:bodyPr/>
        <a:lstStyle/>
        <a:p>
          <a:endParaRPr lang="en-US" sz="1600"/>
        </a:p>
      </dgm:t>
    </dgm:pt>
    <dgm:pt modelId="{782EE918-B5C5-496D-8653-43203F72344C}" type="pres">
      <dgm:prSet presAssocID="{3E846E40-C720-41BB-B6D8-9733C3545AEB}" presName="Name0" presStyleCnt="0">
        <dgm:presLayoutVars>
          <dgm:dir/>
          <dgm:animLvl val="lvl"/>
          <dgm:resizeHandles val="exact"/>
        </dgm:presLayoutVars>
      </dgm:prSet>
      <dgm:spPr/>
    </dgm:pt>
    <dgm:pt modelId="{E387834A-D046-4918-95F6-F90300703B36}" type="pres">
      <dgm:prSet presAssocID="{73086052-957E-4869-B541-6CB97F3C09D7}" presName="parTxOnly" presStyleLbl="node1" presStyleIdx="0" presStyleCnt="4">
        <dgm:presLayoutVars>
          <dgm:chMax val="0"/>
          <dgm:chPref val="0"/>
          <dgm:bulletEnabled val="1"/>
        </dgm:presLayoutVars>
      </dgm:prSet>
      <dgm:spPr/>
    </dgm:pt>
    <dgm:pt modelId="{5250FE19-9198-490D-8F57-C30D03C3712E}" type="pres">
      <dgm:prSet presAssocID="{05539A7F-18BB-4783-9F40-54B5FFEF9440}" presName="parTxOnlySpace" presStyleCnt="0"/>
      <dgm:spPr/>
    </dgm:pt>
    <dgm:pt modelId="{82A3FA5F-04BE-444D-B985-70034EBC24C5}" type="pres">
      <dgm:prSet presAssocID="{571DCD15-CFF4-403C-AB7F-945E5F068C33}" presName="parTxOnly" presStyleLbl="node1" presStyleIdx="1" presStyleCnt="4">
        <dgm:presLayoutVars>
          <dgm:chMax val="0"/>
          <dgm:chPref val="0"/>
          <dgm:bulletEnabled val="1"/>
        </dgm:presLayoutVars>
      </dgm:prSet>
      <dgm:spPr/>
    </dgm:pt>
    <dgm:pt modelId="{AE494E01-E4CF-4291-AB0D-692009618629}" type="pres">
      <dgm:prSet presAssocID="{81E41208-14B7-40F9-A2EB-51C5C711399C}" presName="parTxOnlySpace" presStyleCnt="0"/>
      <dgm:spPr/>
    </dgm:pt>
    <dgm:pt modelId="{93BA5073-147B-4D06-A93D-B1522557F0BB}" type="pres">
      <dgm:prSet presAssocID="{C7208E87-A1FF-44EB-89A6-600206EDE65C}" presName="parTxOnly" presStyleLbl="node1" presStyleIdx="2" presStyleCnt="4">
        <dgm:presLayoutVars>
          <dgm:chMax val="0"/>
          <dgm:chPref val="0"/>
          <dgm:bulletEnabled val="1"/>
        </dgm:presLayoutVars>
      </dgm:prSet>
      <dgm:spPr/>
    </dgm:pt>
    <dgm:pt modelId="{EC6E1B4D-11DA-4C4A-9830-5514B719592E}" type="pres">
      <dgm:prSet presAssocID="{A840D9C5-D598-410F-919E-1750B3C79F55}" presName="parTxOnlySpace" presStyleCnt="0"/>
      <dgm:spPr/>
    </dgm:pt>
    <dgm:pt modelId="{959760F0-1ABC-4C5C-9441-FAFEF7037446}" type="pres">
      <dgm:prSet presAssocID="{4EEF6189-181B-4813-A190-0DAC7871BA0C}" presName="parTxOnly" presStyleLbl="node1" presStyleIdx="3" presStyleCnt="4" custLinFactNeighborX="-5154">
        <dgm:presLayoutVars>
          <dgm:chMax val="0"/>
          <dgm:chPref val="0"/>
          <dgm:bulletEnabled val="1"/>
        </dgm:presLayoutVars>
      </dgm:prSet>
      <dgm:spPr/>
    </dgm:pt>
  </dgm:ptLst>
  <dgm:cxnLst>
    <dgm:cxn modelId="{4B12E023-BA6A-4CC9-A6DD-1B40EE40D79C}" srcId="{3E846E40-C720-41BB-B6D8-9733C3545AEB}" destId="{C7208E87-A1FF-44EB-89A6-600206EDE65C}" srcOrd="2" destOrd="0" parTransId="{4389E39E-7904-43D2-B7E0-5C5DCC320F73}" sibTransId="{A840D9C5-D598-410F-919E-1750B3C79F55}"/>
    <dgm:cxn modelId="{FF9A6525-D940-4E40-89DF-8C8154D87FC4}" srcId="{3E846E40-C720-41BB-B6D8-9733C3545AEB}" destId="{4EEF6189-181B-4813-A190-0DAC7871BA0C}" srcOrd="3" destOrd="0" parTransId="{D906F57F-49E7-4B99-A9AF-79FF23E95FBD}" sibTransId="{6294767F-0626-4020-AC30-61152AAC7517}"/>
    <dgm:cxn modelId="{E7B6202D-3F97-46BB-A018-FAF0EDC4A97C}" type="presOf" srcId="{C7208E87-A1FF-44EB-89A6-600206EDE65C}" destId="{93BA5073-147B-4D06-A93D-B1522557F0BB}" srcOrd="0" destOrd="0" presId="urn:microsoft.com/office/officeart/2005/8/layout/chevron1"/>
    <dgm:cxn modelId="{F5621F40-51BE-4625-887B-FD8FFC41C1C9}" type="presOf" srcId="{73086052-957E-4869-B541-6CB97F3C09D7}" destId="{E387834A-D046-4918-95F6-F90300703B36}" srcOrd="0" destOrd="0" presId="urn:microsoft.com/office/officeart/2005/8/layout/chevron1"/>
    <dgm:cxn modelId="{48A2F071-5026-4759-A242-40E896422429}" srcId="{3E846E40-C720-41BB-B6D8-9733C3545AEB}" destId="{73086052-957E-4869-B541-6CB97F3C09D7}" srcOrd="0" destOrd="0" parTransId="{03DCA15C-24E7-4EB2-AE82-8F8777C87DF3}" sibTransId="{05539A7F-18BB-4783-9F40-54B5FFEF9440}"/>
    <dgm:cxn modelId="{F272CD55-DF86-4A10-A613-AC011F1CF9F5}" type="presOf" srcId="{571DCD15-CFF4-403C-AB7F-945E5F068C33}" destId="{82A3FA5F-04BE-444D-B985-70034EBC24C5}" srcOrd="0" destOrd="0" presId="urn:microsoft.com/office/officeart/2005/8/layout/chevron1"/>
    <dgm:cxn modelId="{62779C7A-D4EF-402C-B498-2D06BEC36D21}" type="presOf" srcId="{3E846E40-C720-41BB-B6D8-9733C3545AEB}" destId="{782EE918-B5C5-496D-8653-43203F72344C}" srcOrd="0" destOrd="0" presId="urn:microsoft.com/office/officeart/2005/8/layout/chevron1"/>
    <dgm:cxn modelId="{A10F0793-86EC-4CBF-B214-9778FBD70164}" srcId="{3E846E40-C720-41BB-B6D8-9733C3545AEB}" destId="{571DCD15-CFF4-403C-AB7F-945E5F068C33}" srcOrd="1" destOrd="0" parTransId="{8D716FE3-D35B-4BBB-88E3-DE45CA45D808}" sibTransId="{81E41208-14B7-40F9-A2EB-51C5C711399C}"/>
    <dgm:cxn modelId="{67FA81EB-3F50-4C48-87B7-60DEBF290F84}" type="presOf" srcId="{4EEF6189-181B-4813-A190-0DAC7871BA0C}" destId="{959760F0-1ABC-4C5C-9441-FAFEF7037446}" srcOrd="0" destOrd="0" presId="urn:microsoft.com/office/officeart/2005/8/layout/chevron1"/>
    <dgm:cxn modelId="{A12C3FB5-005F-4F0A-8CBA-4BFE5300C306}" type="presParOf" srcId="{782EE918-B5C5-496D-8653-43203F72344C}" destId="{E387834A-D046-4918-95F6-F90300703B36}" srcOrd="0" destOrd="0" presId="urn:microsoft.com/office/officeart/2005/8/layout/chevron1"/>
    <dgm:cxn modelId="{487CE840-1E87-406F-8C96-BDD2E76E01F2}" type="presParOf" srcId="{782EE918-B5C5-496D-8653-43203F72344C}" destId="{5250FE19-9198-490D-8F57-C30D03C3712E}" srcOrd="1" destOrd="0" presId="urn:microsoft.com/office/officeart/2005/8/layout/chevron1"/>
    <dgm:cxn modelId="{8CB1652C-9F4F-4CD0-BF73-1B3C4F5B40FD}" type="presParOf" srcId="{782EE918-B5C5-496D-8653-43203F72344C}" destId="{82A3FA5F-04BE-444D-B985-70034EBC24C5}" srcOrd="2" destOrd="0" presId="urn:microsoft.com/office/officeart/2005/8/layout/chevron1"/>
    <dgm:cxn modelId="{66684E58-5BCB-4EBC-AC54-6E35ABC12004}" type="presParOf" srcId="{782EE918-B5C5-496D-8653-43203F72344C}" destId="{AE494E01-E4CF-4291-AB0D-692009618629}" srcOrd="3" destOrd="0" presId="urn:microsoft.com/office/officeart/2005/8/layout/chevron1"/>
    <dgm:cxn modelId="{94CC99E0-2343-492B-A925-F539B95AA87A}" type="presParOf" srcId="{782EE918-B5C5-496D-8653-43203F72344C}" destId="{93BA5073-147B-4D06-A93D-B1522557F0BB}" srcOrd="4" destOrd="0" presId="urn:microsoft.com/office/officeart/2005/8/layout/chevron1"/>
    <dgm:cxn modelId="{6D262E2B-3188-42FA-918E-D42FB04984FF}" type="presParOf" srcId="{782EE918-B5C5-496D-8653-43203F72344C}" destId="{EC6E1B4D-11DA-4C4A-9830-5514B719592E}" srcOrd="5" destOrd="0" presId="urn:microsoft.com/office/officeart/2005/8/layout/chevron1"/>
    <dgm:cxn modelId="{5449B7AA-CE6E-4C31-B43A-712A4FB3601B}" type="presParOf" srcId="{782EE918-B5C5-496D-8653-43203F72344C}" destId="{959760F0-1ABC-4C5C-9441-FAFEF7037446}" srcOrd="6"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F46B2E-A18C-4977-AE3A-3D608FE5E73A}" type="doc">
      <dgm:prSet loTypeId="urn:microsoft.com/office/officeart/2018/5/layout/CenteredIconLabelDescriptionList" loCatId="icon" qsTypeId="urn:microsoft.com/office/officeart/2005/8/quickstyle/simple1" qsCatId="simple" csTypeId="urn:microsoft.com/office/officeart/2018/5/colors/Iconchunking_neutralbg_colorful5" csCatId="colorful" phldr="1"/>
      <dgm:spPr/>
      <dgm:t>
        <a:bodyPr/>
        <a:lstStyle/>
        <a:p>
          <a:endParaRPr lang="en-US"/>
        </a:p>
      </dgm:t>
    </dgm:pt>
    <dgm:pt modelId="{6FB48402-3510-4C8B-89C8-1F1D6075E16B}">
      <dgm:prSet phldrT="[Text]"/>
      <dgm:spPr/>
      <dgm:t>
        <a:bodyPr/>
        <a:lstStyle/>
        <a:p>
          <a:pPr>
            <a:lnSpc>
              <a:spcPct val="100000"/>
            </a:lnSpc>
            <a:defRPr b="1"/>
          </a:pPr>
          <a:r>
            <a:rPr lang="en-US">
              <a:solidFill>
                <a:srgbClr val="58595B"/>
              </a:solidFill>
            </a:rPr>
            <a:t>Feasibility</a:t>
          </a:r>
        </a:p>
      </dgm:t>
    </dgm:pt>
    <dgm:pt modelId="{6C74A331-B4D8-4728-8C6D-B9EAE4809FE1}" type="parTrans" cxnId="{A3B6D379-94E7-4911-8CE3-14098CD686A5}">
      <dgm:prSet/>
      <dgm:spPr/>
      <dgm:t>
        <a:bodyPr/>
        <a:lstStyle/>
        <a:p>
          <a:endParaRPr lang="en-US">
            <a:solidFill>
              <a:srgbClr val="58595B"/>
            </a:solidFill>
          </a:endParaRPr>
        </a:p>
      </dgm:t>
    </dgm:pt>
    <dgm:pt modelId="{A727631F-926A-44AC-ACD1-CA88E520B79E}" type="sibTrans" cxnId="{A3B6D379-94E7-4911-8CE3-14098CD686A5}">
      <dgm:prSet/>
      <dgm:spPr/>
      <dgm:t>
        <a:bodyPr/>
        <a:lstStyle/>
        <a:p>
          <a:endParaRPr lang="en-US">
            <a:solidFill>
              <a:srgbClr val="58595B"/>
            </a:solidFill>
          </a:endParaRPr>
        </a:p>
      </dgm:t>
    </dgm:pt>
    <dgm:pt modelId="{3D2B9A89-CEE9-4402-BB1F-B992ADFE714B}">
      <dgm:prSet phldrT="[Text]"/>
      <dgm:spPr/>
      <dgm:t>
        <a:bodyPr/>
        <a:lstStyle/>
        <a:p>
          <a:pPr>
            <a:lnSpc>
              <a:spcPct val="100000"/>
            </a:lnSpc>
            <a:spcAft>
              <a:spcPts val="1200"/>
            </a:spcAft>
          </a:pPr>
          <a:r>
            <a:rPr lang="en-US">
              <a:solidFill>
                <a:srgbClr val="58595B"/>
              </a:solidFill>
            </a:rPr>
            <a:t>Data analysis</a:t>
          </a:r>
          <a:endParaRPr lang="en-US" dirty="0">
            <a:solidFill>
              <a:srgbClr val="58595B"/>
            </a:solidFill>
          </a:endParaRPr>
        </a:p>
      </dgm:t>
    </dgm:pt>
    <dgm:pt modelId="{9730B194-7D51-42A0-9A1D-D8319AC50399}" type="parTrans" cxnId="{614AEFF6-2F7A-4907-A2C8-160ADC17E8E8}">
      <dgm:prSet/>
      <dgm:spPr/>
      <dgm:t>
        <a:bodyPr/>
        <a:lstStyle/>
        <a:p>
          <a:endParaRPr lang="en-US">
            <a:solidFill>
              <a:srgbClr val="58595B"/>
            </a:solidFill>
          </a:endParaRPr>
        </a:p>
      </dgm:t>
    </dgm:pt>
    <dgm:pt modelId="{F3A79A28-DD2D-4D11-BD15-F12BE8EBA8AF}" type="sibTrans" cxnId="{614AEFF6-2F7A-4907-A2C8-160ADC17E8E8}">
      <dgm:prSet/>
      <dgm:spPr/>
      <dgm:t>
        <a:bodyPr/>
        <a:lstStyle/>
        <a:p>
          <a:endParaRPr lang="en-US">
            <a:solidFill>
              <a:srgbClr val="58595B"/>
            </a:solidFill>
          </a:endParaRPr>
        </a:p>
      </dgm:t>
    </dgm:pt>
    <dgm:pt modelId="{D6AF0796-EF30-4DA3-9BA9-D62E1E03F740}">
      <dgm:prSet phldrT="[Text]"/>
      <dgm:spPr/>
      <dgm:t>
        <a:bodyPr/>
        <a:lstStyle/>
        <a:p>
          <a:pPr>
            <a:lnSpc>
              <a:spcPct val="100000"/>
            </a:lnSpc>
            <a:defRPr b="1"/>
          </a:pPr>
          <a:r>
            <a:rPr lang="en-US" dirty="0">
              <a:solidFill>
                <a:srgbClr val="58595B"/>
              </a:solidFill>
            </a:rPr>
            <a:t>Pre-design</a:t>
          </a:r>
        </a:p>
      </dgm:t>
    </dgm:pt>
    <dgm:pt modelId="{A99DDF2F-940C-4F40-BBB0-3582B3DEDEE4}" type="parTrans" cxnId="{2B481916-96B6-4163-99E4-7A6B63294180}">
      <dgm:prSet/>
      <dgm:spPr/>
      <dgm:t>
        <a:bodyPr/>
        <a:lstStyle/>
        <a:p>
          <a:endParaRPr lang="en-US">
            <a:solidFill>
              <a:srgbClr val="58595B"/>
            </a:solidFill>
          </a:endParaRPr>
        </a:p>
      </dgm:t>
    </dgm:pt>
    <dgm:pt modelId="{1A48FDA9-105A-4370-A3DF-EA8BF86D486D}" type="sibTrans" cxnId="{2B481916-96B6-4163-99E4-7A6B63294180}">
      <dgm:prSet/>
      <dgm:spPr/>
      <dgm:t>
        <a:bodyPr/>
        <a:lstStyle/>
        <a:p>
          <a:endParaRPr lang="en-US">
            <a:solidFill>
              <a:srgbClr val="58595B"/>
            </a:solidFill>
          </a:endParaRPr>
        </a:p>
      </dgm:t>
    </dgm:pt>
    <dgm:pt modelId="{FE644E78-95C6-4F38-89ED-7B587426D284}">
      <dgm:prSet phldrT="[Text]"/>
      <dgm:spPr/>
      <dgm:t>
        <a:bodyPr/>
        <a:lstStyle/>
        <a:p>
          <a:pPr>
            <a:lnSpc>
              <a:spcPct val="100000"/>
            </a:lnSpc>
            <a:spcAft>
              <a:spcPts val="1200"/>
            </a:spcAft>
          </a:pPr>
          <a:r>
            <a:rPr lang="en-US">
              <a:solidFill>
                <a:srgbClr val="58595B"/>
              </a:solidFill>
            </a:rPr>
            <a:t>Well test design/analysis</a:t>
          </a:r>
          <a:endParaRPr lang="en-US" dirty="0">
            <a:solidFill>
              <a:srgbClr val="58595B"/>
            </a:solidFill>
          </a:endParaRPr>
        </a:p>
      </dgm:t>
    </dgm:pt>
    <dgm:pt modelId="{A6724CD4-7AAF-4EBD-9955-B7CBEA37B45C}" type="parTrans" cxnId="{2FF426E1-6A7C-40B2-873C-15C748277C9B}">
      <dgm:prSet/>
      <dgm:spPr/>
      <dgm:t>
        <a:bodyPr/>
        <a:lstStyle/>
        <a:p>
          <a:endParaRPr lang="en-US">
            <a:solidFill>
              <a:srgbClr val="58595B"/>
            </a:solidFill>
          </a:endParaRPr>
        </a:p>
      </dgm:t>
    </dgm:pt>
    <dgm:pt modelId="{78D77448-6BFF-4084-BC1C-8CE50AD2C087}" type="sibTrans" cxnId="{2FF426E1-6A7C-40B2-873C-15C748277C9B}">
      <dgm:prSet/>
      <dgm:spPr/>
      <dgm:t>
        <a:bodyPr/>
        <a:lstStyle/>
        <a:p>
          <a:endParaRPr lang="en-US">
            <a:solidFill>
              <a:srgbClr val="58595B"/>
            </a:solidFill>
          </a:endParaRPr>
        </a:p>
      </dgm:t>
    </dgm:pt>
    <dgm:pt modelId="{10B04BC2-5B2E-4DE5-8C26-2C852492C0DF}">
      <dgm:prSet phldrT="[Text]"/>
      <dgm:spPr/>
      <dgm:t>
        <a:bodyPr/>
        <a:lstStyle/>
        <a:p>
          <a:pPr>
            <a:lnSpc>
              <a:spcPct val="100000"/>
            </a:lnSpc>
            <a:defRPr b="1"/>
          </a:pPr>
          <a:r>
            <a:rPr lang="en-US">
              <a:solidFill>
                <a:srgbClr val="58595B"/>
              </a:solidFill>
            </a:rPr>
            <a:t>Design</a:t>
          </a:r>
        </a:p>
      </dgm:t>
    </dgm:pt>
    <dgm:pt modelId="{F0AB4233-53BA-481E-92D0-A27104E27722}" type="parTrans" cxnId="{47506331-FF01-4E3D-89B8-A776AF3A7065}">
      <dgm:prSet/>
      <dgm:spPr/>
      <dgm:t>
        <a:bodyPr/>
        <a:lstStyle/>
        <a:p>
          <a:endParaRPr lang="en-US">
            <a:solidFill>
              <a:srgbClr val="58595B"/>
            </a:solidFill>
          </a:endParaRPr>
        </a:p>
      </dgm:t>
    </dgm:pt>
    <dgm:pt modelId="{942F9EC5-117A-48FB-899C-C1543BE05AB6}" type="sibTrans" cxnId="{47506331-FF01-4E3D-89B8-A776AF3A7065}">
      <dgm:prSet/>
      <dgm:spPr/>
      <dgm:t>
        <a:bodyPr/>
        <a:lstStyle/>
        <a:p>
          <a:endParaRPr lang="en-US">
            <a:solidFill>
              <a:srgbClr val="58595B"/>
            </a:solidFill>
          </a:endParaRPr>
        </a:p>
      </dgm:t>
    </dgm:pt>
    <dgm:pt modelId="{D44C9104-4CD6-47F4-9AE5-9D0FBC056685}">
      <dgm:prSet/>
      <dgm:spPr/>
      <dgm:t>
        <a:bodyPr/>
        <a:lstStyle/>
        <a:p>
          <a:pPr>
            <a:lnSpc>
              <a:spcPct val="100000"/>
            </a:lnSpc>
            <a:spcAft>
              <a:spcPts val="1200"/>
            </a:spcAft>
          </a:pPr>
          <a:r>
            <a:rPr lang="en-US" dirty="0">
              <a:solidFill>
                <a:srgbClr val="58595B"/>
              </a:solidFill>
            </a:rPr>
            <a:t>Well siting</a:t>
          </a:r>
        </a:p>
        <a:p>
          <a:pPr>
            <a:lnSpc>
              <a:spcPct val="100000"/>
            </a:lnSpc>
            <a:spcAft>
              <a:spcPts val="1200"/>
            </a:spcAft>
          </a:pPr>
          <a:r>
            <a:rPr lang="en-US" dirty="0">
              <a:solidFill>
                <a:srgbClr val="58595B"/>
              </a:solidFill>
            </a:rPr>
            <a:t>Feed-zone targeting</a:t>
          </a:r>
        </a:p>
        <a:p>
          <a:pPr>
            <a:lnSpc>
              <a:spcPct val="100000"/>
            </a:lnSpc>
            <a:spcAft>
              <a:spcPts val="1200"/>
            </a:spcAft>
          </a:pPr>
          <a:r>
            <a:rPr lang="en-US" dirty="0">
              <a:solidFill>
                <a:srgbClr val="58595B"/>
              </a:solidFill>
            </a:rPr>
            <a:t>Production/injection strategies</a:t>
          </a:r>
        </a:p>
        <a:p>
          <a:pPr>
            <a:lnSpc>
              <a:spcPct val="100000"/>
            </a:lnSpc>
            <a:spcAft>
              <a:spcPts val="1200"/>
            </a:spcAft>
          </a:pPr>
          <a:r>
            <a:rPr lang="en-US" dirty="0">
              <a:solidFill>
                <a:srgbClr val="58595B"/>
              </a:solidFill>
            </a:rPr>
            <a:t>Energy budget</a:t>
          </a:r>
        </a:p>
      </dgm:t>
    </dgm:pt>
    <dgm:pt modelId="{E8616B50-8C63-4E9F-8A12-AB856DF8D4C1}" type="parTrans" cxnId="{CF804A06-F936-4461-8DF6-7B726F4C7306}">
      <dgm:prSet/>
      <dgm:spPr/>
      <dgm:t>
        <a:bodyPr/>
        <a:lstStyle/>
        <a:p>
          <a:endParaRPr lang="en-US">
            <a:solidFill>
              <a:srgbClr val="58595B"/>
            </a:solidFill>
          </a:endParaRPr>
        </a:p>
      </dgm:t>
    </dgm:pt>
    <dgm:pt modelId="{271C4BCD-D004-41A8-886B-12AE61DF57B3}" type="sibTrans" cxnId="{CF804A06-F936-4461-8DF6-7B726F4C7306}">
      <dgm:prSet/>
      <dgm:spPr/>
      <dgm:t>
        <a:bodyPr/>
        <a:lstStyle/>
        <a:p>
          <a:endParaRPr lang="en-US">
            <a:solidFill>
              <a:srgbClr val="58595B"/>
            </a:solidFill>
          </a:endParaRPr>
        </a:p>
      </dgm:t>
    </dgm:pt>
    <dgm:pt modelId="{DE0AEC56-AD76-45F9-84C9-2FA457E43614}">
      <dgm:prSet/>
      <dgm:spPr/>
      <dgm:t>
        <a:bodyPr/>
        <a:lstStyle/>
        <a:p>
          <a:pPr>
            <a:lnSpc>
              <a:spcPct val="100000"/>
            </a:lnSpc>
            <a:defRPr b="1"/>
          </a:pPr>
          <a:r>
            <a:rPr lang="en-US">
              <a:solidFill>
                <a:srgbClr val="58595B"/>
              </a:solidFill>
            </a:rPr>
            <a:t>Operation</a:t>
          </a:r>
        </a:p>
      </dgm:t>
    </dgm:pt>
    <dgm:pt modelId="{57957F08-D093-4398-8F72-5024A206CC16}" type="parTrans" cxnId="{E8F70992-7A75-4189-BA8C-6BD963B480E3}">
      <dgm:prSet/>
      <dgm:spPr/>
      <dgm:t>
        <a:bodyPr/>
        <a:lstStyle/>
        <a:p>
          <a:endParaRPr lang="en-US">
            <a:solidFill>
              <a:srgbClr val="58595B"/>
            </a:solidFill>
          </a:endParaRPr>
        </a:p>
      </dgm:t>
    </dgm:pt>
    <dgm:pt modelId="{75B44AF5-07BC-4052-90DA-1D2B4FD57B46}" type="sibTrans" cxnId="{E8F70992-7A75-4189-BA8C-6BD963B480E3}">
      <dgm:prSet/>
      <dgm:spPr/>
      <dgm:t>
        <a:bodyPr/>
        <a:lstStyle/>
        <a:p>
          <a:endParaRPr lang="en-US">
            <a:solidFill>
              <a:srgbClr val="58595B"/>
            </a:solidFill>
          </a:endParaRPr>
        </a:p>
      </dgm:t>
    </dgm:pt>
    <dgm:pt modelId="{061AAF62-5C37-4FE2-B89B-D51DFCAEBF44}">
      <dgm:prSet/>
      <dgm:spPr/>
      <dgm:t>
        <a:bodyPr/>
        <a:lstStyle/>
        <a:p>
          <a:pPr>
            <a:lnSpc>
              <a:spcPct val="100000"/>
            </a:lnSpc>
            <a:spcAft>
              <a:spcPts val="1200"/>
            </a:spcAft>
          </a:pPr>
          <a:r>
            <a:rPr lang="en-US" noProof="0" dirty="0">
              <a:solidFill>
                <a:srgbClr val="58595B"/>
              </a:solidFill>
            </a:rPr>
            <a:t>Resource management</a:t>
          </a:r>
        </a:p>
        <a:p>
          <a:pPr>
            <a:lnSpc>
              <a:spcPct val="100000"/>
            </a:lnSpc>
            <a:spcAft>
              <a:spcPts val="1200"/>
            </a:spcAft>
          </a:pPr>
          <a:r>
            <a:rPr lang="en-US" noProof="0" dirty="0">
              <a:solidFill>
                <a:srgbClr val="58595B"/>
              </a:solidFill>
            </a:rPr>
            <a:t>Operational decision-making</a:t>
          </a:r>
        </a:p>
        <a:p>
          <a:pPr>
            <a:lnSpc>
              <a:spcPct val="100000"/>
            </a:lnSpc>
            <a:spcAft>
              <a:spcPts val="1200"/>
            </a:spcAft>
          </a:pPr>
          <a:r>
            <a:rPr lang="en-US" noProof="0" dirty="0">
              <a:solidFill>
                <a:srgbClr val="58595B"/>
              </a:solidFill>
            </a:rPr>
            <a:t>Sustainability analysis</a:t>
          </a:r>
        </a:p>
        <a:p>
          <a:pPr>
            <a:lnSpc>
              <a:spcPct val="100000"/>
            </a:lnSpc>
            <a:spcAft>
              <a:spcPts val="1200"/>
            </a:spcAft>
          </a:pPr>
          <a:r>
            <a:rPr lang="en-US" noProof="0" dirty="0">
              <a:solidFill>
                <a:srgbClr val="58595B"/>
              </a:solidFill>
            </a:rPr>
            <a:t>Robust numerical model</a:t>
          </a:r>
        </a:p>
        <a:p>
          <a:pPr>
            <a:lnSpc>
              <a:spcPct val="100000"/>
            </a:lnSpc>
            <a:spcAft>
              <a:spcPts val="1200"/>
            </a:spcAft>
          </a:pPr>
          <a:r>
            <a:rPr lang="en-US" noProof="0" dirty="0">
              <a:solidFill>
                <a:srgbClr val="58595B"/>
              </a:solidFill>
            </a:rPr>
            <a:t>Full value-chain model</a:t>
          </a:r>
        </a:p>
        <a:p>
          <a:pPr>
            <a:lnSpc>
              <a:spcPct val="100000"/>
            </a:lnSpc>
            <a:spcAft>
              <a:spcPts val="1200"/>
            </a:spcAft>
          </a:pPr>
          <a:endParaRPr lang="en-US" dirty="0">
            <a:solidFill>
              <a:srgbClr val="58595B"/>
            </a:solidFill>
          </a:endParaRPr>
        </a:p>
      </dgm:t>
    </dgm:pt>
    <dgm:pt modelId="{0423940F-17ED-4C9F-9B89-396902EF3DF9}" type="parTrans" cxnId="{85C4BC22-53DE-4759-83EF-DC044ED23008}">
      <dgm:prSet/>
      <dgm:spPr/>
      <dgm:t>
        <a:bodyPr/>
        <a:lstStyle/>
        <a:p>
          <a:endParaRPr lang="en-US">
            <a:solidFill>
              <a:srgbClr val="58595B"/>
            </a:solidFill>
          </a:endParaRPr>
        </a:p>
      </dgm:t>
    </dgm:pt>
    <dgm:pt modelId="{03E48C5C-06AD-4E24-A4E3-A3204EF952A8}" type="sibTrans" cxnId="{85C4BC22-53DE-4759-83EF-DC044ED23008}">
      <dgm:prSet/>
      <dgm:spPr/>
      <dgm:t>
        <a:bodyPr/>
        <a:lstStyle/>
        <a:p>
          <a:endParaRPr lang="en-US">
            <a:solidFill>
              <a:srgbClr val="58595B"/>
            </a:solidFill>
          </a:endParaRPr>
        </a:p>
      </dgm:t>
    </dgm:pt>
    <dgm:pt modelId="{1B31517B-0232-4959-B808-E1ACFD7D8882}">
      <dgm:prSet/>
      <dgm:spPr/>
      <dgm:t>
        <a:bodyPr/>
        <a:lstStyle/>
        <a:p>
          <a:pPr>
            <a:lnSpc>
              <a:spcPct val="100000"/>
            </a:lnSpc>
            <a:spcAft>
              <a:spcPts val="1200"/>
            </a:spcAft>
          </a:pPr>
          <a:r>
            <a:rPr lang="en-US" dirty="0">
              <a:solidFill>
                <a:srgbClr val="58595B"/>
              </a:solidFill>
            </a:rPr>
            <a:t>Wellbore modeling</a:t>
          </a:r>
        </a:p>
      </dgm:t>
    </dgm:pt>
    <dgm:pt modelId="{C5193240-12AC-4390-8A9C-3B30B654669F}" type="parTrans" cxnId="{D0FA9A39-FF1B-44B7-ADFF-62632E760AC4}">
      <dgm:prSet/>
      <dgm:spPr/>
      <dgm:t>
        <a:bodyPr/>
        <a:lstStyle/>
        <a:p>
          <a:endParaRPr lang="en-US"/>
        </a:p>
      </dgm:t>
    </dgm:pt>
    <dgm:pt modelId="{E68F39B0-D3FD-4DB5-8584-4B00709A42ED}" type="sibTrans" cxnId="{D0FA9A39-FF1B-44B7-ADFF-62632E760AC4}">
      <dgm:prSet/>
      <dgm:spPr/>
      <dgm:t>
        <a:bodyPr/>
        <a:lstStyle/>
        <a:p>
          <a:endParaRPr lang="en-US"/>
        </a:p>
      </dgm:t>
    </dgm:pt>
    <dgm:pt modelId="{EC7EB062-64AF-4AA2-A3C5-4507982E5944}">
      <dgm:prSet/>
      <dgm:spPr/>
      <dgm:t>
        <a:bodyPr/>
        <a:lstStyle/>
        <a:p>
          <a:pPr>
            <a:lnSpc>
              <a:spcPct val="100000"/>
            </a:lnSpc>
            <a:spcAft>
              <a:spcPts val="1200"/>
            </a:spcAft>
          </a:pPr>
          <a:r>
            <a:rPr lang="en-US" dirty="0">
              <a:solidFill>
                <a:srgbClr val="58595B"/>
              </a:solidFill>
            </a:rPr>
            <a:t>Preliminary numerical model</a:t>
          </a:r>
        </a:p>
      </dgm:t>
    </dgm:pt>
    <dgm:pt modelId="{EDCE4620-7201-490B-A9F3-40F5CAC98136}" type="parTrans" cxnId="{4AED8755-A57F-465C-89BA-7E15732C1FC0}">
      <dgm:prSet/>
      <dgm:spPr/>
      <dgm:t>
        <a:bodyPr/>
        <a:lstStyle/>
        <a:p>
          <a:endParaRPr lang="en-US"/>
        </a:p>
      </dgm:t>
    </dgm:pt>
    <dgm:pt modelId="{00AB10FA-8A6F-40CF-8FBB-3DBADF7E709F}" type="sibTrans" cxnId="{4AED8755-A57F-465C-89BA-7E15732C1FC0}">
      <dgm:prSet/>
      <dgm:spPr/>
      <dgm:t>
        <a:bodyPr/>
        <a:lstStyle/>
        <a:p>
          <a:endParaRPr lang="en-US"/>
        </a:p>
      </dgm:t>
    </dgm:pt>
    <dgm:pt modelId="{16F40235-31AD-44F0-84FA-1012CFDEEA4F}">
      <dgm:prSet/>
      <dgm:spPr/>
      <dgm:t>
        <a:bodyPr/>
        <a:lstStyle/>
        <a:p>
          <a:pPr>
            <a:lnSpc>
              <a:spcPct val="100000"/>
            </a:lnSpc>
            <a:spcAft>
              <a:spcPts val="1200"/>
            </a:spcAft>
          </a:pPr>
          <a:r>
            <a:rPr lang="en-US" dirty="0">
              <a:solidFill>
                <a:srgbClr val="58595B"/>
              </a:solidFill>
            </a:rPr>
            <a:t>Conceptual model design</a:t>
          </a:r>
        </a:p>
      </dgm:t>
    </dgm:pt>
    <dgm:pt modelId="{9627FF2D-0EBE-45B6-9F47-1D9F4C8457E9}" type="parTrans" cxnId="{813473BC-F6D5-4FDA-8300-C134EC50E4B2}">
      <dgm:prSet/>
      <dgm:spPr/>
      <dgm:t>
        <a:bodyPr/>
        <a:lstStyle/>
        <a:p>
          <a:endParaRPr lang="en-US"/>
        </a:p>
      </dgm:t>
    </dgm:pt>
    <dgm:pt modelId="{AD236987-CA91-4748-B785-9E5B0DE86BB2}" type="sibTrans" cxnId="{813473BC-F6D5-4FDA-8300-C134EC50E4B2}">
      <dgm:prSet/>
      <dgm:spPr/>
      <dgm:t>
        <a:bodyPr/>
        <a:lstStyle/>
        <a:p>
          <a:endParaRPr lang="en-US"/>
        </a:p>
      </dgm:t>
    </dgm:pt>
    <dgm:pt modelId="{7BFFAE60-AE6F-4B52-AF7B-9149F3B99A41}">
      <dgm:prSet/>
      <dgm:spPr/>
      <dgm:t>
        <a:bodyPr/>
        <a:lstStyle/>
        <a:p>
          <a:pPr>
            <a:lnSpc>
              <a:spcPct val="100000"/>
            </a:lnSpc>
            <a:spcAft>
              <a:spcPts val="1200"/>
            </a:spcAft>
          </a:pPr>
          <a:r>
            <a:rPr lang="en-US" dirty="0">
              <a:solidFill>
                <a:srgbClr val="58595B"/>
              </a:solidFill>
            </a:rPr>
            <a:t>Resource capacity assessment</a:t>
          </a:r>
        </a:p>
        <a:p>
          <a:pPr>
            <a:lnSpc>
              <a:spcPct val="100000"/>
            </a:lnSpc>
            <a:spcAft>
              <a:spcPts val="1200"/>
            </a:spcAft>
          </a:pPr>
          <a:r>
            <a:rPr lang="en-US" dirty="0">
              <a:solidFill>
                <a:srgbClr val="58595B"/>
              </a:solidFill>
            </a:rPr>
            <a:t>Resource classification</a:t>
          </a:r>
        </a:p>
        <a:p>
          <a:pPr>
            <a:lnSpc>
              <a:spcPct val="100000"/>
            </a:lnSpc>
            <a:spcAft>
              <a:spcPts val="1200"/>
            </a:spcAft>
          </a:pPr>
          <a:r>
            <a:rPr lang="en-US" dirty="0">
              <a:solidFill>
                <a:srgbClr val="58595B"/>
              </a:solidFill>
            </a:rPr>
            <a:t>Probability of success</a:t>
          </a:r>
        </a:p>
      </dgm:t>
    </dgm:pt>
    <dgm:pt modelId="{D51F2194-75EC-4671-B4CC-CCC00ECBDAD6}" type="parTrans" cxnId="{92EF9DCD-2E4C-4315-88EC-609A0530A711}">
      <dgm:prSet/>
      <dgm:spPr/>
      <dgm:t>
        <a:bodyPr/>
        <a:lstStyle/>
        <a:p>
          <a:endParaRPr lang="en-US"/>
        </a:p>
      </dgm:t>
    </dgm:pt>
    <dgm:pt modelId="{0E7E4BBB-21CD-4100-96A7-DAD4DF1CBD2C}" type="sibTrans" cxnId="{92EF9DCD-2E4C-4315-88EC-609A0530A711}">
      <dgm:prSet/>
      <dgm:spPr/>
      <dgm:t>
        <a:bodyPr/>
        <a:lstStyle/>
        <a:p>
          <a:endParaRPr lang="en-US"/>
        </a:p>
      </dgm:t>
    </dgm:pt>
    <dgm:pt modelId="{BF41A519-29DB-421D-A78A-16BDDAE2327F}" type="pres">
      <dgm:prSet presAssocID="{97F46B2E-A18C-4977-AE3A-3D608FE5E73A}" presName="root" presStyleCnt="0">
        <dgm:presLayoutVars>
          <dgm:dir/>
          <dgm:resizeHandles val="exact"/>
        </dgm:presLayoutVars>
      </dgm:prSet>
      <dgm:spPr/>
    </dgm:pt>
    <dgm:pt modelId="{3BCCB839-1863-46A1-81DB-9499234245C8}" type="pres">
      <dgm:prSet presAssocID="{6FB48402-3510-4C8B-89C8-1F1D6075E16B}" presName="compNode" presStyleCnt="0"/>
      <dgm:spPr/>
    </dgm:pt>
    <dgm:pt modelId="{4F2C29A2-9B9C-4D29-86AA-4A7E6B9276D7}" type="pres">
      <dgm:prSet presAssocID="{6FB48402-3510-4C8B-89C8-1F1D6075E16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gnifying glass"/>
        </a:ext>
      </dgm:extLst>
    </dgm:pt>
    <dgm:pt modelId="{385525B7-E831-4D11-A394-2C290E32D18C}" type="pres">
      <dgm:prSet presAssocID="{6FB48402-3510-4C8B-89C8-1F1D6075E16B}" presName="iconSpace" presStyleCnt="0"/>
      <dgm:spPr/>
    </dgm:pt>
    <dgm:pt modelId="{09081FCF-A131-467C-8256-8DD9810AAEA0}" type="pres">
      <dgm:prSet presAssocID="{6FB48402-3510-4C8B-89C8-1F1D6075E16B}" presName="parTx" presStyleLbl="revTx" presStyleIdx="0" presStyleCnt="8">
        <dgm:presLayoutVars>
          <dgm:chMax val="0"/>
          <dgm:chPref val="0"/>
        </dgm:presLayoutVars>
      </dgm:prSet>
      <dgm:spPr/>
    </dgm:pt>
    <dgm:pt modelId="{9AD8CA09-BB29-484A-B94E-34A1E9740359}" type="pres">
      <dgm:prSet presAssocID="{6FB48402-3510-4C8B-89C8-1F1D6075E16B}" presName="txSpace" presStyleCnt="0"/>
      <dgm:spPr/>
    </dgm:pt>
    <dgm:pt modelId="{2032F288-8523-4E8C-A867-EE177D8C313F}" type="pres">
      <dgm:prSet presAssocID="{6FB48402-3510-4C8B-89C8-1F1D6075E16B}" presName="desTx" presStyleLbl="revTx" presStyleIdx="1" presStyleCnt="8" custScaleX="113746" custLinFactNeighborY="4700">
        <dgm:presLayoutVars/>
      </dgm:prSet>
      <dgm:spPr/>
    </dgm:pt>
    <dgm:pt modelId="{CB1BDFBD-27A3-4EAD-91F2-EB58B0595D06}" type="pres">
      <dgm:prSet presAssocID="{A727631F-926A-44AC-ACD1-CA88E520B79E}" presName="sibTrans" presStyleCnt="0"/>
      <dgm:spPr/>
    </dgm:pt>
    <dgm:pt modelId="{4107DCAC-4634-4296-A12F-F651E9A70D55}" type="pres">
      <dgm:prSet presAssocID="{D6AF0796-EF30-4DA3-9BA9-D62E1E03F740}" presName="compNode" presStyleCnt="0"/>
      <dgm:spPr/>
    </dgm:pt>
    <dgm:pt modelId="{E2EDB098-C099-4B77-9E11-51C0B02DA14E}" type="pres">
      <dgm:prSet presAssocID="{D6AF0796-EF30-4DA3-9BA9-D62E1E03F74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eciduous tree"/>
        </a:ext>
      </dgm:extLst>
    </dgm:pt>
    <dgm:pt modelId="{31440E61-0924-42D4-B86E-5C6F4452B283}" type="pres">
      <dgm:prSet presAssocID="{D6AF0796-EF30-4DA3-9BA9-D62E1E03F740}" presName="iconSpace" presStyleCnt="0"/>
      <dgm:spPr/>
    </dgm:pt>
    <dgm:pt modelId="{81C992B3-BC9D-4CA4-BE4F-C6C446B48FD0}" type="pres">
      <dgm:prSet presAssocID="{D6AF0796-EF30-4DA3-9BA9-D62E1E03F740}" presName="parTx" presStyleLbl="revTx" presStyleIdx="2" presStyleCnt="8">
        <dgm:presLayoutVars>
          <dgm:chMax val="0"/>
          <dgm:chPref val="0"/>
        </dgm:presLayoutVars>
      </dgm:prSet>
      <dgm:spPr/>
    </dgm:pt>
    <dgm:pt modelId="{480F1E18-6767-4F5B-9B97-A31ED3828FD6}" type="pres">
      <dgm:prSet presAssocID="{D6AF0796-EF30-4DA3-9BA9-D62E1E03F740}" presName="txSpace" presStyleCnt="0"/>
      <dgm:spPr/>
    </dgm:pt>
    <dgm:pt modelId="{6BD1DB50-4F97-4617-9FA8-92547DD9AB7F}" type="pres">
      <dgm:prSet presAssocID="{D6AF0796-EF30-4DA3-9BA9-D62E1E03F740}" presName="desTx" presStyleLbl="revTx" presStyleIdx="3" presStyleCnt="8" custLinFactNeighborY="4700">
        <dgm:presLayoutVars/>
      </dgm:prSet>
      <dgm:spPr/>
    </dgm:pt>
    <dgm:pt modelId="{7CFAE2D6-C2BD-4851-B9A3-6D60647F7908}" type="pres">
      <dgm:prSet presAssocID="{1A48FDA9-105A-4370-A3DF-EA8BF86D486D}" presName="sibTrans" presStyleCnt="0"/>
      <dgm:spPr/>
    </dgm:pt>
    <dgm:pt modelId="{8ACAF056-E6B3-4505-9B47-4980D400CDD6}" type="pres">
      <dgm:prSet presAssocID="{10B04BC2-5B2E-4DE5-8C26-2C852492C0DF}" presName="compNode" presStyleCnt="0"/>
      <dgm:spPr/>
    </dgm:pt>
    <dgm:pt modelId="{E4A27BFA-EB80-45B2-8F58-E3C5F3639E03}" type="pres">
      <dgm:prSet presAssocID="{10B04BC2-5B2E-4DE5-8C26-2C852492C0D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ears"/>
        </a:ext>
      </dgm:extLst>
    </dgm:pt>
    <dgm:pt modelId="{0CD337A6-7FF2-45B0-9C42-AB009B1680B6}" type="pres">
      <dgm:prSet presAssocID="{10B04BC2-5B2E-4DE5-8C26-2C852492C0DF}" presName="iconSpace" presStyleCnt="0"/>
      <dgm:spPr/>
    </dgm:pt>
    <dgm:pt modelId="{31333144-9956-4046-9883-3B4A4241FF00}" type="pres">
      <dgm:prSet presAssocID="{10B04BC2-5B2E-4DE5-8C26-2C852492C0DF}" presName="parTx" presStyleLbl="revTx" presStyleIdx="4" presStyleCnt="8">
        <dgm:presLayoutVars>
          <dgm:chMax val="0"/>
          <dgm:chPref val="0"/>
        </dgm:presLayoutVars>
      </dgm:prSet>
      <dgm:spPr/>
    </dgm:pt>
    <dgm:pt modelId="{8261A8A2-2C45-4814-A04C-99E7F0CD1F02}" type="pres">
      <dgm:prSet presAssocID="{10B04BC2-5B2E-4DE5-8C26-2C852492C0DF}" presName="txSpace" presStyleCnt="0"/>
      <dgm:spPr/>
    </dgm:pt>
    <dgm:pt modelId="{7931C9BD-9591-4E7B-A96A-71384266B0B8}" type="pres">
      <dgm:prSet presAssocID="{10B04BC2-5B2E-4DE5-8C26-2C852492C0DF}" presName="desTx" presStyleLbl="revTx" presStyleIdx="5" presStyleCnt="8" custLinFactNeighborY="4700">
        <dgm:presLayoutVars/>
      </dgm:prSet>
      <dgm:spPr/>
    </dgm:pt>
    <dgm:pt modelId="{800BDD62-1988-4C23-B0E5-9E136011B536}" type="pres">
      <dgm:prSet presAssocID="{942F9EC5-117A-48FB-899C-C1543BE05AB6}" presName="sibTrans" presStyleCnt="0"/>
      <dgm:spPr/>
    </dgm:pt>
    <dgm:pt modelId="{1EF9CEEB-A95B-4E1C-8BF1-4C423923F1DA}" type="pres">
      <dgm:prSet presAssocID="{DE0AEC56-AD76-45F9-84C9-2FA457E43614}" presName="compNode" presStyleCnt="0"/>
      <dgm:spPr/>
    </dgm:pt>
    <dgm:pt modelId="{A43E435E-EC67-4D54-80C6-071C6F97F6FA}" type="pres">
      <dgm:prSet presAssocID="{DE0AEC56-AD76-45F9-84C9-2FA457E4361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pward trend"/>
        </a:ext>
      </dgm:extLst>
    </dgm:pt>
    <dgm:pt modelId="{CCEDEB59-F89F-4DB6-A705-47976273110C}" type="pres">
      <dgm:prSet presAssocID="{DE0AEC56-AD76-45F9-84C9-2FA457E43614}" presName="iconSpace" presStyleCnt="0"/>
      <dgm:spPr/>
    </dgm:pt>
    <dgm:pt modelId="{DBF02D39-0B09-4CCF-8B09-6B48A1DF9638}" type="pres">
      <dgm:prSet presAssocID="{DE0AEC56-AD76-45F9-84C9-2FA457E43614}" presName="parTx" presStyleLbl="revTx" presStyleIdx="6" presStyleCnt="8">
        <dgm:presLayoutVars>
          <dgm:chMax val="0"/>
          <dgm:chPref val="0"/>
        </dgm:presLayoutVars>
      </dgm:prSet>
      <dgm:spPr/>
    </dgm:pt>
    <dgm:pt modelId="{65A0650C-316B-410A-8EA6-118628FC8F56}" type="pres">
      <dgm:prSet presAssocID="{DE0AEC56-AD76-45F9-84C9-2FA457E43614}" presName="txSpace" presStyleCnt="0"/>
      <dgm:spPr/>
    </dgm:pt>
    <dgm:pt modelId="{81A9113B-2E57-463D-AC46-382099070D5D}" type="pres">
      <dgm:prSet presAssocID="{DE0AEC56-AD76-45F9-84C9-2FA457E43614}" presName="desTx" presStyleLbl="revTx" presStyleIdx="7" presStyleCnt="8" custLinFactNeighborY="4700">
        <dgm:presLayoutVars/>
      </dgm:prSet>
      <dgm:spPr/>
    </dgm:pt>
  </dgm:ptLst>
  <dgm:cxnLst>
    <dgm:cxn modelId="{53ADDC03-A574-4EFC-98FE-B922D1715505}" type="presOf" srcId="{10B04BC2-5B2E-4DE5-8C26-2C852492C0DF}" destId="{31333144-9956-4046-9883-3B4A4241FF00}" srcOrd="0" destOrd="0" presId="urn:microsoft.com/office/officeart/2018/5/layout/CenteredIconLabelDescriptionList"/>
    <dgm:cxn modelId="{CF804A06-F936-4461-8DF6-7B726F4C7306}" srcId="{10B04BC2-5B2E-4DE5-8C26-2C852492C0DF}" destId="{D44C9104-4CD6-47F4-9AE5-9D0FBC056685}" srcOrd="0" destOrd="0" parTransId="{E8616B50-8C63-4E9F-8A12-AB856DF8D4C1}" sibTransId="{271C4BCD-D004-41A8-886B-12AE61DF57B3}"/>
    <dgm:cxn modelId="{0F6ECF0F-AD3F-493D-BDE0-17CB27D00B8F}" type="presOf" srcId="{1B31517B-0232-4959-B808-E1ACFD7D8882}" destId="{6BD1DB50-4F97-4617-9FA8-92547DD9AB7F}" srcOrd="0" destOrd="1" presId="urn:microsoft.com/office/officeart/2018/5/layout/CenteredIconLabelDescriptionList"/>
    <dgm:cxn modelId="{2B481916-96B6-4163-99E4-7A6B63294180}" srcId="{97F46B2E-A18C-4977-AE3A-3D608FE5E73A}" destId="{D6AF0796-EF30-4DA3-9BA9-D62E1E03F740}" srcOrd="1" destOrd="0" parTransId="{A99DDF2F-940C-4F40-BBB0-3582B3DEDEE4}" sibTransId="{1A48FDA9-105A-4370-A3DF-EA8BF86D486D}"/>
    <dgm:cxn modelId="{85C4BC22-53DE-4759-83EF-DC044ED23008}" srcId="{DE0AEC56-AD76-45F9-84C9-2FA457E43614}" destId="{061AAF62-5C37-4FE2-B89B-D51DFCAEBF44}" srcOrd="0" destOrd="0" parTransId="{0423940F-17ED-4C9F-9B89-396902EF3DF9}" sibTransId="{03E48C5C-06AD-4E24-A4E3-A3204EF952A8}"/>
    <dgm:cxn modelId="{47506331-FF01-4E3D-89B8-A776AF3A7065}" srcId="{97F46B2E-A18C-4977-AE3A-3D608FE5E73A}" destId="{10B04BC2-5B2E-4DE5-8C26-2C852492C0DF}" srcOrd="2" destOrd="0" parTransId="{F0AB4233-53BA-481E-92D0-A27104E27722}" sibTransId="{942F9EC5-117A-48FB-899C-C1543BE05AB6}"/>
    <dgm:cxn modelId="{D0FA9A39-FF1B-44B7-ADFF-62632E760AC4}" srcId="{D6AF0796-EF30-4DA3-9BA9-D62E1E03F740}" destId="{1B31517B-0232-4959-B808-E1ACFD7D8882}" srcOrd="1" destOrd="0" parTransId="{C5193240-12AC-4390-8A9C-3B30B654669F}" sibTransId="{E68F39B0-D3FD-4DB5-8584-4B00709A42ED}"/>
    <dgm:cxn modelId="{5B2F9046-4A96-4EDC-8776-50D9159AA020}" type="presOf" srcId="{FE644E78-95C6-4F38-89ED-7B587426D284}" destId="{6BD1DB50-4F97-4617-9FA8-92547DD9AB7F}" srcOrd="0" destOrd="0" presId="urn:microsoft.com/office/officeart/2018/5/layout/CenteredIconLabelDescriptionList"/>
    <dgm:cxn modelId="{9902756D-4401-4FB0-85BB-D53913566697}" type="presOf" srcId="{061AAF62-5C37-4FE2-B89B-D51DFCAEBF44}" destId="{81A9113B-2E57-463D-AC46-382099070D5D}" srcOrd="0" destOrd="0" presId="urn:microsoft.com/office/officeart/2018/5/layout/CenteredIconLabelDescriptionList"/>
    <dgm:cxn modelId="{C7501473-AF99-47C8-AA78-767DB9F680EE}" type="presOf" srcId="{3D2B9A89-CEE9-4402-BB1F-B992ADFE714B}" destId="{2032F288-8523-4E8C-A867-EE177D8C313F}" srcOrd="0" destOrd="0" presId="urn:microsoft.com/office/officeart/2018/5/layout/CenteredIconLabelDescriptionList"/>
    <dgm:cxn modelId="{4AED8755-A57F-465C-89BA-7E15732C1FC0}" srcId="{D6AF0796-EF30-4DA3-9BA9-D62E1E03F740}" destId="{EC7EB062-64AF-4AA2-A3C5-4507982E5944}" srcOrd="2" destOrd="0" parTransId="{EDCE4620-7201-490B-A9F3-40F5CAC98136}" sibTransId="{00AB10FA-8A6F-40CF-8FBB-3DBADF7E709F}"/>
    <dgm:cxn modelId="{A3B6D379-94E7-4911-8CE3-14098CD686A5}" srcId="{97F46B2E-A18C-4977-AE3A-3D608FE5E73A}" destId="{6FB48402-3510-4C8B-89C8-1F1D6075E16B}" srcOrd="0" destOrd="0" parTransId="{6C74A331-B4D8-4728-8C6D-B9EAE4809FE1}" sibTransId="{A727631F-926A-44AC-ACD1-CA88E520B79E}"/>
    <dgm:cxn modelId="{E7CD697A-CDFD-4512-97AF-23B478D82923}" type="presOf" srcId="{97F46B2E-A18C-4977-AE3A-3D608FE5E73A}" destId="{BF41A519-29DB-421D-A78A-16BDDAE2327F}" srcOrd="0" destOrd="0" presId="urn:microsoft.com/office/officeart/2018/5/layout/CenteredIconLabelDescriptionList"/>
    <dgm:cxn modelId="{AD2A718D-2EA4-4A90-9211-25BFEF24DEA4}" type="presOf" srcId="{EC7EB062-64AF-4AA2-A3C5-4507982E5944}" destId="{6BD1DB50-4F97-4617-9FA8-92547DD9AB7F}" srcOrd="0" destOrd="2" presId="urn:microsoft.com/office/officeart/2018/5/layout/CenteredIconLabelDescriptionList"/>
    <dgm:cxn modelId="{E8F70992-7A75-4189-BA8C-6BD963B480E3}" srcId="{97F46B2E-A18C-4977-AE3A-3D608FE5E73A}" destId="{DE0AEC56-AD76-45F9-84C9-2FA457E43614}" srcOrd="3" destOrd="0" parTransId="{57957F08-D093-4398-8F72-5024A206CC16}" sibTransId="{75B44AF5-07BC-4052-90DA-1D2B4FD57B46}"/>
    <dgm:cxn modelId="{64BF449A-63BB-4965-83E2-E62273CF74D9}" type="presOf" srcId="{7BFFAE60-AE6F-4B52-AF7B-9149F3B99A41}" destId="{2032F288-8523-4E8C-A867-EE177D8C313F}" srcOrd="0" destOrd="2" presId="urn:microsoft.com/office/officeart/2018/5/layout/CenteredIconLabelDescriptionList"/>
    <dgm:cxn modelId="{6E2F53A6-3840-458E-8C4B-4A463ABA6A79}" type="presOf" srcId="{DE0AEC56-AD76-45F9-84C9-2FA457E43614}" destId="{DBF02D39-0B09-4CCF-8B09-6B48A1DF9638}" srcOrd="0" destOrd="0" presId="urn:microsoft.com/office/officeart/2018/5/layout/CenteredIconLabelDescriptionList"/>
    <dgm:cxn modelId="{C9B0F9B7-9CF6-48A2-A81B-9C6587DF8814}" type="presOf" srcId="{16F40235-31AD-44F0-84FA-1012CFDEEA4F}" destId="{2032F288-8523-4E8C-A867-EE177D8C313F}" srcOrd="0" destOrd="1" presId="urn:microsoft.com/office/officeart/2018/5/layout/CenteredIconLabelDescriptionList"/>
    <dgm:cxn modelId="{813473BC-F6D5-4FDA-8300-C134EC50E4B2}" srcId="{6FB48402-3510-4C8B-89C8-1F1D6075E16B}" destId="{16F40235-31AD-44F0-84FA-1012CFDEEA4F}" srcOrd="1" destOrd="0" parTransId="{9627FF2D-0EBE-45B6-9F47-1D9F4C8457E9}" sibTransId="{AD236987-CA91-4748-B785-9E5B0DE86BB2}"/>
    <dgm:cxn modelId="{92EF9DCD-2E4C-4315-88EC-609A0530A711}" srcId="{6FB48402-3510-4C8B-89C8-1F1D6075E16B}" destId="{7BFFAE60-AE6F-4B52-AF7B-9149F3B99A41}" srcOrd="2" destOrd="0" parTransId="{D51F2194-75EC-4671-B4CC-CCC00ECBDAD6}" sibTransId="{0E7E4BBB-21CD-4100-96A7-DAD4DF1CBD2C}"/>
    <dgm:cxn modelId="{2FF426E1-6A7C-40B2-873C-15C748277C9B}" srcId="{D6AF0796-EF30-4DA3-9BA9-D62E1E03F740}" destId="{FE644E78-95C6-4F38-89ED-7B587426D284}" srcOrd="0" destOrd="0" parTransId="{A6724CD4-7AAF-4EBD-9955-B7CBEA37B45C}" sibTransId="{78D77448-6BFF-4084-BC1C-8CE50AD2C087}"/>
    <dgm:cxn modelId="{C5174BE1-010B-487E-B3E2-20EC41776800}" type="presOf" srcId="{D6AF0796-EF30-4DA3-9BA9-D62E1E03F740}" destId="{81C992B3-BC9D-4CA4-BE4F-C6C446B48FD0}" srcOrd="0" destOrd="0" presId="urn:microsoft.com/office/officeart/2018/5/layout/CenteredIconLabelDescriptionList"/>
    <dgm:cxn modelId="{D799EBE3-9058-4164-8B2D-ABBCE8701B77}" type="presOf" srcId="{6FB48402-3510-4C8B-89C8-1F1D6075E16B}" destId="{09081FCF-A131-467C-8256-8DD9810AAEA0}" srcOrd="0" destOrd="0" presId="urn:microsoft.com/office/officeart/2018/5/layout/CenteredIconLabelDescriptionList"/>
    <dgm:cxn modelId="{614AEFF6-2F7A-4907-A2C8-160ADC17E8E8}" srcId="{6FB48402-3510-4C8B-89C8-1F1D6075E16B}" destId="{3D2B9A89-CEE9-4402-BB1F-B992ADFE714B}" srcOrd="0" destOrd="0" parTransId="{9730B194-7D51-42A0-9A1D-D8319AC50399}" sibTransId="{F3A79A28-DD2D-4D11-BD15-F12BE8EBA8AF}"/>
    <dgm:cxn modelId="{09D27EF9-63AA-4184-BE12-27BBE16FABCB}" type="presOf" srcId="{D44C9104-4CD6-47F4-9AE5-9D0FBC056685}" destId="{7931C9BD-9591-4E7B-A96A-71384266B0B8}" srcOrd="0" destOrd="0" presId="urn:microsoft.com/office/officeart/2018/5/layout/CenteredIconLabelDescriptionList"/>
    <dgm:cxn modelId="{30293682-8562-4E04-8FF5-CC2370064225}" type="presParOf" srcId="{BF41A519-29DB-421D-A78A-16BDDAE2327F}" destId="{3BCCB839-1863-46A1-81DB-9499234245C8}" srcOrd="0" destOrd="0" presId="urn:microsoft.com/office/officeart/2018/5/layout/CenteredIconLabelDescriptionList"/>
    <dgm:cxn modelId="{2C2B9002-DC67-49EA-815A-546E6D39A854}" type="presParOf" srcId="{3BCCB839-1863-46A1-81DB-9499234245C8}" destId="{4F2C29A2-9B9C-4D29-86AA-4A7E6B9276D7}" srcOrd="0" destOrd="0" presId="urn:microsoft.com/office/officeart/2018/5/layout/CenteredIconLabelDescriptionList"/>
    <dgm:cxn modelId="{1CBD5AF8-E7FA-443A-996C-B200E50D54F4}" type="presParOf" srcId="{3BCCB839-1863-46A1-81DB-9499234245C8}" destId="{385525B7-E831-4D11-A394-2C290E32D18C}" srcOrd="1" destOrd="0" presId="urn:microsoft.com/office/officeart/2018/5/layout/CenteredIconLabelDescriptionList"/>
    <dgm:cxn modelId="{35FFC434-7C87-4CE1-9D1F-5E15313B29BD}" type="presParOf" srcId="{3BCCB839-1863-46A1-81DB-9499234245C8}" destId="{09081FCF-A131-467C-8256-8DD9810AAEA0}" srcOrd="2" destOrd="0" presId="urn:microsoft.com/office/officeart/2018/5/layout/CenteredIconLabelDescriptionList"/>
    <dgm:cxn modelId="{485DD3ED-A772-402E-BAC1-62A12F6B1FFD}" type="presParOf" srcId="{3BCCB839-1863-46A1-81DB-9499234245C8}" destId="{9AD8CA09-BB29-484A-B94E-34A1E9740359}" srcOrd="3" destOrd="0" presId="urn:microsoft.com/office/officeart/2018/5/layout/CenteredIconLabelDescriptionList"/>
    <dgm:cxn modelId="{52F76182-88FB-43C2-B5ED-315E2EB7C6CF}" type="presParOf" srcId="{3BCCB839-1863-46A1-81DB-9499234245C8}" destId="{2032F288-8523-4E8C-A867-EE177D8C313F}" srcOrd="4" destOrd="0" presId="urn:microsoft.com/office/officeart/2018/5/layout/CenteredIconLabelDescriptionList"/>
    <dgm:cxn modelId="{2FD2823F-5854-4AB6-B7C9-A9F799E36F72}" type="presParOf" srcId="{BF41A519-29DB-421D-A78A-16BDDAE2327F}" destId="{CB1BDFBD-27A3-4EAD-91F2-EB58B0595D06}" srcOrd="1" destOrd="0" presId="urn:microsoft.com/office/officeart/2018/5/layout/CenteredIconLabelDescriptionList"/>
    <dgm:cxn modelId="{552BA496-576D-4637-9592-A28A6C782D8D}" type="presParOf" srcId="{BF41A519-29DB-421D-A78A-16BDDAE2327F}" destId="{4107DCAC-4634-4296-A12F-F651E9A70D55}" srcOrd="2" destOrd="0" presId="urn:microsoft.com/office/officeart/2018/5/layout/CenteredIconLabelDescriptionList"/>
    <dgm:cxn modelId="{B5DD4E82-0DA2-4CF0-998E-96A1643426B3}" type="presParOf" srcId="{4107DCAC-4634-4296-A12F-F651E9A70D55}" destId="{E2EDB098-C099-4B77-9E11-51C0B02DA14E}" srcOrd="0" destOrd="0" presId="urn:microsoft.com/office/officeart/2018/5/layout/CenteredIconLabelDescriptionList"/>
    <dgm:cxn modelId="{DB0D57F5-5D16-480B-9CAB-426FF000037C}" type="presParOf" srcId="{4107DCAC-4634-4296-A12F-F651E9A70D55}" destId="{31440E61-0924-42D4-B86E-5C6F4452B283}" srcOrd="1" destOrd="0" presId="urn:microsoft.com/office/officeart/2018/5/layout/CenteredIconLabelDescriptionList"/>
    <dgm:cxn modelId="{91F6CA34-9FE4-4D53-9F0C-9588EFCCB932}" type="presParOf" srcId="{4107DCAC-4634-4296-A12F-F651E9A70D55}" destId="{81C992B3-BC9D-4CA4-BE4F-C6C446B48FD0}" srcOrd="2" destOrd="0" presId="urn:microsoft.com/office/officeart/2018/5/layout/CenteredIconLabelDescriptionList"/>
    <dgm:cxn modelId="{C37A31F9-AECA-4855-8C45-9466B552BE0C}" type="presParOf" srcId="{4107DCAC-4634-4296-A12F-F651E9A70D55}" destId="{480F1E18-6767-4F5B-9B97-A31ED3828FD6}" srcOrd="3" destOrd="0" presId="urn:microsoft.com/office/officeart/2018/5/layout/CenteredIconLabelDescriptionList"/>
    <dgm:cxn modelId="{3CB363F2-F838-4D1F-A5B6-603B9A0003FB}" type="presParOf" srcId="{4107DCAC-4634-4296-A12F-F651E9A70D55}" destId="{6BD1DB50-4F97-4617-9FA8-92547DD9AB7F}" srcOrd="4" destOrd="0" presId="urn:microsoft.com/office/officeart/2018/5/layout/CenteredIconLabelDescriptionList"/>
    <dgm:cxn modelId="{ED23157C-2836-4E70-89A0-19F2DB0244DE}" type="presParOf" srcId="{BF41A519-29DB-421D-A78A-16BDDAE2327F}" destId="{7CFAE2D6-C2BD-4851-B9A3-6D60647F7908}" srcOrd="3" destOrd="0" presId="urn:microsoft.com/office/officeart/2018/5/layout/CenteredIconLabelDescriptionList"/>
    <dgm:cxn modelId="{3FEB8D4D-C9E9-4F13-ADE3-36A9CAD991BD}" type="presParOf" srcId="{BF41A519-29DB-421D-A78A-16BDDAE2327F}" destId="{8ACAF056-E6B3-4505-9B47-4980D400CDD6}" srcOrd="4" destOrd="0" presId="urn:microsoft.com/office/officeart/2018/5/layout/CenteredIconLabelDescriptionList"/>
    <dgm:cxn modelId="{9E199272-71D1-4E9C-9836-54FD192E9180}" type="presParOf" srcId="{8ACAF056-E6B3-4505-9B47-4980D400CDD6}" destId="{E4A27BFA-EB80-45B2-8F58-E3C5F3639E03}" srcOrd="0" destOrd="0" presId="urn:microsoft.com/office/officeart/2018/5/layout/CenteredIconLabelDescriptionList"/>
    <dgm:cxn modelId="{D1B2EAA3-2CC3-4BA9-B7FF-E54160DEAC38}" type="presParOf" srcId="{8ACAF056-E6B3-4505-9B47-4980D400CDD6}" destId="{0CD337A6-7FF2-45B0-9C42-AB009B1680B6}" srcOrd="1" destOrd="0" presId="urn:microsoft.com/office/officeart/2018/5/layout/CenteredIconLabelDescriptionList"/>
    <dgm:cxn modelId="{D0000410-816D-420C-B63E-DD2397D811D0}" type="presParOf" srcId="{8ACAF056-E6B3-4505-9B47-4980D400CDD6}" destId="{31333144-9956-4046-9883-3B4A4241FF00}" srcOrd="2" destOrd="0" presId="urn:microsoft.com/office/officeart/2018/5/layout/CenteredIconLabelDescriptionList"/>
    <dgm:cxn modelId="{04485C8A-2791-4E8B-AEBA-FE6B3C513459}" type="presParOf" srcId="{8ACAF056-E6B3-4505-9B47-4980D400CDD6}" destId="{8261A8A2-2C45-4814-A04C-99E7F0CD1F02}" srcOrd="3" destOrd="0" presId="urn:microsoft.com/office/officeart/2018/5/layout/CenteredIconLabelDescriptionList"/>
    <dgm:cxn modelId="{7FA1A060-BA07-4727-866A-FCF7705B1087}" type="presParOf" srcId="{8ACAF056-E6B3-4505-9B47-4980D400CDD6}" destId="{7931C9BD-9591-4E7B-A96A-71384266B0B8}" srcOrd="4" destOrd="0" presId="urn:microsoft.com/office/officeart/2018/5/layout/CenteredIconLabelDescriptionList"/>
    <dgm:cxn modelId="{A832A3D8-68CC-4045-9AF6-AB8D00115599}" type="presParOf" srcId="{BF41A519-29DB-421D-A78A-16BDDAE2327F}" destId="{800BDD62-1988-4C23-B0E5-9E136011B536}" srcOrd="5" destOrd="0" presId="urn:microsoft.com/office/officeart/2018/5/layout/CenteredIconLabelDescriptionList"/>
    <dgm:cxn modelId="{6D36878E-B562-4ED2-A488-12BF1F2989A2}" type="presParOf" srcId="{BF41A519-29DB-421D-A78A-16BDDAE2327F}" destId="{1EF9CEEB-A95B-4E1C-8BF1-4C423923F1DA}" srcOrd="6" destOrd="0" presId="urn:microsoft.com/office/officeart/2018/5/layout/CenteredIconLabelDescriptionList"/>
    <dgm:cxn modelId="{A313788D-90A1-4C93-8D93-EA72F58B6740}" type="presParOf" srcId="{1EF9CEEB-A95B-4E1C-8BF1-4C423923F1DA}" destId="{A43E435E-EC67-4D54-80C6-071C6F97F6FA}" srcOrd="0" destOrd="0" presId="urn:microsoft.com/office/officeart/2018/5/layout/CenteredIconLabelDescriptionList"/>
    <dgm:cxn modelId="{93C44134-F114-4A7A-BD54-91282FBEE31C}" type="presParOf" srcId="{1EF9CEEB-A95B-4E1C-8BF1-4C423923F1DA}" destId="{CCEDEB59-F89F-4DB6-A705-47976273110C}" srcOrd="1" destOrd="0" presId="urn:microsoft.com/office/officeart/2018/5/layout/CenteredIconLabelDescriptionList"/>
    <dgm:cxn modelId="{16F4207C-FAC1-416F-97F9-289C74E5A587}" type="presParOf" srcId="{1EF9CEEB-A95B-4E1C-8BF1-4C423923F1DA}" destId="{DBF02D39-0B09-4CCF-8B09-6B48A1DF9638}" srcOrd="2" destOrd="0" presId="urn:microsoft.com/office/officeart/2018/5/layout/CenteredIconLabelDescriptionList"/>
    <dgm:cxn modelId="{7081803E-40F0-4A4F-BBB8-5A5080035EDE}" type="presParOf" srcId="{1EF9CEEB-A95B-4E1C-8BF1-4C423923F1DA}" destId="{65A0650C-316B-410A-8EA6-118628FC8F56}" srcOrd="3" destOrd="0" presId="urn:microsoft.com/office/officeart/2018/5/layout/CenteredIconLabelDescriptionList"/>
    <dgm:cxn modelId="{62D3A6AE-B2C9-406F-96B6-440A6E0E28B9}" type="presParOf" srcId="{1EF9CEEB-A95B-4E1C-8BF1-4C423923F1DA}" destId="{81A9113B-2E57-463D-AC46-382099070D5D}"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846E40-C720-41BB-B6D8-9733C3545AEB}" type="doc">
      <dgm:prSet loTypeId="urn:microsoft.com/office/officeart/2005/8/layout/chevron1" loCatId="process" qsTypeId="urn:microsoft.com/office/officeart/2005/8/quickstyle/simple1" qsCatId="simple" csTypeId="urn:microsoft.com/office/officeart/2005/8/colors/colorful5" csCatId="colorful" phldr="1"/>
      <dgm:spPr/>
    </dgm:pt>
    <dgm:pt modelId="{73086052-957E-4869-B541-6CB97F3C09D7}">
      <dgm:prSet phldrT="[Text]" custT="1"/>
      <dgm:spPr/>
      <dgm:t>
        <a:bodyPr/>
        <a:lstStyle/>
        <a:p>
          <a:r>
            <a:rPr lang="en-US" sz="1800" dirty="0"/>
            <a:t>Feasibility</a:t>
          </a:r>
        </a:p>
      </dgm:t>
    </dgm:pt>
    <dgm:pt modelId="{03DCA15C-24E7-4EB2-AE82-8F8777C87DF3}" type="parTrans" cxnId="{48A2F071-5026-4759-A242-40E896422429}">
      <dgm:prSet/>
      <dgm:spPr/>
      <dgm:t>
        <a:bodyPr/>
        <a:lstStyle/>
        <a:p>
          <a:endParaRPr lang="en-US" sz="1600"/>
        </a:p>
      </dgm:t>
    </dgm:pt>
    <dgm:pt modelId="{05539A7F-18BB-4783-9F40-54B5FFEF9440}" type="sibTrans" cxnId="{48A2F071-5026-4759-A242-40E896422429}">
      <dgm:prSet/>
      <dgm:spPr/>
      <dgm:t>
        <a:bodyPr/>
        <a:lstStyle/>
        <a:p>
          <a:endParaRPr lang="en-US" sz="1600"/>
        </a:p>
      </dgm:t>
    </dgm:pt>
    <dgm:pt modelId="{C7208E87-A1FF-44EB-89A6-600206EDE65C}">
      <dgm:prSet phldrT="[Text]" custT="1"/>
      <dgm:spPr/>
      <dgm:t>
        <a:bodyPr/>
        <a:lstStyle/>
        <a:p>
          <a:r>
            <a:rPr lang="en-US" sz="1800" dirty="0"/>
            <a:t>Design</a:t>
          </a:r>
        </a:p>
      </dgm:t>
    </dgm:pt>
    <dgm:pt modelId="{4389E39E-7904-43D2-B7E0-5C5DCC320F73}" type="parTrans" cxnId="{4B12E023-BA6A-4CC9-A6DD-1B40EE40D79C}">
      <dgm:prSet/>
      <dgm:spPr/>
      <dgm:t>
        <a:bodyPr/>
        <a:lstStyle/>
        <a:p>
          <a:endParaRPr lang="en-US" sz="1600"/>
        </a:p>
      </dgm:t>
    </dgm:pt>
    <dgm:pt modelId="{A840D9C5-D598-410F-919E-1750B3C79F55}" type="sibTrans" cxnId="{4B12E023-BA6A-4CC9-A6DD-1B40EE40D79C}">
      <dgm:prSet/>
      <dgm:spPr/>
      <dgm:t>
        <a:bodyPr/>
        <a:lstStyle/>
        <a:p>
          <a:endParaRPr lang="en-US" sz="1600"/>
        </a:p>
      </dgm:t>
    </dgm:pt>
    <dgm:pt modelId="{4EEF6189-181B-4813-A190-0DAC7871BA0C}">
      <dgm:prSet phldrT="[Text]" custT="1"/>
      <dgm:spPr/>
      <dgm:t>
        <a:bodyPr/>
        <a:lstStyle/>
        <a:p>
          <a:r>
            <a:rPr lang="en-US" sz="1800" dirty="0"/>
            <a:t>Operation</a:t>
          </a:r>
        </a:p>
      </dgm:t>
    </dgm:pt>
    <dgm:pt modelId="{D906F57F-49E7-4B99-A9AF-79FF23E95FBD}" type="parTrans" cxnId="{FF9A6525-D940-4E40-89DF-8C8154D87FC4}">
      <dgm:prSet/>
      <dgm:spPr/>
      <dgm:t>
        <a:bodyPr/>
        <a:lstStyle/>
        <a:p>
          <a:endParaRPr lang="en-US" sz="1600"/>
        </a:p>
      </dgm:t>
    </dgm:pt>
    <dgm:pt modelId="{6294767F-0626-4020-AC30-61152AAC7517}" type="sibTrans" cxnId="{FF9A6525-D940-4E40-89DF-8C8154D87FC4}">
      <dgm:prSet/>
      <dgm:spPr/>
      <dgm:t>
        <a:bodyPr/>
        <a:lstStyle/>
        <a:p>
          <a:endParaRPr lang="en-US" sz="1600"/>
        </a:p>
      </dgm:t>
    </dgm:pt>
    <dgm:pt modelId="{571DCD15-CFF4-403C-AB7F-945E5F068C33}">
      <dgm:prSet phldrT="[Text]" custT="1"/>
      <dgm:spPr/>
      <dgm:t>
        <a:bodyPr/>
        <a:lstStyle/>
        <a:p>
          <a:r>
            <a:rPr lang="en-US" sz="1800" dirty="0"/>
            <a:t>Pre-design</a:t>
          </a:r>
        </a:p>
      </dgm:t>
    </dgm:pt>
    <dgm:pt modelId="{8D716FE3-D35B-4BBB-88E3-DE45CA45D808}" type="parTrans" cxnId="{A10F0793-86EC-4CBF-B214-9778FBD70164}">
      <dgm:prSet/>
      <dgm:spPr/>
      <dgm:t>
        <a:bodyPr/>
        <a:lstStyle/>
        <a:p>
          <a:endParaRPr lang="en-US" sz="1600"/>
        </a:p>
      </dgm:t>
    </dgm:pt>
    <dgm:pt modelId="{81E41208-14B7-40F9-A2EB-51C5C711399C}" type="sibTrans" cxnId="{A10F0793-86EC-4CBF-B214-9778FBD70164}">
      <dgm:prSet/>
      <dgm:spPr/>
      <dgm:t>
        <a:bodyPr/>
        <a:lstStyle/>
        <a:p>
          <a:endParaRPr lang="en-US" sz="1600"/>
        </a:p>
      </dgm:t>
    </dgm:pt>
    <dgm:pt modelId="{782EE918-B5C5-496D-8653-43203F72344C}" type="pres">
      <dgm:prSet presAssocID="{3E846E40-C720-41BB-B6D8-9733C3545AEB}" presName="Name0" presStyleCnt="0">
        <dgm:presLayoutVars>
          <dgm:dir/>
          <dgm:animLvl val="lvl"/>
          <dgm:resizeHandles val="exact"/>
        </dgm:presLayoutVars>
      </dgm:prSet>
      <dgm:spPr/>
    </dgm:pt>
    <dgm:pt modelId="{E387834A-D046-4918-95F6-F90300703B36}" type="pres">
      <dgm:prSet presAssocID="{73086052-957E-4869-B541-6CB97F3C09D7}" presName="parTxOnly" presStyleLbl="node1" presStyleIdx="0" presStyleCnt="4">
        <dgm:presLayoutVars>
          <dgm:chMax val="0"/>
          <dgm:chPref val="0"/>
          <dgm:bulletEnabled val="1"/>
        </dgm:presLayoutVars>
      </dgm:prSet>
      <dgm:spPr/>
    </dgm:pt>
    <dgm:pt modelId="{5250FE19-9198-490D-8F57-C30D03C3712E}" type="pres">
      <dgm:prSet presAssocID="{05539A7F-18BB-4783-9F40-54B5FFEF9440}" presName="parTxOnlySpace" presStyleCnt="0"/>
      <dgm:spPr/>
    </dgm:pt>
    <dgm:pt modelId="{82A3FA5F-04BE-444D-B985-70034EBC24C5}" type="pres">
      <dgm:prSet presAssocID="{571DCD15-CFF4-403C-AB7F-945E5F068C33}" presName="parTxOnly" presStyleLbl="node1" presStyleIdx="1" presStyleCnt="4">
        <dgm:presLayoutVars>
          <dgm:chMax val="0"/>
          <dgm:chPref val="0"/>
          <dgm:bulletEnabled val="1"/>
        </dgm:presLayoutVars>
      </dgm:prSet>
      <dgm:spPr/>
    </dgm:pt>
    <dgm:pt modelId="{AE494E01-E4CF-4291-AB0D-692009618629}" type="pres">
      <dgm:prSet presAssocID="{81E41208-14B7-40F9-A2EB-51C5C711399C}" presName="parTxOnlySpace" presStyleCnt="0"/>
      <dgm:spPr/>
    </dgm:pt>
    <dgm:pt modelId="{93BA5073-147B-4D06-A93D-B1522557F0BB}" type="pres">
      <dgm:prSet presAssocID="{C7208E87-A1FF-44EB-89A6-600206EDE65C}" presName="parTxOnly" presStyleLbl="node1" presStyleIdx="2" presStyleCnt="4">
        <dgm:presLayoutVars>
          <dgm:chMax val="0"/>
          <dgm:chPref val="0"/>
          <dgm:bulletEnabled val="1"/>
        </dgm:presLayoutVars>
      </dgm:prSet>
      <dgm:spPr/>
    </dgm:pt>
    <dgm:pt modelId="{EC6E1B4D-11DA-4C4A-9830-5514B719592E}" type="pres">
      <dgm:prSet presAssocID="{A840D9C5-D598-410F-919E-1750B3C79F55}" presName="parTxOnlySpace" presStyleCnt="0"/>
      <dgm:spPr/>
    </dgm:pt>
    <dgm:pt modelId="{959760F0-1ABC-4C5C-9441-FAFEF7037446}" type="pres">
      <dgm:prSet presAssocID="{4EEF6189-181B-4813-A190-0DAC7871BA0C}" presName="parTxOnly" presStyleLbl="node1" presStyleIdx="3" presStyleCnt="4" custLinFactNeighborX="-5154">
        <dgm:presLayoutVars>
          <dgm:chMax val="0"/>
          <dgm:chPref val="0"/>
          <dgm:bulletEnabled val="1"/>
        </dgm:presLayoutVars>
      </dgm:prSet>
      <dgm:spPr/>
    </dgm:pt>
  </dgm:ptLst>
  <dgm:cxnLst>
    <dgm:cxn modelId="{4B12E023-BA6A-4CC9-A6DD-1B40EE40D79C}" srcId="{3E846E40-C720-41BB-B6D8-9733C3545AEB}" destId="{C7208E87-A1FF-44EB-89A6-600206EDE65C}" srcOrd="2" destOrd="0" parTransId="{4389E39E-7904-43D2-B7E0-5C5DCC320F73}" sibTransId="{A840D9C5-D598-410F-919E-1750B3C79F55}"/>
    <dgm:cxn modelId="{FF9A6525-D940-4E40-89DF-8C8154D87FC4}" srcId="{3E846E40-C720-41BB-B6D8-9733C3545AEB}" destId="{4EEF6189-181B-4813-A190-0DAC7871BA0C}" srcOrd="3" destOrd="0" parTransId="{D906F57F-49E7-4B99-A9AF-79FF23E95FBD}" sibTransId="{6294767F-0626-4020-AC30-61152AAC7517}"/>
    <dgm:cxn modelId="{E7B6202D-3F97-46BB-A018-FAF0EDC4A97C}" type="presOf" srcId="{C7208E87-A1FF-44EB-89A6-600206EDE65C}" destId="{93BA5073-147B-4D06-A93D-B1522557F0BB}" srcOrd="0" destOrd="0" presId="urn:microsoft.com/office/officeart/2005/8/layout/chevron1"/>
    <dgm:cxn modelId="{F5621F40-51BE-4625-887B-FD8FFC41C1C9}" type="presOf" srcId="{73086052-957E-4869-B541-6CB97F3C09D7}" destId="{E387834A-D046-4918-95F6-F90300703B36}" srcOrd="0" destOrd="0" presId="urn:microsoft.com/office/officeart/2005/8/layout/chevron1"/>
    <dgm:cxn modelId="{48A2F071-5026-4759-A242-40E896422429}" srcId="{3E846E40-C720-41BB-B6D8-9733C3545AEB}" destId="{73086052-957E-4869-B541-6CB97F3C09D7}" srcOrd="0" destOrd="0" parTransId="{03DCA15C-24E7-4EB2-AE82-8F8777C87DF3}" sibTransId="{05539A7F-18BB-4783-9F40-54B5FFEF9440}"/>
    <dgm:cxn modelId="{F272CD55-DF86-4A10-A613-AC011F1CF9F5}" type="presOf" srcId="{571DCD15-CFF4-403C-AB7F-945E5F068C33}" destId="{82A3FA5F-04BE-444D-B985-70034EBC24C5}" srcOrd="0" destOrd="0" presId="urn:microsoft.com/office/officeart/2005/8/layout/chevron1"/>
    <dgm:cxn modelId="{62779C7A-D4EF-402C-B498-2D06BEC36D21}" type="presOf" srcId="{3E846E40-C720-41BB-B6D8-9733C3545AEB}" destId="{782EE918-B5C5-496D-8653-43203F72344C}" srcOrd="0" destOrd="0" presId="urn:microsoft.com/office/officeart/2005/8/layout/chevron1"/>
    <dgm:cxn modelId="{A10F0793-86EC-4CBF-B214-9778FBD70164}" srcId="{3E846E40-C720-41BB-B6D8-9733C3545AEB}" destId="{571DCD15-CFF4-403C-AB7F-945E5F068C33}" srcOrd="1" destOrd="0" parTransId="{8D716FE3-D35B-4BBB-88E3-DE45CA45D808}" sibTransId="{81E41208-14B7-40F9-A2EB-51C5C711399C}"/>
    <dgm:cxn modelId="{67FA81EB-3F50-4C48-87B7-60DEBF290F84}" type="presOf" srcId="{4EEF6189-181B-4813-A190-0DAC7871BA0C}" destId="{959760F0-1ABC-4C5C-9441-FAFEF7037446}" srcOrd="0" destOrd="0" presId="urn:microsoft.com/office/officeart/2005/8/layout/chevron1"/>
    <dgm:cxn modelId="{A12C3FB5-005F-4F0A-8CBA-4BFE5300C306}" type="presParOf" srcId="{782EE918-B5C5-496D-8653-43203F72344C}" destId="{E387834A-D046-4918-95F6-F90300703B36}" srcOrd="0" destOrd="0" presId="urn:microsoft.com/office/officeart/2005/8/layout/chevron1"/>
    <dgm:cxn modelId="{487CE840-1E87-406F-8C96-BDD2E76E01F2}" type="presParOf" srcId="{782EE918-B5C5-496D-8653-43203F72344C}" destId="{5250FE19-9198-490D-8F57-C30D03C3712E}" srcOrd="1" destOrd="0" presId="urn:microsoft.com/office/officeart/2005/8/layout/chevron1"/>
    <dgm:cxn modelId="{8CB1652C-9F4F-4CD0-BF73-1B3C4F5B40FD}" type="presParOf" srcId="{782EE918-B5C5-496D-8653-43203F72344C}" destId="{82A3FA5F-04BE-444D-B985-70034EBC24C5}" srcOrd="2" destOrd="0" presId="urn:microsoft.com/office/officeart/2005/8/layout/chevron1"/>
    <dgm:cxn modelId="{66684E58-5BCB-4EBC-AC54-6E35ABC12004}" type="presParOf" srcId="{782EE918-B5C5-496D-8653-43203F72344C}" destId="{AE494E01-E4CF-4291-AB0D-692009618629}" srcOrd="3" destOrd="0" presId="urn:microsoft.com/office/officeart/2005/8/layout/chevron1"/>
    <dgm:cxn modelId="{94CC99E0-2343-492B-A925-F539B95AA87A}" type="presParOf" srcId="{782EE918-B5C5-496D-8653-43203F72344C}" destId="{93BA5073-147B-4D06-A93D-B1522557F0BB}" srcOrd="4" destOrd="0" presId="urn:microsoft.com/office/officeart/2005/8/layout/chevron1"/>
    <dgm:cxn modelId="{6D262E2B-3188-42FA-918E-D42FB04984FF}" type="presParOf" srcId="{782EE918-B5C5-496D-8653-43203F72344C}" destId="{EC6E1B4D-11DA-4C4A-9830-5514B719592E}" srcOrd="5" destOrd="0" presId="urn:microsoft.com/office/officeart/2005/8/layout/chevron1"/>
    <dgm:cxn modelId="{5449B7AA-CE6E-4C31-B43A-712A4FB3601B}" type="presParOf" srcId="{782EE918-B5C5-496D-8653-43203F72344C}" destId="{959760F0-1ABC-4C5C-9441-FAFEF7037446}" srcOrd="6"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7F46B2E-A18C-4977-AE3A-3D608FE5E73A}" type="doc">
      <dgm:prSet loTypeId="urn:microsoft.com/office/officeart/2018/5/layout/CenteredIconLabelDescriptionList" loCatId="icon" qsTypeId="urn:microsoft.com/office/officeart/2005/8/quickstyle/simple1" qsCatId="simple" csTypeId="urn:microsoft.com/office/officeart/2018/5/colors/Iconchunking_neutralbg_colorful5" csCatId="colorful" phldr="1"/>
      <dgm:spPr/>
      <dgm:t>
        <a:bodyPr/>
        <a:lstStyle/>
        <a:p>
          <a:endParaRPr lang="en-US"/>
        </a:p>
      </dgm:t>
    </dgm:pt>
    <dgm:pt modelId="{6FB48402-3510-4C8B-89C8-1F1D6075E16B}">
      <dgm:prSet phldrT="[Text]"/>
      <dgm:spPr/>
      <dgm:t>
        <a:bodyPr/>
        <a:lstStyle/>
        <a:p>
          <a:pPr>
            <a:lnSpc>
              <a:spcPct val="100000"/>
            </a:lnSpc>
            <a:defRPr b="1"/>
          </a:pPr>
          <a:r>
            <a:rPr lang="en-US" dirty="0">
              <a:solidFill>
                <a:srgbClr val="58595B"/>
              </a:solidFill>
            </a:rPr>
            <a:t>Feasibility</a:t>
          </a:r>
        </a:p>
      </dgm:t>
    </dgm:pt>
    <dgm:pt modelId="{6C74A331-B4D8-4728-8C6D-B9EAE4809FE1}" type="parTrans" cxnId="{A3B6D379-94E7-4911-8CE3-14098CD686A5}">
      <dgm:prSet/>
      <dgm:spPr/>
      <dgm:t>
        <a:bodyPr/>
        <a:lstStyle/>
        <a:p>
          <a:endParaRPr lang="en-US">
            <a:solidFill>
              <a:srgbClr val="58595B"/>
            </a:solidFill>
          </a:endParaRPr>
        </a:p>
      </dgm:t>
    </dgm:pt>
    <dgm:pt modelId="{A727631F-926A-44AC-ACD1-CA88E520B79E}" type="sibTrans" cxnId="{A3B6D379-94E7-4911-8CE3-14098CD686A5}">
      <dgm:prSet/>
      <dgm:spPr/>
      <dgm:t>
        <a:bodyPr/>
        <a:lstStyle/>
        <a:p>
          <a:endParaRPr lang="en-US">
            <a:solidFill>
              <a:srgbClr val="58595B"/>
            </a:solidFill>
          </a:endParaRPr>
        </a:p>
      </dgm:t>
    </dgm:pt>
    <dgm:pt modelId="{3D2B9A89-CEE9-4402-BB1F-B992ADFE714B}">
      <dgm:prSet phldrT="[Text]"/>
      <dgm:spPr/>
      <dgm:t>
        <a:bodyPr/>
        <a:lstStyle/>
        <a:p>
          <a:pPr>
            <a:lnSpc>
              <a:spcPct val="100000"/>
            </a:lnSpc>
          </a:pPr>
          <a:r>
            <a:rPr lang="en-US" dirty="0">
              <a:solidFill>
                <a:srgbClr val="58595B"/>
              </a:solidFill>
            </a:rPr>
            <a:t>Hydro potential mapping</a:t>
          </a:r>
        </a:p>
      </dgm:t>
    </dgm:pt>
    <dgm:pt modelId="{9730B194-7D51-42A0-9A1D-D8319AC50399}" type="parTrans" cxnId="{614AEFF6-2F7A-4907-A2C8-160ADC17E8E8}">
      <dgm:prSet/>
      <dgm:spPr/>
      <dgm:t>
        <a:bodyPr/>
        <a:lstStyle/>
        <a:p>
          <a:endParaRPr lang="en-US">
            <a:solidFill>
              <a:srgbClr val="58595B"/>
            </a:solidFill>
          </a:endParaRPr>
        </a:p>
      </dgm:t>
    </dgm:pt>
    <dgm:pt modelId="{F3A79A28-DD2D-4D11-BD15-F12BE8EBA8AF}" type="sibTrans" cxnId="{614AEFF6-2F7A-4907-A2C8-160ADC17E8E8}">
      <dgm:prSet/>
      <dgm:spPr/>
      <dgm:t>
        <a:bodyPr/>
        <a:lstStyle/>
        <a:p>
          <a:endParaRPr lang="en-US">
            <a:solidFill>
              <a:srgbClr val="58595B"/>
            </a:solidFill>
          </a:endParaRPr>
        </a:p>
      </dgm:t>
    </dgm:pt>
    <dgm:pt modelId="{731913F5-C659-499B-96DC-DA7C0C4A7EBD}">
      <dgm:prSet phldrT="[Text]"/>
      <dgm:spPr/>
      <dgm:t>
        <a:bodyPr/>
        <a:lstStyle/>
        <a:p>
          <a:pPr>
            <a:lnSpc>
              <a:spcPct val="100000"/>
            </a:lnSpc>
          </a:pPr>
          <a:r>
            <a:rPr lang="en-US" dirty="0">
              <a:solidFill>
                <a:srgbClr val="58595B"/>
              </a:solidFill>
            </a:rPr>
            <a:t>Long term inflow series</a:t>
          </a:r>
        </a:p>
      </dgm:t>
    </dgm:pt>
    <dgm:pt modelId="{8F13B3E8-5DF6-46B8-A6DF-6D8754F363BC}" type="parTrans" cxnId="{34464984-56DE-4971-9B47-A2BF26B33852}">
      <dgm:prSet/>
      <dgm:spPr/>
      <dgm:t>
        <a:bodyPr/>
        <a:lstStyle/>
        <a:p>
          <a:endParaRPr lang="en-US">
            <a:solidFill>
              <a:srgbClr val="58595B"/>
            </a:solidFill>
          </a:endParaRPr>
        </a:p>
      </dgm:t>
    </dgm:pt>
    <dgm:pt modelId="{F11A9C0C-D6B6-468A-A577-C75488ABD3A8}" type="sibTrans" cxnId="{34464984-56DE-4971-9B47-A2BF26B33852}">
      <dgm:prSet/>
      <dgm:spPr/>
      <dgm:t>
        <a:bodyPr/>
        <a:lstStyle/>
        <a:p>
          <a:endParaRPr lang="en-US">
            <a:solidFill>
              <a:srgbClr val="58595B"/>
            </a:solidFill>
          </a:endParaRPr>
        </a:p>
      </dgm:t>
    </dgm:pt>
    <dgm:pt modelId="{D6AF0796-EF30-4DA3-9BA9-D62E1E03F740}">
      <dgm:prSet phldrT="[Text]"/>
      <dgm:spPr/>
      <dgm:t>
        <a:bodyPr/>
        <a:lstStyle/>
        <a:p>
          <a:pPr>
            <a:lnSpc>
              <a:spcPct val="100000"/>
            </a:lnSpc>
            <a:defRPr b="1"/>
          </a:pPr>
          <a:r>
            <a:rPr lang="en-US" dirty="0">
              <a:solidFill>
                <a:srgbClr val="58595B"/>
              </a:solidFill>
            </a:rPr>
            <a:t>Pre-design</a:t>
          </a:r>
        </a:p>
      </dgm:t>
    </dgm:pt>
    <dgm:pt modelId="{A99DDF2F-940C-4F40-BBB0-3582B3DEDEE4}" type="parTrans" cxnId="{2B481916-96B6-4163-99E4-7A6B63294180}">
      <dgm:prSet/>
      <dgm:spPr/>
      <dgm:t>
        <a:bodyPr/>
        <a:lstStyle/>
        <a:p>
          <a:endParaRPr lang="en-US">
            <a:solidFill>
              <a:srgbClr val="58595B"/>
            </a:solidFill>
          </a:endParaRPr>
        </a:p>
      </dgm:t>
    </dgm:pt>
    <dgm:pt modelId="{1A48FDA9-105A-4370-A3DF-EA8BF86D486D}" type="sibTrans" cxnId="{2B481916-96B6-4163-99E4-7A6B63294180}">
      <dgm:prSet/>
      <dgm:spPr/>
      <dgm:t>
        <a:bodyPr/>
        <a:lstStyle/>
        <a:p>
          <a:endParaRPr lang="en-US">
            <a:solidFill>
              <a:srgbClr val="58595B"/>
            </a:solidFill>
          </a:endParaRPr>
        </a:p>
      </dgm:t>
    </dgm:pt>
    <dgm:pt modelId="{FE644E78-95C6-4F38-89ED-7B587426D284}">
      <dgm:prSet phldrT="[Text]"/>
      <dgm:spPr/>
      <dgm:t>
        <a:bodyPr/>
        <a:lstStyle/>
        <a:p>
          <a:pPr>
            <a:lnSpc>
              <a:spcPct val="100000"/>
            </a:lnSpc>
          </a:pPr>
          <a:r>
            <a:rPr lang="en-US" dirty="0">
              <a:solidFill>
                <a:srgbClr val="58595B"/>
              </a:solidFill>
            </a:rPr>
            <a:t>Watershed modeling with infrastructure</a:t>
          </a:r>
        </a:p>
      </dgm:t>
    </dgm:pt>
    <dgm:pt modelId="{A6724CD4-7AAF-4EBD-9955-B7CBEA37B45C}" type="parTrans" cxnId="{2FF426E1-6A7C-40B2-873C-15C748277C9B}">
      <dgm:prSet/>
      <dgm:spPr/>
      <dgm:t>
        <a:bodyPr/>
        <a:lstStyle/>
        <a:p>
          <a:endParaRPr lang="en-US">
            <a:solidFill>
              <a:srgbClr val="58595B"/>
            </a:solidFill>
          </a:endParaRPr>
        </a:p>
      </dgm:t>
    </dgm:pt>
    <dgm:pt modelId="{78D77448-6BFF-4084-BC1C-8CE50AD2C087}" type="sibTrans" cxnId="{2FF426E1-6A7C-40B2-873C-15C748277C9B}">
      <dgm:prSet/>
      <dgm:spPr/>
      <dgm:t>
        <a:bodyPr/>
        <a:lstStyle/>
        <a:p>
          <a:endParaRPr lang="en-US">
            <a:solidFill>
              <a:srgbClr val="58595B"/>
            </a:solidFill>
          </a:endParaRPr>
        </a:p>
      </dgm:t>
    </dgm:pt>
    <dgm:pt modelId="{EC1DFB49-4CA9-42B9-A15D-6C94E165D893}">
      <dgm:prSet phldrT="[Text]"/>
      <dgm:spPr/>
      <dgm:t>
        <a:bodyPr/>
        <a:lstStyle/>
        <a:p>
          <a:pPr>
            <a:lnSpc>
              <a:spcPct val="100000"/>
            </a:lnSpc>
          </a:pPr>
          <a:r>
            <a:rPr lang="en-US" dirty="0">
              <a:solidFill>
                <a:srgbClr val="58595B"/>
              </a:solidFill>
            </a:rPr>
            <a:t>Environmental effects</a:t>
          </a:r>
        </a:p>
      </dgm:t>
    </dgm:pt>
    <dgm:pt modelId="{73DAD791-C198-42CF-8EC0-B458689013CC}" type="parTrans" cxnId="{999D8E63-0346-4702-A2C1-5E67F0615B1A}">
      <dgm:prSet/>
      <dgm:spPr/>
      <dgm:t>
        <a:bodyPr/>
        <a:lstStyle/>
        <a:p>
          <a:endParaRPr lang="en-US">
            <a:solidFill>
              <a:srgbClr val="58595B"/>
            </a:solidFill>
          </a:endParaRPr>
        </a:p>
      </dgm:t>
    </dgm:pt>
    <dgm:pt modelId="{32E6D418-0155-48E6-BCC2-02337D159EF6}" type="sibTrans" cxnId="{999D8E63-0346-4702-A2C1-5E67F0615B1A}">
      <dgm:prSet/>
      <dgm:spPr/>
      <dgm:t>
        <a:bodyPr/>
        <a:lstStyle/>
        <a:p>
          <a:endParaRPr lang="en-US">
            <a:solidFill>
              <a:srgbClr val="58595B"/>
            </a:solidFill>
          </a:endParaRPr>
        </a:p>
      </dgm:t>
    </dgm:pt>
    <dgm:pt modelId="{B937513A-764D-4CFC-9CCB-1D52FFB2A6D2}">
      <dgm:prSet/>
      <dgm:spPr/>
      <dgm:t>
        <a:bodyPr/>
        <a:lstStyle/>
        <a:p>
          <a:pPr>
            <a:lnSpc>
              <a:spcPct val="100000"/>
            </a:lnSpc>
          </a:pPr>
          <a:r>
            <a:rPr lang="en-US" dirty="0">
              <a:solidFill>
                <a:srgbClr val="58595B"/>
              </a:solidFill>
            </a:rPr>
            <a:t>Watershed research management</a:t>
          </a:r>
        </a:p>
      </dgm:t>
    </dgm:pt>
    <dgm:pt modelId="{9BA4A1BC-EC62-4605-83AD-8DF8AA6059DB}" type="parTrans" cxnId="{307D74A6-68D7-44E4-89B2-4C4E10CDE0F1}">
      <dgm:prSet/>
      <dgm:spPr/>
      <dgm:t>
        <a:bodyPr/>
        <a:lstStyle/>
        <a:p>
          <a:endParaRPr lang="en-US">
            <a:solidFill>
              <a:srgbClr val="58595B"/>
            </a:solidFill>
          </a:endParaRPr>
        </a:p>
      </dgm:t>
    </dgm:pt>
    <dgm:pt modelId="{8F3A8BBE-7C2D-400A-8441-84BF2A375A8A}" type="sibTrans" cxnId="{307D74A6-68D7-44E4-89B2-4C4E10CDE0F1}">
      <dgm:prSet/>
      <dgm:spPr/>
      <dgm:t>
        <a:bodyPr/>
        <a:lstStyle/>
        <a:p>
          <a:endParaRPr lang="en-US">
            <a:solidFill>
              <a:srgbClr val="58595B"/>
            </a:solidFill>
          </a:endParaRPr>
        </a:p>
      </dgm:t>
    </dgm:pt>
    <dgm:pt modelId="{62C60B5A-E825-44A7-94F4-51097EBEAC69}">
      <dgm:prSet phldrT="[Text]"/>
      <dgm:spPr/>
      <dgm:t>
        <a:bodyPr/>
        <a:lstStyle/>
        <a:p>
          <a:pPr>
            <a:lnSpc>
              <a:spcPct val="100000"/>
            </a:lnSpc>
          </a:pPr>
          <a:r>
            <a:rPr lang="en-US">
              <a:solidFill>
                <a:srgbClr val="58595B"/>
              </a:solidFill>
            </a:rPr>
            <a:t>Groundwater modeling</a:t>
          </a:r>
        </a:p>
      </dgm:t>
    </dgm:pt>
    <dgm:pt modelId="{4215FD31-06EE-4BA8-9ECA-1D95F52F0E6D}" type="parTrans" cxnId="{A2D18369-5225-48F3-811E-F5FDC75F64F8}">
      <dgm:prSet/>
      <dgm:spPr/>
      <dgm:t>
        <a:bodyPr/>
        <a:lstStyle/>
        <a:p>
          <a:endParaRPr lang="en-US">
            <a:solidFill>
              <a:srgbClr val="58595B"/>
            </a:solidFill>
          </a:endParaRPr>
        </a:p>
      </dgm:t>
    </dgm:pt>
    <dgm:pt modelId="{8F69F03E-7F8D-4AFD-A6BA-846E4A8FBFFC}" type="sibTrans" cxnId="{A2D18369-5225-48F3-811E-F5FDC75F64F8}">
      <dgm:prSet/>
      <dgm:spPr/>
      <dgm:t>
        <a:bodyPr/>
        <a:lstStyle/>
        <a:p>
          <a:endParaRPr lang="en-US">
            <a:solidFill>
              <a:srgbClr val="58595B"/>
            </a:solidFill>
          </a:endParaRPr>
        </a:p>
      </dgm:t>
    </dgm:pt>
    <dgm:pt modelId="{10B04BC2-5B2E-4DE5-8C26-2C852492C0DF}">
      <dgm:prSet phldrT="[Text]"/>
      <dgm:spPr/>
      <dgm:t>
        <a:bodyPr/>
        <a:lstStyle/>
        <a:p>
          <a:pPr>
            <a:lnSpc>
              <a:spcPct val="100000"/>
            </a:lnSpc>
            <a:defRPr b="1"/>
          </a:pPr>
          <a:r>
            <a:rPr lang="en-US">
              <a:solidFill>
                <a:srgbClr val="58595B"/>
              </a:solidFill>
            </a:rPr>
            <a:t>Design</a:t>
          </a:r>
        </a:p>
      </dgm:t>
    </dgm:pt>
    <dgm:pt modelId="{F0AB4233-53BA-481E-92D0-A27104E27722}" type="parTrans" cxnId="{47506331-FF01-4E3D-89B8-A776AF3A7065}">
      <dgm:prSet/>
      <dgm:spPr/>
      <dgm:t>
        <a:bodyPr/>
        <a:lstStyle/>
        <a:p>
          <a:endParaRPr lang="en-US">
            <a:solidFill>
              <a:srgbClr val="58595B"/>
            </a:solidFill>
          </a:endParaRPr>
        </a:p>
      </dgm:t>
    </dgm:pt>
    <dgm:pt modelId="{942F9EC5-117A-48FB-899C-C1543BE05AB6}" type="sibTrans" cxnId="{47506331-FF01-4E3D-89B8-A776AF3A7065}">
      <dgm:prSet/>
      <dgm:spPr/>
      <dgm:t>
        <a:bodyPr/>
        <a:lstStyle/>
        <a:p>
          <a:endParaRPr lang="en-US">
            <a:solidFill>
              <a:srgbClr val="58595B"/>
            </a:solidFill>
          </a:endParaRPr>
        </a:p>
      </dgm:t>
    </dgm:pt>
    <dgm:pt modelId="{D44C9104-4CD6-47F4-9AE5-9D0FBC056685}">
      <dgm:prSet/>
      <dgm:spPr/>
      <dgm:t>
        <a:bodyPr/>
        <a:lstStyle/>
        <a:p>
          <a:pPr>
            <a:lnSpc>
              <a:spcPct val="100000"/>
            </a:lnSpc>
          </a:pPr>
          <a:r>
            <a:rPr lang="en-US">
              <a:solidFill>
                <a:srgbClr val="58595B"/>
              </a:solidFill>
            </a:rPr>
            <a:t>Watershed modeling</a:t>
          </a:r>
        </a:p>
      </dgm:t>
    </dgm:pt>
    <dgm:pt modelId="{E8616B50-8C63-4E9F-8A12-AB856DF8D4C1}" type="parTrans" cxnId="{CF804A06-F936-4461-8DF6-7B726F4C7306}">
      <dgm:prSet/>
      <dgm:spPr/>
      <dgm:t>
        <a:bodyPr/>
        <a:lstStyle/>
        <a:p>
          <a:endParaRPr lang="en-US">
            <a:solidFill>
              <a:srgbClr val="58595B"/>
            </a:solidFill>
          </a:endParaRPr>
        </a:p>
      </dgm:t>
    </dgm:pt>
    <dgm:pt modelId="{271C4BCD-D004-41A8-886B-12AE61DF57B3}" type="sibTrans" cxnId="{CF804A06-F936-4461-8DF6-7B726F4C7306}">
      <dgm:prSet/>
      <dgm:spPr/>
      <dgm:t>
        <a:bodyPr/>
        <a:lstStyle/>
        <a:p>
          <a:endParaRPr lang="en-US">
            <a:solidFill>
              <a:srgbClr val="58595B"/>
            </a:solidFill>
          </a:endParaRPr>
        </a:p>
      </dgm:t>
    </dgm:pt>
    <dgm:pt modelId="{C2863ED7-E86F-4EBC-9DC3-6F3D67221202}">
      <dgm:prSet/>
      <dgm:spPr/>
      <dgm:t>
        <a:bodyPr/>
        <a:lstStyle/>
        <a:p>
          <a:pPr>
            <a:lnSpc>
              <a:spcPct val="100000"/>
            </a:lnSpc>
          </a:pPr>
          <a:r>
            <a:rPr lang="en-US" dirty="0">
              <a:solidFill>
                <a:srgbClr val="58595B"/>
              </a:solidFill>
            </a:rPr>
            <a:t>Hydrodynamics of structures and reservoirs</a:t>
          </a:r>
        </a:p>
      </dgm:t>
    </dgm:pt>
    <dgm:pt modelId="{30297996-6CF6-4872-B1C6-9370EE0D7936}" type="parTrans" cxnId="{F4AEC06A-C047-4788-8B51-5F7833A694CC}">
      <dgm:prSet/>
      <dgm:spPr/>
      <dgm:t>
        <a:bodyPr/>
        <a:lstStyle/>
        <a:p>
          <a:endParaRPr lang="en-US">
            <a:solidFill>
              <a:srgbClr val="58595B"/>
            </a:solidFill>
          </a:endParaRPr>
        </a:p>
      </dgm:t>
    </dgm:pt>
    <dgm:pt modelId="{C1DDDDB6-A827-49FD-87AC-A80B12BB36BE}" type="sibTrans" cxnId="{F4AEC06A-C047-4788-8B51-5F7833A694CC}">
      <dgm:prSet/>
      <dgm:spPr/>
      <dgm:t>
        <a:bodyPr/>
        <a:lstStyle/>
        <a:p>
          <a:endParaRPr lang="en-US">
            <a:solidFill>
              <a:srgbClr val="58595B"/>
            </a:solidFill>
          </a:endParaRPr>
        </a:p>
      </dgm:t>
    </dgm:pt>
    <dgm:pt modelId="{D4599338-33A2-4F7C-8243-ED5A1F754EF5}">
      <dgm:prSet/>
      <dgm:spPr/>
      <dgm:t>
        <a:bodyPr/>
        <a:lstStyle/>
        <a:p>
          <a:pPr>
            <a:lnSpc>
              <a:spcPct val="100000"/>
            </a:lnSpc>
          </a:pPr>
          <a:r>
            <a:rPr lang="en-US" dirty="0">
              <a:solidFill>
                <a:srgbClr val="58595B"/>
              </a:solidFill>
            </a:rPr>
            <a:t>Sedimentation</a:t>
          </a:r>
        </a:p>
      </dgm:t>
    </dgm:pt>
    <dgm:pt modelId="{BB8113AA-3EB1-464C-A208-5252E3EAB473}" type="parTrans" cxnId="{3652D973-F586-435C-9C30-220AF9399720}">
      <dgm:prSet/>
      <dgm:spPr/>
      <dgm:t>
        <a:bodyPr/>
        <a:lstStyle/>
        <a:p>
          <a:endParaRPr lang="en-US">
            <a:solidFill>
              <a:srgbClr val="58595B"/>
            </a:solidFill>
          </a:endParaRPr>
        </a:p>
      </dgm:t>
    </dgm:pt>
    <dgm:pt modelId="{43D24A3A-D11C-41F9-ACCB-7457B5850857}" type="sibTrans" cxnId="{3652D973-F586-435C-9C30-220AF9399720}">
      <dgm:prSet/>
      <dgm:spPr/>
      <dgm:t>
        <a:bodyPr/>
        <a:lstStyle/>
        <a:p>
          <a:endParaRPr lang="en-US">
            <a:solidFill>
              <a:srgbClr val="58595B"/>
            </a:solidFill>
          </a:endParaRPr>
        </a:p>
      </dgm:t>
    </dgm:pt>
    <dgm:pt modelId="{DE0AEC56-AD76-45F9-84C9-2FA457E43614}">
      <dgm:prSet/>
      <dgm:spPr/>
      <dgm:t>
        <a:bodyPr/>
        <a:lstStyle/>
        <a:p>
          <a:pPr>
            <a:lnSpc>
              <a:spcPct val="100000"/>
            </a:lnSpc>
            <a:defRPr b="1"/>
          </a:pPr>
          <a:r>
            <a:rPr lang="en-US">
              <a:solidFill>
                <a:srgbClr val="58595B"/>
              </a:solidFill>
            </a:rPr>
            <a:t>Operation</a:t>
          </a:r>
        </a:p>
      </dgm:t>
    </dgm:pt>
    <dgm:pt modelId="{57957F08-D093-4398-8F72-5024A206CC16}" type="parTrans" cxnId="{E8F70992-7A75-4189-BA8C-6BD963B480E3}">
      <dgm:prSet/>
      <dgm:spPr/>
      <dgm:t>
        <a:bodyPr/>
        <a:lstStyle/>
        <a:p>
          <a:endParaRPr lang="en-US">
            <a:solidFill>
              <a:srgbClr val="58595B"/>
            </a:solidFill>
          </a:endParaRPr>
        </a:p>
      </dgm:t>
    </dgm:pt>
    <dgm:pt modelId="{75B44AF5-07BC-4052-90DA-1D2B4FD57B46}" type="sibTrans" cxnId="{E8F70992-7A75-4189-BA8C-6BD963B480E3}">
      <dgm:prSet/>
      <dgm:spPr/>
      <dgm:t>
        <a:bodyPr/>
        <a:lstStyle/>
        <a:p>
          <a:endParaRPr lang="en-US">
            <a:solidFill>
              <a:srgbClr val="58595B"/>
            </a:solidFill>
          </a:endParaRPr>
        </a:p>
      </dgm:t>
    </dgm:pt>
    <dgm:pt modelId="{061AAF62-5C37-4FE2-B89B-D51DFCAEBF44}">
      <dgm:prSet/>
      <dgm:spPr/>
      <dgm:t>
        <a:bodyPr/>
        <a:lstStyle/>
        <a:p>
          <a:pPr>
            <a:lnSpc>
              <a:spcPct val="100000"/>
            </a:lnSpc>
          </a:pPr>
          <a:r>
            <a:rPr lang="en-US" dirty="0">
              <a:solidFill>
                <a:srgbClr val="58595B"/>
              </a:solidFill>
            </a:rPr>
            <a:t>Short and long term inflow forecasts</a:t>
          </a:r>
        </a:p>
      </dgm:t>
    </dgm:pt>
    <dgm:pt modelId="{0423940F-17ED-4C9F-9B89-396902EF3DF9}" type="parTrans" cxnId="{85C4BC22-53DE-4759-83EF-DC044ED23008}">
      <dgm:prSet/>
      <dgm:spPr/>
      <dgm:t>
        <a:bodyPr/>
        <a:lstStyle/>
        <a:p>
          <a:endParaRPr lang="en-US">
            <a:solidFill>
              <a:srgbClr val="58595B"/>
            </a:solidFill>
          </a:endParaRPr>
        </a:p>
      </dgm:t>
    </dgm:pt>
    <dgm:pt modelId="{03E48C5C-06AD-4E24-A4E3-A3204EF952A8}" type="sibTrans" cxnId="{85C4BC22-53DE-4759-83EF-DC044ED23008}">
      <dgm:prSet/>
      <dgm:spPr/>
      <dgm:t>
        <a:bodyPr/>
        <a:lstStyle/>
        <a:p>
          <a:endParaRPr lang="en-US">
            <a:solidFill>
              <a:srgbClr val="58595B"/>
            </a:solidFill>
          </a:endParaRPr>
        </a:p>
      </dgm:t>
    </dgm:pt>
    <dgm:pt modelId="{A422031C-CF19-40F3-8457-6124829D306D}">
      <dgm:prSet/>
      <dgm:spPr/>
      <dgm:t>
        <a:bodyPr/>
        <a:lstStyle/>
        <a:p>
          <a:pPr>
            <a:lnSpc>
              <a:spcPct val="100000"/>
            </a:lnSpc>
          </a:pPr>
          <a:r>
            <a:rPr lang="en-US" dirty="0">
              <a:solidFill>
                <a:srgbClr val="58595B"/>
              </a:solidFill>
            </a:rPr>
            <a:t>Refurbishment design parameters</a:t>
          </a:r>
        </a:p>
      </dgm:t>
    </dgm:pt>
    <dgm:pt modelId="{F54166DC-B571-461D-820D-F023761CEFDB}" type="parTrans" cxnId="{20F6B877-D69C-403A-A0D0-45B86B4FC969}">
      <dgm:prSet/>
      <dgm:spPr/>
      <dgm:t>
        <a:bodyPr/>
        <a:lstStyle/>
        <a:p>
          <a:endParaRPr lang="en-US">
            <a:solidFill>
              <a:srgbClr val="58595B"/>
            </a:solidFill>
          </a:endParaRPr>
        </a:p>
      </dgm:t>
    </dgm:pt>
    <dgm:pt modelId="{601F334A-C109-444A-A0DF-81B04C992CED}" type="sibTrans" cxnId="{20F6B877-D69C-403A-A0D0-45B86B4FC969}">
      <dgm:prSet/>
      <dgm:spPr/>
      <dgm:t>
        <a:bodyPr/>
        <a:lstStyle/>
        <a:p>
          <a:endParaRPr lang="en-US">
            <a:solidFill>
              <a:srgbClr val="58595B"/>
            </a:solidFill>
          </a:endParaRPr>
        </a:p>
      </dgm:t>
    </dgm:pt>
    <dgm:pt modelId="{D71D52B3-CDD3-4F82-B28F-623438D4E21E}">
      <dgm:prSet/>
      <dgm:spPr/>
      <dgm:t>
        <a:bodyPr/>
        <a:lstStyle/>
        <a:p>
          <a:pPr>
            <a:lnSpc>
              <a:spcPct val="100000"/>
            </a:lnSpc>
          </a:pPr>
          <a:r>
            <a:rPr lang="en-US" dirty="0">
              <a:solidFill>
                <a:srgbClr val="58595B"/>
              </a:solidFill>
            </a:rPr>
            <a:t>Operational decision-making</a:t>
          </a:r>
        </a:p>
      </dgm:t>
    </dgm:pt>
    <dgm:pt modelId="{4E52AFC7-0867-4C7C-B844-4B254A713476}" type="parTrans" cxnId="{5AC443CE-E265-4682-BE07-5B38B071F5BF}">
      <dgm:prSet/>
      <dgm:spPr/>
      <dgm:t>
        <a:bodyPr/>
        <a:lstStyle/>
        <a:p>
          <a:endParaRPr lang="en-US">
            <a:solidFill>
              <a:srgbClr val="58595B"/>
            </a:solidFill>
          </a:endParaRPr>
        </a:p>
      </dgm:t>
    </dgm:pt>
    <dgm:pt modelId="{0B219790-8D70-443E-BB8D-CF760D667B1C}" type="sibTrans" cxnId="{5AC443CE-E265-4682-BE07-5B38B071F5BF}">
      <dgm:prSet/>
      <dgm:spPr/>
      <dgm:t>
        <a:bodyPr/>
        <a:lstStyle/>
        <a:p>
          <a:endParaRPr lang="en-US">
            <a:solidFill>
              <a:srgbClr val="58595B"/>
            </a:solidFill>
          </a:endParaRPr>
        </a:p>
      </dgm:t>
    </dgm:pt>
    <dgm:pt modelId="{CF15AB3E-79E8-42CE-AA6D-A3874C5D66C2}">
      <dgm:prSet/>
      <dgm:spPr/>
      <dgm:t>
        <a:bodyPr/>
        <a:lstStyle/>
        <a:p>
          <a:pPr>
            <a:lnSpc>
              <a:spcPct val="100000"/>
            </a:lnSpc>
          </a:pPr>
          <a:r>
            <a:rPr lang="en-US" dirty="0">
              <a:solidFill>
                <a:srgbClr val="58595B"/>
              </a:solidFill>
            </a:rPr>
            <a:t>Reservoir leakage</a:t>
          </a:r>
        </a:p>
      </dgm:t>
    </dgm:pt>
    <dgm:pt modelId="{5BDB38F3-BAC5-421E-8B7C-1FB85F8C181F}" type="parTrans" cxnId="{6595DDD5-97CB-4294-B0FF-12C0AF2B1A95}">
      <dgm:prSet/>
      <dgm:spPr/>
      <dgm:t>
        <a:bodyPr/>
        <a:lstStyle/>
        <a:p>
          <a:endParaRPr lang="en-US">
            <a:solidFill>
              <a:srgbClr val="58595B"/>
            </a:solidFill>
          </a:endParaRPr>
        </a:p>
      </dgm:t>
    </dgm:pt>
    <dgm:pt modelId="{D46C825E-4CD8-4D98-8503-07BB2D5013D2}" type="sibTrans" cxnId="{6595DDD5-97CB-4294-B0FF-12C0AF2B1A95}">
      <dgm:prSet/>
      <dgm:spPr/>
      <dgm:t>
        <a:bodyPr/>
        <a:lstStyle/>
        <a:p>
          <a:endParaRPr lang="en-US">
            <a:solidFill>
              <a:srgbClr val="58595B"/>
            </a:solidFill>
          </a:endParaRPr>
        </a:p>
      </dgm:t>
    </dgm:pt>
    <dgm:pt modelId="{BF41A519-29DB-421D-A78A-16BDDAE2327F}" type="pres">
      <dgm:prSet presAssocID="{97F46B2E-A18C-4977-AE3A-3D608FE5E73A}" presName="root" presStyleCnt="0">
        <dgm:presLayoutVars>
          <dgm:dir/>
          <dgm:resizeHandles val="exact"/>
        </dgm:presLayoutVars>
      </dgm:prSet>
      <dgm:spPr/>
    </dgm:pt>
    <dgm:pt modelId="{3BCCB839-1863-46A1-81DB-9499234245C8}" type="pres">
      <dgm:prSet presAssocID="{6FB48402-3510-4C8B-89C8-1F1D6075E16B}" presName="compNode" presStyleCnt="0"/>
      <dgm:spPr/>
    </dgm:pt>
    <dgm:pt modelId="{4F2C29A2-9B9C-4D29-86AA-4A7E6B9276D7}" type="pres">
      <dgm:prSet presAssocID="{6FB48402-3510-4C8B-89C8-1F1D6075E16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gnifying glass"/>
        </a:ext>
      </dgm:extLst>
    </dgm:pt>
    <dgm:pt modelId="{385525B7-E831-4D11-A394-2C290E32D18C}" type="pres">
      <dgm:prSet presAssocID="{6FB48402-3510-4C8B-89C8-1F1D6075E16B}" presName="iconSpace" presStyleCnt="0"/>
      <dgm:spPr/>
    </dgm:pt>
    <dgm:pt modelId="{09081FCF-A131-467C-8256-8DD9810AAEA0}" type="pres">
      <dgm:prSet presAssocID="{6FB48402-3510-4C8B-89C8-1F1D6075E16B}" presName="parTx" presStyleLbl="revTx" presStyleIdx="0" presStyleCnt="8">
        <dgm:presLayoutVars>
          <dgm:chMax val="0"/>
          <dgm:chPref val="0"/>
        </dgm:presLayoutVars>
      </dgm:prSet>
      <dgm:spPr/>
    </dgm:pt>
    <dgm:pt modelId="{9AD8CA09-BB29-484A-B94E-34A1E9740359}" type="pres">
      <dgm:prSet presAssocID="{6FB48402-3510-4C8B-89C8-1F1D6075E16B}" presName="txSpace" presStyleCnt="0"/>
      <dgm:spPr/>
    </dgm:pt>
    <dgm:pt modelId="{2032F288-8523-4E8C-A867-EE177D8C313F}" type="pres">
      <dgm:prSet presAssocID="{6FB48402-3510-4C8B-89C8-1F1D6075E16B}" presName="desTx" presStyleLbl="revTx" presStyleIdx="1" presStyleCnt="8" custLinFactNeighborY="5068">
        <dgm:presLayoutVars/>
      </dgm:prSet>
      <dgm:spPr/>
    </dgm:pt>
    <dgm:pt modelId="{CB1BDFBD-27A3-4EAD-91F2-EB58B0595D06}" type="pres">
      <dgm:prSet presAssocID="{A727631F-926A-44AC-ACD1-CA88E520B79E}" presName="sibTrans" presStyleCnt="0"/>
      <dgm:spPr/>
    </dgm:pt>
    <dgm:pt modelId="{4107DCAC-4634-4296-A12F-F651E9A70D55}" type="pres">
      <dgm:prSet presAssocID="{D6AF0796-EF30-4DA3-9BA9-D62E1E03F740}" presName="compNode" presStyleCnt="0"/>
      <dgm:spPr/>
    </dgm:pt>
    <dgm:pt modelId="{E2EDB098-C099-4B77-9E11-51C0B02DA14E}" type="pres">
      <dgm:prSet presAssocID="{D6AF0796-EF30-4DA3-9BA9-D62E1E03F74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eciduous tree"/>
        </a:ext>
      </dgm:extLst>
    </dgm:pt>
    <dgm:pt modelId="{31440E61-0924-42D4-B86E-5C6F4452B283}" type="pres">
      <dgm:prSet presAssocID="{D6AF0796-EF30-4DA3-9BA9-D62E1E03F740}" presName="iconSpace" presStyleCnt="0"/>
      <dgm:spPr/>
    </dgm:pt>
    <dgm:pt modelId="{81C992B3-BC9D-4CA4-BE4F-C6C446B48FD0}" type="pres">
      <dgm:prSet presAssocID="{D6AF0796-EF30-4DA3-9BA9-D62E1E03F740}" presName="parTx" presStyleLbl="revTx" presStyleIdx="2" presStyleCnt="8">
        <dgm:presLayoutVars>
          <dgm:chMax val="0"/>
          <dgm:chPref val="0"/>
        </dgm:presLayoutVars>
      </dgm:prSet>
      <dgm:spPr/>
    </dgm:pt>
    <dgm:pt modelId="{480F1E18-6767-4F5B-9B97-A31ED3828FD6}" type="pres">
      <dgm:prSet presAssocID="{D6AF0796-EF30-4DA3-9BA9-D62E1E03F740}" presName="txSpace" presStyleCnt="0"/>
      <dgm:spPr/>
    </dgm:pt>
    <dgm:pt modelId="{6BD1DB50-4F97-4617-9FA8-92547DD9AB7F}" type="pres">
      <dgm:prSet presAssocID="{D6AF0796-EF30-4DA3-9BA9-D62E1E03F740}" presName="desTx" presStyleLbl="revTx" presStyleIdx="3" presStyleCnt="8" custLinFactNeighborY="5068">
        <dgm:presLayoutVars/>
      </dgm:prSet>
      <dgm:spPr/>
    </dgm:pt>
    <dgm:pt modelId="{7CFAE2D6-C2BD-4851-B9A3-6D60647F7908}" type="pres">
      <dgm:prSet presAssocID="{1A48FDA9-105A-4370-A3DF-EA8BF86D486D}" presName="sibTrans" presStyleCnt="0"/>
      <dgm:spPr/>
    </dgm:pt>
    <dgm:pt modelId="{8ACAF056-E6B3-4505-9B47-4980D400CDD6}" type="pres">
      <dgm:prSet presAssocID="{10B04BC2-5B2E-4DE5-8C26-2C852492C0DF}" presName="compNode" presStyleCnt="0"/>
      <dgm:spPr/>
    </dgm:pt>
    <dgm:pt modelId="{E4A27BFA-EB80-45B2-8F58-E3C5F3639E03}" type="pres">
      <dgm:prSet presAssocID="{10B04BC2-5B2E-4DE5-8C26-2C852492C0D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ears"/>
        </a:ext>
      </dgm:extLst>
    </dgm:pt>
    <dgm:pt modelId="{0CD337A6-7FF2-45B0-9C42-AB009B1680B6}" type="pres">
      <dgm:prSet presAssocID="{10B04BC2-5B2E-4DE5-8C26-2C852492C0DF}" presName="iconSpace" presStyleCnt="0"/>
      <dgm:spPr/>
    </dgm:pt>
    <dgm:pt modelId="{31333144-9956-4046-9883-3B4A4241FF00}" type="pres">
      <dgm:prSet presAssocID="{10B04BC2-5B2E-4DE5-8C26-2C852492C0DF}" presName="parTx" presStyleLbl="revTx" presStyleIdx="4" presStyleCnt="8">
        <dgm:presLayoutVars>
          <dgm:chMax val="0"/>
          <dgm:chPref val="0"/>
        </dgm:presLayoutVars>
      </dgm:prSet>
      <dgm:spPr/>
    </dgm:pt>
    <dgm:pt modelId="{8261A8A2-2C45-4814-A04C-99E7F0CD1F02}" type="pres">
      <dgm:prSet presAssocID="{10B04BC2-5B2E-4DE5-8C26-2C852492C0DF}" presName="txSpace" presStyleCnt="0"/>
      <dgm:spPr/>
    </dgm:pt>
    <dgm:pt modelId="{7931C9BD-9591-4E7B-A96A-71384266B0B8}" type="pres">
      <dgm:prSet presAssocID="{10B04BC2-5B2E-4DE5-8C26-2C852492C0DF}" presName="desTx" presStyleLbl="revTx" presStyleIdx="5" presStyleCnt="8" custLinFactNeighborY="5068">
        <dgm:presLayoutVars/>
      </dgm:prSet>
      <dgm:spPr/>
    </dgm:pt>
    <dgm:pt modelId="{800BDD62-1988-4C23-B0E5-9E136011B536}" type="pres">
      <dgm:prSet presAssocID="{942F9EC5-117A-48FB-899C-C1543BE05AB6}" presName="sibTrans" presStyleCnt="0"/>
      <dgm:spPr/>
    </dgm:pt>
    <dgm:pt modelId="{1EF9CEEB-A95B-4E1C-8BF1-4C423923F1DA}" type="pres">
      <dgm:prSet presAssocID="{DE0AEC56-AD76-45F9-84C9-2FA457E43614}" presName="compNode" presStyleCnt="0"/>
      <dgm:spPr/>
    </dgm:pt>
    <dgm:pt modelId="{A43E435E-EC67-4D54-80C6-071C6F97F6FA}" type="pres">
      <dgm:prSet presAssocID="{DE0AEC56-AD76-45F9-84C9-2FA457E4361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pward trend"/>
        </a:ext>
      </dgm:extLst>
    </dgm:pt>
    <dgm:pt modelId="{CCEDEB59-F89F-4DB6-A705-47976273110C}" type="pres">
      <dgm:prSet presAssocID="{DE0AEC56-AD76-45F9-84C9-2FA457E43614}" presName="iconSpace" presStyleCnt="0"/>
      <dgm:spPr/>
    </dgm:pt>
    <dgm:pt modelId="{DBF02D39-0B09-4CCF-8B09-6B48A1DF9638}" type="pres">
      <dgm:prSet presAssocID="{DE0AEC56-AD76-45F9-84C9-2FA457E43614}" presName="parTx" presStyleLbl="revTx" presStyleIdx="6" presStyleCnt="8">
        <dgm:presLayoutVars>
          <dgm:chMax val="0"/>
          <dgm:chPref val="0"/>
        </dgm:presLayoutVars>
      </dgm:prSet>
      <dgm:spPr/>
    </dgm:pt>
    <dgm:pt modelId="{65A0650C-316B-410A-8EA6-118628FC8F56}" type="pres">
      <dgm:prSet presAssocID="{DE0AEC56-AD76-45F9-84C9-2FA457E43614}" presName="txSpace" presStyleCnt="0"/>
      <dgm:spPr/>
    </dgm:pt>
    <dgm:pt modelId="{81A9113B-2E57-463D-AC46-382099070D5D}" type="pres">
      <dgm:prSet presAssocID="{DE0AEC56-AD76-45F9-84C9-2FA457E43614}" presName="desTx" presStyleLbl="revTx" presStyleIdx="7" presStyleCnt="8" custLinFactNeighborY="5068">
        <dgm:presLayoutVars/>
      </dgm:prSet>
      <dgm:spPr/>
    </dgm:pt>
  </dgm:ptLst>
  <dgm:cxnLst>
    <dgm:cxn modelId="{53ADDC03-A574-4EFC-98FE-B922D1715505}" type="presOf" srcId="{10B04BC2-5B2E-4DE5-8C26-2C852492C0DF}" destId="{31333144-9956-4046-9883-3B4A4241FF00}" srcOrd="0" destOrd="0" presId="urn:microsoft.com/office/officeart/2018/5/layout/CenteredIconLabelDescriptionList"/>
    <dgm:cxn modelId="{CF804A06-F936-4461-8DF6-7B726F4C7306}" srcId="{10B04BC2-5B2E-4DE5-8C26-2C852492C0DF}" destId="{D44C9104-4CD6-47F4-9AE5-9D0FBC056685}" srcOrd="0" destOrd="0" parTransId="{E8616B50-8C63-4E9F-8A12-AB856DF8D4C1}" sibTransId="{271C4BCD-D004-41A8-886B-12AE61DF57B3}"/>
    <dgm:cxn modelId="{9CD5A213-0365-499A-AEC0-055F8178C3B0}" type="presOf" srcId="{A422031C-CF19-40F3-8457-6124829D306D}" destId="{81A9113B-2E57-463D-AC46-382099070D5D}" srcOrd="0" destOrd="1" presId="urn:microsoft.com/office/officeart/2018/5/layout/CenteredIconLabelDescriptionList"/>
    <dgm:cxn modelId="{2B481916-96B6-4163-99E4-7A6B63294180}" srcId="{97F46B2E-A18C-4977-AE3A-3D608FE5E73A}" destId="{D6AF0796-EF30-4DA3-9BA9-D62E1E03F740}" srcOrd="1" destOrd="0" parTransId="{A99DDF2F-940C-4F40-BBB0-3582B3DEDEE4}" sibTransId="{1A48FDA9-105A-4370-A3DF-EA8BF86D486D}"/>
    <dgm:cxn modelId="{70073A17-817A-4A4B-9CE1-9A2A53B76370}" type="presOf" srcId="{B937513A-764D-4CFC-9CCB-1D52FFB2A6D2}" destId="{2032F288-8523-4E8C-A867-EE177D8C313F}" srcOrd="0" destOrd="2" presId="urn:microsoft.com/office/officeart/2018/5/layout/CenteredIconLabelDescriptionList"/>
    <dgm:cxn modelId="{85C4BC22-53DE-4759-83EF-DC044ED23008}" srcId="{DE0AEC56-AD76-45F9-84C9-2FA457E43614}" destId="{061AAF62-5C37-4FE2-B89B-D51DFCAEBF44}" srcOrd="0" destOrd="0" parTransId="{0423940F-17ED-4C9F-9B89-396902EF3DF9}" sibTransId="{03E48C5C-06AD-4E24-A4E3-A3204EF952A8}"/>
    <dgm:cxn modelId="{47506331-FF01-4E3D-89B8-A776AF3A7065}" srcId="{97F46B2E-A18C-4977-AE3A-3D608FE5E73A}" destId="{10B04BC2-5B2E-4DE5-8C26-2C852492C0DF}" srcOrd="2" destOrd="0" parTransId="{F0AB4233-53BA-481E-92D0-A27104E27722}" sibTransId="{942F9EC5-117A-48FB-899C-C1543BE05AB6}"/>
    <dgm:cxn modelId="{9074313D-1F19-42EE-9737-6683269A05D7}" type="presOf" srcId="{CF15AB3E-79E8-42CE-AA6D-A3874C5D66C2}" destId="{81A9113B-2E57-463D-AC46-382099070D5D}" srcOrd="0" destOrd="3" presId="urn:microsoft.com/office/officeart/2018/5/layout/CenteredIconLabelDescriptionList"/>
    <dgm:cxn modelId="{999D8E63-0346-4702-A2C1-5E67F0615B1A}" srcId="{D6AF0796-EF30-4DA3-9BA9-D62E1E03F740}" destId="{EC1DFB49-4CA9-42B9-A15D-6C94E165D893}" srcOrd="2" destOrd="0" parTransId="{73DAD791-C198-42CF-8EC0-B458689013CC}" sibTransId="{32E6D418-0155-48E6-BCC2-02337D159EF6}"/>
    <dgm:cxn modelId="{5B2F9046-4A96-4EDC-8776-50D9159AA020}" type="presOf" srcId="{FE644E78-95C6-4F38-89ED-7B587426D284}" destId="{6BD1DB50-4F97-4617-9FA8-92547DD9AB7F}" srcOrd="0" destOrd="0" presId="urn:microsoft.com/office/officeart/2018/5/layout/CenteredIconLabelDescriptionList"/>
    <dgm:cxn modelId="{A2D18369-5225-48F3-811E-F5FDC75F64F8}" srcId="{D6AF0796-EF30-4DA3-9BA9-D62E1E03F740}" destId="{62C60B5A-E825-44A7-94F4-51097EBEAC69}" srcOrd="1" destOrd="0" parTransId="{4215FD31-06EE-4BA8-9ECA-1D95F52F0E6D}" sibTransId="{8F69F03E-7F8D-4AFD-A6BA-846E4A8FBFFC}"/>
    <dgm:cxn modelId="{F4AEC06A-C047-4788-8B51-5F7833A694CC}" srcId="{10B04BC2-5B2E-4DE5-8C26-2C852492C0DF}" destId="{C2863ED7-E86F-4EBC-9DC3-6F3D67221202}" srcOrd="1" destOrd="0" parTransId="{30297996-6CF6-4872-B1C6-9370EE0D7936}" sibTransId="{C1DDDDB6-A827-49FD-87AC-A80B12BB36BE}"/>
    <dgm:cxn modelId="{9902756D-4401-4FB0-85BB-D53913566697}" type="presOf" srcId="{061AAF62-5C37-4FE2-B89B-D51DFCAEBF44}" destId="{81A9113B-2E57-463D-AC46-382099070D5D}" srcOrd="0" destOrd="0" presId="urn:microsoft.com/office/officeart/2018/5/layout/CenteredIconLabelDescriptionList"/>
    <dgm:cxn modelId="{3133BB6D-75EF-45A0-8339-5282D92F8BE1}" type="presOf" srcId="{C2863ED7-E86F-4EBC-9DC3-6F3D67221202}" destId="{7931C9BD-9591-4E7B-A96A-71384266B0B8}" srcOrd="0" destOrd="1" presId="urn:microsoft.com/office/officeart/2018/5/layout/CenteredIconLabelDescriptionList"/>
    <dgm:cxn modelId="{C7501473-AF99-47C8-AA78-767DB9F680EE}" type="presOf" srcId="{3D2B9A89-CEE9-4402-BB1F-B992ADFE714B}" destId="{2032F288-8523-4E8C-A867-EE177D8C313F}" srcOrd="0" destOrd="0" presId="urn:microsoft.com/office/officeart/2018/5/layout/CenteredIconLabelDescriptionList"/>
    <dgm:cxn modelId="{3652D973-F586-435C-9C30-220AF9399720}" srcId="{10B04BC2-5B2E-4DE5-8C26-2C852492C0DF}" destId="{D4599338-33A2-4F7C-8243-ED5A1F754EF5}" srcOrd="2" destOrd="0" parTransId="{BB8113AA-3EB1-464C-A208-5252E3EAB473}" sibTransId="{43D24A3A-D11C-41F9-ACCB-7457B5850857}"/>
    <dgm:cxn modelId="{03797274-D252-466A-9433-D2FE598E6E83}" type="presOf" srcId="{D71D52B3-CDD3-4F82-B28F-623438D4E21E}" destId="{81A9113B-2E57-463D-AC46-382099070D5D}" srcOrd="0" destOrd="2" presId="urn:microsoft.com/office/officeart/2018/5/layout/CenteredIconLabelDescriptionList"/>
    <dgm:cxn modelId="{20F6B877-D69C-403A-A0D0-45B86B4FC969}" srcId="{DE0AEC56-AD76-45F9-84C9-2FA457E43614}" destId="{A422031C-CF19-40F3-8457-6124829D306D}" srcOrd="1" destOrd="0" parTransId="{F54166DC-B571-461D-820D-F023761CEFDB}" sibTransId="{601F334A-C109-444A-A0DF-81B04C992CED}"/>
    <dgm:cxn modelId="{A3B6D379-94E7-4911-8CE3-14098CD686A5}" srcId="{97F46B2E-A18C-4977-AE3A-3D608FE5E73A}" destId="{6FB48402-3510-4C8B-89C8-1F1D6075E16B}" srcOrd="0" destOrd="0" parTransId="{6C74A331-B4D8-4728-8C6D-B9EAE4809FE1}" sibTransId="{A727631F-926A-44AC-ACD1-CA88E520B79E}"/>
    <dgm:cxn modelId="{E7CD697A-CDFD-4512-97AF-23B478D82923}" type="presOf" srcId="{97F46B2E-A18C-4977-AE3A-3D608FE5E73A}" destId="{BF41A519-29DB-421D-A78A-16BDDAE2327F}" srcOrd="0" destOrd="0" presId="urn:microsoft.com/office/officeart/2018/5/layout/CenteredIconLabelDescriptionList"/>
    <dgm:cxn modelId="{09048D7C-5B0F-40C6-9CF6-5969EEEB2D02}" type="presOf" srcId="{EC1DFB49-4CA9-42B9-A15D-6C94E165D893}" destId="{6BD1DB50-4F97-4617-9FA8-92547DD9AB7F}" srcOrd="0" destOrd="2" presId="urn:microsoft.com/office/officeart/2018/5/layout/CenteredIconLabelDescriptionList"/>
    <dgm:cxn modelId="{34464984-56DE-4971-9B47-A2BF26B33852}" srcId="{6FB48402-3510-4C8B-89C8-1F1D6075E16B}" destId="{731913F5-C659-499B-96DC-DA7C0C4A7EBD}" srcOrd="1" destOrd="0" parTransId="{8F13B3E8-5DF6-46B8-A6DF-6D8754F363BC}" sibTransId="{F11A9C0C-D6B6-468A-A577-C75488ABD3A8}"/>
    <dgm:cxn modelId="{E8F70992-7A75-4189-BA8C-6BD963B480E3}" srcId="{97F46B2E-A18C-4977-AE3A-3D608FE5E73A}" destId="{DE0AEC56-AD76-45F9-84C9-2FA457E43614}" srcOrd="3" destOrd="0" parTransId="{57957F08-D093-4398-8F72-5024A206CC16}" sibTransId="{75B44AF5-07BC-4052-90DA-1D2B4FD57B46}"/>
    <dgm:cxn modelId="{6E2F53A6-3840-458E-8C4B-4A463ABA6A79}" type="presOf" srcId="{DE0AEC56-AD76-45F9-84C9-2FA457E43614}" destId="{DBF02D39-0B09-4CCF-8B09-6B48A1DF9638}" srcOrd="0" destOrd="0" presId="urn:microsoft.com/office/officeart/2018/5/layout/CenteredIconLabelDescriptionList"/>
    <dgm:cxn modelId="{307D74A6-68D7-44E4-89B2-4C4E10CDE0F1}" srcId="{6FB48402-3510-4C8B-89C8-1F1D6075E16B}" destId="{B937513A-764D-4CFC-9CCB-1D52FFB2A6D2}" srcOrd="2" destOrd="0" parTransId="{9BA4A1BC-EC62-4605-83AD-8DF8AA6059DB}" sibTransId="{8F3A8BBE-7C2D-400A-8441-84BF2A375A8A}"/>
    <dgm:cxn modelId="{BC8A15BD-4106-48AF-87D1-CCAA01F326F5}" type="presOf" srcId="{D4599338-33A2-4F7C-8243-ED5A1F754EF5}" destId="{7931C9BD-9591-4E7B-A96A-71384266B0B8}" srcOrd="0" destOrd="2" presId="urn:microsoft.com/office/officeart/2018/5/layout/CenteredIconLabelDescriptionList"/>
    <dgm:cxn modelId="{C423EAC2-A813-408C-B993-33E8848328FB}" type="presOf" srcId="{731913F5-C659-499B-96DC-DA7C0C4A7EBD}" destId="{2032F288-8523-4E8C-A867-EE177D8C313F}" srcOrd="0" destOrd="1" presId="urn:microsoft.com/office/officeart/2018/5/layout/CenteredIconLabelDescriptionList"/>
    <dgm:cxn modelId="{5AC443CE-E265-4682-BE07-5B38B071F5BF}" srcId="{DE0AEC56-AD76-45F9-84C9-2FA457E43614}" destId="{D71D52B3-CDD3-4F82-B28F-623438D4E21E}" srcOrd="2" destOrd="0" parTransId="{4E52AFC7-0867-4C7C-B844-4B254A713476}" sibTransId="{0B219790-8D70-443E-BB8D-CF760D667B1C}"/>
    <dgm:cxn modelId="{6595DDD5-97CB-4294-B0FF-12C0AF2B1A95}" srcId="{DE0AEC56-AD76-45F9-84C9-2FA457E43614}" destId="{CF15AB3E-79E8-42CE-AA6D-A3874C5D66C2}" srcOrd="3" destOrd="0" parTransId="{5BDB38F3-BAC5-421E-8B7C-1FB85F8C181F}" sibTransId="{D46C825E-4CD8-4D98-8503-07BB2D5013D2}"/>
    <dgm:cxn modelId="{CB492FDF-90DD-4CE1-B995-598977AA0AFC}" type="presOf" srcId="{62C60B5A-E825-44A7-94F4-51097EBEAC69}" destId="{6BD1DB50-4F97-4617-9FA8-92547DD9AB7F}" srcOrd="0" destOrd="1" presId="urn:microsoft.com/office/officeart/2018/5/layout/CenteredIconLabelDescriptionList"/>
    <dgm:cxn modelId="{2FF426E1-6A7C-40B2-873C-15C748277C9B}" srcId="{D6AF0796-EF30-4DA3-9BA9-D62E1E03F740}" destId="{FE644E78-95C6-4F38-89ED-7B587426D284}" srcOrd="0" destOrd="0" parTransId="{A6724CD4-7AAF-4EBD-9955-B7CBEA37B45C}" sibTransId="{78D77448-6BFF-4084-BC1C-8CE50AD2C087}"/>
    <dgm:cxn modelId="{C5174BE1-010B-487E-B3E2-20EC41776800}" type="presOf" srcId="{D6AF0796-EF30-4DA3-9BA9-D62E1E03F740}" destId="{81C992B3-BC9D-4CA4-BE4F-C6C446B48FD0}" srcOrd="0" destOrd="0" presId="urn:microsoft.com/office/officeart/2018/5/layout/CenteredIconLabelDescriptionList"/>
    <dgm:cxn modelId="{D799EBE3-9058-4164-8B2D-ABBCE8701B77}" type="presOf" srcId="{6FB48402-3510-4C8B-89C8-1F1D6075E16B}" destId="{09081FCF-A131-467C-8256-8DD9810AAEA0}" srcOrd="0" destOrd="0" presId="urn:microsoft.com/office/officeart/2018/5/layout/CenteredIconLabelDescriptionList"/>
    <dgm:cxn modelId="{614AEFF6-2F7A-4907-A2C8-160ADC17E8E8}" srcId="{6FB48402-3510-4C8B-89C8-1F1D6075E16B}" destId="{3D2B9A89-CEE9-4402-BB1F-B992ADFE714B}" srcOrd="0" destOrd="0" parTransId="{9730B194-7D51-42A0-9A1D-D8319AC50399}" sibTransId="{F3A79A28-DD2D-4D11-BD15-F12BE8EBA8AF}"/>
    <dgm:cxn modelId="{09D27EF9-63AA-4184-BE12-27BBE16FABCB}" type="presOf" srcId="{D44C9104-4CD6-47F4-9AE5-9D0FBC056685}" destId="{7931C9BD-9591-4E7B-A96A-71384266B0B8}" srcOrd="0" destOrd="0" presId="urn:microsoft.com/office/officeart/2018/5/layout/CenteredIconLabelDescriptionList"/>
    <dgm:cxn modelId="{30293682-8562-4E04-8FF5-CC2370064225}" type="presParOf" srcId="{BF41A519-29DB-421D-A78A-16BDDAE2327F}" destId="{3BCCB839-1863-46A1-81DB-9499234245C8}" srcOrd="0" destOrd="0" presId="urn:microsoft.com/office/officeart/2018/5/layout/CenteredIconLabelDescriptionList"/>
    <dgm:cxn modelId="{2C2B9002-DC67-49EA-815A-546E6D39A854}" type="presParOf" srcId="{3BCCB839-1863-46A1-81DB-9499234245C8}" destId="{4F2C29A2-9B9C-4D29-86AA-4A7E6B9276D7}" srcOrd="0" destOrd="0" presId="urn:microsoft.com/office/officeart/2018/5/layout/CenteredIconLabelDescriptionList"/>
    <dgm:cxn modelId="{1CBD5AF8-E7FA-443A-996C-B200E50D54F4}" type="presParOf" srcId="{3BCCB839-1863-46A1-81DB-9499234245C8}" destId="{385525B7-E831-4D11-A394-2C290E32D18C}" srcOrd="1" destOrd="0" presId="urn:microsoft.com/office/officeart/2018/5/layout/CenteredIconLabelDescriptionList"/>
    <dgm:cxn modelId="{35FFC434-7C87-4CE1-9D1F-5E15313B29BD}" type="presParOf" srcId="{3BCCB839-1863-46A1-81DB-9499234245C8}" destId="{09081FCF-A131-467C-8256-8DD9810AAEA0}" srcOrd="2" destOrd="0" presId="urn:microsoft.com/office/officeart/2018/5/layout/CenteredIconLabelDescriptionList"/>
    <dgm:cxn modelId="{485DD3ED-A772-402E-BAC1-62A12F6B1FFD}" type="presParOf" srcId="{3BCCB839-1863-46A1-81DB-9499234245C8}" destId="{9AD8CA09-BB29-484A-B94E-34A1E9740359}" srcOrd="3" destOrd="0" presId="urn:microsoft.com/office/officeart/2018/5/layout/CenteredIconLabelDescriptionList"/>
    <dgm:cxn modelId="{52F76182-88FB-43C2-B5ED-315E2EB7C6CF}" type="presParOf" srcId="{3BCCB839-1863-46A1-81DB-9499234245C8}" destId="{2032F288-8523-4E8C-A867-EE177D8C313F}" srcOrd="4" destOrd="0" presId="urn:microsoft.com/office/officeart/2018/5/layout/CenteredIconLabelDescriptionList"/>
    <dgm:cxn modelId="{2FD2823F-5854-4AB6-B7C9-A9F799E36F72}" type="presParOf" srcId="{BF41A519-29DB-421D-A78A-16BDDAE2327F}" destId="{CB1BDFBD-27A3-4EAD-91F2-EB58B0595D06}" srcOrd="1" destOrd="0" presId="urn:microsoft.com/office/officeart/2018/5/layout/CenteredIconLabelDescriptionList"/>
    <dgm:cxn modelId="{552BA496-576D-4637-9592-A28A6C782D8D}" type="presParOf" srcId="{BF41A519-29DB-421D-A78A-16BDDAE2327F}" destId="{4107DCAC-4634-4296-A12F-F651E9A70D55}" srcOrd="2" destOrd="0" presId="urn:microsoft.com/office/officeart/2018/5/layout/CenteredIconLabelDescriptionList"/>
    <dgm:cxn modelId="{B5DD4E82-0DA2-4CF0-998E-96A1643426B3}" type="presParOf" srcId="{4107DCAC-4634-4296-A12F-F651E9A70D55}" destId="{E2EDB098-C099-4B77-9E11-51C0B02DA14E}" srcOrd="0" destOrd="0" presId="urn:microsoft.com/office/officeart/2018/5/layout/CenteredIconLabelDescriptionList"/>
    <dgm:cxn modelId="{DB0D57F5-5D16-480B-9CAB-426FF000037C}" type="presParOf" srcId="{4107DCAC-4634-4296-A12F-F651E9A70D55}" destId="{31440E61-0924-42D4-B86E-5C6F4452B283}" srcOrd="1" destOrd="0" presId="urn:microsoft.com/office/officeart/2018/5/layout/CenteredIconLabelDescriptionList"/>
    <dgm:cxn modelId="{91F6CA34-9FE4-4D53-9F0C-9588EFCCB932}" type="presParOf" srcId="{4107DCAC-4634-4296-A12F-F651E9A70D55}" destId="{81C992B3-BC9D-4CA4-BE4F-C6C446B48FD0}" srcOrd="2" destOrd="0" presId="urn:microsoft.com/office/officeart/2018/5/layout/CenteredIconLabelDescriptionList"/>
    <dgm:cxn modelId="{C37A31F9-AECA-4855-8C45-9466B552BE0C}" type="presParOf" srcId="{4107DCAC-4634-4296-A12F-F651E9A70D55}" destId="{480F1E18-6767-4F5B-9B97-A31ED3828FD6}" srcOrd="3" destOrd="0" presId="urn:microsoft.com/office/officeart/2018/5/layout/CenteredIconLabelDescriptionList"/>
    <dgm:cxn modelId="{3CB363F2-F838-4D1F-A5B6-603B9A0003FB}" type="presParOf" srcId="{4107DCAC-4634-4296-A12F-F651E9A70D55}" destId="{6BD1DB50-4F97-4617-9FA8-92547DD9AB7F}" srcOrd="4" destOrd="0" presId="urn:microsoft.com/office/officeart/2018/5/layout/CenteredIconLabelDescriptionList"/>
    <dgm:cxn modelId="{ED23157C-2836-4E70-89A0-19F2DB0244DE}" type="presParOf" srcId="{BF41A519-29DB-421D-A78A-16BDDAE2327F}" destId="{7CFAE2D6-C2BD-4851-B9A3-6D60647F7908}" srcOrd="3" destOrd="0" presId="urn:microsoft.com/office/officeart/2018/5/layout/CenteredIconLabelDescriptionList"/>
    <dgm:cxn modelId="{3FEB8D4D-C9E9-4F13-ADE3-36A9CAD991BD}" type="presParOf" srcId="{BF41A519-29DB-421D-A78A-16BDDAE2327F}" destId="{8ACAF056-E6B3-4505-9B47-4980D400CDD6}" srcOrd="4" destOrd="0" presId="urn:microsoft.com/office/officeart/2018/5/layout/CenteredIconLabelDescriptionList"/>
    <dgm:cxn modelId="{9E199272-71D1-4E9C-9836-54FD192E9180}" type="presParOf" srcId="{8ACAF056-E6B3-4505-9B47-4980D400CDD6}" destId="{E4A27BFA-EB80-45B2-8F58-E3C5F3639E03}" srcOrd="0" destOrd="0" presId="urn:microsoft.com/office/officeart/2018/5/layout/CenteredIconLabelDescriptionList"/>
    <dgm:cxn modelId="{D1B2EAA3-2CC3-4BA9-B7FF-E54160DEAC38}" type="presParOf" srcId="{8ACAF056-E6B3-4505-9B47-4980D400CDD6}" destId="{0CD337A6-7FF2-45B0-9C42-AB009B1680B6}" srcOrd="1" destOrd="0" presId="urn:microsoft.com/office/officeart/2018/5/layout/CenteredIconLabelDescriptionList"/>
    <dgm:cxn modelId="{D0000410-816D-420C-B63E-DD2397D811D0}" type="presParOf" srcId="{8ACAF056-E6B3-4505-9B47-4980D400CDD6}" destId="{31333144-9956-4046-9883-3B4A4241FF00}" srcOrd="2" destOrd="0" presId="urn:microsoft.com/office/officeart/2018/5/layout/CenteredIconLabelDescriptionList"/>
    <dgm:cxn modelId="{04485C8A-2791-4E8B-AEBA-FE6B3C513459}" type="presParOf" srcId="{8ACAF056-E6B3-4505-9B47-4980D400CDD6}" destId="{8261A8A2-2C45-4814-A04C-99E7F0CD1F02}" srcOrd="3" destOrd="0" presId="urn:microsoft.com/office/officeart/2018/5/layout/CenteredIconLabelDescriptionList"/>
    <dgm:cxn modelId="{7FA1A060-BA07-4727-866A-FCF7705B1087}" type="presParOf" srcId="{8ACAF056-E6B3-4505-9B47-4980D400CDD6}" destId="{7931C9BD-9591-4E7B-A96A-71384266B0B8}" srcOrd="4" destOrd="0" presId="urn:microsoft.com/office/officeart/2018/5/layout/CenteredIconLabelDescriptionList"/>
    <dgm:cxn modelId="{A832A3D8-68CC-4045-9AF6-AB8D00115599}" type="presParOf" srcId="{BF41A519-29DB-421D-A78A-16BDDAE2327F}" destId="{800BDD62-1988-4C23-B0E5-9E136011B536}" srcOrd="5" destOrd="0" presId="urn:microsoft.com/office/officeart/2018/5/layout/CenteredIconLabelDescriptionList"/>
    <dgm:cxn modelId="{6D36878E-B562-4ED2-A488-12BF1F2989A2}" type="presParOf" srcId="{BF41A519-29DB-421D-A78A-16BDDAE2327F}" destId="{1EF9CEEB-A95B-4E1C-8BF1-4C423923F1DA}" srcOrd="6" destOrd="0" presId="urn:microsoft.com/office/officeart/2018/5/layout/CenteredIconLabelDescriptionList"/>
    <dgm:cxn modelId="{A313788D-90A1-4C93-8D93-EA72F58B6740}" type="presParOf" srcId="{1EF9CEEB-A95B-4E1C-8BF1-4C423923F1DA}" destId="{A43E435E-EC67-4D54-80C6-071C6F97F6FA}" srcOrd="0" destOrd="0" presId="urn:microsoft.com/office/officeart/2018/5/layout/CenteredIconLabelDescriptionList"/>
    <dgm:cxn modelId="{93C44134-F114-4A7A-BD54-91282FBEE31C}" type="presParOf" srcId="{1EF9CEEB-A95B-4E1C-8BF1-4C423923F1DA}" destId="{CCEDEB59-F89F-4DB6-A705-47976273110C}" srcOrd="1" destOrd="0" presId="urn:microsoft.com/office/officeart/2018/5/layout/CenteredIconLabelDescriptionList"/>
    <dgm:cxn modelId="{16F4207C-FAC1-416F-97F9-289C74E5A587}" type="presParOf" srcId="{1EF9CEEB-A95B-4E1C-8BF1-4C423923F1DA}" destId="{DBF02D39-0B09-4CCF-8B09-6B48A1DF9638}" srcOrd="2" destOrd="0" presId="urn:microsoft.com/office/officeart/2018/5/layout/CenteredIconLabelDescriptionList"/>
    <dgm:cxn modelId="{7081803E-40F0-4A4F-BBB8-5A5080035EDE}" type="presParOf" srcId="{1EF9CEEB-A95B-4E1C-8BF1-4C423923F1DA}" destId="{65A0650C-316B-410A-8EA6-118628FC8F56}" srcOrd="3" destOrd="0" presId="urn:microsoft.com/office/officeart/2018/5/layout/CenteredIconLabelDescriptionList"/>
    <dgm:cxn modelId="{62D3A6AE-B2C9-406F-96B6-440A6E0E28B9}" type="presParOf" srcId="{1EF9CEEB-A95B-4E1C-8BF1-4C423923F1DA}" destId="{81A9113B-2E57-463D-AC46-382099070D5D}"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87834A-D046-4918-95F6-F90300703B36}">
      <dsp:nvSpPr>
        <dsp:cNvPr id="0" name=""/>
        <dsp:cNvSpPr/>
      </dsp:nvSpPr>
      <dsp:spPr>
        <a:xfrm>
          <a:off x="5344" y="0"/>
          <a:ext cx="3110970" cy="316952"/>
        </a:xfrm>
        <a:prstGeom prst="chevron">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t>Feasibility</a:t>
          </a:r>
        </a:p>
      </dsp:txBody>
      <dsp:txXfrm>
        <a:off x="163820" y="0"/>
        <a:ext cx="2794018" cy="316952"/>
      </dsp:txXfrm>
    </dsp:sp>
    <dsp:sp modelId="{82A3FA5F-04BE-444D-B985-70034EBC24C5}">
      <dsp:nvSpPr>
        <dsp:cNvPr id="0" name=""/>
        <dsp:cNvSpPr/>
      </dsp:nvSpPr>
      <dsp:spPr>
        <a:xfrm>
          <a:off x="2805217" y="0"/>
          <a:ext cx="3110970" cy="316952"/>
        </a:xfrm>
        <a:prstGeom prst="chevron">
          <a:avLst/>
        </a:prstGeom>
        <a:solidFill>
          <a:schemeClr val="accent5">
            <a:hueOff val="-3311292"/>
            <a:satOff val="13270"/>
            <a:lumOff val="287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t>Pre-design</a:t>
          </a:r>
        </a:p>
      </dsp:txBody>
      <dsp:txXfrm>
        <a:off x="2963693" y="0"/>
        <a:ext cx="2794018" cy="316952"/>
      </dsp:txXfrm>
    </dsp:sp>
    <dsp:sp modelId="{93BA5073-147B-4D06-A93D-B1522557F0BB}">
      <dsp:nvSpPr>
        <dsp:cNvPr id="0" name=""/>
        <dsp:cNvSpPr/>
      </dsp:nvSpPr>
      <dsp:spPr>
        <a:xfrm>
          <a:off x="5605091" y="0"/>
          <a:ext cx="3110970" cy="316952"/>
        </a:xfrm>
        <a:prstGeom prst="chevron">
          <a:avLst/>
        </a:prstGeom>
        <a:solidFill>
          <a:schemeClr val="accent5">
            <a:hueOff val="-6622584"/>
            <a:satOff val="26541"/>
            <a:lumOff val="575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t>Design</a:t>
          </a:r>
        </a:p>
      </dsp:txBody>
      <dsp:txXfrm>
        <a:off x="5763567" y="0"/>
        <a:ext cx="2794018" cy="316952"/>
      </dsp:txXfrm>
    </dsp:sp>
    <dsp:sp modelId="{959760F0-1ABC-4C5C-9441-FAFEF7037446}">
      <dsp:nvSpPr>
        <dsp:cNvPr id="0" name=""/>
        <dsp:cNvSpPr/>
      </dsp:nvSpPr>
      <dsp:spPr>
        <a:xfrm>
          <a:off x="8388931" y="0"/>
          <a:ext cx="3110970" cy="316952"/>
        </a:xfrm>
        <a:prstGeom prst="chevron">
          <a:avLst/>
        </a:prstGeom>
        <a:solidFill>
          <a:schemeClr val="accent5">
            <a:hueOff val="-9933876"/>
            <a:satOff val="39811"/>
            <a:lumOff val="862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t>Operation</a:t>
          </a:r>
        </a:p>
      </dsp:txBody>
      <dsp:txXfrm>
        <a:off x="8547407" y="0"/>
        <a:ext cx="2794018" cy="3169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2C29A2-9B9C-4D29-86AA-4A7E6B9276D7}">
      <dsp:nvSpPr>
        <dsp:cNvPr id="0" name=""/>
        <dsp:cNvSpPr/>
      </dsp:nvSpPr>
      <dsp:spPr>
        <a:xfrm>
          <a:off x="892975" y="341504"/>
          <a:ext cx="788484" cy="7884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9081FCF-A131-467C-8256-8DD9810AAEA0}">
      <dsp:nvSpPr>
        <dsp:cNvPr id="0" name=""/>
        <dsp:cNvSpPr/>
      </dsp:nvSpPr>
      <dsp:spPr>
        <a:xfrm>
          <a:off x="160811" y="1308858"/>
          <a:ext cx="2252812" cy="337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b="1"/>
          </a:pPr>
          <a:r>
            <a:rPr lang="en-US" sz="2300" kern="1200">
              <a:solidFill>
                <a:srgbClr val="58595B"/>
              </a:solidFill>
            </a:rPr>
            <a:t>Feasibility</a:t>
          </a:r>
        </a:p>
      </dsp:txBody>
      <dsp:txXfrm>
        <a:off x="160811" y="1308858"/>
        <a:ext cx="2252812" cy="337921"/>
      </dsp:txXfrm>
    </dsp:sp>
    <dsp:sp modelId="{2032F288-8523-4E8C-A867-EE177D8C313F}">
      <dsp:nvSpPr>
        <dsp:cNvPr id="0" name=""/>
        <dsp:cNvSpPr/>
      </dsp:nvSpPr>
      <dsp:spPr>
        <a:xfrm>
          <a:off x="5975" y="1860227"/>
          <a:ext cx="2562484" cy="2771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ts val="1200"/>
            </a:spcAft>
            <a:buNone/>
          </a:pPr>
          <a:r>
            <a:rPr lang="en-US" sz="1700" kern="1200">
              <a:solidFill>
                <a:srgbClr val="58595B"/>
              </a:solidFill>
            </a:rPr>
            <a:t>Data analysis</a:t>
          </a:r>
          <a:endParaRPr lang="en-US" sz="1700" kern="1200" dirty="0">
            <a:solidFill>
              <a:srgbClr val="58595B"/>
            </a:solidFill>
          </a:endParaRPr>
        </a:p>
        <a:p>
          <a:pPr marL="0" lvl="0" indent="0" algn="ctr" defTabSz="755650">
            <a:lnSpc>
              <a:spcPct val="100000"/>
            </a:lnSpc>
            <a:spcBef>
              <a:spcPct val="0"/>
            </a:spcBef>
            <a:spcAft>
              <a:spcPts val="1200"/>
            </a:spcAft>
            <a:buNone/>
          </a:pPr>
          <a:r>
            <a:rPr lang="en-US" sz="1700" kern="1200" dirty="0">
              <a:solidFill>
                <a:srgbClr val="58595B"/>
              </a:solidFill>
            </a:rPr>
            <a:t>Conceptual model design</a:t>
          </a:r>
        </a:p>
        <a:p>
          <a:pPr marL="0" lvl="0" indent="0" algn="ctr" defTabSz="755650">
            <a:lnSpc>
              <a:spcPct val="100000"/>
            </a:lnSpc>
            <a:spcBef>
              <a:spcPct val="0"/>
            </a:spcBef>
            <a:spcAft>
              <a:spcPts val="1200"/>
            </a:spcAft>
            <a:buNone/>
          </a:pPr>
          <a:r>
            <a:rPr lang="en-US" sz="1700" kern="1200" dirty="0">
              <a:solidFill>
                <a:srgbClr val="58595B"/>
              </a:solidFill>
            </a:rPr>
            <a:t>Resource capacity assessment</a:t>
          </a:r>
        </a:p>
        <a:p>
          <a:pPr marL="0" lvl="0" indent="0" algn="ctr" defTabSz="755650">
            <a:lnSpc>
              <a:spcPct val="100000"/>
            </a:lnSpc>
            <a:spcBef>
              <a:spcPct val="0"/>
            </a:spcBef>
            <a:spcAft>
              <a:spcPts val="1200"/>
            </a:spcAft>
            <a:buNone/>
          </a:pPr>
          <a:r>
            <a:rPr lang="en-US" sz="1700" kern="1200" dirty="0">
              <a:solidFill>
                <a:srgbClr val="58595B"/>
              </a:solidFill>
            </a:rPr>
            <a:t>Resource classification</a:t>
          </a:r>
        </a:p>
        <a:p>
          <a:pPr marL="0" lvl="0" indent="0" algn="ctr" defTabSz="755650">
            <a:lnSpc>
              <a:spcPct val="100000"/>
            </a:lnSpc>
            <a:spcBef>
              <a:spcPct val="0"/>
            </a:spcBef>
            <a:spcAft>
              <a:spcPts val="1200"/>
            </a:spcAft>
            <a:buNone/>
          </a:pPr>
          <a:r>
            <a:rPr lang="en-US" sz="1700" kern="1200" dirty="0">
              <a:solidFill>
                <a:srgbClr val="58595B"/>
              </a:solidFill>
            </a:rPr>
            <a:t>Probability of success</a:t>
          </a:r>
        </a:p>
      </dsp:txBody>
      <dsp:txXfrm>
        <a:off x="5975" y="1860227"/>
        <a:ext cx="2562484" cy="2771299"/>
      </dsp:txXfrm>
    </dsp:sp>
    <dsp:sp modelId="{E2EDB098-C099-4B77-9E11-51C0B02DA14E}">
      <dsp:nvSpPr>
        <dsp:cNvPr id="0" name=""/>
        <dsp:cNvSpPr/>
      </dsp:nvSpPr>
      <dsp:spPr>
        <a:xfrm>
          <a:off x="3694866" y="341504"/>
          <a:ext cx="788484" cy="78848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1C992B3-BC9D-4CA4-BE4F-C6C446B48FD0}">
      <dsp:nvSpPr>
        <dsp:cNvPr id="0" name=""/>
        <dsp:cNvSpPr/>
      </dsp:nvSpPr>
      <dsp:spPr>
        <a:xfrm>
          <a:off x="2962702" y="1308858"/>
          <a:ext cx="2252812" cy="337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b="1"/>
          </a:pPr>
          <a:r>
            <a:rPr lang="en-US" sz="2300" kern="1200" dirty="0">
              <a:solidFill>
                <a:srgbClr val="58595B"/>
              </a:solidFill>
            </a:rPr>
            <a:t>Pre-design</a:t>
          </a:r>
        </a:p>
      </dsp:txBody>
      <dsp:txXfrm>
        <a:off x="2962702" y="1308858"/>
        <a:ext cx="2252812" cy="337921"/>
      </dsp:txXfrm>
    </dsp:sp>
    <dsp:sp modelId="{6BD1DB50-4F97-4617-9FA8-92547DD9AB7F}">
      <dsp:nvSpPr>
        <dsp:cNvPr id="0" name=""/>
        <dsp:cNvSpPr/>
      </dsp:nvSpPr>
      <dsp:spPr>
        <a:xfrm>
          <a:off x="2962702" y="1860227"/>
          <a:ext cx="2252812" cy="2771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ts val="1200"/>
            </a:spcAft>
            <a:buNone/>
          </a:pPr>
          <a:r>
            <a:rPr lang="en-US" sz="1700" kern="1200">
              <a:solidFill>
                <a:srgbClr val="58595B"/>
              </a:solidFill>
            </a:rPr>
            <a:t>Well test design/analysis</a:t>
          </a:r>
          <a:endParaRPr lang="en-US" sz="1700" kern="1200" dirty="0">
            <a:solidFill>
              <a:srgbClr val="58595B"/>
            </a:solidFill>
          </a:endParaRPr>
        </a:p>
        <a:p>
          <a:pPr marL="0" lvl="0" indent="0" algn="ctr" defTabSz="755650">
            <a:lnSpc>
              <a:spcPct val="100000"/>
            </a:lnSpc>
            <a:spcBef>
              <a:spcPct val="0"/>
            </a:spcBef>
            <a:spcAft>
              <a:spcPts val="1200"/>
            </a:spcAft>
            <a:buNone/>
          </a:pPr>
          <a:r>
            <a:rPr lang="en-US" sz="1700" kern="1200" dirty="0">
              <a:solidFill>
                <a:srgbClr val="58595B"/>
              </a:solidFill>
            </a:rPr>
            <a:t>Wellbore modeling</a:t>
          </a:r>
        </a:p>
        <a:p>
          <a:pPr marL="0" lvl="0" indent="0" algn="ctr" defTabSz="755650">
            <a:lnSpc>
              <a:spcPct val="100000"/>
            </a:lnSpc>
            <a:spcBef>
              <a:spcPct val="0"/>
            </a:spcBef>
            <a:spcAft>
              <a:spcPts val="1200"/>
            </a:spcAft>
            <a:buNone/>
          </a:pPr>
          <a:r>
            <a:rPr lang="en-US" sz="1700" kern="1200" dirty="0">
              <a:solidFill>
                <a:srgbClr val="58595B"/>
              </a:solidFill>
            </a:rPr>
            <a:t>Preliminary numerical model</a:t>
          </a:r>
        </a:p>
      </dsp:txBody>
      <dsp:txXfrm>
        <a:off x="2962702" y="1860227"/>
        <a:ext cx="2252812" cy="2771299"/>
      </dsp:txXfrm>
    </dsp:sp>
    <dsp:sp modelId="{E4A27BFA-EB80-45B2-8F58-E3C5F3639E03}">
      <dsp:nvSpPr>
        <dsp:cNvPr id="0" name=""/>
        <dsp:cNvSpPr/>
      </dsp:nvSpPr>
      <dsp:spPr>
        <a:xfrm>
          <a:off x="6341920" y="341504"/>
          <a:ext cx="788484" cy="78848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1333144-9956-4046-9883-3B4A4241FF00}">
      <dsp:nvSpPr>
        <dsp:cNvPr id="0" name=""/>
        <dsp:cNvSpPr/>
      </dsp:nvSpPr>
      <dsp:spPr>
        <a:xfrm>
          <a:off x="5609756" y="1308858"/>
          <a:ext cx="2252812" cy="337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b="1"/>
          </a:pPr>
          <a:r>
            <a:rPr lang="en-US" sz="2300" kern="1200">
              <a:solidFill>
                <a:srgbClr val="58595B"/>
              </a:solidFill>
            </a:rPr>
            <a:t>Design</a:t>
          </a:r>
        </a:p>
      </dsp:txBody>
      <dsp:txXfrm>
        <a:off x="5609756" y="1308858"/>
        <a:ext cx="2252812" cy="337921"/>
      </dsp:txXfrm>
    </dsp:sp>
    <dsp:sp modelId="{7931C9BD-9591-4E7B-A96A-71384266B0B8}">
      <dsp:nvSpPr>
        <dsp:cNvPr id="0" name=""/>
        <dsp:cNvSpPr/>
      </dsp:nvSpPr>
      <dsp:spPr>
        <a:xfrm>
          <a:off x="5609756" y="1860227"/>
          <a:ext cx="2252812" cy="2771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ts val="1200"/>
            </a:spcAft>
            <a:buNone/>
          </a:pPr>
          <a:r>
            <a:rPr lang="en-US" sz="1700" kern="1200" dirty="0">
              <a:solidFill>
                <a:srgbClr val="58595B"/>
              </a:solidFill>
            </a:rPr>
            <a:t>Well siting</a:t>
          </a:r>
        </a:p>
        <a:p>
          <a:pPr marL="0" lvl="0" indent="0" algn="ctr" defTabSz="755650">
            <a:lnSpc>
              <a:spcPct val="100000"/>
            </a:lnSpc>
            <a:spcBef>
              <a:spcPct val="0"/>
            </a:spcBef>
            <a:spcAft>
              <a:spcPts val="1200"/>
            </a:spcAft>
            <a:buNone/>
          </a:pPr>
          <a:r>
            <a:rPr lang="en-US" sz="1700" kern="1200" dirty="0">
              <a:solidFill>
                <a:srgbClr val="58595B"/>
              </a:solidFill>
            </a:rPr>
            <a:t>Feed-zone targeting</a:t>
          </a:r>
        </a:p>
        <a:p>
          <a:pPr marL="0" lvl="0" indent="0" algn="ctr" defTabSz="755650">
            <a:lnSpc>
              <a:spcPct val="100000"/>
            </a:lnSpc>
            <a:spcBef>
              <a:spcPct val="0"/>
            </a:spcBef>
            <a:spcAft>
              <a:spcPts val="1200"/>
            </a:spcAft>
            <a:buNone/>
          </a:pPr>
          <a:r>
            <a:rPr lang="en-US" sz="1700" kern="1200" dirty="0">
              <a:solidFill>
                <a:srgbClr val="58595B"/>
              </a:solidFill>
            </a:rPr>
            <a:t>Production/injection strategies</a:t>
          </a:r>
        </a:p>
        <a:p>
          <a:pPr marL="0" lvl="0" indent="0" algn="ctr" defTabSz="755650">
            <a:lnSpc>
              <a:spcPct val="100000"/>
            </a:lnSpc>
            <a:spcBef>
              <a:spcPct val="0"/>
            </a:spcBef>
            <a:spcAft>
              <a:spcPts val="1200"/>
            </a:spcAft>
            <a:buNone/>
          </a:pPr>
          <a:r>
            <a:rPr lang="en-US" sz="1700" kern="1200" dirty="0">
              <a:solidFill>
                <a:srgbClr val="58595B"/>
              </a:solidFill>
            </a:rPr>
            <a:t>Energy budget</a:t>
          </a:r>
        </a:p>
      </dsp:txBody>
      <dsp:txXfrm>
        <a:off x="5609756" y="1860227"/>
        <a:ext cx="2252812" cy="2771299"/>
      </dsp:txXfrm>
    </dsp:sp>
    <dsp:sp modelId="{A43E435E-EC67-4D54-80C6-071C6F97F6FA}">
      <dsp:nvSpPr>
        <dsp:cNvPr id="0" name=""/>
        <dsp:cNvSpPr/>
      </dsp:nvSpPr>
      <dsp:spPr>
        <a:xfrm>
          <a:off x="8988975" y="341504"/>
          <a:ext cx="788484" cy="78848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BF02D39-0B09-4CCF-8B09-6B48A1DF9638}">
      <dsp:nvSpPr>
        <dsp:cNvPr id="0" name=""/>
        <dsp:cNvSpPr/>
      </dsp:nvSpPr>
      <dsp:spPr>
        <a:xfrm>
          <a:off x="8256811" y="1308858"/>
          <a:ext cx="2252812" cy="337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b="1"/>
          </a:pPr>
          <a:r>
            <a:rPr lang="en-US" sz="2300" kern="1200">
              <a:solidFill>
                <a:srgbClr val="58595B"/>
              </a:solidFill>
            </a:rPr>
            <a:t>Operation</a:t>
          </a:r>
        </a:p>
      </dsp:txBody>
      <dsp:txXfrm>
        <a:off x="8256811" y="1308858"/>
        <a:ext cx="2252812" cy="337921"/>
      </dsp:txXfrm>
    </dsp:sp>
    <dsp:sp modelId="{81A9113B-2E57-463D-AC46-382099070D5D}">
      <dsp:nvSpPr>
        <dsp:cNvPr id="0" name=""/>
        <dsp:cNvSpPr/>
      </dsp:nvSpPr>
      <dsp:spPr>
        <a:xfrm>
          <a:off x="8256811" y="1860227"/>
          <a:ext cx="2252812" cy="2771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ts val="1200"/>
            </a:spcAft>
            <a:buNone/>
          </a:pPr>
          <a:r>
            <a:rPr lang="en-US" sz="1700" kern="1200" noProof="0" dirty="0">
              <a:solidFill>
                <a:srgbClr val="58595B"/>
              </a:solidFill>
            </a:rPr>
            <a:t>Resource management</a:t>
          </a:r>
        </a:p>
        <a:p>
          <a:pPr marL="0" lvl="0" indent="0" algn="ctr" defTabSz="755650">
            <a:lnSpc>
              <a:spcPct val="100000"/>
            </a:lnSpc>
            <a:spcBef>
              <a:spcPct val="0"/>
            </a:spcBef>
            <a:spcAft>
              <a:spcPts val="1200"/>
            </a:spcAft>
            <a:buNone/>
          </a:pPr>
          <a:r>
            <a:rPr lang="en-US" sz="1700" kern="1200" noProof="0" dirty="0">
              <a:solidFill>
                <a:srgbClr val="58595B"/>
              </a:solidFill>
            </a:rPr>
            <a:t>Operational decision-making</a:t>
          </a:r>
        </a:p>
        <a:p>
          <a:pPr marL="0" lvl="0" indent="0" algn="ctr" defTabSz="755650">
            <a:lnSpc>
              <a:spcPct val="100000"/>
            </a:lnSpc>
            <a:spcBef>
              <a:spcPct val="0"/>
            </a:spcBef>
            <a:spcAft>
              <a:spcPts val="1200"/>
            </a:spcAft>
            <a:buNone/>
          </a:pPr>
          <a:r>
            <a:rPr lang="en-US" sz="1700" kern="1200" noProof="0" dirty="0">
              <a:solidFill>
                <a:srgbClr val="58595B"/>
              </a:solidFill>
            </a:rPr>
            <a:t>Sustainability analysis</a:t>
          </a:r>
        </a:p>
        <a:p>
          <a:pPr marL="0" lvl="0" indent="0" algn="ctr" defTabSz="755650">
            <a:lnSpc>
              <a:spcPct val="100000"/>
            </a:lnSpc>
            <a:spcBef>
              <a:spcPct val="0"/>
            </a:spcBef>
            <a:spcAft>
              <a:spcPts val="1200"/>
            </a:spcAft>
            <a:buNone/>
          </a:pPr>
          <a:r>
            <a:rPr lang="en-US" sz="1700" kern="1200" noProof="0" dirty="0">
              <a:solidFill>
                <a:srgbClr val="58595B"/>
              </a:solidFill>
            </a:rPr>
            <a:t>Robust numerical model</a:t>
          </a:r>
        </a:p>
        <a:p>
          <a:pPr marL="0" lvl="0" indent="0" algn="ctr" defTabSz="755650">
            <a:lnSpc>
              <a:spcPct val="100000"/>
            </a:lnSpc>
            <a:spcBef>
              <a:spcPct val="0"/>
            </a:spcBef>
            <a:spcAft>
              <a:spcPts val="1200"/>
            </a:spcAft>
            <a:buNone/>
          </a:pPr>
          <a:r>
            <a:rPr lang="en-US" sz="1700" kern="1200" noProof="0" dirty="0">
              <a:solidFill>
                <a:srgbClr val="58595B"/>
              </a:solidFill>
            </a:rPr>
            <a:t>Full value-chain model</a:t>
          </a:r>
        </a:p>
        <a:p>
          <a:pPr marL="0" lvl="0" indent="0" algn="ctr" defTabSz="755650">
            <a:lnSpc>
              <a:spcPct val="100000"/>
            </a:lnSpc>
            <a:spcBef>
              <a:spcPct val="0"/>
            </a:spcBef>
            <a:spcAft>
              <a:spcPts val="1200"/>
            </a:spcAft>
            <a:buNone/>
          </a:pPr>
          <a:endParaRPr lang="en-US" sz="1700" kern="1200" dirty="0">
            <a:solidFill>
              <a:srgbClr val="58595B"/>
            </a:solidFill>
          </a:endParaRPr>
        </a:p>
      </dsp:txBody>
      <dsp:txXfrm>
        <a:off x="8256811" y="1860227"/>
        <a:ext cx="2252812" cy="27712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87834A-D046-4918-95F6-F90300703B36}">
      <dsp:nvSpPr>
        <dsp:cNvPr id="0" name=""/>
        <dsp:cNvSpPr/>
      </dsp:nvSpPr>
      <dsp:spPr>
        <a:xfrm>
          <a:off x="5344" y="0"/>
          <a:ext cx="3110970" cy="316952"/>
        </a:xfrm>
        <a:prstGeom prst="chevron">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t>Feasibility</a:t>
          </a:r>
        </a:p>
      </dsp:txBody>
      <dsp:txXfrm>
        <a:off x="163820" y="0"/>
        <a:ext cx="2794018" cy="316952"/>
      </dsp:txXfrm>
    </dsp:sp>
    <dsp:sp modelId="{82A3FA5F-04BE-444D-B985-70034EBC24C5}">
      <dsp:nvSpPr>
        <dsp:cNvPr id="0" name=""/>
        <dsp:cNvSpPr/>
      </dsp:nvSpPr>
      <dsp:spPr>
        <a:xfrm>
          <a:off x="2805217" y="0"/>
          <a:ext cx="3110970" cy="316952"/>
        </a:xfrm>
        <a:prstGeom prst="chevron">
          <a:avLst/>
        </a:prstGeom>
        <a:solidFill>
          <a:schemeClr val="accent5">
            <a:hueOff val="-3311292"/>
            <a:satOff val="13270"/>
            <a:lumOff val="287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t>Pre-design</a:t>
          </a:r>
        </a:p>
      </dsp:txBody>
      <dsp:txXfrm>
        <a:off x="2963693" y="0"/>
        <a:ext cx="2794018" cy="316952"/>
      </dsp:txXfrm>
    </dsp:sp>
    <dsp:sp modelId="{93BA5073-147B-4D06-A93D-B1522557F0BB}">
      <dsp:nvSpPr>
        <dsp:cNvPr id="0" name=""/>
        <dsp:cNvSpPr/>
      </dsp:nvSpPr>
      <dsp:spPr>
        <a:xfrm>
          <a:off x="5605091" y="0"/>
          <a:ext cx="3110970" cy="316952"/>
        </a:xfrm>
        <a:prstGeom prst="chevron">
          <a:avLst/>
        </a:prstGeom>
        <a:solidFill>
          <a:schemeClr val="accent5">
            <a:hueOff val="-6622584"/>
            <a:satOff val="26541"/>
            <a:lumOff val="575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t>Design</a:t>
          </a:r>
        </a:p>
      </dsp:txBody>
      <dsp:txXfrm>
        <a:off x="5763567" y="0"/>
        <a:ext cx="2794018" cy="316952"/>
      </dsp:txXfrm>
    </dsp:sp>
    <dsp:sp modelId="{959760F0-1ABC-4C5C-9441-FAFEF7037446}">
      <dsp:nvSpPr>
        <dsp:cNvPr id="0" name=""/>
        <dsp:cNvSpPr/>
      </dsp:nvSpPr>
      <dsp:spPr>
        <a:xfrm>
          <a:off x="8388931" y="0"/>
          <a:ext cx="3110970" cy="316952"/>
        </a:xfrm>
        <a:prstGeom prst="chevron">
          <a:avLst/>
        </a:prstGeom>
        <a:solidFill>
          <a:schemeClr val="accent5">
            <a:hueOff val="-9933876"/>
            <a:satOff val="39811"/>
            <a:lumOff val="862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t>Operation</a:t>
          </a:r>
        </a:p>
      </dsp:txBody>
      <dsp:txXfrm>
        <a:off x="8547407" y="0"/>
        <a:ext cx="2794018" cy="3169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2C29A2-9B9C-4D29-86AA-4A7E6B9276D7}">
      <dsp:nvSpPr>
        <dsp:cNvPr id="0" name=""/>
        <dsp:cNvSpPr/>
      </dsp:nvSpPr>
      <dsp:spPr>
        <a:xfrm>
          <a:off x="762194" y="726402"/>
          <a:ext cx="812109" cy="81210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9081FCF-A131-467C-8256-8DD9810AAEA0}">
      <dsp:nvSpPr>
        <dsp:cNvPr id="0" name=""/>
        <dsp:cNvSpPr/>
      </dsp:nvSpPr>
      <dsp:spPr>
        <a:xfrm>
          <a:off x="8092" y="1684280"/>
          <a:ext cx="2320312" cy="34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b="1"/>
          </a:pPr>
          <a:r>
            <a:rPr lang="en-US" sz="2300" kern="1200" dirty="0">
              <a:solidFill>
                <a:srgbClr val="58595B"/>
              </a:solidFill>
            </a:rPr>
            <a:t>Feasibility</a:t>
          </a:r>
        </a:p>
      </dsp:txBody>
      <dsp:txXfrm>
        <a:off x="8092" y="1684280"/>
        <a:ext cx="2320312" cy="348046"/>
      </dsp:txXfrm>
    </dsp:sp>
    <dsp:sp modelId="{2032F288-8523-4E8C-A867-EE177D8C313F}">
      <dsp:nvSpPr>
        <dsp:cNvPr id="0" name=""/>
        <dsp:cNvSpPr/>
      </dsp:nvSpPr>
      <dsp:spPr>
        <a:xfrm>
          <a:off x="8092" y="2202310"/>
          <a:ext cx="2320312" cy="201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solidFill>
                <a:srgbClr val="58595B"/>
              </a:solidFill>
            </a:rPr>
            <a:t>Hydro potential mapping</a:t>
          </a:r>
        </a:p>
        <a:p>
          <a:pPr marL="0" lvl="0" indent="0" algn="ctr" defTabSz="755650">
            <a:lnSpc>
              <a:spcPct val="100000"/>
            </a:lnSpc>
            <a:spcBef>
              <a:spcPct val="0"/>
            </a:spcBef>
            <a:spcAft>
              <a:spcPct val="35000"/>
            </a:spcAft>
            <a:buNone/>
          </a:pPr>
          <a:r>
            <a:rPr lang="en-US" sz="1700" kern="1200" dirty="0">
              <a:solidFill>
                <a:srgbClr val="58595B"/>
              </a:solidFill>
            </a:rPr>
            <a:t>Long term inflow series</a:t>
          </a:r>
        </a:p>
        <a:p>
          <a:pPr marL="0" lvl="0" indent="0" algn="ctr" defTabSz="755650">
            <a:lnSpc>
              <a:spcPct val="100000"/>
            </a:lnSpc>
            <a:spcBef>
              <a:spcPct val="0"/>
            </a:spcBef>
            <a:spcAft>
              <a:spcPct val="35000"/>
            </a:spcAft>
            <a:buNone/>
          </a:pPr>
          <a:r>
            <a:rPr lang="en-US" sz="1700" kern="1200" dirty="0">
              <a:solidFill>
                <a:srgbClr val="58595B"/>
              </a:solidFill>
            </a:rPr>
            <a:t>Watershed research management</a:t>
          </a:r>
        </a:p>
      </dsp:txBody>
      <dsp:txXfrm>
        <a:off x="8092" y="2202310"/>
        <a:ext cx="2320312" cy="2016250"/>
      </dsp:txXfrm>
    </dsp:sp>
    <dsp:sp modelId="{E2EDB098-C099-4B77-9E11-51C0B02DA14E}">
      <dsp:nvSpPr>
        <dsp:cNvPr id="0" name=""/>
        <dsp:cNvSpPr/>
      </dsp:nvSpPr>
      <dsp:spPr>
        <a:xfrm>
          <a:off x="3488561" y="726402"/>
          <a:ext cx="812109" cy="81210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1C992B3-BC9D-4CA4-BE4F-C6C446B48FD0}">
      <dsp:nvSpPr>
        <dsp:cNvPr id="0" name=""/>
        <dsp:cNvSpPr/>
      </dsp:nvSpPr>
      <dsp:spPr>
        <a:xfrm>
          <a:off x="2734460" y="1684280"/>
          <a:ext cx="2320312" cy="34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b="1"/>
          </a:pPr>
          <a:r>
            <a:rPr lang="en-US" sz="2300" kern="1200" dirty="0">
              <a:solidFill>
                <a:srgbClr val="58595B"/>
              </a:solidFill>
            </a:rPr>
            <a:t>Pre-design</a:t>
          </a:r>
        </a:p>
      </dsp:txBody>
      <dsp:txXfrm>
        <a:off x="2734460" y="1684280"/>
        <a:ext cx="2320312" cy="348046"/>
      </dsp:txXfrm>
    </dsp:sp>
    <dsp:sp modelId="{6BD1DB50-4F97-4617-9FA8-92547DD9AB7F}">
      <dsp:nvSpPr>
        <dsp:cNvPr id="0" name=""/>
        <dsp:cNvSpPr/>
      </dsp:nvSpPr>
      <dsp:spPr>
        <a:xfrm>
          <a:off x="2734460" y="2202310"/>
          <a:ext cx="2320312" cy="201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solidFill>
                <a:srgbClr val="58595B"/>
              </a:solidFill>
            </a:rPr>
            <a:t>Watershed modeling with infrastructure</a:t>
          </a:r>
        </a:p>
        <a:p>
          <a:pPr marL="0" lvl="0" indent="0" algn="ctr" defTabSz="755650">
            <a:lnSpc>
              <a:spcPct val="100000"/>
            </a:lnSpc>
            <a:spcBef>
              <a:spcPct val="0"/>
            </a:spcBef>
            <a:spcAft>
              <a:spcPct val="35000"/>
            </a:spcAft>
            <a:buNone/>
          </a:pPr>
          <a:r>
            <a:rPr lang="en-US" sz="1700" kern="1200">
              <a:solidFill>
                <a:srgbClr val="58595B"/>
              </a:solidFill>
            </a:rPr>
            <a:t>Groundwater modeling</a:t>
          </a:r>
        </a:p>
        <a:p>
          <a:pPr marL="0" lvl="0" indent="0" algn="ctr" defTabSz="755650">
            <a:lnSpc>
              <a:spcPct val="100000"/>
            </a:lnSpc>
            <a:spcBef>
              <a:spcPct val="0"/>
            </a:spcBef>
            <a:spcAft>
              <a:spcPct val="35000"/>
            </a:spcAft>
            <a:buNone/>
          </a:pPr>
          <a:r>
            <a:rPr lang="en-US" sz="1700" kern="1200" dirty="0">
              <a:solidFill>
                <a:srgbClr val="58595B"/>
              </a:solidFill>
            </a:rPr>
            <a:t>Environmental effects</a:t>
          </a:r>
        </a:p>
      </dsp:txBody>
      <dsp:txXfrm>
        <a:off x="2734460" y="2202310"/>
        <a:ext cx="2320312" cy="2016250"/>
      </dsp:txXfrm>
    </dsp:sp>
    <dsp:sp modelId="{E4A27BFA-EB80-45B2-8F58-E3C5F3639E03}">
      <dsp:nvSpPr>
        <dsp:cNvPr id="0" name=""/>
        <dsp:cNvSpPr/>
      </dsp:nvSpPr>
      <dsp:spPr>
        <a:xfrm>
          <a:off x="6214928" y="726402"/>
          <a:ext cx="812109" cy="81210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1333144-9956-4046-9883-3B4A4241FF00}">
      <dsp:nvSpPr>
        <dsp:cNvPr id="0" name=""/>
        <dsp:cNvSpPr/>
      </dsp:nvSpPr>
      <dsp:spPr>
        <a:xfrm>
          <a:off x="5460827" y="1684280"/>
          <a:ext cx="2320312" cy="34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b="1"/>
          </a:pPr>
          <a:r>
            <a:rPr lang="en-US" sz="2300" kern="1200">
              <a:solidFill>
                <a:srgbClr val="58595B"/>
              </a:solidFill>
            </a:rPr>
            <a:t>Design</a:t>
          </a:r>
        </a:p>
      </dsp:txBody>
      <dsp:txXfrm>
        <a:off x="5460827" y="1684280"/>
        <a:ext cx="2320312" cy="348046"/>
      </dsp:txXfrm>
    </dsp:sp>
    <dsp:sp modelId="{7931C9BD-9591-4E7B-A96A-71384266B0B8}">
      <dsp:nvSpPr>
        <dsp:cNvPr id="0" name=""/>
        <dsp:cNvSpPr/>
      </dsp:nvSpPr>
      <dsp:spPr>
        <a:xfrm>
          <a:off x="5460827" y="2202310"/>
          <a:ext cx="2320312" cy="201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a:solidFill>
                <a:srgbClr val="58595B"/>
              </a:solidFill>
            </a:rPr>
            <a:t>Watershed modeling</a:t>
          </a:r>
        </a:p>
        <a:p>
          <a:pPr marL="0" lvl="0" indent="0" algn="ctr" defTabSz="755650">
            <a:lnSpc>
              <a:spcPct val="100000"/>
            </a:lnSpc>
            <a:spcBef>
              <a:spcPct val="0"/>
            </a:spcBef>
            <a:spcAft>
              <a:spcPct val="35000"/>
            </a:spcAft>
            <a:buNone/>
          </a:pPr>
          <a:r>
            <a:rPr lang="en-US" sz="1700" kern="1200" dirty="0">
              <a:solidFill>
                <a:srgbClr val="58595B"/>
              </a:solidFill>
            </a:rPr>
            <a:t>Hydrodynamics of structures and reservoirs</a:t>
          </a:r>
        </a:p>
        <a:p>
          <a:pPr marL="0" lvl="0" indent="0" algn="ctr" defTabSz="755650">
            <a:lnSpc>
              <a:spcPct val="100000"/>
            </a:lnSpc>
            <a:spcBef>
              <a:spcPct val="0"/>
            </a:spcBef>
            <a:spcAft>
              <a:spcPct val="35000"/>
            </a:spcAft>
            <a:buNone/>
          </a:pPr>
          <a:r>
            <a:rPr lang="en-US" sz="1700" kern="1200" dirty="0">
              <a:solidFill>
                <a:srgbClr val="58595B"/>
              </a:solidFill>
            </a:rPr>
            <a:t>Sedimentation</a:t>
          </a:r>
        </a:p>
      </dsp:txBody>
      <dsp:txXfrm>
        <a:off x="5460827" y="2202310"/>
        <a:ext cx="2320312" cy="2016250"/>
      </dsp:txXfrm>
    </dsp:sp>
    <dsp:sp modelId="{A43E435E-EC67-4D54-80C6-071C6F97F6FA}">
      <dsp:nvSpPr>
        <dsp:cNvPr id="0" name=""/>
        <dsp:cNvSpPr/>
      </dsp:nvSpPr>
      <dsp:spPr>
        <a:xfrm>
          <a:off x="8941296" y="726402"/>
          <a:ext cx="812109" cy="81210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BF02D39-0B09-4CCF-8B09-6B48A1DF9638}">
      <dsp:nvSpPr>
        <dsp:cNvPr id="0" name=""/>
        <dsp:cNvSpPr/>
      </dsp:nvSpPr>
      <dsp:spPr>
        <a:xfrm>
          <a:off x="8187194" y="1684280"/>
          <a:ext cx="2320312" cy="348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b="1"/>
          </a:pPr>
          <a:r>
            <a:rPr lang="en-US" sz="2300" kern="1200">
              <a:solidFill>
                <a:srgbClr val="58595B"/>
              </a:solidFill>
            </a:rPr>
            <a:t>Operation</a:t>
          </a:r>
        </a:p>
      </dsp:txBody>
      <dsp:txXfrm>
        <a:off x="8187194" y="1684280"/>
        <a:ext cx="2320312" cy="348046"/>
      </dsp:txXfrm>
    </dsp:sp>
    <dsp:sp modelId="{81A9113B-2E57-463D-AC46-382099070D5D}">
      <dsp:nvSpPr>
        <dsp:cNvPr id="0" name=""/>
        <dsp:cNvSpPr/>
      </dsp:nvSpPr>
      <dsp:spPr>
        <a:xfrm>
          <a:off x="8187194" y="2202310"/>
          <a:ext cx="2320312" cy="201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solidFill>
                <a:srgbClr val="58595B"/>
              </a:solidFill>
            </a:rPr>
            <a:t>Short and long term inflow forecasts</a:t>
          </a:r>
        </a:p>
        <a:p>
          <a:pPr marL="0" lvl="0" indent="0" algn="ctr" defTabSz="755650">
            <a:lnSpc>
              <a:spcPct val="100000"/>
            </a:lnSpc>
            <a:spcBef>
              <a:spcPct val="0"/>
            </a:spcBef>
            <a:spcAft>
              <a:spcPct val="35000"/>
            </a:spcAft>
            <a:buNone/>
          </a:pPr>
          <a:r>
            <a:rPr lang="en-US" sz="1700" kern="1200" dirty="0">
              <a:solidFill>
                <a:srgbClr val="58595B"/>
              </a:solidFill>
            </a:rPr>
            <a:t>Refurbishment design parameters</a:t>
          </a:r>
        </a:p>
        <a:p>
          <a:pPr marL="0" lvl="0" indent="0" algn="ctr" defTabSz="755650">
            <a:lnSpc>
              <a:spcPct val="100000"/>
            </a:lnSpc>
            <a:spcBef>
              <a:spcPct val="0"/>
            </a:spcBef>
            <a:spcAft>
              <a:spcPct val="35000"/>
            </a:spcAft>
            <a:buNone/>
          </a:pPr>
          <a:r>
            <a:rPr lang="en-US" sz="1700" kern="1200" dirty="0">
              <a:solidFill>
                <a:srgbClr val="58595B"/>
              </a:solidFill>
            </a:rPr>
            <a:t>Operational decision-making</a:t>
          </a:r>
        </a:p>
        <a:p>
          <a:pPr marL="0" lvl="0" indent="0" algn="ctr" defTabSz="755650">
            <a:lnSpc>
              <a:spcPct val="100000"/>
            </a:lnSpc>
            <a:spcBef>
              <a:spcPct val="0"/>
            </a:spcBef>
            <a:spcAft>
              <a:spcPct val="35000"/>
            </a:spcAft>
            <a:buNone/>
          </a:pPr>
          <a:r>
            <a:rPr lang="en-US" sz="1700" kern="1200" dirty="0">
              <a:solidFill>
                <a:srgbClr val="58595B"/>
              </a:solidFill>
            </a:rPr>
            <a:t>Reservoir leakage</a:t>
          </a:r>
        </a:p>
      </dsp:txBody>
      <dsp:txXfrm>
        <a:off x="8187194" y="2202310"/>
        <a:ext cx="2320312" cy="201625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1" y="2"/>
            <a:ext cx="4331017" cy="344009"/>
          </a:xfrm>
          <a:prstGeom prst="rect">
            <a:avLst/>
          </a:prstGeom>
          <a:noFill/>
          <a:ln w="9525">
            <a:noFill/>
            <a:miter lim="800000"/>
            <a:headEnd/>
            <a:tailEnd/>
          </a:ln>
        </p:spPr>
        <p:txBody>
          <a:bodyPr vert="horz" wrap="square" lIns="93010" tIns="46506" rIns="93010" bIns="46506" numCol="1" anchor="t" anchorCtr="0" compatLnSpc="1">
            <a:prstTxWarp prst="textNoShape">
              <a:avLst/>
            </a:prstTxWarp>
          </a:bodyPr>
          <a:lstStyle>
            <a:lvl1pPr defTabSz="929886">
              <a:defRPr sz="1200">
                <a:latin typeface="Calibri" pitchFamily="34" charset="0"/>
              </a:defRPr>
            </a:lvl1pPr>
          </a:lstStyle>
          <a:p>
            <a:pPr>
              <a:defRPr/>
            </a:pPr>
            <a:endParaRPr lang="en-US" dirty="0"/>
          </a:p>
        </p:txBody>
      </p:sp>
      <p:sp>
        <p:nvSpPr>
          <p:cNvPr id="3" name="Date Placeholder 2"/>
          <p:cNvSpPr>
            <a:spLocks noGrp="1"/>
          </p:cNvSpPr>
          <p:nvPr>
            <p:ph type="dt" sz="quarter" idx="1"/>
          </p:nvPr>
        </p:nvSpPr>
        <p:spPr bwMode="auto">
          <a:xfrm>
            <a:off x="5662288" y="2"/>
            <a:ext cx="4331017" cy="344009"/>
          </a:xfrm>
          <a:prstGeom prst="rect">
            <a:avLst/>
          </a:prstGeom>
          <a:noFill/>
          <a:ln w="9525">
            <a:noFill/>
            <a:miter lim="800000"/>
            <a:headEnd/>
            <a:tailEnd/>
          </a:ln>
        </p:spPr>
        <p:txBody>
          <a:bodyPr vert="horz" wrap="square" lIns="93010" tIns="46506" rIns="93010" bIns="46506" numCol="1" anchor="t" anchorCtr="0" compatLnSpc="1">
            <a:prstTxWarp prst="textNoShape">
              <a:avLst/>
            </a:prstTxWarp>
          </a:bodyPr>
          <a:lstStyle>
            <a:lvl1pPr algn="r" defTabSz="929886">
              <a:defRPr sz="1200">
                <a:latin typeface="Calibri" pitchFamily="34" charset="0"/>
              </a:defRPr>
            </a:lvl1pPr>
          </a:lstStyle>
          <a:p>
            <a:pPr>
              <a:defRPr/>
            </a:pPr>
            <a:fld id="{469E87CD-3E4A-410A-8C6B-2B9F54D22759}" type="datetimeFigureOut">
              <a:rPr lang="en-US"/>
              <a:pPr>
                <a:defRPr/>
              </a:pPr>
              <a:t>6/22/2020</a:t>
            </a:fld>
            <a:endParaRPr lang="en-US" dirty="0"/>
          </a:p>
        </p:txBody>
      </p:sp>
      <p:sp>
        <p:nvSpPr>
          <p:cNvPr id="4" name="Footer Placeholder 3"/>
          <p:cNvSpPr>
            <a:spLocks noGrp="1"/>
          </p:cNvSpPr>
          <p:nvPr>
            <p:ph type="ftr" sz="quarter" idx="2"/>
          </p:nvPr>
        </p:nvSpPr>
        <p:spPr bwMode="auto">
          <a:xfrm>
            <a:off x="1" y="6537786"/>
            <a:ext cx="4331017" cy="344009"/>
          </a:xfrm>
          <a:prstGeom prst="rect">
            <a:avLst/>
          </a:prstGeom>
          <a:noFill/>
          <a:ln w="9525">
            <a:noFill/>
            <a:miter lim="800000"/>
            <a:headEnd/>
            <a:tailEnd/>
          </a:ln>
        </p:spPr>
        <p:txBody>
          <a:bodyPr vert="horz" wrap="square" lIns="93010" tIns="46506" rIns="93010" bIns="46506" numCol="1" anchor="b" anchorCtr="0" compatLnSpc="1">
            <a:prstTxWarp prst="textNoShape">
              <a:avLst/>
            </a:prstTxWarp>
          </a:bodyPr>
          <a:lstStyle>
            <a:lvl1pPr defTabSz="929886">
              <a:defRPr sz="1200">
                <a:latin typeface="Calibri" pitchFamily="34" charset="0"/>
              </a:defRPr>
            </a:lvl1pPr>
          </a:lstStyle>
          <a:p>
            <a:pPr>
              <a:defRPr/>
            </a:pPr>
            <a:endParaRPr lang="en-US" dirty="0"/>
          </a:p>
        </p:txBody>
      </p:sp>
      <p:sp>
        <p:nvSpPr>
          <p:cNvPr id="5" name="Slide Number Placeholder 4"/>
          <p:cNvSpPr>
            <a:spLocks noGrp="1"/>
          </p:cNvSpPr>
          <p:nvPr>
            <p:ph type="sldNum" sz="quarter" idx="3"/>
          </p:nvPr>
        </p:nvSpPr>
        <p:spPr bwMode="auto">
          <a:xfrm>
            <a:off x="5662288" y="6537786"/>
            <a:ext cx="4331017" cy="344009"/>
          </a:xfrm>
          <a:prstGeom prst="rect">
            <a:avLst/>
          </a:prstGeom>
          <a:noFill/>
          <a:ln w="9525">
            <a:noFill/>
            <a:miter lim="800000"/>
            <a:headEnd/>
            <a:tailEnd/>
          </a:ln>
        </p:spPr>
        <p:txBody>
          <a:bodyPr vert="horz" wrap="square" lIns="93010" tIns="46506" rIns="93010" bIns="46506" numCol="1" anchor="b" anchorCtr="0" compatLnSpc="1">
            <a:prstTxWarp prst="textNoShape">
              <a:avLst/>
            </a:prstTxWarp>
          </a:bodyPr>
          <a:lstStyle>
            <a:lvl1pPr algn="r" defTabSz="929886">
              <a:defRPr sz="1200">
                <a:latin typeface="Calibri" pitchFamily="34" charset="0"/>
              </a:defRPr>
            </a:lvl1pPr>
          </a:lstStyle>
          <a:p>
            <a:pPr>
              <a:defRPr/>
            </a:pPr>
            <a:fld id="{01A4B9B6-7525-4183-901D-2F8C7AA408A5}" type="slidenum">
              <a:rPr lang="en-US"/>
              <a:pPr>
                <a:defRPr/>
              </a:pPr>
              <a:t>‹#›</a:t>
            </a:fld>
            <a:endParaRPr lang="en-US" dirty="0"/>
          </a:p>
        </p:txBody>
      </p:sp>
    </p:spTree>
    <p:extLst>
      <p:ext uri="{BB962C8B-B14F-4D97-AF65-F5344CB8AC3E}">
        <p14:creationId xmlns:p14="http://schemas.microsoft.com/office/powerpoint/2010/main" val="569293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1" y="2"/>
            <a:ext cx="4331017" cy="344009"/>
          </a:xfrm>
          <a:prstGeom prst="rect">
            <a:avLst/>
          </a:prstGeom>
          <a:noFill/>
          <a:ln w="9525">
            <a:noFill/>
            <a:miter lim="800000"/>
            <a:headEnd/>
            <a:tailEnd/>
          </a:ln>
        </p:spPr>
        <p:txBody>
          <a:bodyPr vert="horz" wrap="square" lIns="93010" tIns="46506" rIns="93010" bIns="46506" numCol="1" anchor="t" anchorCtr="0" compatLnSpc="1">
            <a:prstTxWarp prst="textNoShape">
              <a:avLst/>
            </a:prstTxWarp>
          </a:bodyPr>
          <a:lstStyle>
            <a:lvl1pPr defTabSz="929886">
              <a:defRPr sz="1200"/>
            </a:lvl1pPr>
          </a:lstStyle>
          <a:p>
            <a:pPr>
              <a:defRPr/>
            </a:pPr>
            <a:endParaRPr lang="en-US" dirty="0"/>
          </a:p>
        </p:txBody>
      </p:sp>
      <p:sp>
        <p:nvSpPr>
          <p:cNvPr id="35843" name="Rectangle 3"/>
          <p:cNvSpPr>
            <a:spLocks noGrp="1" noChangeArrowheads="1"/>
          </p:cNvSpPr>
          <p:nvPr>
            <p:ph type="dt" idx="1"/>
          </p:nvPr>
        </p:nvSpPr>
        <p:spPr bwMode="auto">
          <a:xfrm>
            <a:off x="5662288" y="2"/>
            <a:ext cx="4331017" cy="344009"/>
          </a:xfrm>
          <a:prstGeom prst="rect">
            <a:avLst/>
          </a:prstGeom>
          <a:noFill/>
          <a:ln w="9525">
            <a:noFill/>
            <a:miter lim="800000"/>
            <a:headEnd/>
            <a:tailEnd/>
          </a:ln>
        </p:spPr>
        <p:txBody>
          <a:bodyPr vert="horz" wrap="square" lIns="93010" tIns="46506" rIns="93010" bIns="46506" numCol="1" anchor="t" anchorCtr="0" compatLnSpc="1">
            <a:prstTxWarp prst="textNoShape">
              <a:avLst/>
            </a:prstTxWarp>
          </a:bodyPr>
          <a:lstStyle>
            <a:lvl1pPr algn="r" defTabSz="929886">
              <a:defRPr sz="1200"/>
            </a:lvl1pPr>
          </a:lstStyle>
          <a:p>
            <a:pPr>
              <a:defRPr/>
            </a:pPr>
            <a:fld id="{5922C73B-54EE-4C19-8DCD-71824EF96097}" type="datetimeFigureOut">
              <a:rPr lang="en-US"/>
              <a:pPr>
                <a:defRPr/>
              </a:pPr>
              <a:t>6/22/2020</a:t>
            </a:fld>
            <a:endParaRPr lang="en-US" dirty="0"/>
          </a:p>
        </p:txBody>
      </p:sp>
      <p:sp>
        <p:nvSpPr>
          <p:cNvPr id="10244" name="Rectangle 4"/>
          <p:cNvSpPr>
            <a:spLocks noGrp="1" noRot="1" noChangeAspect="1" noChangeArrowheads="1" noTextEdit="1"/>
          </p:cNvSpPr>
          <p:nvPr>
            <p:ph type="sldImg" idx="2"/>
          </p:nvPr>
        </p:nvSpPr>
        <p:spPr bwMode="auto">
          <a:xfrm>
            <a:off x="2703513" y="515938"/>
            <a:ext cx="4587875" cy="2581275"/>
          </a:xfrm>
          <a:prstGeom prst="rect">
            <a:avLst/>
          </a:prstGeom>
          <a:noFill/>
          <a:ln w="9525">
            <a:solidFill>
              <a:srgbClr val="000000"/>
            </a:solidFill>
            <a:miter lim="800000"/>
            <a:headEnd/>
            <a:tailEnd/>
          </a:ln>
        </p:spPr>
      </p:sp>
      <p:sp>
        <p:nvSpPr>
          <p:cNvPr id="35845" name="Rectangle 5"/>
          <p:cNvSpPr>
            <a:spLocks noGrp="1" noChangeArrowheads="1"/>
          </p:cNvSpPr>
          <p:nvPr>
            <p:ph type="body" sz="quarter" idx="3"/>
          </p:nvPr>
        </p:nvSpPr>
        <p:spPr bwMode="auto">
          <a:xfrm>
            <a:off x="1000451" y="3268088"/>
            <a:ext cx="7994003" cy="3099298"/>
          </a:xfrm>
          <a:prstGeom prst="rect">
            <a:avLst/>
          </a:prstGeom>
          <a:noFill/>
          <a:ln w="9525">
            <a:noFill/>
            <a:miter lim="800000"/>
            <a:headEnd/>
            <a:tailEnd/>
          </a:ln>
        </p:spPr>
        <p:txBody>
          <a:bodyPr vert="horz" wrap="square" lIns="93010" tIns="46506" rIns="93010" bIns="4650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5846" name="Rectangle 6"/>
          <p:cNvSpPr>
            <a:spLocks noGrp="1" noChangeArrowheads="1"/>
          </p:cNvSpPr>
          <p:nvPr>
            <p:ph type="ftr" sz="quarter" idx="4"/>
          </p:nvPr>
        </p:nvSpPr>
        <p:spPr bwMode="auto">
          <a:xfrm>
            <a:off x="1" y="6537786"/>
            <a:ext cx="4331017" cy="344009"/>
          </a:xfrm>
          <a:prstGeom prst="rect">
            <a:avLst/>
          </a:prstGeom>
          <a:noFill/>
          <a:ln w="9525">
            <a:noFill/>
            <a:miter lim="800000"/>
            <a:headEnd/>
            <a:tailEnd/>
          </a:ln>
        </p:spPr>
        <p:txBody>
          <a:bodyPr vert="horz" wrap="square" lIns="93010" tIns="46506" rIns="93010" bIns="46506" numCol="1" anchor="b" anchorCtr="0" compatLnSpc="1">
            <a:prstTxWarp prst="textNoShape">
              <a:avLst/>
            </a:prstTxWarp>
          </a:bodyPr>
          <a:lstStyle>
            <a:lvl1pPr defTabSz="929886">
              <a:defRPr sz="1200"/>
            </a:lvl1pPr>
          </a:lstStyle>
          <a:p>
            <a:pPr>
              <a:defRPr/>
            </a:pPr>
            <a:endParaRPr lang="en-US" dirty="0"/>
          </a:p>
        </p:txBody>
      </p:sp>
      <p:sp>
        <p:nvSpPr>
          <p:cNvPr id="35847" name="Rectangle 7"/>
          <p:cNvSpPr>
            <a:spLocks noGrp="1" noChangeArrowheads="1"/>
          </p:cNvSpPr>
          <p:nvPr>
            <p:ph type="sldNum" sz="quarter" idx="5"/>
          </p:nvPr>
        </p:nvSpPr>
        <p:spPr bwMode="auto">
          <a:xfrm>
            <a:off x="5662288" y="6537786"/>
            <a:ext cx="4331017" cy="344009"/>
          </a:xfrm>
          <a:prstGeom prst="rect">
            <a:avLst/>
          </a:prstGeom>
          <a:noFill/>
          <a:ln w="9525">
            <a:noFill/>
            <a:miter lim="800000"/>
            <a:headEnd/>
            <a:tailEnd/>
          </a:ln>
        </p:spPr>
        <p:txBody>
          <a:bodyPr vert="horz" wrap="square" lIns="93010" tIns="46506" rIns="93010" bIns="46506" numCol="1" anchor="b" anchorCtr="0" compatLnSpc="1">
            <a:prstTxWarp prst="textNoShape">
              <a:avLst/>
            </a:prstTxWarp>
          </a:bodyPr>
          <a:lstStyle>
            <a:lvl1pPr algn="r" defTabSz="929886">
              <a:defRPr sz="1200"/>
            </a:lvl1pPr>
          </a:lstStyle>
          <a:p>
            <a:pPr>
              <a:defRPr/>
            </a:pPr>
            <a:fld id="{9C31E3F8-6B76-4308-B3A7-C02A4DD61DD4}" type="slidenum">
              <a:rPr lang="en-US"/>
              <a:pPr>
                <a:defRPr/>
              </a:pPr>
              <a:t>‹#›</a:t>
            </a:fld>
            <a:endParaRPr lang="en-US" dirty="0"/>
          </a:p>
        </p:txBody>
      </p:sp>
    </p:spTree>
    <p:extLst>
      <p:ext uri="{BB962C8B-B14F-4D97-AF65-F5344CB8AC3E}">
        <p14:creationId xmlns:p14="http://schemas.microsoft.com/office/powerpoint/2010/main" val="5878195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03513" y="515938"/>
            <a:ext cx="4587875" cy="2581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29886" rtl="0" eaLnBrk="1" fontAlgn="base" latinLnBrk="0" hangingPunct="1">
              <a:lnSpc>
                <a:spcPct val="100000"/>
              </a:lnSpc>
              <a:spcBef>
                <a:spcPct val="0"/>
              </a:spcBef>
              <a:spcAft>
                <a:spcPct val="0"/>
              </a:spcAft>
              <a:buClrTx/>
              <a:buSzTx/>
              <a:buFontTx/>
              <a:buNone/>
              <a:tabLst/>
              <a:defRPr/>
            </a:pPr>
            <a:fld id="{9C31E3F8-6B76-4308-B3A7-C02A4DD61DD4}"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29886"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850443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31E3F8-6B76-4308-B3A7-C02A4DD61DD4}" type="slidenum">
              <a:rPr lang="en-US" smtClean="0"/>
              <a:pPr>
                <a:defRPr/>
              </a:pPr>
              <a:t>2</a:t>
            </a:fld>
            <a:endParaRPr lang="en-US" dirty="0"/>
          </a:p>
        </p:txBody>
      </p:sp>
    </p:spTree>
    <p:extLst>
      <p:ext uri="{BB962C8B-B14F-4D97-AF65-F5344CB8AC3E}">
        <p14:creationId xmlns:p14="http://schemas.microsoft.com/office/powerpoint/2010/main" val="3703362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31E3F8-6B76-4308-B3A7-C02A4DD61DD4}" type="slidenum">
              <a:rPr lang="en-US" smtClean="0"/>
              <a:pPr>
                <a:defRPr/>
              </a:pPr>
              <a:t>3</a:t>
            </a:fld>
            <a:endParaRPr lang="en-US" dirty="0"/>
          </a:p>
        </p:txBody>
      </p:sp>
    </p:spTree>
    <p:extLst>
      <p:ext uri="{BB962C8B-B14F-4D97-AF65-F5344CB8AC3E}">
        <p14:creationId xmlns:p14="http://schemas.microsoft.com/office/powerpoint/2010/main" val="576034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03513" y="515938"/>
            <a:ext cx="4587875" cy="258127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Above diagram shows the basic setup of an integrated geothermal district heating network model consisting of three different models, a reservoir model, network model and a operational model. These models interact together, flow and heat are calculated in the reservoir model and supply input directly into the network model, which simulates distribution to the customers. The operation of the network model depends on the demand of customers and the sales and operation of the utility company, all of which are taken into account in the operational model. Changes in demand are then fed backwards to the network model from the operational model. The reservoir model takes into account these changes as well as other factors like new boreholes and reinjection schemes. </a:t>
            </a:r>
          </a:p>
        </p:txBody>
      </p:sp>
      <p:sp>
        <p:nvSpPr>
          <p:cNvPr id="4" name="Slide Number Placeholder 3"/>
          <p:cNvSpPr>
            <a:spLocks noGrp="1"/>
          </p:cNvSpPr>
          <p:nvPr>
            <p:ph type="sldNum" sz="quarter" idx="10"/>
          </p:nvPr>
        </p:nvSpPr>
        <p:spPr/>
        <p:txBody>
          <a:bodyPr/>
          <a:lstStyle/>
          <a:p>
            <a:pPr>
              <a:defRPr/>
            </a:pPr>
            <a:fld id="{9C31E3F8-6B76-4308-B3A7-C02A4DD61DD4}" type="slidenum">
              <a:rPr lang="en-US" smtClean="0"/>
              <a:pPr>
                <a:defRPr/>
              </a:pPr>
              <a:t>6</a:t>
            </a:fld>
            <a:endParaRPr lang="en-US" dirty="0"/>
          </a:p>
        </p:txBody>
      </p:sp>
    </p:spTree>
    <p:extLst>
      <p:ext uri="{BB962C8B-B14F-4D97-AF65-F5344CB8AC3E}">
        <p14:creationId xmlns:p14="http://schemas.microsoft.com/office/powerpoint/2010/main" val="3894855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03513" y="515938"/>
            <a:ext cx="4587875" cy="2581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31E3F8-6B76-4308-B3A7-C02A4DD61DD4}" type="slidenum">
              <a:rPr lang="en-US" smtClean="0"/>
              <a:pPr>
                <a:defRPr/>
              </a:pPr>
              <a:t>9</a:t>
            </a:fld>
            <a:endParaRPr lang="en-US" dirty="0"/>
          </a:p>
        </p:txBody>
      </p:sp>
    </p:spTree>
    <p:extLst>
      <p:ext uri="{BB962C8B-B14F-4D97-AF65-F5344CB8AC3E}">
        <p14:creationId xmlns:p14="http://schemas.microsoft.com/office/powerpoint/2010/main" val="3020017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31E3F8-6B76-4308-B3A7-C02A4DD61DD4}" type="slidenum">
              <a:rPr lang="en-US" smtClean="0"/>
              <a:pPr>
                <a:defRPr/>
              </a:pPr>
              <a:t>10</a:t>
            </a:fld>
            <a:endParaRPr lang="en-US" dirty="0"/>
          </a:p>
        </p:txBody>
      </p:sp>
    </p:spTree>
    <p:extLst>
      <p:ext uri="{BB962C8B-B14F-4D97-AF65-F5344CB8AC3E}">
        <p14:creationId xmlns:p14="http://schemas.microsoft.com/office/powerpoint/2010/main" val="26557145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E650ACC-F73F-442F-8842-2686EB6B485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0902"/>
          <a:stretch/>
        </p:blipFill>
        <p:spPr>
          <a:xfrm>
            <a:off x="0" y="0"/>
            <a:ext cx="12192000" cy="6885384"/>
          </a:xfrm>
          <a:prstGeom prst="rect">
            <a:avLst/>
          </a:prstGeom>
        </p:spPr>
      </p:pic>
      <p:sp>
        <p:nvSpPr>
          <p:cNvPr id="16" name="Rectangle 15">
            <a:extLst>
              <a:ext uri="{FF2B5EF4-FFF2-40B4-BE49-F238E27FC236}">
                <a16:creationId xmlns:a16="http://schemas.microsoft.com/office/drawing/2014/main" id="{21170303-3429-4AF9-A081-8B503FCF3838}"/>
              </a:ext>
            </a:extLst>
          </p:cNvPr>
          <p:cNvSpPr/>
          <p:nvPr userDrawn="1"/>
        </p:nvSpPr>
        <p:spPr>
          <a:xfrm>
            <a:off x="0" y="0"/>
            <a:ext cx="12192000" cy="6885793"/>
          </a:xfrm>
          <a:prstGeom prst="rect">
            <a:avLst/>
          </a:prstGeom>
          <a:gradFill flip="none" rotWithShape="1">
            <a:gsLst>
              <a:gs pos="0">
                <a:schemeClr val="accent3">
                  <a:lumMod val="5000"/>
                  <a:lumOff val="95000"/>
                </a:schemeClr>
              </a:gs>
              <a:gs pos="66000">
                <a:schemeClr val="bg1">
                  <a:alpha val="67000"/>
                </a:schemeClr>
              </a:gs>
              <a:gs pos="89000">
                <a:schemeClr val="bg1">
                  <a:alpha val="38000"/>
                </a:scheme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n-lt"/>
              <a:ea typeface="+mn-ea"/>
              <a:cs typeface="+mn-cs"/>
            </a:endParaRPr>
          </a:p>
        </p:txBody>
      </p:sp>
      <p:sp>
        <p:nvSpPr>
          <p:cNvPr id="2" name="Title 1"/>
          <p:cNvSpPr>
            <a:spLocks noGrp="1"/>
          </p:cNvSpPr>
          <p:nvPr>
            <p:ph type="ctrTitle"/>
          </p:nvPr>
        </p:nvSpPr>
        <p:spPr>
          <a:xfrm>
            <a:off x="0" y="944724"/>
            <a:ext cx="12192000" cy="1224136"/>
          </a:xfrm>
          <a:noFill/>
          <a:ln>
            <a:noFill/>
          </a:ln>
          <a:effectLst/>
        </p:spPr>
        <p:style>
          <a:lnRef idx="1">
            <a:schemeClr val="accent1"/>
          </a:lnRef>
          <a:fillRef idx="3">
            <a:schemeClr val="accent1"/>
          </a:fillRef>
          <a:effectRef idx="2">
            <a:schemeClr val="accent1"/>
          </a:effectRef>
          <a:fontRef idx="none"/>
        </p:style>
        <p:txBody>
          <a:bodyPr/>
          <a:lstStyle>
            <a:lvl1pPr algn="ctr">
              <a:defRPr b="0">
                <a:ln>
                  <a:noFill/>
                </a:ln>
                <a:solidFill>
                  <a:srgbClr val="30A29A"/>
                </a:solidFill>
                <a:effectLst/>
                <a:latin typeface="Calibri" pitchFamily="34" charset="0"/>
              </a:defRPr>
            </a:lvl1pPr>
          </a:lstStyle>
          <a:p>
            <a:r>
              <a:rPr lang="en-US" dirty="0"/>
              <a:t>Click to edit Master title style</a:t>
            </a:r>
          </a:p>
        </p:txBody>
      </p:sp>
      <p:grpSp>
        <p:nvGrpSpPr>
          <p:cNvPr id="13" name="Group 2"/>
          <p:cNvGrpSpPr>
            <a:grpSpLocks/>
          </p:cNvGrpSpPr>
          <p:nvPr userDrawn="1"/>
        </p:nvGrpSpPr>
        <p:grpSpPr bwMode="auto">
          <a:xfrm>
            <a:off x="0" y="6508472"/>
            <a:ext cx="12192000" cy="215962"/>
            <a:chOff x="798" y="2499"/>
            <a:chExt cx="10352" cy="454"/>
          </a:xfrm>
        </p:grpSpPr>
        <p:sp>
          <p:nvSpPr>
            <p:cNvPr id="14" name="Rectangle 3"/>
            <p:cNvSpPr>
              <a:spLocks noChangeArrowheads="1"/>
            </p:cNvSpPr>
            <p:nvPr/>
          </p:nvSpPr>
          <p:spPr bwMode="auto">
            <a:xfrm>
              <a:off x="798" y="2499"/>
              <a:ext cx="5102" cy="454"/>
            </a:xfrm>
            <a:prstGeom prst="rect">
              <a:avLst/>
            </a:prstGeom>
            <a:solidFill>
              <a:srgbClr val="379F98"/>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3" name="Rectangle 4"/>
            <p:cNvSpPr>
              <a:spLocks noChangeArrowheads="1"/>
            </p:cNvSpPr>
            <p:nvPr/>
          </p:nvSpPr>
          <p:spPr bwMode="auto">
            <a:xfrm>
              <a:off x="6219" y="2499"/>
              <a:ext cx="2551" cy="454"/>
            </a:xfrm>
            <a:prstGeom prst="rect">
              <a:avLst/>
            </a:prstGeom>
            <a:solidFill>
              <a:srgbClr val="59C7BF"/>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6" name="Rectangle 5"/>
            <p:cNvSpPr>
              <a:spLocks noChangeArrowheads="1"/>
            </p:cNvSpPr>
            <p:nvPr/>
          </p:nvSpPr>
          <p:spPr bwMode="auto">
            <a:xfrm>
              <a:off x="8998" y="2499"/>
              <a:ext cx="1276" cy="454"/>
            </a:xfrm>
            <a:prstGeom prst="rect">
              <a:avLst/>
            </a:prstGeom>
            <a:solidFill>
              <a:srgbClr val="7FD3CD"/>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7" name="Rectangle 6"/>
            <p:cNvSpPr>
              <a:spLocks noChangeArrowheads="1"/>
            </p:cNvSpPr>
            <p:nvPr/>
          </p:nvSpPr>
          <p:spPr bwMode="auto">
            <a:xfrm>
              <a:off x="10455" y="2499"/>
              <a:ext cx="635" cy="454"/>
            </a:xfrm>
            <a:prstGeom prst="rect">
              <a:avLst/>
            </a:prstGeom>
            <a:solidFill>
              <a:srgbClr val="A1DFDB"/>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8" name="Rectangle 7"/>
            <p:cNvSpPr>
              <a:spLocks noChangeArrowheads="1"/>
            </p:cNvSpPr>
            <p:nvPr/>
          </p:nvSpPr>
          <p:spPr bwMode="auto">
            <a:xfrm>
              <a:off x="957" y="2499"/>
              <a:ext cx="5102" cy="454"/>
            </a:xfrm>
            <a:prstGeom prst="rect">
              <a:avLst/>
            </a:prstGeom>
            <a:solidFill>
              <a:srgbClr val="379F98">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9" name="Rectangle 8"/>
            <p:cNvSpPr>
              <a:spLocks noChangeArrowheads="1"/>
            </p:cNvSpPr>
            <p:nvPr/>
          </p:nvSpPr>
          <p:spPr bwMode="auto">
            <a:xfrm>
              <a:off x="6342" y="2499"/>
              <a:ext cx="2551" cy="454"/>
            </a:xfrm>
            <a:prstGeom prst="rect">
              <a:avLst/>
            </a:prstGeom>
            <a:solidFill>
              <a:srgbClr val="59C7BF">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0" name="Rectangle 9"/>
            <p:cNvSpPr>
              <a:spLocks noChangeArrowheads="1"/>
            </p:cNvSpPr>
            <p:nvPr/>
          </p:nvSpPr>
          <p:spPr bwMode="auto">
            <a:xfrm>
              <a:off x="9094" y="2499"/>
              <a:ext cx="1276" cy="454"/>
            </a:xfrm>
            <a:prstGeom prst="rect">
              <a:avLst/>
            </a:prstGeom>
            <a:solidFill>
              <a:srgbClr val="7FD3CD">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1" name="Rectangle 10"/>
            <p:cNvSpPr>
              <a:spLocks noChangeArrowheads="1"/>
            </p:cNvSpPr>
            <p:nvPr/>
          </p:nvSpPr>
          <p:spPr bwMode="auto">
            <a:xfrm>
              <a:off x="10515" y="2499"/>
              <a:ext cx="635" cy="454"/>
            </a:xfrm>
            <a:prstGeom prst="rect">
              <a:avLst/>
            </a:prstGeom>
            <a:solidFill>
              <a:srgbClr val="A1DFDB">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grpSp>
      <p:sp>
        <p:nvSpPr>
          <p:cNvPr id="32" name="Date Placeholder 3"/>
          <p:cNvSpPr>
            <a:spLocks noGrp="1"/>
          </p:cNvSpPr>
          <p:nvPr>
            <p:ph type="dt" sz="half" idx="10"/>
          </p:nvPr>
        </p:nvSpPr>
        <p:spPr>
          <a:xfrm>
            <a:off x="6720069" y="6423072"/>
            <a:ext cx="2304256" cy="365125"/>
          </a:xfrm>
        </p:spPr>
        <p:txBody>
          <a:bodyPr/>
          <a:lstStyle>
            <a:lvl1pPr>
              <a:defRPr>
                <a:solidFill>
                  <a:schemeClr val="bg1">
                    <a:lumMod val="95000"/>
                  </a:schemeClr>
                </a:solidFill>
              </a:defRPr>
            </a:lvl1pPr>
          </a:lstStyle>
          <a:p>
            <a:pPr>
              <a:defRPr/>
            </a:pPr>
            <a:fld id="{6EC670C3-C57E-4F97-A716-C2825D4D3A4A}" type="datetime4">
              <a:rPr lang="is-IS" smtClean="0"/>
              <a:t>22. júní 2020</a:t>
            </a:fld>
            <a:endParaRPr lang="en-US" dirty="0"/>
          </a:p>
        </p:txBody>
      </p:sp>
      <p:sp>
        <p:nvSpPr>
          <p:cNvPr id="33" name="Footer Placeholder 4"/>
          <p:cNvSpPr>
            <a:spLocks noGrp="1"/>
          </p:cNvSpPr>
          <p:nvPr>
            <p:ph type="ftr" sz="quarter" idx="11"/>
          </p:nvPr>
        </p:nvSpPr>
        <p:spPr>
          <a:xfrm>
            <a:off x="287355" y="6423072"/>
            <a:ext cx="5424603" cy="365125"/>
          </a:xfrm>
        </p:spPr>
        <p:txBody>
          <a:bodyPr/>
          <a:lstStyle>
            <a:lvl1pPr>
              <a:defRPr>
                <a:solidFill>
                  <a:schemeClr val="bg1">
                    <a:lumMod val="95000"/>
                  </a:schemeClr>
                </a:solidFill>
              </a:defRPr>
            </a:lvl1pPr>
          </a:lstStyle>
          <a:p>
            <a:pPr>
              <a:defRPr/>
            </a:pPr>
            <a:r>
              <a:rPr lang="en-US"/>
              <a:t>www.vatnaskil.is</a:t>
            </a:r>
            <a:endParaRPr lang="en-US" dirty="0"/>
          </a:p>
        </p:txBody>
      </p:sp>
    </p:spTree>
    <p:extLst>
      <p:ext uri="{BB962C8B-B14F-4D97-AF65-F5344CB8AC3E}">
        <p14:creationId xmlns:p14="http://schemas.microsoft.com/office/powerpoint/2010/main" val="2242017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8" name="Title 1"/>
          <p:cNvSpPr>
            <a:spLocks noGrp="1"/>
          </p:cNvSpPr>
          <p:nvPr>
            <p:ph type="title"/>
          </p:nvPr>
        </p:nvSpPr>
        <p:spPr>
          <a:xfrm>
            <a:off x="816000" y="828000"/>
            <a:ext cx="10560000" cy="1080000"/>
          </a:xfrm>
        </p:spPr>
        <p:txBody>
          <a:bodyPr/>
          <a:lstStyle>
            <a:lvl1pPr>
              <a:defRPr sz="3200">
                <a:latin typeface="Calibri" pitchFamily="34" charset="0"/>
              </a:defRPr>
            </a:lvl1pPr>
          </a:lstStyle>
          <a:p>
            <a:r>
              <a:rPr lang="en-US" dirty="0"/>
              <a:t>Click to edit Master title style</a:t>
            </a:r>
          </a:p>
        </p:txBody>
      </p:sp>
      <p:grpSp>
        <p:nvGrpSpPr>
          <p:cNvPr id="15" name="Group 2"/>
          <p:cNvGrpSpPr>
            <a:grpSpLocks/>
          </p:cNvGrpSpPr>
          <p:nvPr userDrawn="1"/>
        </p:nvGrpSpPr>
        <p:grpSpPr bwMode="auto">
          <a:xfrm>
            <a:off x="0" y="6508472"/>
            <a:ext cx="12192000" cy="215962"/>
            <a:chOff x="798" y="2499"/>
            <a:chExt cx="10352" cy="454"/>
          </a:xfrm>
        </p:grpSpPr>
        <p:sp>
          <p:nvSpPr>
            <p:cNvPr id="16" name="Rectangle 3"/>
            <p:cNvSpPr>
              <a:spLocks noChangeArrowheads="1"/>
            </p:cNvSpPr>
            <p:nvPr/>
          </p:nvSpPr>
          <p:spPr bwMode="auto">
            <a:xfrm>
              <a:off x="798" y="2499"/>
              <a:ext cx="5102" cy="454"/>
            </a:xfrm>
            <a:prstGeom prst="rect">
              <a:avLst/>
            </a:prstGeom>
            <a:solidFill>
              <a:srgbClr val="379F98"/>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7" name="Rectangle 4"/>
            <p:cNvSpPr>
              <a:spLocks noChangeArrowheads="1"/>
            </p:cNvSpPr>
            <p:nvPr/>
          </p:nvSpPr>
          <p:spPr bwMode="auto">
            <a:xfrm>
              <a:off x="6219" y="2499"/>
              <a:ext cx="2551" cy="454"/>
            </a:xfrm>
            <a:prstGeom prst="rect">
              <a:avLst/>
            </a:prstGeom>
            <a:solidFill>
              <a:srgbClr val="59C7BF"/>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9" name="Rectangle 5"/>
            <p:cNvSpPr>
              <a:spLocks noChangeArrowheads="1"/>
            </p:cNvSpPr>
            <p:nvPr/>
          </p:nvSpPr>
          <p:spPr bwMode="auto">
            <a:xfrm>
              <a:off x="8998" y="2499"/>
              <a:ext cx="1276" cy="454"/>
            </a:xfrm>
            <a:prstGeom prst="rect">
              <a:avLst/>
            </a:prstGeom>
            <a:solidFill>
              <a:srgbClr val="7FD3CD"/>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0" name="Rectangle 6"/>
            <p:cNvSpPr>
              <a:spLocks noChangeArrowheads="1"/>
            </p:cNvSpPr>
            <p:nvPr/>
          </p:nvSpPr>
          <p:spPr bwMode="auto">
            <a:xfrm>
              <a:off x="10455" y="2499"/>
              <a:ext cx="635" cy="454"/>
            </a:xfrm>
            <a:prstGeom prst="rect">
              <a:avLst/>
            </a:prstGeom>
            <a:solidFill>
              <a:srgbClr val="A1DFDB"/>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2" name="Rectangle 7"/>
            <p:cNvSpPr>
              <a:spLocks noChangeArrowheads="1"/>
            </p:cNvSpPr>
            <p:nvPr/>
          </p:nvSpPr>
          <p:spPr bwMode="auto">
            <a:xfrm>
              <a:off x="957" y="2499"/>
              <a:ext cx="5102" cy="454"/>
            </a:xfrm>
            <a:prstGeom prst="rect">
              <a:avLst/>
            </a:prstGeom>
            <a:solidFill>
              <a:srgbClr val="379F98">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3" name="Rectangle 8"/>
            <p:cNvSpPr>
              <a:spLocks noChangeArrowheads="1"/>
            </p:cNvSpPr>
            <p:nvPr/>
          </p:nvSpPr>
          <p:spPr bwMode="auto">
            <a:xfrm>
              <a:off x="6342" y="2499"/>
              <a:ext cx="2551" cy="454"/>
            </a:xfrm>
            <a:prstGeom prst="rect">
              <a:avLst/>
            </a:prstGeom>
            <a:solidFill>
              <a:srgbClr val="59C7BF">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4" name="Rectangle 9"/>
            <p:cNvSpPr>
              <a:spLocks noChangeArrowheads="1"/>
            </p:cNvSpPr>
            <p:nvPr/>
          </p:nvSpPr>
          <p:spPr bwMode="auto">
            <a:xfrm>
              <a:off x="9094" y="2499"/>
              <a:ext cx="1276" cy="454"/>
            </a:xfrm>
            <a:prstGeom prst="rect">
              <a:avLst/>
            </a:prstGeom>
            <a:solidFill>
              <a:srgbClr val="7FD3CD">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5" name="Rectangle 10"/>
            <p:cNvSpPr>
              <a:spLocks noChangeArrowheads="1"/>
            </p:cNvSpPr>
            <p:nvPr/>
          </p:nvSpPr>
          <p:spPr bwMode="auto">
            <a:xfrm>
              <a:off x="10515" y="2499"/>
              <a:ext cx="635" cy="454"/>
            </a:xfrm>
            <a:prstGeom prst="rect">
              <a:avLst/>
            </a:prstGeom>
            <a:solidFill>
              <a:srgbClr val="A1DFDB">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grpSp>
      <p:sp>
        <p:nvSpPr>
          <p:cNvPr id="36" name="Date Placeholder 3"/>
          <p:cNvSpPr>
            <a:spLocks noGrp="1"/>
          </p:cNvSpPr>
          <p:nvPr>
            <p:ph type="dt" sz="half" idx="10"/>
          </p:nvPr>
        </p:nvSpPr>
        <p:spPr>
          <a:xfrm>
            <a:off x="7296133" y="6423072"/>
            <a:ext cx="1728192" cy="365125"/>
          </a:xfrm>
        </p:spPr>
        <p:txBody>
          <a:bodyPr/>
          <a:lstStyle>
            <a:lvl1pPr>
              <a:defRPr>
                <a:solidFill>
                  <a:schemeClr val="bg1">
                    <a:lumMod val="95000"/>
                  </a:schemeClr>
                </a:solidFill>
              </a:defRPr>
            </a:lvl1pPr>
          </a:lstStyle>
          <a:p>
            <a:pPr>
              <a:defRPr/>
            </a:pPr>
            <a:fld id="{16364EEA-4155-4627-86BB-5B2B33B75C27}" type="datetime4">
              <a:rPr lang="is-IS" smtClean="0"/>
              <a:t>22. júní 2020</a:t>
            </a:fld>
            <a:endParaRPr lang="en-US" dirty="0"/>
          </a:p>
        </p:txBody>
      </p:sp>
      <p:sp>
        <p:nvSpPr>
          <p:cNvPr id="37" name="Footer Placeholder 4"/>
          <p:cNvSpPr>
            <a:spLocks noGrp="1"/>
          </p:cNvSpPr>
          <p:nvPr>
            <p:ph type="ftr" sz="quarter" idx="11"/>
          </p:nvPr>
        </p:nvSpPr>
        <p:spPr>
          <a:xfrm>
            <a:off x="287355" y="6423072"/>
            <a:ext cx="5424603" cy="365125"/>
          </a:xfrm>
        </p:spPr>
        <p:txBody>
          <a:bodyPr/>
          <a:lstStyle>
            <a:lvl1pPr>
              <a:defRPr>
                <a:solidFill>
                  <a:schemeClr val="bg1">
                    <a:lumMod val="95000"/>
                  </a:schemeClr>
                </a:solidFill>
              </a:defRPr>
            </a:lvl1pPr>
          </a:lstStyle>
          <a:p>
            <a:pPr>
              <a:defRPr/>
            </a:pPr>
            <a:r>
              <a:rPr lang="en-US"/>
              <a:t>www.vatnaskil.is</a:t>
            </a:r>
            <a:endParaRPr lang="en-US" dirty="0"/>
          </a:p>
        </p:txBody>
      </p:sp>
      <p:sp>
        <p:nvSpPr>
          <p:cNvPr id="38" name="Slide Number Placeholder 5"/>
          <p:cNvSpPr>
            <a:spLocks noGrp="1"/>
          </p:cNvSpPr>
          <p:nvPr>
            <p:ph type="sldNum" sz="quarter" idx="12"/>
          </p:nvPr>
        </p:nvSpPr>
        <p:spPr>
          <a:xfrm>
            <a:off x="11026757" y="6423072"/>
            <a:ext cx="973899" cy="365125"/>
          </a:xfrm>
        </p:spPr>
        <p:txBody>
          <a:bodyPr/>
          <a:lstStyle>
            <a:lvl1pPr>
              <a:defRPr>
                <a:solidFill>
                  <a:schemeClr val="tx1">
                    <a:lumMod val="85000"/>
                    <a:lumOff val="15000"/>
                  </a:schemeClr>
                </a:solidFill>
              </a:defRPr>
            </a:lvl1pPr>
          </a:lstStyle>
          <a:p>
            <a:pPr>
              <a:defRPr/>
            </a:pPr>
            <a:fld id="{49E99A14-30D0-4C4D-9356-BEF7ED096DC4}" type="slidenum">
              <a:rPr lang="en-US" smtClean="0"/>
              <a:pPr>
                <a:defRPr/>
              </a:pPr>
              <a:t>‹#›</a:t>
            </a:fld>
            <a:endParaRPr lang="en-US" dirty="0"/>
          </a:p>
        </p:txBody>
      </p:sp>
      <p:pic>
        <p:nvPicPr>
          <p:cNvPr id="22" name="Picture 21" descr="A close up of a logo&#10;&#10;Description automatically generated">
            <a:extLst>
              <a:ext uri="{FF2B5EF4-FFF2-40B4-BE49-F238E27FC236}">
                <a16:creationId xmlns:a16="http://schemas.microsoft.com/office/drawing/2014/main" id="{036B50B0-89EF-4DEE-A294-DD4EA8939E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6969" y="129429"/>
            <a:ext cx="1746655" cy="621413"/>
          </a:xfrm>
          <a:prstGeom prst="rect">
            <a:avLst/>
          </a:prstGeom>
        </p:spPr>
      </p:pic>
    </p:spTree>
    <p:extLst>
      <p:ext uri="{BB962C8B-B14F-4D97-AF65-F5344CB8AC3E}">
        <p14:creationId xmlns:p14="http://schemas.microsoft.com/office/powerpoint/2010/main" val="4103928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ing">
    <p:spTree>
      <p:nvGrpSpPr>
        <p:cNvPr id="1" name=""/>
        <p:cNvGrpSpPr/>
        <p:nvPr/>
      </p:nvGrpSpPr>
      <p:grpSpPr>
        <a:xfrm>
          <a:off x="0" y="0"/>
          <a:ext cx="0" cy="0"/>
          <a:chOff x="0" y="0"/>
          <a:chExt cx="0" cy="0"/>
        </a:xfrm>
      </p:grpSpPr>
      <p:sp>
        <p:nvSpPr>
          <p:cNvPr id="18" name="Title 1"/>
          <p:cNvSpPr>
            <a:spLocks noGrp="1"/>
          </p:cNvSpPr>
          <p:nvPr>
            <p:ph type="title"/>
          </p:nvPr>
        </p:nvSpPr>
        <p:spPr>
          <a:xfrm>
            <a:off x="1344000" y="1639863"/>
            <a:ext cx="9600000" cy="1440000"/>
          </a:xfrm>
          <a:solidFill>
            <a:srgbClr val="30A29A"/>
          </a:solidFill>
          <a:ln>
            <a:solidFill>
              <a:srgbClr val="30A29A"/>
            </a:solidFill>
          </a:ln>
        </p:spPr>
        <p:style>
          <a:lnRef idx="1">
            <a:schemeClr val="accent1"/>
          </a:lnRef>
          <a:fillRef idx="3">
            <a:schemeClr val="accent1"/>
          </a:fillRef>
          <a:effectRef idx="2">
            <a:schemeClr val="accent1"/>
          </a:effectRef>
          <a:fontRef idx="none"/>
        </p:style>
        <p:txBody>
          <a:bodyPr/>
          <a:lstStyle>
            <a:lvl1pPr>
              <a:defRPr sz="3600">
                <a:solidFill>
                  <a:schemeClr val="bg1"/>
                </a:solidFill>
                <a:latin typeface="Calibri" pitchFamily="34" charset="0"/>
              </a:defRPr>
            </a:lvl1pPr>
          </a:lstStyle>
          <a:p>
            <a:r>
              <a:rPr lang="en-US" dirty="0"/>
              <a:t>Click to edit Master title style</a:t>
            </a:r>
          </a:p>
        </p:txBody>
      </p:sp>
      <p:sp>
        <p:nvSpPr>
          <p:cNvPr id="14" name="Text Placeholder 3"/>
          <p:cNvSpPr>
            <a:spLocks noGrp="1"/>
          </p:cNvSpPr>
          <p:nvPr>
            <p:ph type="body" sz="half" idx="2"/>
          </p:nvPr>
        </p:nvSpPr>
        <p:spPr>
          <a:xfrm>
            <a:off x="1344000" y="3282947"/>
            <a:ext cx="9600000" cy="2340000"/>
          </a:xfrm>
          <a:ln>
            <a:solidFill>
              <a:srgbClr val="30A29A"/>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none"/>
        </p:style>
        <p:txBody>
          <a:bodyPr anchor="t" anchorCtr="0"/>
          <a:lstStyle>
            <a:lvl1pPr marL="0" indent="0">
              <a:buNone/>
              <a:defRPr sz="2000">
                <a:solidFill>
                  <a:srgbClr val="898989"/>
                </a:solidFill>
                <a:latin typeface="Calibr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grpSp>
        <p:nvGrpSpPr>
          <p:cNvPr id="16" name="Group 2"/>
          <p:cNvGrpSpPr>
            <a:grpSpLocks/>
          </p:cNvGrpSpPr>
          <p:nvPr userDrawn="1"/>
        </p:nvGrpSpPr>
        <p:grpSpPr bwMode="auto">
          <a:xfrm>
            <a:off x="0" y="6508472"/>
            <a:ext cx="12192000" cy="215962"/>
            <a:chOff x="798" y="2499"/>
            <a:chExt cx="10352" cy="454"/>
          </a:xfrm>
        </p:grpSpPr>
        <p:sp>
          <p:nvSpPr>
            <p:cNvPr id="17" name="Rectangle 3"/>
            <p:cNvSpPr>
              <a:spLocks noChangeArrowheads="1"/>
            </p:cNvSpPr>
            <p:nvPr/>
          </p:nvSpPr>
          <p:spPr bwMode="auto">
            <a:xfrm>
              <a:off x="798" y="2499"/>
              <a:ext cx="5102" cy="454"/>
            </a:xfrm>
            <a:prstGeom prst="rect">
              <a:avLst/>
            </a:prstGeom>
            <a:solidFill>
              <a:srgbClr val="379F98"/>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9" name="Rectangle 4"/>
            <p:cNvSpPr>
              <a:spLocks noChangeArrowheads="1"/>
            </p:cNvSpPr>
            <p:nvPr/>
          </p:nvSpPr>
          <p:spPr bwMode="auto">
            <a:xfrm>
              <a:off x="6219" y="2499"/>
              <a:ext cx="2551" cy="454"/>
            </a:xfrm>
            <a:prstGeom prst="rect">
              <a:avLst/>
            </a:prstGeom>
            <a:solidFill>
              <a:srgbClr val="59C7BF"/>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0" name="Rectangle 5"/>
            <p:cNvSpPr>
              <a:spLocks noChangeArrowheads="1"/>
            </p:cNvSpPr>
            <p:nvPr/>
          </p:nvSpPr>
          <p:spPr bwMode="auto">
            <a:xfrm>
              <a:off x="8998" y="2499"/>
              <a:ext cx="1276" cy="454"/>
            </a:xfrm>
            <a:prstGeom prst="rect">
              <a:avLst/>
            </a:prstGeom>
            <a:solidFill>
              <a:srgbClr val="7FD3CD"/>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2" name="Rectangle 6"/>
            <p:cNvSpPr>
              <a:spLocks noChangeArrowheads="1"/>
            </p:cNvSpPr>
            <p:nvPr/>
          </p:nvSpPr>
          <p:spPr bwMode="auto">
            <a:xfrm>
              <a:off x="10455" y="2499"/>
              <a:ext cx="635" cy="454"/>
            </a:xfrm>
            <a:prstGeom prst="rect">
              <a:avLst/>
            </a:prstGeom>
            <a:solidFill>
              <a:srgbClr val="A1DFDB"/>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3" name="Rectangle 7"/>
            <p:cNvSpPr>
              <a:spLocks noChangeArrowheads="1"/>
            </p:cNvSpPr>
            <p:nvPr/>
          </p:nvSpPr>
          <p:spPr bwMode="auto">
            <a:xfrm>
              <a:off x="957" y="2499"/>
              <a:ext cx="5102" cy="454"/>
            </a:xfrm>
            <a:prstGeom prst="rect">
              <a:avLst/>
            </a:prstGeom>
            <a:solidFill>
              <a:srgbClr val="379F98">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4" name="Rectangle 8"/>
            <p:cNvSpPr>
              <a:spLocks noChangeArrowheads="1"/>
            </p:cNvSpPr>
            <p:nvPr/>
          </p:nvSpPr>
          <p:spPr bwMode="auto">
            <a:xfrm>
              <a:off x="6342" y="2499"/>
              <a:ext cx="2551" cy="454"/>
            </a:xfrm>
            <a:prstGeom prst="rect">
              <a:avLst/>
            </a:prstGeom>
            <a:solidFill>
              <a:srgbClr val="59C7BF">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5" name="Rectangle 9"/>
            <p:cNvSpPr>
              <a:spLocks noChangeArrowheads="1"/>
            </p:cNvSpPr>
            <p:nvPr/>
          </p:nvSpPr>
          <p:spPr bwMode="auto">
            <a:xfrm>
              <a:off x="9094" y="2499"/>
              <a:ext cx="1276" cy="454"/>
            </a:xfrm>
            <a:prstGeom prst="rect">
              <a:avLst/>
            </a:prstGeom>
            <a:solidFill>
              <a:srgbClr val="7FD3CD">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6" name="Rectangle 10"/>
            <p:cNvSpPr>
              <a:spLocks noChangeArrowheads="1"/>
            </p:cNvSpPr>
            <p:nvPr/>
          </p:nvSpPr>
          <p:spPr bwMode="auto">
            <a:xfrm>
              <a:off x="10515" y="2499"/>
              <a:ext cx="635" cy="454"/>
            </a:xfrm>
            <a:prstGeom prst="rect">
              <a:avLst/>
            </a:prstGeom>
            <a:solidFill>
              <a:srgbClr val="A1DFDB">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grpSp>
      <p:sp>
        <p:nvSpPr>
          <p:cNvPr id="37" name="Date Placeholder 3"/>
          <p:cNvSpPr>
            <a:spLocks noGrp="1"/>
          </p:cNvSpPr>
          <p:nvPr>
            <p:ph type="dt" sz="half" idx="10"/>
          </p:nvPr>
        </p:nvSpPr>
        <p:spPr>
          <a:xfrm>
            <a:off x="7296133" y="6423072"/>
            <a:ext cx="1728192" cy="365125"/>
          </a:xfrm>
        </p:spPr>
        <p:txBody>
          <a:bodyPr/>
          <a:lstStyle>
            <a:lvl1pPr>
              <a:defRPr>
                <a:solidFill>
                  <a:schemeClr val="bg1">
                    <a:lumMod val="95000"/>
                  </a:schemeClr>
                </a:solidFill>
              </a:defRPr>
            </a:lvl1pPr>
          </a:lstStyle>
          <a:p>
            <a:pPr>
              <a:defRPr/>
            </a:pPr>
            <a:fld id="{FB26D648-C6C6-4E77-9062-9909BC67087A}" type="datetime4">
              <a:rPr lang="is-IS" smtClean="0"/>
              <a:t>22. júní 2020</a:t>
            </a:fld>
            <a:endParaRPr lang="en-US" dirty="0"/>
          </a:p>
        </p:txBody>
      </p:sp>
      <p:sp>
        <p:nvSpPr>
          <p:cNvPr id="38" name="Footer Placeholder 4"/>
          <p:cNvSpPr>
            <a:spLocks noGrp="1"/>
          </p:cNvSpPr>
          <p:nvPr>
            <p:ph type="ftr" sz="quarter" idx="11"/>
          </p:nvPr>
        </p:nvSpPr>
        <p:spPr>
          <a:xfrm>
            <a:off x="287355" y="6423072"/>
            <a:ext cx="5424603" cy="365125"/>
          </a:xfrm>
        </p:spPr>
        <p:txBody>
          <a:bodyPr/>
          <a:lstStyle>
            <a:lvl1pPr>
              <a:defRPr>
                <a:solidFill>
                  <a:schemeClr val="bg1">
                    <a:lumMod val="95000"/>
                  </a:schemeClr>
                </a:solidFill>
              </a:defRPr>
            </a:lvl1pPr>
          </a:lstStyle>
          <a:p>
            <a:pPr>
              <a:defRPr/>
            </a:pPr>
            <a:r>
              <a:rPr lang="en-US"/>
              <a:t>www.vatnaskil.is</a:t>
            </a:r>
            <a:endParaRPr lang="en-US" dirty="0"/>
          </a:p>
        </p:txBody>
      </p:sp>
      <p:sp>
        <p:nvSpPr>
          <p:cNvPr id="39" name="Slide Number Placeholder 5"/>
          <p:cNvSpPr>
            <a:spLocks noGrp="1"/>
          </p:cNvSpPr>
          <p:nvPr>
            <p:ph type="sldNum" sz="quarter" idx="12"/>
          </p:nvPr>
        </p:nvSpPr>
        <p:spPr>
          <a:xfrm>
            <a:off x="11026757" y="6423072"/>
            <a:ext cx="973899" cy="365125"/>
          </a:xfrm>
        </p:spPr>
        <p:txBody>
          <a:bodyPr/>
          <a:lstStyle>
            <a:lvl1pPr>
              <a:defRPr>
                <a:solidFill>
                  <a:schemeClr val="tx1">
                    <a:lumMod val="85000"/>
                    <a:lumOff val="15000"/>
                  </a:schemeClr>
                </a:solidFill>
              </a:defRPr>
            </a:lvl1pPr>
          </a:lstStyle>
          <a:p>
            <a:pPr>
              <a:defRPr/>
            </a:pPr>
            <a:fld id="{49E99A14-30D0-4C4D-9356-BEF7ED096DC4}" type="slidenum">
              <a:rPr lang="en-US" smtClean="0"/>
              <a:pPr>
                <a:defRPr/>
              </a:pPr>
              <a:t>‹#›</a:t>
            </a:fld>
            <a:endParaRPr lang="en-US" dirty="0"/>
          </a:p>
        </p:txBody>
      </p:sp>
      <p:pic>
        <p:nvPicPr>
          <p:cNvPr id="21" name="Picture 20" descr="L:\skyrslur\skyrslagerd\Vatnaskil_logo\Vatnaskil_isl-01.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9936645" y="144983"/>
            <a:ext cx="1475580" cy="523727"/>
          </a:xfrm>
          <a:prstGeom prst="rect">
            <a:avLst/>
          </a:prstGeom>
        </p:spPr>
      </p:pic>
    </p:spTree>
    <p:extLst>
      <p:ext uri="{BB962C8B-B14F-4D97-AF65-F5344CB8AC3E}">
        <p14:creationId xmlns:p14="http://schemas.microsoft.com/office/powerpoint/2010/main" val="18560369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325395"/>
            <a:ext cx="4011084" cy="1162050"/>
          </a:xfrm>
        </p:spPr>
        <p:txBody>
          <a:bodyPr anchor="b"/>
          <a:lstStyle>
            <a:lvl1pPr algn="l">
              <a:defRPr sz="2400" b="1">
                <a:latin typeface="Calibri" pitchFamily="34" charset="0"/>
              </a:defRPr>
            </a:lvl1pPr>
          </a:lstStyle>
          <a:p>
            <a:r>
              <a:rPr lang="en-US" dirty="0"/>
              <a:t>Click to edit Master title style</a:t>
            </a:r>
          </a:p>
        </p:txBody>
      </p:sp>
      <p:sp>
        <p:nvSpPr>
          <p:cNvPr id="3" name="Content Placeholder 2"/>
          <p:cNvSpPr>
            <a:spLocks noGrp="1"/>
          </p:cNvSpPr>
          <p:nvPr>
            <p:ph idx="1"/>
          </p:nvPr>
        </p:nvSpPr>
        <p:spPr>
          <a:xfrm>
            <a:off x="4766733" y="330195"/>
            <a:ext cx="6815667" cy="5837280"/>
          </a:xfrm>
        </p:spPr>
        <p:txBody>
          <a:bodyPr/>
          <a:lstStyle>
            <a:lvl1pPr>
              <a:defRPr sz="2800">
                <a:latin typeface="Calibri" pitchFamily="34" charset="0"/>
              </a:defRPr>
            </a:lvl1pPr>
            <a:lvl2pPr>
              <a:defRPr sz="2400">
                <a:latin typeface="Calibri" pitchFamily="34" charset="0"/>
              </a:defRPr>
            </a:lvl2pPr>
            <a:lvl3pPr>
              <a:defRPr sz="2000">
                <a:latin typeface="Calibri" pitchFamily="34" charset="0"/>
              </a:defRPr>
            </a:lvl3pPr>
            <a:lvl4pPr>
              <a:defRPr sz="1800">
                <a:latin typeface="Calibri" pitchFamily="34" charset="0"/>
              </a:defRPr>
            </a:lvl4pPr>
            <a:lvl5pPr>
              <a:defRPr sz="1800">
                <a:latin typeface="Calibri"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487445"/>
            <a:ext cx="4011084" cy="4680030"/>
          </a:xfrm>
        </p:spPr>
        <p:txBody>
          <a:bodyPr/>
          <a:lstStyle>
            <a:lvl1pPr marL="0" indent="0">
              <a:buNone/>
              <a:defRPr sz="1600">
                <a:latin typeface="Calibr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grpSp>
        <p:nvGrpSpPr>
          <p:cNvPr id="17" name="Group 2"/>
          <p:cNvGrpSpPr>
            <a:grpSpLocks/>
          </p:cNvGrpSpPr>
          <p:nvPr userDrawn="1"/>
        </p:nvGrpSpPr>
        <p:grpSpPr bwMode="auto">
          <a:xfrm>
            <a:off x="0" y="6508472"/>
            <a:ext cx="12192000" cy="215962"/>
            <a:chOff x="798" y="2499"/>
            <a:chExt cx="10352" cy="454"/>
          </a:xfrm>
        </p:grpSpPr>
        <p:sp>
          <p:nvSpPr>
            <p:cNvPr id="18" name="Rectangle 3"/>
            <p:cNvSpPr>
              <a:spLocks noChangeArrowheads="1"/>
            </p:cNvSpPr>
            <p:nvPr/>
          </p:nvSpPr>
          <p:spPr bwMode="auto">
            <a:xfrm>
              <a:off x="798" y="2499"/>
              <a:ext cx="5102" cy="454"/>
            </a:xfrm>
            <a:prstGeom prst="rect">
              <a:avLst/>
            </a:prstGeom>
            <a:solidFill>
              <a:srgbClr val="379F98"/>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9" name="Rectangle 4"/>
            <p:cNvSpPr>
              <a:spLocks noChangeArrowheads="1"/>
            </p:cNvSpPr>
            <p:nvPr/>
          </p:nvSpPr>
          <p:spPr bwMode="auto">
            <a:xfrm>
              <a:off x="6219" y="2499"/>
              <a:ext cx="2551" cy="454"/>
            </a:xfrm>
            <a:prstGeom prst="rect">
              <a:avLst/>
            </a:prstGeom>
            <a:solidFill>
              <a:srgbClr val="59C7BF"/>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0" name="Rectangle 5"/>
            <p:cNvSpPr>
              <a:spLocks noChangeArrowheads="1"/>
            </p:cNvSpPr>
            <p:nvPr/>
          </p:nvSpPr>
          <p:spPr bwMode="auto">
            <a:xfrm>
              <a:off x="8998" y="2499"/>
              <a:ext cx="1276" cy="454"/>
            </a:xfrm>
            <a:prstGeom prst="rect">
              <a:avLst/>
            </a:prstGeom>
            <a:solidFill>
              <a:srgbClr val="7FD3CD"/>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1" name="Rectangle 6"/>
            <p:cNvSpPr>
              <a:spLocks noChangeArrowheads="1"/>
            </p:cNvSpPr>
            <p:nvPr/>
          </p:nvSpPr>
          <p:spPr bwMode="auto">
            <a:xfrm>
              <a:off x="10455" y="2499"/>
              <a:ext cx="635" cy="454"/>
            </a:xfrm>
            <a:prstGeom prst="rect">
              <a:avLst/>
            </a:prstGeom>
            <a:solidFill>
              <a:srgbClr val="A1DFDB"/>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3" name="Rectangle 7"/>
            <p:cNvSpPr>
              <a:spLocks noChangeArrowheads="1"/>
            </p:cNvSpPr>
            <p:nvPr/>
          </p:nvSpPr>
          <p:spPr bwMode="auto">
            <a:xfrm>
              <a:off x="957" y="2499"/>
              <a:ext cx="5102" cy="454"/>
            </a:xfrm>
            <a:prstGeom prst="rect">
              <a:avLst/>
            </a:prstGeom>
            <a:solidFill>
              <a:srgbClr val="379F98">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4" name="Rectangle 8"/>
            <p:cNvSpPr>
              <a:spLocks noChangeArrowheads="1"/>
            </p:cNvSpPr>
            <p:nvPr/>
          </p:nvSpPr>
          <p:spPr bwMode="auto">
            <a:xfrm>
              <a:off x="6342" y="2499"/>
              <a:ext cx="2551" cy="454"/>
            </a:xfrm>
            <a:prstGeom prst="rect">
              <a:avLst/>
            </a:prstGeom>
            <a:solidFill>
              <a:srgbClr val="59C7BF">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5" name="Rectangle 9"/>
            <p:cNvSpPr>
              <a:spLocks noChangeArrowheads="1"/>
            </p:cNvSpPr>
            <p:nvPr/>
          </p:nvSpPr>
          <p:spPr bwMode="auto">
            <a:xfrm>
              <a:off x="9094" y="2499"/>
              <a:ext cx="1276" cy="454"/>
            </a:xfrm>
            <a:prstGeom prst="rect">
              <a:avLst/>
            </a:prstGeom>
            <a:solidFill>
              <a:srgbClr val="7FD3CD">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6" name="Rectangle 10"/>
            <p:cNvSpPr>
              <a:spLocks noChangeArrowheads="1"/>
            </p:cNvSpPr>
            <p:nvPr/>
          </p:nvSpPr>
          <p:spPr bwMode="auto">
            <a:xfrm>
              <a:off x="10515" y="2499"/>
              <a:ext cx="635" cy="454"/>
            </a:xfrm>
            <a:prstGeom prst="rect">
              <a:avLst/>
            </a:prstGeom>
            <a:solidFill>
              <a:srgbClr val="A1DFDB">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grpSp>
      <p:sp>
        <p:nvSpPr>
          <p:cNvPr id="37" name="Date Placeholder 3"/>
          <p:cNvSpPr>
            <a:spLocks noGrp="1"/>
          </p:cNvSpPr>
          <p:nvPr>
            <p:ph type="dt" sz="half" idx="10"/>
          </p:nvPr>
        </p:nvSpPr>
        <p:spPr>
          <a:xfrm>
            <a:off x="7296133" y="6423072"/>
            <a:ext cx="1728192" cy="365125"/>
          </a:xfrm>
        </p:spPr>
        <p:txBody>
          <a:bodyPr/>
          <a:lstStyle>
            <a:lvl1pPr>
              <a:defRPr>
                <a:solidFill>
                  <a:schemeClr val="bg1">
                    <a:lumMod val="95000"/>
                  </a:schemeClr>
                </a:solidFill>
              </a:defRPr>
            </a:lvl1pPr>
          </a:lstStyle>
          <a:p>
            <a:pPr>
              <a:defRPr/>
            </a:pPr>
            <a:fld id="{5BFC1C6B-4DC8-4AB6-BCBA-35E88F173FD1}" type="datetime4">
              <a:rPr lang="is-IS" smtClean="0"/>
              <a:t>22. júní 2020</a:t>
            </a:fld>
            <a:endParaRPr lang="en-US" dirty="0"/>
          </a:p>
        </p:txBody>
      </p:sp>
      <p:sp>
        <p:nvSpPr>
          <p:cNvPr id="38" name="Footer Placeholder 4"/>
          <p:cNvSpPr>
            <a:spLocks noGrp="1"/>
          </p:cNvSpPr>
          <p:nvPr>
            <p:ph type="ftr" sz="quarter" idx="11"/>
          </p:nvPr>
        </p:nvSpPr>
        <p:spPr>
          <a:xfrm>
            <a:off x="287355" y="6423072"/>
            <a:ext cx="5424603" cy="365125"/>
          </a:xfrm>
        </p:spPr>
        <p:txBody>
          <a:bodyPr/>
          <a:lstStyle>
            <a:lvl1pPr>
              <a:defRPr>
                <a:solidFill>
                  <a:schemeClr val="bg1">
                    <a:lumMod val="95000"/>
                  </a:schemeClr>
                </a:solidFill>
              </a:defRPr>
            </a:lvl1pPr>
          </a:lstStyle>
          <a:p>
            <a:pPr>
              <a:defRPr/>
            </a:pPr>
            <a:r>
              <a:rPr lang="en-US"/>
              <a:t>www.vatnaskil.is</a:t>
            </a:r>
            <a:endParaRPr lang="en-US" dirty="0"/>
          </a:p>
        </p:txBody>
      </p:sp>
      <p:sp>
        <p:nvSpPr>
          <p:cNvPr id="39" name="Slide Number Placeholder 5"/>
          <p:cNvSpPr>
            <a:spLocks noGrp="1"/>
          </p:cNvSpPr>
          <p:nvPr>
            <p:ph type="sldNum" sz="quarter" idx="12"/>
          </p:nvPr>
        </p:nvSpPr>
        <p:spPr>
          <a:xfrm>
            <a:off x="11026757" y="6423072"/>
            <a:ext cx="973899" cy="365125"/>
          </a:xfrm>
        </p:spPr>
        <p:txBody>
          <a:bodyPr/>
          <a:lstStyle>
            <a:lvl1pPr>
              <a:defRPr>
                <a:solidFill>
                  <a:schemeClr val="tx1">
                    <a:lumMod val="85000"/>
                    <a:lumOff val="15000"/>
                  </a:schemeClr>
                </a:solidFill>
              </a:defRPr>
            </a:lvl1pPr>
          </a:lstStyle>
          <a:p>
            <a:pPr>
              <a:defRPr/>
            </a:pPr>
            <a:fld id="{49E99A14-30D0-4C4D-9356-BEF7ED096DC4}" type="slidenum">
              <a:rPr lang="en-US" smtClean="0"/>
              <a:pPr>
                <a:defRPr/>
              </a:pPr>
              <a:t>‹#›</a:t>
            </a:fld>
            <a:endParaRPr lang="en-US" dirty="0"/>
          </a:p>
        </p:txBody>
      </p:sp>
      <p:pic>
        <p:nvPicPr>
          <p:cNvPr id="22" name="Picture 21" descr="L:\skyrslur\skyrslagerd\Vatnaskil_logo\Vatnaskil_isl-01.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936645" y="144983"/>
            <a:ext cx="1968000" cy="524503"/>
          </a:xfrm>
          <a:prstGeom prst="rect">
            <a:avLst/>
          </a:prstGeom>
          <a:noFill/>
          <a:ln>
            <a:noFill/>
          </a:ln>
        </p:spPr>
      </p:pic>
    </p:spTree>
    <p:extLst>
      <p:ext uri="{BB962C8B-B14F-4D97-AF65-F5344CB8AC3E}">
        <p14:creationId xmlns:p14="http://schemas.microsoft.com/office/powerpoint/2010/main" val="3263065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09177" y="4795875"/>
            <a:ext cx="8324964" cy="566738"/>
          </a:xfrm>
        </p:spPr>
        <p:txBody>
          <a:bodyPr anchor="b"/>
          <a:lstStyle>
            <a:lvl1pPr algn="l">
              <a:defRPr sz="1800" b="1">
                <a:latin typeface="Calibri" pitchFamily="34" charset="0"/>
                <a:cs typeface="Calibri" pitchFamily="34" charset="0"/>
              </a:defRPr>
            </a:lvl1pPr>
          </a:lstStyle>
          <a:p>
            <a:r>
              <a:rPr lang="en-US" dirty="0"/>
              <a:t>Click to edit Master title style</a:t>
            </a:r>
          </a:p>
        </p:txBody>
      </p:sp>
      <p:sp>
        <p:nvSpPr>
          <p:cNvPr id="3" name="Picture Placeholder 2"/>
          <p:cNvSpPr>
            <a:spLocks noGrp="1"/>
          </p:cNvSpPr>
          <p:nvPr>
            <p:ph type="pic" idx="1"/>
          </p:nvPr>
        </p:nvSpPr>
        <p:spPr>
          <a:xfrm>
            <a:off x="1909177" y="434934"/>
            <a:ext cx="8344763" cy="4272021"/>
          </a:xfrm>
        </p:spPr>
        <p:txBody>
          <a:bodyPr rtlCol="0">
            <a:normAutofit/>
          </a:bodyPr>
          <a:lstStyle>
            <a:lvl1pPr marL="0" indent="0">
              <a:buNone/>
              <a:defRPr sz="2800">
                <a:latin typeface="Calibri" pitchFamily="34" charset="0"/>
                <a:cs typeface="Calibri"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909177" y="5362613"/>
            <a:ext cx="8324964" cy="804862"/>
          </a:xfrm>
        </p:spPr>
        <p:txBody>
          <a:bodyPr/>
          <a:lstStyle>
            <a:lvl1pPr marL="0" indent="0">
              <a:buNone/>
              <a:defRPr sz="1400">
                <a:latin typeface="Calibri" pitchFamily="34" charset="0"/>
                <a:cs typeface="Calibr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grpSp>
        <p:nvGrpSpPr>
          <p:cNvPr id="17" name="Group 2"/>
          <p:cNvGrpSpPr>
            <a:grpSpLocks/>
          </p:cNvGrpSpPr>
          <p:nvPr userDrawn="1"/>
        </p:nvGrpSpPr>
        <p:grpSpPr bwMode="auto">
          <a:xfrm>
            <a:off x="0" y="6508472"/>
            <a:ext cx="12192000" cy="215962"/>
            <a:chOff x="798" y="2499"/>
            <a:chExt cx="10352" cy="454"/>
          </a:xfrm>
        </p:grpSpPr>
        <p:sp>
          <p:nvSpPr>
            <p:cNvPr id="18" name="Rectangle 3"/>
            <p:cNvSpPr>
              <a:spLocks noChangeArrowheads="1"/>
            </p:cNvSpPr>
            <p:nvPr/>
          </p:nvSpPr>
          <p:spPr bwMode="auto">
            <a:xfrm>
              <a:off x="798" y="2499"/>
              <a:ext cx="5102" cy="454"/>
            </a:xfrm>
            <a:prstGeom prst="rect">
              <a:avLst/>
            </a:prstGeom>
            <a:solidFill>
              <a:srgbClr val="379F98"/>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9" name="Rectangle 4"/>
            <p:cNvSpPr>
              <a:spLocks noChangeArrowheads="1"/>
            </p:cNvSpPr>
            <p:nvPr/>
          </p:nvSpPr>
          <p:spPr bwMode="auto">
            <a:xfrm>
              <a:off x="6219" y="2499"/>
              <a:ext cx="2551" cy="454"/>
            </a:xfrm>
            <a:prstGeom prst="rect">
              <a:avLst/>
            </a:prstGeom>
            <a:solidFill>
              <a:srgbClr val="59C7BF"/>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0" name="Rectangle 5"/>
            <p:cNvSpPr>
              <a:spLocks noChangeArrowheads="1"/>
            </p:cNvSpPr>
            <p:nvPr/>
          </p:nvSpPr>
          <p:spPr bwMode="auto">
            <a:xfrm>
              <a:off x="8998" y="2499"/>
              <a:ext cx="1276" cy="454"/>
            </a:xfrm>
            <a:prstGeom prst="rect">
              <a:avLst/>
            </a:prstGeom>
            <a:solidFill>
              <a:srgbClr val="7FD3CD"/>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1" name="Rectangle 6"/>
            <p:cNvSpPr>
              <a:spLocks noChangeArrowheads="1"/>
            </p:cNvSpPr>
            <p:nvPr/>
          </p:nvSpPr>
          <p:spPr bwMode="auto">
            <a:xfrm>
              <a:off x="10455" y="2499"/>
              <a:ext cx="635" cy="454"/>
            </a:xfrm>
            <a:prstGeom prst="rect">
              <a:avLst/>
            </a:prstGeom>
            <a:solidFill>
              <a:srgbClr val="A1DFDB"/>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3" name="Rectangle 7"/>
            <p:cNvSpPr>
              <a:spLocks noChangeArrowheads="1"/>
            </p:cNvSpPr>
            <p:nvPr/>
          </p:nvSpPr>
          <p:spPr bwMode="auto">
            <a:xfrm>
              <a:off x="957" y="2499"/>
              <a:ext cx="5102" cy="454"/>
            </a:xfrm>
            <a:prstGeom prst="rect">
              <a:avLst/>
            </a:prstGeom>
            <a:solidFill>
              <a:srgbClr val="379F98">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4" name="Rectangle 8"/>
            <p:cNvSpPr>
              <a:spLocks noChangeArrowheads="1"/>
            </p:cNvSpPr>
            <p:nvPr/>
          </p:nvSpPr>
          <p:spPr bwMode="auto">
            <a:xfrm>
              <a:off x="6342" y="2499"/>
              <a:ext cx="2551" cy="454"/>
            </a:xfrm>
            <a:prstGeom prst="rect">
              <a:avLst/>
            </a:prstGeom>
            <a:solidFill>
              <a:srgbClr val="59C7BF">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5" name="Rectangle 9"/>
            <p:cNvSpPr>
              <a:spLocks noChangeArrowheads="1"/>
            </p:cNvSpPr>
            <p:nvPr/>
          </p:nvSpPr>
          <p:spPr bwMode="auto">
            <a:xfrm>
              <a:off x="9094" y="2499"/>
              <a:ext cx="1276" cy="454"/>
            </a:xfrm>
            <a:prstGeom prst="rect">
              <a:avLst/>
            </a:prstGeom>
            <a:solidFill>
              <a:srgbClr val="7FD3CD">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6" name="Rectangle 10"/>
            <p:cNvSpPr>
              <a:spLocks noChangeArrowheads="1"/>
            </p:cNvSpPr>
            <p:nvPr/>
          </p:nvSpPr>
          <p:spPr bwMode="auto">
            <a:xfrm>
              <a:off x="10515" y="2499"/>
              <a:ext cx="635" cy="454"/>
            </a:xfrm>
            <a:prstGeom prst="rect">
              <a:avLst/>
            </a:prstGeom>
            <a:solidFill>
              <a:srgbClr val="A1DFDB">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grpSp>
      <p:sp>
        <p:nvSpPr>
          <p:cNvPr id="37" name="Date Placeholder 3"/>
          <p:cNvSpPr>
            <a:spLocks noGrp="1"/>
          </p:cNvSpPr>
          <p:nvPr>
            <p:ph type="dt" sz="half" idx="10"/>
          </p:nvPr>
        </p:nvSpPr>
        <p:spPr>
          <a:xfrm>
            <a:off x="7296133" y="6423072"/>
            <a:ext cx="1728192" cy="365125"/>
          </a:xfrm>
        </p:spPr>
        <p:txBody>
          <a:bodyPr/>
          <a:lstStyle>
            <a:lvl1pPr>
              <a:defRPr>
                <a:solidFill>
                  <a:schemeClr val="bg1">
                    <a:lumMod val="95000"/>
                  </a:schemeClr>
                </a:solidFill>
              </a:defRPr>
            </a:lvl1pPr>
          </a:lstStyle>
          <a:p>
            <a:pPr>
              <a:defRPr/>
            </a:pPr>
            <a:fld id="{C01D7240-1685-43A6-AFA3-DE6551987AC3}" type="datetime4">
              <a:rPr lang="is-IS" smtClean="0"/>
              <a:t>22. júní 2020</a:t>
            </a:fld>
            <a:endParaRPr lang="en-US" dirty="0"/>
          </a:p>
        </p:txBody>
      </p:sp>
      <p:sp>
        <p:nvSpPr>
          <p:cNvPr id="38" name="Footer Placeholder 4"/>
          <p:cNvSpPr>
            <a:spLocks noGrp="1"/>
          </p:cNvSpPr>
          <p:nvPr>
            <p:ph type="ftr" sz="quarter" idx="11"/>
          </p:nvPr>
        </p:nvSpPr>
        <p:spPr>
          <a:xfrm>
            <a:off x="287355" y="6423072"/>
            <a:ext cx="5424603" cy="365125"/>
          </a:xfrm>
        </p:spPr>
        <p:txBody>
          <a:bodyPr/>
          <a:lstStyle>
            <a:lvl1pPr>
              <a:defRPr>
                <a:solidFill>
                  <a:schemeClr val="bg1">
                    <a:lumMod val="95000"/>
                  </a:schemeClr>
                </a:solidFill>
              </a:defRPr>
            </a:lvl1pPr>
          </a:lstStyle>
          <a:p>
            <a:pPr>
              <a:defRPr/>
            </a:pPr>
            <a:r>
              <a:rPr lang="en-US"/>
              <a:t>www.vatnaskil.is</a:t>
            </a:r>
            <a:endParaRPr lang="en-US" dirty="0"/>
          </a:p>
        </p:txBody>
      </p:sp>
      <p:sp>
        <p:nvSpPr>
          <p:cNvPr id="39" name="Slide Number Placeholder 5"/>
          <p:cNvSpPr>
            <a:spLocks noGrp="1"/>
          </p:cNvSpPr>
          <p:nvPr>
            <p:ph type="sldNum" sz="quarter" idx="12"/>
          </p:nvPr>
        </p:nvSpPr>
        <p:spPr>
          <a:xfrm>
            <a:off x="11026757" y="6423072"/>
            <a:ext cx="973899" cy="365125"/>
          </a:xfrm>
        </p:spPr>
        <p:txBody>
          <a:bodyPr/>
          <a:lstStyle>
            <a:lvl1pPr>
              <a:defRPr>
                <a:solidFill>
                  <a:schemeClr val="tx1">
                    <a:lumMod val="85000"/>
                    <a:lumOff val="15000"/>
                  </a:schemeClr>
                </a:solidFill>
              </a:defRPr>
            </a:lvl1pPr>
          </a:lstStyle>
          <a:p>
            <a:pPr>
              <a:defRPr/>
            </a:pPr>
            <a:fld id="{49E99A14-30D0-4C4D-9356-BEF7ED096DC4}" type="slidenum">
              <a:rPr lang="en-US" smtClean="0"/>
              <a:pPr>
                <a:defRPr/>
              </a:pPr>
              <a:t>‹#›</a:t>
            </a:fld>
            <a:endParaRPr lang="en-US" dirty="0"/>
          </a:p>
        </p:txBody>
      </p:sp>
      <p:pic>
        <p:nvPicPr>
          <p:cNvPr id="22" name="Picture 21" descr="L:\skyrslur\skyrslagerd\Vatnaskil_logo\Vatnaskil_isl-01.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936645" y="144983"/>
            <a:ext cx="1968000" cy="524503"/>
          </a:xfrm>
          <a:prstGeom prst="rect">
            <a:avLst/>
          </a:prstGeom>
          <a:noFill/>
          <a:ln>
            <a:noFill/>
          </a:ln>
        </p:spPr>
      </p:pic>
    </p:spTree>
    <p:extLst>
      <p:ext uri="{BB962C8B-B14F-4D97-AF65-F5344CB8AC3E}">
        <p14:creationId xmlns:p14="http://schemas.microsoft.com/office/powerpoint/2010/main" val="4274323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is-IS"/>
          </a:p>
        </p:txBody>
      </p:sp>
      <p:sp>
        <p:nvSpPr>
          <p:cNvPr id="3" name="Text Placeholder 2"/>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Online Image Placeholder 3"/>
          <p:cNvSpPr>
            <a:spLocks noGrp="1"/>
          </p:cNvSpPr>
          <p:nvPr>
            <p:ph type="clipArt" sz="half" idx="2"/>
          </p:nvPr>
        </p:nvSpPr>
        <p:spPr>
          <a:xfrm>
            <a:off x="6197600" y="1981200"/>
            <a:ext cx="5080000" cy="4114800"/>
          </a:xfrm>
        </p:spPr>
        <p:txBody>
          <a:bodyPr/>
          <a:lstStyle/>
          <a:p>
            <a:endParaRPr lang="is-IS"/>
          </a:p>
        </p:txBody>
      </p:sp>
      <p:sp>
        <p:nvSpPr>
          <p:cNvPr id="5" name="Date Placeholder 4"/>
          <p:cNvSpPr>
            <a:spLocks noGrp="1"/>
          </p:cNvSpPr>
          <p:nvPr>
            <p:ph type="dt" sz="half" idx="10"/>
          </p:nvPr>
        </p:nvSpPr>
        <p:spPr>
          <a:xfrm>
            <a:off x="914400" y="6248400"/>
            <a:ext cx="2540000" cy="457200"/>
          </a:xfrm>
        </p:spPr>
        <p:txBody>
          <a:bodyPr/>
          <a:lstStyle>
            <a:lvl1pPr>
              <a:defRPr/>
            </a:lvl1pPr>
          </a:lstStyle>
          <a:p>
            <a:fld id="{0DD6265B-DE3B-4496-A702-BCED34ABB2B1}" type="datetime4">
              <a:rPr lang="is-IS" smtClean="0"/>
              <a:t>22. júní 2020</a:t>
            </a:fld>
            <a:endParaRPr lang="en-GB"/>
          </a:p>
        </p:txBody>
      </p:sp>
      <p:sp>
        <p:nvSpPr>
          <p:cNvPr id="6" name="Footer Placeholder 5"/>
          <p:cNvSpPr>
            <a:spLocks noGrp="1"/>
          </p:cNvSpPr>
          <p:nvPr>
            <p:ph type="ftr" sz="quarter" idx="11"/>
          </p:nvPr>
        </p:nvSpPr>
        <p:spPr>
          <a:xfrm>
            <a:off x="4165600" y="6248400"/>
            <a:ext cx="3860800" cy="457200"/>
          </a:xfrm>
        </p:spPr>
        <p:txBody>
          <a:bodyPr/>
          <a:lstStyle>
            <a:lvl1pPr>
              <a:defRPr/>
            </a:lvl1pPr>
          </a:lstStyle>
          <a:p>
            <a:r>
              <a:rPr lang="en-GB"/>
              <a:t>www.vatnaskil.is</a:t>
            </a:r>
          </a:p>
        </p:txBody>
      </p:sp>
      <p:sp>
        <p:nvSpPr>
          <p:cNvPr id="7" name="Slide Number Placeholder 6"/>
          <p:cNvSpPr>
            <a:spLocks noGrp="1"/>
          </p:cNvSpPr>
          <p:nvPr>
            <p:ph type="sldNum" sz="quarter" idx="12"/>
          </p:nvPr>
        </p:nvSpPr>
        <p:spPr>
          <a:xfrm>
            <a:off x="8737600" y="6248400"/>
            <a:ext cx="2540000" cy="457200"/>
          </a:xfrm>
        </p:spPr>
        <p:txBody>
          <a:bodyPr/>
          <a:lstStyle>
            <a:lvl1pPr>
              <a:defRPr/>
            </a:lvl1pPr>
          </a:lstStyle>
          <a:p>
            <a:fld id="{90409297-DFDF-4A43-AA95-6AE50C7D183E}" type="slidenum">
              <a:rPr lang="en-GB"/>
              <a:pPr/>
              <a:t>‹#›</a:t>
            </a:fld>
            <a:endParaRPr lang="en-GB"/>
          </a:p>
        </p:txBody>
      </p:sp>
    </p:spTree>
    <p:extLst>
      <p:ext uri="{BB962C8B-B14F-4D97-AF65-F5344CB8AC3E}">
        <p14:creationId xmlns:p14="http://schemas.microsoft.com/office/powerpoint/2010/main" val="8300166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E650ACC-F73F-442F-8842-2686EB6B485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751" r="386" b="12651"/>
          <a:stretch/>
        </p:blipFill>
        <p:spPr>
          <a:xfrm>
            <a:off x="0" y="0"/>
            <a:ext cx="12192000" cy="6857998"/>
          </a:xfrm>
          <a:prstGeom prst="rect">
            <a:avLst/>
          </a:prstGeom>
        </p:spPr>
      </p:pic>
      <p:sp>
        <p:nvSpPr>
          <p:cNvPr id="16" name="Rectangle 15">
            <a:extLst>
              <a:ext uri="{FF2B5EF4-FFF2-40B4-BE49-F238E27FC236}">
                <a16:creationId xmlns:a16="http://schemas.microsoft.com/office/drawing/2014/main" id="{21170303-3429-4AF9-A081-8B503FCF3838}"/>
              </a:ext>
            </a:extLst>
          </p:cNvPr>
          <p:cNvSpPr/>
          <p:nvPr userDrawn="1"/>
        </p:nvSpPr>
        <p:spPr>
          <a:xfrm>
            <a:off x="0" y="0"/>
            <a:ext cx="12192000" cy="6857999"/>
          </a:xfrm>
          <a:prstGeom prst="rect">
            <a:avLst/>
          </a:prstGeom>
          <a:gradFill flip="none" rotWithShape="1">
            <a:gsLst>
              <a:gs pos="0">
                <a:schemeClr val="accent3">
                  <a:lumMod val="5000"/>
                  <a:lumOff val="95000"/>
                  <a:alpha val="80000"/>
                </a:schemeClr>
              </a:gs>
              <a:gs pos="66000">
                <a:schemeClr val="bg1">
                  <a:alpha val="67000"/>
                </a:schemeClr>
              </a:gs>
              <a:gs pos="89000">
                <a:schemeClr val="bg1">
                  <a:alpha val="60000"/>
                </a:schemeClr>
              </a:gs>
              <a:gs pos="100000">
                <a:schemeClr val="bg1">
                  <a:alpha val="4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n-lt"/>
              <a:ea typeface="+mn-ea"/>
              <a:cs typeface="+mn-cs"/>
            </a:endParaRPr>
          </a:p>
        </p:txBody>
      </p:sp>
    </p:spTree>
    <p:extLst>
      <p:ext uri="{BB962C8B-B14F-4D97-AF65-F5344CB8AC3E}">
        <p14:creationId xmlns:p14="http://schemas.microsoft.com/office/powerpoint/2010/main" val="31120795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B3AA8C-02DA-434F-B651-A609AC25F3B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4324" b="10748"/>
          <a:stretch/>
        </p:blipFill>
        <p:spPr>
          <a:xfrm>
            <a:off x="-1" y="-2"/>
            <a:ext cx="12192000" cy="6858001"/>
          </a:xfrm>
          <a:prstGeom prst="rect">
            <a:avLst/>
          </a:prstGeom>
        </p:spPr>
      </p:pic>
      <p:sp>
        <p:nvSpPr>
          <p:cNvPr id="16" name="Rectangle 15">
            <a:extLst>
              <a:ext uri="{FF2B5EF4-FFF2-40B4-BE49-F238E27FC236}">
                <a16:creationId xmlns:a16="http://schemas.microsoft.com/office/drawing/2014/main" id="{21170303-3429-4AF9-A081-8B503FCF3838}"/>
              </a:ext>
            </a:extLst>
          </p:cNvPr>
          <p:cNvSpPr/>
          <p:nvPr userDrawn="1"/>
        </p:nvSpPr>
        <p:spPr>
          <a:xfrm>
            <a:off x="0" y="0"/>
            <a:ext cx="12192000" cy="6857999"/>
          </a:xfrm>
          <a:prstGeom prst="rect">
            <a:avLst/>
          </a:prstGeom>
          <a:gradFill flip="none" rotWithShape="1">
            <a:gsLst>
              <a:gs pos="0">
                <a:schemeClr val="accent3">
                  <a:lumMod val="5000"/>
                  <a:lumOff val="95000"/>
                  <a:alpha val="80000"/>
                </a:schemeClr>
              </a:gs>
              <a:gs pos="66000">
                <a:schemeClr val="bg1">
                  <a:alpha val="67000"/>
                </a:schemeClr>
              </a:gs>
              <a:gs pos="89000">
                <a:schemeClr val="bg1">
                  <a:alpha val="60000"/>
                </a:schemeClr>
              </a:gs>
              <a:gs pos="100000">
                <a:schemeClr val="bg1">
                  <a:alpha val="4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n-lt"/>
              <a:ea typeface="+mn-ea"/>
              <a:cs typeface="+mn-cs"/>
            </a:endParaRPr>
          </a:p>
        </p:txBody>
      </p:sp>
    </p:spTree>
    <p:extLst>
      <p:ext uri="{BB962C8B-B14F-4D97-AF65-F5344CB8AC3E}">
        <p14:creationId xmlns:p14="http://schemas.microsoft.com/office/powerpoint/2010/main" val="1527568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551A12D0-B49B-44D6-8F8F-259BD729692A}"/>
              </a:ext>
            </a:extLst>
          </p:cNvPr>
          <p:cNvPicPr>
            <a:picLocks noChangeAspect="1"/>
          </p:cNvPicPr>
          <p:nvPr userDrawn="1"/>
        </p:nvPicPr>
        <p:blipFill rotWithShape="1">
          <a:blip r:embed="rId2" cstate="print">
            <a:duotone>
              <a:prstClr val="black"/>
              <a:schemeClr val="tx2">
                <a:tint val="45000"/>
                <a:satMod val="400000"/>
              </a:schemeClr>
            </a:duotone>
            <a:extLst>
              <a:ext uri="{28A0092B-C50C-407E-A947-70E740481C1C}">
                <a14:useLocalDpi xmlns:a14="http://schemas.microsoft.com/office/drawing/2010/main" val="0"/>
              </a:ext>
            </a:extLst>
          </a:blip>
          <a:srcRect t="7714" b="7911"/>
          <a:stretch/>
        </p:blipFill>
        <p:spPr>
          <a:xfrm>
            <a:off x="0" y="0"/>
            <a:ext cx="12192000" cy="6858000"/>
          </a:xfrm>
          <a:prstGeom prst="rect">
            <a:avLst/>
          </a:prstGeom>
        </p:spPr>
      </p:pic>
      <p:grpSp>
        <p:nvGrpSpPr>
          <p:cNvPr id="1026" name="Group 2"/>
          <p:cNvGrpSpPr>
            <a:grpSpLocks/>
          </p:cNvGrpSpPr>
          <p:nvPr userDrawn="1"/>
        </p:nvGrpSpPr>
        <p:grpSpPr bwMode="auto">
          <a:xfrm>
            <a:off x="0" y="6508472"/>
            <a:ext cx="12192000" cy="215962"/>
            <a:chOff x="798" y="2499"/>
            <a:chExt cx="10352" cy="454"/>
          </a:xfrm>
        </p:grpSpPr>
        <p:sp>
          <p:nvSpPr>
            <p:cNvPr id="1027" name="Rectangle 3"/>
            <p:cNvSpPr>
              <a:spLocks noChangeArrowheads="1"/>
            </p:cNvSpPr>
            <p:nvPr/>
          </p:nvSpPr>
          <p:spPr bwMode="auto">
            <a:xfrm>
              <a:off x="798" y="2499"/>
              <a:ext cx="5102" cy="454"/>
            </a:xfrm>
            <a:prstGeom prst="rect">
              <a:avLst/>
            </a:prstGeom>
            <a:solidFill>
              <a:srgbClr val="379F98"/>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028" name="Rectangle 4"/>
            <p:cNvSpPr>
              <a:spLocks noChangeArrowheads="1"/>
            </p:cNvSpPr>
            <p:nvPr/>
          </p:nvSpPr>
          <p:spPr bwMode="auto">
            <a:xfrm>
              <a:off x="6219" y="2499"/>
              <a:ext cx="2551" cy="454"/>
            </a:xfrm>
            <a:prstGeom prst="rect">
              <a:avLst/>
            </a:prstGeom>
            <a:solidFill>
              <a:srgbClr val="59C7BF"/>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029" name="Rectangle 5"/>
            <p:cNvSpPr>
              <a:spLocks noChangeArrowheads="1"/>
            </p:cNvSpPr>
            <p:nvPr/>
          </p:nvSpPr>
          <p:spPr bwMode="auto">
            <a:xfrm>
              <a:off x="8998" y="2499"/>
              <a:ext cx="1276" cy="454"/>
            </a:xfrm>
            <a:prstGeom prst="rect">
              <a:avLst/>
            </a:prstGeom>
            <a:solidFill>
              <a:srgbClr val="7FD3CD"/>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030" name="Rectangle 6"/>
            <p:cNvSpPr>
              <a:spLocks noChangeArrowheads="1"/>
            </p:cNvSpPr>
            <p:nvPr/>
          </p:nvSpPr>
          <p:spPr bwMode="auto">
            <a:xfrm>
              <a:off x="10455" y="2499"/>
              <a:ext cx="635" cy="454"/>
            </a:xfrm>
            <a:prstGeom prst="rect">
              <a:avLst/>
            </a:prstGeom>
            <a:solidFill>
              <a:srgbClr val="A1DFDB"/>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031" name="Rectangle 7"/>
            <p:cNvSpPr>
              <a:spLocks noChangeArrowheads="1"/>
            </p:cNvSpPr>
            <p:nvPr/>
          </p:nvSpPr>
          <p:spPr bwMode="auto">
            <a:xfrm>
              <a:off x="957" y="2499"/>
              <a:ext cx="5102" cy="454"/>
            </a:xfrm>
            <a:prstGeom prst="rect">
              <a:avLst/>
            </a:prstGeom>
            <a:solidFill>
              <a:srgbClr val="379F98">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032" name="Rectangle 8"/>
            <p:cNvSpPr>
              <a:spLocks noChangeArrowheads="1"/>
            </p:cNvSpPr>
            <p:nvPr/>
          </p:nvSpPr>
          <p:spPr bwMode="auto">
            <a:xfrm>
              <a:off x="6342" y="2499"/>
              <a:ext cx="2551" cy="454"/>
            </a:xfrm>
            <a:prstGeom prst="rect">
              <a:avLst/>
            </a:prstGeom>
            <a:solidFill>
              <a:srgbClr val="59C7BF">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033" name="Rectangle 9"/>
            <p:cNvSpPr>
              <a:spLocks noChangeArrowheads="1"/>
            </p:cNvSpPr>
            <p:nvPr/>
          </p:nvSpPr>
          <p:spPr bwMode="auto">
            <a:xfrm>
              <a:off x="9094" y="2499"/>
              <a:ext cx="1276" cy="454"/>
            </a:xfrm>
            <a:prstGeom prst="rect">
              <a:avLst/>
            </a:prstGeom>
            <a:solidFill>
              <a:srgbClr val="7FD3CD">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034" name="Rectangle 10"/>
            <p:cNvSpPr>
              <a:spLocks noChangeArrowheads="1"/>
            </p:cNvSpPr>
            <p:nvPr/>
          </p:nvSpPr>
          <p:spPr bwMode="auto">
            <a:xfrm>
              <a:off x="10515" y="2499"/>
              <a:ext cx="635" cy="454"/>
            </a:xfrm>
            <a:prstGeom prst="rect">
              <a:avLst/>
            </a:prstGeom>
            <a:solidFill>
              <a:srgbClr val="A1DFDB">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grpSp>
      <p:sp>
        <p:nvSpPr>
          <p:cNvPr id="2" name="Title 1"/>
          <p:cNvSpPr>
            <a:spLocks noGrp="1"/>
          </p:cNvSpPr>
          <p:nvPr>
            <p:ph type="title"/>
          </p:nvPr>
        </p:nvSpPr>
        <p:spPr>
          <a:xfrm>
            <a:off x="816000" y="828000"/>
            <a:ext cx="10560000" cy="1080000"/>
          </a:xfrm>
        </p:spPr>
        <p:txBody>
          <a:bodyPr/>
          <a:lstStyle>
            <a:lvl1pPr>
              <a:defRPr sz="3200">
                <a:latin typeface="Calibri" pitchFamily="34" charset="0"/>
              </a:defRPr>
            </a:lvl1pPr>
          </a:lstStyle>
          <a:p>
            <a:r>
              <a:rPr lang="en-US" dirty="0"/>
              <a:t>Click to edit Master title style</a:t>
            </a:r>
          </a:p>
        </p:txBody>
      </p:sp>
      <p:sp>
        <p:nvSpPr>
          <p:cNvPr id="3" name="Content Placeholder 2"/>
          <p:cNvSpPr>
            <a:spLocks noGrp="1"/>
          </p:cNvSpPr>
          <p:nvPr>
            <p:ph idx="1"/>
          </p:nvPr>
        </p:nvSpPr>
        <p:spPr>
          <a:xfrm>
            <a:off x="1248000" y="2160000"/>
            <a:ext cx="9600000" cy="3960000"/>
          </a:xfrm>
        </p:spPr>
        <p:txBody>
          <a:bodyPr/>
          <a:lstStyle>
            <a:lvl1pPr>
              <a:buFont typeface="Arial" pitchFamily="34" charset="0"/>
              <a:buChar char="•"/>
              <a:defRPr sz="2400">
                <a:latin typeface="Calibri" pitchFamily="34" charset="0"/>
              </a:defRPr>
            </a:lvl1pPr>
            <a:lvl2pPr>
              <a:buFont typeface="Calibri" pitchFamily="34" charset="0"/>
              <a:buChar char="‒"/>
              <a:defRPr sz="2000">
                <a:latin typeface="Calibri" pitchFamily="34" charset="0"/>
              </a:defRPr>
            </a:lvl2pPr>
            <a:lvl3pPr>
              <a:buFont typeface="Arial" pitchFamily="34" charset="0"/>
              <a:buChar char="•"/>
              <a:defRPr sz="1800">
                <a:latin typeface="Calibri" pitchFamily="34" charset="0"/>
              </a:defRPr>
            </a:lvl3pPr>
            <a:lvl4pPr>
              <a:buFont typeface="Calibri" pitchFamily="34" charset="0"/>
              <a:buChar char="‒"/>
              <a:defRPr sz="1600">
                <a:latin typeface="Calibri" pitchFamily="34" charset="0"/>
              </a:defRPr>
            </a:lvl4pPr>
            <a:lvl5pPr>
              <a:buFont typeface="Calibri" pitchFamily="34" charset="0"/>
              <a:buChar char="»"/>
              <a:defRPr sz="1600">
                <a:latin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Date Placeholder 3"/>
          <p:cNvSpPr>
            <a:spLocks noGrp="1"/>
          </p:cNvSpPr>
          <p:nvPr>
            <p:ph type="dt" sz="half" idx="10"/>
          </p:nvPr>
        </p:nvSpPr>
        <p:spPr>
          <a:xfrm>
            <a:off x="7296133" y="6423072"/>
            <a:ext cx="1728192" cy="365125"/>
          </a:xfrm>
        </p:spPr>
        <p:txBody>
          <a:bodyPr/>
          <a:lstStyle>
            <a:lvl1pPr>
              <a:defRPr>
                <a:solidFill>
                  <a:schemeClr val="bg1">
                    <a:lumMod val="95000"/>
                  </a:schemeClr>
                </a:solidFill>
              </a:defRPr>
            </a:lvl1pPr>
          </a:lstStyle>
          <a:p>
            <a:pPr>
              <a:defRPr/>
            </a:pPr>
            <a:fld id="{788F6477-2387-4BE7-9908-0BA93CE53BCE}" type="datetime4">
              <a:rPr lang="is-IS" smtClean="0"/>
              <a:t>22. júní 2020</a:t>
            </a:fld>
            <a:endParaRPr lang="en-US" dirty="0"/>
          </a:p>
        </p:txBody>
      </p:sp>
      <p:sp>
        <p:nvSpPr>
          <p:cNvPr id="14" name="Footer Placeholder 4"/>
          <p:cNvSpPr>
            <a:spLocks noGrp="1"/>
          </p:cNvSpPr>
          <p:nvPr>
            <p:ph type="ftr" sz="quarter" idx="11"/>
          </p:nvPr>
        </p:nvSpPr>
        <p:spPr>
          <a:xfrm>
            <a:off x="287355" y="6423072"/>
            <a:ext cx="5424603" cy="365125"/>
          </a:xfrm>
        </p:spPr>
        <p:txBody>
          <a:bodyPr/>
          <a:lstStyle>
            <a:lvl1pPr>
              <a:defRPr>
                <a:solidFill>
                  <a:schemeClr val="bg1">
                    <a:lumMod val="95000"/>
                  </a:schemeClr>
                </a:solidFill>
              </a:defRPr>
            </a:lvl1pPr>
          </a:lstStyle>
          <a:p>
            <a:pPr>
              <a:defRPr/>
            </a:pPr>
            <a:r>
              <a:rPr lang="en-US"/>
              <a:t>www.vatnaskil.is</a:t>
            </a:r>
            <a:endParaRPr lang="en-US" dirty="0"/>
          </a:p>
        </p:txBody>
      </p:sp>
      <p:sp>
        <p:nvSpPr>
          <p:cNvPr id="15" name="Slide Number Placeholder 5"/>
          <p:cNvSpPr>
            <a:spLocks noGrp="1"/>
          </p:cNvSpPr>
          <p:nvPr>
            <p:ph type="sldNum" sz="quarter" idx="12"/>
          </p:nvPr>
        </p:nvSpPr>
        <p:spPr>
          <a:xfrm>
            <a:off x="11026757" y="6423072"/>
            <a:ext cx="973899" cy="365125"/>
          </a:xfrm>
        </p:spPr>
        <p:txBody>
          <a:bodyPr/>
          <a:lstStyle>
            <a:lvl1pPr>
              <a:defRPr>
                <a:solidFill>
                  <a:schemeClr val="tx1">
                    <a:lumMod val="85000"/>
                    <a:lumOff val="15000"/>
                  </a:schemeClr>
                </a:solidFill>
              </a:defRPr>
            </a:lvl1pPr>
          </a:lstStyle>
          <a:p>
            <a:pPr>
              <a:defRPr/>
            </a:pPr>
            <a:fld id="{49E99A14-30D0-4C4D-9356-BEF7ED096DC4}" type="slidenum">
              <a:rPr lang="en-US" smtClean="0"/>
              <a:pPr>
                <a:defRPr/>
              </a:pPr>
              <a:t>‹#›</a:t>
            </a:fld>
            <a:endParaRPr lang="en-US" dirty="0"/>
          </a:p>
        </p:txBody>
      </p:sp>
      <p:pic>
        <p:nvPicPr>
          <p:cNvPr id="18" name="Picture 17" descr="L:\skyrslur\skyrslagerd\Vatnaskil_logo\Vatnaskil_isl-01.png">
            <a:extLst>
              <a:ext uri="{FF2B5EF4-FFF2-40B4-BE49-F238E27FC236}">
                <a16:creationId xmlns:a16="http://schemas.microsoft.com/office/drawing/2014/main" id="{BB2BED21-4DE4-4901-84CE-A0CD683005B3}"/>
              </a:ext>
            </a:extLst>
          </p:cNvPr>
          <p:cNvPicPr>
            <a:picLocks noChangeAspect="1"/>
          </p:cNvPicPr>
          <p:nvPr userDrawn="1"/>
        </p:nvPicPr>
        <p:blipFill>
          <a:blip r:embed="rId3" cstate="print">
            <a:biLevel thresh="25000"/>
            <a:extLst>
              <a:ext uri="{28A0092B-C50C-407E-A947-70E740481C1C}">
                <a14:useLocalDpi xmlns:a14="http://schemas.microsoft.com/office/drawing/2010/main" val="0"/>
              </a:ext>
            </a:extLst>
          </a:blip>
          <a:stretch>
            <a:fillRect/>
          </a:stretch>
        </p:blipFill>
        <p:spPr bwMode="auto">
          <a:xfrm>
            <a:off x="10286969" y="129429"/>
            <a:ext cx="1746655" cy="61994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49118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551A12D0-B49B-44D6-8F8F-259BD729692A}"/>
              </a:ext>
            </a:extLst>
          </p:cNvPr>
          <p:cNvPicPr>
            <a:picLocks noChangeAspect="1"/>
          </p:cNvPicPr>
          <p:nvPr userDrawn="1"/>
        </p:nvPicPr>
        <p:blipFill rotWithShape="1">
          <a:blip r:embed="rId2">
            <a:duotone>
              <a:prstClr val="black"/>
              <a:schemeClr val="tx2">
                <a:tint val="45000"/>
                <a:satMod val="400000"/>
              </a:schemeClr>
            </a:duotone>
            <a:extLst>
              <a:ext uri="{28A0092B-C50C-407E-A947-70E740481C1C}">
                <a14:useLocalDpi xmlns:a14="http://schemas.microsoft.com/office/drawing/2010/main" val="0"/>
              </a:ext>
            </a:extLst>
          </a:blip>
          <a:srcRect b="16482"/>
          <a:stretch/>
        </p:blipFill>
        <p:spPr>
          <a:xfrm>
            <a:off x="0" y="-20537"/>
            <a:ext cx="12192000" cy="6878537"/>
          </a:xfrm>
          <a:prstGeom prst="rect">
            <a:avLst/>
          </a:prstGeom>
        </p:spPr>
      </p:pic>
      <p:grpSp>
        <p:nvGrpSpPr>
          <p:cNvPr id="1026" name="Group 2"/>
          <p:cNvGrpSpPr>
            <a:grpSpLocks/>
          </p:cNvGrpSpPr>
          <p:nvPr userDrawn="1"/>
        </p:nvGrpSpPr>
        <p:grpSpPr bwMode="auto">
          <a:xfrm>
            <a:off x="0" y="6508472"/>
            <a:ext cx="12192000" cy="215962"/>
            <a:chOff x="798" y="2499"/>
            <a:chExt cx="10352" cy="454"/>
          </a:xfrm>
        </p:grpSpPr>
        <p:sp>
          <p:nvSpPr>
            <p:cNvPr id="1027" name="Rectangle 3"/>
            <p:cNvSpPr>
              <a:spLocks noChangeArrowheads="1"/>
            </p:cNvSpPr>
            <p:nvPr/>
          </p:nvSpPr>
          <p:spPr bwMode="auto">
            <a:xfrm>
              <a:off x="798" y="2499"/>
              <a:ext cx="5102" cy="454"/>
            </a:xfrm>
            <a:prstGeom prst="rect">
              <a:avLst/>
            </a:prstGeom>
            <a:solidFill>
              <a:srgbClr val="379F98"/>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028" name="Rectangle 4"/>
            <p:cNvSpPr>
              <a:spLocks noChangeArrowheads="1"/>
            </p:cNvSpPr>
            <p:nvPr/>
          </p:nvSpPr>
          <p:spPr bwMode="auto">
            <a:xfrm>
              <a:off x="6219" y="2499"/>
              <a:ext cx="2551" cy="454"/>
            </a:xfrm>
            <a:prstGeom prst="rect">
              <a:avLst/>
            </a:prstGeom>
            <a:solidFill>
              <a:srgbClr val="59C7BF"/>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029" name="Rectangle 5"/>
            <p:cNvSpPr>
              <a:spLocks noChangeArrowheads="1"/>
            </p:cNvSpPr>
            <p:nvPr/>
          </p:nvSpPr>
          <p:spPr bwMode="auto">
            <a:xfrm>
              <a:off x="8998" y="2499"/>
              <a:ext cx="1276" cy="454"/>
            </a:xfrm>
            <a:prstGeom prst="rect">
              <a:avLst/>
            </a:prstGeom>
            <a:solidFill>
              <a:srgbClr val="7FD3CD"/>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030" name="Rectangle 6"/>
            <p:cNvSpPr>
              <a:spLocks noChangeArrowheads="1"/>
            </p:cNvSpPr>
            <p:nvPr/>
          </p:nvSpPr>
          <p:spPr bwMode="auto">
            <a:xfrm>
              <a:off x="10455" y="2499"/>
              <a:ext cx="635" cy="454"/>
            </a:xfrm>
            <a:prstGeom prst="rect">
              <a:avLst/>
            </a:prstGeom>
            <a:solidFill>
              <a:srgbClr val="A1DFDB"/>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031" name="Rectangle 7"/>
            <p:cNvSpPr>
              <a:spLocks noChangeArrowheads="1"/>
            </p:cNvSpPr>
            <p:nvPr/>
          </p:nvSpPr>
          <p:spPr bwMode="auto">
            <a:xfrm>
              <a:off x="957" y="2499"/>
              <a:ext cx="5102" cy="454"/>
            </a:xfrm>
            <a:prstGeom prst="rect">
              <a:avLst/>
            </a:prstGeom>
            <a:solidFill>
              <a:srgbClr val="379F98">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032" name="Rectangle 8"/>
            <p:cNvSpPr>
              <a:spLocks noChangeArrowheads="1"/>
            </p:cNvSpPr>
            <p:nvPr/>
          </p:nvSpPr>
          <p:spPr bwMode="auto">
            <a:xfrm>
              <a:off x="6342" y="2499"/>
              <a:ext cx="2551" cy="454"/>
            </a:xfrm>
            <a:prstGeom prst="rect">
              <a:avLst/>
            </a:prstGeom>
            <a:solidFill>
              <a:srgbClr val="59C7BF">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033" name="Rectangle 9"/>
            <p:cNvSpPr>
              <a:spLocks noChangeArrowheads="1"/>
            </p:cNvSpPr>
            <p:nvPr/>
          </p:nvSpPr>
          <p:spPr bwMode="auto">
            <a:xfrm>
              <a:off x="9094" y="2499"/>
              <a:ext cx="1276" cy="454"/>
            </a:xfrm>
            <a:prstGeom prst="rect">
              <a:avLst/>
            </a:prstGeom>
            <a:solidFill>
              <a:srgbClr val="7FD3CD">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034" name="Rectangle 10"/>
            <p:cNvSpPr>
              <a:spLocks noChangeArrowheads="1"/>
            </p:cNvSpPr>
            <p:nvPr/>
          </p:nvSpPr>
          <p:spPr bwMode="auto">
            <a:xfrm>
              <a:off x="10515" y="2499"/>
              <a:ext cx="635" cy="454"/>
            </a:xfrm>
            <a:prstGeom prst="rect">
              <a:avLst/>
            </a:prstGeom>
            <a:solidFill>
              <a:srgbClr val="A1DFDB">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grpSp>
      <p:sp>
        <p:nvSpPr>
          <p:cNvPr id="2" name="Title 1"/>
          <p:cNvSpPr>
            <a:spLocks noGrp="1"/>
          </p:cNvSpPr>
          <p:nvPr>
            <p:ph type="title"/>
          </p:nvPr>
        </p:nvSpPr>
        <p:spPr>
          <a:xfrm>
            <a:off x="816000" y="828000"/>
            <a:ext cx="10560000" cy="1080000"/>
          </a:xfrm>
        </p:spPr>
        <p:txBody>
          <a:bodyPr/>
          <a:lstStyle>
            <a:lvl1pPr>
              <a:defRPr sz="3200">
                <a:latin typeface="Calibri" pitchFamily="34" charset="0"/>
              </a:defRPr>
            </a:lvl1pPr>
          </a:lstStyle>
          <a:p>
            <a:r>
              <a:rPr lang="en-US" dirty="0"/>
              <a:t>Click to edit Master title style</a:t>
            </a:r>
          </a:p>
        </p:txBody>
      </p:sp>
      <p:sp>
        <p:nvSpPr>
          <p:cNvPr id="3" name="Content Placeholder 2"/>
          <p:cNvSpPr>
            <a:spLocks noGrp="1"/>
          </p:cNvSpPr>
          <p:nvPr>
            <p:ph idx="1"/>
          </p:nvPr>
        </p:nvSpPr>
        <p:spPr>
          <a:xfrm>
            <a:off x="1248000" y="2160000"/>
            <a:ext cx="9600000" cy="3960000"/>
          </a:xfrm>
        </p:spPr>
        <p:txBody>
          <a:bodyPr/>
          <a:lstStyle>
            <a:lvl1pPr>
              <a:buFont typeface="Arial" pitchFamily="34" charset="0"/>
              <a:buChar char="•"/>
              <a:defRPr sz="2400">
                <a:latin typeface="Calibri" pitchFamily="34" charset="0"/>
              </a:defRPr>
            </a:lvl1pPr>
            <a:lvl2pPr>
              <a:buFont typeface="Calibri" pitchFamily="34" charset="0"/>
              <a:buChar char="‒"/>
              <a:defRPr sz="2000">
                <a:latin typeface="Calibri" pitchFamily="34" charset="0"/>
              </a:defRPr>
            </a:lvl2pPr>
            <a:lvl3pPr>
              <a:buFont typeface="Arial" pitchFamily="34" charset="0"/>
              <a:buChar char="•"/>
              <a:defRPr sz="1800">
                <a:latin typeface="Calibri" pitchFamily="34" charset="0"/>
              </a:defRPr>
            </a:lvl3pPr>
            <a:lvl4pPr>
              <a:buFont typeface="Calibri" pitchFamily="34" charset="0"/>
              <a:buChar char="‒"/>
              <a:defRPr sz="1600">
                <a:latin typeface="Calibri" pitchFamily="34" charset="0"/>
              </a:defRPr>
            </a:lvl4pPr>
            <a:lvl5pPr>
              <a:buFont typeface="Calibri" pitchFamily="34" charset="0"/>
              <a:buChar char="»"/>
              <a:defRPr sz="1600">
                <a:latin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Date Placeholder 3"/>
          <p:cNvSpPr>
            <a:spLocks noGrp="1"/>
          </p:cNvSpPr>
          <p:nvPr>
            <p:ph type="dt" sz="half" idx="10"/>
          </p:nvPr>
        </p:nvSpPr>
        <p:spPr>
          <a:xfrm>
            <a:off x="7296133" y="6423072"/>
            <a:ext cx="1728192" cy="365125"/>
          </a:xfrm>
        </p:spPr>
        <p:txBody>
          <a:bodyPr/>
          <a:lstStyle>
            <a:lvl1pPr>
              <a:defRPr>
                <a:solidFill>
                  <a:schemeClr val="bg1">
                    <a:lumMod val="95000"/>
                  </a:schemeClr>
                </a:solidFill>
              </a:defRPr>
            </a:lvl1pPr>
          </a:lstStyle>
          <a:p>
            <a:pPr>
              <a:defRPr/>
            </a:pPr>
            <a:fld id="{A90E3FB6-67D0-49B4-85F6-6D0E8E9EE5C7}" type="datetime4">
              <a:rPr lang="is-IS" smtClean="0"/>
              <a:t>22. júní 2020</a:t>
            </a:fld>
            <a:endParaRPr lang="en-US" dirty="0"/>
          </a:p>
        </p:txBody>
      </p:sp>
      <p:sp>
        <p:nvSpPr>
          <p:cNvPr id="14" name="Footer Placeholder 4"/>
          <p:cNvSpPr>
            <a:spLocks noGrp="1"/>
          </p:cNvSpPr>
          <p:nvPr>
            <p:ph type="ftr" sz="quarter" idx="11"/>
          </p:nvPr>
        </p:nvSpPr>
        <p:spPr>
          <a:xfrm>
            <a:off x="287355" y="6423072"/>
            <a:ext cx="5424603" cy="365125"/>
          </a:xfrm>
        </p:spPr>
        <p:txBody>
          <a:bodyPr/>
          <a:lstStyle>
            <a:lvl1pPr>
              <a:defRPr>
                <a:solidFill>
                  <a:schemeClr val="bg1">
                    <a:lumMod val="95000"/>
                  </a:schemeClr>
                </a:solidFill>
              </a:defRPr>
            </a:lvl1pPr>
          </a:lstStyle>
          <a:p>
            <a:pPr>
              <a:defRPr/>
            </a:pPr>
            <a:r>
              <a:rPr lang="en-US"/>
              <a:t>www.vatnaskil.is</a:t>
            </a:r>
            <a:endParaRPr lang="en-US" dirty="0"/>
          </a:p>
        </p:txBody>
      </p:sp>
      <p:sp>
        <p:nvSpPr>
          <p:cNvPr id="15" name="Slide Number Placeholder 5"/>
          <p:cNvSpPr>
            <a:spLocks noGrp="1"/>
          </p:cNvSpPr>
          <p:nvPr>
            <p:ph type="sldNum" sz="quarter" idx="12"/>
          </p:nvPr>
        </p:nvSpPr>
        <p:spPr>
          <a:xfrm>
            <a:off x="11026757" y="6423072"/>
            <a:ext cx="973899" cy="365125"/>
          </a:xfrm>
        </p:spPr>
        <p:txBody>
          <a:bodyPr/>
          <a:lstStyle>
            <a:lvl1pPr>
              <a:defRPr>
                <a:solidFill>
                  <a:schemeClr val="tx1">
                    <a:lumMod val="85000"/>
                    <a:lumOff val="15000"/>
                  </a:schemeClr>
                </a:solidFill>
              </a:defRPr>
            </a:lvl1pPr>
          </a:lstStyle>
          <a:p>
            <a:pPr>
              <a:defRPr/>
            </a:pPr>
            <a:fld id="{49E99A14-30D0-4C4D-9356-BEF7ED096DC4}" type="slidenum">
              <a:rPr lang="en-US" smtClean="0"/>
              <a:pPr>
                <a:defRPr/>
              </a:pPr>
              <a:t>‹#›</a:t>
            </a:fld>
            <a:endParaRPr lang="en-US" dirty="0"/>
          </a:p>
        </p:txBody>
      </p:sp>
      <p:pic>
        <p:nvPicPr>
          <p:cNvPr id="18" name="Picture 17" descr="L:\skyrslur\skyrslagerd\Vatnaskil_logo\Vatnaskil_isl-01.png">
            <a:extLst>
              <a:ext uri="{FF2B5EF4-FFF2-40B4-BE49-F238E27FC236}">
                <a16:creationId xmlns:a16="http://schemas.microsoft.com/office/drawing/2014/main" id="{941D9C9C-CDFF-4F87-A170-95B1449EB707}"/>
              </a:ext>
            </a:extLst>
          </p:cNvPr>
          <p:cNvPicPr>
            <a:picLocks noChangeAspect="1"/>
          </p:cNvPicPr>
          <p:nvPr userDrawn="1"/>
        </p:nvPicPr>
        <p:blipFill>
          <a:blip r:embed="rId3" cstate="print">
            <a:biLevel thresh="25000"/>
            <a:extLst>
              <a:ext uri="{28A0092B-C50C-407E-A947-70E740481C1C}">
                <a14:useLocalDpi xmlns:a14="http://schemas.microsoft.com/office/drawing/2010/main" val="0"/>
              </a:ext>
            </a:extLst>
          </a:blip>
          <a:stretch>
            <a:fillRect/>
          </a:stretch>
        </p:blipFill>
        <p:spPr bwMode="auto">
          <a:xfrm>
            <a:off x="238024" y="118060"/>
            <a:ext cx="1746655" cy="61994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98681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 Large list">
    <p:spTree>
      <p:nvGrpSpPr>
        <p:cNvPr id="1" name=""/>
        <p:cNvGrpSpPr/>
        <p:nvPr/>
      </p:nvGrpSpPr>
      <p:grpSpPr>
        <a:xfrm>
          <a:off x="0" y="0"/>
          <a:ext cx="0" cy="0"/>
          <a:chOff x="0" y="0"/>
          <a:chExt cx="0" cy="0"/>
        </a:xfrm>
      </p:grpSpPr>
      <p:sp>
        <p:nvSpPr>
          <p:cNvPr id="2" name="Title 1"/>
          <p:cNvSpPr>
            <a:spLocks noGrp="1"/>
          </p:cNvSpPr>
          <p:nvPr>
            <p:ph type="title"/>
          </p:nvPr>
        </p:nvSpPr>
        <p:spPr>
          <a:xfrm>
            <a:off x="816000" y="296652"/>
            <a:ext cx="10560000" cy="1080000"/>
          </a:xfrm>
        </p:spPr>
        <p:txBody>
          <a:bodyPr/>
          <a:lstStyle>
            <a:lvl1pPr>
              <a:defRPr sz="3200">
                <a:latin typeface="Calibri" pitchFamily="34" charset="0"/>
              </a:defRPr>
            </a:lvl1pPr>
          </a:lstStyle>
          <a:p>
            <a:r>
              <a:rPr lang="en-US" dirty="0"/>
              <a:t>Click to edit Master title style</a:t>
            </a:r>
          </a:p>
        </p:txBody>
      </p:sp>
      <p:sp>
        <p:nvSpPr>
          <p:cNvPr id="3" name="Content Placeholder 2"/>
          <p:cNvSpPr>
            <a:spLocks noGrp="1"/>
          </p:cNvSpPr>
          <p:nvPr>
            <p:ph idx="1"/>
          </p:nvPr>
        </p:nvSpPr>
        <p:spPr>
          <a:xfrm>
            <a:off x="1248000" y="1448780"/>
            <a:ext cx="9600000" cy="4896544"/>
          </a:xfrm>
        </p:spPr>
        <p:txBody>
          <a:bodyPr/>
          <a:lstStyle>
            <a:lvl1pPr>
              <a:buFont typeface="Arial" pitchFamily="34" charset="0"/>
              <a:buChar char="•"/>
              <a:defRPr sz="2000">
                <a:latin typeface="Calibri" pitchFamily="34" charset="0"/>
              </a:defRPr>
            </a:lvl1pPr>
            <a:lvl2pPr>
              <a:buFont typeface="Calibri" pitchFamily="34" charset="0"/>
              <a:buChar char="‒"/>
              <a:defRPr sz="1800">
                <a:latin typeface="Calibri" pitchFamily="34" charset="0"/>
              </a:defRPr>
            </a:lvl2pPr>
            <a:lvl3pPr>
              <a:buFont typeface="Arial" pitchFamily="34" charset="0"/>
              <a:buChar char="•"/>
              <a:defRPr sz="1600">
                <a:latin typeface="Calibri" pitchFamily="34" charset="0"/>
              </a:defRPr>
            </a:lvl3pPr>
            <a:lvl4pPr>
              <a:buFont typeface="Calibri" pitchFamily="34" charset="0"/>
              <a:buChar char="‒"/>
              <a:defRPr sz="1400">
                <a:latin typeface="Calibri" pitchFamily="34" charset="0"/>
              </a:defRPr>
            </a:lvl4pPr>
            <a:lvl5pPr>
              <a:buFont typeface="Calibri" pitchFamily="34" charset="0"/>
              <a:buChar char="»"/>
              <a:defRPr sz="1400">
                <a:latin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29" name="Group 2"/>
          <p:cNvGrpSpPr>
            <a:grpSpLocks/>
          </p:cNvGrpSpPr>
          <p:nvPr userDrawn="1"/>
        </p:nvGrpSpPr>
        <p:grpSpPr bwMode="auto">
          <a:xfrm>
            <a:off x="0" y="6508472"/>
            <a:ext cx="12192000" cy="215962"/>
            <a:chOff x="798" y="2499"/>
            <a:chExt cx="10352" cy="454"/>
          </a:xfrm>
        </p:grpSpPr>
        <p:sp>
          <p:nvSpPr>
            <p:cNvPr id="30" name="Rectangle 3"/>
            <p:cNvSpPr>
              <a:spLocks noChangeArrowheads="1"/>
            </p:cNvSpPr>
            <p:nvPr/>
          </p:nvSpPr>
          <p:spPr bwMode="auto">
            <a:xfrm>
              <a:off x="798" y="2499"/>
              <a:ext cx="5102" cy="454"/>
            </a:xfrm>
            <a:prstGeom prst="rect">
              <a:avLst/>
            </a:prstGeom>
            <a:solidFill>
              <a:srgbClr val="379F98"/>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1" name="Rectangle 4"/>
            <p:cNvSpPr>
              <a:spLocks noChangeArrowheads="1"/>
            </p:cNvSpPr>
            <p:nvPr/>
          </p:nvSpPr>
          <p:spPr bwMode="auto">
            <a:xfrm>
              <a:off x="6219" y="2499"/>
              <a:ext cx="2551" cy="454"/>
            </a:xfrm>
            <a:prstGeom prst="rect">
              <a:avLst/>
            </a:prstGeom>
            <a:solidFill>
              <a:srgbClr val="59C7BF"/>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2" name="Rectangle 5"/>
            <p:cNvSpPr>
              <a:spLocks noChangeArrowheads="1"/>
            </p:cNvSpPr>
            <p:nvPr/>
          </p:nvSpPr>
          <p:spPr bwMode="auto">
            <a:xfrm>
              <a:off x="8998" y="2499"/>
              <a:ext cx="1276" cy="454"/>
            </a:xfrm>
            <a:prstGeom prst="rect">
              <a:avLst/>
            </a:prstGeom>
            <a:solidFill>
              <a:srgbClr val="7FD3CD"/>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3" name="Rectangle 6"/>
            <p:cNvSpPr>
              <a:spLocks noChangeArrowheads="1"/>
            </p:cNvSpPr>
            <p:nvPr/>
          </p:nvSpPr>
          <p:spPr bwMode="auto">
            <a:xfrm>
              <a:off x="10455" y="2499"/>
              <a:ext cx="635" cy="454"/>
            </a:xfrm>
            <a:prstGeom prst="rect">
              <a:avLst/>
            </a:prstGeom>
            <a:solidFill>
              <a:srgbClr val="A1DFDB"/>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4" name="Rectangle 7"/>
            <p:cNvSpPr>
              <a:spLocks noChangeArrowheads="1"/>
            </p:cNvSpPr>
            <p:nvPr/>
          </p:nvSpPr>
          <p:spPr bwMode="auto">
            <a:xfrm>
              <a:off x="957" y="2499"/>
              <a:ext cx="5102" cy="454"/>
            </a:xfrm>
            <a:prstGeom prst="rect">
              <a:avLst/>
            </a:prstGeom>
            <a:solidFill>
              <a:srgbClr val="379F98">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5" name="Rectangle 8"/>
            <p:cNvSpPr>
              <a:spLocks noChangeArrowheads="1"/>
            </p:cNvSpPr>
            <p:nvPr/>
          </p:nvSpPr>
          <p:spPr bwMode="auto">
            <a:xfrm>
              <a:off x="6342" y="2499"/>
              <a:ext cx="2551" cy="454"/>
            </a:xfrm>
            <a:prstGeom prst="rect">
              <a:avLst/>
            </a:prstGeom>
            <a:solidFill>
              <a:srgbClr val="59C7BF">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6" name="Rectangle 9"/>
            <p:cNvSpPr>
              <a:spLocks noChangeArrowheads="1"/>
            </p:cNvSpPr>
            <p:nvPr/>
          </p:nvSpPr>
          <p:spPr bwMode="auto">
            <a:xfrm>
              <a:off x="9094" y="2499"/>
              <a:ext cx="1276" cy="454"/>
            </a:xfrm>
            <a:prstGeom prst="rect">
              <a:avLst/>
            </a:prstGeom>
            <a:solidFill>
              <a:srgbClr val="7FD3CD">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7" name="Rectangle 10"/>
            <p:cNvSpPr>
              <a:spLocks noChangeArrowheads="1"/>
            </p:cNvSpPr>
            <p:nvPr/>
          </p:nvSpPr>
          <p:spPr bwMode="auto">
            <a:xfrm>
              <a:off x="10515" y="2499"/>
              <a:ext cx="635" cy="454"/>
            </a:xfrm>
            <a:prstGeom prst="rect">
              <a:avLst/>
            </a:prstGeom>
            <a:solidFill>
              <a:srgbClr val="A1DFDB">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grpSp>
      <p:sp>
        <p:nvSpPr>
          <p:cNvPr id="38" name="Date Placeholder 3"/>
          <p:cNvSpPr>
            <a:spLocks noGrp="1"/>
          </p:cNvSpPr>
          <p:nvPr>
            <p:ph type="dt" sz="half" idx="10"/>
          </p:nvPr>
        </p:nvSpPr>
        <p:spPr>
          <a:xfrm>
            <a:off x="7296133" y="6423072"/>
            <a:ext cx="1728192" cy="365125"/>
          </a:xfrm>
        </p:spPr>
        <p:txBody>
          <a:bodyPr/>
          <a:lstStyle>
            <a:lvl1pPr>
              <a:defRPr>
                <a:solidFill>
                  <a:schemeClr val="bg1">
                    <a:lumMod val="95000"/>
                  </a:schemeClr>
                </a:solidFill>
              </a:defRPr>
            </a:lvl1pPr>
          </a:lstStyle>
          <a:p>
            <a:pPr>
              <a:defRPr/>
            </a:pPr>
            <a:fld id="{A2C95463-F70C-4E13-B44D-C60220E87CA2}" type="datetime4">
              <a:rPr lang="is-IS" smtClean="0"/>
              <a:t>22. júní 2020</a:t>
            </a:fld>
            <a:endParaRPr lang="en-US" dirty="0"/>
          </a:p>
        </p:txBody>
      </p:sp>
      <p:sp>
        <p:nvSpPr>
          <p:cNvPr id="39" name="Footer Placeholder 4"/>
          <p:cNvSpPr>
            <a:spLocks noGrp="1"/>
          </p:cNvSpPr>
          <p:nvPr>
            <p:ph type="ftr" sz="quarter" idx="11"/>
          </p:nvPr>
        </p:nvSpPr>
        <p:spPr>
          <a:xfrm>
            <a:off x="287355" y="6423072"/>
            <a:ext cx="5424603" cy="365125"/>
          </a:xfrm>
        </p:spPr>
        <p:txBody>
          <a:bodyPr/>
          <a:lstStyle>
            <a:lvl1pPr>
              <a:defRPr>
                <a:solidFill>
                  <a:schemeClr val="bg1">
                    <a:lumMod val="95000"/>
                  </a:schemeClr>
                </a:solidFill>
              </a:defRPr>
            </a:lvl1pPr>
          </a:lstStyle>
          <a:p>
            <a:pPr>
              <a:defRPr/>
            </a:pPr>
            <a:r>
              <a:rPr lang="en-US"/>
              <a:t>www.vatnaskil.is</a:t>
            </a:r>
            <a:endParaRPr lang="en-US" dirty="0"/>
          </a:p>
        </p:txBody>
      </p:sp>
      <p:sp>
        <p:nvSpPr>
          <p:cNvPr id="40" name="Slide Number Placeholder 5"/>
          <p:cNvSpPr>
            <a:spLocks noGrp="1"/>
          </p:cNvSpPr>
          <p:nvPr>
            <p:ph type="sldNum" sz="quarter" idx="12"/>
          </p:nvPr>
        </p:nvSpPr>
        <p:spPr>
          <a:xfrm>
            <a:off x="11026757" y="6423072"/>
            <a:ext cx="973899" cy="365125"/>
          </a:xfrm>
        </p:spPr>
        <p:txBody>
          <a:bodyPr/>
          <a:lstStyle>
            <a:lvl1pPr>
              <a:defRPr>
                <a:solidFill>
                  <a:schemeClr val="tx1">
                    <a:lumMod val="85000"/>
                    <a:lumOff val="15000"/>
                  </a:schemeClr>
                </a:solidFill>
              </a:defRPr>
            </a:lvl1pPr>
          </a:lstStyle>
          <a:p>
            <a:pPr>
              <a:defRPr/>
            </a:pPr>
            <a:fld id="{49E99A14-30D0-4C4D-9356-BEF7ED096DC4}" type="slidenum">
              <a:rPr lang="en-US" smtClean="0"/>
              <a:pPr>
                <a:defRPr/>
              </a:pPr>
              <a:t>‹#›</a:t>
            </a:fld>
            <a:endParaRPr lang="en-US" dirty="0"/>
          </a:p>
        </p:txBody>
      </p:sp>
      <p:pic>
        <p:nvPicPr>
          <p:cNvPr id="19" name="Picture 18" descr="A close up of a logo&#10;&#10;Description automatically generated">
            <a:extLst>
              <a:ext uri="{FF2B5EF4-FFF2-40B4-BE49-F238E27FC236}">
                <a16:creationId xmlns:a16="http://schemas.microsoft.com/office/drawing/2014/main" id="{542E309A-7BDF-4007-8145-9EEFE4BCB97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6969" y="129429"/>
            <a:ext cx="1746655" cy="621413"/>
          </a:xfrm>
          <a:prstGeom prst="rect">
            <a:avLst/>
          </a:prstGeom>
        </p:spPr>
      </p:pic>
    </p:spTree>
    <p:extLst>
      <p:ext uri="{BB962C8B-B14F-4D97-AF65-F5344CB8AC3E}">
        <p14:creationId xmlns:p14="http://schemas.microsoft.com/office/powerpoint/2010/main" val="1576637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 pictures on right">
    <p:spTree>
      <p:nvGrpSpPr>
        <p:cNvPr id="1" name=""/>
        <p:cNvGrpSpPr/>
        <p:nvPr/>
      </p:nvGrpSpPr>
      <p:grpSpPr>
        <a:xfrm>
          <a:off x="0" y="0"/>
          <a:ext cx="0" cy="0"/>
          <a:chOff x="0" y="0"/>
          <a:chExt cx="0" cy="0"/>
        </a:xfrm>
      </p:grpSpPr>
      <p:sp>
        <p:nvSpPr>
          <p:cNvPr id="2" name="Title 1"/>
          <p:cNvSpPr>
            <a:spLocks noGrp="1"/>
          </p:cNvSpPr>
          <p:nvPr>
            <p:ph type="title"/>
          </p:nvPr>
        </p:nvSpPr>
        <p:spPr>
          <a:xfrm>
            <a:off x="816000" y="828000"/>
            <a:ext cx="10560000" cy="1080000"/>
          </a:xfrm>
        </p:spPr>
        <p:txBody>
          <a:bodyPr/>
          <a:lstStyle>
            <a:lvl1pPr>
              <a:defRPr sz="3200">
                <a:latin typeface="Calibri" pitchFamily="34" charset="0"/>
              </a:defRPr>
            </a:lvl1pPr>
          </a:lstStyle>
          <a:p>
            <a:r>
              <a:rPr lang="en-US" dirty="0"/>
              <a:t>Click to edit Master title style</a:t>
            </a:r>
          </a:p>
        </p:txBody>
      </p:sp>
      <p:sp>
        <p:nvSpPr>
          <p:cNvPr id="3" name="Content Placeholder 2"/>
          <p:cNvSpPr>
            <a:spLocks noGrp="1"/>
          </p:cNvSpPr>
          <p:nvPr>
            <p:ph idx="1"/>
          </p:nvPr>
        </p:nvSpPr>
        <p:spPr>
          <a:xfrm>
            <a:off x="1248000" y="2160000"/>
            <a:ext cx="7680000" cy="3960000"/>
          </a:xfrm>
        </p:spPr>
        <p:txBody>
          <a:bodyPr/>
          <a:lstStyle>
            <a:lvl1pPr>
              <a:buFont typeface="Arial" pitchFamily="34" charset="0"/>
              <a:buChar char="•"/>
              <a:defRPr sz="2400">
                <a:latin typeface="Calibri" pitchFamily="34" charset="0"/>
              </a:defRPr>
            </a:lvl1pPr>
            <a:lvl2pPr>
              <a:buFont typeface="Calibri" pitchFamily="34" charset="0"/>
              <a:buChar char="‒"/>
              <a:defRPr sz="2000">
                <a:latin typeface="Calibri" pitchFamily="34" charset="0"/>
              </a:defRPr>
            </a:lvl2pPr>
            <a:lvl3pPr>
              <a:buFont typeface="Arial" pitchFamily="34" charset="0"/>
              <a:buChar char="•"/>
              <a:defRPr sz="1800">
                <a:latin typeface="Calibri" pitchFamily="34" charset="0"/>
              </a:defRPr>
            </a:lvl3pPr>
            <a:lvl4pPr>
              <a:buFont typeface="Calibri" pitchFamily="34" charset="0"/>
              <a:buChar char="‒"/>
              <a:defRPr sz="1600">
                <a:latin typeface="Calibri" pitchFamily="34" charset="0"/>
              </a:defRPr>
            </a:lvl4pPr>
            <a:lvl5pPr>
              <a:buFont typeface="Calibri" pitchFamily="34" charset="0"/>
              <a:buChar char="»"/>
              <a:defRPr sz="1600">
                <a:latin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29" name="Group 2"/>
          <p:cNvGrpSpPr>
            <a:grpSpLocks/>
          </p:cNvGrpSpPr>
          <p:nvPr userDrawn="1"/>
        </p:nvGrpSpPr>
        <p:grpSpPr bwMode="auto">
          <a:xfrm>
            <a:off x="0" y="6508472"/>
            <a:ext cx="12192000" cy="215962"/>
            <a:chOff x="798" y="2499"/>
            <a:chExt cx="10352" cy="454"/>
          </a:xfrm>
        </p:grpSpPr>
        <p:sp>
          <p:nvSpPr>
            <p:cNvPr id="30" name="Rectangle 3"/>
            <p:cNvSpPr>
              <a:spLocks noChangeArrowheads="1"/>
            </p:cNvSpPr>
            <p:nvPr/>
          </p:nvSpPr>
          <p:spPr bwMode="auto">
            <a:xfrm>
              <a:off x="798" y="2499"/>
              <a:ext cx="5102" cy="454"/>
            </a:xfrm>
            <a:prstGeom prst="rect">
              <a:avLst/>
            </a:prstGeom>
            <a:solidFill>
              <a:srgbClr val="379F98"/>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1" name="Rectangle 4"/>
            <p:cNvSpPr>
              <a:spLocks noChangeArrowheads="1"/>
            </p:cNvSpPr>
            <p:nvPr/>
          </p:nvSpPr>
          <p:spPr bwMode="auto">
            <a:xfrm>
              <a:off x="6219" y="2499"/>
              <a:ext cx="2551" cy="454"/>
            </a:xfrm>
            <a:prstGeom prst="rect">
              <a:avLst/>
            </a:prstGeom>
            <a:solidFill>
              <a:srgbClr val="59C7BF"/>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2" name="Rectangle 5"/>
            <p:cNvSpPr>
              <a:spLocks noChangeArrowheads="1"/>
            </p:cNvSpPr>
            <p:nvPr/>
          </p:nvSpPr>
          <p:spPr bwMode="auto">
            <a:xfrm>
              <a:off x="8998" y="2499"/>
              <a:ext cx="1276" cy="454"/>
            </a:xfrm>
            <a:prstGeom prst="rect">
              <a:avLst/>
            </a:prstGeom>
            <a:solidFill>
              <a:srgbClr val="7FD3CD"/>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3" name="Rectangle 6"/>
            <p:cNvSpPr>
              <a:spLocks noChangeArrowheads="1"/>
            </p:cNvSpPr>
            <p:nvPr/>
          </p:nvSpPr>
          <p:spPr bwMode="auto">
            <a:xfrm>
              <a:off x="10455" y="2499"/>
              <a:ext cx="635" cy="454"/>
            </a:xfrm>
            <a:prstGeom prst="rect">
              <a:avLst/>
            </a:prstGeom>
            <a:solidFill>
              <a:srgbClr val="A1DFDB"/>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4" name="Rectangle 7"/>
            <p:cNvSpPr>
              <a:spLocks noChangeArrowheads="1"/>
            </p:cNvSpPr>
            <p:nvPr/>
          </p:nvSpPr>
          <p:spPr bwMode="auto">
            <a:xfrm>
              <a:off x="957" y="2499"/>
              <a:ext cx="5102" cy="454"/>
            </a:xfrm>
            <a:prstGeom prst="rect">
              <a:avLst/>
            </a:prstGeom>
            <a:solidFill>
              <a:srgbClr val="379F98">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5" name="Rectangle 8"/>
            <p:cNvSpPr>
              <a:spLocks noChangeArrowheads="1"/>
            </p:cNvSpPr>
            <p:nvPr/>
          </p:nvSpPr>
          <p:spPr bwMode="auto">
            <a:xfrm>
              <a:off x="6342" y="2499"/>
              <a:ext cx="2551" cy="454"/>
            </a:xfrm>
            <a:prstGeom prst="rect">
              <a:avLst/>
            </a:prstGeom>
            <a:solidFill>
              <a:srgbClr val="59C7BF">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6" name="Rectangle 9"/>
            <p:cNvSpPr>
              <a:spLocks noChangeArrowheads="1"/>
            </p:cNvSpPr>
            <p:nvPr/>
          </p:nvSpPr>
          <p:spPr bwMode="auto">
            <a:xfrm>
              <a:off x="9094" y="2499"/>
              <a:ext cx="1276" cy="454"/>
            </a:xfrm>
            <a:prstGeom prst="rect">
              <a:avLst/>
            </a:prstGeom>
            <a:solidFill>
              <a:srgbClr val="7FD3CD">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7" name="Rectangle 10"/>
            <p:cNvSpPr>
              <a:spLocks noChangeArrowheads="1"/>
            </p:cNvSpPr>
            <p:nvPr/>
          </p:nvSpPr>
          <p:spPr bwMode="auto">
            <a:xfrm>
              <a:off x="10515" y="2499"/>
              <a:ext cx="635" cy="454"/>
            </a:xfrm>
            <a:prstGeom prst="rect">
              <a:avLst/>
            </a:prstGeom>
            <a:solidFill>
              <a:srgbClr val="A1DFDB">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grpSp>
      <p:sp>
        <p:nvSpPr>
          <p:cNvPr id="38" name="Date Placeholder 3"/>
          <p:cNvSpPr>
            <a:spLocks noGrp="1"/>
          </p:cNvSpPr>
          <p:nvPr>
            <p:ph type="dt" sz="half" idx="10"/>
          </p:nvPr>
        </p:nvSpPr>
        <p:spPr>
          <a:xfrm>
            <a:off x="7296133" y="6423072"/>
            <a:ext cx="1728192" cy="365125"/>
          </a:xfrm>
        </p:spPr>
        <p:txBody>
          <a:bodyPr/>
          <a:lstStyle>
            <a:lvl1pPr>
              <a:defRPr>
                <a:solidFill>
                  <a:schemeClr val="bg1">
                    <a:lumMod val="95000"/>
                  </a:schemeClr>
                </a:solidFill>
              </a:defRPr>
            </a:lvl1pPr>
          </a:lstStyle>
          <a:p>
            <a:pPr>
              <a:defRPr/>
            </a:pPr>
            <a:fld id="{6D15BB5C-F7DC-4CEC-B7B1-B1D9E0CD8E89}" type="datetime4">
              <a:rPr lang="is-IS" smtClean="0"/>
              <a:t>22. júní 2020</a:t>
            </a:fld>
            <a:endParaRPr lang="en-US" dirty="0"/>
          </a:p>
        </p:txBody>
      </p:sp>
      <p:sp>
        <p:nvSpPr>
          <p:cNvPr id="39" name="Footer Placeholder 4"/>
          <p:cNvSpPr>
            <a:spLocks noGrp="1"/>
          </p:cNvSpPr>
          <p:nvPr>
            <p:ph type="ftr" sz="quarter" idx="11"/>
          </p:nvPr>
        </p:nvSpPr>
        <p:spPr>
          <a:xfrm>
            <a:off x="287355" y="6423072"/>
            <a:ext cx="5424603" cy="365125"/>
          </a:xfrm>
        </p:spPr>
        <p:txBody>
          <a:bodyPr/>
          <a:lstStyle>
            <a:lvl1pPr>
              <a:defRPr>
                <a:solidFill>
                  <a:schemeClr val="bg1">
                    <a:lumMod val="95000"/>
                  </a:schemeClr>
                </a:solidFill>
              </a:defRPr>
            </a:lvl1pPr>
          </a:lstStyle>
          <a:p>
            <a:pPr>
              <a:defRPr/>
            </a:pPr>
            <a:r>
              <a:rPr lang="en-US"/>
              <a:t>www.vatnaskil.is</a:t>
            </a:r>
            <a:endParaRPr lang="en-US" dirty="0"/>
          </a:p>
        </p:txBody>
      </p:sp>
      <p:sp>
        <p:nvSpPr>
          <p:cNvPr id="40" name="Slide Number Placeholder 5"/>
          <p:cNvSpPr>
            <a:spLocks noGrp="1"/>
          </p:cNvSpPr>
          <p:nvPr>
            <p:ph type="sldNum" sz="quarter" idx="12"/>
          </p:nvPr>
        </p:nvSpPr>
        <p:spPr>
          <a:xfrm>
            <a:off x="11026757" y="6423072"/>
            <a:ext cx="973899" cy="365125"/>
          </a:xfrm>
        </p:spPr>
        <p:txBody>
          <a:bodyPr/>
          <a:lstStyle>
            <a:lvl1pPr>
              <a:defRPr>
                <a:solidFill>
                  <a:schemeClr val="tx1">
                    <a:lumMod val="85000"/>
                    <a:lumOff val="15000"/>
                  </a:schemeClr>
                </a:solidFill>
              </a:defRPr>
            </a:lvl1pPr>
          </a:lstStyle>
          <a:p>
            <a:pPr>
              <a:defRPr/>
            </a:pPr>
            <a:fld id="{49E99A14-30D0-4C4D-9356-BEF7ED096DC4}" type="slidenum">
              <a:rPr lang="en-US" smtClean="0"/>
              <a:pPr>
                <a:defRPr/>
              </a:pPr>
              <a:t>‹#›</a:t>
            </a:fld>
            <a:endParaRPr lang="en-US" dirty="0"/>
          </a:p>
        </p:txBody>
      </p:sp>
      <p:pic>
        <p:nvPicPr>
          <p:cNvPr id="18" name="Picture 17" descr="A close up of a logo&#10;&#10;Description automatically generated">
            <a:extLst>
              <a:ext uri="{FF2B5EF4-FFF2-40B4-BE49-F238E27FC236}">
                <a16:creationId xmlns:a16="http://schemas.microsoft.com/office/drawing/2014/main" id="{3FC11778-00AE-4A8E-AE3E-DE4EB7282A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6969" y="129429"/>
            <a:ext cx="1746655" cy="621413"/>
          </a:xfrm>
          <a:prstGeom prst="rect">
            <a:avLst/>
          </a:prstGeom>
        </p:spPr>
      </p:pic>
    </p:spTree>
    <p:extLst>
      <p:ext uri="{BB962C8B-B14F-4D97-AF65-F5344CB8AC3E}">
        <p14:creationId xmlns:p14="http://schemas.microsoft.com/office/powerpoint/2010/main" val="1952896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pictures on right (Large)">
    <p:spTree>
      <p:nvGrpSpPr>
        <p:cNvPr id="1" name=""/>
        <p:cNvGrpSpPr/>
        <p:nvPr/>
      </p:nvGrpSpPr>
      <p:grpSpPr>
        <a:xfrm>
          <a:off x="0" y="0"/>
          <a:ext cx="0" cy="0"/>
          <a:chOff x="0" y="0"/>
          <a:chExt cx="0" cy="0"/>
        </a:xfrm>
      </p:grpSpPr>
      <p:sp>
        <p:nvSpPr>
          <p:cNvPr id="2" name="Title 1"/>
          <p:cNvSpPr>
            <a:spLocks noGrp="1"/>
          </p:cNvSpPr>
          <p:nvPr>
            <p:ph type="title"/>
          </p:nvPr>
        </p:nvSpPr>
        <p:spPr>
          <a:xfrm>
            <a:off x="816000" y="828000"/>
            <a:ext cx="10560000" cy="1080000"/>
          </a:xfrm>
        </p:spPr>
        <p:txBody>
          <a:bodyPr/>
          <a:lstStyle>
            <a:lvl1pPr>
              <a:defRPr sz="3200">
                <a:latin typeface="Calibri" pitchFamily="34" charset="0"/>
              </a:defRPr>
            </a:lvl1pPr>
          </a:lstStyle>
          <a:p>
            <a:r>
              <a:rPr lang="en-US" dirty="0"/>
              <a:t>Click to edit Master title style</a:t>
            </a:r>
          </a:p>
        </p:txBody>
      </p:sp>
      <p:sp>
        <p:nvSpPr>
          <p:cNvPr id="3" name="Content Placeholder 2"/>
          <p:cNvSpPr>
            <a:spLocks noGrp="1"/>
          </p:cNvSpPr>
          <p:nvPr>
            <p:ph idx="1"/>
          </p:nvPr>
        </p:nvSpPr>
        <p:spPr>
          <a:xfrm>
            <a:off x="1248000" y="2160000"/>
            <a:ext cx="6240000" cy="3960000"/>
          </a:xfrm>
        </p:spPr>
        <p:txBody>
          <a:bodyPr/>
          <a:lstStyle>
            <a:lvl1pPr>
              <a:buFont typeface="Arial" pitchFamily="34" charset="0"/>
              <a:buChar char="•"/>
              <a:defRPr sz="2400">
                <a:latin typeface="Calibri" pitchFamily="34" charset="0"/>
              </a:defRPr>
            </a:lvl1pPr>
            <a:lvl2pPr>
              <a:buFont typeface="Calibri" pitchFamily="34" charset="0"/>
              <a:buChar char="‒"/>
              <a:defRPr sz="2000">
                <a:latin typeface="Calibri" pitchFamily="34" charset="0"/>
              </a:defRPr>
            </a:lvl2pPr>
            <a:lvl3pPr>
              <a:buFont typeface="Arial" pitchFamily="34" charset="0"/>
              <a:buChar char="•"/>
              <a:defRPr sz="1800">
                <a:latin typeface="Calibri" pitchFamily="34" charset="0"/>
              </a:defRPr>
            </a:lvl3pPr>
            <a:lvl4pPr>
              <a:buFont typeface="Calibri" pitchFamily="34" charset="0"/>
              <a:buChar char="‒"/>
              <a:defRPr sz="1600">
                <a:latin typeface="Calibri" pitchFamily="34" charset="0"/>
              </a:defRPr>
            </a:lvl4pPr>
            <a:lvl5pPr>
              <a:buFont typeface="Calibri" pitchFamily="34" charset="0"/>
              <a:buChar char="»"/>
              <a:defRPr sz="1600">
                <a:latin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7" name="Group 2"/>
          <p:cNvGrpSpPr>
            <a:grpSpLocks/>
          </p:cNvGrpSpPr>
          <p:nvPr userDrawn="1"/>
        </p:nvGrpSpPr>
        <p:grpSpPr bwMode="auto">
          <a:xfrm>
            <a:off x="0" y="6508472"/>
            <a:ext cx="12192000" cy="215962"/>
            <a:chOff x="798" y="2499"/>
            <a:chExt cx="10352" cy="454"/>
          </a:xfrm>
        </p:grpSpPr>
        <p:sp>
          <p:nvSpPr>
            <p:cNvPr id="18" name="Rectangle 3"/>
            <p:cNvSpPr>
              <a:spLocks noChangeArrowheads="1"/>
            </p:cNvSpPr>
            <p:nvPr/>
          </p:nvSpPr>
          <p:spPr bwMode="auto">
            <a:xfrm>
              <a:off x="798" y="2499"/>
              <a:ext cx="5102" cy="454"/>
            </a:xfrm>
            <a:prstGeom prst="rect">
              <a:avLst/>
            </a:prstGeom>
            <a:solidFill>
              <a:srgbClr val="379F98"/>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9" name="Rectangle 4"/>
            <p:cNvSpPr>
              <a:spLocks noChangeArrowheads="1"/>
            </p:cNvSpPr>
            <p:nvPr/>
          </p:nvSpPr>
          <p:spPr bwMode="auto">
            <a:xfrm>
              <a:off x="6219" y="2499"/>
              <a:ext cx="2551" cy="454"/>
            </a:xfrm>
            <a:prstGeom prst="rect">
              <a:avLst/>
            </a:prstGeom>
            <a:solidFill>
              <a:srgbClr val="59C7BF"/>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0" name="Rectangle 5"/>
            <p:cNvSpPr>
              <a:spLocks noChangeArrowheads="1"/>
            </p:cNvSpPr>
            <p:nvPr/>
          </p:nvSpPr>
          <p:spPr bwMode="auto">
            <a:xfrm>
              <a:off x="8998" y="2499"/>
              <a:ext cx="1276" cy="454"/>
            </a:xfrm>
            <a:prstGeom prst="rect">
              <a:avLst/>
            </a:prstGeom>
            <a:solidFill>
              <a:srgbClr val="7FD3CD"/>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1" name="Rectangle 6"/>
            <p:cNvSpPr>
              <a:spLocks noChangeArrowheads="1"/>
            </p:cNvSpPr>
            <p:nvPr/>
          </p:nvSpPr>
          <p:spPr bwMode="auto">
            <a:xfrm>
              <a:off x="10455" y="2499"/>
              <a:ext cx="635" cy="454"/>
            </a:xfrm>
            <a:prstGeom prst="rect">
              <a:avLst/>
            </a:prstGeom>
            <a:solidFill>
              <a:srgbClr val="A1DFDB"/>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2" name="Rectangle 7"/>
            <p:cNvSpPr>
              <a:spLocks noChangeArrowheads="1"/>
            </p:cNvSpPr>
            <p:nvPr/>
          </p:nvSpPr>
          <p:spPr bwMode="auto">
            <a:xfrm>
              <a:off x="957" y="2499"/>
              <a:ext cx="5102" cy="454"/>
            </a:xfrm>
            <a:prstGeom prst="rect">
              <a:avLst/>
            </a:prstGeom>
            <a:solidFill>
              <a:srgbClr val="379F98">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3" name="Rectangle 8"/>
            <p:cNvSpPr>
              <a:spLocks noChangeArrowheads="1"/>
            </p:cNvSpPr>
            <p:nvPr/>
          </p:nvSpPr>
          <p:spPr bwMode="auto">
            <a:xfrm>
              <a:off x="6342" y="2499"/>
              <a:ext cx="2551" cy="454"/>
            </a:xfrm>
            <a:prstGeom prst="rect">
              <a:avLst/>
            </a:prstGeom>
            <a:solidFill>
              <a:srgbClr val="59C7BF">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4" name="Rectangle 9"/>
            <p:cNvSpPr>
              <a:spLocks noChangeArrowheads="1"/>
            </p:cNvSpPr>
            <p:nvPr/>
          </p:nvSpPr>
          <p:spPr bwMode="auto">
            <a:xfrm>
              <a:off x="9094" y="2499"/>
              <a:ext cx="1276" cy="454"/>
            </a:xfrm>
            <a:prstGeom prst="rect">
              <a:avLst/>
            </a:prstGeom>
            <a:solidFill>
              <a:srgbClr val="7FD3CD">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5" name="Rectangle 10"/>
            <p:cNvSpPr>
              <a:spLocks noChangeArrowheads="1"/>
            </p:cNvSpPr>
            <p:nvPr/>
          </p:nvSpPr>
          <p:spPr bwMode="auto">
            <a:xfrm>
              <a:off x="10515" y="2499"/>
              <a:ext cx="635" cy="454"/>
            </a:xfrm>
            <a:prstGeom prst="rect">
              <a:avLst/>
            </a:prstGeom>
            <a:solidFill>
              <a:srgbClr val="A1DFDB">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grpSp>
      <p:sp>
        <p:nvSpPr>
          <p:cNvPr id="26" name="Date Placeholder 3"/>
          <p:cNvSpPr>
            <a:spLocks noGrp="1"/>
          </p:cNvSpPr>
          <p:nvPr>
            <p:ph type="dt" sz="half" idx="10"/>
          </p:nvPr>
        </p:nvSpPr>
        <p:spPr>
          <a:xfrm>
            <a:off x="7296133" y="6423072"/>
            <a:ext cx="1728192" cy="365125"/>
          </a:xfrm>
        </p:spPr>
        <p:txBody>
          <a:bodyPr/>
          <a:lstStyle>
            <a:lvl1pPr>
              <a:defRPr>
                <a:solidFill>
                  <a:schemeClr val="bg1">
                    <a:lumMod val="95000"/>
                  </a:schemeClr>
                </a:solidFill>
              </a:defRPr>
            </a:lvl1pPr>
          </a:lstStyle>
          <a:p>
            <a:pPr>
              <a:defRPr/>
            </a:pPr>
            <a:fld id="{992115D4-689C-413E-9DB2-F2440EEA29D7}" type="datetime4">
              <a:rPr lang="is-IS" smtClean="0"/>
              <a:t>22. júní 2020</a:t>
            </a:fld>
            <a:endParaRPr lang="en-US" dirty="0"/>
          </a:p>
        </p:txBody>
      </p:sp>
      <p:sp>
        <p:nvSpPr>
          <p:cNvPr id="27" name="Footer Placeholder 4"/>
          <p:cNvSpPr>
            <a:spLocks noGrp="1"/>
          </p:cNvSpPr>
          <p:nvPr>
            <p:ph type="ftr" sz="quarter" idx="11"/>
          </p:nvPr>
        </p:nvSpPr>
        <p:spPr>
          <a:xfrm>
            <a:off x="287355" y="6423072"/>
            <a:ext cx="5424603" cy="365125"/>
          </a:xfrm>
        </p:spPr>
        <p:txBody>
          <a:bodyPr/>
          <a:lstStyle>
            <a:lvl1pPr>
              <a:defRPr>
                <a:solidFill>
                  <a:schemeClr val="bg1">
                    <a:lumMod val="95000"/>
                  </a:schemeClr>
                </a:solidFill>
              </a:defRPr>
            </a:lvl1pPr>
          </a:lstStyle>
          <a:p>
            <a:pPr>
              <a:defRPr/>
            </a:pPr>
            <a:r>
              <a:rPr lang="en-US"/>
              <a:t>www.vatnaskil.is</a:t>
            </a:r>
            <a:endParaRPr lang="en-US" dirty="0"/>
          </a:p>
        </p:txBody>
      </p:sp>
      <p:sp>
        <p:nvSpPr>
          <p:cNvPr id="28" name="Slide Number Placeholder 5"/>
          <p:cNvSpPr>
            <a:spLocks noGrp="1"/>
          </p:cNvSpPr>
          <p:nvPr>
            <p:ph type="sldNum" sz="quarter" idx="12"/>
          </p:nvPr>
        </p:nvSpPr>
        <p:spPr>
          <a:xfrm>
            <a:off x="11026757" y="6423072"/>
            <a:ext cx="973899" cy="365125"/>
          </a:xfrm>
        </p:spPr>
        <p:txBody>
          <a:bodyPr/>
          <a:lstStyle>
            <a:lvl1pPr>
              <a:defRPr>
                <a:solidFill>
                  <a:schemeClr val="tx1">
                    <a:lumMod val="85000"/>
                    <a:lumOff val="15000"/>
                  </a:schemeClr>
                </a:solidFill>
              </a:defRPr>
            </a:lvl1pPr>
          </a:lstStyle>
          <a:p>
            <a:pPr>
              <a:defRPr/>
            </a:pPr>
            <a:fld id="{49E99A14-30D0-4C4D-9356-BEF7ED096DC4}" type="slidenum">
              <a:rPr lang="en-US" smtClean="0"/>
              <a:pPr>
                <a:defRPr/>
              </a:pPr>
              <a:t>‹#›</a:t>
            </a:fld>
            <a:endParaRPr lang="en-US" dirty="0"/>
          </a:p>
        </p:txBody>
      </p:sp>
      <p:pic>
        <p:nvPicPr>
          <p:cNvPr id="29" name="Picture 28" descr="A close up of a logo&#10;&#10;Description automatically generated">
            <a:extLst>
              <a:ext uri="{FF2B5EF4-FFF2-40B4-BE49-F238E27FC236}">
                <a16:creationId xmlns:a16="http://schemas.microsoft.com/office/drawing/2014/main" id="{74FC9C40-D38C-4791-83F8-209BA50A43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6969" y="129429"/>
            <a:ext cx="1746655" cy="621413"/>
          </a:xfrm>
          <a:prstGeom prst="rect">
            <a:avLst/>
          </a:prstGeom>
        </p:spPr>
      </p:pic>
    </p:spTree>
    <p:extLst>
      <p:ext uri="{BB962C8B-B14F-4D97-AF65-F5344CB8AC3E}">
        <p14:creationId xmlns:p14="http://schemas.microsoft.com/office/powerpoint/2010/main" val="2592970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14" name="Group 2"/>
          <p:cNvGrpSpPr>
            <a:grpSpLocks/>
          </p:cNvGrpSpPr>
          <p:nvPr userDrawn="1"/>
        </p:nvGrpSpPr>
        <p:grpSpPr bwMode="auto">
          <a:xfrm>
            <a:off x="0" y="6508472"/>
            <a:ext cx="12192000" cy="215962"/>
            <a:chOff x="798" y="2499"/>
            <a:chExt cx="10352" cy="454"/>
          </a:xfrm>
        </p:grpSpPr>
        <p:sp>
          <p:nvSpPr>
            <p:cNvPr id="15" name="Rectangle 3"/>
            <p:cNvSpPr>
              <a:spLocks noChangeArrowheads="1"/>
            </p:cNvSpPr>
            <p:nvPr/>
          </p:nvSpPr>
          <p:spPr bwMode="auto">
            <a:xfrm>
              <a:off x="798" y="2499"/>
              <a:ext cx="5102" cy="454"/>
            </a:xfrm>
            <a:prstGeom prst="rect">
              <a:avLst/>
            </a:prstGeom>
            <a:solidFill>
              <a:srgbClr val="379F98"/>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6" name="Rectangle 4"/>
            <p:cNvSpPr>
              <a:spLocks noChangeArrowheads="1"/>
            </p:cNvSpPr>
            <p:nvPr/>
          </p:nvSpPr>
          <p:spPr bwMode="auto">
            <a:xfrm>
              <a:off x="6219" y="2499"/>
              <a:ext cx="2551" cy="454"/>
            </a:xfrm>
            <a:prstGeom prst="rect">
              <a:avLst/>
            </a:prstGeom>
            <a:solidFill>
              <a:srgbClr val="59C7BF"/>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7" name="Rectangle 5"/>
            <p:cNvSpPr>
              <a:spLocks noChangeArrowheads="1"/>
            </p:cNvSpPr>
            <p:nvPr/>
          </p:nvSpPr>
          <p:spPr bwMode="auto">
            <a:xfrm>
              <a:off x="8998" y="2499"/>
              <a:ext cx="1276" cy="454"/>
            </a:xfrm>
            <a:prstGeom prst="rect">
              <a:avLst/>
            </a:prstGeom>
            <a:solidFill>
              <a:srgbClr val="7FD3CD"/>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8" name="Rectangle 6"/>
            <p:cNvSpPr>
              <a:spLocks noChangeArrowheads="1"/>
            </p:cNvSpPr>
            <p:nvPr/>
          </p:nvSpPr>
          <p:spPr bwMode="auto">
            <a:xfrm>
              <a:off x="10455" y="2499"/>
              <a:ext cx="635" cy="454"/>
            </a:xfrm>
            <a:prstGeom prst="rect">
              <a:avLst/>
            </a:prstGeom>
            <a:solidFill>
              <a:srgbClr val="A1DFDB"/>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19" name="Rectangle 7"/>
            <p:cNvSpPr>
              <a:spLocks noChangeArrowheads="1"/>
            </p:cNvSpPr>
            <p:nvPr/>
          </p:nvSpPr>
          <p:spPr bwMode="auto">
            <a:xfrm>
              <a:off x="957" y="2499"/>
              <a:ext cx="5102" cy="454"/>
            </a:xfrm>
            <a:prstGeom prst="rect">
              <a:avLst/>
            </a:prstGeom>
            <a:solidFill>
              <a:srgbClr val="379F98">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0" name="Rectangle 8"/>
            <p:cNvSpPr>
              <a:spLocks noChangeArrowheads="1"/>
            </p:cNvSpPr>
            <p:nvPr/>
          </p:nvSpPr>
          <p:spPr bwMode="auto">
            <a:xfrm>
              <a:off x="6342" y="2499"/>
              <a:ext cx="2551" cy="454"/>
            </a:xfrm>
            <a:prstGeom prst="rect">
              <a:avLst/>
            </a:prstGeom>
            <a:solidFill>
              <a:srgbClr val="59C7BF">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1" name="Rectangle 9"/>
            <p:cNvSpPr>
              <a:spLocks noChangeArrowheads="1"/>
            </p:cNvSpPr>
            <p:nvPr/>
          </p:nvSpPr>
          <p:spPr bwMode="auto">
            <a:xfrm>
              <a:off x="9094" y="2499"/>
              <a:ext cx="1276" cy="454"/>
            </a:xfrm>
            <a:prstGeom prst="rect">
              <a:avLst/>
            </a:prstGeom>
            <a:solidFill>
              <a:srgbClr val="7FD3CD">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2" name="Rectangle 10"/>
            <p:cNvSpPr>
              <a:spLocks noChangeArrowheads="1"/>
            </p:cNvSpPr>
            <p:nvPr/>
          </p:nvSpPr>
          <p:spPr bwMode="auto">
            <a:xfrm>
              <a:off x="10515" y="2499"/>
              <a:ext cx="635" cy="454"/>
            </a:xfrm>
            <a:prstGeom prst="rect">
              <a:avLst/>
            </a:prstGeom>
            <a:solidFill>
              <a:srgbClr val="A1DFDB">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grpSp>
      <p:sp>
        <p:nvSpPr>
          <p:cNvPr id="23" name="Date Placeholder 3"/>
          <p:cNvSpPr>
            <a:spLocks noGrp="1"/>
          </p:cNvSpPr>
          <p:nvPr>
            <p:ph type="dt" sz="half" idx="10"/>
          </p:nvPr>
        </p:nvSpPr>
        <p:spPr>
          <a:xfrm>
            <a:off x="7296133" y="6423072"/>
            <a:ext cx="1728192" cy="365125"/>
          </a:xfrm>
        </p:spPr>
        <p:txBody>
          <a:bodyPr/>
          <a:lstStyle>
            <a:lvl1pPr>
              <a:defRPr>
                <a:solidFill>
                  <a:schemeClr val="bg1">
                    <a:lumMod val="95000"/>
                  </a:schemeClr>
                </a:solidFill>
              </a:defRPr>
            </a:lvl1pPr>
          </a:lstStyle>
          <a:p>
            <a:pPr>
              <a:defRPr/>
            </a:pPr>
            <a:fld id="{2BA61CF8-E018-493A-853A-EC6271288A3C}" type="datetime4">
              <a:rPr lang="is-IS" smtClean="0"/>
              <a:t>22. júní 2020</a:t>
            </a:fld>
            <a:endParaRPr lang="en-US" dirty="0"/>
          </a:p>
        </p:txBody>
      </p:sp>
      <p:sp>
        <p:nvSpPr>
          <p:cNvPr id="24" name="Footer Placeholder 4"/>
          <p:cNvSpPr>
            <a:spLocks noGrp="1"/>
          </p:cNvSpPr>
          <p:nvPr>
            <p:ph type="ftr" sz="quarter" idx="11"/>
          </p:nvPr>
        </p:nvSpPr>
        <p:spPr>
          <a:xfrm>
            <a:off x="287355" y="6423072"/>
            <a:ext cx="5424603" cy="365125"/>
          </a:xfrm>
        </p:spPr>
        <p:txBody>
          <a:bodyPr/>
          <a:lstStyle>
            <a:lvl1pPr>
              <a:defRPr>
                <a:solidFill>
                  <a:schemeClr val="bg1">
                    <a:lumMod val="95000"/>
                  </a:schemeClr>
                </a:solidFill>
              </a:defRPr>
            </a:lvl1pPr>
          </a:lstStyle>
          <a:p>
            <a:pPr>
              <a:defRPr/>
            </a:pPr>
            <a:r>
              <a:rPr lang="en-US"/>
              <a:t>www.vatnaskil.is</a:t>
            </a:r>
            <a:endParaRPr lang="en-US" dirty="0"/>
          </a:p>
        </p:txBody>
      </p:sp>
      <p:sp>
        <p:nvSpPr>
          <p:cNvPr id="25" name="Slide Number Placeholder 5"/>
          <p:cNvSpPr>
            <a:spLocks noGrp="1"/>
          </p:cNvSpPr>
          <p:nvPr>
            <p:ph type="sldNum" sz="quarter" idx="12"/>
          </p:nvPr>
        </p:nvSpPr>
        <p:spPr>
          <a:xfrm>
            <a:off x="11026757" y="6423072"/>
            <a:ext cx="973899" cy="365125"/>
          </a:xfrm>
        </p:spPr>
        <p:txBody>
          <a:bodyPr/>
          <a:lstStyle>
            <a:lvl1pPr>
              <a:defRPr>
                <a:solidFill>
                  <a:schemeClr val="tx1">
                    <a:lumMod val="85000"/>
                    <a:lumOff val="15000"/>
                  </a:schemeClr>
                </a:solidFill>
              </a:defRPr>
            </a:lvl1pPr>
          </a:lstStyle>
          <a:p>
            <a:pPr>
              <a:defRPr/>
            </a:pPr>
            <a:fld id="{49E99A14-30D0-4C4D-9356-BEF7ED096DC4}" type="slidenum">
              <a:rPr lang="en-US" smtClean="0"/>
              <a:pPr>
                <a:defRPr/>
              </a:pPr>
              <a:t>‹#›</a:t>
            </a:fld>
            <a:endParaRPr lang="en-US" dirty="0"/>
          </a:p>
        </p:txBody>
      </p:sp>
      <p:pic>
        <p:nvPicPr>
          <p:cNvPr id="26" name="Picture 25" descr="A close up of a logo&#10;&#10;Description automatically generated">
            <a:extLst>
              <a:ext uri="{FF2B5EF4-FFF2-40B4-BE49-F238E27FC236}">
                <a16:creationId xmlns:a16="http://schemas.microsoft.com/office/drawing/2014/main" id="{BB0C7CB1-3D6E-4D44-BFAD-E9CEFA201A9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6969" y="129429"/>
            <a:ext cx="1746655" cy="621413"/>
          </a:xfrm>
          <a:prstGeom prst="rect">
            <a:avLst/>
          </a:prstGeom>
        </p:spPr>
      </p:pic>
    </p:spTree>
    <p:extLst>
      <p:ext uri="{BB962C8B-B14F-4D97-AF65-F5344CB8AC3E}">
        <p14:creationId xmlns:p14="http://schemas.microsoft.com/office/powerpoint/2010/main" val="3536179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248000" y="2160000"/>
            <a:ext cx="4320000" cy="3960000"/>
          </a:xfrm>
        </p:spPr>
        <p:txBody>
          <a:bodyPr/>
          <a:lstStyle>
            <a:lvl1pPr>
              <a:defRPr sz="2400">
                <a:latin typeface="Calibri" pitchFamily="34" charset="0"/>
              </a:defRPr>
            </a:lvl1pPr>
            <a:lvl2pPr>
              <a:defRPr sz="2000">
                <a:latin typeface="Calibri" pitchFamily="34" charset="0"/>
              </a:defRPr>
            </a:lvl2pPr>
            <a:lvl3pPr>
              <a:defRPr sz="1800">
                <a:latin typeface="Calibri" pitchFamily="34" charset="0"/>
              </a:defRPr>
            </a:lvl3pPr>
            <a:lvl4pPr>
              <a:defRPr sz="1600">
                <a:latin typeface="Calibri" pitchFamily="34" charset="0"/>
              </a:defRPr>
            </a:lvl4pPr>
            <a:lvl5pPr>
              <a:defRPr sz="1600">
                <a:latin typeface="Calibri"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480000" y="2160000"/>
            <a:ext cx="4320000" cy="3960000"/>
          </a:xfrm>
        </p:spPr>
        <p:txBody>
          <a:bodyPr/>
          <a:lstStyle>
            <a:lvl1pPr>
              <a:defRPr sz="2400">
                <a:latin typeface="Calibri" pitchFamily="34" charset="0"/>
              </a:defRPr>
            </a:lvl1pPr>
            <a:lvl2pPr>
              <a:defRPr sz="2000">
                <a:latin typeface="Calibri" pitchFamily="34" charset="0"/>
              </a:defRPr>
            </a:lvl2pPr>
            <a:lvl3pPr>
              <a:defRPr sz="1800">
                <a:latin typeface="Calibri" pitchFamily="34" charset="0"/>
              </a:defRPr>
            </a:lvl3pPr>
            <a:lvl4pPr>
              <a:defRPr sz="1600">
                <a:latin typeface="Calibri" pitchFamily="34" charset="0"/>
              </a:defRPr>
            </a:lvl4pPr>
            <a:lvl5pPr>
              <a:defRPr sz="1600">
                <a:latin typeface="Calibri"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itle 1"/>
          <p:cNvSpPr>
            <a:spLocks noGrp="1"/>
          </p:cNvSpPr>
          <p:nvPr>
            <p:ph type="title"/>
          </p:nvPr>
        </p:nvSpPr>
        <p:spPr>
          <a:xfrm>
            <a:off x="816000" y="828000"/>
            <a:ext cx="10560000" cy="1080000"/>
          </a:xfrm>
        </p:spPr>
        <p:txBody>
          <a:bodyPr/>
          <a:lstStyle>
            <a:lvl1pPr>
              <a:defRPr sz="3200">
                <a:latin typeface="Calibri" pitchFamily="34" charset="0"/>
              </a:defRPr>
            </a:lvl1pPr>
          </a:lstStyle>
          <a:p>
            <a:r>
              <a:rPr lang="en-US" dirty="0"/>
              <a:t>Click to edit Master title style</a:t>
            </a:r>
          </a:p>
        </p:txBody>
      </p:sp>
      <p:grpSp>
        <p:nvGrpSpPr>
          <p:cNvPr id="19" name="Group 2"/>
          <p:cNvGrpSpPr>
            <a:grpSpLocks/>
          </p:cNvGrpSpPr>
          <p:nvPr userDrawn="1"/>
        </p:nvGrpSpPr>
        <p:grpSpPr bwMode="auto">
          <a:xfrm>
            <a:off x="0" y="6508472"/>
            <a:ext cx="12192000" cy="215962"/>
            <a:chOff x="798" y="2499"/>
            <a:chExt cx="10352" cy="454"/>
          </a:xfrm>
        </p:grpSpPr>
        <p:sp>
          <p:nvSpPr>
            <p:cNvPr id="20" name="Rectangle 3"/>
            <p:cNvSpPr>
              <a:spLocks noChangeArrowheads="1"/>
            </p:cNvSpPr>
            <p:nvPr/>
          </p:nvSpPr>
          <p:spPr bwMode="auto">
            <a:xfrm>
              <a:off x="798" y="2499"/>
              <a:ext cx="5102" cy="454"/>
            </a:xfrm>
            <a:prstGeom prst="rect">
              <a:avLst/>
            </a:prstGeom>
            <a:solidFill>
              <a:srgbClr val="379F98"/>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1" name="Rectangle 4"/>
            <p:cNvSpPr>
              <a:spLocks noChangeArrowheads="1"/>
            </p:cNvSpPr>
            <p:nvPr/>
          </p:nvSpPr>
          <p:spPr bwMode="auto">
            <a:xfrm>
              <a:off x="6219" y="2499"/>
              <a:ext cx="2551" cy="454"/>
            </a:xfrm>
            <a:prstGeom prst="rect">
              <a:avLst/>
            </a:prstGeom>
            <a:solidFill>
              <a:srgbClr val="59C7BF"/>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2" name="Rectangle 5"/>
            <p:cNvSpPr>
              <a:spLocks noChangeArrowheads="1"/>
            </p:cNvSpPr>
            <p:nvPr/>
          </p:nvSpPr>
          <p:spPr bwMode="auto">
            <a:xfrm>
              <a:off x="8998" y="2499"/>
              <a:ext cx="1276" cy="454"/>
            </a:xfrm>
            <a:prstGeom prst="rect">
              <a:avLst/>
            </a:prstGeom>
            <a:solidFill>
              <a:srgbClr val="7FD3CD"/>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3" name="Rectangle 6"/>
            <p:cNvSpPr>
              <a:spLocks noChangeArrowheads="1"/>
            </p:cNvSpPr>
            <p:nvPr/>
          </p:nvSpPr>
          <p:spPr bwMode="auto">
            <a:xfrm>
              <a:off x="10455" y="2499"/>
              <a:ext cx="635" cy="454"/>
            </a:xfrm>
            <a:prstGeom prst="rect">
              <a:avLst/>
            </a:prstGeom>
            <a:solidFill>
              <a:srgbClr val="A1DFDB"/>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4" name="Rectangle 7"/>
            <p:cNvSpPr>
              <a:spLocks noChangeArrowheads="1"/>
            </p:cNvSpPr>
            <p:nvPr/>
          </p:nvSpPr>
          <p:spPr bwMode="auto">
            <a:xfrm>
              <a:off x="957" y="2499"/>
              <a:ext cx="5102" cy="454"/>
            </a:xfrm>
            <a:prstGeom prst="rect">
              <a:avLst/>
            </a:prstGeom>
            <a:solidFill>
              <a:srgbClr val="379F98">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5" name="Rectangle 8"/>
            <p:cNvSpPr>
              <a:spLocks noChangeArrowheads="1"/>
            </p:cNvSpPr>
            <p:nvPr/>
          </p:nvSpPr>
          <p:spPr bwMode="auto">
            <a:xfrm>
              <a:off x="6342" y="2499"/>
              <a:ext cx="2551" cy="454"/>
            </a:xfrm>
            <a:prstGeom prst="rect">
              <a:avLst/>
            </a:prstGeom>
            <a:solidFill>
              <a:srgbClr val="59C7BF">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6" name="Rectangle 9"/>
            <p:cNvSpPr>
              <a:spLocks noChangeArrowheads="1"/>
            </p:cNvSpPr>
            <p:nvPr/>
          </p:nvSpPr>
          <p:spPr bwMode="auto">
            <a:xfrm>
              <a:off x="9094" y="2499"/>
              <a:ext cx="1276" cy="454"/>
            </a:xfrm>
            <a:prstGeom prst="rect">
              <a:avLst/>
            </a:prstGeom>
            <a:solidFill>
              <a:srgbClr val="7FD3CD">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7" name="Rectangle 10"/>
            <p:cNvSpPr>
              <a:spLocks noChangeArrowheads="1"/>
            </p:cNvSpPr>
            <p:nvPr/>
          </p:nvSpPr>
          <p:spPr bwMode="auto">
            <a:xfrm>
              <a:off x="10515" y="2499"/>
              <a:ext cx="635" cy="454"/>
            </a:xfrm>
            <a:prstGeom prst="rect">
              <a:avLst/>
            </a:prstGeom>
            <a:solidFill>
              <a:srgbClr val="A1DFDB">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grpSp>
      <p:sp>
        <p:nvSpPr>
          <p:cNvPr id="38" name="Date Placeholder 3"/>
          <p:cNvSpPr>
            <a:spLocks noGrp="1"/>
          </p:cNvSpPr>
          <p:nvPr>
            <p:ph type="dt" sz="half" idx="10"/>
          </p:nvPr>
        </p:nvSpPr>
        <p:spPr>
          <a:xfrm>
            <a:off x="7296133" y="6423072"/>
            <a:ext cx="1824203" cy="365125"/>
          </a:xfrm>
        </p:spPr>
        <p:txBody>
          <a:bodyPr/>
          <a:lstStyle>
            <a:lvl1pPr>
              <a:defRPr>
                <a:solidFill>
                  <a:schemeClr val="bg1">
                    <a:lumMod val="95000"/>
                  </a:schemeClr>
                </a:solidFill>
              </a:defRPr>
            </a:lvl1pPr>
          </a:lstStyle>
          <a:p>
            <a:pPr>
              <a:defRPr/>
            </a:pPr>
            <a:fld id="{2D827FDD-C7CA-4F90-865C-0E9C5A260258}" type="datetime4">
              <a:rPr lang="is-IS" smtClean="0"/>
              <a:t>22. júní 2020</a:t>
            </a:fld>
            <a:endParaRPr lang="en-US" dirty="0"/>
          </a:p>
        </p:txBody>
      </p:sp>
      <p:sp>
        <p:nvSpPr>
          <p:cNvPr id="39" name="Footer Placeholder 4"/>
          <p:cNvSpPr>
            <a:spLocks noGrp="1"/>
          </p:cNvSpPr>
          <p:nvPr>
            <p:ph type="ftr" sz="quarter" idx="11"/>
          </p:nvPr>
        </p:nvSpPr>
        <p:spPr>
          <a:xfrm>
            <a:off x="287355" y="6423072"/>
            <a:ext cx="5424603" cy="365125"/>
          </a:xfrm>
        </p:spPr>
        <p:txBody>
          <a:bodyPr/>
          <a:lstStyle>
            <a:lvl1pPr>
              <a:defRPr>
                <a:solidFill>
                  <a:schemeClr val="bg1">
                    <a:lumMod val="95000"/>
                  </a:schemeClr>
                </a:solidFill>
              </a:defRPr>
            </a:lvl1pPr>
          </a:lstStyle>
          <a:p>
            <a:pPr>
              <a:defRPr/>
            </a:pPr>
            <a:r>
              <a:rPr lang="en-US"/>
              <a:t>www.vatnaskil.is</a:t>
            </a:r>
            <a:endParaRPr lang="en-US" dirty="0"/>
          </a:p>
        </p:txBody>
      </p:sp>
      <p:sp>
        <p:nvSpPr>
          <p:cNvPr id="40" name="Slide Number Placeholder 5"/>
          <p:cNvSpPr>
            <a:spLocks noGrp="1"/>
          </p:cNvSpPr>
          <p:nvPr>
            <p:ph type="sldNum" sz="quarter" idx="12"/>
          </p:nvPr>
        </p:nvSpPr>
        <p:spPr>
          <a:xfrm>
            <a:off x="11026757" y="6423072"/>
            <a:ext cx="973899" cy="365125"/>
          </a:xfrm>
        </p:spPr>
        <p:txBody>
          <a:bodyPr/>
          <a:lstStyle>
            <a:lvl1pPr>
              <a:defRPr>
                <a:solidFill>
                  <a:schemeClr val="tx1">
                    <a:lumMod val="85000"/>
                    <a:lumOff val="15000"/>
                  </a:schemeClr>
                </a:solidFill>
              </a:defRPr>
            </a:lvl1pPr>
          </a:lstStyle>
          <a:p>
            <a:pPr>
              <a:defRPr/>
            </a:pPr>
            <a:fld id="{49E99A14-30D0-4C4D-9356-BEF7ED096DC4}" type="slidenum">
              <a:rPr lang="en-US" smtClean="0"/>
              <a:pPr>
                <a:defRPr/>
              </a:pPr>
              <a:t>‹#›</a:t>
            </a:fld>
            <a:endParaRPr lang="en-US" dirty="0"/>
          </a:p>
        </p:txBody>
      </p:sp>
      <p:pic>
        <p:nvPicPr>
          <p:cNvPr id="24" name="Picture 23" descr="A close up of a logo&#10;&#10;Description automatically generated">
            <a:extLst>
              <a:ext uri="{FF2B5EF4-FFF2-40B4-BE49-F238E27FC236}">
                <a16:creationId xmlns:a16="http://schemas.microsoft.com/office/drawing/2014/main" id="{0A79E24D-0DBC-4E02-B0D3-32AD5860CA8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6969" y="129429"/>
            <a:ext cx="1746655" cy="621413"/>
          </a:xfrm>
          <a:prstGeom prst="rect">
            <a:avLst/>
          </a:prstGeom>
        </p:spPr>
      </p:pic>
    </p:spTree>
    <p:extLst>
      <p:ext uri="{BB962C8B-B14F-4D97-AF65-F5344CB8AC3E}">
        <p14:creationId xmlns:p14="http://schemas.microsoft.com/office/powerpoint/2010/main" val="3006675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347759"/>
            <a:ext cx="5386917" cy="639762"/>
          </a:xfrm>
        </p:spPr>
        <p:txBody>
          <a:bodyPr anchor="b"/>
          <a:lstStyle>
            <a:lvl1pPr marL="0" indent="0">
              <a:buNone/>
              <a:defRPr sz="2400" b="1">
                <a:latin typeface="Calibri"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a:t>
            </a:r>
          </a:p>
        </p:txBody>
      </p:sp>
      <p:sp>
        <p:nvSpPr>
          <p:cNvPr id="4" name="Content Placeholder 3"/>
          <p:cNvSpPr>
            <a:spLocks noGrp="1"/>
          </p:cNvSpPr>
          <p:nvPr>
            <p:ph sz="half" idx="2"/>
          </p:nvPr>
        </p:nvSpPr>
        <p:spPr>
          <a:xfrm>
            <a:off x="609600" y="1987520"/>
            <a:ext cx="5386917" cy="4070416"/>
          </a:xfrm>
        </p:spPr>
        <p:txBody>
          <a:bodyPr/>
          <a:lstStyle>
            <a:lvl1pPr>
              <a:defRPr sz="2400">
                <a:latin typeface="Calibri" pitchFamily="34" charset="0"/>
              </a:defRPr>
            </a:lvl1pPr>
            <a:lvl2pPr>
              <a:defRPr sz="2000">
                <a:latin typeface="Calibri" pitchFamily="34" charset="0"/>
              </a:defRPr>
            </a:lvl2pPr>
            <a:lvl3pPr>
              <a:defRPr sz="1800">
                <a:latin typeface="Calibri" pitchFamily="34" charset="0"/>
              </a:defRPr>
            </a:lvl3pPr>
            <a:lvl4pPr>
              <a:defRPr sz="1600">
                <a:latin typeface="Calibri" pitchFamily="34" charset="0"/>
              </a:defRPr>
            </a:lvl4pPr>
            <a:lvl5pPr>
              <a:defRPr sz="1600">
                <a:latin typeface="Calibri"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8" y="1347759"/>
            <a:ext cx="5389033" cy="639762"/>
          </a:xfrm>
        </p:spPr>
        <p:txBody>
          <a:bodyPr anchor="b"/>
          <a:lstStyle>
            <a:lvl1pPr marL="0" indent="0">
              <a:buNone/>
              <a:defRPr sz="2400" b="1">
                <a:latin typeface="Calibri"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a:t>
            </a:r>
          </a:p>
        </p:txBody>
      </p:sp>
      <p:sp>
        <p:nvSpPr>
          <p:cNvPr id="6" name="Content Placeholder 5"/>
          <p:cNvSpPr>
            <a:spLocks noGrp="1"/>
          </p:cNvSpPr>
          <p:nvPr>
            <p:ph sz="quarter" idx="4"/>
          </p:nvPr>
        </p:nvSpPr>
        <p:spPr>
          <a:xfrm>
            <a:off x="6193368" y="1987520"/>
            <a:ext cx="5389033" cy="4070416"/>
          </a:xfrm>
        </p:spPr>
        <p:txBody>
          <a:bodyPr/>
          <a:lstStyle>
            <a:lvl1pPr>
              <a:defRPr sz="2400">
                <a:latin typeface="Calibri" pitchFamily="34" charset="0"/>
              </a:defRPr>
            </a:lvl1pPr>
            <a:lvl2pPr>
              <a:defRPr sz="2000">
                <a:latin typeface="Calibri" pitchFamily="34" charset="0"/>
              </a:defRPr>
            </a:lvl2pPr>
            <a:lvl3pPr>
              <a:defRPr sz="1800">
                <a:latin typeface="Calibri" pitchFamily="34" charset="0"/>
              </a:defRPr>
            </a:lvl3pPr>
            <a:lvl4pPr>
              <a:defRPr sz="1600">
                <a:latin typeface="Calibri" pitchFamily="34" charset="0"/>
              </a:defRPr>
            </a:lvl4pPr>
            <a:lvl5pPr>
              <a:defRPr sz="1600">
                <a:latin typeface="Calibri"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itle 1"/>
          <p:cNvSpPr>
            <a:spLocks noGrp="1"/>
          </p:cNvSpPr>
          <p:nvPr>
            <p:ph type="title"/>
          </p:nvPr>
        </p:nvSpPr>
        <p:spPr>
          <a:xfrm>
            <a:off x="546025" y="142831"/>
            <a:ext cx="11021560" cy="1058839"/>
          </a:xfrm>
        </p:spPr>
        <p:txBody>
          <a:bodyPr/>
          <a:lstStyle>
            <a:lvl1pPr>
              <a:defRPr sz="3200">
                <a:latin typeface="Calibri" pitchFamily="34" charset="0"/>
              </a:defRPr>
            </a:lvl1pPr>
          </a:lstStyle>
          <a:p>
            <a:r>
              <a:rPr lang="en-US" dirty="0"/>
              <a:t>Click to edit Master title style</a:t>
            </a:r>
          </a:p>
        </p:txBody>
      </p:sp>
      <p:grpSp>
        <p:nvGrpSpPr>
          <p:cNvPr id="19" name="Group 2"/>
          <p:cNvGrpSpPr>
            <a:grpSpLocks/>
          </p:cNvGrpSpPr>
          <p:nvPr userDrawn="1"/>
        </p:nvGrpSpPr>
        <p:grpSpPr bwMode="auto">
          <a:xfrm>
            <a:off x="0" y="6508472"/>
            <a:ext cx="12192000" cy="215962"/>
            <a:chOff x="798" y="2499"/>
            <a:chExt cx="10352" cy="454"/>
          </a:xfrm>
        </p:grpSpPr>
        <p:sp>
          <p:nvSpPr>
            <p:cNvPr id="20" name="Rectangle 3"/>
            <p:cNvSpPr>
              <a:spLocks noChangeArrowheads="1"/>
            </p:cNvSpPr>
            <p:nvPr/>
          </p:nvSpPr>
          <p:spPr bwMode="auto">
            <a:xfrm>
              <a:off x="798" y="2499"/>
              <a:ext cx="5102" cy="454"/>
            </a:xfrm>
            <a:prstGeom prst="rect">
              <a:avLst/>
            </a:prstGeom>
            <a:solidFill>
              <a:srgbClr val="379F98"/>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2" name="Rectangle 4"/>
            <p:cNvSpPr>
              <a:spLocks noChangeArrowheads="1"/>
            </p:cNvSpPr>
            <p:nvPr/>
          </p:nvSpPr>
          <p:spPr bwMode="auto">
            <a:xfrm>
              <a:off x="6219" y="2499"/>
              <a:ext cx="2551" cy="454"/>
            </a:xfrm>
            <a:prstGeom prst="rect">
              <a:avLst/>
            </a:prstGeom>
            <a:solidFill>
              <a:srgbClr val="59C7BF"/>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3" name="Rectangle 5"/>
            <p:cNvSpPr>
              <a:spLocks noChangeArrowheads="1"/>
            </p:cNvSpPr>
            <p:nvPr/>
          </p:nvSpPr>
          <p:spPr bwMode="auto">
            <a:xfrm>
              <a:off x="8998" y="2499"/>
              <a:ext cx="1276" cy="454"/>
            </a:xfrm>
            <a:prstGeom prst="rect">
              <a:avLst/>
            </a:prstGeom>
            <a:solidFill>
              <a:srgbClr val="7FD3CD"/>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24" name="Rectangle 6"/>
            <p:cNvSpPr>
              <a:spLocks noChangeArrowheads="1"/>
            </p:cNvSpPr>
            <p:nvPr/>
          </p:nvSpPr>
          <p:spPr bwMode="auto">
            <a:xfrm>
              <a:off x="10455" y="2499"/>
              <a:ext cx="635" cy="454"/>
            </a:xfrm>
            <a:prstGeom prst="rect">
              <a:avLst/>
            </a:prstGeom>
            <a:solidFill>
              <a:srgbClr val="A1DFDB"/>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6" name="Rectangle 7"/>
            <p:cNvSpPr>
              <a:spLocks noChangeArrowheads="1"/>
            </p:cNvSpPr>
            <p:nvPr/>
          </p:nvSpPr>
          <p:spPr bwMode="auto">
            <a:xfrm>
              <a:off x="957" y="2499"/>
              <a:ext cx="5102" cy="454"/>
            </a:xfrm>
            <a:prstGeom prst="rect">
              <a:avLst/>
            </a:prstGeom>
            <a:solidFill>
              <a:srgbClr val="379F98">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7" name="Rectangle 8"/>
            <p:cNvSpPr>
              <a:spLocks noChangeArrowheads="1"/>
            </p:cNvSpPr>
            <p:nvPr/>
          </p:nvSpPr>
          <p:spPr bwMode="auto">
            <a:xfrm>
              <a:off x="6342" y="2499"/>
              <a:ext cx="2551" cy="454"/>
            </a:xfrm>
            <a:prstGeom prst="rect">
              <a:avLst/>
            </a:prstGeom>
            <a:solidFill>
              <a:srgbClr val="59C7BF">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8" name="Rectangle 9"/>
            <p:cNvSpPr>
              <a:spLocks noChangeArrowheads="1"/>
            </p:cNvSpPr>
            <p:nvPr/>
          </p:nvSpPr>
          <p:spPr bwMode="auto">
            <a:xfrm>
              <a:off x="9094" y="2499"/>
              <a:ext cx="1276" cy="454"/>
            </a:xfrm>
            <a:prstGeom prst="rect">
              <a:avLst/>
            </a:prstGeom>
            <a:solidFill>
              <a:srgbClr val="7FD3CD">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sp>
          <p:nvSpPr>
            <p:cNvPr id="39" name="Rectangle 10"/>
            <p:cNvSpPr>
              <a:spLocks noChangeArrowheads="1"/>
            </p:cNvSpPr>
            <p:nvPr/>
          </p:nvSpPr>
          <p:spPr bwMode="auto">
            <a:xfrm>
              <a:off x="10515" y="2499"/>
              <a:ext cx="635" cy="454"/>
            </a:xfrm>
            <a:prstGeom prst="rect">
              <a:avLst/>
            </a:prstGeom>
            <a:solidFill>
              <a:srgbClr val="A1DFDB">
                <a:alpha val="69000"/>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is-IS"/>
            </a:p>
          </p:txBody>
        </p:sp>
      </p:grpSp>
      <p:sp>
        <p:nvSpPr>
          <p:cNvPr id="40" name="Date Placeholder 3"/>
          <p:cNvSpPr>
            <a:spLocks noGrp="1"/>
          </p:cNvSpPr>
          <p:nvPr>
            <p:ph type="dt" sz="half" idx="10"/>
          </p:nvPr>
        </p:nvSpPr>
        <p:spPr>
          <a:xfrm>
            <a:off x="7296133" y="6423072"/>
            <a:ext cx="1728192" cy="365125"/>
          </a:xfrm>
        </p:spPr>
        <p:txBody>
          <a:bodyPr/>
          <a:lstStyle>
            <a:lvl1pPr>
              <a:defRPr>
                <a:solidFill>
                  <a:schemeClr val="bg1">
                    <a:lumMod val="95000"/>
                  </a:schemeClr>
                </a:solidFill>
              </a:defRPr>
            </a:lvl1pPr>
          </a:lstStyle>
          <a:p>
            <a:pPr>
              <a:defRPr/>
            </a:pPr>
            <a:fld id="{713F1F8A-7B18-4BE0-ADCA-6FEFB1096529}" type="datetime4">
              <a:rPr lang="is-IS" smtClean="0"/>
              <a:t>22. júní 2020</a:t>
            </a:fld>
            <a:endParaRPr lang="en-US" dirty="0"/>
          </a:p>
        </p:txBody>
      </p:sp>
      <p:sp>
        <p:nvSpPr>
          <p:cNvPr id="41" name="Footer Placeholder 4"/>
          <p:cNvSpPr>
            <a:spLocks noGrp="1"/>
          </p:cNvSpPr>
          <p:nvPr>
            <p:ph type="ftr" sz="quarter" idx="11"/>
          </p:nvPr>
        </p:nvSpPr>
        <p:spPr>
          <a:xfrm>
            <a:off x="287355" y="6423072"/>
            <a:ext cx="5424603" cy="365125"/>
          </a:xfrm>
        </p:spPr>
        <p:txBody>
          <a:bodyPr/>
          <a:lstStyle>
            <a:lvl1pPr>
              <a:defRPr>
                <a:solidFill>
                  <a:schemeClr val="bg1">
                    <a:lumMod val="95000"/>
                  </a:schemeClr>
                </a:solidFill>
              </a:defRPr>
            </a:lvl1pPr>
          </a:lstStyle>
          <a:p>
            <a:pPr>
              <a:defRPr/>
            </a:pPr>
            <a:r>
              <a:rPr lang="en-US"/>
              <a:t>www.vatnaskil.is</a:t>
            </a:r>
            <a:endParaRPr lang="en-US" dirty="0"/>
          </a:p>
        </p:txBody>
      </p:sp>
      <p:sp>
        <p:nvSpPr>
          <p:cNvPr id="42" name="Slide Number Placeholder 5"/>
          <p:cNvSpPr>
            <a:spLocks noGrp="1"/>
          </p:cNvSpPr>
          <p:nvPr>
            <p:ph type="sldNum" sz="quarter" idx="12"/>
          </p:nvPr>
        </p:nvSpPr>
        <p:spPr>
          <a:xfrm>
            <a:off x="11026757" y="6423072"/>
            <a:ext cx="973899" cy="365125"/>
          </a:xfrm>
        </p:spPr>
        <p:txBody>
          <a:bodyPr/>
          <a:lstStyle>
            <a:lvl1pPr>
              <a:defRPr>
                <a:solidFill>
                  <a:schemeClr val="tx1">
                    <a:lumMod val="85000"/>
                    <a:lumOff val="15000"/>
                  </a:schemeClr>
                </a:solidFill>
              </a:defRPr>
            </a:lvl1pPr>
          </a:lstStyle>
          <a:p>
            <a:pPr>
              <a:defRPr/>
            </a:pPr>
            <a:fld id="{49E99A14-30D0-4C4D-9356-BEF7ED096DC4}" type="slidenum">
              <a:rPr lang="en-US" smtClean="0"/>
              <a:pPr>
                <a:defRPr/>
              </a:pPr>
              <a:t>‹#›</a:t>
            </a:fld>
            <a:endParaRPr lang="en-US" dirty="0"/>
          </a:p>
        </p:txBody>
      </p:sp>
      <p:pic>
        <p:nvPicPr>
          <p:cNvPr id="26" name="Picture 25" descr="A close up of a logo&#10;&#10;Description automatically generated">
            <a:extLst>
              <a:ext uri="{FF2B5EF4-FFF2-40B4-BE49-F238E27FC236}">
                <a16:creationId xmlns:a16="http://schemas.microsoft.com/office/drawing/2014/main" id="{5E050371-B05E-4729-A48C-B869AF44D3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6969" y="129429"/>
            <a:ext cx="1746655" cy="621413"/>
          </a:xfrm>
          <a:prstGeom prst="rect">
            <a:avLst/>
          </a:prstGeom>
        </p:spPr>
      </p:pic>
    </p:spTree>
    <p:extLst>
      <p:ext uri="{BB962C8B-B14F-4D97-AF65-F5344CB8AC3E}">
        <p14:creationId xmlns:p14="http://schemas.microsoft.com/office/powerpoint/2010/main" val="2590654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471085" y="690563"/>
            <a:ext cx="100965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dirty="0"/>
              <a:t>Click to edit Master title style</a:t>
            </a:r>
          </a:p>
        </p:txBody>
      </p:sp>
      <p:sp>
        <p:nvSpPr>
          <p:cNvPr id="1027" name="Text Placeholder 2"/>
          <p:cNvSpPr>
            <a:spLocks noGrp="1"/>
          </p:cNvSpPr>
          <p:nvPr>
            <p:ph type="body" idx="1"/>
          </p:nvPr>
        </p:nvSpPr>
        <p:spPr bwMode="auto">
          <a:xfrm>
            <a:off x="1471085" y="2005013"/>
            <a:ext cx="10111316" cy="41211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4" name="Date Placeholder 4"/>
          <p:cNvSpPr>
            <a:spLocks noGrp="1"/>
          </p:cNvSpPr>
          <p:nvPr>
            <p:ph type="dt" sz="half" idx="2"/>
          </p:nvPr>
        </p:nvSpPr>
        <p:spPr>
          <a:xfrm>
            <a:off x="7296000" y="6423072"/>
            <a:ext cx="1920347" cy="365125"/>
          </a:xfrm>
          <a:prstGeom prst="rect">
            <a:avLst/>
          </a:prstGeom>
        </p:spPr>
        <p:txBody>
          <a:bodyPr vert="horz" lIns="91440" tIns="45720" rIns="91440" bIns="45720" rtlCol="0" anchor="ctr"/>
          <a:lstStyle>
            <a:lvl1pPr fontAlgn="auto">
              <a:spcBef>
                <a:spcPts val="0"/>
              </a:spcBef>
              <a:spcAft>
                <a:spcPts val="0"/>
              </a:spcAft>
              <a:defRPr sz="1100">
                <a:solidFill>
                  <a:schemeClr val="tx1">
                    <a:tint val="75000"/>
                  </a:schemeClr>
                </a:solidFill>
                <a:latin typeface="Calibri" pitchFamily="34" charset="0"/>
                <a:cs typeface="Calibri" pitchFamily="34" charset="0"/>
              </a:defRPr>
            </a:lvl1pPr>
          </a:lstStyle>
          <a:p>
            <a:pPr>
              <a:defRPr/>
            </a:pPr>
            <a:fld id="{BE5EA286-09ED-44B7-A39A-1DB143337839}" type="datetime4">
              <a:rPr lang="is-IS" noProof="0" smtClean="0"/>
              <a:t>22. júní 2020</a:t>
            </a:fld>
            <a:endParaRPr lang="en-US" noProof="0" dirty="0"/>
          </a:p>
        </p:txBody>
      </p:sp>
      <p:sp>
        <p:nvSpPr>
          <p:cNvPr id="25" name="Footer Placeholder 5"/>
          <p:cNvSpPr>
            <a:spLocks noGrp="1"/>
          </p:cNvSpPr>
          <p:nvPr>
            <p:ph type="ftr" sz="quarter" idx="3"/>
          </p:nvPr>
        </p:nvSpPr>
        <p:spPr>
          <a:xfrm>
            <a:off x="288000" y="6423072"/>
            <a:ext cx="5424000" cy="365125"/>
          </a:xfrm>
          <a:prstGeom prst="rect">
            <a:avLst/>
          </a:prstGeom>
        </p:spPr>
        <p:txBody>
          <a:bodyPr vert="horz" lIns="91440" tIns="45720" rIns="91440" bIns="45720" rtlCol="0" anchor="ctr"/>
          <a:lstStyle>
            <a:lvl1pPr algn="ctr" fontAlgn="auto">
              <a:spcBef>
                <a:spcPts val="0"/>
              </a:spcBef>
              <a:spcAft>
                <a:spcPts val="0"/>
              </a:spcAft>
              <a:defRPr sz="1100">
                <a:solidFill>
                  <a:schemeClr val="tx1">
                    <a:tint val="75000"/>
                  </a:schemeClr>
                </a:solidFill>
                <a:latin typeface="Calibri" pitchFamily="34" charset="0"/>
                <a:cs typeface="Calibri" pitchFamily="34" charset="0"/>
              </a:defRPr>
            </a:lvl1pPr>
          </a:lstStyle>
          <a:p>
            <a:pPr>
              <a:defRPr/>
            </a:pPr>
            <a:r>
              <a:rPr lang="en-US" noProof="0"/>
              <a:t>www.vatnaskil.is</a:t>
            </a:r>
            <a:endParaRPr lang="en-US" noProof="0" dirty="0"/>
          </a:p>
        </p:txBody>
      </p:sp>
      <p:sp>
        <p:nvSpPr>
          <p:cNvPr id="26" name="Slide Number Placeholder 6"/>
          <p:cNvSpPr>
            <a:spLocks noGrp="1"/>
          </p:cNvSpPr>
          <p:nvPr>
            <p:ph type="sldNum" sz="quarter" idx="4"/>
          </p:nvPr>
        </p:nvSpPr>
        <p:spPr>
          <a:xfrm>
            <a:off x="11025600" y="6423072"/>
            <a:ext cx="974400" cy="365125"/>
          </a:xfrm>
          <a:prstGeom prst="rect">
            <a:avLst/>
          </a:prstGeom>
        </p:spPr>
        <p:txBody>
          <a:bodyPr vert="horz" lIns="91440" tIns="45720" rIns="91440" bIns="45720" rtlCol="0" anchor="ctr"/>
          <a:lstStyle>
            <a:lvl1pPr algn="r" fontAlgn="auto">
              <a:spcBef>
                <a:spcPts val="0"/>
              </a:spcBef>
              <a:spcAft>
                <a:spcPts val="0"/>
              </a:spcAft>
              <a:defRPr sz="1100">
                <a:solidFill>
                  <a:schemeClr val="tx1">
                    <a:tint val="75000"/>
                  </a:schemeClr>
                </a:solidFill>
                <a:latin typeface="Calibri" pitchFamily="34" charset="0"/>
                <a:cs typeface="Calibri" pitchFamily="34" charset="0"/>
              </a:defRPr>
            </a:lvl1pPr>
          </a:lstStyle>
          <a:p>
            <a:pPr>
              <a:defRPr/>
            </a:pPr>
            <a:fld id="{FAAF4EDA-3D66-43FB-8680-17872CA1665B}" type="slidenum">
              <a:rPr lang="en-US" noProof="0" smtClean="0"/>
              <a:pPr>
                <a:defRPr/>
              </a:pPr>
              <a:t>‹#›</a:t>
            </a:fld>
            <a:endParaRPr lang="en-US" noProof="0" dirty="0"/>
          </a:p>
        </p:txBody>
      </p:sp>
    </p:spTree>
    <p:extLst>
      <p:ext uri="{BB962C8B-B14F-4D97-AF65-F5344CB8AC3E}">
        <p14:creationId xmlns:p14="http://schemas.microsoft.com/office/powerpoint/2010/main" val="2061100463"/>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708" r:id="rId15"/>
    <p:sldLayoutId id="2147483709" r:id="rId16"/>
  </p:sldLayoutIdLst>
  <p:hf sldNum="0" hdr="0" dt="0"/>
  <p:txStyles>
    <p:titleStyle>
      <a:lvl1pPr algn="l" rtl="0" eaLnBrk="0" fontAlgn="base" hangingPunct="0">
        <a:spcBef>
          <a:spcPct val="0"/>
        </a:spcBef>
        <a:spcAft>
          <a:spcPct val="0"/>
        </a:spcAft>
        <a:defRPr sz="4800" kern="1200">
          <a:solidFill>
            <a:srgbClr val="4D4D4D"/>
          </a:solidFill>
          <a:latin typeface="Arial" charset="0"/>
          <a:ea typeface="+mj-ea"/>
          <a:cs typeface="+mj-cs"/>
        </a:defRPr>
      </a:lvl1pPr>
      <a:lvl2pPr algn="l" rtl="0" eaLnBrk="0" fontAlgn="base" hangingPunct="0">
        <a:spcBef>
          <a:spcPct val="0"/>
        </a:spcBef>
        <a:spcAft>
          <a:spcPct val="0"/>
        </a:spcAft>
        <a:defRPr sz="4400">
          <a:solidFill>
            <a:srgbClr val="58595B"/>
          </a:solidFill>
          <a:latin typeface="Arial" charset="0"/>
        </a:defRPr>
      </a:lvl2pPr>
      <a:lvl3pPr algn="l" rtl="0" eaLnBrk="0" fontAlgn="base" hangingPunct="0">
        <a:spcBef>
          <a:spcPct val="0"/>
        </a:spcBef>
        <a:spcAft>
          <a:spcPct val="0"/>
        </a:spcAft>
        <a:defRPr sz="4400">
          <a:solidFill>
            <a:srgbClr val="58595B"/>
          </a:solidFill>
          <a:latin typeface="Arial" charset="0"/>
        </a:defRPr>
      </a:lvl3pPr>
      <a:lvl4pPr algn="l" rtl="0" eaLnBrk="0" fontAlgn="base" hangingPunct="0">
        <a:spcBef>
          <a:spcPct val="0"/>
        </a:spcBef>
        <a:spcAft>
          <a:spcPct val="0"/>
        </a:spcAft>
        <a:defRPr sz="4400">
          <a:solidFill>
            <a:srgbClr val="58595B"/>
          </a:solidFill>
          <a:latin typeface="Arial" charset="0"/>
        </a:defRPr>
      </a:lvl4pPr>
      <a:lvl5pPr algn="l" rtl="0" eaLnBrk="0" fontAlgn="base" hangingPunct="0">
        <a:spcBef>
          <a:spcPct val="0"/>
        </a:spcBef>
        <a:spcAft>
          <a:spcPct val="0"/>
        </a:spcAft>
        <a:defRPr sz="4400">
          <a:solidFill>
            <a:srgbClr val="58595B"/>
          </a:solidFill>
          <a:latin typeface="Arial" charset="0"/>
        </a:defRPr>
      </a:lvl5pPr>
      <a:lvl6pPr marL="457200" algn="l" rtl="0" fontAlgn="base">
        <a:spcBef>
          <a:spcPct val="0"/>
        </a:spcBef>
        <a:spcAft>
          <a:spcPct val="0"/>
        </a:spcAft>
        <a:defRPr sz="4400">
          <a:solidFill>
            <a:srgbClr val="58595B"/>
          </a:solidFill>
          <a:latin typeface="Calibri" pitchFamily="34" charset="0"/>
        </a:defRPr>
      </a:lvl6pPr>
      <a:lvl7pPr marL="914400" algn="l" rtl="0" fontAlgn="base">
        <a:spcBef>
          <a:spcPct val="0"/>
        </a:spcBef>
        <a:spcAft>
          <a:spcPct val="0"/>
        </a:spcAft>
        <a:defRPr sz="4400">
          <a:solidFill>
            <a:srgbClr val="58595B"/>
          </a:solidFill>
          <a:latin typeface="Calibri" pitchFamily="34" charset="0"/>
        </a:defRPr>
      </a:lvl7pPr>
      <a:lvl8pPr marL="1371600" algn="l" rtl="0" fontAlgn="base">
        <a:spcBef>
          <a:spcPct val="0"/>
        </a:spcBef>
        <a:spcAft>
          <a:spcPct val="0"/>
        </a:spcAft>
        <a:defRPr sz="4400">
          <a:solidFill>
            <a:srgbClr val="58595B"/>
          </a:solidFill>
          <a:latin typeface="Calibri" pitchFamily="34" charset="0"/>
        </a:defRPr>
      </a:lvl8pPr>
      <a:lvl9pPr marL="1828800" algn="l" rtl="0" fontAlgn="base">
        <a:spcBef>
          <a:spcPct val="0"/>
        </a:spcBef>
        <a:spcAft>
          <a:spcPct val="0"/>
        </a:spcAft>
        <a:defRPr sz="4400">
          <a:solidFill>
            <a:srgbClr val="58595B"/>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rgbClr val="4D4D4D"/>
          </a:solidFill>
          <a:latin typeface="Arial" charset="0"/>
          <a:ea typeface="+mn-ea"/>
          <a:cs typeface="+mn-cs"/>
        </a:defRPr>
      </a:lvl1pPr>
      <a:lvl2pPr marL="742950" indent="-285750" algn="l" rtl="0" eaLnBrk="0" fontAlgn="base" hangingPunct="0">
        <a:spcBef>
          <a:spcPct val="20000"/>
        </a:spcBef>
        <a:spcAft>
          <a:spcPct val="0"/>
        </a:spcAft>
        <a:buFont typeface="Arial" charset="0"/>
        <a:buChar char="–"/>
        <a:defRPr sz="2400" kern="1200">
          <a:solidFill>
            <a:srgbClr val="4D4D4D"/>
          </a:solidFill>
          <a:latin typeface="Arial" charset="0"/>
          <a:ea typeface="+mn-ea"/>
          <a:cs typeface="+mn-cs"/>
        </a:defRPr>
      </a:lvl2pPr>
      <a:lvl3pPr marL="1143000" indent="-228600" algn="l" rtl="0" eaLnBrk="0" fontAlgn="base" hangingPunct="0">
        <a:spcBef>
          <a:spcPct val="20000"/>
        </a:spcBef>
        <a:spcAft>
          <a:spcPct val="0"/>
        </a:spcAft>
        <a:buFont typeface="Arial" charset="0"/>
        <a:buChar char="•"/>
        <a:defRPr sz="2000" kern="1200">
          <a:solidFill>
            <a:srgbClr val="4D4D4D"/>
          </a:solidFill>
          <a:latin typeface="Arial" charset="0"/>
          <a:ea typeface="+mn-ea"/>
          <a:cs typeface="+mn-cs"/>
        </a:defRPr>
      </a:lvl3pPr>
      <a:lvl4pPr marL="1600200" indent="-228600" algn="l" rtl="0" eaLnBrk="0" fontAlgn="base" hangingPunct="0">
        <a:spcBef>
          <a:spcPct val="20000"/>
        </a:spcBef>
        <a:spcAft>
          <a:spcPct val="0"/>
        </a:spcAft>
        <a:buFont typeface="Arial" charset="0"/>
        <a:buChar char="–"/>
        <a:defRPr sz="1800" kern="1200">
          <a:solidFill>
            <a:srgbClr val="4D4D4D"/>
          </a:solidFill>
          <a:latin typeface="Arial" charset="0"/>
          <a:ea typeface="+mn-ea"/>
          <a:cs typeface="+mn-cs"/>
        </a:defRPr>
      </a:lvl4pPr>
      <a:lvl5pPr marL="2057400" indent="-228600" algn="l" rtl="0" eaLnBrk="0" fontAlgn="base" hangingPunct="0">
        <a:spcBef>
          <a:spcPct val="20000"/>
        </a:spcBef>
        <a:spcAft>
          <a:spcPct val="0"/>
        </a:spcAft>
        <a:buFont typeface="Arial" charset="0"/>
        <a:buChar char="»"/>
        <a:defRPr sz="1800" kern="1200">
          <a:solidFill>
            <a:srgbClr val="4D4D4D"/>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11.png"/><Relationship Id="rId7" Type="http://schemas.openxmlformats.org/officeDocument/2006/relationships/diagramData" Target="../diagrams/data1.xml"/><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11" Type="http://schemas.microsoft.com/office/2007/relationships/diagramDrawing" Target="../diagrams/drawing1.xml"/><Relationship Id="rId5" Type="http://schemas.openxmlformats.org/officeDocument/2006/relationships/image" Target="../media/image13.png"/><Relationship Id="rId10" Type="http://schemas.openxmlformats.org/officeDocument/2006/relationships/diagramColors" Target="../diagrams/colors1.xml"/><Relationship Id="rId4" Type="http://schemas.openxmlformats.org/officeDocument/2006/relationships/image" Target="../media/image12.png"/><Relationship Id="rId9"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4.jpeg"/><Relationship Id="rId7" Type="http://schemas.openxmlformats.org/officeDocument/2006/relationships/diagramColors" Target="../diagrams/colors3.xml"/><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diagramQuickStyle" Target="../diagrams/quickStyle3.xml"/><Relationship Id="rId11" Type="http://schemas.openxmlformats.org/officeDocument/2006/relationships/image" Target="../media/image27.png"/><Relationship Id="rId5" Type="http://schemas.openxmlformats.org/officeDocument/2006/relationships/diagramLayout" Target="../diagrams/layout3.xml"/><Relationship Id="rId10" Type="http://schemas.openxmlformats.org/officeDocument/2006/relationships/image" Target="../media/image26.jpeg"/><Relationship Id="rId4" Type="http://schemas.openxmlformats.org/officeDocument/2006/relationships/diagramData" Target="../diagrams/data3.xml"/><Relationship Id="rId9"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DE827C1-7016-4CD0-93AA-C602764E382D}"/>
              </a:ext>
            </a:extLst>
          </p:cNvPr>
          <p:cNvSpPr/>
          <p:nvPr/>
        </p:nvSpPr>
        <p:spPr>
          <a:xfrm>
            <a:off x="1524000" y="1160748"/>
            <a:ext cx="9144000" cy="1368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n-lt"/>
              <a:ea typeface="+mn-ea"/>
              <a:cs typeface="+mn-cs"/>
            </a:endParaRPr>
          </a:p>
        </p:txBody>
      </p:sp>
      <p:sp>
        <p:nvSpPr>
          <p:cNvPr id="7" name="Title 1">
            <a:extLst>
              <a:ext uri="{FF2B5EF4-FFF2-40B4-BE49-F238E27FC236}">
                <a16:creationId xmlns:a16="http://schemas.microsoft.com/office/drawing/2014/main" id="{8D3F3B50-29A1-4FCD-9796-6734F56F7678}"/>
              </a:ext>
            </a:extLst>
          </p:cNvPr>
          <p:cNvSpPr txBox="1">
            <a:spLocks/>
          </p:cNvSpPr>
          <p:nvPr/>
        </p:nvSpPr>
        <p:spPr bwMode="auto">
          <a:xfrm>
            <a:off x="1001434" y="1844824"/>
            <a:ext cx="10189132" cy="1188132"/>
          </a:xfrm>
          <a:prstGeom prst="rect">
            <a:avLst/>
          </a:prstGeom>
          <a:noFill/>
          <a:ln w="9525" cap="flat" cmpd="sng" algn="ctr">
            <a:noFill/>
            <a:prstDash val="solid"/>
            <a:miter lim="800000"/>
            <a:headEnd/>
            <a:tailEnd/>
          </a:ln>
          <a:effectLst/>
          <a:scene3d>
            <a:camera prst="orthographicFront" fov="0">
              <a:rot lat="0" lon="0" rev="0"/>
            </a:camera>
            <a:lightRig rig="balanced" dir="t">
              <a:rot lat="0" lon="0" rev="0"/>
            </a:lightRig>
          </a:scene3d>
          <a:sp3d prstMaterial="matte">
            <a:bevelT w="0" h="0"/>
            <a:contourClr>
              <a:schemeClr val="accent1">
                <a:tint val="100000"/>
                <a:shade val="100000"/>
                <a:hueMod val="100000"/>
                <a:satMod val="100000"/>
              </a:schemeClr>
            </a:contourClr>
          </a:sp3d>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800" b="0" kern="1200">
                <a:ln>
                  <a:noFill/>
                </a:ln>
                <a:solidFill>
                  <a:srgbClr val="30A29A"/>
                </a:solidFill>
                <a:effectLst/>
                <a:latin typeface="Calibri" pitchFamily="34" charset="0"/>
                <a:ea typeface="+mj-ea"/>
                <a:cs typeface="+mj-cs"/>
              </a:defRPr>
            </a:lvl1pPr>
            <a:lvl2pPr algn="l" rtl="0" eaLnBrk="0" fontAlgn="base" hangingPunct="0">
              <a:spcBef>
                <a:spcPct val="0"/>
              </a:spcBef>
              <a:spcAft>
                <a:spcPct val="0"/>
              </a:spcAft>
              <a:defRPr sz="4400">
                <a:solidFill>
                  <a:srgbClr val="58595B"/>
                </a:solidFill>
                <a:latin typeface="Arial" charset="0"/>
              </a:defRPr>
            </a:lvl2pPr>
            <a:lvl3pPr algn="l" rtl="0" eaLnBrk="0" fontAlgn="base" hangingPunct="0">
              <a:spcBef>
                <a:spcPct val="0"/>
              </a:spcBef>
              <a:spcAft>
                <a:spcPct val="0"/>
              </a:spcAft>
              <a:defRPr sz="4400">
                <a:solidFill>
                  <a:srgbClr val="58595B"/>
                </a:solidFill>
                <a:latin typeface="Arial" charset="0"/>
              </a:defRPr>
            </a:lvl3pPr>
            <a:lvl4pPr algn="l" rtl="0" eaLnBrk="0" fontAlgn="base" hangingPunct="0">
              <a:spcBef>
                <a:spcPct val="0"/>
              </a:spcBef>
              <a:spcAft>
                <a:spcPct val="0"/>
              </a:spcAft>
              <a:defRPr sz="4400">
                <a:solidFill>
                  <a:srgbClr val="58595B"/>
                </a:solidFill>
                <a:latin typeface="Arial" charset="0"/>
              </a:defRPr>
            </a:lvl4pPr>
            <a:lvl5pPr algn="l" rtl="0" eaLnBrk="0" fontAlgn="base" hangingPunct="0">
              <a:spcBef>
                <a:spcPct val="0"/>
              </a:spcBef>
              <a:spcAft>
                <a:spcPct val="0"/>
              </a:spcAft>
              <a:defRPr sz="4400">
                <a:solidFill>
                  <a:srgbClr val="58595B"/>
                </a:solidFill>
                <a:latin typeface="Arial" charset="0"/>
              </a:defRPr>
            </a:lvl5pPr>
            <a:lvl6pPr marL="457200" algn="l" rtl="0" fontAlgn="base">
              <a:spcBef>
                <a:spcPct val="0"/>
              </a:spcBef>
              <a:spcAft>
                <a:spcPct val="0"/>
              </a:spcAft>
              <a:defRPr sz="4400">
                <a:solidFill>
                  <a:srgbClr val="58595B"/>
                </a:solidFill>
                <a:latin typeface="Calibri" pitchFamily="34" charset="0"/>
              </a:defRPr>
            </a:lvl6pPr>
            <a:lvl7pPr marL="914400" algn="l" rtl="0" fontAlgn="base">
              <a:spcBef>
                <a:spcPct val="0"/>
              </a:spcBef>
              <a:spcAft>
                <a:spcPct val="0"/>
              </a:spcAft>
              <a:defRPr sz="4400">
                <a:solidFill>
                  <a:srgbClr val="58595B"/>
                </a:solidFill>
                <a:latin typeface="Calibri" pitchFamily="34" charset="0"/>
              </a:defRPr>
            </a:lvl7pPr>
            <a:lvl8pPr marL="1371600" algn="l" rtl="0" fontAlgn="base">
              <a:spcBef>
                <a:spcPct val="0"/>
              </a:spcBef>
              <a:spcAft>
                <a:spcPct val="0"/>
              </a:spcAft>
              <a:defRPr sz="4400">
                <a:solidFill>
                  <a:srgbClr val="58595B"/>
                </a:solidFill>
                <a:latin typeface="Calibri" pitchFamily="34" charset="0"/>
              </a:defRPr>
            </a:lvl8pPr>
            <a:lvl9pPr marL="1828800" algn="l" rtl="0" fontAlgn="base">
              <a:spcBef>
                <a:spcPct val="0"/>
              </a:spcBef>
              <a:spcAft>
                <a:spcPct val="0"/>
              </a:spcAft>
              <a:defRPr sz="4400">
                <a:solidFill>
                  <a:srgbClr val="58595B"/>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3600" dirty="0">
                <a:solidFill>
                  <a:srgbClr val="555555"/>
                </a:solidFill>
              </a:rPr>
              <a:t>Specialized consulting on development and operation of </a:t>
            </a:r>
            <a:r>
              <a:rPr lang="en-US" sz="3600" b="1" dirty="0">
                <a:solidFill>
                  <a:srgbClr val="555555"/>
                </a:solidFill>
              </a:rPr>
              <a:t>renewable energy resources</a:t>
            </a:r>
            <a:endParaRPr kumimoji="0" lang="en-US" sz="3200" b="1" i="0" u="none" strike="noStrike" kern="1200" cap="none" spc="0" normalizeH="0" baseline="0" noProof="0" dirty="0">
              <a:ln>
                <a:noFill/>
              </a:ln>
              <a:solidFill>
                <a:srgbClr val="555555"/>
              </a:solidFill>
              <a:effectLst/>
              <a:uLnTx/>
              <a:uFillTx/>
            </a:endParaRPr>
          </a:p>
        </p:txBody>
      </p:sp>
      <p:pic>
        <p:nvPicPr>
          <p:cNvPr id="8" name="Picture 7">
            <a:extLst>
              <a:ext uri="{FF2B5EF4-FFF2-40B4-BE49-F238E27FC236}">
                <a16:creationId xmlns:a16="http://schemas.microsoft.com/office/drawing/2014/main" id="{40979670-69D1-47CF-9B6C-C94D07A809C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70438" y="267655"/>
            <a:ext cx="2507124" cy="892502"/>
          </a:xfrm>
          <a:prstGeom prst="rect">
            <a:avLst/>
          </a:prstGeom>
        </p:spPr>
      </p:pic>
      <p:pic>
        <p:nvPicPr>
          <p:cNvPr id="9" name="Picture 8">
            <a:extLst>
              <a:ext uri="{FF2B5EF4-FFF2-40B4-BE49-F238E27FC236}">
                <a16:creationId xmlns:a16="http://schemas.microsoft.com/office/drawing/2014/main" id="{1BF14421-8823-474A-917A-888A094EDC30}"/>
              </a:ext>
            </a:extLst>
          </p:cNvPr>
          <p:cNvPicPr>
            <a:picLocks noChangeAspect="1"/>
          </p:cNvPicPr>
          <p:nvPr/>
        </p:nvPicPr>
        <p:blipFill>
          <a:blip r:embed="rId4">
            <a:clrChange>
              <a:clrFrom>
                <a:srgbClr val="000000"/>
              </a:clrFrom>
              <a:clrTo>
                <a:srgbClr val="000000">
                  <a:alpha val="0"/>
                </a:srgbClr>
              </a:clrTo>
            </a:clrChange>
            <a:duotone>
              <a:prstClr val="black"/>
              <a:schemeClr val="tx2">
                <a:lumMod val="75000"/>
                <a:tint val="45000"/>
                <a:satMod val="400000"/>
              </a:schemeClr>
            </a:duotone>
            <a:extLst>
              <a:ext uri="{BEBA8EAE-BF5A-486C-A8C5-ECC9F3942E4B}">
                <a14:imgProps xmlns:a14="http://schemas.microsoft.com/office/drawing/2010/main">
                  <a14:imgLayer r:embed="rId5">
                    <a14:imgEffect>
                      <a14:sharpenSoften amount="1000"/>
                    </a14:imgEffect>
                  </a14:imgLayer>
                </a14:imgProps>
              </a:ext>
            </a:extLst>
          </a:blip>
          <a:stretch>
            <a:fillRect/>
          </a:stretch>
        </p:blipFill>
        <p:spPr>
          <a:xfrm>
            <a:off x="10225968" y="153244"/>
            <a:ext cx="1695594" cy="118813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CE3281-FD51-4CCA-9958-97AA407C896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9906332" y="224644"/>
            <a:ext cx="2058320" cy="732733"/>
          </a:xfrm>
          <a:prstGeom prst="rect">
            <a:avLst/>
          </a:prstGeom>
        </p:spPr>
      </p:pic>
      <p:pic>
        <p:nvPicPr>
          <p:cNvPr id="10" name="Picture 9" descr="A person wearing a suit and tie looking at the camera&#10;&#10;Description automatically generated">
            <a:extLst>
              <a:ext uri="{FF2B5EF4-FFF2-40B4-BE49-F238E27FC236}">
                <a16:creationId xmlns:a16="http://schemas.microsoft.com/office/drawing/2014/main" id="{30D0A4DA-0AC3-4A73-A9AB-44E2B0F5A88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269" r="4315"/>
          <a:stretch/>
        </p:blipFill>
        <p:spPr>
          <a:xfrm>
            <a:off x="0" y="4977172"/>
            <a:ext cx="1455896" cy="1880827"/>
          </a:xfrm>
          <a:prstGeom prst="rect">
            <a:avLst/>
          </a:prstGeom>
        </p:spPr>
      </p:pic>
      <p:sp>
        <p:nvSpPr>
          <p:cNvPr id="12" name="Title 1">
            <a:extLst>
              <a:ext uri="{FF2B5EF4-FFF2-40B4-BE49-F238E27FC236}">
                <a16:creationId xmlns:a16="http://schemas.microsoft.com/office/drawing/2014/main" id="{0A1F65CD-5421-4FB6-ABAF-9A842D27D726}"/>
              </a:ext>
            </a:extLst>
          </p:cNvPr>
          <p:cNvSpPr txBox="1">
            <a:spLocks/>
          </p:cNvSpPr>
          <p:nvPr/>
        </p:nvSpPr>
        <p:spPr bwMode="auto">
          <a:xfrm>
            <a:off x="1550105" y="4971432"/>
            <a:ext cx="3100208" cy="1883615"/>
          </a:xfrm>
          <a:prstGeom prst="rect">
            <a:avLst/>
          </a:prstGeom>
          <a:noFill/>
          <a:ln w="9525" cap="flat" cmpd="sng" algn="ctr">
            <a:noFill/>
            <a:prstDash val="solid"/>
            <a:miter lim="800000"/>
            <a:headEnd/>
            <a:tailEnd/>
          </a:ln>
          <a:effectLst/>
          <a:scene3d>
            <a:camera prst="orthographicFront" fov="0">
              <a:rot lat="0" lon="0" rev="0"/>
            </a:camera>
            <a:lightRig rig="balanced" dir="t">
              <a:rot lat="0" lon="0" rev="0"/>
            </a:lightRig>
          </a:scene3d>
          <a:sp3d prstMaterial="matte">
            <a:bevelT w="0" h="0"/>
            <a:contourClr>
              <a:schemeClr val="accent1">
                <a:tint val="100000"/>
                <a:shade val="100000"/>
                <a:hueMod val="100000"/>
                <a:satMod val="100000"/>
              </a:schemeClr>
            </a:contourClr>
          </a:sp3d>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800" b="0" kern="1200">
                <a:ln>
                  <a:noFill/>
                </a:ln>
                <a:solidFill>
                  <a:srgbClr val="30A29A"/>
                </a:solidFill>
                <a:effectLst/>
                <a:latin typeface="Calibri" pitchFamily="34" charset="0"/>
                <a:ea typeface="+mj-ea"/>
                <a:cs typeface="+mj-cs"/>
              </a:defRPr>
            </a:lvl1pPr>
            <a:lvl2pPr algn="l" rtl="0" eaLnBrk="0" fontAlgn="base" hangingPunct="0">
              <a:spcBef>
                <a:spcPct val="0"/>
              </a:spcBef>
              <a:spcAft>
                <a:spcPct val="0"/>
              </a:spcAft>
              <a:defRPr sz="4400">
                <a:solidFill>
                  <a:srgbClr val="58595B"/>
                </a:solidFill>
                <a:latin typeface="Arial" charset="0"/>
              </a:defRPr>
            </a:lvl2pPr>
            <a:lvl3pPr algn="l" rtl="0" eaLnBrk="0" fontAlgn="base" hangingPunct="0">
              <a:spcBef>
                <a:spcPct val="0"/>
              </a:spcBef>
              <a:spcAft>
                <a:spcPct val="0"/>
              </a:spcAft>
              <a:defRPr sz="4400">
                <a:solidFill>
                  <a:srgbClr val="58595B"/>
                </a:solidFill>
                <a:latin typeface="Arial" charset="0"/>
              </a:defRPr>
            </a:lvl3pPr>
            <a:lvl4pPr algn="l" rtl="0" eaLnBrk="0" fontAlgn="base" hangingPunct="0">
              <a:spcBef>
                <a:spcPct val="0"/>
              </a:spcBef>
              <a:spcAft>
                <a:spcPct val="0"/>
              </a:spcAft>
              <a:defRPr sz="4400">
                <a:solidFill>
                  <a:srgbClr val="58595B"/>
                </a:solidFill>
                <a:latin typeface="Arial" charset="0"/>
              </a:defRPr>
            </a:lvl4pPr>
            <a:lvl5pPr algn="l" rtl="0" eaLnBrk="0" fontAlgn="base" hangingPunct="0">
              <a:spcBef>
                <a:spcPct val="0"/>
              </a:spcBef>
              <a:spcAft>
                <a:spcPct val="0"/>
              </a:spcAft>
              <a:defRPr sz="4400">
                <a:solidFill>
                  <a:srgbClr val="58595B"/>
                </a:solidFill>
                <a:latin typeface="Arial" charset="0"/>
              </a:defRPr>
            </a:lvl5pPr>
            <a:lvl6pPr marL="457200" algn="l" rtl="0" fontAlgn="base">
              <a:spcBef>
                <a:spcPct val="0"/>
              </a:spcBef>
              <a:spcAft>
                <a:spcPct val="0"/>
              </a:spcAft>
              <a:defRPr sz="4400">
                <a:solidFill>
                  <a:srgbClr val="58595B"/>
                </a:solidFill>
                <a:latin typeface="Calibri" pitchFamily="34" charset="0"/>
              </a:defRPr>
            </a:lvl6pPr>
            <a:lvl7pPr marL="914400" algn="l" rtl="0" fontAlgn="base">
              <a:spcBef>
                <a:spcPct val="0"/>
              </a:spcBef>
              <a:spcAft>
                <a:spcPct val="0"/>
              </a:spcAft>
              <a:defRPr sz="4400">
                <a:solidFill>
                  <a:srgbClr val="58595B"/>
                </a:solidFill>
                <a:latin typeface="Calibri" pitchFamily="34" charset="0"/>
              </a:defRPr>
            </a:lvl7pPr>
            <a:lvl8pPr marL="1371600" algn="l" rtl="0" fontAlgn="base">
              <a:spcBef>
                <a:spcPct val="0"/>
              </a:spcBef>
              <a:spcAft>
                <a:spcPct val="0"/>
              </a:spcAft>
              <a:defRPr sz="4400">
                <a:solidFill>
                  <a:srgbClr val="58595B"/>
                </a:solidFill>
                <a:latin typeface="Calibri" pitchFamily="34" charset="0"/>
              </a:defRPr>
            </a:lvl8pPr>
            <a:lvl9pPr marL="1828800" algn="l" rtl="0" fontAlgn="base">
              <a:spcBef>
                <a:spcPct val="0"/>
              </a:spcBef>
              <a:spcAft>
                <a:spcPct val="0"/>
              </a:spcAft>
              <a:defRPr sz="4400">
                <a:solidFill>
                  <a:srgbClr val="58595B"/>
                </a:solidFill>
                <a:latin typeface="Calibri" pitchFamily="34" charset="0"/>
              </a:defRPr>
            </a:lvl9pPr>
          </a:lstStyle>
          <a:p>
            <a:pPr algn="l"/>
            <a:r>
              <a:rPr lang="en-US" sz="2000" b="1" u="sng" dirty="0">
                <a:solidFill>
                  <a:srgbClr val="58595B"/>
                </a:solidFill>
                <a:cs typeface="Calibri" panose="020F0502020204030204" pitchFamily="34" charset="0"/>
              </a:rPr>
              <a:t>Contact information</a:t>
            </a:r>
            <a:r>
              <a:rPr lang="en-US" sz="2000" b="1" dirty="0">
                <a:solidFill>
                  <a:srgbClr val="58595B"/>
                </a:solidFill>
                <a:cs typeface="Calibri" panose="020F0502020204030204" pitchFamily="34" charset="0"/>
              </a:rPr>
              <a:t>:</a:t>
            </a:r>
          </a:p>
          <a:p>
            <a:pPr algn="l"/>
            <a:r>
              <a:rPr lang="en-US" sz="2000" b="1" dirty="0">
                <a:solidFill>
                  <a:srgbClr val="58595B"/>
                </a:solidFill>
                <a:cs typeface="Calibri" panose="020F0502020204030204" pitchFamily="34" charset="0"/>
              </a:rPr>
              <a:t>Eric M. Myer, M.Sc.</a:t>
            </a:r>
          </a:p>
          <a:p>
            <a:pPr algn="l"/>
            <a:r>
              <a:rPr lang="en-US" sz="2000" b="1" dirty="0">
                <a:solidFill>
                  <a:srgbClr val="58595B"/>
                </a:solidFill>
                <a:cs typeface="Calibri" panose="020F0502020204030204" pitchFamily="34" charset="0"/>
              </a:rPr>
              <a:t>Marketing manager</a:t>
            </a:r>
          </a:p>
          <a:p>
            <a:pPr algn="l"/>
            <a:r>
              <a:rPr lang="en-US" sz="2000" b="1" dirty="0">
                <a:solidFill>
                  <a:srgbClr val="58595B"/>
                </a:solidFill>
                <a:cs typeface="Calibri" panose="020F0502020204030204" pitchFamily="34" charset="0"/>
              </a:rPr>
              <a:t>Senior Hydrogeologist</a:t>
            </a:r>
          </a:p>
          <a:p>
            <a:pPr algn="l"/>
            <a:r>
              <a:rPr lang="en-US" sz="2000" b="1" dirty="0">
                <a:solidFill>
                  <a:srgbClr val="58595B"/>
                </a:solidFill>
                <a:cs typeface="Calibri" panose="020F0502020204030204" pitchFamily="34" charset="0"/>
              </a:rPr>
              <a:t>eric@vatnaskil.is</a:t>
            </a:r>
          </a:p>
        </p:txBody>
      </p:sp>
      <p:pic>
        <p:nvPicPr>
          <p:cNvPr id="2" name="Picture 1">
            <a:extLst>
              <a:ext uri="{FF2B5EF4-FFF2-40B4-BE49-F238E27FC236}">
                <a16:creationId xmlns:a16="http://schemas.microsoft.com/office/drawing/2014/main" id="{C8FCB983-380A-42AD-BF8A-64EFD0DBDA8E}"/>
              </a:ext>
            </a:extLst>
          </p:cNvPr>
          <p:cNvPicPr>
            <a:picLocks noChangeAspect="1"/>
          </p:cNvPicPr>
          <p:nvPr/>
        </p:nvPicPr>
        <p:blipFill>
          <a:blip r:embed="rId5">
            <a:clrChange>
              <a:clrFrom>
                <a:srgbClr val="000000"/>
              </a:clrFrom>
              <a:clrTo>
                <a:srgbClr val="000000">
                  <a:alpha val="0"/>
                </a:srgbClr>
              </a:clrTo>
            </a:clrChange>
            <a:duotone>
              <a:prstClr val="black"/>
              <a:schemeClr val="tx2">
                <a:lumMod val="75000"/>
                <a:tint val="45000"/>
                <a:satMod val="400000"/>
              </a:schemeClr>
            </a:duotone>
            <a:extLst>
              <a:ext uri="{BEBA8EAE-BF5A-486C-A8C5-ECC9F3942E4B}">
                <a14:imgProps xmlns:a14="http://schemas.microsoft.com/office/drawing/2010/main">
                  <a14:imgLayer r:embed="rId6">
                    <a14:imgEffect>
                      <a14:sharpenSoften amount="1000"/>
                    </a14:imgEffect>
                  </a14:imgLayer>
                </a14:imgProps>
              </a:ext>
            </a:extLst>
          </a:blip>
          <a:stretch>
            <a:fillRect/>
          </a:stretch>
        </p:blipFill>
        <p:spPr>
          <a:xfrm>
            <a:off x="227348" y="224644"/>
            <a:ext cx="1901121" cy="1332148"/>
          </a:xfrm>
          <a:prstGeom prst="rect">
            <a:avLst/>
          </a:prstGeom>
        </p:spPr>
      </p:pic>
      <p:sp>
        <p:nvSpPr>
          <p:cNvPr id="8" name="Title 1">
            <a:extLst>
              <a:ext uri="{FF2B5EF4-FFF2-40B4-BE49-F238E27FC236}">
                <a16:creationId xmlns:a16="http://schemas.microsoft.com/office/drawing/2014/main" id="{B590EBFC-9A5A-4C7A-A8B5-9289100CD99E}"/>
              </a:ext>
            </a:extLst>
          </p:cNvPr>
          <p:cNvSpPr txBox="1">
            <a:spLocks/>
          </p:cNvSpPr>
          <p:nvPr/>
        </p:nvSpPr>
        <p:spPr bwMode="auto">
          <a:xfrm>
            <a:off x="2902878" y="722556"/>
            <a:ext cx="3494869" cy="834236"/>
          </a:xfrm>
          <a:prstGeom prst="rect">
            <a:avLst/>
          </a:prstGeom>
          <a:noFill/>
          <a:ln w="9525" cap="flat" cmpd="sng" algn="ctr">
            <a:noFill/>
            <a:prstDash val="solid"/>
            <a:miter lim="800000"/>
            <a:headEnd/>
            <a:tailEnd/>
          </a:ln>
          <a:effectLst/>
          <a:scene3d>
            <a:camera prst="orthographicFront" fov="0">
              <a:rot lat="0" lon="0" rev="0"/>
            </a:camera>
            <a:lightRig rig="balanced" dir="t">
              <a:rot lat="0" lon="0" rev="0"/>
            </a:lightRig>
          </a:scene3d>
          <a:sp3d prstMaterial="matte">
            <a:bevelT w="0" h="0"/>
            <a:contourClr>
              <a:schemeClr val="accent1">
                <a:tint val="100000"/>
                <a:shade val="100000"/>
                <a:hueMod val="100000"/>
                <a:satMod val="100000"/>
              </a:schemeClr>
            </a:contourClr>
          </a:sp3d>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800" b="0" kern="1200">
                <a:ln>
                  <a:noFill/>
                </a:ln>
                <a:solidFill>
                  <a:srgbClr val="30A29A"/>
                </a:solidFill>
                <a:effectLst/>
                <a:latin typeface="Calibri" pitchFamily="34" charset="0"/>
                <a:ea typeface="+mj-ea"/>
                <a:cs typeface="+mj-cs"/>
              </a:defRPr>
            </a:lvl1pPr>
            <a:lvl2pPr algn="l" rtl="0" eaLnBrk="0" fontAlgn="base" hangingPunct="0">
              <a:spcBef>
                <a:spcPct val="0"/>
              </a:spcBef>
              <a:spcAft>
                <a:spcPct val="0"/>
              </a:spcAft>
              <a:defRPr sz="4400">
                <a:solidFill>
                  <a:srgbClr val="58595B"/>
                </a:solidFill>
                <a:latin typeface="Arial" charset="0"/>
              </a:defRPr>
            </a:lvl2pPr>
            <a:lvl3pPr algn="l" rtl="0" eaLnBrk="0" fontAlgn="base" hangingPunct="0">
              <a:spcBef>
                <a:spcPct val="0"/>
              </a:spcBef>
              <a:spcAft>
                <a:spcPct val="0"/>
              </a:spcAft>
              <a:defRPr sz="4400">
                <a:solidFill>
                  <a:srgbClr val="58595B"/>
                </a:solidFill>
                <a:latin typeface="Arial" charset="0"/>
              </a:defRPr>
            </a:lvl3pPr>
            <a:lvl4pPr algn="l" rtl="0" eaLnBrk="0" fontAlgn="base" hangingPunct="0">
              <a:spcBef>
                <a:spcPct val="0"/>
              </a:spcBef>
              <a:spcAft>
                <a:spcPct val="0"/>
              </a:spcAft>
              <a:defRPr sz="4400">
                <a:solidFill>
                  <a:srgbClr val="58595B"/>
                </a:solidFill>
                <a:latin typeface="Arial" charset="0"/>
              </a:defRPr>
            </a:lvl4pPr>
            <a:lvl5pPr algn="l" rtl="0" eaLnBrk="0" fontAlgn="base" hangingPunct="0">
              <a:spcBef>
                <a:spcPct val="0"/>
              </a:spcBef>
              <a:spcAft>
                <a:spcPct val="0"/>
              </a:spcAft>
              <a:defRPr sz="4400">
                <a:solidFill>
                  <a:srgbClr val="58595B"/>
                </a:solidFill>
                <a:latin typeface="Arial" charset="0"/>
              </a:defRPr>
            </a:lvl5pPr>
            <a:lvl6pPr marL="457200" algn="l" rtl="0" fontAlgn="base">
              <a:spcBef>
                <a:spcPct val="0"/>
              </a:spcBef>
              <a:spcAft>
                <a:spcPct val="0"/>
              </a:spcAft>
              <a:defRPr sz="4400">
                <a:solidFill>
                  <a:srgbClr val="58595B"/>
                </a:solidFill>
                <a:latin typeface="Calibri" pitchFamily="34" charset="0"/>
              </a:defRPr>
            </a:lvl6pPr>
            <a:lvl7pPr marL="914400" algn="l" rtl="0" fontAlgn="base">
              <a:spcBef>
                <a:spcPct val="0"/>
              </a:spcBef>
              <a:spcAft>
                <a:spcPct val="0"/>
              </a:spcAft>
              <a:defRPr sz="4400">
                <a:solidFill>
                  <a:srgbClr val="58595B"/>
                </a:solidFill>
                <a:latin typeface="Calibri" pitchFamily="34" charset="0"/>
              </a:defRPr>
            </a:lvl7pPr>
            <a:lvl8pPr marL="1371600" algn="l" rtl="0" fontAlgn="base">
              <a:spcBef>
                <a:spcPct val="0"/>
              </a:spcBef>
              <a:spcAft>
                <a:spcPct val="0"/>
              </a:spcAft>
              <a:defRPr sz="4400">
                <a:solidFill>
                  <a:srgbClr val="58595B"/>
                </a:solidFill>
                <a:latin typeface="Calibri" pitchFamily="34" charset="0"/>
              </a:defRPr>
            </a:lvl8pPr>
            <a:lvl9pPr marL="1828800" algn="l" rtl="0" fontAlgn="base">
              <a:spcBef>
                <a:spcPct val="0"/>
              </a:spcBef>
              <a:spcAft>
                <a:spcPct val="0"/>
              </a:spcAft>
              <a:defRPr sz="4400">
                <a:solidFill>
                  <a:srgbClr val="58595B"/>
                </a:solidFill>
                <a:latin typeface="Calibri" pitchFamily="34" charset="0"/>
              </a:defRPr>
            </a:lvl9pPr>
          </a:lstStyle>
          <a:p>
            <a:r>
              <a:rPr lang="en-US" sz="2400" b="1" dirty="0" err="1">
                <a:solidFill>
                  <a:srgbClr val="58595B"/>
                </a:solidFill>
                <a:cs typeface="Calibri" panose="020F0502020204030204" pitchFamily="34" charset="0"/>
              </a:rPr>
              <a:t>Programme</a:t>
            </a:r>
            <a:r>
              <a:rPr lang="en-US" sz="2400" b="1" dirty="0">
                <a:solidFill>
                  <a:srgbClr val="58595B"/>
                </a:solidFill>
                <a:cs typeface="Calibri" panose="020F0502020204030204" pitchFamily="34" charset="0"/>
              </a:rPr>
              <a:t> Area: ENERGY</a:t>
            </a:r>
          </a:p>
        </p:txBody>
      </p:sp>
      <p:sp>
        <p:nvSpPr>
          <p:cNvPr id="9" name="Title 1">
            <a:extLst>
              <a:ext uri="{FF2B5EF4-FFF2-40B4-BE49-F238E27FC236}">
                <a16:creationId xmlns:a16="http://schemas.microsoft.com/office/drawing/2014/main" id="{083FA2E2-B705-4FCC-98A5-84EF318EBDDA}"/>
              </a:ext>
            </a:extLst>
          </p:cNvPr>
          <p:cNvSpPr txBox="1">
            <a:spLocks/>
          </p:cNvSpPr>
          <p:nvPr/>
        </p:nvSpPr>
        <p:spPr bwMode="auto">
          <a:xfrm>
            <a:off x="2902878" y="1176986"/>
            <a:ext cx="7020780" cy="3656170"/>
          </a:xfrm>
          <a:prstGeom prst="rect">
            <a:avLst/>
          </a:prstGeom>
          <a:noFill/>
          <a:ln w="9525" cap="flat" cmpd="sng" algn="ctr">
            <a:noFill/>
            <a:prstDash val="solid"/>
            <a:miter lim="800000"/>
            <a:headEnd/>
            <a:tailEnd/>
          </a:ln>
          <a:effectLst/>
          <a:scene3d>
            <a:camera prst="orthographicFront" fov="0">
              <a:rot lat="0" lon="0" rev="0"/>
            </a:camera>
            <a:lightRig rig="balanced" dir="t">
              <a:rot lat="0" lon="0" rev="0"/>
            </a:lightRig>
          </a:scene3d>
          <a:sp3d prstMaterial="matte">
            <a:bevelT w="0" h="0"/>
            <a:contourClr>
              <a:schemeClr val="accent1">
                <a:tint val="100000"/>
                <a:shade val="100000"/>
                <a:hueMod val="100000"/>
                <a:satMod val="100000"/>
              </a:schemeClr>
            </a:contourClr>
          </a:sp3d>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800" b="0" kern="1200">
                <a:ln>
                  <a:noFill/>
                </a:ln>
                <a:solidFill>
                  <a:srgbClr val="30A29A"/>
                </a:solidFill>
                <a:effectLst/>
                <a:latin typeface="Calibri" pitchFamily="34" charset="0"/>
                <a:ea typeface="+mj-ea"/>
                <a:cs typeface="+mj-cs"/>
              </a:defRPr>
            </a:lvl1pPr>
            <a:lvl2pPr algn="l" rtl="0" eaLnBrk="0" fontAlgn="base" hangingPunct="0">
              <a:spcBef>
                <a:spcPct val="0"/>
              </a:spcBef>
              <a:spcAft>
                <a:spcPct val="0"/>
              </a:spcAft>
              <a:defRPr sz="4400">
                <a:solidFill>
                  <a:srgbClr val="58595B"/>
                </a:solidFill>
                <a:latin typeface="Arial" charset="0"/>
              </a:defRPr>
            </a:lvl2pPr>
            <a:lvl3pPr algn="l" rtl="0" eaLnBrk="0" fontAlgn="base" hangingPunct="0">
              <a:spcBef>
                <a:spcPct val="0"/>
              </a:spcBef>
              <a:spcAft>
                <a:spcPct val="0"/>
              </a:spcAft>
              <a:defRPr sz="4400">
                <a:solidFill>
                  <a:srgbClr val="58595B"/>
                </a:solidFill>
                <a:latin typeface="Arial" charset="0"/>
              </a:defRPr>
            </a:lvl3pPr>
            <a:lvl4pPr algn="l" rtl="0" eaLnBrk="0" fontAlgn="base" hangingPunct="0">
              <a:spcBef>
                <a:spcPct val="0"/>
              </a:spcBef>
              <a:spcAft>
                <a:spcPct val="0"/>
              </a:spcAft>
              <a:defRPr sz="4400">
                <a:solidFill>
                  <a:srgbClr val="58595B"/>
                </a:solidFill>
                <a:latin typeface="Arial" charset="0"/>
              </a:defRPr>
            </a:lvl4pPr>
            <a:lvl5pPr algn="l" rtl="0" eaLnBrk="0" fontAlgn="base" hangingPunct="0">
              <a:spcBef>
                <a:spcPct val="0"/>
              </a:spcBef>
              <a:spcAft>
                <a:spcPct val="0"/>
              </a:spcAft>
              <a:defRPr sz="4400">
                <a:solidFill>
                  <a:srgbClr val="58595B"/>
                </a:solidFill>
                <a:latin typeface="Arial" charset="0"/>
              </a:defRPr>
            </a:lvl5pPr>
            <a:lvl6pPr marL="457200" algn="l" rtl="0" fontAlgn="base">
              <a:spcBef>
                <a:spcPct val="0"/>
              </a:spcBef>
              <a:spcAft>
                <a:spcPct val="0"/>
              </a:spcAft>
              <a:defRPr sz="4400">
                <a:solidFill>
                  <a:srgbClr val="58595B"/>
                </a:solidFill>
                <a:latin typeface="Calibri" pitchFamily="34" charset="0"/>
              </a:defRPr>
            </a:lvl6pPr>
            <a:lvl7pPr marL="914400" algn="l" rtl="0" fontAlgn="base">
              <a:spcBef>
                <a:spcPct val="0"/>
              </a:spcBef>
              <a:spcAft>
                <a:spcPct val="0"/>
              </a:spcAft>
              <a:defRPr sz="4400">
                <a:solidFill>
                  <a:srgbClr val="58595B"/>
                </a:solidFill>
                <a:latin typeface="Calibri" pitchFamily="34" charset="0"/>
              </a:defRPr>
            </a:lvl7pPr>
            <a:lvl8pPr marL="1371600" algn="l" rtl="0" fontAlgn="base">
              <a:spcBef>
                <a:spcPct val="0"/>
              </a:spcBef>
              <a:spcAft>
                <a:spcPct val="0"/>
              </a:spcAft>
              <a:defRPr sz="4400">
                <a:solidFill>
                  <a:srgbClr val="58595B"/>
                </a:solidFill>
                <a:latin typeface="Calibri" pitchFamily="34" charset="0"/>
              </a:defRPr>
            </a:lvl8pPr>
            <a:lvl9pPr marL="1828800" algn="l" rtl="0" fontAlgn="base">
              <a:spcBef>
                <a:spcPct val="0"/>
              </a:spcBef>
              <a:spcAft>
                <a:spcPct val="0"/>
              </a:spcAft>
              <a:defRPr sz="4400">
                <a:solidFill>
                  <a:srgbClr val="58595B"/>
                </a:solidFill>
                <a:latin typeface="Calibri" pitchFamily="34" charset="0"/>
              </a:defRPr>
            </a:lvl9pPr>
          </a:lstStyle>
          <a:p>
            <a:pPr algn="l">
              <a:lnSpc>
                <a:spcPct val="150000"/>
              </a:lnSpc>
              <a:spcAft>
                <a:spcPts val="600"/>
              </a:spcAft>
            </a:pPr>
            <a:r>
              <a:rPr lang="en-US" sz="2200" b="1" dirty="0">
                <a:solidFill>
                  <a:srgbClr val="58595B"/>
                </a:solidFill>
                <a:cs typeface="Calibri" panose="020F0502020204030204" pitchFamily="34" charset="0"/>
              </a:rPr>
              <a:t>Renewable energy, energy efficiency, energy security</a:t>
            </a:r>
          </a:p>
          <a:p>
            <a:pPr marL="742950" lvl="1" indent="-285750">
              <a:spcAft>
                <a:spcPts val="1200"/>
              </a:spcAft>
              <a:buFont typeface="Courier New" panose="02070309020205020404" pitchFamily="49" charset="0"/>
              <a:buChar char="o"/>
            </a:pPr>
            <a:r>
              <a:rPr lang="en-US" sz="1800" b="1" dirty="0">
                <a:solidFill>
                  <a:schemeClr val="tx2"/>
                </a:solidFill>
                <a:latin typeface="Calibri" panose="020F0502020204030204" pitchFamily="34" charset="0"/>
                <a:cs typeface="Calibri" panose="020F0502020204030204" pitchFamily="34" charset="0"/>
              </a:rPr>
              <a:t>Improved energy efficiency in school buildings </a:t>
            </a:r>
          </a:p>
          <a:p>
            <a:pPr marL="742950" lvl="1" indent="-285750">
              <a:spcAft>
                <a:spcPts val="1200"/>
              </a:spcAft>
              <a:buFont typeface="Courier New" panose="02070309020205020404" pitchFamily="49" charset="0"/>
              <a:buChar char="o"/>
            </a:pPr>
            <a:r>
              <a:rPr lang="en-US" sz="1800" b="1" dirty="0">
                <a:solidFill>
                  <a:schemeClr val="tx2"/>
                </a:solidFill>
                <a:latin typeface="Calibri" panose="020F0502020204030204" pitchFamily="34" charset="0"/>
                <a:cs typeface="Calibri" panose="020F0502020204030204" pitchFamily="34" charset="0"/>
              </a:rPr>
              <a:t>Development of high-efficiency industrial and professional cogeneration </a:t>
            </a:r>
          </a:p>
          <a:p>
            <a:pPr marL="742950" lvl="1" indent="-285750">
              <a:spcAft>
                <a:spcPts val="1200"/>
              </a:spcAft>
              <a:buFont typeface="Courier New" panose="02070309020205020404" pitchFamily="49" charset="0"/>
              <a:buChar char="o"/>
            </a:pPr>
            <a:r>
              <a:rPr lang="en-US" sz="1800" b="1" dirty="0">
                <a:solidFill>
                  <a:schemeClr val="tx2"/>
                </a:solidFill>
                <a:latin typeface="Calibri" panose="020F0502020204030204" pitchFamily="34" charset="0"/>
                <a:cs typeface="Calibri" panose="020F0502020204030204" pitchFamily="34" charset="0"/>
              </a:rPr>
              <a:t>Construction/modernization of municipal heating systems and elimination of individual heat sources </a:t>
            </a:r>
          </a:p>
          <a:p>
            <a:pPr marL="742950" lvl="1" indent="-285750">
              <a:spcAft>
                <a:spcPts val="1200"/>
              </a:spcAft>
              <a:buFont typeface="Wingdings" panose="05000000000000000000" pitchFamily="2" charset="2"/>
              <a:buChar char="Ø"/>
            </a:pPr>
            <a:r>
              <a:rPr lang="en-US" sz="1800" b="1" dirty="0">
                <a:solidFill>
                  <a:schemeClr val="tx2"/>
                </a:solidFill>
                <a:latin typeface="Calibri" panose="020F0502020204030204" pitchFamily="34" charset="0"/>
                <a:cs typeface="Calibri" panose="020F0502020204030204" pitchFamily="34" charset="0"/>
              </a:rPr>
              <a:t>Geothermal energy production </a:t>
            </a:r>
          </a:p>
          <a:p>
            <a:pPr marL="742950" lvl="1" indent="-285750">
              <a:spcAft>
                <a:spcPts val="1200"/>
              </a:spcAft>
              <a:buFont typeface="Wingdings" panose="05000000000000000000" pitchFamily="2" charset="2"/>
              <a:buChar char="Ø"/>
            </a:pPr>
            <a:r>
              <a:rPr lang="en-US" sz="1800" b="1" dirty="0">
                <a:solidFill>
                  <a:schemeClr val="tx2"/>
                </a:solidFill>
                <a:latin typeface="Calibri" panose="020F0502020204030204" pitchFamily="34" charset="0"/>
                <a:cs typeface="Calibri" panose="020F0502020204030204" pitchFamily="34" charset="0"/>
              </a:rPr>
              <a:t>Increasing the efficiency of energy generation in existing small hydropower plants (up to 2MW)</a:t>
            </a:r>
          </a:p>
        </p:txBody>
      </p:sp>
      <p:sp>
        <p:nvSpPr>
          <p:cNvPr id="11" name="Title 1">
            <a:extLst>
              <a:ext uri="{FF2B5EF4-FFF2-40B4-BE49-F238E27FC236}">
                <a16:creationId xmlns:a16="http://schemas.microsoft.com/office/drawing/2014/main" id="{07A4EC5C-20A2-499C-AC19-1A5BFB715951}"/>
              </a:ext>
            </a:extLst>
          </p:cNvPr>
          <p:cNvSpPr txBox="1">
            <a:spLocks/>
          </p:cNvSpPr>
          <p:nvPr/>
        </p:nvSpPr>
        <p:spPr bwMode="auto">
          <a:xfrm>
            <a:off x="4650313" y="5917101"/>
            <a:ext cx="6643457" cy="440094"/>
          </a:xfrm>
          <a:prstGeom prst="rect">
            <a:avLst/>
          </a:prstGeom>
          <a:noFill/>
          <a:ln w="9525" cap="flat" cmpd="sng" algn="ctr">
            <a:noFill/>
            <a:prstDash val="solid"/>
            <a:miter lim="800000"/>
            <a:headEnd/>
            <a:tailEnd/>
          </a:ln>
          <a:effectLst/>
          <a:scene3d>
            <a:camera prst="orthographicFront" fov="0">
              <a:rot lat="0" lon="0" rev="0"/>
            </a:camera>
            <a:lightRig rig="balanced" dir="t">
              <a:rot lat="0" lon="0" rev="0"/>
            </a:lightRig>
          </a:scene3d>
          <a:sp3d prstMaterial="matte">
            <a:bevelT w="0" h="0"/>
            <a:contourClr>
              <a:schemeClr val="accent1">
                <a:tint val="100000"/>
                <a:shade val="100000"/>
                <a:hueMod val="100000"/>
                <a:satMod val="100000"/>
              </a:schemeClr>
            </a:contourClr>
          </a:sp3d>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800" b="0" kern="1200">
                <a:ln>
                  <a:noFill/>
                </a:ln>
                <a:solidFill>
                  <a:srgbClr val="30A29A"/>
                </a:solidFill>
                <a:effectLst/>
                <a:latin typeface="Calibri" pitchFamily="34" charset="0"/>
                <a:ea typeface="+mj-ea"/>
                <a:cs typeface="+mj-cs"/>
              </a:defRPr>
            </a:lvl1pPr>
            <a:lvl2pPr algn="l" rtl="0" eaLnBrk="0" fontAlgn="base" hangingPunct="0">
              <a:spcBef>
                <a:spcPct val="0"/>
              </a:spcBef>
              <a:spcAft>
                <a:spcPct val="0"/>
              </a:spcAft>
              <a:defRPr sz="4400">
                <a:solidFill>
                  <a:srgbClr val="58595B"/>
                </a:solidFill>
                <a:latin typeface="Arial" charset="0"/>
              </a:defRPr>
            </a:lvl2pPr>
            <a:lvl3pPr algn="l" rtl="0" eaLnBrk="0" fontAlgn="base" hangingPunct="0">
              <a:spcBef>
                <a:spcPct val="0"/>
              </a:spcBef>
              <a:spcAft>
                <a:spcPct val="0"/>
              </a:spcAft>
              <a:defRPr sz="4400">
                <a:solidFill>
                  <a:srgbClr val="58595B"/>
                </a:solidFill>
                <a:latin typeface="Arial" charset="0"/>
              </a:defRPr>
            </a:lvl3pPr>
            <a:lvl4pPr algn="l" rtl="0" eaLnBrk="0" fontAlgn="base" hangingPunct="0">
              <a:spcBef>
                <a:spcPct val="0"/>
              </a:spcBef>
              <a:spcAft>
                <a:spcPct val="0"/>
              </a:spcAft>
              <a:defRPr sz="4400">
                <a:solidFill>
                  <a:srgbClr val="58595B"/>
                </a:solidFill>
                <a:latin typeface="Arial" charset="0"/>
              </a:defRPr>
            </a:lvl4pPr>
            <a:lvl5pPr algn="l" rtl="0" eaLnBrk="0" fontAlgn="base" hangingPunct="0">
              <a:spcBef>
                <a:spcPct val="0"/>
              </a:spcBef>
              <a:spcAft>
                <a:spcPct val="0"/>
              </a:spcAft>
              <a:defRPr sz="4400">
                <a:solidFill>
                  <a:srgbClr val="58595B"/>
                </a:solidFill>
                <a:latin typeface="Arial" charset="0"/>
              </a:defRPr>
            </a:lvl5pPr>
            <a:lvl6pPr marL="457200" algn="l" rtl="0" fontAlgn="base">
              <a:spcBef>
                <a:spcPct val="0"/>
              </a:spcBef>
              <a:spcAft>
                <a:spcPct val="0"/>
              </a:spcAft>
              <a:defRPr sz="4400">
                <a:solidFill>
                  <a:srgbClr val="58595B"/>
                </a:solidFill>
                <a:latin typeface="Calibri" pitchFamily="34" charset="0"/>
              </a:defRPr>
            </a:lvl6pPr>
            <a:lvl7pPr marL="914400" algn="l" rtl="0" fontAlgn="base">
              <a:spcBef>
                <a:spcPct val="0"/>
              </a:spcBef>
              <a:spcAft>
                <a:spcPct val="0"/>
              </a:spcAft>
              <a:defRPr sz="4400">
                <a:solidFill>
                  <a:srgbClr val="58595B"/>
                </a:solidFill>
                <a:latin typeface="Calibri" pitchFamily="34" charset="0"/>
              </a:defRPr>
            </a:lvl7pPr>
            <a:lvl8pPr marL="1371600" algn="l" rtl="0" fontAlgn="base">
              <a:spcBef>
                <a:spcPct val="0"/>
              </a:spcBef>
              <a:spcAft>
                <a:spcPct val="0"/>
              </a:spcAft>
              <a:defRPr sz="4400">
                <a:solidFill>
                  <a:srgbClr val="58595B"/>
                </a:solidFill>
                <a:latin typeface="Calibri" pitchFamily="34" charset="0"/>
              </a:defRPr>
            </a:lvl8pPr>
            <a:lvl9pPr marL="1828800" algn="l" rtl="0" fontAlgn="base">
              <a:spcBef>
                <a:spcPct val="0"/>
              </a:spcBef>
              <a:spcAft>
                <a:spcPct val="0"/>
              </a:spcAft>
              <a:defRPr sz="4400">
                <a:solidFill>
                  <a:srgbClr val="58595B"/>
                </a:solidFill>
                <a:latin typeface="Calibri" pitchFamily="34" charset="0"/>
              </a:defRPr>
            </a:lvl9pPr>
          </a:lstStyle>
          <a:p>
            <a:r>
              <a:rPr lang="en-US" sz="2200" dirty="0">
                <a:solidFill>
                  <a:srgbClr val="58595B"/>
                </a:solidFill>
                <a:cs typeface="Calibri" panose="020F0502020204030204" pitchFamily="34" charset="0"/>
              </a:rPr>
              <a:t>Further information at our website:  </a:t>
            </a:r>
            <a:r>
              <a:rPr lang="en-US" sz="2400" b="1" dirty="0">
                <a:solidFill>
                  <a:srgbClr val="58595B"/>
                </a:solidFill>
                <a:cs typeface="Calibri" panose="020F0502020204030204" pitchFamily="34" charset="0"/>
              </a:rPr>
              <a:t>www.vatnaskil.is</a:t>
            </a:r>
            <a:endParaRPr lang="en-US" sz="2200" b="1" dirty="0">
              <a:solidFill>
                <a:srgbClr val="58595B"/>
              </a:solidFill>
              <a:cs typeface="Calibri" panose="020F0502020204030204" pitchFamily="34" charset="0"/>
            </a:endParaRPr>
          </a:p>
        </p:txBody>
      </p:sp>
      <p:sp>
        <p:nvSpPr>
          <p:cNvPr id="3" name="TextBox 2">
            <a:extLst>
              <a:ext uri="{FF2B5EF4-FFF2-40B4-BE49-F238E27FC236}">
                <a16:creationId xmlns:a16="http://schemas.microsoft.com/office/drawing/2014/main" id="{FA772519-C53F-427D-9707-C973F4101890}"/>
              </a:ext>
            </a:extLst>
          </p:cNvPr>
          <p:cNvSpPr txBox="1"/>
          <p:nvPr/>
        </p:nvSpPr>
        <p:spPr>
          <a:xfrm>
            <a:off x="1455896" y="3717032"/>
            <a:ext cx="1901121" cy="707886"/>
          </a:xfrm>
          <a:prstGeom prst="rect">
            <a:avLst/>
          </a:prstGeom>
          <a:noFill/>
        </p:spPr>
        <p:txBody>
          <a:bodyPr wrap="square" rtlCol="0">
            <a:spAutoFit/>
          </a:bodyPr>
          <a:lstStyle/>
          <a:p>
            <a:pPr algn="r"/>
            <a:r>
              <a:rPr lang="en-US" sz="2000" dirty="0">
                <a:solidFill>
                  <a:srgbClr val="555555"/>
                </a:solidFill>
                <a:latin typeface="Calibri" panose="020F0502020204030204" pitchFamily="34" charset="0"/>
                <a:cs typeface="Calibri" panose="020F0502020204030204" pitchFamily="34" charset="0"/>
              </a:rPr>
              <a:t>Current call </a:t>
            </a:r>
          </a:p>
          <a:p>
            <a:pPr algn="r"/>
            <a:r>
              <a:rPr lang="en-US" sz="2000" dirty="0">
                <a:solidFill>
                  <a:srgbClr val="555555"/>
                </a:solidFill>
                <a:latin typeface="Calibri" panose="020F0502020204030204" pitchFamily="34" charset="0"/>
                <a:cs typeface="Calibri" panose="020F0502020204030204" pitchFamily="34" charset="0"/>
              </a:rPr>
              <a:t>for proposals</a:t>
            </a:r>
          </a:p>
        </p:txBody>
      </p:sp>
    </p:spTree>
    <p:extLst>
      <p:ext uri="{BB962C8B-B14F-4D97-AF65-F5344CB8AC3E}">
        <p14:creationId xmlns:p14="http://schemas.microsoft.com/office/powerpoint/2010/main" val="1824863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50">
            <a:extLst>
              <a:ext uri="{FF2B5EF4-FFF2-40B4-BE49-F238E27FC236}">
                <a16:creationId xmlns:a16="http://schemas.microsoft.com/office/drawing/2014/main" id="{53085CCD-FD39-4FB0-AB9C-A3DE3C49E2CA}"/>
              </a:ext>
            </a:extLst>
          </p:cNvPr>
          <p:cNvSpPr txBox="1">
            <a:spLocks/>
          </p:cNvSpPr>
          <p:nvPr/>
        </p:nvSpPr>
        <p:spPr>
          <a:xfrm>
            <a:off x="5698604" y="1571479"/>
            <a:ext cx="6348028" cy="1669455"/>
          </a:xfrm>
          <a:prstGeom prst="rect">
            <a:avLst/>
          </a:prstGeom>
        </p:spPr>
        <p:txBody>
          <a:bodyPr anchor="t">
            <a:noAutofit/>
          </a:bodyPr>
          <a:lstStyle>
            <a:lvl1pPr marL="342900" indent="-342900" algn="l" rtl="0" eaLnBrk="0" fontAlgn="base" hangingPunct="0">
              <a:spcBef>
                <a:spcPct val="20000"/>
              </a:spcBef>
              <a:spcAft>
                <a:spcPct val="0"/>
              </a:spcAft>
              <a:buFont typeface="Arial" charset="0"/>
              <a:buChar char="•"/>
              <a:defRPr sz="2800" kern="1200">
                <a:solidFill>
                  <a:srgbClr val="4D4D4D"/>
                </a:solidFill>
                <a:latin typeface="Arial" charset="0"/>
                <a:ea typeface="+mn-ea"/>
                <a:cs typeface="+mn-cs"/>
              </a:defRPr>
            </a:lvl1pPr>
            <a:lvl2pPr marL="742950" indent="-285750" algn="l" rtl="0" eaLnBrk="0" fontAlgn="base" hangingPunct="0">
              <a:spcBef>
                <a:spcPct val="20000"/>
              </a:spcBef>
              <a:spcAft>
                <a:spcPct val="0"/>
              </a:spcAft>
              <a:buFont typeface="Arial" charset="0"/>
              <a:buChar char="–"/>
              <a:defRPr sz="2400" kern="1200">
                <a:solidFill>
                  <a:srgbClr val="4D4D4D"/>
                </a:solidFill>
                <a:latin typeface="Arial" charset="0"/>
                <a:ea typeface="+mn-ea"/>
                <a:cs typeface="+mn-cs"/>
              </a:defRPr>
            </a:lvl2pPr>
            <a:lvl3pPr marL="1143000" indent="-228600" algn="l" rtl="0" eaLnBrk="0" fontAlgn="base" hangingPunct="0">
              <a:spcBef>
                <a:spcPct val="20000"/>
              </a:spcBef>
              <a:spcAft>
                <a:spcPct val="0"/>
              </a:spcAft>
              <a:buFont typeface="Arial" charset="0"/>
              <a:buChar char="•"/>
              <a:defRPr sz="2000" kern="1200">
                <a:solidFill>
                  <a:srgbClr val="4D4D4D"/>
                </a:solidFill>
                <a:latin typeface="Arial" charset="0"/>
                <a:ea typeface="+mn-ea"/>
                <a:cs typeface="+mn-cs"/>
              </a:defRPr>
            </a:lvl3pPr>
            <a:lvl4pPr marL="1600200" indent="-228600" algn="l" rtl="0" eaLnBrk="0" fontAlgn="base" hangingPunct="0">
              <a:spcBef>
                <a:spcPct val="20000"/>
              </a:spcBef>
              <a:spcAft>
                <a:spcPct val="0"/>
              </a:spcAft>
              <a:buFont typeface="Arial" charset="0"/>
              <a:buChar char="–"/>
              <a:defRPr sz="1800" kern="1200">
                <a:solidFill>
                  <a:srgbClr val="4D4D4D"/>
                </a:solidFill>
                <a:latin typeface="Arial" charset="0"/>
                <a:ea typeface="+mn-ea"/>
                <a:cs typeface="+mn-cs"/>
              </a:defRPr>
            </a:lvl4pPr>
            <a:lvl5pPr marL="2057400" indent="-228600" algn="l" rtl="0" eaLnBrk="0" fontAlgn="base" hangingPunct="0">
              <a:spcBef>
                <a:spcPct val="20000"/>
              </a:spcBef>
              <a:spcAft>
                <a:spcPct val="0"/>
              </a:spcAft>
              <a:buFont typeface="Arial" charset="0"/>
              <a:buChar char="»"/>
              <a:defRPr sz="1800" kern="1200">
                <a:solidFill>
                  <a:srgbClr val="4D4D4D"/>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b="1" dirty="0">
                <a:solidFill>
                  <a:srgbClr val="58595B"/>
                </a:solidFill>
                <a:latin typeface="Calibri" panose="020F0502020204030204" pitchFamily="34" charset="0"/>
                <a:cs typeface="Calibri" panose="020F0502020204030204" pitchFamily="34" charset="0"/>
              </a:rPr>
              <a:t>Diverse team of 12 specialists </a:t>
            </a:r>
          </a:p>
          <a:p>
            <a:pPr>
              <a:buFont typeface="Wingdings" panose="05000000000000000000" pitchFamily="2" charset="2"/>
              <a:buChar char="§"/>
            </a:pPr>
            <a:r>
              <a:rPr lang="en-US" sz="1800" b="1" dirty="0">
                <a:solidFill>
                  <a:schemeClr val="accent2">
                    <a:lumMod val="50000"/>
                  </a:schemeClr>
                </a:solidFill>
                <a:latin typeface="Calibri" panose="020F0502020204030204" pitchFamily="34" charset="0"/>
                <a:cs typeface="Calibri" panose="020F0502020204030204" pitchFamily="34" charset="0"/>
              </a:rPr>
              <a:t>5 PhD, 7 MSc </a:t>
            </a:r>
          </a:p>
          <a:p>
            <a:pPr>
              <a:buFont typeface="Wingdings" panose="05000000000000000000" pitchFamily="2" charset="2"/>
              <a:buChar char="§"/>
            </a:pPr>
            <a:r>
              <a:rPr lang="en-US" sz="1800" b="1" dirty="0">
                <a:solidFill>
                  <a:schemeClr val="accent2">
                    <a:lumMod val="50000"/>
                  </a:schemeClr>
                </a:solidFill>
                <a:latin typeface="Calibri" panose="020F0502020204030204" pitchFamily="34" charset="0"/>
                <a:cs typeface="Calibri" panose="020F0502020204030204" pitchFamily="34" charset="0"/>
              </a:rPr>
              <a:t>Wide range of academic backgrounds within physical and environmental sciences, engineering and computer programming</a:t>
            </a:r>
          </a:p>
          <a:p>
            <a:pPr marL="0" indent="0">
              <a:buFont typeface="Arial" charset="0"/>
              <a:buNone/>
            </a:pPr>
            <a:endParaRPr lang="en-US" sz="2000" b="1" dirty="0">
              <a:solidFill>
                <a:srgbClr val="58595B"/>
              </a:solidFill>
              <a:latin typeface="Calibri" panose="020F0502020204030204" pitchFamily="34" charset="0"/>
              <a:cs typeface="Calibri" panose="020F0502020204030204" pitchFamily="34" charset="0"/>
            </a:endParaRPr>
          </a:p>
        </p:txBody>
      </p:sp>
      <p:sp>
        <p:nvSpPr>
          <p:cNvPr id="9" name="Title 1">
            <a:extLst>
              <a:ext uri="{FF2B5EF4-FFF2-40B4-BE49-F238E27FC236}">
                <a16:creationId xmlns:a16="http://schemas.microsoft.com/office/drawing/2014/main" id="{738633BB-B974-4333-A87C-A23AC888491B}"/>
              </a:ext>
            </a:extLst>
          </p:cNvPr>
          <p:cNvSpPr txBox="1">
            <a:spLocks/>
          </p:cNvSpPr>
          <p:nvPr/>
        </p:nvSpPr>
        <p:spPr bwMode="auto">
          <a:xfrm>
            <a:off x="420852" y="1574597"/>
            <a:ext cx="4857436" cy="1403324"/>
          </a:xfrm>
          <a:prstGeom prst="rect">
            <a:avLst/>
          </a:prstGeom>
          <a:noFill/>
          <a:ln w="9525" cap="flat" cmpd="sng" algn="ctr">
            <a:noFill/>
            <a:prstDash val="solid"/>
            <a:miter lim="800000"/>
            <a:headEnd/>
            <a:tailEnd/>
          </a:ln>
          <a:effectLst/>
          <a:scene3d>
            <a:camera prst="orthographicFront" fov="0">
              <a:rot lat="0" lon="0" rev="0"/>
            </a:camera>
            <a:lightRig rig="balanced" dir="t">
              <a:rot lat="0" lon="0" rev="0"/>
            </a:lightRig>
          </a:scene3d>
          <a:sp3d prstMaterial="matte">
            <a:bevelT w="0" h="0"/>
            <a:contourClr>
              <a:schemeClr val="accent1">
                <a:tint val="100000"/>
                <a:shade val="100000"/>
                <a:hueMod val="100000"/>
                <a:satMod val="100000"/>
              </a:schemeClr>
            </a:contourClr>
          </a:sp3d>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800" b="0" kern="1200">
                <a:ln>
                  <a:noFill/>
                </a:ln>
                <a:solidFill>
                  <a:srgbClr val="30A29A"/>
                </a:solidFill>
                <a:effectLst/>
                <a:latin typeface="Calibri" pitchFamily="34" charset="0"/>
                <a:ea typeface="+mj-ea"/>
                <a:cs typeface="+mj-cs"/>
              </a:defRPr>
            </a:lvl1pPr>
            <a:lvl2pPr algn="l" rtl="0" eaLnBrk="0" fontAlgn="base" hangingPunct="0">
              <a:spcBef>
                <a:spcPct val="0"/>
              </a:spcBef>
              <a:spcAft>
                <a:spcPct val="0"/>
              </a:spcAft>
              <a:defRPr sz="4400">
                <a:solidFill>
                  <a:srgbClr val="58595B"/>
                </a:solidFill>
                <a:latin typeface="Arial" charset="0"/>
              </a:defRPr>
            </a:lvl2pPr>
            <a:lvl3pPr algn="l" rtl="0" eaLnBrk="0" fontAlgn="base" hangingPunct="0">
              <a:spcBef>
                <a:spcPct val="0"/>
              </a:spcBef>
              <a:spcAft>
                <a:spcPct val="0"/>
              </a:spcAft>
              <a:defRPr sz="4400">
                <a:solidFill>
                  <a:srgbClr val="58595B"/>
                </a:solidFill>
                <a:latin typeface="Arial" charset="0"/>
              </a:defRPr>
            </a:lvl3pPr>
            <a:lvl4pPr algn="l" rtl="0" eaLnBrk="0" fontAlgn="base" hangingPunct="0">
              <a:spcBef>
                <a:spcPct val="0"/>
              </a:spcBef>
              <a:spcAft>
                <a:spcPct val="0"/>
              </a:spcAft>
              <a:defRPr sz="4400">
                <a:solidFill>
                  <a:srgbClr val="58595B"/>
                </a:solidFill>
                <a:latin typeface="Arial" charset="0"/>
              </a:defRPr>
            </a:lvl4pPr>
            <a:lvl5pPr algn="l" rtl="0" eaLnBrk="0" fontAlgn="base" hangingPunct="0">
              <a:spcBef>
                <a:spcPct val="0"/>
              </a:spcBef>
              <a:spcAft>
                <a:spcPct val="0"/>
              </a:spcAft>
              <a:defRPr sz="4400">
                <a:solidFill>
                  <a:srgbClr val="58595B"/>
                </a:solidFill>
                <a:latin typeface="Arial" charset="0"/>
              </a:defRPr>
            </a:lvl5pPr>
            <a:lvl6pPr marL="457200" algn="l" rtl="0" fontAlgn="base">
              <a:spcBef>
                <a:spcPct val="0"/>
              </a:spcBef>
              <a:spcAft>
                <a:spcPct val="0"/>
              </a:spcAft>
              <a:defRPr sz="4400">
                <a:solidFill>
                  <a:srgbClr val="58595B"/>
                </a:solidFill>
                <a:latin typeface="Calibri" pitchFamily="34" charset="0"/>
              </a:defRPr>
            </a:lvl6pPr>
            <a:lvl7pPr marL="914400" algn="l" rtl="0" fontAlgn="base">
              <a:spcBef>
                <a:spcPct val="0"/>
              </a:spcBef>
              <a:spcAft>
                <a:spcPct val="0"/>
              </a:spcAft>
              <a:defRPr sz="4400">
                <a:solidFill>
                  <a:srgbClr val="58595B"/>
                </a:solidFill>
                <a:latin typeface="Calibri" pitchFamily="34" charset="0"/>
              </a:defRPr>
            </a:lvl7pPr>
            <a:lvl8pPr marL="1371600" algn="l" rtl="0" fontAlgn="base">
              <a:spcBef>
                <a:spcPct val="0"/>
              </a:spcBef>
              <a:spcAft>
                <a:spcPct val="0"/>
              </a:spcAft>
              <a:defRPr sz="4400">
                <a:solidFill>
                  <a:srgbClr val="58595B"/>
                </a:solidFill>
                <a:latin typeface="Calibri" pitchFamily="34" charset="0"/>
              </a:defRPr>
            </a:lvl8pPr>
            <a:lvl9pPr marL="1828800" algn="l" rtl="0" fontAlgn="base">
              <a:spcBef>
                <a:spcPct val="0"/>
              </a:spcBef>
              <a:spcAft>
                <a:spcPct val="0"/>
              </a:spcAft>
              <a:defRPr sz="4400">
                <a:solidFill>
                  <a:srgbClr val="58595B"/>
                </a:solidFill>
                <a:latin typeface="Calibri" pitchFamily="34" charset="0"/>
              </a:defRPr>
            </a:lvl9pPr>
          </a:lstStyle>
          <a:p>
            <a:pPr algn="l"/>
            <a:r>
              <a:rPr lang="en-US" sz="2000" b="1" dirty="0">
                <a:solidFill>
                  <a:srgbClr val="58595B"/>
                </a:solidFill>
                <a:cs typeface="Calibri" panose="020F0502020204030204" pitchFamily="34" charset="0"/>
              </a:rPr>
              <a:t>Private Icelandic consulting firm</a:t>
            </a:r>
          </a:p>
          <a:p>
            <a:pPr marL="342900" indent="-342900" algn="l">
              <a:buFont typeface="Wingdings" panose="05000000000000000000" pitchFamily="2" charset="2"/>
              <a:buChar char="§"/>
            </a:pPr>
            <a:r>
              <a:rPr lang="en-US" sz="1800" b="1" dirty="0">
                <a:solidFill>
                  <a:schemeClr val="accent2">
                    <a:lumMod val="50000"/>
                  </a:schemeClr>
                </a:solidFill>
                <a:cs typeface="Calibri" panose="020F0502020204030204" pitchFamily="34" charset="0"/>
              </a:rPr>
              <a:t>Founded in 1982</a:t>
            </a:r>
          </a:p>
          <a:p>
            <a:pPr marL="342900" indent="-342900" algn="l">
              <a:buFont typeface="Wingdings" panose="05000000000000000000" pitchFamily="2" charset="2"/>
              <a:buChar char="§"/>
            </a:pPr>
            <a:r>
              <a:rPr lang="en-US" sz="1800" b="1" dirty="0">
                <a:solidFill>
                  <a:schemeClr val="accent2">
                    <a:lumMod val="50000"/>
                  </a:schemeClr>
                </a:solidFill>
                <a:cs typeface="Calibri" panose="020F0502020204030204" pitchFamily="34" charset="0"/>
              </a:rPr>
              <a:t>Nearly 40 years experience in Iceland and around the globe</a:t>
            </a:r>
          </a:p>
        </p:txBody>
      </p:sp>
      <p:pic>
        <p:nvPicPr>
          <p:cNvPr id="8" name="Picture 7">
            <a:extLst>
              <a:ext uri="{FF2B5EF4-FFF2-40B4-BE49-F238E27FC236}">
                <a16:creationId xmlns:a16="http://schemas.microsoft.com/office/drawing/2014/main" id="{D0E33D62-7445-4438-9A66-B06738F7F12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70438" y="236011"/>
            <a:ext cx="2507124" cy="892502"/>
          </a:xfrm>
          <a:prstGeom prst="rect">
            <a:avLst/>
          </a:prstGeom>
        </p:spPr>
      </p:pic>
      <p:sp>
        <p:nvSpPr>
          <p:cNvPr id="10" name="Content Placeholder 50">
            <a:extLst>
              <a:ext uri="{FF2B5EF4-FFF2-40B4-BE49-F238E27FC236}">
                <a16:creationId xmlns:a16="http://schemas.microsoft.com/office/drawing/2014/main" id="{0557B549-9886-4649-9103-EAC7E4EC4907}"/>
              </a:ext>
            </a:extLst>
          </p:cNvPr>
          <p:cNvSpPr txBox="1">
            <a:spLocks/>
          </p:cNvSpPr>
          <p:nvPr/>
        </p:nvSpPr>
        <p:spPr>
          <a:xfrm>
            <a:off x="4248796" y="361052"/>
            <a:ext cx="3694408" cy="767461"/>
          </a:xfrm>
          <a:prstGeom prst="rect">
            <a:avLst/>
          </a:prstGeom>
        </p:spPr>
        <p:txBody>
          <a:bodyPr anchor="t">
            <a:noAutofit/>
          </a:bodyPr>
          <a:lstStyle>
            <a:lvl1pPr marL="342900" indent="-342900" algn="l" rtl="0" eaLnBrk="0" fontAlgn="base" hangingPunct="0">
              <a:spcBef>
                <a:spcPct val="20000"/>
              </a:spcBef>
              <a:spcAft>
                <a:spcPct val="0"/>
              </a:spcAft>
              <a:buFont typeface="Arial" charset="0"/>
              <a:buChar char="•"/>
              <a:defRPr sz="2800" kern="1200">
                <a:solidFill>
                  <a:srgbClr val="4D4D4D"/>
                </a:solidFill>
                <a:latin typeface="Arial" charset="0"/>
                <a:ea typeface="+mn-ea"/>
                <a:cs typeface="+mn-cs"/>
              </a:defRPr>
            </a:lvl1pPr>
            <a:lvl2pPr marL="742950" indent="-285750" algn="l" rtl="0" eaLnBrk="0" fontAlgn="base" hangingPunct="0">
              <a:spcBef>
                <a:spcPct val="20000"/>
              </a:spcBef>
              <a:spcAft>
                <a:spcPct val="0"/>
              </a:spcAft>
              <a:buFont typeface="Arial" charset="0"/>
              <a:buChar char="–"/>
              <a:defRPr sz="2400" kern="1200">
                <a:solidFill>
                  <a:srgbClr val="4D4D4D"/>
                </a:solidFill>
                <a:latin typeface="Arial" charset="0"/>
                <a:ea typeface="+mn-ea"/>
                <a:cs typeface="+mn-cs"/>
              </a:defRPr>
            </a:lvl2pPr>
            <a:lvl3pPr marL="1143000" indent="-228600" algn="l" rtl="0" eaLnBrk="0" fontAlgn="base" hangingPunct="0">
              <a:spcBef>
                <a:spcPct val="20000"/>
              </a:spcBef>
              <a:spcAft>
                <a:spcPct val="0"/>
              </a:spcAft>
              <a:buFont typeface="Arial" charset="0"/>
              <a:buChar char="•"/>
              <a:defRPr sz="2000" kern="1200">
                <a:solidFill>
                  <a:srgbClr val="4D4D4D"/>
                </a:solidFill>
                <a:latin typeface="Arial" charset="0"/>
                <a:ea typeface="+mn-ea"/>
                <a:cs typeface="+mn-cs"/>
              </a:defRPr>
            </a:lvl3pPr>
            <a:lvl4pPr marL="1600200" indent="-228600" algn="l" rtl="0" eaLnBrk="0" fontAlgn="base" hangingPunct="0">
              <a:spcBef>
                <a:spcPct val="20000"/>
              </a:spcBef>
              <a:spcAft>
                <a:spcPct val="0"/>
              </a:spcAft>
              <a:buFont typeface="Arial" charset="0"/>
              <a:buChar char="–"/>
              <a:defRPr sz="1800" kern="1200">
                <a:solidFill>
                  <a:srgbClr val="4D4D4D"/>
                </a:solidFill>
                <a:latin typeface="Arial" charset="0"/>
                <a:ea typeface="+mn-ea"/>
                <a:cs typeface="+mn-cs"/>
              </a:defRPr>
            </a:lvl4pPr>
            <a:lvl5pPr marL="2057400" indent="-228600" algn="l" rtl="0" eaLnBrk="0" fontAlgn="base" hangingPunct="0">
              <a:spcBef>
                <a:spcPct val="20000"/>
              </a:spcBef>
              <a:spcAft>
                <a:spcPct val="0"/>
              </a:spcAft>
              <a:buFont typeface="Arial" charset="0"/>
              <a:buChar char="»"/>
              <a:defRPr sz="1800" kern="1200">
                <a:solidFill>
                  <a:srgbClr val="4D4D4D"/>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None/>
            </a:pPr>
            <a:r>
              <a:rPr lang="en-US" sz="3200" b="1" dirty="0">
                <a:solidFill>
                  <a:srgbClr val="58595B"/>
                </a:solidFill>
                <a:latin typeface="Calibri" panose="020F0502020204030204" pitchFamily="34" charset="0"/>
                <a:cs typeface="Calibri" panose="020F0502020204030204" pitchFamily="34" charset="0"/>
              </a:rPr>
              <a:t>COMPANY PROFILE</a:t>
            </a:r>
            <a:endParaRPr lang="en-US" b="1" dirty="0">
              <a:solidFill>
                <a:srgbClr val="58595B"/>
              </a:solidFill>
              <a:latin typeface="Calibri" panose="020F0502020204030204" pitchFamily="34" charset="0"/>
              <a:cs typeface="Calibri" panose="020F0502020204030204" pitchFamily="34" charset="0"/>
            </a:endParaRPr>
          </a:p>
        </p:txBody>
      </p:sp>
      <p:sp>
        <p:nvSpPr>
          <p:cNvPr id="11" name="Content Placeholder 50">
            <a:extLst>
              <a:ext uri="{FF2B5EF4-FFF2-40B4-BE49-F238E27FC236}">
                <a16:creationId xmlns:a16="http://schemas.microsoft.com/office/drawing/2014/main" id="{6C4F53BF-E390-4241-9AA8-7D9FD926694D}"/>
              </a:ext>
            </a:extLst>
          </p:cNvPr>
          <p:cNvSpPr txBox="1">
            <a:spLocks/>
          </p:cNvSpPr>
          <p:nvPr/>
        </p:nvSpPr>
        <p:spPr>
          <a:xfrm>
            <a:off x="5698604" y="3412206"/>
            <a:ext cx="6348028" cy="2596705"/>
          </a:xfrm>
          <a:prstGeom prst="rect">
            <a:avLst/>
          </a:prstGeom>
        </p:spPr>
        <p:txBody>
          <a:bodyPr anchor="t">
            <a:noAutofit/>
          </a:bodyPr>
          <a:lstStyle>
            <a:lvl1pPr marL="342900" indent="-342900" algn="l" rtl="0" eaLnBrk="0" fontAlgn="base" hangingPunct="0">
              <a:spcBef>
                <a:spcPct val="20000"/>
              </a:spcBef>
              <a:spcAft>
                <a:spcPct val="0"/>
              </a:spcAft>
              <a:buFont typeface="Arial" charset="0"/>
              <a:buChar char="•"/>
              <a:defRPr sz="2800" kern="1200">
                <a:solidFill>
                  <a:srgbClr val="4D4D4D"/>
                </a:solidFill>
                <a:latin typeface="Arial" charset="0"/>
                <a:ea typeface="+mn-ea"/>
                <a:cs typeface="+mn-cs"/>
              </a:defRPr>
            </a:lvl1pPr>
            <a:lvl2pPr marL="742950" indent="-285750" algn="l" rtl="0" eaLnBrk="0" fontAlgn="base" hangingPunct="0">
              <a:spcBef>
                <a:spcPct val="20000"/>
              </a:spcBef>
              <a:spcAft>
                <a:spcPct val="0"/>
              </a:spcAft>
              <a:buFont typeface="Arial" charset="0"/>
              <a:buChar char="–"/>
              <a:defRPr sz="2400" kern="1200">
                <a:solidFill>
                  <a:srgbClr val="4D4D4D"/>
                </a:solidFill>
                <a:latin typeface="Arial" charset="0"/>
                <a:ea typeface="+mn-ea"/>
                <a:cs typeface="+mn-cs"/>
              </a:defRPr>
            </a:lvl2pPr>
            <a:lvl3pPr marL="1143000" indent="-228600" algn="l" rtl="0" eaLnBrk="0" fontAlgn="base" hangingPunct="0">
              <a:spcBef>
                <a:spcPct val="20000"/>
              </a:spcBef>
              <a:spcAft>
                <a:spcPct val="0"/>
              </a:spcAft>
              <a:buFont typeface="Arial" charset="0"/>
              <a:buChar char="•"/>
              <a:defRPr sz="2000" kern="1200">
                <a:solidFill>
                  <a:srgbClr val="4D4D4D"/>
                </a:solidFill>
                <a:latin typeface="Arial" charset="0"/>
                <a:ea typeface="+mn-ea"/>
                <a:cs typeface="+mn-cs"/>
              </a:defRPr>
            </a:lvl3pPr>
            <a:lvl4pPr marL="1600200" indent="-228600" algn="l" rtl="0" eaLnBrk="0" fontAlgn="base" hangingPunct="0">
              <a:spcBef>
                <a:spcPct val="20000"/>
              </a:spcBef>
              <a:spcAft>
                <a:spcPct val="0"/>
              </a:spcAft>
              <a:buFont typeface="Arial" charset="0"/>
              <a:buChar char="–"/>
              <a:defRPr sz="1800" kern="1200">
                <a:solidFill>
                  <a:srgbClr val="4D4D4D"/>
                </a:solidFill>
                <a:latin typeface="Arial" charset="0"/>
                <a:ea typeface="+mn-ea"/>
                <a:cs typeface="+mn-cs"/>
              </a:defRPr>
            </a:lvl4pPr>
            <a:lvl5pPr marL="2057400" indent="-228600" algn="l" rtl="0" eaLnBrk="0" fontAlgn="base" hangingPunct="0">
              <a:spcBef>
                <a:spcPct val="20000"/>
              </a:spcBef>
              <a:spcAft>
                <a:spcPct val="0"/>
              </a:spcAft>
              <a:buFont typeface="Arial" charset="0"/>
              <a:buChar char="»"/>
              <a:defRPr sz="1800" kern="1200">
                <a:solidFill>
                  <a:srgbClr val="4D4D4D"/>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b="1" dirty="0">
                <a:solidFill>
                  <a:srgbClr val="58595B"/>
                </a:solidFill>
                <a:latin typeface="Calibri" panose="020F0502020204030204" pitchFamily="34" charset="0"/>
                <a:cs typeface="Calibri" panose="020F0502020204030204" pitchFamily="34" charset="0"/>
              </a:rPr>
              <a:t>Collaboration experience, including…</a:t>
            </a:r>
          </a:p>
          <a:p>
            <a:pPr>
              <a:buFont typeface="Wingdings" panose="05000000000000000000" pitchFamily="2" charset="2"/>
              <a:buChar char="§"/>
            </a:pPr>
            <a:r>
              <a:rPr lang="en-US" sz="1800" b="1" dirty="0">
                <a:solidFill>
                  <a:schemeClr val="accent2">
                    <a:lumMod val="50000"/>
                  </a:schemeClr>
                </a:solidFill>
                <a:latin typeface="Calibri" panose="020F0502020204030204" pitchFamily="34" charset="0"/>
                <a:cs typeface="Calibri" panose="020F0502020204030204" pitchFamily="34" charset="0"/>
              </a:rPr>
              <a:t>Consulting on international renewable energy projects (Europe, Africa, Asia, North and Central America)</a:t>
            </a:r>
          </a:p>
          <a:p>
            <a:pPr>
              <a:buFont typeface="Wingdings" panose="05000000000000000000" pitchFamily="2" charset="2"/>
              <a:buChar char="§"/>
            </a:pPr>
            <a:r>
              <a:rPr lang="en-US" sz="1800" b="1" dirty="0">
                <a:solidFill>
                  <a:schemeClr val="accent2">
                    <a:lumMod val="50000"/>
                  </a:schemeClr>
                </a:solidFill>
                <a:latin typeface="Calibri" panose="020F0502020204030204" pitchFamily="34" charset="0"/>
                <a:cs typeface="Calibri" panose="020F0502020204030204" pitchFamily="34" charset="0"/>
              </a:rPr>
              <a:t>Advisory role at University of Iceland and the United Nations University Geothermal Training </a:t>
            </a:r>
            <a:r>
              <a:rPr lang="en-US" sz="1800" b="1" dirty="0" err="1">
                <a:solidFill>
                  <a:schemeClr val="accent2">
                    <a:lumMod val="50000"/>
                  </a:schemeClr>
                </a:solidFill>
                <a:latin typeface="Calibri" panose="020F0502020204030204" pitchFamily="34" charset="0"/>
                <a:cs typeface="Calibri" panose="020F0502020204030204" pitchFamily="34" charset="0"/>
              </a:rPr>
              <a:t>Programme</a:t>
            </a:r>
            <a:r>
              <a:rPr lang="en-US" sz="1800" b="1" dirty="0">
                <a:solidFill>
                  <a:schemeClr val="accent2">
                    <a:lumMod val="50000"/>
                  </a:schemeClr>
                </a:solidFill>
                <a:latin typeface="Calibri" panose="020F0502020204030204" pitchFamily="34" charset="0"/>
                <a:cs typeface="Calibri" panose="020F0502020204030204" pitchFamily="34" charset="0"/>
              </a:rPr>
              <a:t> (UNU-GTP)</a:t>
            </a:r>
          </a:p>
          <a:p>
            <a:pPr>
              <a:buFont typeface="Wingdings" panose="05000000000000000000" pitchFamily="2" charset="2"/>
              <a:buChar char="§"/>
            </a:pPr>
            <a:r>
              <a:rPr lang="en-US" sz="1800" b="1" dirty="0">
                <a:solidFill>
                  <a:schemeClr val="accent2">
                    <a:lumMod val="50000"/>
                  </a:schemeClr>
                </a:solidFill>
                <a:latin typeface="Calibri" panose="020F0502020204030204" pitchFamily="34" charset="0"/>
                <a:cs typeface="Calibri" panose="020F0502020204030204" pitchFamily="34" charset="0"/>
              </a:rPr>
              <a:t>Training in numerical modelling (open courses and specifically designed programs for clients)</a:t>
            </a:r>
          </a:p>
          <a:p>
            <a:pPr>
              <a:buFont typeface="Wingdings" panose="05000000000000000000" pitchFamily="2" charset="2"/>
              <a:buChar char="§"/>
            </a:pPr>
            <a:r>
              <a:rPr lang="en-US" sz="1800" b="1" dirty="0">
                <a:solidFill>
                  <a:schemeClr val="accent2">
                    <a:lumMod val="50000"/>
                  </a:schemeClr>
                </a:solidFill>
                <a:latin typeface="Calibri" panose="020F0502020204030204" pitchFamily="34" charset="0"/>
                <a:cs typeface="Calibri" panose="020F0502020204030204" pitchFamily="34" charset="0"/>
              </a:rPr>
              <a:t>Software development (</a:t>
            </a:r>
            <a:r>
              <a:rPr lang="en-US" sz="1800" b="1" dirty="0" err="1">
                <a:solidFill>
                  <a:schemeClr val="accent2">
                    <a:lumMod val="50000"/>
                  </a:schemeClr>
                </a:solidFill>
                <a:latin typeface="Calibri" panose="020F0502020204030204" pitchFamily="34" charset="0"/>
                <a:cs typeface="Calibri" panose="020F0502020204030204" pitchFamily="34" charset="0"/>
              </a:rPr>
              <a:t>Finsterle</a:t>
            </a:r>
            <a:r>
              <a:rPr lang="en-US" sz="1800" b="1" dirty="0">
                <a:solidFill>
                  <a:schemeClr val="accent2">
                    <a:lumMod val="50000"/>
                  </a:schemeClr>
                </a:solidFill>
                <a:latin typeface="Calibri" panose="020F0502020204030204" pitchFamily="34" charset="0"/>
                <a:cs typeface="Calibri" panose="020F0502020204030204" pitchFamily="34" charset="0"/>
              </a:rPr>
              <a:t> </a:t>
            </a:r>
            <a:r>
              <a:rPr lang="en-US" sz="1800" b="1" dirty="0" err="1">
                <a:solidFill>
                  <a:schemeClr val="accent2">
                    <a:lumMod val="50000"/>
                  </a:schemeClr>
                </a:solidFill>
                <a:latin typeface="Calibri" panose="020F0502020204030204" pitchFamily="34" charset="0"/>
                <a:cs typeface="Calibri" panose="020F0502020204030204" pitchFamily="34" charset="0"/>
              </a:rPr>
              <a:t>GeoConsulting</a:t>
            </a:r>
            <a:r>
              <a:rPr lang="en-US" sz="1800" b="1" dirty="0">
                <a:solidFill>
                  <a:schemeClr val="accent2">
                    <a:lumMod val="50000"/>
                  </a:schemeClr>
                </a:solidFill>
                <a:latin typeface="Calibri" panose="020F0502020204030204" pitchFamily="34" charset="0"/>
                <a:cs typeface="Calibri" panose="020F0502020204030204" pitchFamily="34" charset="0"/>
              </a:rPr>
              <a:t> and Lawrence Berkeley National Laboratory)</a:t>
            </a:r>
          </a:p>
        </p:txBody>
      </p:sp>
      <p:sp>
        <p:nvSpPr>
          <p:cNvPr id="16" name="Content Placeholder 50">
            <a:extLst>
              <a:ext uri="{FF2B5EF4-FFF2-40B4-BE49-F238E27FC236}">
                <a16:creationId xmlns:a16="http://schemas.microsoft.com/office/drawing/2014/main" id="{88DC3B21-2A09-4DE0-A8DF-FF0717C3E63E}"/>
              </a:ext>
            </a:extLst>
          </p:cNvPr>
          <p:cNvSpPr txBox="1">
            <a:spLocks/>
          </p:cNvSpPr>
          <p:nvPr/>
        </p:nvSpPr>
        <p:spPr>
          <a:xfrm>
            <a:off x="420852" y="3424006"/>
            <a:ext cx="4857436" cy="2853727"/>
          </a:xfrm>
          <a:prstGeom prst="rect">
            <a:avLst/>
          </a:prstGeom>
        </p:spPr>
        <p:txBody>
          <a:bodyPr anchor="t">
            <a:noAutofit/>
          </a:bodyPr>
          <a:lstStyle>
            <a:lvl1pPr marL="342900" indent="-342900" algn="l" rtl="0" eaLnBrk="0" fontAlgn="base" hangingPunct="0">
              <a:spcBef>
                <a:spcPct val="20000"/>
              </a:spcBef>
              <a:spcAft>
                <a:spcPct val="0"/>
              </a:spcAft>
              <a:buFont typeface="Arial" charset="0"/>
              <a:buChar char="•"/>
              <a:defRPr sz="2800" kern="1200">
                <a:solidFill>
                  <a:srgbClr val="4D4D4D"/>
                </a:solidFill>
                <a:latin typeface="Arial" charset="0"/>
                <a:ea typeface="+mn-ea"/>
                <a:cs typeface="+mn-cs"/>
              </a:defRPr>
            </a:lvl1pPr>
            <a:lvl2pPr marL="742950" indent="-285750" algn="l" rtl="0" eaLnBrk="0" fontAlgn="base" hangingPunct="0">
              <a:spcBef>
                <a:spcPct val="20000"/>
              </a:spcBef>
              <a:spcAft>
                <a:spcPct val="0"/>
              </a:spcAft>
              <a:buFont typeface="Arial" charset="0"/>
              <a:buChar char="–"/>
              <a:defRPr sz="2400" kern="1200">
                <a:solidFill>
                  <a:srgbClr val="4D4D4D"/>
                </a:solidFill>
                <a:latin typeface="Arial" charset="0"/>
                <a:ea typeface="+mn-ea"/>
                <a:cs typeface="+mn-cs"/>
              </a:defRPr>
            </a:lvl2pPr>
            <a:lvl3pPr marL="1143000" indent="-228600" algn="l" rtl="0" eaLnBrk="0" fontAlgn="base" hangingPunct="0">
              <a:spcBef>
                <a:spcPct val="20000"/>
              </a:spcBef>
              <a:spcAft>
                <a:spcPct val="0"/>
              </a:spcAft>
              <a:buFont typeface="Arial" charset="0"/>
              <a:buChar char="•"/>
              <a:defRPr sz="2000" kern="1200">
                <a:solidFill>
                  <a:srgbClr val="4D4D4D"/>
                </a:solidFill>
                <a:latin typeface="Arial" charset="0"/>
                <a:ea typeface="+mn-ea"/>
                <a:cs typeface="+mn-cs"/>
              </a:defRPr>
            </a:lvl3pPr>
            <a:lvl4pPr marL="1600200" indent="-228600" algn="l" rtl="0" eaLnBrk="0" fontAlgn="base" hangingPunct="0">
              <a:spcBef>
                <a:spcPct val="20000"/>
              </a:spcBef>
              <a:spcAft>
                <a:spcPct val="0"/>
              </a:spcAft>
              <a:buFont typeface="Arial" charset="0"/>
              <a:buChar char="–"/>
              <a:defRPr sz="1800" kern="1200">
                <a:solidFill>
                  <a:srgbClr val="4D4D4D"/>
                </a:solidFill>
                <a:latin typeface="Arial" charset="0"/>
                <a:ea typeface="+mn-ea"/>
                <a:cs typeface="+mn-cs"/>
              </a:defRPr>
            </a:lvl4pPr>
            <a:lvl5pPr marL="2057400" indent="-228600" algn="l" rtl="0" eaLnBrk="0" fontAlgn="base" hangingPunct="0">
              <a:spcBef>
                <a:spcPct val="20000"/>
              </a:spcBef>
              <a:spcAft>
                <a:spcPct val="0"/>
              </a:spcAft>
              <a:buFont typeface="Arial" charset="0"/>
              <a:buChar char="»"/>
              <a:defRPr sz="1800" kern="1200">
                <a:solidFill>
                  <a:srgbClr val="4D4D4D"/>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b="1" dirty="0">
                <a:solidFill>
                  <a:srgbClr val="58595B"/>
                </a:solidFill>
                <a:latin typeface="Calibri" panose="020F0502020204030204" pitchFamily="34" charset="0"/>
                <a:cs typeface="Calibri" panose="020F0502020204030204" pitchFamily="34" charset="0"/>
              </a:rPr>
              <a:t>Specialized consultancy utilizing models of natural and man-made environments</a:t>
            </a:r>
          </a:p>
          <a:p>
            <a:pPr>
              <a:buClr>
                <a:srgbClr val="2DA19A"/>
              </a:buClr>
              <a:buFont typeface="Wingdings" panose="05000000000000000000" pitchFamily="2" charset="2"/>
              <a:buChar char="§"/>
            </a:pPr>
            <a:r>
              <a:rPr lang="en-US" sz="1800" b="1" dirty="0">
                <a:solidFill>
                  <a:schemeClr val="accent2">
                    <a:lumMod val="50000"/>
                  </a:schemeClr>
                </a:solidFill>
                <a:latin typeface="Calibri" panose="020F0502020204030204" pitchFamily="34" charset="0"/>
                <a:cs typeface="Calibri" panose="020F0502020204030204" pitchFamily="34" charset="0"/>
              </a:rPr>
              <a:t>Addressing issues relating to renewable energy, resource management, urban planning, industrial processes, climate change and the environment</a:t>
            </a:r>
          </a:p>
          <a:p>
            <a:pPr>
              <a:buClr>
                <a:srgbClr val="2DA19A"/>
              </a:buClr>
              <a:buFont typeface="Wingdings" panose="05000000000000000000" pitchFamily="2" charset="2"/>
              <a:buChar char="§"/>
            </a:pPr>
            <a:r>
              <a:rPr lang="en-US" sz="1800" b="1" dirty="0">
                <a:solidFill>
                  <a:schemeClr val="accent2">
                    <a:lumMod val="50000"/>
                  </a:schemeClr>
                </a:solidFill>
                <a:latin typeface="Calibri" panose="020F0502020204030204" pitchFamily="34" charset="0"/>
                <a:cs typeface="Calibri" panose="020F0502020204030204" pitchFamily="34" charset="0"/>
              </a:rPr>
              <a:t>Clients from the energy sector, public utilities, private industry and government</a:t>
            </a:r>
          </a:p>
          <a:p>
            <a:pPr marL="0" indent="0">
              <a:buFont typeface="Arial" charset="0"/>
              <a:buNone/>
            </a:pPr>
            <a:endParaRPr lang="en-US" sz="2000" b="1" dirty="0">
              <a:solidFill>
                <a:srgbClr val="58595B"/>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34444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4E5B78E1-E760-4142-B9CF-67570BDE8ED2}"/>
              </a:ext>
            </a:extLst>
          </p:cNvPr>
          <p:cNvSpPr txBox="1">
            <a:spLocks/>
          </p:cNvSpPr>
          <p:nvPr/>
        </p:nvSpPr>
        <p:spPr bwMode="auto">
          <a:xfrm>
            <a:off x="2750891" y="6277733"/>
            <a:ext cx="6643457" cy="440094"/>
          </a:xfrm>
          <a:prstGeom prst="rect">
            <a:avLst/>
          </a:prstGeom>
          <a:noFill/>
          <a:ln w="9525" cap="flat" cmpd="sng" algn="ctr">
            <a:noFill/>
            <a:prstDash val="solid"/>
            <a:miter lim="800000"/>
            <a:headEnd/>
            <a:tailEnd/>
          </a:ln>
          <a:effectLst/>
          <a:scene3d>
            <a:camera prst="orthographicFront" fov="0">
              <a:rot lat="0" lon="0" rev="0"/>
            </a:camera>
            <a:lightRig rig="balanced" dir="t">
              <a:rot lat="0" lon="0" rev="0"/>
            </a:lightRig>
          </a:scene3d>
          <a:sp3d prstMaterial="matte">
            <a:bevelT w="0" h="0"/>
            <a:contourClr>
              <a:schemeClr val="accent1">
                <a:tint val="100000"/>
                <a:shade val="100000"/>
                <a:hueMod val="100000"/>
                <a:satMod val="100000"/>
              </a:schemeClr>
            </a:contourClr>
          </a:sp3d>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800" b="0" kern="1200">
                <a:ln>
                  <a:noFill/>
                </a:ln>
                <a:solidFill>
                  <a:srgbClr val="30A29A"/>
                </a:solidFill>
                <a:effectLst/>
                <a:latin typeface="Calibri" pitchFamily="34" charset="0"/>
                <a:ea typeface="+mj-ea"/>
                <a:cs typeface="+mj-cs"/>
              </a:defRPr>
            </a:lvl1pPr>
            <a:lvl2pPr algn="l" rtl="0" eaLnBrk="0" fontAlgn="base" hangingPunct="0">
              <a:spcBef>
                <a:spcPct val="0"/>
              </a:spcBef>
              <a:spcAft>
                <a:spcPct val="0"/>
              </a:spcAft>
              <a:defRPr sz="4400">
                <a:solidFill>
                  <a:srgbClr val="58595B"/>
                </a:solidFill>
                <a:latin typeface="Arial" charset="0"/>
              </a:defRPr>
            </a:lvl2pPr>
            <a:lvl3pPr algn="l" rtl="0" eaLnBrk="0" fontAlgn="base" hangingPunct="0">
              <a:spcBef>
                <a:spcPct val="0"/>
              </a:spcBef>
              <a:spcAft>
                <a:spcPct val="0"/>
              </a:spcAft>
              <a:defRPr sz="4400">
                <a:solidFill>
                  <a:srgbClr val="58595B"/>
                </a:solidFill>
                <a:latin typeface="Arial" charset="0"/>
              </a:defRPr>
            </a:lvl3pPr>
            <a:lvl4pPr algn="l" rtl="0" eaLnBrk="0" fontAlgn="base" hangingPunct="0">
              <a:spcBef>
                <a:spcPct val="0"/>
              </a:spcBef>
              <a:spcAft>
                <a:spcPct val="0"/>
              </a:spcAft>
              <a:defRPr sz="4400">
                <a:solidFill>
                  <a:srgbClr val="58595B"/>
                </a:solidFill>
                <a:latin typeface="Arial" charset="0"/>
              </a:defRPr>
            </a:lvl4pPr>
            <a:lvl5pPr algn="l" rtl="0" eaLnBrk="0" fontAlgn="base" hangingPunct="0">
              <a:spcBef>
                <a:spcPct val="0"/>
              </a:spcBef>
              <a:spcAft>
                <a:spcPct val="0"/>
              </a:spcAft>
              <a:defRPr sz="4400">
                <a:solidFill>
                  <a:srgbClr val="58595B"/>
                </a:solidFill>
                <a:latin typeface="Arial" charset="0"/>
              </a:defRPr>
            </a:lvl5pPr>
            <a:lvl6pPr marL="457200" algn="l" rtl="0" fontAlgn="base">
              <a:spcBef>
                <a:spcPct val="0"/>
              </a:spcBef>
              <a:spcAft>
                <a:spcPct val="0"/>
              </a:spcAft>
              <a:defRPr sz="4400">
                <a:solidFill>
                  <a:srgbClr val="58595B"/>
                </a:solidFill>
                <a:latin typeface="Calibri" pitchFamily="34" charset="0"/>
              </a:defRPr>
            </a:lvl6pPr>
            <a:lvl7pPr marL="914400" algn="l" rtl="0" fontAlgn="base">
              <a:spcBef>
                <a:spcPct val="0"/>
              </a:spcBef>
              <a:spcAft>
                <a:spcPct val="0"/>
              </a:spcAft>
              <a:defRPr sz="4400">
                <a:solidFill>
                  <a:srgbClr val="58595B"/>
                </a:solidFill>
                <a:latin typeface="Calibri" pitchFamily="34" charset="0"/>
              </a:defRPr>
            </a:lvl7pPr>
            <a:lvl8pPr marL="1371600" algn="l" rtl="0" fontAlgn="base">
              <a:spcBef>
                <a:spcPct val="0"/>
              </a:spcBef>
              <a:spcAft>
                <a:spcPct val="0"/>
              </a:spcAft>
              <a:defRPr sz="4400">
                <a:solidFill>
                  <a:srgbClr val="58595B"/>
                </a:solidFill>
                <a:latin typeface="Calibri" pitchFamily="34" charset="0"/>
              </a:defRPr>
            </a:lvl8pPr>
            <a:lvl9pPr marL="1828800" algn="l" rtl="0" fontAlgn="base">
              <a:spcBef>
                <a:spcPct val="0"/>
              </a:spcBef>
              <a:spcAft>
                <a:spcPct val="0"/>
              </a:spcAft>
              <a:defRPr sz="4400">
                <a:solidFill>
                  <a:srgbClr val="58595B"/>
                </a:solidFill>
                <a:latin typeface="Calibri" pitchFamily="34" charset="0"/>
              </a:defRPr>
            </a:lvl9pPr>
          </a:lstStyle>
          <a:p>
            <a:r>
              <a:rPr lang="en-US" sz="2200" dirty="0">
                <a:solidFill>
                  <a:srgbClr val="58595B"/>
                </a:solidFill>
                <a:cs typeface="Calibri" panose="020F0502020204030204" pitchFamily="34" charset="0"/>
              </a:rPr>
              <a:t>Further information at our website:  </a:t>
            </a:r>
            <a:r>
              <a:rPr lang="en-US" sz="2400" b="1" dirty="0">
                <a:solidFill>
                  <a:srgbClr val="58595B"/>
                </a:solidFill>
                <a:cs typeface="Calibri" panose="020F0502020204030204" pitchFamily="34" charset="0"/>
              </a:rPr>
              <a:t>www.vatnaskil.is</a:t>
            </a:r>
            <a:endParaRPr lang="en-US" sz="2200" b="1" dirty="0">
              <a:solidFill>
                <a:srgbClr val="58595B"/>
              </a:solidFill>
              <a:cs typeface="Calibri" panose="020F0502020204030204" pitchFamily="34" charset="0"/>
            </a:endParaRPr>
          </a:p>
        </p:txBody>
      </p:sp>
      <p:pic>
        <p:nvPicPr>
          <p:cNvPr id="8" name="Picture 7">
            <a:extLst>
              <a:ext uri="{FF2B5EF4-FFF2-40B4-BE49-F238E27FC236}">
                <a16:creationId xmlns:a16="http://schemas.microsoft.com/office/drawing/2014/main" id="{D0E33D62-7445-4438-9A66-B06738F7F12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70438" y="236011"/>
            <a:ext cx="2507124" cy="892502"/>
          </a:xfrm>
          <a:prstGeom prst="rect">
            <a:avLst/>
          </a:prstGeom>
        </p:spPr>
      </p:pic>
      <p:sp>
        <p:nvSpPr>
          <p:cNvPr id="10" name="Content Placeholder 50">
            <a:extLst>
              <a:ext uri="{FF2B5EF4-FFF2-40B4-BE49-F238E27FC236}">
                <a16:creationId xmlns:a16="http://schemas.microsoft.com/office/drawing/2014/main" id="{0557B549-9886-4649-9103-EAC7E4EC4907}"/>
              </a:ext>
            </a:extLst>
          </p:cNvPr>
          <p:cNvSpPr txBox="1">
            <a:spLocks/>
          </p:cNvSpPr>
          <p:nvPr/>
        </p:nvSpPr>
        <p:spPr>
          <a:xfrm>
            <a:off x="4284800" y="360220"/>
            <a:ext cx="3622400" cy="767461"/>
          </a:xfrm>
          <a:prstGeom prst="rect">
            <a:avLst/>
          </a:prstGeom>
        </p:spPr>
        <p:txBody>
          <a:bodyPr anchor="t">
            <a:noAutofit/>
          </a:bodyPr>
          <a:lstStyle>
            <a:lvl1pPr marL="342900" indent="-342900" algn="l" rtl="0" eaLnBrk="0" fontAlgn="base" hangingPunct="0">
              <a:spcBef>
                <a:spcPct val="20000"/>
              </a:spcBef>
              <a:spcAft>
                <a:spcPct val="0"/>
              </a:spcAft>
              <a:buFont typeface="Arial" charset="0"/>
              <a:buChar char="•"/>
              <a:defRPr sz="2800" kern="1200">
                <a:solidFill>
                  <a:srgbClr val="4D4D4D"/>
                </a:solidFill>
                <a:latin typeface="Arial" charset="0"/>
                <a:ea typeface="+mn-ea"/>
                <a:cs typeface="+mn-cs"/>
              </a:defRPr>
            </a:lvl1pPr>
            <a:lvl2pPr marL="742950" indent="-285750" algn="l" rtl="0" eaLnBrk="0" fontAlgn="base" hangingPunct="0">
              <a:spcBef>
                <a:spcPct val="20000"/>
              </a:spcBef>
              <a:spcAft>
                <a:spcPct val="0"/>
              </a:spcAft>
              <a:buFont typeface="Arial" charset="0"/>
              <a:buChar char="–"/>
              <a:defRPr sz="2400" kern="1200">
                <a:solidFill>
                  <a:srgbClr val="4D4D4D"/>
                </a:solidFill>
                <a:latin typeface="Arial" charset="0"/>
                <a:ea typeface="+mn-ea"/>
                <a:cs typeface="+mn-cs"/>
              </a:defRPr>
            </a:lvl2pPr>
            <a:lvl3pPr marL="1143000" indent="-228600" algn="l" rtl="0" eaLnBrk="0" fontAlgn="base" hangingPunct="0">
              <a:spcBef>
                <a:spcPct val="20000"/>
              </a:spcBef>
              <a:spcAft>
                <a:spcPct val="0"/>
              </a:spcAft>
              <a:buFont typeface="Arial" charset="0"/>
              <a:buChar char="•"/>
              <a:defRPr sz="2000" kern="1200">
                <a:solidFill>
                  <a:srgbClr val="4D4D4D"/>
                </a:solidFill>
                <a:latin typeface="Arial" charset="0"/>
                <a:ea typeface="+mn-ea"/>
                <a:cs typeface="+mn-cs"/>
              </a:defRPr>
            </a:lvl3pPr>
            <a:lvl4pPr marL="1600200" indent="-228600" algn="l" rtl="0" eaLnBrk="0" fontAlgn="base" hangingPunct="0">
              <a:spcBef>
                <a:spcPct val="20000"/>
              </a:spcBef>
              <a:spcAft>
                <a:spcPct val="0"/>
              </a:spcAft>
              <a:buFont typeface="Arial" charset="0"/>
              <a:buChar char="–"/>
              <a:defRPr sz="1800" kern="1200">
                <a:solidFill>
                  <a:srgbClr val="4D4D4D"/>
                </a:solidFill>
                <a:latin typeface="Arial" charset="0"/>
                <a:ea typeface="+mn-ea"/>
                <a:cs typeface="+mn-cs"/>
              </a:defRPr>
            </a:lvl4pPr>
            <a:lvl5pPr marL="2057400" indent="-228600" algn="l" rtl="0" eaLnBrk="0" fontAlgn="base" hangingPunct="0">
              <a:spcBef>
                <a:spcPct val="20000"/>
              </a:spcBef>
              <a:spcAft>
                <a:spcPct val="0"/>
              </a:spcAft>
              <a:buFont typeface="Arial" charset="0"/>
              <a:buChar char="»"/>
              <a:defRPr sz="1800" kern="1200">
                <a:solidFill>
                  <a:srgbClr val="4D4D4D"/>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None/>
            </a:pPr>
            <a:r>
              <a:rPr lang="en-US" sz="3200" b="1" dirty="0">
                <a:solidFill>
                  <a:srgbClr val="58595B"/>
                </a:solidFill>
                <a:latin typeface="Calibri" panose="020F0502020204030204" pitchFamily="34" charset="0"/>
                <a:cs typeface="Calibri" panose="020F0502020204030204" pitchFamily="34" charset="0"/>
              </a:rPr>
              <a:t>SERVICE SECTORS</a:t>
            </a:r>
            <a:endParaRPr lang="en-US" b="1" dirty="0">
              <a:solidFill>
                <a:srgbClr val="58595B"/>
              </a:solidFill>
              <a:latin typeface="Calibri" panose="020F0502020204030204" pitchFamily="34" charset="0"/>
              <a:cs typeface="Calibri" panose="020F0502020204030204" pitchFamily="34" charset="0"/>
            </a:endParaRPr>
          </a:p>
        </p:txBody>
      </p:sp>
      <p:sp>
        <p:nvSpPr>
          <p:cNvPr id="14" name="Content Placeholder 50">
            <a:extLst>
              <a:ext uri="{FF2B5EF4-FFF2-40B4-BE49-F238E27FC236}">
                <a16:creationId xmlns:a16="http://schemas.microsoft.com/office/drawing/2014/main" id="{E57CDA6A-C098-4529-BFDA-36874FCF1E35}"/>
              </a:ext>
            </a:extLst>
          </p:cNvPr>
          <p:cNvSpPr txBox="1">
            <a:spLocks/>
          </p:cNvSpPr>
          <p:nvPr/>
        </p:nvSpPr>
        <p:spPr>
          <a:xfrm>
            <a:off x="1136812" y="1949755"/>
            <a:ext cx="4968552" cy="4738086"/>
          </a:xfrm>
          <a:prstGeom prst="rect">
            <a:avLst/>
          </a:prstGeom>
        </p:spPr>
        <p:txBody>
          <a:bodyPr anchor="t">
            <a:noAutofit/>
          </a:bodyPr>
          <a:lstStyle>
            <a:lvl1pPr marL="342900" indent="-342900" algn="l" rtl="0" eaLnBrk="0" fontAlgn="base" hangingPunct="0">
              <a:spcBef>
                <a:spcPct val="20000"/>
              </a:spcBef>
              <a:spcAft>
                <a:spcPct val="0"/>
              </a:spcAft>
              <a:buFont typeface="Arial" charset="0"/>
              <a:buChar char="•"/>
              <a:defRPr sz="2800" kern="1200">
                <a:solidFill>
                  <a:srgbClr val="4D4D4D"/>
                </a:solidFill>
                <a:latin typeface="Arial" charset="0"/>
                <a:ea typeface="+mn-ea"/>
                <a:cs typeface="+mn-cs"/>
              </a:defRPr>
            </a:lvl1pPr>
            <a:lvl2pPr marL="742950" indent="-285750" algn="l" rtl="0" eaLnBrk="0" fontAlgn="base" hangingPunct="0">
              <a:spcBef>
                <a:spcPct val="20000"/>
              </a:spcBef>
              <a:spcAft>
                <a:spcPct val="0"/>
              </a:spcAft>
              <a:buFont typeface="Arial" charset="0"/>
              <a:buChar char="–"/>
              <a:defRPr sz="2400" kern="1200">
                <a:solidFill>
                  <a:srgbClr val="4D4D4D"/>
                </a:solidFill>
                <a:latin typeface="Arial" charset="0"/>
                <a:ea typeface="+mn-ea"/>
                <a:cs typeface="+mn-cs"/>
              </a:defRPr>
            </a:lvl2pPr>
            <a:lvl3pPr marL="1143000" indent="-228600" algn="l" rtl="0" eaLnBrk="0" fontAlgn="base" hangingPunct="0">
              <a:spcBef>
                <a:spcPct val="20000"/>
              </a:spcBef>
              <a:spcAft>
                <a:spcPct val="0"/>
              </a:spcAft>
              <a:buFont typeface="Arial" charset="0"/>
              <a:buChar char="•"/>
              <a:defRPr sz="2000" kern="1200">
                <a:solidFill>
                  <a:srgbClr val="4D4D4D"/>
                </a:solidFill>
                <a:latin typeface="Arial" charset="0"/>
                <a:ea typeface="+mn-ea"/>
                <a:cs typeface="+mn-cs"/>
              </a:defRPr>
            </a:lvl3pPr>
            <a:lvl4pPr marL="1600200" indent="-228600" algn="l" rtl="0" eaLnBrk="0" fontAlgn="base" hangingPunct="0">
              <a:spcBef>
                <a:spcPct val="20000"/>
              </a:spcBef>
              <a:spcAft>
                <a:spcPct val="0"/>
              </a:spcAft>
              <a:buFont typeface="Arial" charset="0"/>
              <a:buChar char="–"/>
              <a:defRPr sz="1800" kern="1200">
                <a:solidFill>
                  <a:srgbClr val="4D4D4D"/>
                </a:solidFill>
                <a:latin typeface="Arial" charset="0"/>
                <a:ea typeface="+mn-ea"/>
                <a:cs typeface="+mn-cs"/>
              </a:defRPr>
            </a:lvl4pPr>
            <a:lvl5pPr marL="2057400" indent="-228600" algn="l" rtl="0" eaLnBrk="0" fontAlgn="base" hangingPunct="0">
              <a:spcBef>
                <a:spcPct val="20000"/>
              </a:spcBef>
              <a:spcAft>
                <a:spcPct val="0"/>
              </a:spcAft>
              <a:buFont typeface="Arial" charset="0"/>
              <a:buChar char="»"/>
              <a:defRPr sz="1800" kern="1200">
                <a:solidFill>
                  <a:srgbClr val="4D4D4D"/>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en-US" sz="2000" b="1" dirty="0">
                <a:solidFill>
                  <a:srgbClr val="58595B"/>
                </a:solidFill>
                <a:latin typeface="Calibri" panose="020F0502020204030204" pitchFamily="34" charset="0"/>
                <a:cs typeface="Calibri" panose="020F0502020204030204" pitchFamily="34" charset="0"/>
              </a:rPr>
              <a:t>RENEWABLE ENERGY</a:t>
            </a:r>
          </a:p>
          <a:p>
            <a:pPr>
              <a:buClr>
                <a:srgbClr val="2DA19A"/>
              </a:buClr>
              <a:buFont typeface="Wingdings" panose="05000000000000000000" pitchFamily="2" charset="2"/>
              <a:buChar char="§"/>
            </a:pPr>
            <a:r>
              <a:rPr lang="en-US" sz="2000" b="1" dirty="0">
                <a:solidFill>
                  <a:schemeClr val="accent2">
                    <a:lumMod val="50000"/>
                  </a:schemeClr>
                </a:solidFill>
                <a:latin typeface="Calibri" panose="020F0502020204030204" pitchFamily="34" charset="0"/>
                <a:cs typeface="Calibri" panose="020F0502020204030204" pitchFamily="34" charset="0"/>
              </a:rPr>
              <a:t>Hydropower</a:t>
            </a:r>
          </a:p>
          <a:p>
            <a:pPr>
              <a:buClr>
                <a:srgbClr val="2DA19A"/>
              </a:buClr>
              <a:buFont typeface="Wingdings" panose="05000000000000000000" pitchFamily="2" charset="2"/>
              <a:buChar char="§"/>
            </a:pPr>
            <a:r>
              <a:rPr lang="en-US" sz="2000" b="1" dirty="0">
                <a:solidFill>
                  <a:schemeClr val="accent2">
                    <a:lumMod val="50000"/>
                  </a:schemeClr>
                </a:solidFill>
                <a:latin typeface="Calibri" panose="020F0502020204030204" pitchFamily="34" charset="0"/>
                <a:cs typeface="Calibri" panose="020F0502020204030204" pitchFamily="34" charset="0"/>
              </a:rPr>
              <a:t>Geothermal</a:t>
            </a:r>
          </a:p>
          <a:p>
            <a:pPr>
              <a:buClr>
                <a:srgbClr val="2DA19A"/>
              </a:buClr>
              <a:buFont typeface="Wingdings" panose="05000000000000000000" pitchFamily="2" charset="2"/>
              <a:buChar char="§"/>
            </a:pPr>
            <a:r>
              <a:rPr lang="en-US" sz="2000" b="1" dirty="0">
                <a:solidFill>
                  <a:schemeClr val="accent2">
                    <a:lumMod val="50000"/>
                  </a:schemeClr>
                </a:solidFill>
                <a:latin typeface="Calibri" panose="020F0502020204030204" pitchFamily="34" charset="0"/>
                <a:cs typeface="Calibri" panose="020F0502020204030204" pitchFamily="34" charset="0"/>
              </a:rPr>
              <a:t>Sustainable District Energy</a:t>
            </a:r>
          </a:p>
          <a:p>
            <a:pPr>
              <a:buClr>
                <a:srgbClr val="2DA19A"/>
              </a:buClr>
              <a:buFont typeface="Wingdings" panose="05000000000000000000" pitchFamily="2" charset="2"/>
              <a:buChar char="§"/>
            </a:pPr>
            <a:r>
              <a:rPr lang="en-US" sz="2000" b="1" dirty="0">
                <a:solidFill>
                  <a:schemeClr val="accent2">
                    <a:lumMod val="50000"/>
                  </a:schemeClr>
                </a:solidFill>
                <a:latin typeface="Calibri" panose="020F0502020204030204" pitchFamily="34" charset="0"/>
                <a:cs typeface="Calibri" panose="020F0502020204030204" pitchFamily="34" charset="0"/>
              </a:rPr>
              <a:t>Wind, Solar and Ocean</a:t>
            </a:r>
          </a:p>
          <a:p>
            <a:pPr marL="0" indent="0">
              <a:buFont typeface="Arial" charset="0"/>
              <a:buNone/>
            </a:pPr>
            <a:endParaRPr lang="en-US" sz="2000" b="1" dirty="0">
              <a:solidFill>
                <a:srgbClr val="58595B"/>
              </a:solidFill>
              <a:latin typeface="Calibri" panose="020F0502020204030204" pitchFamily="34" charset="0"/>
              <a:cs typeface="Calibri" panose="020F0502020204030204" pitchFamily="34" charset="0"/>
            </a:endParaRPr>
          </a:p>
          <a:p>
            <a:pPr marL="0" indent="0">
              <a:buNone/>
            </a:pPr>
            <a:r>
              <a:rPr lang="en-US" sz="2000" b="1" dirty="0">
                <a:solidFill>
                  <a:srgbClr val="58595B"/>
                </a:solidFill>
                <a:latin typeface="Calibri" panose="020F0502020204030204" pitchFamily="34" charset="0"/>
                <a:cs typeface="Calibri" panose="020F0502020204030204" pitchFamily="34" charset="0"/>
              </a:rPr>
              <a:t>INFRASTRUCTURE AND UTILITIES</a:t>
            </a:r>
          </a:p>
          <a:p>
            <a:pPr>
              <a:buClr>
                <a:srgbClr val="2DA19A"/>
              </a:buClr>
              <a:buFont typeface="Wingdings" panose="05000000000000000000" pitchFamily="2" charset="2"/>
              <a:buChar char="§"/>
            </a:pPr>
            <a:r>
              <a:rPr lang="en-US" sz="2000" b="1" dirty="0">
                <a:solidFill>
                  <a:schemeClr val="accent2">
                    <a:lumMod val="50000"/>
                  </a:schemeClr>
                </a:solidFill>
                <a:latin typeface="Calibri" panose="020F0502020204030204" pitchFamily="34" charset="0"/>
                <a:cs typeface="Calibri" panose="020F0502020204030204" pitchFamily="34" charset="0"/>
              </a:rPr>
              <a:t>Water Supply</a:t>
            </a:r>
          </a:p>
          <a:p>
            <a:pPr>
              <a:buClr>
                <a:srgbClr val="2DA19A"/>
              </a:buClr>
              <a:buFont typeface="Wingdings" panose="05000000000000000000" pitchFamily="2" charset="2"/>
              <a:buChar char="§"/>
            </a:pPr>
            <a:r>
              <a:rPr lang="en-US" sz="2000" b="1" dirty="0">
                <a:solidFill>
                  <a:schemeClr val="accent2">
                    <a:lumMod val="50000"/>
                  </a:schemeClr>
                </a:solidFill>
                <a:latin typeface="Calibri" panose="020F0502020204030204" pitchFamily="34" charset="0"/>
                <a:cs typeface="Calibri" panose="020F0502020204030204" pitchFamily="34" charset="0"/>
              </a:rPr>
              <a:t>Wastewater</a:t>
            </a:r>
          </a:p>
          <a:p>
            <a:pPr>
              <a:buClr>
                <a:srgbClr val="2DA19A"/>
              </a:buClr>
              <a:buFont typeface="Wingdings" panose="05000000000000000000" pitchFamily="2" charset="2"/>
              <a:buChar char="§"/>
            </a:pPr>
            <a:r>
              <a:rPr lang="en-US" sz="2000" b="1" dirty="0">
                <a:solidFill>
                  <a:schemeClr val="accent2">
                    <a:lumMod val="50000"/>
                  </a:schemeClr>
                </a:solidFill>
                <a:latin typeface="Calibri" panose="020F0502020204030204" pitchFamily="34" charset="0"/>
                <a:cs typeface="Calibri" panose="020F0502020204030204" pitchFamily="34" charset="0"/>
              </a:rPr>
              <a:t>Urban Development</a:t>
            </a:r>
            <a:endParaRPr lang="en-US" sz="2000" b="1" dirty="0">
              <a:solidFill>
                <a:srgbClr val="58595B"/>
              </a:solidFill>
              <a:latin typeface="Calibri" panose="020F0502020204030204" pitchFamily="34" charset="0"/>
              <a:cs typeface="Calibri" panose="020F0502020204030204" pitchFamily="34" charset="0"/>
            </a:endParaRPr>
          </a:p>
          <a:p>
            <a:pPr marL="0" indent="0">
              <a:buFont typeface="Arial" charset="0"/>
              <a:buNone/>
            </a:pPr>
            <a:endParaRPr lang="en-US" sz="2000" b="1" dirty="0">
              <a:solidFill>
                <a:srgbClr val="58595B"/>
              </a:solidFill>
              <a:latin typeface="Calibri" panose="020F0502020204030204" pitchFamily="34" charset="0"/>
              <a:cs typeface="Calibri" panose="020F0502020204030204" pitchFamily="34" charset="0"/>
            </a:endParaRPr>
          </a:p>
          <a:p>
            <a:pPr marL="0" indent="0">
              <a:buFont typeface="Arial" charset="0"/>
              <a:buNone/>
            </a:pPr>
            <a:endParaRPr lang="en-US" sz="2000" b="1" dirty="0">
              <a:solidFill>
                <a:srgbClr val="58595B"/>
              </a:solidFill>
              <a:latin typeface="Calibri" panose="020F0502020204030204" pitchFamily="34" charset="0"/>
              <a:cs typeface="Calibri" panose="020F0502020204030204" pitchFamily="34" charset="0"/>
            </a:endParaRPr>
          </a:p>
          <a:p>
            <a:pPr marL="0" indent="0">
              <a:buFont typeface="Arial" charset="0"/>
              <a:buNone/>
            </a:pPr>
            <a:endParaRPr lang="en-US" sz="2000" b="1" dirty="0">
              <a:solidFill>
                <a:srgbClr val="58595B"/>
              </a:solidFill>
              <a:latin typeface="Calibri" panose="020F0502020204030204" pitchFamily="34" charset="0"/>
              <a:cs typeface="Calibri" panose="020F0502020204030204" pitchFamily="34" charset="0"/>
            </a:endParaRPr>
          </a:p>
          <a:p>
            <a:pPr marL="0" indent="0">
              <a:buFont typeface="Arial" charset="0"/>
              <a:buNone/>
            </a:pPr>
            <a:endParaRPr lang="en-US" sz="2000" b="1" dirty="0">
              <a:solidFill>
                <a:srgbClr val="58595B"/>
              </a:solidFill>
              <a:latin typeface="Calibri" panose="020F0502020204030204" pitchFamily="34" charset="0"/>
              <a:cs typeface="Calibri" panose="020F0502020204030204" pitchFamily="34" charset="0"/>
            </a:endParaRPr>
          </a:p>
        </p:txBody>
      </p:sp>
      <p:sp>
        <p:nvSpPr>
          <p:cNvPr id="15" name="Content Placeholder 50">
            <a:extLst>
              <a:ext uri="{FF2B5EF4-FFF2-40B4-BE49-F238E27FC236}">
                <a16:creationId xmlns:a16="http://schemas.microsoft.com/office/drawing/2014/main" id="{BE1CAA8F-8E68-4F15-9E80-BAD762FA4A0B}"/>
              </a:ext>
            </a:extLst>
          </p:cNvPr>
          <p:cNvSpPr txBox="1">
            <a:spLocks/>
          </p:cNvSpPr>
          <p:nvPr/>
        </p:nvSpPr>
        <p:spPr>
          <a:xfrm>
            <a:off x="5438564" y="1948923"/>
            <a:ext cx="5616624" cy="4327146"/>
          </a:xfrm>
          <a:prstGeom prst="rect">
            <a:avLst/>
          </a:prstGeom>
        </p:spPr>
        <p:txBody>
          <a:bodyPr anchor="t">
            <a:noAutofit/>
          </a:bodyPr>
          <a:lstStyle>
            <a:lvl1pPr marL="342900" indent="-342900" algn="l" rtl="0" eaLnBrk="0" fontAlgn="base" hangingPunct="0">
              <a:spcBef>
                <a:spcPct val="20000"/>
              </a:spcBef>
              <a:spcAft>
                <a:spcPct val="0"/>
              </a:spcAft>
              <a:buFont typeface="Arial" charset="0"/>
              <a:buChar char="•"/>
              <a:defRPr sz="2800" kern="1200">
                <a:solidFill>
                  <a:srgbClr val="4D4D4D"/>
                </a:solidFill>
                <a:latin typeface="Arial" charset="0"/>
                <a:ea typeface="+mn-ea"/>
                <a:cs typeface="+mn-cs"/>
              </a:defRPr>
            </a:lvl1pPr>
            <a:lvl2pPr marL="742950" indent="-285750" algn="l" rtl="0" eaLnBrk="0" fontAlgn="base" hangingPunct="0">
              <a:spcBef>
                <a:spcPct val="20000"/>
              </a:spcBef>
              <a:spcAft>
                <a:spcPct val="0"/>
              </a:spcAft>
              <a:buFont typeface="Arial" charset="0"/>
              <a:buChar char="–"/>
              <a:defRPr sz="2400" kern="1200">
                <a:solidFill>
                  <a:srgbClr val="4D4D4D"/>
                </a:solidFill>
                <a:latin typeface="Arial" charset="0"/>
                <a:ea typeface="+mn-ea"/>
                <a:cs typeface="+mn-cs"/>
              </a:defRPr>
            </a:lvl2pPr>
            <a:lvl3pPr marL="1143000" indent="-228600" algn="l" rtl="0" eaLnBrk="0" fontAlgn="base" hangingPunct="0">
              <a:spcBef>
                <a:spcPct val="20000"/>
              </a:spcBef>
              <a:spcAft>
                <a:spcPct val="0"/>
              </a:spcAft>
              <a:buFont typeface="Arial" charset="0"/>
              <a:buChar char="•"/>
              <a:defRPr sz="2000" kern="1200">
                <a:solidFill>
                  <a:srgbClr val="4D4D4D"/>
                </a:solidFill>
                <a:latin typeface="Arial" charset="0"/>
                <a:ea typeface="+mn-ea"/>
                <a:cs typeface="+mn-cs"/>
              </a:defRPr>
            </a:lvl3pPr>
            <a:lvl4pPr marL="1600200" indent="-228600" algn="l" rtl="0" eaLnBrk="0" fontAlgn="base" hangingPunct="0">
              <a:spcBef>
                <a:spcPct val="20000"/>
              </a:spcBef>
              <a:spcAft>
                <a:spcPct val="0"/>
              </a:spcAft>
              <a:buFont typeface="Arial" charset="0"/>
              <a:buChar char="–"/>
              <a:defRPr sz="1800" kern="1200">
                <a:solidFill>
                  <a:srgbClr val="4D4D4D"/>
                </a:solidFill>
                <a:latin typeface="Arial" charset="0"/>
                <a:ea typeface="+mn-ea"/>
                <a:cs typeface="+mn-cs"/>
              </a:defRPr>
            </a:lvl4pPr>
            <a:lvl5pPr marL="2057400" indent="-228600" algn="l" rtl="0" eaLnBrk="0" fontAlgn="base" hangingPunct="0">
              <a:spcBef>
                <a:spcPct val="20000"/>
              </a:spcBef>
              <a:spcAft>
                <a:spcPct val="0"/>
              </a:spcAft>
              <a:buFont typeface="Arial" charset="0"/>
              <a:buChar char="»"/>
              <a:defRPr sz="1800" kern="1200">
                <a:solidFill>
                  <a:srgbClr val="4D4D4D"/>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b="1" dirty="0">
                <a:solidFill>
                  <a:srgbClr val="58595B"/>
                </a:solidFill>
                <a:latin typeface="Calibri" panose="020F0502020204030204" pitchFamily="34" charset="0"/>
                <a:cs typeface="Calibri" panose="020F0502020204030204" pitchFamily="34" charset="0"/>
              </a:rPr>
              <a:t>ENVIRONMENT AND CLIMATE</a:t>
            </a:r>
          </a:p>
          <a:p>
            <a:pPr>
              <a:buClr>
                <a:srgbClr val="2DA19A"/>
              </a:buClr>
              <a:buFont typeface="Wingdings" panose="05000000000000000000" pitchFamily="2" charset="2"/>
              <a:buChar char="§"/>
            </a:pPr>
            <a:r>
              <a:rPr lang="en-US" sz="2000" b="1" dirty="0">
                <a:solidFill>
                  <a:schemeClr val="accent2">
                    <a:lumMod val="50000"/>
                  </a:schemeClr>
                </a:solidFill>
                <a:latin typeface="Calibri" panose="020F0502020204030204" pitchFamily="34" charset="0"/>
                <a:cs typeface="Calibri" panose="020F0502020204030204" pitchFamily="34" charset="0"/>
              </a:rPr>
              <a:t>Environmental Quality and Impact Assessment</a:t>
            </a:r>
          </a:p>
          <a:p>
            <a:pPr>
              <a:buClr>
                <a:srgbClr val="2DA19A"/>
              </a:buClr>
              <a:buFont typeface="Wingdings" panose="05000000000000000000" pitchFamily="2" charset="2"/>
              <a:buChar char="§"/>
            </a:pPr>
            <a:r>
              <a:rPr lang="en-US" sz="2000" b="1" dirty="0">
                <a:solidFill>
                  <a:schemeClr val="accent2">
                    <a:lumMod val="50000"/>
                  </a:schemeClr>
                </a:solidFill>
                <a:latin typeface="Calibri" panose="020F0502020204030204" pitchFamily="34" charset="0"/>
                <a:cs typeface="Calibri" panose="020F0502020204030204" pitchFamily="34" charset="0"/>
              </a:rPr>
              <a:t>Climate Change Adaption and Mitigation</a:t>
            </a:r>
          </a:p>
          <a:p>
            <a:pPr marL="0" indent="0">
              <a:buFont typeface="Arial" charset="0"/>
              <a:buNone/>
            </a:pPr>
            <a:endParaRPr lang="en-US" sz="2000" b="1" dirty="0">
              <a:solidFill>
                <a:srgbClr val="2DA19A"/>
              </a:solidFill>
              <a:latin typeface="Calibri" panose="020F0502020204030204" pitchFamily="34" charset="0"/>
              <a:cs typeface="Calibri" panose="020F0502020204030204" pitchFamily="34" charset="0"/>
            </a:endParaRPr>
          </a:p>
          <a:p>
            <a:pPr marL="0" indent="0">
              <a:buNone/>
            </a:pPr>
            <a:r>
              <a:rPr lang="en-US" sz="2000" b="1" dirty="0">
                <a:solidFill>
                  <a:srgbClr val="58595B"/>
                </a:solidFill>
                <a:latin typeface="Calibri" panose="020F0502020204030204" pitchFamily="34" charset="0"/>
                <a:cs typeface="Calibri" panose="020F0502020204030204" pitchFamily="34" charset="0"/>
              </a:rPr>
              <a:t>INDUSTRIAL PROCESSES AND DESIGN</a:t>
            </a:r>
          </a:p>
          <a:p>
            <a:pPr>
              <a:buClr>
                <a:srgbClr val="2DA19A"/>
              </a:buClr>
              <a:buFont typeface="Wingdings" panose="05000000000000000000" pitchFamily="2" charset="2"/>
              <a:buChar char="§"/>
            </a:pPr>
            <a:r>
              <a:rPr lang="en-US" sz="2000" b="1" dirty="0">
                <a:solidFill>
                  <a:schemeClr val="accent2">
                    <a:lumMod val="50000"/>
                  </a:schemeClr>
                </a:solidFill>
                <a:latin typeface="Calibri" panose="020F0502020204030204" pitchFamily="34" charset="0"/>
                <a:cs typeface="Calibri" panose="020F0502020204030204" pitchFamily="34" charset="0"/>
              </a:rPr>
              <a:t>Computational Fluid Dynamics (CFD)</a:t>
            </a:r>
          </a:p>
          <a:p>
            <a:pPr>
              <a:buClr>
                <a:srgbClr val="2DA19A"/>
              </a:buClr>
              <a:buFont typeface="Wingdings" panose="05000000000000000000" pitchFamily="2" charset="2"/>
              <a:buChar char="§"/>
            </a:pPr>
            <a:r>
              <a:rPr lang="en-US" sz="2000" b="1" dirty="0">
                <a:solidFill>
                  <a:schemeClr val="accent2">
                    <a:lumMod val="50000"/>
                  </a:schemeClr>
                </a:solidFill>
                <a:latin typeface="Calibri" panose="020F0502020204030204" pitchFamily="34" charset="0"/>
                <a:cs typeface="Calibri" panose="020F0502020204030204" pitchFamily="34" charset="0"/>
              </a:rPr>
              <a:t>Multi-phase flows and Thermodynamics</a:t>
            </a:r>
          </a:p>
          <a:p>
            <a:pPr>
              <a:buClr>
                <a:srgbClr val="2DA19A"/>
              </a:buClr>
              <a:buFont typeface="Wingdings" panose="05000000000000000000" pitchFamily="2" charset="2"/>
              <a:buChar char="§"/>
            </a:pPr>
            <a:r>
              <a:rPr lang="en-US" sz="2000" b="1" dirty="0">
                <a:solidFill>
                  <a:schemeClr val="accent2">
                    <a:lumMod val="50000"/>
                  </a:schemeClr>
                </a:solidFill>
                <a:latin typeface="Calibri" panose="020F0502020204030204" pitchFamily="34" charset="0"/>
                <a:cs typeface="Calibri" panose="020F0502020204030204" pitchFamily="34" charset="0"/>
              </a:rPr>
              <a:t>Full Value-Chain Modelling</a:t>
            </a:r>
          </a:p>
          <a:p>
            <a:pPr marL="0" indent="0">
              <a:buFont typeface="Arial" charset="0"/>
              <a:buNone/>
            </a:pPr>
            <a:endParaRPr lang="en-US" sz="2000" b="1" dirty="0">
              <a:solidFill>
                <a:srgbClr val="2DA19A"/>
              </a:solidFill>
              <a:latin typeface="Calibri" panose="020F0502020204030204" pitchFamily="34" charset="0"/>
              <a:cs typeface="Calibri" panose="020F0502020204030204" pitchFamily="34" charset="0"/>
            </a:endParaRPr>
          </a:p>
          <a:p>
            <a:pPr marL="0" indent="0">
              <a:buFont typeface="Arial" charset="0"/>
              <a:buNone/>
            </a:pPr>
            <a:endParaRPr lang="en-US" sz="2000" b="1" dirty="0">
              <a:solidFill>
                <a:srgbClr val="2DA19A"/>
              </a:solidFill>
              <a:latin typeface="Calibri" panose="020F0502020204030204" pitchFamily="34" charset="0"/>
              <a:cs typeface="Calibri" panose="020F0502020204030204" pitchFamily="34" charset="0"/>
            </a:endParaRPr>
          </a:p>
          <a:p>
            <a:pPr marL="0" indent="0">
              <a:buFont typeface="Arial" charset="0"/>
              <a:buNone/>
            </a:pPr>
            <a:endParaRPr lang="en-US" sz="2000" b="1" dirty="0">
              <a:solidFill>
                <a:srgbClr val="2DA19A"/>
              </a:solidFill>
              <a:latin typeface="Calibri" panose="020F0502020204030204" pitchFamily="34" charset="0"/>
              <a:cs typeface="Calibri" panose="020F0502020204030204" pitchFamily="34" charset="0"/>
            </a:endParaRPr>
          </a:p>
          <a:p>
            <a:pPr marL="0" indent="0">
              <a:buFont typeface="Arial" charset="0"/>
              <a:buNone/>
            </a:pPr>
            <a:endParaRPr lang="en-US" sz="2000" b="1" dirty="0">
              <a:solidFill>
                <a:srgbClr val="2DA19A"/>
              </a:solidFill>
              <a:latin typeface="Calibri" panose="020F0502020204030204" pitchFamily="34" charset="0"/>
              <a:cs typeface="Calibri" panose="020F0502020204030204" pitchFamily="34" charset="0"/>
            </a:endParaRPr>
          </a:p>
          <a:p>
            <a:pPr marL="0" indent="0">
              <a:buFont typeface="Arial" charset="0"/>
              <a:buNone/>
            </a:pPr>
            <a:endParaRPr lang="en-US" sz="2000" b="1" dirty="0">
              <a:solidFill>
                <a:srgbClr val="2DA19A"/>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28411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2516AD5-F937-4A3C-AC15-0AE063756C2A}"/>
              </a:ext>
            </a:extLst>
          </p:cNvPr>
          <p:cNvSpPr>
            <a:spLocks noGrp="1"/>
          </p:cNvSpPr>
          <p:nvPr>
            <p:ph type="dt" sz="half" idx="10"/>
          </p:nvPr>
        </p:nvSpPr>
        <p:spPr/>
        <p:txBody>
          <a:bodyPr>
            <a:normAutofit/>
          </a:bodyPr>
          <a:lstStyle/>
          <a:p>
            <a:pPr>
              <a:spcAft>
                <a:spcPts val="600"/>
              </a:spcAft>
              <a:defRPr/>
            </a:pPr>
            <a:fld id="{7AA732B9-DA58-4AEA-9712-F6C2699FAEFC}" type="datetime4">
              <a:rPr lang="is-IS" smtClean="0"/>
              <a:pPr>
                <a:spcAft>
                  <a:spcPts val="600"/>
                </a:spcAft>
                <a:defRPr/>
              </a:pPr>
              <a:t>22. júní 2020</a:t>
            </a:fld>
            <a:endParaRPr lang="en-US" dirty="0"/>
          </a:p>
        </p:txBody>
      </p:sp>
      <p:sp>
        <p:nvSpPr>
          <p:cNvPr id="5" name="Footer Placeholder 4">
            <a:extLst>
              <a:ext uri="{FF2B5EF4-FFF2-40B4-BE49-F238E27FC236}">
                <a16:creationId xmlns:a16="http://schemas.microsoft.com/office/drawing/2014/main" id="{529E1C07-ADF7-468A-976B-5033E95D3580}"/>
              </a:ext>
            </a:extLst>
          </p:cNvPr>
          <p:cNvSpPr>
            <a:spLocks noGrp="1"/>
          </p:cNvSpPr>
          <p:nvPr>
            <p:ph type="ftr" sz="quarter" idx="11"/>
          </p:nvPr>
        </p:nvSpPr>
        <p:spPr/>
        <p:txBody>
          <a:bodyPr>
            <a:normAutofit/>
          </a:bodyPr>
          <a:lstStyle/>
          <a:p>
            <a:pPr>
              <a:spcAft>
                <a:spcPts val="600"/>
              </a:spcAft>
              <a:defRPr/>
            </a:pPr>
            <a:r>
              <a:rPr lang="en-US" dirty="0"/>
              <a:t>www.vatnaskil.is</a:t>
            </a:r>
          </a:p>
        </p:txBody>
      </p:sp>
      <p:sp>
        <p:nvSpPr>
          <p:cNvPr id="6" name="Slide Number Placeholder 5">
            <a:extLst>
              <a:ext uri="{FF2B5EF4-FFF2-40B4-BE49-F238E27FC236}">
                <a16:creationId xmlns:a16="http://schemas.microsoft.com/office/drawing/2014/main" id="{09AECD96-DC2E-4B57-8D21-42BF15B425CD}"/>
              </a:ext>
            </a:extLst>
          </p:cNvPr>
          <p:cNvSpPr>
            <a:spLocks noGrp="1"/>
          </p:cNvSpPr>
          <p:nvPr>
            <p:ph type="sldNum" sz="quarter" idx="12"/>
          </p:nvPr>
        </p:nvSpPr>
        <p:spPr/>
        <p:txBody>
          <a:bodyPr>
            <a:normAutofit/>
          </a:bodyPr>
          <a:lstStyle/>
          <a:p>
            <a:pPr>
              <a:spcAft>
                <a:spcPts val="600"/>
              </a:spcAft>
              <a:defRPr/>
            </a:pPr>
            <a:fld id="{49E99A14-30D0-4C4D-9356-BEF7ED096DC4}" type="slidenum">
              <a:rPr lang="en-US" smtClean="0"/>
              <a:pPr>
                <a:spcAft>
                  <a:spcPts val="600"/>
                </a:spcAft>
                <a:defRPr/>
              </a:pPr>
              <a:t>4</a:t>
            </a:fld>
            <a:endParaRPr lang="en-US" dirty="0"/>
          </a:p>
        </p:txBody>
      </p:sp>
      <p:pic>
        <p:nvPicPr>
          <p:cNvPr id="13" name="Picture 12">
            <a:extLst>
              <a:ext uri="{FF2B5EF4-FFF2-40B4-BE49-F238E27FC236}">
                <a16:creationId xmlns:a16="http://schemas.microsoft.com/office/drawing/2014/main" id="{289ED49E-C9D9-42D9-9008-6FD2E336C2E4}"/>
              </a:ext>
            </a:extLst>
          </p:cNvPr>
          <p:cNvPicPr>
            <a:picLocks noChangeAspect="1"/>
          </p:cNvPicPr>
          <p:nvPr/>
        </p:nvPicPr>
        <p:blipFill rotWithShape="1">
          <a:blip r:embed="rId2"/>
          <a:srcRect l="-2013" t="12220" r="-674" b="10846"/>
          <a:stretch/>
        </p:blipFill>
        <p:spPr bwMode="auto">
          <a:xfrm>
            <a:off x="8760296" y="4339751"/>
            <a:ext cx="3034321" cy="2048107"/>
          </a:xfrm>
          <a:prstGeom prst="rect">
            <a:avLst/>
          </a:prstGeom>
          <a:ln w="38100">
            <a:solidFill>
              <a:srgbClr val="F79646"/>
            </a:solidFill>
          </a:ln>
          <a:extLst>
            <a:ext uri="{53640926-AAD7-44d8-BBD7-CCE9431645EC}">
              <a14:shadowObscured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Lst>
        </p:spPr>
      </p:pic>
      <p:sp>
        <p:nvSpPr>
          <p:cNvPr id="14" name="TextBox 13">
            <a:extLst>
              <a:ext uri="{FF2B5EF4-FFF2-40B4-BE49-F238E27FC236}">
                <a16:creationId xmlns:a16="http://schemas.microsoft.com/office/drawing/2014/main" id="{C65638FB-4368-4C0E-90A2-C5EC2EDD07E8}"/>
              </a:ext>
            </a:extLst>
          </p:cNvPr>
          <p:cNvSpPr txBox="1"/>
          <p:nvPr/>
        </p:nvSpPr>
        <p:spPr>
          <a:xfrm>
            <a:off x="8991458" y="3992128"/>
            <a:ext cx="2614482" cy="307777"/>
          </a:xfrm>
          <a:prstGeom prst="rect">
            <a:avLst/>
          </a:prstGeom>
          <a:noFill/>
        </p:spPr>
        <p:txBody>
          <a:bodyPr wrap="square" rtlCol="0">
            <a:spAutoFit/>
          </a:bodyPr>
          <a:lstStyle/>
          <a:p>
            <a:pPr algn="ctr"/>
            <a:r>
              <a:rPr lang="en-US" sz="1400" dirty="0"/>
              <a:t>Robust numerical modelling</a:t>
            </a:r>
          </a:p>
        </p:txBody>
      </p:sp>
      <p:pic>
        <p:nvPicPr>
          <p:cNvPr id="15" name="Content Placeholder 9">
            <a:extLst>
              <a:ext uri="{FF2B5EF4-FFF2-40B4-BE49-F238E27FC236}">
                <a16:creationId xmlns:a16="http://schemas.microsoft.com/office/drawing/2014/main" id="{137CF517-B6DA-432F-BDBB-39B22B8B7CC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186" b="8266"/>
          <a:stretch/>
        </p:blipFill>
        <p:spPr>
          <a:xfrm>
            <a:off x="8760296" y="1521012"/>
            <a:ext cx="3060340" cy="1942314"/>
          </a:xfrm>
          <a:prstGeom prst="rect">
            <a:avLst/>
          </a:prstGeom>
          <a:ln w="38100">
            <a:solidFill>
              <a:srgbClr val="F79646"/>
            </a:solidFill>
          </a:ln>
        </p:spPr>
      </p:pic>
      <p:pic>
        <p:nvPicPr>
          <p:cNvPr id="17" name="Picture 16">
            <a:extLst>
              <a:ext uri="{FF2B5EF4-FFF2-40B4-BE49-F238E27FC236}">
                <a16:creationId xmlns:a16="http://schemas.microsoft.com/office/drawing/2014/main" id="{3519BBB0-85C8-4A6E-8BD2-8823BF6E81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74427" y="1537271"/>
            <a:ext cx="2917717" cy="1903879"/>
          </a:xfrm>
          <a:prstGeom prst="rect">
            <a:avLst/>
          </a:prstGeom>
          <a:ln w="38100">
            <a:solidFill>
              <a:srgbClr val="47D872"/>
            </a:solidFill>
          </a:ln>
        </p:spPr>
      </p:pic>
      <p:sp>
        <p:nvSpPr>
          <p:cNvPr id="18" name="TextBox 17">
            <a:extLst>
              <a:ext uri="{FF2B5EF4-FFF2-40B4-BE49-F238E27FC236}">
                <a16:creationId xmlns:a16="http://schemas.microsoft.com/office/drawing/2014/main" id="{32C6B0A7-46C6-4AD2-B647-05CE422B0D79}"/>
              </a:ext>
            </a:extLst>
          </p:cNvPr>
          <p:cNvSpPr txBox="1"/>
          <p:nvPr/>
        </p:nvSpPr>
        <p:spPr>
          <a:xfrm>
            <a:off x="4626044" y="1117891"/>
            <a:ext cx="2614482" cy="307777"/>
          </a:xfrm>
          <a:prstGeom prst="rect">
            <a:avLst/>
          </a:prstGeom>
          <a:noFill/>
        </p:spPr>
        <p:txBody>
          <a:bodyPr wrap="square" rtlCol="0">
            <a:spAutoFit/>
          </a:bodyPr>
          <a:lstStyle/>
          <a:p>
            <a:pPr algn="ctr"/>
            <a:r>
              <a:rPr lang="en-US" sz="1400" dirty="0"/>
              <a:t>Well test analysis</a:t>
            </a:r>
          </a:p>
        </p:txBody>
      </p:sp>
      <p:pic>
        <p:nvPicPr>
          <p:cNvPr id="11" name="Picture 10">
            <a:extLst>
              <a:ext uri="{FF2B5EF4-FFF2-40B4-BE49-F238E27FC236}">
                <a16:creationId xmlns:a16="http://schemas.microsoft.com/office/drawing/2014/main" id="{DBBD5AEF-B513-418A-9729-447932E7ABD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4030" t="9544" r="10959" b="4814"/>
          <a:stretch/>
        </p:blipFill>
        <p:spPr bwMode="auto">
          <a:xfrm>
            <a:off x="699093" y="1486685"/>
            <a:ext cx="2258274" cy="1942315"/>
          </a:xfrm>
          <a:prstGeom prst="rect">
            <a:avLst/>
          </a:prstGeom>
          <a:noFill/>
          <a:ln w="38100">
            <a:solidFill>
              <a:srgbClr val="4BACC6"/>
            </a:solidFill>
          </a:ln>
        </p:spPr>
      </p:pic>
      <p:sp>
        <p:nvSpPr>
          <p:cNvPr id="12" name="TextBox 11">
            <a:extLst>
              <a:ext uri="{FF2B5EF4-FFF2-40B4-BE49-F238E27FC236}">
                <a16:creationId xmlns:a16="http://schemas.microsoft.com/office/drawing/2014/main" id="{E1FAC88A-4B5F-4036-8C64-51EEE8F0B040}"/>
              </a:ext>
            </a:extLst>
          </p:cNvPr>
          <p:cNvSpPr txBox="1"/>
          <p:nvPr/>
        </p:nvSpPr>
        <p:spPr>
          <a:xfrm>
            <a:off x="599276" y="1039800"/>
            <a:ext cx="2358091" cy="307777"/>
          </a:xfrm>
          <a:prstGeom prst="rect">
            <a:avLst/>
          </a:prstGeom>
          <a:noFill/>
        </p:spPr>
        <p:txBody>
          <a:bodyPr wrap="square" rtlCol="0">
            <a:spAutoFit/>
          </a:bodyPr>
          <a:lstStyle/>
          <a:p>
            <a:pPr algn="ctr"/>
            <a:r>
              <a:rPr lang="en-US" sz="1400" dirty="0"/>
              <a:t>Conceptual model design</a:t>
            </a:r>
          </a:p>
        </p:txBody>
      </p:sp>
      <p:pic>
        <p:nvPicPr>
          <p:cNvPr id="19" name="Content Placeholder 6">
            <a:extLst>
              <a:ext uri="{FF2B5EF4-FFF2-40B4-BE49-F238E27FC236}">
                <a16:creationId xmlns:a16="http://schemas.microsoft.com/office/drawing/2014/main" id="{56D69A94-A37C-4955-92A0-A35F419B6A8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868" b="2541"/>
          <a:stretch/>
        </p:blipFill>
        <p:spPr bwMode="auto">
          <a:xfrm>
            <a:off x="1366506" y="4369225"/>
            <a:ext cx="6215842" cy="2048107"/>
          </a:xfrm>
          <a:prstGeom prst="rect">
            <a:avLst/>
          </a:prstGeom>
          <a:noFill/>
          <a:ln w="38100">
            <a:solidFill>
              <a:srgbClr val="ACE946"/>
            </a:solidFill>
            <a:miter lim="800000"/>
            <a:headEnd/>
            <a:tailEnd/>
          </a:ln>
        </p:spPr>
      </p:pic>
      <p:sp>
        <p:nvSpPr>
          <p:cNvPr id="20" name="TextBox 19">
            <a:extLst>
              <a:ext uri="{FF2B5EF4-FFF2-40B4-BE49-F238E27FC236}">
                <a16:creationId xmlns:a16="http://schemas.microsoft.com/office/drawing/2014/main" id="{19C5F303-3949-45AD-96DE-3A004B57972B}"/>
              </a:ext>
            </a:extLst>
          </p:cNvPr>
          <p:cNvSpPr txBox="1"/>
          <p:nvPr/>
        </p:nvSpPr>
        <p:spPr>
          <a:xfrm>
            <a:off x="9012324" y="1068995"/>
            <a:ext cx="2614482" cy="307777"/>
          </a:xfrm>
          <a:prstGeom prst="rect">
            <a:avLst/>
          </a:prstGeom>
          <a:noFill/>
        </p:spPr>
        <p:txBody>
          <a:bodyPr wrap="square" rtlCol="0">
            <a:spAutoFit/>
          </a:bodyPr>
          <a:lstStyle/>
          <a:p>
            <a:pPr algn="ctr"/>
            <a:r>
              <a:rPr lang="en-US" sz="1400" dirty="0"/>
              <a:t>Value-chain modelling</a:t>
            </a:r>
          </a:p>
        </p:txBody>
      </p:sp>
      <p:sp>
        <p:nvSpPr>
          <p:cNvPr id="21" name="TextBox 20">
            <a:extLst>
              <a:ext uri="{FF2B5EF4-FFF2-40B4-BE49-F238E27FC236}">
                <a16:creationId xmlns:a16="http://schemas.microsoft.com/office/drawing/2014/main" id="{876998A1-F7B0-48A7-8A8F-D9AB133A1793}"/>
              </a:ext>
            </a:extLst>
          </p:cNvPr>
          <p:cNvSpPr txBox="1"/>
          <p:nvPr/>
        </p:nvSpPr>
        <p:spPr>
          <a:xfrm>
            <a:off x="3280378" y="3969060"/>
            <a:ext cx="2614482" cy="307777"/>
          </a:xfrm>
          <a:prstGeom prst="rect">
            <a:avLst/>
          </a:prstGeom>
          <a:noFill/>
        </p:spPr>
        <p:txBody>
          <a:bodyPr wrap="square" rtlCol="0">
            <a:spAutoFit/>
          </a:bodyPr>
          <a:lstStyle/>
          <a:p>
            <a:pPr algn="ctr"/>
            <a:r>
              <a:rPr lang="en-US" sz="1400" dirty="0"/>
              <a:t>Production/injection strategies</a:t>
            </a:r>
          </a:p>
        </p:txBody>
      </p:sp>
      <p:graphicFrame>
        <p:nvGraphicFramePr>
          <p:cNvPr id="22" name="Diagram 21">
            <a:extLst>
              <a:ext uri="{FF2B5EF4-FFF2-40B4-BE49-F238E27FC236}">
                <a16:creationId xmlns:a16="http://schemas.microsoft.com/office/drawing/2014/main" id="{1A9D5756-2D3E-4BEE-A7B6-62E87EC9F251}"/>
              </a:ext>
            </a:extLst>
          </p:cNvPr>
          <p:cNvGraphicFramePr/>
          <p:nvPr>
            <p:extLst>
              <p:ext uri="{D42A27DB-BD31-4B8C-83A1-F6EECF244321}">
                <p14:modId xmlns:p14="http://schemas.microsoft.com/office/powerpoint/2010/main" val="1351635306"/>
              </p:ext>
            </p:extLst>
          </p:nvPr>
        </p:nvGraphicFramePr>
        <p:xfrm>
          <a:off x="335360" y="3616104"/>
          <a:ext cx="11521280" cy="3169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3" name="Title 1">
            <a:extLst>
              <a:ext uri="{FF2B5EF4-FFF2-40B4-BE49-F238E27FC236}">
                <a16:creationId xmlns:a16="http://schemas.microsoft.com/office/drawing/2014/main" id="{2922720A-423D-447D-B803-C3A6C975C484}"/>
              </a:ext>
            </a:extLst>
          </p:cNvPr>
          <p:cNvSpPr txBox="1">
            <a:spLocks/>
          </p:cNvSpPr>
          <p:nvPr/>
        </p:nvSpPr>
        <p:spPr bwMode="auto">
          <a:xfrm>
            <a:off x="287355" y="116632"/>
            <a:ext cx="4727848" cy="68475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a:bodyPr>
          <a:lstStyle>
            <a:lvl1pPr algn="l" rtl="0" eaLnBrk="0" fontAlgn="base" hangingPunct="0">
              <a:spcBef>
                <a:spcPct val="0"/>
              </a:spcBef>
              <a:spcAft>
                <a:spcPct val="0"/>
              </a:spcAft>
              <a:defRPr sz="4800" kern="1200">
                <a:solidFill>
                  <a:srgbClr val="4D4D4D"/>
                </a:solidFill>
                <a:latin typeface="Arial" charset="0"/>
                <a:ea typeface="+mj-ea"/>
                <a:cs typeface="+mj-cs"/>
              </a:defRPr>
            </a:lvl1pPr>
            <a:lvl2pPr algn="l" rtl="0" eaLnBrk="0" fontAlgn="base" hangingPunct="0">
              <a:spcBef>
                <a:spcPct val="0"/>
              </a:spcBef>
              <a:spcAft>
                <a:spcPct val="0"/>
              </a:spcAft>
              <a:defRPr sz="4400">
                <a:solidFill>
                  <a:srgbClr val="58595B"/>
                </a:solidFill>
                <a:latin typeface="Arial" charset="0"/>
              </a:defRPr>
            </a:lvl2pPr>
            <a:lvl3pPr algn="l" rtl="0" eaLnBrk="0" fontAlgn="base" hangingPunct="0">
              <a:spcBef>
                <a:spcPct val="0"/>
              </a:spcBef>
              <a:spcAft>
                <a:spcPct val="0"/>
              </a:spcAft>
              <a:defRPr sz="4400">
                <a:solidFill>
                  <a:srgbClr val="58595B"/>
                </a:solidFill>
                <a:latin typeface="Arial" charset="0"/>
              </a:defRPr>
            </a:lvl3pPr>
            <a:lvl4pPr algn="l" rtl="0" eaLnBrk="0" fontAlgn="base" hangingPunct="0">
              <a:spcBef>
                <a:spcPct val="0"/>
              </a:spcBef>
              <a:spcAft>
                <a:spcPct val="0"/>
              </a:spcAft>
              <a:defRPr sz="4400">
                <a:solidFill>
                  <a:srgbClr val="58595B"/>
                </a:solidFill>
                <a:latin typeface="Arial" charset="0"/>
              </a:defRPr>
            </a:lvl4pPr>
            <a:lvl5pPr algn="l" rtl="0" eaLnBrk="0" fontAlgn="base" hangingPunct="0">
              <a:spcBef>
                <a:spcPct val="0"/>
              </a:spcBef>
              <a:spcAft>
                <a:spcPct val="0"/>
              </a:spcAft>
              <a:defRPr sz="4400">
                <a:solidFill>
                  <a:srgbClr val="58595B"/>
                </a:solidFill>
                <a:latin typeface="Arial" charset="0"/>
              </a:defRPr>
            </a:lvl5pPr>
            <a:lvl6pPr marL="457200" algn="l" rtl="0" fontAlgn="base">
              <a:spcBef>
                <a:spcPct val="0"/>
              </a:spcBef>
              <a:spcAft>
                <a:spcPct val="0"/>
              </a:spcAft>
              <a:defRPr sz="4400">
                <a:solidFill>
                  <a:srgbClr val="58595B"/>
                </a:solidFill>
                <a:latin typeface="Calibri" pitchFamily="34" charset="0"/>
              </a:defRPr>
            </a:lvl6pPr>
            <a:lvl7pPr marL="914400" algn="l" rtl="0" fontAlgn="base">
              <a:spcBef>
                <a:spcPct val="0"/>
              </a:spcBef>
              <a:spcAft>
                <a:spcPct val="0"/>
              </a:spcAft>
              <a:defRPr sz="4400">
                <a:solidFill>
                  <a:srgbClr val="58595B"/>
                </a:solidFill>
                <a:latin typeface="Calibri" pitchFamily="34" charset="0"/>
              </a:defRPr>
            </a:lvl7pPr>
            <a:lvl8pPr marL="1371600" algn="l" rtl="0" fontAlgn="base">
              <a:spcBef>
                <a:spcPct val="0"/>
              </a:spcBef>
              <a:spcAft>
                <a:spcPct val="0"/>
              </a:spcAft>
              <a:defRPr sz="4400">
                <a:solidFill>
                  <a:srgbClr val="58595B"/>
                </a:solidFill>
                <a:latin typeface="Calibri" pitchFamily="34" charset="0"/>
              </a:defRPr>
            </a:lvl8pPr>
            <a:lvl9pPr marL="1828800" algn="l" rtl="0" fontAlgn="base">
              <a:spcBef>
                <a:spcPct val="0"/>
              </a:spcBef>
              <a:spcAft>
                <a:spcPct val="0"/>
              </a:spcAft>
              <a:defRPr sz="4400">
                <a:solidFill>
                  <a:srgbClr val="58595B"/>
                </a:solidFill>
                <a:latin typeface="Calibri" pitchFamily="34" charset="0"/>
              </a:defRPr>
            </a:lvl9pPr>
          </a:lstStyle>
          <a:p>
            <a:r>
              <a:rPr lang="en-US" sz="3200" dirty="0">
                <a:solidFill>
                  <a:srgbClr val="58595B"/>
                </a:solidFill>
                <a:latin typeface="Calibri" panose="020F0502020204030204" pitchFamily="34" charset="0"/>
                <a:cs typeface="Calibri" panose="020F0502020204030204" pitchFamily="34" charset="0"/>
              </a:rPr>
              <a:t>GEOTHERMAL SERVICES</a:t>
            </a:r>
          </a:p>
        </p:txBody>
      </p:sp>
    </p:spTree>
    <p:extLst>
      <p:ext uri="{BB962C8B-B14F-4D97-AF65-F5344CB8AC3E}">
        <p14:creationId xmlns:p14="http://schemas.microsoft.com/office/powerpoint/2010/main" val="2296911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2516AD5-F937-4A3C-AC15-0AE063756C2A}"/>
              </a:ext>
            </a:extLst>
          </p:cNvPr>
          <p:cNvSpPr>
            <a:spLocks noGrp="1"/>
          </p:cNvSpPr>
          <p:nvPr>
            <p:ph type="dt" sz="half" idx="10"/>
          </p:nvPr>
        </p:nvSpPr>
        <p:spPr/>
        <p:txBody>
          <a:bodyPr>
            <a:normAutofit/>
          </a:bodyPr>
          <a:lstStyle/>
          <a:p>
            <a:pPr>
              <a:spcAft>
                <a:spcPts val="600"/>
              </a:spcAft>
              <a:defRPr/>
            </a:pPr>
            <a:fld id="{7AA732B9-DA58-4AEA-9712-F6C2699FAEFC}" type="datetime4">
              <a:rPr lang="is-IS" smtClean="0"/>
              <a:pPr>
                <a:spcAft>
                  <a:spcPts val="600"/>
                </a:spcAft>
                <a:defRPr/>
              </a:pPr>
              <a:t>22. júní 2020</a:t>
            </a:fld>
            <a:endParaRPr lang="en-US" dirty="0"/>
          </a:p>
        </p:txBody>
      </p:sp>
      <p:sp>
        <p:nvSpPr>
          <p:cNvPr id="5" name="Footer Placeholder 4">
            <a:extLst>
              <a:ext uri="{FF2B5EF4-FFF2-40B4-BE49-F238E27FC236}">
                <a16:creationId xmlns:a16="http://schemas.microsoft.com/office/drawing/2014/main" id="{529E1C07-ADF7-468A-976B-5033E95D3580}"/>
              </a:ext>
            </a:extLst>
          </p:cNvPr>
          <p:cNvSpPr>
            <a:spLocks noGrp="1"/>
          </p:cNvSpPr>
          <p:nvPr>
            <p:ph type="ftr" sz="quarter" idx="11"/>
          </p:nvPr>
        </p:nvSpPr>
        <p:spPr/>
        <p:txBody>
          <a:bodyPr>
            <a:normAutofit/>
          </a:bodyPr>
          <a:lstStyle/>
          <a:p>
            <a:pPr>
              <a:spcAft>
                <a:spcPts val="600"/>
              </a:spcAft>
              <a:defRPr/>
            </a:pPr>
            <a:r>
              <a:rPr lang="en-US" dirty="0"/>
              <a:t>www.vatnaskil.is</a:t>
            </a:r>
          </a:p>
        </p:txBody>
      </p:sp>
      <p:sp>
        <p:nvSpPr>
          <p:cNvPr id="6" name="Slide Number Placeholder 5">
            <a:extLst>
              <a:ext uri="{FF2B5EF4-FFF2-40B4-BE49-F238E27FC236}">
                <a16:creationId xmlns:a16="http://schemas.microsoft.com/office/drawing/2014/main" id="{09AECD96-DC2E-4B57-8D21-42BF15B425CD}"/>
              </a:ext>
            </a:extLst>
          </p:cNvPr>
          <p:cNvSpPr>
            <a:spLocks noGrp="1"/>
          </p:cNvSpPr>
          <p:nvPr>
            <p:ph type="sldNum" sz="quarter" idx="12"/>
          </p:nvPr>
        </p:nvSpPr>
        <p:spPr/>
        <p:txBody>
          <a:bodyPr>
            <a:normAutofit/>
          </a:bodyPr>
          <a:lstStyle/>
          <a:p>
            <a:pPr>
              <a:spcAft>
                <a:spcPts val="600"/>
              </a:spcAft>
              <a:defRPr/>
            </a:pPr>
            <a:fld id="{49E99A14-30D0-4C4D-9356-BEF7ED096DC4}" type="slidenum">
              <a:rPr lang="en-US" smtClean="0"/>
              <a:pPr>
                <a:spcAft>
                  <a:spcPts val="600"/>
                </a:spcAft>
                <a:defRPr/>
              </a:pPr>
              <a:t>5</a:t>
            </a:fld>
            <a:endParaRPr lang="en-US" dirty="0"/>
          </a:p>
        </p:txBody>
      </p:sp>
      <p:graphicFrame>
        <p:nvGraphicFramePr>
          <p:cNvPr id="7" name="Diagram 6">
            <a:extLst>
              <a:ext uri="{FF2B5EF4-FFF2-40B4-BE49-F238E27FC236}">
                <a16:creationId xmlns:a16="http://schemas.microsoft.com/office/drawing/2014/main" id="{0A42540F-F4B0-43F0-A851-7036AEF18B9B}"/>
              </a:ext>
            </a:extLst>
          </p:cNvPr>
          <p:cNvGraphicFramePr/>
          <p:nvPr>
            <p:extLst>
              <p:ext uri="{D42A27DB-BD31-4B8C-83A1-F6EECF244321}">
                <p14:modId xmlns:p14="http://schemas.microsoft.com/office/powerpoint/2010/main" val="2225776644"/>
              </p:ext>
            </p:extLst>
          </p:nvPr>
        </p:nvGraphicFramePr>
        <p:xfrm>
          <a:off x="838200" y="1334184"/>
          <a:ext cx="10515600" cy="48427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B488BAE3-8D25-46B0-944F-F74E8ABBD599}"/>
              </a:ext>
            </a:extLst>
          </p:cNvPr>
          <p:cNvSpPr txBox="1">
            <a:spLocks/>
          </p:cNvSpPr>
          <p:nvPr/>
        </p:nvSpPr>
        <p:spPr bwMode="auto">
          <a:xfrm>
            <a:off x="287355" y="116632"/>
            <a:ext cx="4727848" cy="68475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a:bodyPr>
          <a:lstStyle>
            <a:lvl1pPr algn="l" rtl="0" eaLnBrk="0" fontAlgn="base" hangingPunct="0">
              <a:spcBef>
                <a:spcPct val="0"/>
              </a:spcBef>
              <a:spcAft>
                <a:spcPct val="0"/>
              </a:spcAft>
              <a:defRPr sz="4800" kern="1200">
                <a:solidFill>
                  <a:srgbClr val="4D4D4D"/>
                </a:solidFill>
                <a:latin typeface="Arial" charset="0"/>
                <a:ea typeface="+mj-ea"/>
                <a:cs typeface="+mj-cs"/>
              </a:defRPr>
            </a:lvl1pPr>
            <a:lvl2pPr algn="l" rtl="0" eaLnBrk="0" fontAlgn="base" hangingPunct="0">
              <a:spcBef>
                <a:spcPct val="0"/>
              </a:spcBef>
              <a:spcAft>
                <a:spcPct val="0"/>
              </a:spcAft>
              <a:defRPr sz="4400">
                <a:solidFill>
                  <a:srgbClr val="58595B"/>
                </a:solidFill>
                <a:latin typeface="Arial" charset="0"/>
              </a:defRPr>
            </a:lvl2pPr>
            <a:lvl3pPr algn="l" rtl="0" eaLnBrk="0" fontAlgn="base" hangingPunct="0">
              <a:spcBef>
                <a:spcPct val="0"/>
              </a:spcBef>
              <a:spcAft>
                <a:spcPct val="0"/>
              </a:spcAft>
              <a:defRPr sz="4400">
                <a:solidFill>
                  <a:srgbClr val="58595B"/>
                </a:solidFill>
                <a:latin typeface="Arial" charset="0"/>
              </a:defRPr>
            </a:lvl3pPr>
            <a:lvl4pPr algn="l" rtl="0" eaLnBrk="0" fontAlgn="base" hangingPunct="0">
              <a:spcBef>
                <a:spcPct val="0"/>
              </a:spcBef>
              <a:spcAft>
                <a:spcPct val="0"/>
              </a:spcAft>
              <a:defRPr sz="4400">
                <a:solidFill>
                  <a:srgbClr val="58595B"/>
                </a:solidFill>
                <a:latin typeface="Arial" charset="0"/>
              </a:defRPr>
            </a:lvl4pPr>
            <a:lvl5pPr algn="l" rtl="0" eaLnBrk="0" fontAlgn="base" hangingPunct="0">
              <a:spcBef>
                <a:spcPct val="0"/>
              </a:spcBef>
              <a:spcAft>
                <a:spcPct val="0"/>
              </a:spcAft>
              <a:defRPr sz="4400">
                <a:solidFill>
                  <a:srgbClr val="58595B"/>
                </a:solidFill>
                <a:latin typeface="Arial" charset="0"/>
              </a:defRPr>
            </a:lvl5pPr>
            <a:lvl6pPr marL="457200" algn="l" rtl="0" fontAlgn="base">
              <a:spcBef>
                <a:spcPct val="0"/>
              </a:spcBef>
              <a:spcAft>
                <a:spcPct val="0"/>
              </a:spcAft>
              <a:defRPr sz="4400">
                <a:solidFill>
                  <a:srgbClr val="58595B"/>
                </a:solidFill>
                <a:latin typeface="Calibri" pitchFamily="34" charset="0"/>
              </a:defRPr>
            </a:lvl6pPr>
            <a:lvl7pPr marL="914400" algn="l" rtl="0" fontAlgn="base">
              <a:spcBef>
                <a:spcPct val="0"/>
              </a:spcBef>
              <a:spcAft>
                <a:spcPct val="0"/>
              </a:spcAft>
              <a:defRPr sz="4400">
                <a:solidFill>
                  <a:srgbClr val="58595B"/>
                </a:solidFill>
                <a:latin typeface="Calibri" pitchFamily="34" charset="0"/>
              </a:defRPr>
            </a:lvl7pPr>
            <a:lvl8pPr marL="1371600" algn="l" rtl="0" fontAlgn="base">
              <a:spcBef>
                <a:spcPct val="0"/>
              </a:spcBef>
              <a:spcAft>
                <a:spcPct val="0"/>
              </a:spcAft>
              <a:defRPr sz="4400">
                <a:solidFill>
                  <a:srgbClr val="58595B"/>
                </a:solidFill>
                <a:latin typeface="Calibri" pitchFamily="34" charset="0"/>
              </a:defRPr>
            </a:lvl8pPr>
            <a:lvl9pPr marL="1828800" algn="l" rtl="0" fontAlgn="base">
              <a:spcBef>
                <a:spcPct val="0"/>
              </a:spcBef>
              <a:spcAft>
                <a:spcPct val="0"/>
              </a:spcAft>
              <a:defRPr sz="4400">
                <a:solidFill>
                  <a:srgbClr val="58595B"/>
                </a:solidFill>
                <a:latin typeface="Calibri" pitchFamily="34" charset="0"/>
              </a:defRPr>
            </a:lvl9pPr>
          </a:lstStyle>
          <a:p>
            <a:r>
              <a:rPr lang="en-US" sz="3200" dirty="0">
                <a:solidFill>
                  <a:srgbClr val="58595B"/>
                </a:solidFill>
                <a:latin typeface="Calibri" panose="020F0502020204030204" pitchFamily="34" charset="0"/>
                <a:cs typeface="Calibri" panose="020F0502020204030204" pitchFamily="34" charset="0"/>
              </a:rPr>
              <a:t>GEOTHERMAL SERVICES</a:t>
            </a:r>
          </a:p>
        </p:txBody>
      </p:sp>
    </p:spTree>
    <p:extLst>
      <p:ext uri="{BB962C8B-B14F-4D97-AF65-F5344CB8AC3E}">
        <p14:creationId xmlns:p14="http://schemas.microsoft.com/office/powerpoint/2010/main" val="3831220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4">
            <a:extLst>
              <a:ext uri="{FF2B5EF4-FFF2-40B4-BE49-F238E27FC236}">
                <a16:creationId xmlns:a16="http://schemas.microsoft.com/office/drawing/2014/main" id="{77DE6D3F-4461-4E49-8AA3-4BB8A2246DE7}"/>
              </a:ext>
            </a:extLst>
          </p:cNvPr>
          <p:cNvSpPr>
            <a:spLocks noGrp="1"/>
          </p:cNvSpPr>
          <p:nvPr>
            <p:ph type="dt" sz="half" idx="10"/>
          </p:nvPr>
        </p:nvSpPr>
        <p:spPr/>
        <p:txBody>
          <a:bodyPr/>
          <a:lstStyle/>
          <a:p>
            <a:pPr>
              <a:defRPr/>
            </a:pPr>
            <a:fld id="{EECD8411-AC52-46AB-83C0-50C39FA1AADA}" type="datetime4">
              <a:rPr lang="is-IS" smtClean="0"/>
              <a:t>22. júní 2020</a:t>
            </a:fld>
            <a:endParaRPr lang="en-US" dirty="0"/>
          </a:p>
        </p:txBody>
      </p:sp>
      <p:sp>
        <p:nvSpPr>
          <p:cNvPr id="9" name="Footer Placeholder 8"/>
          <p:cNvSpPr>
            <a:spLocks noGrp="1"/>
          </p:cNvSpPr>
          <p:nvPr>
            <p:ph type="ftr" sz="quarter" idx="11"/>
          </p:nvPr>
        </p:nvSpPr>
        <p:spPr/>
        <p:txBody>
          <a:bodyPr/>
          <a:lstStyle/>
          <a:p>
            <a:pPr>
              <a:defRPr/>
            </a:pPr>
            <a:r>
              <a:rPr lang="en-US"/>
              <a:t>www.vatnaskil.is</a:t>
            </a:r>
            <a:endParaRPr lang="en-US" dirty="0"/>
          </a:p>
        </p:txBody>
      </p:sp>
      <p:sp>
        <p:nvSpPr>
          <p:cNvPr id="7" name="Slide Number Placeholder 6"/>
          <p:cNvSpPr>
            <a:spLocks noGrp="1"/>
          </p:cNvSpPr>
          <p:nvPr>
            <p:ph type="sldNum" sz="quarter" idx="12"/>
          </p:nvPr>
        </p:nvSpPr>
        <p:spPr/>
        <p:txBody>
          <a:bodyPr/>
          <a:lstStyle/>
          <a:p>
            <a:pPr>
              <a:defRPr/>
            </a:pPr>
            <a:fld id="{49E99A14-30D0-4C4D-9356-BEF7ED096DC4}" type="slidenum">
              <a:rPr lang="en-US" smtClean="0"/>
              <a:pPr>
                <a:defRPr/>
              </a:pPr>
              <a:t>6</a:t>
            </a:fld>
            <a:endParaRPr lang="en-US" dirty="0"/>
          </a:p>
        </p:txBody>
      </p:sp>
      <p:sp>
        <p:nvSpPr>
          <p:cNvPr id="12" name="Title 1">
            <a:extLst>
              <a:ext uri="{FF2B5EF4-FFF2-40B4-BE49-F238E27FC236}">
                <a16:creationId xmlns:a16="http://schemas.microsoft.com/office/drawing/2014/main" id="{C0CC77F3-720C-4050-957E-E6ACB62BA824}"/>
              </a:ext>
            </a:extLst>
          </p:cNvPr>
          <p:cNvSpPr>
            <a:spLocks noGrp="1"/>
          </p:cNvSpPr>
          <p:nvPr>
            <p:ph type="title" idx="4294967295"/>
          </p:nvPr>
        </p:nvSpPr>
        <p:spPr>
          <a:xfrm>
            <a:off x="294612" y="83677"/>
            <a:ext cx="9797831" cy="1325562"/>
          </a:xfrm>
        </p:spPr>
        <p:txBody>
          <a:bodyPr>
            <a:noAutofit/>
          </a:bodyPr>
          <a:lstStyle/>
          <a:p>
            <a:r>
              <a:rPr lang="en-US" sz="3200" dirty="0">
                <a:latin typeface="Calibri" panose="020F0502020204030204" pitchFamily="34" charset="0"/>
                <a:cs typeface="Calibri" panose="020F0502020204030204" pitchFamily="34" charset="0"/>
              </a:rPr>
              <a:t>Integrated geothermal district heating network</a:t>
            </a:r>
          </a:p>
        </p:txBody>
      </p:sp>
      <p:grpSp>
        <p:nvGrpSpPr>
          <p:cNvPr id="8" name="Group 7">
            <a:extLst>
              <a:ext uri="{FF2B5EF4-FFF2-40B4-BE49-F238E27FC236}">
                <a16:creationId xmlns:a16="http://schemas.microsoft.com/office/drawing/2014/main" id="{9C01C64E-1105-4BC0-A0EC-2022518FD710}"/>
              </a:ext>
            </a:extLst>
          </p:cNvPr>
          <p:cNvGrpSpPr/>
          <p:nvPr/>
        </p:nvGrpSpPr>
        <p:grpSpPr>
          <a:xfrm>
            <a:off x="2455448" y="2742942"/>
            <a:ext cx="6403694" cy="2087900"/>
            <a:chOff x="1810642" y="2694063"/>
            <a:chExt cx="6403694" cy="2087900"/>
          </a:xfrm>
        </p:grpSpPr>
        <p:sp>
          <p:nvSpPr>
            <p:cNvPr id="11" name="Oval 10">
              <a:extLst>
                <a:ext uri="{FF2B5EF4-FFF2-40B4-BE49-F238E27FC236}">
                  <a16:creationId xmlns:a16="http://schemas.microsoft.com/office/drawing/2014/main" id="{6383F0A2-AA73-4C38-BC43-D2ECD70D5AC5}"/>
                </a:ext>
              </a:extLst>
            </p:cNvPr>
            <p:cNvSpPr/>
            <p:nvPr/>
          </p:nvSpPr>
          <p:spPr>
            <a:xfrm>
              <a:off x="6126689" y="2694210"/>
              <a:ext cx="2087647" cy="2087753"/>
            </a:xfrm>
            <a:prstGeom prst="ellipse">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5" name="Freeform: Shape 14">
              <a:extLst>
                <a:ext uri="{FF2B5EF4-FFF2-40B4-BE49-F238E27FC236}">
                  <a16:creationId xmlns:a16="http://schemas.microsoft.com/office/drawing/2014/main" id="{6E059F42-B5AF-4738-8BC3-01CED539D56D}"/>
                </a:ext>
              </a:extLst>
            </p:cNvPr>
            <p:cNvSpPr/>
            <p:nvPr/>
          </p:nvSpPr>
          <p:spPr>
            <a:xfrm>
              <a:off x="6196516" y="2763814"/>
              <a:ext cx="1948888" cy="1948545"/>
            </a:xfrm>
            <a:custGeom>
              <a:avLst/>
              <a:gdLst>
                <a:gd name="connsiteX0" fmla="*/ 0 w 1948888"/>
                <a:gd name="connsiteY0" fmla="*/ 974273 h 1948545"/>
                <a:gd name="connsiteX1" fmla="*/ 974444 w 1948888"/>
                <a:gd name="connsiteY1" fmla="*/ 0 h 1948545"/>
                <a:gd name="connsiteX2" fmla="*/ 1948888 w 1948888"/>
                <a:gd name="connsiteY2" fmla="*/ 974273 h 1948545"/>
                <a:gd name="connsiteX3" fmla="*/ 974444 w 1948888"/>
                <a:gd name="connsiteY3" fmla="*/ 1948546 h 1948545"/>
                <a:gd name="connsiteX4" fmla="*/ 0 w 1948888"/>
                <a:gd name="connsiteY4" fmla="*/ 974273 h 1948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888" h="1948545">
                  <a:moveTo>
                    <a:pt x="0" y="974273"/>
                  </a:moveTo>
                  <a:cubicBezTo>
                    <a:pt x="0" y="436197"/>
                    <a:pt x="436273" y="0"/>
                    <a:pt x="974444" y="0"/>
                  </a:cubicBezTo>
                  <a:cubicBezTo>
                    <a:pt x="1512615" y="0"/>
                    <a:pt x="1948888" y="436197"/>
                    <a:pt x="1948888" y="974273"/>
                  </a:cubicBezTo>
                  <a:cubicBezTo>
                    <a:pt x="1948888" y="1512349"/>
                    <a:pt x="1512615" y="1948546"/>
                    <a:pt x="974444" y="1948546"/>
                  </a:cubicBezTo>
                  <a:cubicBezTo>
                    <a:pt x="436273" y="1948546"/>
                    <a:pt x="0" y="1512349"/>
                    <a:pt x="0" y="974273"/>
                  </a:cubicBez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3813" tIns="303816" rIns="303812" bIns="303816" numCol="1" spcCol="1270" anchor="ctr" anchorCtr="0">
              <a:noAutofit/>
            </a:bodyPr>
            <a:lstStyle/>
            <a:p>
              <a:pPr marL="0" lvl="0" indent="0" algn="ctr" defTabSz="889000">
                <a:lnSpc>
                  <a:spcPct val="90000"/>
                </a:lnSpc>
                <a:spcBef>
                  <a:spcPct val="0"/>
                </a:spcBef>
                <a:spcAft>
                  <a:spcPct val="35000"/>
                </a:spcAft>
                <a:buNone/>
              </a:pPr>
              <a:r>
                <a:rPr lang="en-US" sz="2000" kern="1200" dirty="0"/>
                <a:t>Operational model</a:t>
              </a:r>
            </a:p>
          </p:txBody>
        </p:sp>
        <p:sp>
          <p:nvSpPr>
            <p:cNvPr id="18" name="Flowchart: Connector 17">
              <a:extLst>
                <a:ext uri="{FF2B5EF4-FFF2-40B4-BE49-F238E27FC236}">
                  <a16:creationId xmlns:a16="http://schemas.microsoft.com/office/drawing/2014/main" id="{EE98687A-853D-4C9F-B0DD-4DF1105464E5}"/>
                </a:ext>
              </a:extLst>
            </p:cNvPr>
            <p:cNvSpPr/>
            <p:nvPr/>
          </p:nvSpPr>
          <p:spPr>
            <a:xfrm rot="2700000">
              <a:off x="3968116" y="2694063"/>
              <a:ext cx="2087681" cy="2087681"/>
            </a:xfrm>
            <a:prstGeom prst="flowChartConnector">
              <a:avLst/>
            </a:prstGeom>
          </p:spPr>
          <p:style>
            <a:lnRef idx="2">
              <a:schemeClr val="lt1">
                <a:hueOff val="0"/>
                <a:satOff val="0"/>
                <a:lumOff val="0"/>
                <a:alphaOff val="0"/>
              </a:schemeClr>
            </a:lnRef>
            <a:fillRef idx="1">
              <a:schemeClr val="accent5">
                <a:hueOff val="-6622584"/>
                <a:satOff val="26541"/>
                <a:lumOff val="5752"/>
                <a:alphaOff val="0"/>
              </a:schemeClr>
            </a:fillRef>
            <a:effectRef idx="0">
              <a:schemeClr val="accent5">
                <a:hueOff val="-6622584"/>
                <a:satOff val="26541"/>
                <a:lumOff val="5752"/>
                <a:alphaOff val="0"/>
              </a:schemeClr>
            </a:effectRef>
            <a:fontRef idx="minor">
              <a:schemeClr val="lt1"/>
            </a:fontRef>
          </p:style>
        </p:sp>
        <p:sp>
          <p:nvSpPr>
            <p:cNvPr id="19" name="Freeform: Shape 18">
              <a:extLst>
                <a:ext uri="{FF2B5EF4-FFF2-40B4-BE49-F238E27FC236}">
                  <a16:creationId xmlns:a16="http://schemas.microsoft.com/office/drawing/2014/main" id="{76DCA382-922F-4890-ABA4-547F778CE6D3}"/>
                </a:ext>
              </a:extLst>
            </p:cNvPr>
            <p:cNvSpPr/>
            <p:nvPr/>
          </p:nvSpPr>
          <p:spPr>
            <a:xfrm>
              <a:off x="4037960" y="2763814"/>
              <a:ext cx="1948888" cy="1948545"/>
            </a:xfrm>
            <a:custGeom>
              <a:avLst/>
              <a:gdLst>
                <a:gd name="connsiteX0" fmla="*/ 0 w 1948888"/>
                <a:gd name="connsiteY0" fmla="*/ 974273 h 1948545"/>
                <a:gd name="connsiteX1" fmla="*/ 974444 w 1948888"/>
                <a:gd name="connsiteY1" fmla="*/ 0 h 1948545"/>
                <a:gd name="connsiteX2" fmla="*/ 1948888 w 1948888"/>
                <a:gd name="connsiteY2" fmla="*/ 974273 h 1948545"/>
                <a:gd name="connsiteX3" fmla="*/ 974444 w 1948888"/>
                <a:gd name="connsiteY3" fmla="*/ 1948546 h 1948545"/>
                <a:gd name="connsiteX4" fmla="*/ 0 w 1948888"/>
                <a:gd name="connsiteY4" fmla="*/ 974273 h 1948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888" h="1948545">
                  <a:moveTo>
                    <a:pt x="0" y="974273"/>
                  </a:moveTo>
                  <a:cubicBezTo>
                    <a:pt x="0" y="436197"/>
                    <a:pt x="436273" y="0"/>
                    <a:pt x="974444" y="0"/>
                  </a:cubicBezTo>
                  <a:cubicBezTo>
                    <a:pt x="1512615" y="0"/>
                    <a:pt x="1948888" y="436197"/>
                    <a:pt x="1948888" y="974273"/>
                  </a:cubicBezTo>
                  <a:cubicBezTo>
                    <a:pt x="1948888" y="1512349"/>
                    <a:pt x="1512615" y="1948546"/>
                    <a:pt x="974444" y="1948546"/>
                  </a:cubicBezTo>
                  <a:cubicBezTo>
                    <a:pt x="436273" y="1948546"/>
                    <a:pt x="0" y="1512349"/>
                    <a:pt x="0" y="974273"/>
                  </a:cubicBezTo>
                  <a:close/>
                </a:path>
              </a:pathLst>
            </a:custGeom>
          </p:spPr>
          <p:style>
            <a:lnRef idx="2">
              <a:schemeClr val="accent5">
                <a:hueOff val="-6622584"/>
                <a:satOff val="26541"/>
                <a:lumOff val="575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3813" tIns="303816" rIns="303812" bIns="303816" numCol="1" spcCol="1270" anchor="ctr" anchorCtr="0">
              <a:noAutofit/>
            </a:bodyPr>
            <a:lstStyle/>
            <a:p>
              <a:pPr marL="0" lvl="0" indent="0" algn="ctr" defTabSz="889000">
                <a:lnSpc>
                  <a:spcPct val="90000"/>
                </a:lnSpc>
                <a:spcBef>
                  <a:spcPct val="0"/>
                </a:spcBef>
                <a:spcAft>
                  <a:spcPct val="35000"/>
                </a:spcAft>
                <a:buNone/>
              </a:pPr>
              <a:r>
                <a:rPr lang="en-US" sz="2000" kern="1200" dirty="0"/>
                <a:t>Network model</a:t>
              </a:r>
            </a:p>
          </p:txBody>
        </p:sp>
        <p:sp>
          <p:nvSpPr>
            <p:cNvPr id="20" name="Oval 19">
              <a:extLst>
                <a:ext uri="{FF2B5EF4-FFF2-40B4-BE49-F238E27FC236}">
                  <a16:creationId xmlns:a16="http://schemas.microsoft.com/office/drawing/2014/main" id="{DDE87E8C-8E00-40E9-9BB4-332406719565}"/>
                </a:ext>
              </a:extLst>
            </p:cNvPr>
            <p:cNvSpPr/>
            <p:nvPr/>
          </p:nvSpPr>
          <p:spPr>
            <a:xfrm rot="2700000">
              <a:off x="1810642" y="2694063"/>
              <a:ext cx="2087681" cy="2087681"/>
            </a:xfrm>
            <a:prstGeom prst="ellipse">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21" name="Freeform: Shape 20">
              <a:extLst>
                <a:ext uri="{FF2B5EF4-FFF2-40B4-BE49-F238E27FC236}">
                  <a16:creationId xmlns:a16="http://schemas.microsoft.com/office/drawing/2014/main" id="{E4C69D9B-4879-46CD-BE87-B502CD906AAC}"/>
                </a:ext>
              </a:extLst>
            </p:cNvPr>
            <p:cNvSpPr/>
            <p:nvPr/>
          </p:nvSpPr>
          <p:spPr>
            <a:xfrm>
              <a:off x="1880486" y="2763814"/>
              <a:ext cx="1948888" cy="1948545"/>
            </a:xfrm>
            <a:custGeom>
              <a:avLst/>
              <a:gdLst>
                <a:gd name="connsiteX0" fmla="*/ 0 w 1948888"/>
                <a:gd name="connsiteY0" fmla="*/ 974273 h 1948545"/>
                <a:gd name="connsiteX1" fmla="*/ 974444 w 1948888"/>
                <a:gd name="connsiteY1" fmla="*/ 0 h 1948545"/>
                <a:gd name="connsiteX2" fmla="*/ 1948888 w 1948888"/>
                <a:gd name="connsiteY2" fmla="*/ 974273 h 1948545"/>
                <a:gd name="connsiteX3" fmla="*/ 974444 w 1948888"/>
                <a:gd name="connsiteY3" fmla="*/ 1948546 h 1948545"/>
                <a:gd name="connsiteX4" fmla="*/ 0 w 1948888"/>
                <a:gd name="connsiteY4" fmla="*/ 974273 h 1948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888" h="1948545">
                  <a:moveTo>
                    <a:pt x="0" y="974273"/>
                  </a:moveTo>
                  <a:cubicBezTo>
                    <a:pt x="0" y="436197"/>
                    <a:pt x="436273" y="0"/>
                    <a:pt x="974444" y="0"/>
                  </a:cubicBezTo>
                  <a:cubicBezTo>
                    <a:pt x="1512615" y="0"/>
                    <a:pt x="1948888" y="436197"/>
                    <a:pt x="1948888" y="974273"/>
                  </a:cubicBezTo>
                  <a:cubicBezTo>
                    <a:pt x="1948888" y="1512349"/>
                    <a:pt x="1512615" y="1948546"/>
                    <a:pt x="974444" y="1948546"/>
                  </a:cubicBezTo>
                  <a:cubicBezTo>
                    <a:pt x="436273" y="1948546"/>
                    <a:pt x="0" y="1512349"/>
                    <a:pt x="0" y="974273"/>
                  </a:cubicBezTo>
                  <a:close/>
                </a:path>
              </a:pathLst>
            </a:custGeom>
          </p:spPr>
          <p:style>
            <a:lnRef idx="2">
              <a:schemeClr val="accent5">
                <a:hueOff val="-9933876"/>
                <a:satOff val="39811"/>
                <a:lumOff val="862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3812" tIns="303816" rIns="303813" bIns="303816" numCol="1" spcCol="1270" anchor="ctr" anchorCtr="0">
              <a:noAutofit/>
            </a:bodyPr>
            <a:lstStyle/>
            <a:p>
              <a:pPr marL="0" lvl="0" indent="0" algn="ctr" defTabSz="889000">
                <a:lnSpc>
                  <a:spcPct val="90000"/>
                </a:lnSpc>
                <a:spcBef>
                  <a:spcPct val="0"/>
                </a:spcBef>
                <a:spcAft>
                  <a:spcPct val="35000"/>
                </a:spcAft>
                <a:buNone/>
              </a:pPr>
              <a:r>
                <a:rPr lang="en-US" sz="2000" kern="1200" dirty="0"/>
                <a:t>Reservoir model</a:t>
              </a:r>
            </a:p>
          </p:txBody>
        </p:sp>
      </p:grpSp>
      <p:sp>
        <p:nvSpPr>
          <p:cNvPr id="22" name="Straight Connector 3">
            <a:extLst>
              <a:ext uri="{FF2B5EF4-FFF2-40B4-BE49-F238E27FC236}">
                <a16:creationId xmlns:a16="http://schemas.microsoft.com/office/drawing/2014/main" id="{1293E487-D18E-4146-BE9C-2FF9EBD80F47}"/>
              </a:ext>
            </a:extLst>
          </p:cNvPr>
          <p:cNvSpPr/>
          <p:nvPr/>
        </p:nvSpPr>
        <p:spPr>
          <a:xfrm>
            <a:off x="3586175" y="2505348"/>
            <a:ext cx="2465240" cy="1281544"/>
          </a:xfrm>
          <a:custGeom>
            <a:avLst/>
            <a:gdLst/>
            <a:ahLst/>
            <a:cxnLst/>
            <a:rect l="0" t="0" r="0" b="0"/>
            <a:pathLst>
              <a:path>
                <a:moveTo>
                  <a:pt x="407736" y="179180"/>
                </a:moveTo>
                <a:arcTo wR="969168" hR="969168" stAng="14075952" swAng="4248096"/>
              </a:path>
            </a:pathLst>
          </a:custGeom>
          <a:noFill/>
          <a:ln w="28575">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3" name="Straight Connector 3">
            <a:extLst>
              <a:ext uri="{FF2B5EF4-FFF2-40B4-BE49-F238E27FC236}">
                <a16:creationId xmlns:a16="http://schemas.microsoft.com/office/drawing/2014/main" id="{4039966C-18E8-4860-80C0-87CEDDCED38D}"/>
              </a:ext>
            </a:extLst>
          </p:cNvPr>
          <p:cNvSpPr/>
          <p:nvPr/>
        </p:nvSpPr>
        <p:spPr>
          <a:xfrm>
            <a:off x="5743649" y="2505348"/>
            <a:ext cx="2465240" cy="1281544"/>
          </a:xfrm>
          <a:custGeom>
            <a:avLst/>
            <a:gdLst/>
            <a:ahLst/>
            <a:cxnLst/>
            <a:rect l="0" t="0" r="0" b="0"/>
            <a:pathLst>
              <a:path>
                <a:moveTo>
                  <a:pt x="407736" y="179180"/>
                </a:moveTo>
                <a:arcTo wR="969168" hR="969168" stAng="14075952" swAng="4248096"/>
              </a:path>
            </a:pathLst>
          </a:custGeom>
          <a:noFill/>
          <a:ln w="28575">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4" name="Straight Connector 3">
            <a:extLst>
              <a:ext uri="{FF2B5EF4-FFF2-40B4-BE49-F238E27FC236}">
                <a16:creationId xmlns:a16="http://schemas.microsoft.com/office/drawing/2014/main" id="{2289CB8E-0A30-4120-946E-839EBDD1F588}"/>
              </a:ext>
            </a:extLst>
          </p:cNvPr>
          <p:cNvSpPr/>
          <p:nvPr/>
        </p:nvSpPr>
        <p:spPr>
          <a:xfrm flipH="1" flipV="1">
            <a:off x="3050328" y="3783019"/>
            <a:ext cx="2465240" cy="1281544"/>
          </a:xfrm>
          <a:custGeom>
            <a:avLst/>
            <a:gdLst/>
            <a:ahLst/>
            <a:cxnLst/>
            <a:rect l="0" t="0" r="0" b="0"/>
            <a:pathLst>
              <a:path>
                <a:moveTo>
                  <a:pt x="407736" y="179180"/>
                </a:moveTo>
                <a:arcTo wR="969168" hR="969168" stAng="14075952" swAng="4248096"/>
              </a:path>
            </a:pathLst>
          </a:custGeom>
          <a:noFill/>
          <a:ln w="28575">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5" name="Straight Connector 3">
            <a:extLst>
              <a:ext uri="{FF2B5EF4-FFF2-40B4-BE49-F238E27FC236}">
                <a16:creationId xmlns:a16="http://schemas.microsoft.com/office/drawing/2014/main" id="{ACE9F8CC-4E63-4A3A-941F-928762C19570}"/>
              </a:ext>
            </a:extLst>
          </p:cNvPr>
          <p:cNvSpPr/>
          <p:nvPr/>
        </p:nvSpPr>
        <p:spPr>
          <a:xfrm flipH="1" flipV="1">
            <a:off x="5207802" y="3783019"/>
            <a:ext cx="2465240" cy="1281544"/>
          </a:xfrm>
          <a:custGeom>
            <a:avLst/>
            <a:gdLst/>
            <a:ahLst/>
            <a:cxnLst/>
            <a:rect l="0" t="0" r="0" b="0"/>
            <a:pathLst>
              <a:path>
                <a:moveTo>
                  <a:pt x="407736" y="179180"/>
                </a:moveTo>
                <a:arcTo wR="969168" hR="969168" stAng="14075952" swAng="4248096"/>
              </a:path>
            </a:pathLst>
          </a:custGeom>
          <a:noFill/>
          <a:ln w="28575">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6" name="Straight Connector 3">
            <a:extLst>
              <a:ext uri="{FF2B5EF4-FFF2-40B4-BE49-F238E27FC236}">
                <a16:creationId xmlns:a16="http://schemas.microsoft.com/office/drawing/2014/main" id="{AB34DB78-E194-487A-B81A-35D121B7F9E9}"/>
              </a:ext>
            </a:extLst>
          </p:cNvPr>
          <p:cNvSpPr/>
          <p:nvPr/>
        </p:nvSpPr>
        <p:spPr>
          <a:xfrm>
            <a:off x="9075751" y="3782530"/>
            <a:ext cx="998443" cy="641261"/>
          </a:xfrm>
          <a:custGeom>
            <a:avLst/>
            <a:gdLst>
              <a:gd name="connsiteX0" fmla="*/ 1164848 w 2465240"/>
              <a:gd name="connsiteY0" fmla="*/ 969 h 1281544"/>
              <a:gd name="connsiteX1" fmla="*/ 1763897 w 2465240"/>
              <a:gd name="connsiteY1" fmla="*/ 62574 h 1281544"/>
              <a:gd name="connsiteX2" fmla="*/ 1232620 w 2465240"/>
              <a:gd name="connsiteY2" fmla="*/ 640772 h 1281544"/>
              <a:gd name="connsiteX3" fmla="*/ 1164848 w 2465240"/>
              <a:gd name="connsiteY3" fmla="*/ 969 h 1281544"/>
              <a:gd name="connsiteX0" fmla="*/ 1164848 w 2465240"/>
              <a:gd name="connsiteY0" fmla="*/ 969 h 1281544"/>
              <a:gd name="connsiteX1" fmla="*/ 1763897 w 2465240"/>
              <a:gd name="connsiteY1" fmla="*/ 62574 h 1281544"/>
              <a:gd name="connsiteX0" fmla="*/ 0 w 693643"/>
              <a:gd name="connsiteY0" fmla="*/ 9811 h 649614"/>
              <a:gd name="connsiteX1" fmla="*/ 599049 w 693643"/>
              <a:gd name="connsiteY1" fmla="*/ 71416 h 649614"/>
              <a:gd name="connsiteX2" fmla="*/ 67772 w 693643"/>
              <a:gd name="connsiteY2" fmla="*/ 649614 h 649614"/>
              <a:gd name="connsiteX3" fmla="*/ 0 w 693643"/>
              <a:gd name="connsiteY3" fmla="*/ 9811 h 649614"/>
              <a:gd name="connsiteX0" fmla="*/ 0 w 693643"/>
              <a:gd name="connsiteY0" fmla="*/ 9811 h 649614"/>
              <a:gd name="connsiteX1" fmla="*/ 693643 w 693643"/>
              <a:gd name="connsiteY1" fmla="*/ 29374 h 649614"/>
              <a:gd name="connsiteX0" fmla="*/ 0 w 693643"/>
              <a:gd name="connsiteY0" fmla="*/ 3184 h 642987"/>
              <a:gd name="connsiteX1" fmla="*/ 599049 w 693643"/>
              <a:gd name="connsiteY1" fmla="*/ 64789 h 642987"/>
              <a:gd name="connsiteX2" fmla="*/ 67772 w 693643"/>
              <a:gd name="connsiteY2" fmla="*/ 642987 h 642987"/>
              <a:gd name="connsiteX3" fmla="*/ 0 w 693643"/>
              <a:gd name="connsiteY3" fmla="*/ 3184 h 642987"/>
              <a:gd name="connsiteX0" fmla="*/ 0 w 693643"/>
              <a:gd name="connsiteY0" fmla="*/ 3184 h 642987"/>
              <a:gd name="connsiteX1" fmla="*/ 693643 w 693643"/>
              <a:gd name="connsiteY1" fmla="*/ 22747 h 642987"/>
              <a:gd name="connsiteX0" fmla="*/ 0 w 1282222"/>
              <a:gd name="connsiteY0" fmla="*/ 13694 h 653497"/>
              <a:gd name="connsiteX1" fmla="*/ 599049 w 1282222"/>
              <a:gd name="connsiteY1" fmla="*/ 75299 h 653497"/>
              <a:gd name="connsiteX2" fmla="*/ 67772 w 1282222"/>
              <a:gd name="connsiteY2" fmla="*/ 653497 h 653497"/>
              <a:gd name="connsiteX3" fmla="*/ 0 w 1282222"/>
              <a:gd name="connsiteY3" fmla="*/ 13694 h 653497"/>
              <a:gd name="connsiteX0" fmla="*/ 0 w 1282222"/>
              <a:gd name="connsiteY0" fmla="*/ 13694 h 653497"/>
              <a:gd name="connsiteX1" fmla="*/ 1282222 w 1282222"/>
              <a:gd name="connsiteY1" fmla="*/ 12236 h 653497"/>
              <a:gd name="connsiteX0" fmla="*/ 0 w 1282222"/>
              <a:gd name="connsiteY0" fmla="*/ 1458 h 641261"/>
              <a:gd name="connsiteX1" fmla="*/ 599049 w 1282222"/>
              <a:gd name="connsiteY1" fmla="*/ 63063 h 641261"/>
              <a:gd name="connsiteX2" fmla="*/ 67772 w 1282222"/>
              <a:gd name="connsiteY2" fmla="*/ 641261 h 641261"/>
              <a:gd name="connsiteX3" fmla="*/ 0 w 1282222"/>
              <a:gd name="connsiteY3" fmla="*/ 1458 h 641261"/>
              <a:gd name="connsiteX0" fmla="*/ 0 w 1282222"/>
              <a:gd name="connsiteY0" fmla="*/ 1458 h 641261"/>
              <a:gd name="connsiteX1" fmla="*/ 1282222 w 1282222"/>
              <a:gd name="connsiteY1" fmla="*/ 0 h 641261"/>
              <a:gd name="connsiteX0" fmla="*/ 0 w 998443"/>
              <a:gd name="connsiteY0" fmla="*/ 1458 h 641261"/>
              <a:gd name="connsiteX1" fmla="*/ 599049 w 998443"/>
              <a:gd name="connsiteY1" fmla="*/ 63063 h 641261"/>
              <a:gd name="connsiteX2" fmla="*/ 67772 w 998443"/>
              <a:gd name="connsiteY2" fmla="*/ 641261 h 641261"/>
              <a:gd name="connsiteX3" fmla="*/ 0 w 998443"/>
              <a:gd name="connsiteY3" fmla="*/ 1458 h 641261"/>
              <a:gd name="connsiteX0" fmla="*/ 0 w 998443"/>
              <a:gd name="connsiteY0" fmla="*/ 1458 h 641261"/>
              <a:gd name="connsiteX1" fmla="*/ 998443 w 998443"/>
              <a:gd name="connsiteY1" fmla="*/ 0 h 641261"/>
            </a:gdLst>
            <a:ahLst/>
            <a:cxnLst>
              <a:cxn ang="0">
                <a:pos x="connsiteX0" y="connsiteY0"/>
              </a:cxn>
              <a:cxn ang="0">
                <a:pos x="connsiteX1" y="connsiteY1"/>
              </a:cxn>
            </a:cxnLst>
            <a:rect l="l" t="t" r="r" b="b"/>
            <a:pathLst>
              <a:path w="998443" h="641261" stroke="0" extrusionOk="0">
                <a:moveTo>
                  <a:pt x="0" y="1458"/>
                </a:moveTo>
                <a:cubicBezTo>
                  <a:pt x="206462" y="-4452"/>
                  <a:pt x="412467" y="16733"/>
                  <a:pt x="599049" y="63063"/>
                </a:cubicBezTo>
                <a:lnTo>
                  <a:pt x="67772" y="641261"/>
                </a:lnTo>
                <a:lnTo>
                  <a:pt x="0" y="1458"/>
                </a:lnTo>
                <a:close/>
              </a:path>
              <a:path w="998443" h="641261" fill="none">
                <a:moveTo>
                  <a:pt x="0" y="1458"/>
                </a:moveTo>
                <a:cubicBezTo>
                  <a:pt x="206462" y="-4452"/>
                  <a:pt x="717268" y="16731"/>
                  <a:pt x="998443" y="0"/>
                </a:cubicBezTo>
              </a:path>
            </a:pathLst>
          </a:custGeom>
          <a:noFill/>
          <a:ln w="28575">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4" name="TextBox 3">
            <a:extLst>
              <a:ext uri="{FF2B5EF4-FFF2-40B4-BE49-F238E27FC236}">
                <a16:creationId xmlns:a16="http://schemas.microsoft.com/office/drawing/2014/main" id="{96B7B433-2F49-422C-B08E-3EAE717249CB}"/>
              </a:ext>
            </a:extLst>
          </p:cNvPr>
          <p:cNvSpPr txBox="1"/>
          <p:nvPr/>
        </p:nvSpPr>
        <p:spPr>
          <a:xfrm>
            <a:off x="3995817" y="1795324"/>
            <a:ext cx="1207765" cy="646331"/>
          </a:xfrm>
          <a:prstGeom prst="rect">
            <a:avLst/>
          </a:prstGeom>
          <a:noFill/>
        </p:spPr>
        <p:txBody>
          <a:bodyPr wrap="square" rtlCol="0">
            <a:spAutoFit/>
          </a:bodyPr>
          <a:lstStyle/>
          <a:p>
            <a:pPr algn="ctr"/>
            <a:r>
              <a:rPr lang="en-US" dirty="0"/>
              <a:t>Mass flow Heat flow</a:t>
            </a:r>
          </a:p>
        </p:txBody>
      </p:sp>
      <p:sp>
        <p:nvSpPr>
          <p:cNvPr id="28" name="TextBox 27">
            <a:extLst>
              <a:ext uri="{FF2B5EF4-FFF2-40B4-BE49-F238E27FC236}">
                <a16:creationId xmlns:a16="http://schemas.microsoft.com/office/drawing/2014/main" id="{F8B41217-F74A-482F-8986-5C220AB8B887}"/>
              </a:ext>
            </a:extLst>
          </p:cNvPr>
          <p:cNvSpPr txBox="1"/>
          <p:nvPr/>
        </p:nvSpPr>
        <p:spPr>
          <a:xfrm>
            <a:off x="6159426" y="1772816"/>
            <a:ext cx="2049463" cy="646331"/>
          </a:xfrm>
          <a:prstGeom prst="rect">
            <a:avLst/>
          </a:prstGeom>
          <a:noFill/>
        </p:spPr>
        <p:txBody>
          <a:bodyPr wrap="square" rtlCol="0">
            <a:spAutoFit/>
          </a:bodyPr>
          <a:lstStyle/>
          <a:p>
            <a:pPr algn="ctr"/>
            <a:r>
              <a:rPr lang="en-US" dirty="0"/>
              <a:t>Pressure drop</a:t>
            </a:r>
          </a:p>
          <a:p>
            <a:pPr algn="ctr"/>
            <a:r>
              <a:rPr lang="en-US" dirty="0"/>
              <a:t>Thermal energy</a:t>
            </a:r>
          </a:p>
        </p:txBody>
      </p:sp>
      <p:sp>
        <p:nvSpPr>
          <p:cNvPr id="29" name="TextBox 28">
            <a:extLst>
              <a:ext uri="{FF2B5EF4-FFF2-40B4-BE49-F238E27FC236}">
                <a16:creationId xmlns:a16="http://schemas.microsoft.com/office/drawing/2014/main" id="{686F0792-A6A2-41A7-9C5A-6CAA97822308}"/>
              </a:ext>
            </a:extLst>
          </p:cNvPr>
          <p:cNvSpPr txBox="1"/>
          <p:nvPr/>
        </p:nvSpPr>
        <p:spPr>
          <a:xfrm>
            <a:off x="8977036" y="3246832"/>
            <a:ext cx="1115408" cy="369332"/>
          </a:xfrm>
          <a:prstGeom prst="rect">
            <a:avLst/>
          </a:prstGeom>
          <a:noFill/>
        </p:spPr>
        <p:txBody>
          <a:bodyPr wrap="square" rtlCol="0">
            <a:spAutoFit/>
          </a:bodyPr>
          <a:lstStyle/>
          <a:p>
            <a:pPr algn="ctr"/>
            <a:r>
              <a:rPr lang="en-US" dirty="0"/>
              <a:t>Profit</a:t>
            </a:r>
          </a:p>
        </p:txBody>
      </p:sp>
      <p:sp>
        <p:nvSpPr>
          <p:cNvPr id="30" name="TextBox 29">
            <a:extLst>
              <a:ext uri="{FF2B5EF4-FFF2-40B4-BE49-F238E27FC236}">
                <a16:creationId xmlns:a16="http://schemas.microsoft.com/office/drawing/2014/main" id="{93E8D1AD-ED8D-4A6E-9CAA-96E29FD5E8E7}"/>
              </a:ext>
            </a:extLst>
          </p:cNvPr>
          <p:cNvSpPr txBox="1"/>
          <p:nvPr/>
        </p:nvSpPr>
        <p:spPr>
          <a:xfrm>
            <a:off x="3499288" y="5224440"/>
            <a:ext cx="2103165" cy="923330"/>
          </a:xfrm>
          <a:prstGeom prst="rect">
            <a:avLst/>
          </a:prstGeom>
          <a:noFill/>
        </p:spPr>
        <p:txBody>
          <a:bodyPr wrap="square" rtlCol="0">
            <a:spAutoFit/>
          </a:bodyPr>
          <a:lstStyle/>
          <a:p>
            <a:pPr algn="ctr"/>
            <a:r>
              <a:rPr lang="en-US" dirty="0"/>
              <a:t>Pumping capacity</a:t>
            </a:r>
          </a:p>
          <a:p>
            <a:pPr algn="ctr"/>
            <a:r>
              <a:rPr lang="en-US" dirty="0"/>
              <a:t>New boreholes</a:t>
            </a:r>
          </a:p>
          <a:p>
            <a:pPr algn="ctr"/>
            <a:r>
              <a:rPr lang="en-US" dirty="0"/>
              <a:t>Reinjection</a:t>
            </a:r>
          </a:p>
        </p:txBody>
      </p:sp>
      <p:sp>
        <p:nvSpPr>
          <p:cNvPr id="31" name="TextBox 30">
            <a:extLst>
              <a:ext uri="{FF2B5EF4-FFF2-40B4-BE49-F238E27FC236}">
                <a16:creationId xmlns:a16="http://schemas.microsoft.com/office/drawing/2014/main" id="{F6BCF354-C52D-468E-AAD6-3909C8D4086A}"/>
              </a:ext>
            </a:extLst>
          </p:cNvPr>
          <p:cNvSpPr txBox="1"/>
          <p:nvPr/>
        </p:nvSpPr>
        <p:spPr>
          <a:xfrm>
            <a:off x="5743649" y="5224441"/>
            <a:ext cx="2519548" cy="646331"/>
          </a:xfrm>
          <a:prstGeom prst="rect">
            <a:avLst/>
          </a:prstGeom>
          <a:noFill/>
        </p:spPr>
        <p:txBody>
          <a:bodyPr wrap="square" rtlCol="0">
            <a:spAutoFit/>
          </a:bodyPr>
          <a:lstStyle/>
          <a:p>
            <a:pPr algn="ctr"/>
            <a:r>
              <a:rPr lang="en-US" dirty="0"/>
              <a:t>Changes in demand</a:t>
            </a:r>
          </a:p>
          <a:p>
            <a:pPr algn="ctr"/>
            <a:r>
              <a:rPr lang="en-US" dirty="0"/>
              <a:t>New distribution areas</a:t>
            </a:r>
          </a:p>
        </p:txBody>
      </p:sp>
    </p:spTree>
    <p:extLst>
      <p:ext uri="{BB962C8B-B14F-4D97-AF65-F5344CB8AC3E}">
        <p14:creationId xmlns:p14="http://schemas.microsoft.com/office/powerpoint/2010/main" val="184808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2516AD5-F937-4A3C-AC15-0AE063756C2A}"/>
              </a:ext>
            </a:extLst>
          </p:cNvPr>
          <p:cNvSpPr>
            <a:spLocks noGrp="1"/>
          </p:cNvSpPr>
          <p:nvPr>
            <p:ph type="dt" sz="half" idx="10"/>
          </p:nvPr>
        </p:nvSpPr>
        <p:spPr/>
        <p:txBody>
          <a:bodyPr>
            <a:normAutofit/>
          </a:bodyPr>
          <a:lstStyle/>
          <a:p>
            <a:pPr>
              <a:spcAft>
                <a:spcPts val="600"/>
              </a:spcAft>
              <a:defRPr/>
            </a:pPr>
            <a:fld id="{7AA732B9-DA58-4AEA-9712-F6C2699FAEFC}" type="datetime4">
              <a:rPr lang="is-IS" smtClean="0"/>
              <a:pPr>
                <a:spcAft>
                  <a:spcPts val="600"/>
                </a:spcAft>
                <a:defRPr/>
              </a:pPr>
              <a:t>22. júní 2020</a:t>
            </a:fld>
            <a:endParaRPr lang="en-US" dirty="0"/>
          </a:p>
        </p:txBody>
      </p:sp>
      <p:sp>
        <p:nvSpPr>
          <p:cNvPr id="5" name="Footer Placeholder 4">
            <a:extLst>
              <a:ext uri="{FF2B5EF4-FFF2-40B4-BE49-F238E27FC236}">
                <a16:creationId xmlns:a16="http://schemas.microsoft.com/office/drawing/2014/main" id="{529E1C07-ADF7-468A-976B-5033E95D3580}"/>
              </a:ext>
            </a:extLst>
          </p:cNvPr>
          <p:cNvSpPr>
            <a:spLocks noGrp="1"/>
          </p:cNvSpPr>
          <p:nvPr>
            <p:ph type="ftr" sz="quarter" idx="11"/>
          </p:nvPr>
        </p:nvSpPr>
        <p:spPr/>
        <p:txBody>
          <a:bodyPr>
            <a:normAutofit/>
          </a:bodyPr>
          <a:lstStyle/>
          <a:p>
            <a:pPr>
              <a:spcAft>
                <a:spcPts val="600"/>
              </a:spcAft>
              <a:defRPr/>
            </a:pPr>
            <a:r>
              <a:rPr lang="en-US" dirty="0"/>
              <a:t>www.vatnaskil.is</a:t>
            </a:r>
          </a:p>
        </p:txBody>
      </p:sp>
      <p:sp>
        <p:nvSpPr>
          <p:cNvPr id="6" name="Slide Number Placeholder 5">
            <a:extLst>
              <a:ext uri="{FF2B5EF4-FFF2-40B4-BE49-F238E27FC236}">
                <a16:creationId xmlns:a16="http://schemas.microsoft.com/office/drawing/2014/main" id="{09AECD96-DC2E-4B57-8D21-42BF15B425CD}"/>
              </a:ext>
            </a:extLst>
          </p:cNvPr>
          <p:cNvSpPr>
            <a:spLocks noGrp="1"/>
          </p:cNvSpPr>
          <p:nvPr>
            <p:ph type="sldNum" sz="quarter" idx="12"/>
          </p:nvPr>
        </p:nvSpPr>
        <p:spPr/>
        <p:txBody>
          <a:bodyPr>
            <a:normAutofit/>
          </a:bodyPr>
          <a:lstStyle/>
          <a:p>
            <a:pPr>
              <a:spcAft>
                <a:spcPts val="600"/>
              </a:spcAft>
              <a:defRPr/>
            </a:pPr>
            <a:fld id="{49E99A14-30D0-4C4D-9356-BEF7ED096DC4}" type="slidenum">
              <a:rPr lang="en-US" smtClean="0"/>
              <a:pPr>
                <a:spcAft>
                  <a:spcPts val="600"/>
                </a:spcAft>
                <a:defRPr/>
              </a:pPr>
              <a:t>7</a:t>
            </a:fld>
            <a:endParaRPr lang="en-US" dirty="0"/>
          </a:p>
        </p:txBody>
      </p:sp>
      <p:pic>
        <p:nvPicPr>
          <p:cNvPr id="11" name="Picture 10">
            <a:extLst>
              <a:ext uri="{FF2B5EF4-FFF2-40B4-BE49-F238E27FC236}">
                <a16:creationId xmlns:a16="http://schemas.microsoft.com/office/drawing/2014/main" id="{831EF77F-B699-4AEE-92BE-5440907943A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775200" y="4189658"/>
            <a:ext cx="2897111" cy="2151002"/>
          </a:xfrm>
          <a:prstGeom prst="rect">
            <a:avLst/>
          </a:prstGeom>
          <a:ln w="38100">
            <a:solidFill>
              <a:srgbClr val="ACE946"/>
            </a:solidFill>
          </a:ln>
        </p:spPr>
      </p:pic>
      <p:pic>
        <p:nvPicPr>
          <p:cNvPr id="13" name="Picture 12">
            <a:extLst>
              <a:ext uri="{FF2B5EF4-FFF2-40B4-BE49-F238E27FC236}">
                <a16:creationId xmlns:a16="http://schemas.microsoft.com/office/drawing/2014/main" id="{725AB816-95CC-4DEC-8AEA-81DAA20819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46272" y="4247120"/>
            <a:ext cx="3064232" cy="2034310"/>
          </a:xfrm>
          <a:prstGeom prst="rect">
            <a:avLst/>
          </a:prstGeom>
          <a:ln w="38100">
            <a:solidFill>
              <a:srgbClr val="F79646"/>
            </a:solidFill>
          </a:ln>
        </p:spPr>
      </p:pic>
      <p:sp>
        <p:nvSpPr>
          <p:cNvPr id="14" name="TextBox 13">
            <a:extLst>
              <a:ext uri="{FF2B5EF4-FFF2-40B4-BE49-F238E27FC236}">
                <a16:creationId xmlns:a16="http://schemas.microsoft.com/office/drawing/2014/main" id="{A4F10A2E-DFE5-42EF-ABCC-F4674D7C9D90}"/>
              </a:ext>
            </a:extLst>
          </p:cNvPr>
          <p:cNvSpPr txBox="1"/>
          <p:nvPr/>
        </p:nvSpPr>
        <p:spPr>
          <a:xfrm>
            <a:off x="1066295" y="980728"/>
            <a:ext cx="3147116" cy="306842"/>
          </a:xfrm>
          <a:prstGeom prst="rect">
            <a:avLst/>
          </a:prstGeom>
          <a:noFill/>
        </p:spPr>
        <p:txBody>
          <a:bodyPr wrap="square" rtlCol="0">
            <a:spAutoFit/>
          </a:bodyPr>
          <a:lstStyle/>
          <a:p>
            <a:pPr algn="ctr"/>
            <a:r>
              <a:rPr lang="en-US" sz="1400"/>
              <a:t>Calibration of historic reservoir inflow</a:t>
            </a:r>
          </a:p>
        </p:txBody>
      </p:sp>
      <p:sp>
        <p:nvSpPr>
          <p:cNvPr id="15" name="TextBox 14">
            <a:extLst>
              <a:ext uri="{FF2B5EF4-FFF2-40B4-BE49-F238E27FC236}">
                <a16:creationId xmlns:a16="http://schemas.microsoft.com/office/drawing/2014/main" id="{854522A4-22A6-420F-AA84-7DDC983F1066}"/>
              </a:ext>
            </a:extLst>
          </p:cNvPr>
          <p:cNvSpPr txBox="1"/>
          <p:nvPr/>
        </p:nvSpPr>
        <p:spPr>
          <a:xfrm>
            <a:off x="5140619" y="3839606"/>
            <a:ext cx="2195382" cy="307777"/>
          </a:xfrm>
          <a:prstGeom prst="rect">
            <a:avLst/>
          </a:prstGeom>
          <a:noFill/>
        </p:spPr>
        <p:txBody>
          <a:bodyPr wrap="square" rtlCol="0">
            <a:spAutoFit/>
          </a:bodyPr>
          <a:lstStyle/>
          <a:p>
            <a:pPr algn="ctr"/>
            <a:r>
              <a:rPr lang="en-US" sz="1400"/>
              <a:t>Environmental impacts</a:t>
            </a:r>
          </a:p>
        </p:txBody>
      </p:sp>
      <p:sp>
        <p:nvSpPr>
          <p:cNvPr id="16" name="TextBox 15">
            <a:extLst>
              <a:ext uri="{FF2B5EF4-FFF2-40B4-BE49-F238E27FC236}">
                <a16:creationId xmlns:a16="http://schemas.microsoft.com/office/drawing/2014/main" id="{EBE1F25F-2A9D-4040-B0C8-83090BE7FD6C}"/>
              </a:ext>
            </a:extLst>
          </p:cNvPr>
          <p:cNvSpPr txBox="1"/>
          <p:nvPr/>
        </p:nvSpPr>
        <p:spPr>
          <a:xfrm>
            <a:off x="8980705" y="3897052"/>
            <a:ext cx="2504613" cy="307777"/>
          </a:xfrm>
          <a:prstGeom prst="rect">
            <a:avLst/>
          </a:prstGeom>
          <a:noFill/>
        </p:spPr>
        <p:txBody>
          <a:bodyPr wrap="square" rtlCol="0">
            <a:spAutoFit/>
          </a:bodyPr>
          <a:lstStyle/>
          <a:p>
            <a:pPr algn="ctr"/>
            <a:r>
              <a:rPr lang="en-US" sz="1400"/>
              <a:t>Reservoir inflow forecasting</a:t>
            </a:r>
          </a:p>
        </p:txBody>
      </p:sp>
      <p:graphicFrame>
        <p:nvGraphicFramePr>
          <p:cNvPr id="3" name="Diagram 2">
            <a:extLst>
              <a:ext uri="{FF2B5EF4-FFF2-40B4-BE49-F238E27FC236}">
                <a16:creationId xmlns:a16="http://schemas.microsoft.com/office/drawing/2014/main" id="{7556B61A-0224-4200-8590-B255DCE4DE3A}"/>
              </a:ext>
            </a:extLst>
          </p:cNvPr>
          <p:cNvGraphicFramePr/>
          <p:nvPr/>
        </p:nvGraphicFramePr>
        <p:xfrm>
          <a:off x="335360" y="3436084"/>
          <a:ext cx="11521280" cy="3169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1" name="Rectangle 20">
            <a:extLst>
              <a:ext uri="{FF2B5EF4-FFF2-40B4-BE49-F238E27FC236}">
                <a16:creationId xmlns:a16="http://schemas.microsoft.com/office/drawing/2014/main" id="{9C50D6AD-830E-4277-B97E-2A25F7B1FCBD}"/>
              </a:ext>
            </a:extLst>
          </p:cNvPr>
          <p:cNvSpPr/>
          <p:nvPr/>
        </p:nvSpPr>
        <p:spPr>
          <a:xfrm>
            <a:off x="7191798" y="1114772"/>
            <a:ext cx="2983494" cy="2034310"/>
          </a:xfrm>
          <a:prstGeom prst="rect">
            <a:avLst/>
          </a:prstGeom>
          <a:blipFill dpi="0" rotWithShape="1">
            <a:blip r:embed="rId9" cstate="print">
              <a:extLst>
                <a:ext uri="{28A0092B-C50C-407E-A947-70E740481C1C}">
                  <a14:useLocalDpi xmlns:a14="http://schemas.microsoft.com/office/drawing/2010/main" val="0"/>
                </a:ext>
              </a:extLst>
            </a:blip>
            <a:srcRect/>
            <a:stretch>
              <a:fillRect/>
            </a:stretch>
          </a:blipFill>
          <a:ln w="38100">
            <a:solidFill>
              <a:srgbClr val="ACE9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721EF69C-02BA-4F61-8712-7B7BD8E4FFD9}"/>
              </a:ext>
            </a:extLst>
          </p:cNvPr>
          <p:cNvSpPr txBox="1"/>
          <p:nvPr/>
        </p:nvSpPr>
        <p:spPr>
          <a:xfrm>
            <a:off x="6924092" y="764704"/>
            <a:ext cx="3332387" cy="307777"/>
          </a:xfrm>
          <a:prstGeom prst="rect">
            <a:avLst/>
          </a:prstGeom>
          <a:noFill/>
        </p:spPr>
        <p:txBody>
          <a:bodyPr wrap="square" rtlCol="0">
            <a:spAutoFit/>
          </a:bodyPr>
          <a:lstStyle/>
          <a:p>
            <a:pPr algn="ctr"/>
            <a:r>
              <a:rPr lang="is-IS" sz="1400" dirty="0" err="1"/>
              <a:t>Hydrodynamics</a:t>
            </a:r>
            <a:r>
              <a:rPr lang="is-IS" sz="1400" dirty="0"/>
              <a:t> of </a:t>
            </a:r>
            <a:r>
              <a:rPr lang="is-IS" sz="1400" dirty="0" err="1"/>
              <a:t>structures</a:t>
            </a:r>
            <a:endParaRPr lang="en-US" sz="1400" dirty="0"/>
          </a:p>
        </p:txBody>
      </p:sp>
      <p:sp>
        <p:nvSpPr>
          <p:cNvPr id="25" name="Rectangle 24">
            <a:extLst>
              <a:ext uri="{FF2B5EF4-FFF2-40B4-BE49-F238E27FC236}">
                <a16:creationId xmlns:a16="http://schemas.microsoft.com/office/drawing/2014/main" id="{673F6552-BD84-45C0-B06E-86206FBE3E0A}"/>
              </a:ext>
            </a:extLst>
          </p:cNvPr>
          <p:cNvSpPr/>
          <p:nvPr/>
        </p:nvSpPr>
        <p:spPr>
          <a:xfrm>
            <a:off x="450158" y="1317412"/>
            <a:ext cx="6218886" cy="1843418"/>
          </a:xfrm>
          <a:prstGeom prst="rect">
            <a:avLst/>
          </a:prstGeom>
          <a:blipFill dpi="0" rotWithShape="1">
            <a:blip r:embed="rId10" cstate="print">
              <a:extLst>
                <a:ext uri="{28A0092B-C50C-407E-A947-70E740481C1C}">
                  <a14:useLocalDpi xmlns:a14="http://schemas.microsoft.com/office/drawing/2010/main" val="0"/>
                </a:ext>
              </a:extLst>
            </a:blip>
            <a:srcRect/>
            <a:stretch>
              <a:fillRect/>
            </a:stretch>
          </a:blipFill>
          <a:ln w="38100">
            <a:solidFill>
              <a:srgbClr val="4BAC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close up of a map&#10;&#10;Description automatically generated">
            <a:extLst>
              <a:ext uri="{FF2B5EF4-FFF2-40B4-BE49-F238E27FC236}">
                <a16:creationId xmlns:a16="http://schemas.microsoft.com/office/drawing/2014/main" id="{ADE7BE58-896C-4193-9C9F-C87C09DD8E8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36995" b="16731"/>
          <a:stretch/>
        </p:blipFill>
        <p:spPr>
          <a:xfrm>
            <a:off x="623392" y="4196230"/>
            <a:ext cx="3204533" cy="2132032"/>
          </a:xfrm>
          <a:prstGeom prst="rect">
            <a:avLst/>
          </a:prstGeom>
          <a:ln w="38100">
            <a:solidFill>
              <a:srgbClr val="47D872"/>
            </a:solidFill>
          </a:ln>
        </p:spPr>
      </p:pic>
      <p:sp>
        <p:nvSpPr>
          <p:cNvPr id="17" name="TextBox 16">
            <a:extLst>
              <a:ext uri="{FF2B5EF4-FFF2-40B4-BE49-F238E27FC236}">
                <a16:creationId xmlns:a16="http://schemas.microsoft.com/office/drawing/2014/main" id="{3923FFF6-0803-4D2C-8DAD-F946F3B7EC4D}"/>
              </a:ext>
            </a:extLst>
          </p:cNvPr>
          <p:cNvSpPr txBox="1"/>
          <p:nvPr/>
        </p:nvSpPr>
        <p:spPr>
          <a:xfrm>
            <a:off x="1127967" y="3824469"/>
            <a:ext cx="2195382" cy="307777"/>
          </a:xfrm>
          <a:prstGeom prst="rect">
            <a:avLst/>
          </a:prstGeom>
          <a:noFill/>
        </p:spPr>
        <p:txBody>
          <a:bodyPr wrap="square" rtlCol="0">
            <a:spAutoFit/>
          </a:bodyPr>
          <a:lstStyle/>
          <a:p>
            <a:pPr algn="ctr"/>
            <a:r>
              <a:rPr lang="en-US" sz="1400"/>
              <a:t>Groundwater modelling</a:t>
            </a:r>
          </a:p>
        </p:txBody>
      </p:sp>
      <p:sp>
        <p:nvSpPr>
          <p:cNvPr id="19" name="Title 1">
            <a:extLst>
              <a:ext uri="{FF2B5EF4-FFF2-40B4-BE49-F238E27FC236}">
                <a16:creationId xmlns:a16="http://schemas.microsoft.com/office/drawing/2014/main" id="{4DC859CF-6550-439E-B7E4-619627E11131}"/>
              </a:ext>
            </a:extLst>
          </p:cNvPr>
          <p:cNvSpPr txBox="1">
            <a:spLocks/>
          </p:cNvSpPr>
          <p:nvPr/>
        </p:nvSpPr>
        <p:spPr bwMode="auto">
          <a:xfrm>
            <a:off x="287355" y="116632"/>
            <a:ext cx="4727848" cy="68475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a:bodyPr>
          <a:lstStyle>
            <a:lvl1pPr algn="l" rtl="0" eaLnBrk="0" fontAlgn="base" hangingPunct="0">
              <a:spcBef>
                <a:spcPct val="0"/>
              </a:spcBef>
              <a:spcAft>
                <a:spcPct val="0"/>
              </a:spcAft>
              <a:defRPr sz="4800" kern="1200">
                <a:solidFill>
                  <a:srgbClr val="4D4D4D"/>
                </a:solidFill>
                <a:latin typeface="Arial" charset="0"/>
                <a:ea typeface="+mj-ea"/>
                <a:cs typeface="+mj-cs"/>
              </a:defRPr>
            </a:lvl1pPr>
            <a:lvl2pPr algn="l" rtl="0" eaLnBrk="0" fontAlgn="base" hangingPunct="0">
              <a:spcBef>
                <a:spcPct val="0"/>
              </a:spcBef>
              <a:spcAft>
                <a:spcPct val="0"/>
              </a:spcAft>
              <a:defRPr sz="4400">
                <a:solidFill>
                  <a:srgbClr val="58595B"/>
                </a:solidFill>
                <a:latin typeface="Arial" charset="0"/>
              </a:defRPr>
            </a:lvl2pPr>
            <a:lvl3pPr algn="l" rtl="0" eaLnBrk="0" fontAlgn="base" hangingPunct="0">
              <a:spcBef>
                <a:spcPct val="0"/>
              </a:spcBef>
              <a:spcAft>
                <a:spcPct val="0"/>
              </a:spcAft>
              <a:defRPr sz="4400">
                <a:solidFill>
                  <a:srgbClr val="58595B"/>
                </a:solidFill>
                <a:latin typeface="Arial" charset="0"/>
              </a:defRPr>
            </a:lvl3pPr>
            <a:lvl4pPr algn="l" rtl="0" eaLnBrk="0" fontAlgn="base" hangingPunct="0">
              <a:spcBef>
                <a:spcPct val="0"/>
              </a:spcBef>
              <a:spcAft>
                <a:spcPct val="0"/>
              </a:spcAft>
              <a:defRPr sz="4400">
                <a:solidFill>
                  <a:srgbClr val="58595B"/>
                </a:solidFill>
                <a:latin typeface="Arial" charset="0"/>
              </a:defRPr>
            </a:lvl4pPr>
            <a:lvl5pPr algn="l" rtl="0" eaLnBrk="0" fontAlgn="base" hangingPunct="0">
              <a:spcBef>
                <a:spcPct val="0"/>
              </a:spcBef>
              <a:spcAft>
                <a:spcPct val="0"/>
              </a:spcAft>
              <a:defRPr sz="4400">
                <a:solidFill>
                  <a:srgbClr val="58595B"/>
                </a:solidFill>
                <a:latin typeface="Arial" charset="0"/>
              </a:defRPr>
            </a:lvl5pPr>
            <a:lvl6pPr marL="457200" algn="l" rtl="0" fontAlgn="base">
              <a:spcBef>
                <a:spcPct val="0"/>
              </a:spcBef>
              <a:spcAft>
                <a:spcPct val="0"/>
              </a:spcAft>
              <a:defRPr sz="4400">
                <a:solidFill>
                  <a:srgbClr val="58595B"/>
                </a:solidFill>
                <a:latin typeface="Calibri" pitchFamily="34" charset="0"/>
              </a:defRPr>
            </a:lvl6pPr>
            <a:lvl7pPr marL="914400" algn="l" rtl="0" fontAlgn="base">
              <a:spcBef>
                <a:spcPct val="0"/>
              </a:spcBef>
              <a:spcAft>
                <a:spcPct val="0"/>
              </a:spcAft>
              <a:defRPr sz="4400">
                <a:solidFill>
                  <a:srgbClr val="58595B"/>
                </a:solidFill>
                <a:latin typeface="Calibri" pitchFamily="34" charset="0"/>
              </a:defRPr>
            </a:lvl7pPr>
            <a:lvl8pPr marL="1371600" algn="l" rtl="0" fontAlgn="base">
              <a:spcBef>
                <a:spcPct val="0"/>
              </a:spcBef>
              <a:spcAft>
                <a:spcPct val="0"/>
              </a:spcAft>
              <a:defRPr sz="4400">
                <a:solidFill>
                  <a:srgbClr val="58595B"/>
                </a:solidFill>
                <a:latin typeface="Calibri" pitchFamily="34" charset="0"/>
              </a:defRPr>
            </a:lvl8pPr>
            <a:lvl9pPr marL="1828800" algn="l" rtl="0" fontAlgn="base">
              <a:spcBef>
                <a:spcPct val="0"/>
              </a:spcBef>
              <a:spcAft>
                <a:spcPct val="0"/>
              </a:spcAft>
              <a:defRPr sz="4400">
                <a:solidFill>
                  <a:srgbClr val="58595B"/>
                </a:solidFill>
                <a:latin typeface="Calibri" pitchFamily="34" charset="0"/>
              </a:defRPr>
            </a:lvl9pPr>
          </a:lstStyle>
          <a:p>
            <a:r>
              <a:rPr lang="en-US" sz="3200" dirty="0">
                <a:solidFill>
                  <a:srgbClr val="58595B"/>
                </a:solidFill>
                <a:latin typeface="Calibri" panose="020F0502020204030204" pitchFamily="34" charset="0"/>
                <a:cs typeface="Calibri" panose="020F0502020204030204" pitchFamily="34" charset="0"/>
              </a:rPr>
              <a:t>HYDROPOWER SERVICES</a:t>
            </a:r>
          </a:p>
        </p:txBody>
      </p:sp>
    </p:spTree>
    <p:extLst>
      <p:ext uri="{BB962C8B-B14F-4D97-AF65-F5344CB8AC3E}">
        <p14:creationId xmlns:p14="http://schemas.microsoft.com/office/powerpoint/2010/main" val="3824914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2516AD5-F937-4A3C-AC15-0AE063756C2A}"/>
              </a:ext>
            </a:extLst>
          </p:cNvPr>
          <p:cNvSpPr>
            <a:spLocks noGrp="1"/>
          </p:cNvSpPr>
          <p:nvPr>
            <p:ph type="dt" sz="half" idx="10"/>
          </p:nvPr>
        </p:nvSpPr>
        <p:spPr/>
        <p:txBody>
          <a:bodyPr>
            <a:normAutofit/>
          </a:bodyPr>
          <a:lstStyle/>
          <a:p>
            <a:pPr>
              <a:spcAft>
                <a:spcPts val="600"/>
              </a:spcAft>
              <a:defRPr/>
            </a:pPr>
            <a:fld id="{7AA732B9-DA58-4AEA-9712-F6C2699FAEFC}" type="datetime4">
              <a:rPr lang="is-IS" smtClean="0"/>
              <a:pPr>
                <a:spcAft>
                  <a:spcPts val="600"/>
                </a:spcAft>
                <a:defRPr/>
              </a:pPr>
              <a:t>22. júní 2020</a:t>
            </a:fld>
            <a:endParaRPr lang="en-US" dirty="0"/>
          </a:p>
        </p:txBody>
      </p:sp>
      <p:sp>
        <p:nvSpPr>
          <p:cNvPr id="5" name="Footer Placeholder 4">
            <a:extLst>
              <a:ext uri="{FF2B5EF4-FFF2-40B4-BE49-F238E27FC236}">
                <a16:creationId xmlns:a16="http://schemas.microsoft.com/office/drawing/2014/main" id="{529E1C07-ADF7-468A-976B-5033E95D3580}"/>
              </a:ext>
            </a:extLst>
          </p:cNvPr>
          <p:cNvSpPr>
            <a:spLocks noGrp="1"/>
          </p:cNvSpPr>
          <p:nvPr>
            <p:ph type="ftr" sz="quarter" idx="11"/>
          </p:nvPr>
        </p:nvSpPr>
        <p:spPr/>
        <p:txBody>
          <a:bodyPr>
            <a:normAutofit/>
          </a:bodyPr>
          <a:lstStyle/>
          <a:p>
            <a:pPr>
              <a:spcAft>
                <a:spcPts val="600"/>
              </a:spcAft>
              <a:defRPr/>
            </a:pPr>
            <a:r>
              <a:rPr lang="en-US" dirty="0"/>
              <a:t>www.vatnaskil.is</a:t>
            </a:r>
          </a:p>
        </p:txBody>
      </p:sp>
      <p:sp>
        <p:nvSpPr>
          <p:cNvPr id="6" name="Slide Number Placeholder 5">
            <a:extLst>
              <a:ext uri="{FF2B5EF4-FFF2-40B4-BE49-F238E27FC236}">
                <a16:creationId xmlns:a16="http://schemas.microsoft.com/office/drawing/2014/main" id="{09AECD96-DC2E-4B57-8D21-42BF15B425CD}"/>
              </a:ext>
            </a:extLst>
          </p:cNvPr>
          <p:cNvSpPr>
            <a:spLocks noGrp="1"/>
          </p:cNvSpPr>
          <p:nvPr>
            <p:ph type="sldNum" sz="quarter" idx="12"/>
          </p:nvPr>
        </p:nvSpPr>
        <p:spPr/>
        <p:txBody>
          <a:bodyPr>
            <a:normAutofit/>
          </a:bodyPr>
          <a:lstStyle/>
          <a:p>
            <a:pPr>
              <a:spcAft>
                <a:spcPts val="600"/>
              </a:spcAft>
              <a:defRPr/>
            </a:pPr>
            <a:fld id="{49E99A14-30D0-4C4D-9356-BEF7ED096DC4}" type="slidenum">
              <a:rPr lang="en-US" smtClean="0"/>
              <a:pPr>
                <a:spcAft>
                  <a:spcPts val="600"/>
                </a:spcAft>
                <a:defRPr/>
              </a:pPr>
              <a:t>8</a:t>
            </a:fld>
            <a:endParaRPr lang="en-US" dirty="0"/>
          </a:p>
        </p:txBody>
      </p:sp>
      <p:graphicFrame>
        <p:nvGraphicFramePr>
          <p:cNvPr id="7" name="Diagram 6">
            <a:extLst>
              <a:ext uri="{FF2B5EF4-FFF2-40B4-BE49-F238E27FC236}">
                <a16:creationId xmlns:a16="http://schemas.microsoft.com/office/drawing/2014/main" id="{0A42540F-F4B0-43F0-A851-7036AEF18B9B}"/>
              </a:ext>
            </a:extLst>
          </p:cNvPr>
          <p:cNvGraphicFramePr/>
          <p:nvPr/>
        </p:nvGraphicFramePr>
        <p:xfrm>
          <a:off x="838200" y="1016732"/>
          <a:ext cx="10515600" cy="48427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ABCECF75-A236-459D-B8DA-0A9A023DA3A7}"/>
              </a:ext>
            </a:extLst>
          </p:cNvPr>
          <p:cNvSpPr txBox="1">
            <a:spLocks/>
          </p:cNvSpPr>
          <p:nvPr/>
        </p:nvSpPr>
        <p:spPr bwMode="auto">
          <a:xfrm>
            <a:off x="287355" y="116632"/>
            <a:ext cx="4727848" cy="68475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a:bodyPr>
          <a:lstStyle>
            <a:lvl1pPr algn="l" rtl="0" eaLnBrk="0" fontAlgn="base" hangingPunct="0">
              <a:spcBef>
                <a:spcPct val="0"/>
              </a:spcBef>
              <a:spcAft>
                <a:spcPct val="0"/>
              </a:spcAft>
              <a:defRPr sz="4800" kern="1200">
                <a:solidFill>
                  <a:srgbClr val="4D4D4D"/>
                </a:solidFill>
                <a:latin typeface="Arial" charset="0"/>
                <a:ea typeface="+mj-ea"/>
                <a:cs typeface="+mj-cs"/>
              </a:defRPr>
            </a:lvl1pPr>
            <a:lvl2pPr algn="l" rtl="0" eaLnBrk="0" fontAlgn="base" hangingPunct="0">
              <a:spcBef>
                <a:spcPct val="0"/>
              </a:spcBef>
              <a:spcAft>
                <a:spcPct val="0"/>
              </a:spcAft>
              <a:defRPr sz="4400">
                <a:solidFill>
                  <a:srgbClr val="58595B"/>
                </a:solidFill>
                <a:latin typeface="Arial" charset="0"/>
              </a:defRPr>
            </a:lvl2pPr>
            <a:lvl3pPr algn="l" rtl="0" eaLnBrk="0" fontAlgn="base" hangingPunct="0">
              <a:spcBef>
                <a:spcPct val="0"/>
              </a:spcBef>
              <a:spcAft>
                <a:spcPct val="0"/>
              </a:spcAft>
              <a:defRPr sz="4400">
                <a:solidFill>
                  <a:srgbClr val="58595B"/>
                </a:solidFill>
                <a:latin typeface="Arial" charset="0"/>
              </a:defRPr>
            </a:lvl3pPr>
            <a:lvl4pPr algn="l" rtl="0" eaLnBrk="0" fontAlgn="base" hangingPunct="0">
              <a:spcBef>
                <a:spcPct val="0"/>
              </a:spcBef>
              <a:spcAft>
                <a:spcPct val="0"/>
              </a:spcAft>
              <a:defRPr sz="4400">
                <a:solidFill>
                  <a:srgbClr val="58595B"/>
                </a:solidFill>
                <a:latin typeface="Arial" charset="0"/>
              </a:defRPr>
            </a:lvl4pPr>
            <a:lvl5pPr algn="l" rtl="0" eaLnBrk="0" fontAlgn="base" hangingPunct="0">
              <a:spcBef>
                <a:spcPct val="0"/>
              </a:spcBef>
              <a:spcAft>
                <a:spcPct val="0"/>
              </a:spcAft>
              <a:defRPr sz="4400">
                <a:solidFill>
                  <a:srgbClr val="58595B"/>
                </a:solidFill>
                <a:latin typeface="Arial" charset="0"/>
              </a:defRPr>
            </a:lvl5pPr>
            <a:lvl6pPr marL="457200" algn="l" rtl="0" fontAlgn="base">
              <a:spcBef>
                <a:spcPct val="0"/>
              </a:spcBef>
              <a:spcAft>
                <a:spcPct val="0"/>
              </a:spcAft>
              <a:defRPr sz="4400">
                <a:solidFill>
                  <a:srgbClr val="58595B"/>
                </a:solidFill>
                <a:latin typeface="Calibri" pitchFamily="34" charset="0"/>
              </a:defRPr>
            </a:lvl6pPr>
            <a:lvl7pPr marL="914400" algn="l" rtl="0" fontAlgn="base">
              <a:spcBef>
                <a:spcPct val="0"/>
              </a:spcBef>
              <a:spcAft>
                <a:spcPct val="0"/>
              </a:spcAft>
              <a:defRPr sz="4400">
                <a:solidFill>
                  <a:srgbClr val="58595B"/>
                </a:solidFill>
                <a:latin typeface="Calibri" pitchFamily="34" charset="0"/>
              </a:defRPr>
            </a:lvl7pPr>
            <a:lvl8pPr marL="1371600" algn="l" rtl="0" fontAlgn="base">
              <a:spcBef>
                <a:spcPct val="0"/>
              </a:spcBef>
              <a:spcAft>
                <a:spcPct val="0"/>
              </a:spcAft>
              <a:defRPr sz="4400">
                <a:solidFill>
                  <a:srgbClr val="58595B"/>
                </a:solidFill>
                <a:latin typeface="Calibri" pitchFamily="34" charset="0"/>
              </a:defRPr>
            </a:lvl8pPr>
            <a:lvl9pPr marL="1828800" algn="l" rtl="0" fontAlgn="base">
              <a:spcBef>
                <a:spcPct val="0"/>
              </a:spcBef>
              <a:spcAft>
                <a:spcPct val="0"/>
              </a:spcAft>
              <a:defRPr sz="4400">
                <a:solidFill>
                  <a:srgbClr val="58595B"/>
                </a:solidFill>
                <a:latin typeface="Calibri" pitchFamily="34" charset="0"/>
              </a:defRPr>
            </a:lvl9pPr>
          </a:lstStyle>
          <a:p>
            <a:r>
              <a:rPr lang="en-US" sz="3200" dirty="0">
                <a:solidFill>
                  <a:srgbClr val="58595B"/>
                </a:solidFill>
                <a:latin typeface="Calibri" panose="020F0502020204030204" pitchFamily="34" charset="0"/>
                <a:cs typeface="Calibri" panose="020F0502020204030204" pitchFamily="34" charset="0"/>
              </a:rPr>
              <a:t>HYDROPOWER SERVICES</a:t>
            </a:r>
          </a:p>
        </p:txBody>
      </p:sp>
    </p:spTree>
    <p:extLst>
      <p:ext uri="{BB962C8B-B14F-4D97-AF65-F5344CB8AC3E}">
        <p14:creationId xmlns:p14="http://schemas.microsoft.com/office/powerpoint/2010/main" val="505523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a:defRPr/>
            </a:pPr>
            <a:r>
              <a:rPr lang="en-US"/>
              <a:t>www.vatnaskil.is</a:t>
            </a:r>
            <a:endParaRPr lang="en-US" dirty="0"/>
          </a:p>
        </p:txBody>
      </p:sp>
      <p:sp>
        <p:nvSpPr>
          <p:cNvPr id="7" name="Slide Number Placeholder 6"/>
          <p:cNvSpPr>
            <a:spLocks noGrp="1"/>
          </p:cNvSpPr>
          <p:nvPr>
            <p:ph type="sldNum" sz="quarter" idx="12"/>
          </p:nvPr>
        </p:nvSpPr>
        <p:spPr/>
        <p:txBody>
          <a:bodyPr/>
          <a:lstStyle/>
          <a:p>
            <a:pPr>
              <a:defRPr/>
            </a:pPr>
            <a:fld id="{49E99A14-30D0-4C4D-9356-BEF7ED096DC4}" type="slidenum">
              <a:rPr lang="en-US" smtClean="0"/>
              <a:pPr>
                <a:defRPr/>
              </a:pPr>
              <a:t>9</a:t>
            </a:fld>
            <a:endParaRPr lang="en-US" dirty="0"/>
          </a:p>
        </p:txBody>
      </p:sp>
      <p:sp>
        <p:nvSpPr>
          <p:cNvPr id="41" name="Rectangle 40"/>
          <p:cNvSpPr/>
          <p:nvPr/>
        </p:nvSpPr>
        <p:spPr>
          <a:xfrm>
            <a:off x="7812554" y="2755612"/>
            <a:ext cx="831384" cy="1618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s-IS"/>
          </a:p>
        </p:txBody>
      </p:sp>
      <p:sp>
        <p:nvSpPr>
          <p:cNvPr id="42" name="Rectangle 41"/>
          <p:cNvSpPr/>
          <p:nvPr/>
        </p:nvSpPr>
        <p:spPr>
          <a:xfrm>
            <a:off x="9578145" y="2793894"/>
            <a:ext cx="723565" cy="131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s-IS"/>
          </a:p>
        </p:txBody>
      </p:sp>
      <p:sp>
        <p:nvSpPr>
          <p:cNvPr id="10" name="Rectangle 9">
            <a:extLst>
              <a:ext uri="{FF2B5EF4-FFF2-40B4-BE49-F238E27FC236}">
                <a16:creationId xmlns:a16="http://schemas.microsoft.com/office/drawing/2014/main" id="{7F75CB13-3ACB-4E95-8671-2D72B2808728}"/>
              </a:ext>
            </a:extLst>
          </p:cNvPr>
          <p:cNvSpPr/>
          <p:nvPr/>
        </p:nvSpPr>
        <p:spPr>
          <a:xfrm>
            <a:off x="1524000" y="980729"/>
            <a:ext cx="9144000" cy="5442343"/>
          </a:xfrm>
          <a:prstGeom prst="rect">
            <a:avLst/>
          </a:prstGeom>
          <a:gradFill flip="none" rotWithShape="1">
            <a:gsLst>
              <a:gs pos="0">
                <a:schemeClr val="bg1"/>
              </a:gs>
              <a:gs pos="50000">
                <a:schemeClr val="bg1">
                  <a:alpha val="65000"/>
                </a:schemeClr>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3C7BEBE-7CE1-4B9F-9454-D092495D1A41}"/>
              </a:ext>
            </a:extLst>
          </p:cNvPr>
          <p:cNvSpPr/>
          <p:nvPr/>
        </p:nvSpPr>
        <p:spPr>
          <a:xfrm>
            <a:off x="1524000" y="980729"/>
            <a:ext cx="9144000" cy="5442343"/>
          </a:xfrm>
          <a:prstGeom prst="rect">
            <a:avLst/>
          </a:prstGeom>
          <a:gradFill flip="none" rotWithShape="1">
            <a:gsLst>
              <a:gs pos="0">
                <a:schemeClr val="bg1"/>
              </a:gs>
              <a:gs pos="50000">
                <a:schemeClr val="bg1">
                  <a:alpha val="65000"/>
                </a:schemeClr>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6B07A78A-1964-48E9-8C3B-09C24D428AD3}"/>
              </a:ext>
            </a:extLst>
          </p:cNvPr>
          <p:cNvSpPr>
            <a:spLocks noGrp="1"/>
          </p:cNvSpPr>
          <p:nvPr>
            <p:ph idx="1"/>
          </p:nvPr>
        </p:nvSpPr>
        <p:spPr>
          <a:xfrm>
            <a:off x="637342" y="1656854"/>
            <a:ext cx="6113853" cy="4104456"/>
          </a:xfrm>
          <a:gradFill>
            <a:gsLst>
              <a:gs pos="77000">
                <a:srgbClr val="FFFFFF"/>
              </a:gs>
              <a:gs pos="0">
                <a:schemeClr val="bg1">
                  <a:alpha val="0"/>
                </a:schemeClr>
              </a:gs>
              <a:gs pos="100000">
                <a:schemeClr val="bg1"/>
              </a:gs>
            </a:gsLst>
            <a:lin ang="10800000" scaled="0"/>
          </a:gradFill>
        </p:spPr>
        <p:txBody>
          <a:bodyPr/>
          <a:lstStyle/>
          <a:p>
            <a:pPr>
              <a:spcAft>
                <a:spcPts val="600"/>
              </a:spcAft>
              <a:buClr>
                <a:schemeClr val="accent1"/>
              </a:buClr>
              <a:buFont typeface="Arial" panose="020B0604020202020204" pitchFamily="34" charset="0"/>
              <a:buChar char="•"/>
            </a:pPr>
            <a:r>
              <a:rPr lang="en-US" dirty="0"/>
              <a:t>Hydro potential mapping with geographical analysis methods</a:t>
            </a:r>
          </a:p>
          <a:p>
            <a:pPr>
              <a:spcAft>
                <a:spcPts val="600"/>
              </a:spcAft>
              <a:buClr>
                <a:schemeClr val="accent1"/>
              </a:buClr>
              <a:buFont typeface="Arial" panose="020B0604020202020204" pitchFamily="34" charset="0"/>
              <a:buChar char="•"/>
            </a:pPr>
            <a:r>
              <a:rPr lang="en-US" dirty="0"/>
              <a:t>Long-term inflow series with runoff models</a:t>
            </a:r>
          </a:p>
          <a:p>
            <a:pPr>
              <a:spcAft>
                <a:spcPts val="600"/>
              </a:spcAft>
              <a:buClr>
                <a:schemeClr val="accent1"/>
              </a:buClr>
              <a:buFont typeface="Arial" panose="020B0604020202020204" pitchFamily="34" charset="0"/>
              <a:buChar char="•"/>
            </a:pPr>
            <a:r>
              <a:rPr lang="en-US" dirty="0"/>
              <a:t>Duration curves and other planning and design support tools</a:t>
            </a:r>
          </a:p>
          <a:p>
            <a:pPr>
              <a:spcAft>
                <a:spcPts val="600"/>
              </a:spcAft>
              <a:buClr>
                <a:schemeClr val="accent1"/>
              </a:buClr>
              <a:buFont typeface="Arial" panose="020B0604020202020204" pitchFamily="34" charset="0"/>
              <a:buChar char="•"/>
            </a:pPr>
            <a:r>
              <a:rPr lang="en-US" dirty="0"/>
              <a:t>Tailor made solutions to each project, taking into account available data and specific needs of client</a:t>
            </a:r>
          </a:p>
          <a:p>
            <a:pPr>
              <a:spcAft>
                <a:spcPts val="600"/>
              </a:spcAft>
              <a:buClr>
                <a:schemeClr val="accent1"/>
              </a:buClr>
            </a:pPr>
            <a:r>
              <a:rPr lang="en-US" dirty="0"/>
              <a:t>Methodology primarily developed in Iceland and Greenland but transferable to other parts of the world where suitable meteorological input data can be produced</a:t>
            </a:r>
          </a:p>
        </p:txBody>
      </p:sp>
      <p:pic>
        <p:nvPicPr>
          <p:cNvPr id="16" name="Picture 15" descr="A picture containing text, map&#10;&#10;Description generated with very high confidence">
            <a:extLst>
              <a:ext uri="{FF2B5EF4-FFF2-40B4-BE49-F238E27FC236}">
                <a16:creationId xmlns:a16="http://schemas.microsoft.com/office/drawing/2014/main" id="{DE097113-4804-4D1D-BCAD-63B98F90D8B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5688"/>
          <a:stretch/>
        </p:blipFill>
        <p:spPr>
          <a:xfrm>
            <a:off x="6751195" y="872716"/>
            <a:ext cx="4545228" cy="5413428"/>
          </a:xfrm>
          <a:prstGeom prst="rect">
            <a:avLst/>
          </a:prstGeom>
        </p:spPr>
      </p:pic>
      <p:sp>
        <p:nvSpPr>
          <p:cNvPr id="12" name="Title 6">
            <a:extLst>
              <a:ext uri="{FF2B5EF4-FFF2-40B4-BE49-F238E27FC236}">
                <a16:creationId xmlns:a16="http://schemas.microsoft.com/office/drawing/2014/main" id="{BA9717DF-408F-4A40-AB42-4613D9FB1A39}"/>
              </a:ext>
            </a:extLst>
          </p:cNvPr>
          <p:cNvSpPr txBox="1">
            <a:spLocks/>
          </p:cNvSpPr>
          <p:nvPr/>
        </p:nvSpPr>
        <p:spPr bwMode="auto">
          <a:xfrm>
            <a:off x="407368" y="330804"/>
            <a:ext cx="5952661" cy="90191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800" kern="1200">
                <a:solidFill>
                  <a:srgbClr val="4D4D4D"/>
                </a:solidFill>
                <a:latin typeface="Arial" charset="0"/>
                <a:ea typeface="+mj-ea"/>
                <a:cs typeface="+mj-cs"/>
              </a:defRPr>
            </a:lvl1pPr>
            <a:lvl2pPr algn="l" rtl="0" eaLnBrk="0" fontAlgn="base" hangingPunct="0">
              <a:spcBef>
                <a:spcPct val="0"/>
              </a:spcBef>
              <a:spcAft>
                <a:spcPct val="0"/>
              </a:spcAft>
              <a:defRPr sz="4400">
                <a:solidFill>
                  <a:srgbClr val="58595B"/>
                </a:solidFill>
                <a:latin typeface="Arial" charset="0"/>
              </a:defRPr>
            </a:lvl2pPr>
            <a:lvl3pPr algn="l" rtl="0" eaLnBrk="0" fontAlgn="base" hangingPunct="0">
              <a:spcBef>
                <a:spcPct val="0"/>
              </a:spcBef>
              <a:spcAft>
                <a:spcPct val="0"/>
              </a:spcAft>
              <a:defRPr sz="4400">
                <a:solidFill>
                  <a:srgbClr val="58595B"/>
                </a:solidFill>
                <a:latin typeface="Arial" charset="0"/>
              </a:defRPr>
            </a:lvl3pPr>
            <a:lvl4pPr algn="l" rtl="0" eaLnBrk="0" fontAlgn="base" hangingPunct="0">
              <a:spcBef>
                <a:spcPct val="0"/>
              </a:spcBef>
              <a:spcAft>
                <a:spcPct val="0"/>
              </a:spcAft>
              <a:defRPr sz="4400">
                <a:solidFill>
                  <a:srgbClr val="58595B"/>
                </a:solidFill>
                <a:latin typeface="Arial" charset="0"/>
              </a:defRPr>
            </a:lvl4pPr>
            <a:lvl5pPr algn="l" rtl="0" eaLnBrk="0" fontAlgn="base" hangingPunct="0">
              <a:spcBef>
                <a:spcPct val="0"/>
              </a:spcBef>
              <a:spcAft>
                <a:spcPct val="0"/>
              </a:spcAft>
              <a:defRPr sz="4400">
                <a:solidFill>
                  <a:srgbClr val="58595B"/>
                </a:solidFill>
                <a:latin typeface="Arial" charset="0"/>
              </a:defRPr>
            </a:lvl5pPr>
            <a:lvl6pPr marL="457200" algn="l" rtl="0" fontAlgn="base">
              <a:spcBef>
                <a:spcPct val="0"/>
              </a:spcBef>
              <a:spcAft>
                <a:spcPct val="0"/>
              </a:spcAft>
              <a:defRPr sz="4400">
                <a:solidFill>
                  <a:srgbClr val="58595B"/>
                </a:solidFill>
                <a:latin typeface="Calibri" pitchFamily="34" charset="0"/>
              </a:defRPr>
            </a:lvl6pPr>
            <a:lvl7pPr marL="914400" algn="l" rtl="0" fontAlgn="base">
              <a:spcBef>
                <a:spcPct val="0"/>
              </a:spcBef>
              <a:spcAft>
                <a:spcPct val="0"/>
              </a:spcAft>
              <a:defRPr sz="4400">
                <a:solidFill>
                  <a:srgbClr val="58595B"/>
                </a:solidFill>
                <a:latin typeface="Calibri" pitchFamily="34" charset="0"/>
              </a:defRPr>
            </a:lvl7pPr>
            <a:lvl8pPr marL="1371600" algn="l" rtl="0" fontAlgn="base">
              <a:spcBef>
                <a:spcPct val="0"/>
              </a:spcBef>
              <a:spcAft>
                <a:spcPct val="0"/>
              </a:spcAft>
              <a:defRPr sz="4400">
                <a:solidFill>
                  <a:srgbClr val="58595B"/>
                </a:solidFill>
                <a:latin typeface="Calibri" pitchFamily="34" charset="0"/>
              </a:defRPr>
            </a:lvl8pPr>
            <a:lvl9pPr marL="1828800" algn="l" rtl="0" fontAlgn="base">
              <a:spcBef>
                <a:spcPct val="0"/>
              </a:spcBef>
              <a:spcAft>
                <a:spcPct val="0"/>
              </a:spcAft>
              <a:defRPr sz="4400">
                <a:solidFill>
                  <a:srgbClr val="58595B"/>
                </a:solidFill>
                <a:latin typeface="Calibri" pitchFamily="34" charset="0"/>
              </a:defRPr>
            </a:lvl9pPr>
          </a:lstStyle>
          <a:p>
            <a:r>
              <a:rPr lang="en-US" sz="3200" dirty="0">
                <a:solidFill>
                  <a:srgbClr val="58595B"/>
                </a:solidFill>
                <a:latin typeface="Calibri" panose="020F0502020204030204" pitchFamily="34" charset="0"/>
                <a:ea typeface="Times" panose="02020603050405020304" pitchFamily="18" charset="0"/>
                <a:cs typeface="Calibri" panose="020F0502020204030204" pitchFamily="34" charset="0"/>
              </a:rPr>
              <a:t>Small-hydro services </a:t>
            </a:r>
          </a:p>
        </p:txBody>
      </p:sp>
    </p:spTree>
    <p:extLst>
      <p:ext uri="{BB962C8B-B14F-4D97-AF65-F5344CB8AC3E}">
        <p14:creationId xmlns:p14="http://schemas.microsoft.com/office/powerpoint/2010/main" val="4140132323"/>
      </p:ext>
    </p:extLst>
  </p:cSld>
  <p:clrMapOvr>
    <a:masterClrMapping/>
  </p:clrMapOvr>
</p:sld>
</file>

<file path=ppt/theme/theme1.xml><?xml version="1.0" encoding="utf-8"?>
<a:theme xmlns:a="http://schemas.openxmlformats.org/drawingml/2006/main" name="2_Office Theme">
  <a:themeElements>
    <a:clrScheme name="Vatnaskil">
      <a:dk1>
        <a:srgbClr val="1C1C1C"/>
      </a:dk1>
      <a:lt1>
        <a:sysClr val="window" lastClr="FFFFFF"/>
      </a:lt1>
      <a:dk2>
        <a:srgbClr val="287670"/>
      </a:dk2>
      <a:lt2>
        <a:srgbClr val="EEECE1"/>
      </a:lt2>
      <a:accent1>
        <a:srgbClr val="369F97"/>
      </a:accent1>
      <a:accent2>
        <a:srgbClr val="A1DFDB"/>
      </a:accent2>
      <a:accent3>
        <a:srgbClr val="C0EAE7"/>
      </a:accent3>
      <a:accent4>
        <a:srgbClr val="8064A2"/>
      </a:accent4>
      <a:accent5>
        <a:srgbClr val="4BACC6"/>
      </a:accent5>
      <a:accent6>
        <a:srgbClr val="F79646"/>
      </a:accent6>
      <a:hlink>
        <a:srgbClr val="0000FF"/>
      </a:hlink>
      <a:folHlink>
        <a:srgbClr val="800080"/>
      </a:folHlink>
    </a:clrScheme>
    <a:fontScheme name="Office Theme">
      <a:majorFont>
        <a:latin typeface=""/>
        <a:ea typeface=""/>
        <a:cs typeface=""/>
      </a:majorFont>
      <a:minorFont>
        <a:latin typeface=""/>
        <a:ea typeface=""/>
        <a:cs typeface=""/>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58595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rgbClr val="58595B"/>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729</Words>
  <Application>Microsoft Office PowerPoint</Application>
  <PresentationFormat>Widescreen</PresentationFormat>
  <Paragraphs>159</Paragraphs>
  <Slides>10</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Courier New</vt:lpstr>
      <vt:lpstr>Wingdings</vt:lpstr>
      <vt:lpstr>2_Office Theme</vt:lpstr>
      <vt:lpstr>PowerPoint Presentation</vt:lpstr>
      <vt:lpstr>PowerPoint Presentation</vt:lpstr>
      <vt:lpstr>PowerPoint Presentation</vt:lpstr>
      <vt:lpstr>PowerPoint Presentation</vt:lpstr>
      <vt:lpstr>PowerPoint Presentation</vt:lpstr>
      <vt:lpstr>Integrated geothermal district heating network</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Vatnaskil</dc:title>
  <dc:creator/>
  <cp:lastModifiedBy/>
  <cp:revision>1</cp:revision>
  <dcterms:created xsi:type="dcterms:W3CDTF">2010-04-29T11:16:00Z</dcterms:created>
  <dcterms:modified xsi:type="dcterms:W3CDTF">2020-06-22T16:37:56Z</dcterms:modified>
</cp:coreProperties>
</file>