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4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50" r:id="rId2"/>
    <p:sldMasterId id="2147483693" r:id="rId3"/>
    <p:sldMasterId id="2147483712" r:id="rId4"/>
    <p:sldMasterId id="2147483730" r:id="rId5"/>
  </p:sldMasterIdLst>
  <p:notesMasterIdLst>
    <p:notesMasterId r:id="rId22"/>
  </p:notesMasterIdLst>
  <p:handoutMasterIdLst>
    <p:handoutMasterId r:id="rId23"/>
  </p:handoutMasterIdLst>
  <p:sldIdLst>
    <p:sldId id="260" r:id="rId6"/>
    <p:sldId id="274" r:id="rId7"/>
    <p:sldId id="272" r:id="rId8"/>
    <p:sldId id="273" r:id="rId9"/>
    <p:sldId id="261" r:id="rId10"/>
    <p:sldId id="276" r:id="rId11"/>
    <p:sldId id="264" r:id="rId12"/>
    <p:sldId id="268" r:id="rId13"/>
    <p:sldId id="269" r:id="rId14"/>
    <p:sldId id="278" r:id="rId15"/>
    <p:sldId id="270" r:id="rId16"/>
    <p:sldId id="277" r:id="rId17"/>
    <p:sldId id="279" r:id="rId18"/>
    <p:sldId id="282" r:id="rId19"/>
    <p:sldId id="280" r:id="rId20"/>
    <p:sldId id="271" r:id="rId21"/>
  </p:sldIdLst>
  <p:sldSz cx="15171738" cy="8534400"/>
  <p:notesSz cx="6797675" cy="9926638"/>
  <p:defaultTextStyle>
    <a:defPPr>
      <a:defRPr lang="pl-PL"/>
    </a:defPPr>
    <a:lvl1pPr marL="0" algn="l" defTabSz="1137879" rtl="0" eaLnBrk="1" latinLnBrk="0" hangingPunct="1">
      <a:defRPr sz="2240" kern="1200">
        <a:solidFill>
          <a:schemeClr val="tx1"/>
        </a:solidFill>
        <a:latin typeface="+mn-lt"/>
        <a:ea typeface="+mn-ea"/>
        <a:cs typeface="+mn-cs"/>
      </a:defRPr>
    </a:lvl1pPr>
    <a:lvl2pPr marL="568940" algn="l" defTabSz="1137879" rtl="0" eaLnBrk="1" latinLnBrk="0" hangingPunct="1">
      <a:defRPr sz="2240" kern="1200">
        <a:solidFill>
          <a:schemeClr val="tx1"/>
        </a:solidFill>
        <a:latin typeface="+mn-lt"/>
        <a:ea typeface="+mn-ea"/>
        <a:cs typeface="+mn-cs"/>
      </a:defRPr>
    </a:lvl2pPr>
    <a:lvl3pPr marL="1137879" algn="l" defTabSz="1137879" rtl="0" eaLnBrk="1" latinLnBrk="0" hangingPunct="1">
      <a:defRPr sz="2240" kern="1200">
        <a:solidFill>
          <a:schemeClr val="tx1"/>
        </a:solidFill>
        <a:latin typeface="+mn-lt"/>
        <a:ea typeface="+mn-ea"/>
        <a:cs typeface="+mn-cs"/>
      </a:defRPr>
    </a:lvl3pPr>
    <a:lvl4pPr marL="1706819" algn="l" defTabSz="1137879" rtl="0" eaLnBrk="1" latinLnBrk="0" hangingPunct="1">
      <a:defRPr sz="2240" kern="1200">
        <a:solidFill>
          <a:schemeClr val="tx1"/>
        </a:solidFill>
        <a:latin typeface="+mn-lt"/>
        <a:ea typeface="+mn-ea"/>
        <a:cs typeface="+mn-cs"/>
      </a:defRPr>
    </a:lvl4pPr>
    <a:lvl5pPr marL="2275759" algn="l" defTabSz="1137879" rtl="0" eaLnBrk="1" latinLnBrk="0" hangingPunct="1">
      <a:defRPr sz="2240" kern="1200">
        <a:solidFill>
          <a:schemeClr val="tx1"/>
        </a:solidFill>
        <a:latin typeface="+mn-lt"/>
        <a:ea typeface="+mn-ea"/>
        <a:cs typeface="+mn-cs"/>
      </a:defRPr>
    </a:lvl5pPr>
    <a:lvl6pPr marL="2844698" algn="l" defTabSz="1137879" rtl="0" eaLnBrk="1" latinLnBrk="0" hangingPunct="1">
      <a:defRPr sz="2240" kern="1200">
        <a:solidFill>
          <a:schemeClr val="tx1"/>
        </a:solidFill>
        <a:latin typeface="+mn-lt"/>
        <a:ea typeface="+mn-ea"/>
        <a:cs typeface="+mn-cs"/>
      </a:defRPr>
    </a:lvl6pPr>
    <a:lvl7pPr marL="3413638" algn="l" defTabSz="1137879" rtl="0" eaLnBrk="1" latinLnBrk="0" hangingPunct="1">
      <a:defRPr sz="2240" kern="1200">
        <a:solidFill>
          <a:schemeClr val="tx1"/>
        </a:solidFill>
        <a:latin typeface="+mn-lt"/>
        <a:ea typeface="+mn-ea"/>
        <a:cs typeface="+mn-cs"/>
      </a:defRPr>
    </a:lvl7pPr>
    <a:lvl8pPr marL="3982578" algn="l" defTabSz="1137879" rtl="0" eaLnBrk="1" latinLnBrk="0" hangingPunct="1">
      <a:defRPr sz="2240" kern="1200">
        <a:solidFill>
          <a:schemeClr val="tx1"/>
        </a:solidFill>
        <a:latin typeface="+mn-lt"/>
        <a:ea typeface="+mn-ea"/>
        <a:cs typeface="+mn-cs"/>
      </a:defRPr>
    </a:lvl8pPr>
    <a:lvl9pPr marL="4551517" algn="l" defTabSz="1137879" rtl="0" eaLnBrk="1" latinLnBrk="0" hangingPunct="1">
      <a:defRPr sz="224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light PL" id="{35AC312A-C5C0-4CD6-92E1-F9209CDE407C}">
          <p14:sldIdLst>
            <p14:sldId id="260"/>
            <p14:sldId id="274"/>
            <p14:sldId id="272"/>
            <p14:sldId id="273"/>
            <p14:sldId id="261"/>
            <p14:sldId id="276"/>
            <p14:sldId id="264"/>
            <p14:sldId id="268"/>
            <p14:sldId id="269"/>
            <p14:sldId id="278"/>
            <p14:sldId id="270"/>
            <p14:sldId id="277"/>
            <p14:sldId id="279"/>
            <p14:sldId id="282"/>
            <p14:sldId id="280"/>
            <p14:sldId id="27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żbieta Kuźba" initials="EK" lastIdx="28" clrIdx="0">
    <p:extLst>
      <p:ext uri="{19B8F6BF-5375-455C-9EA6-DF929625EA0E}">
        <p15:presenceInfo xmlns:p15="http://schemas.microsoft.com/office/powerpoint/2012/main" userId="S::Elzbieta.Kuzba@ncbr.gov.pl::e658f0e5-3178-4125-92a8-7ab1fc873c1a" providerId="AD"/>
      </p:ext>
    </p:extLst>
  </p:cmAuthor>
  <p:cmAuthor id="2" name="Anna Malinowska" initials="AM" lastIdx="6" clrIdx="1">
    <p:extLst>
      <p:ext uri="{19B8F6BF-5375-455C-9EA6-DF929625EA0E}">
        <p15:presenceInfo xmlns:p15="http://schemas.microsoft.com/office/powerpoint/2012/main" userId="S::anna.malinowska@ncbr.gov.pl::100a4cf0-59ed-42cb-ab24-27fa6859dfa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00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7" d="100"/>
          <a:sy n="57" d="100"/>
        </p:scale>
        <p:origin x="72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5" d="100"/>
          <a:sy n="125" d="100"/>
        </p:scale>
        <p:origin x="484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647A487C-729C-AD1F-42A7-A9039D20D89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4105C992-B99F-7710-E30E-E4A9DB78705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58FD83-611A-4AB3-B531-97F09E3A0FEB}" type="datetimeFigureOut">
              <a:rPr lang="pl-PL" smtClean="0"/>
              <a:t>2022-11-07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72B7041-AC51-FED2-C26C-73A0A17AD2F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5397589D-59A2-1633-4A2A-353527EB13D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34AD7B-533A-4FB2-95A1-B3DAD104CAC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32416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01837C-7502-43AC-A442-710A005398EB}" type="datetimeFigureOut">
              <a:rPr lang="pl-PL" smtClean="0"/>
              <a:t>2022-11-07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46947F-1BE6-43EE-A375-32ED6D55218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7804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jpe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E858ED-80AF-4F29-AE88-692F23315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B3A4998D-CDA2-4A35-BD27-419295D32C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0965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72A5E1-42D5-4E19-8C4C-B91DDFDD3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946" y="1747741"/>
            <a:ext cx="10129846" cy="2517967"/>
          </a:xfrm>
        </p:spPr>
        <p:txBody>
          <a:bodyPr anchor="ctr"/>
          <a:lstStyle>
            <a:lvl1pPr>
              <a:defRPr sz="8000"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F56893F5-CC0E-4727-9390-F38A17F868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cxnSp>
        <p:nvCxnSpPr>
          <p:cNvPr id="4" name="Прямая соединительная линия 8">
            <a:extLst>
              <a:ext uri="{FF2B5EF4-FFF2-40B4-BE49-F238E27FC236}">
                <a16:creationId xmlns:a16="http://schemas.microsoft.com/office/drawing/2014/main" id="{312C0D05-849A-4BA2-8978-92A51339DF78}"/>
              </a:ext>
            </a:extLst>
          </p:cNvPr>
          <p:cNvCxnSpPr>
            <a:cxnSpLocks/>
          </p:cNvCxnSpPr>
          <p:nvPr userDrawn="1"/>
        </p:nvCxnSpPr>
        <p:spPr>
          <a:xfrm>
            <a:off x="2520946" y="4496476"/>
            <a:ext cx="127635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F3B79C96-726E-4321-8EEE-06DB7E923CE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61856" y="4265708"/>
            <a:ext cx="7588935" cy="25319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409823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0BC83B5-D725-4489-9732-02A44CDD9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F29A9524-BD38-4AA9-994C-782AEE1148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Symbol zastępczy zawartości 9">
            <a:extLst>
              <a:ext uri="{FF2B5EF4-FFF2-40B4-BE49-F238E27FC236}">
                <a16:creationId xmlns:a16="http://schemas.microsoft.com/office/drawing/2014/main" id="{966D1AC0-7AE2-4958-8322-FF51DBA49F1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63551" y="2368550"/>
            <a:ext cx="14238554" cy="1393566"/>
          </a:xfrm>
          <a:prstGeom prst="rect">
            <a:avLst/>
          </a:prstGeom>
        </p:spPr>
        <p:txBody>
          <a:bodyPr/>
          <a:lstStyle>
            <a:lvl2pPr marL="88900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Symbol zastępczy zawartości 11">
            <a:extLst>
              <a:ext uri="{FF2B5EF4-FFF2-40B4-BE49-F238E27FC236}">
                <a16:creationId xmlns:a16="http://schemas.microsoft.com/office/drawing/2014/main" id="{70EE0921-C623-4A8A-ACEB-1479DD0D1EB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63550" y="4267200"/>
            <a:ext cx="2962632" cy="3305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3" name="Symbol zastępczy zawartości 11">
            <a:extLst>
              <a:ext uri="{FF2B5EF4-FFF2-40B4-BE49-F238E27FC236}">
                <a16:creationId xmlns:a16="http://schemas.microsoft.com/office/drawing/2014/main" id="{E2B91758-D3D7-4033-9168-402478A2D35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149636" y="4267200"/>
            <a:ext cx="2962632" cy="3305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4" name="Symbol zastępczy zawartości 11">
            <a:extLst>
              <a:ext uri="{FF2B5EF4-FFF2-40B4-BE49-F238E27FC236}">
                <a16:creationId xmlns:a16="http://schemas.microsoft.com/office/drawing/2014/main" id="{F64590DD-0321-4D4B-8AA5-427640437A8F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053388" y="4267200"/>
            <a:ext cx="2962632" cy="3305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5" name="Symbol zastępczy zawartości 11">
            <a:extLst>
              <a:ext uri="{FF2B5EF4-FFF2-40B4-BE49-F238E27FC236}">
                <a16:creationId xmlns:a16="http://schemas.microsoft.com/office/drawing/2014/main" id="{22FFCFA5-6777-4CD5-88B4-99BDC6F4185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1751906" y="4267200"/>
            <a:ext cx="2962632" cy="3305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6304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37BFF8-4121-4D84-AB51-9F81C641D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1069088"/>
            <a:ext cx="6654800" cy="803441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0027F45-3D85-47DD-B958-7FFD9B6D0A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359025"/>
            <a:ext cx="6661150" cy="24829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E69ED45-6104-4BA0-9413-3D78395FF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Symbol zastępczy tekstu 21">
            <a:extLst>
              <a:ext uri="{FF2B5EF4-FFF2-40B4-BE49-F238E27FC236}">
                <a16:creationId xmlns:a16="http://schemas.microsoft.com/office/drawing/2014/main" id="{9FAB6E80-C82A-4E3B-B9A3-F0EA7A5FCB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33551" y="5528975"/>
            <a:ext cx="5384799" cy="89870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obrazu 5">
            <a:extLst>
              <a:ext uri="{FF2B5EF4-FFF2-40B4-BE49-F238E27FC236}">
                <a16:creationId xmlns:a16="http://schemas.microsoft.com/office/drawing/2014/main" id="{42A72FC3-8269-480F-A873-E6976BF4D10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3550" y="5527675"/>
            <a:ext cx="900000" cy="9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2" name="Symbol zastępczy obrazu 5">
            <a:extLst>
              <a:ext uri="{FF2B5EF4-FFF2-40B4-BE49-F238E27FC236}">
                <a16:creationId xmlns:a16="http://schemas.microsoft.com/office/drawing/2014/main" id="{4636653C-C7F0-4EC9-8D15-A308D35372B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3550" y="7113413"/>
            <a:ext cx="900000" cy="9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3" name="Symbol zastępczy tekstu 21">
            <a:extLst>
              <a:ext uri="{FF2B5EF4-FFF2-40B4-BE49-F238E27FC236}">
                <a16:creationId xmlns:a16="http://schemas.microsoft.com/office/drawing/2014/main" id="{8A435859-6EEE-450B-81AC-25FFA476D7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733551" y="7113413"/>
            <a:ext cx="5384799" cy="898700"/>
          </a:xfrm>
          <a:prstGeom prst="rect">
            <a:avLst/>
          </a:prstGeom>
        </p:spPr>
        <p:txBody>
          <a:bodyPr anchor="ctr"/>
          <a:lstStyle>
            <a:lvl2pPr marL="88900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obrazu 5">
            <a:extLst>
              <a:ext uri="{FF2B5EF4-FFF2-40B4-BE49-F238E27FC236}">
                <a16:creationId xmlns:a16="http://schemas.microsoft.com/office/drawing/2014/main" id="{DE11099D-492E-2E6F-C6DB-0EA6A896440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53388" y="0"/>
            <a:ext cx="7118349" cy="853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2268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4E07A0EF-30A3-4154-9E10-9BF6829A69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7470A43-3C8E-4B49-9225-8D5E4A52432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9400"/>
            <a:ext cx="15171738" cy="652805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3977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0B0A628-575D-424D-B941-8A0CF2A9145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5171738" cy="853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4220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3FA3D08D-A4A4-48F2-A116-3235D8B29C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2" name="Рисунок 9">
            <a:extLst>
              <a:ext uri="{FF2B5EF4-FFF2-40B4-BE49-F238E27FC236}">
                <a16:creationId xmlns:a16="http://schemas.microsoft.com/office/drawing/2014/main" id="{D9AD7DF3-42A0-46A6-8404-77E7AB465D0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528887" y="2517775"/>
            <a:ext cx="2528887" cy="252253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3" name="Рисунок 9">
            <a:extLst>
              <a:ext uri="{FF2B5EF4-FFF2-40B4-BE49-F238E27FC236}">
                <a16:creationId xmlns:a16="http://schemas.microsoft.com/office/drawing/2014/main" id="{A7E5DDDA-0E97-4AE9-BC80-FEB349C16FE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21425" y="2517775"/>
            <a:ext cx="2528887" cy="252253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4" name="Рисунок 9">
            <a:extLst>
              <a:ext uri="{FF2B5EF4-FFF2-40B4-BE49-F238E27FC236}">
                <a16:creationId xmlns:a16="http://schemas.microsoft.com/office/drawing/2014/main" id="{0E2C8FEC-C129-4397-B658-ED56A1ABCC7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113964" y="2517775"/>
            <a:ext cx="2528887" cy="252253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5" name="Symbol zastępczy tekstu 7">
            <a:extLst>
              <a:ext uri="{FF2B5EF4-FFF2-40B4-BE49-F238E27FC236}">
                <a16:creationId xmlns:a16="http://schemas.microsoft.com/office/drawing/2014/main" id="{115F3FF2-FA66-48CC-9E41-40EB26B585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28888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6" name="Symbol zastępczy tekstu 7">
            <a:extLst>
              <a:ext uri="{FF2B5EF4-FFF2-40B4-BE49-F238E27FC236}">
                <a16:creationId xmlns:a16="http://schemas.microsoft.com/office/drawing/2014/main" id="{8B481A1F-053A-4D6F-89D4-EE4F924818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21424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7" name="Symbol zastępczy tekstu 7">
            <a:extLst>
              <a:ext uri="{FF2B5EF4-FFF2-40B4-BE49-F238E27FC236}">
                <a16:creationId xmlns:a16="http://schemas.microsoft.com/office/drawing/2014/main" id="{F21CDA6B-4CB0-4BA4-A994-5BFB5FA2C9F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113960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87D2F31B-50A4-DF55-6A31-33730FBFB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1069088"/>
            <a:ext cx="14250988" cy="803441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2383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3FA3D08D-A4A4-48F2-A116-3235D8B29C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43DEB6F7-4275-4E7E-8670-980602F8202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63649" y="2517775"/>
            <a:ext cx="2528887" cy="252253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1" name="Рисунок 9">
            <a:extLst>
              <a:ext uri="{FF2B5EF4-FFF2-40B4-BE49-F238E27FC236}">
                <a16:creationId xmlns:a16="http://schemas.microsoft.com/office/drawing/2014/main" id="{D3F4CA85-F1B2-45A2-946B-3C0AAF41154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39798" y="2517775"/>
            <a:ext cx="2528887" cy="252253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8" name="Рисунок 9">
            <a:extLst>
              <a:ext uri="{FF2B5EF4-FFF2-40B4-BE49-F238E27FC236}">
                <a16:creationId xmlns:a16="http://schemas.microsoft.com/office/drawing/2014/main" id="{92255B3A-CCC9-4C1B-AFA3-6F74896EF6B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392095" y="2517775"/>
            <a:ext cx="2528887" cy="252253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9" name="Symbol zastępczy tekstu 7">
            <a:extLst>
              <a:ext uri="{FF2B5EF4-FFF2-40B4-BE49-F238E27FC236}">
                <a16:creationId xmlns:a16="http://schemas.microsoft.com/office/drawing/2014/main" id="{288E9B09-CB66-401D-89DC-DF8FEE1FFB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649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20" name="Symbol zastępczy tekstu 7">
            <a:extLst>
              <a:ext uri="{FF2B5EF4-FFF2-40B4-BE49-F238E27FC236}">
                <a16:creationId xmlns:a16="http://schemas.microsoft.com/office/drawing/2014/main" id="{61C80CEC-5679-451C-832E-B68A3A355B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39798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21" name="Symbol zastępczy tekstu 7">
            <a:extLst>
              <a:ext uri="{FF2B5EF4-FFF2-40B4-BE49-F238E27FC236}">
                <a16:creationId xmlns:a16="http://schemas.microsoft.com/office/drawing/2014/main" id="{68CF32CA-4EE2-4702-BCB5-7B2E3D825B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392095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22" name="Рисунок 9">
            <a:extLst>
              <a:ext uri="{FF2B5EF4-FFF2-40B4-BE49-F238E27FC236}">
                <a16:creationId xmlns:a16="http://schemas.microsoft.com/office/drawing/2014/main" id="{1B8ADB97-4036-415F-A023-ECFF14F0A69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015947" y="2517775"/>
            <a:ext cx="2528887" cy="252253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23" name="Symbol zastępczy tekstu 7">
            <a:extLst>
              <a:ext uri="{FF2B5EF4-FFF2-40B4-BE49-F238E27FC236}">
                <a16:creationId xmlns:a16="http://schemas.microsoft.com/office/drawing/2014/main" id="{1C4D68BB-32ED-423F-ACA5-C8016B1E070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15947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02547E4E-B5E9-81AC-B4F8-6542B6FF8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1069088"/>
            <a:ext cx="14250988" cy="803441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4336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EB5F9325-8504-4C53-A824-A6F4221A5E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Рисунок 9">
            <a:extLst>
              <a:ext uri="{FF2B5EF4-FFF2-40B4-BE49-F238E27FC236}">
                <a16:creationId xmlns:a16="http://schemas.microsoft.com/office/drawing/2014/main" id="{A977D172-AAF4-4D00-9999-AD02A11688C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63649" y="2517775"/>
            <a:ext cx="1800000" cy="1800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5" name="Рисунок 9">
            <a:extLst>
              <a:ext uri="{FF2B5EF4-FFF2-40B4-BE49-F238E27FC236}">
                <a16:creationId xmlns:a16="http://schemas.microsoft.com/office/drawing/2014/main" id="{0E301F79-B781-4BD7-8A93-950F2F75499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977982" y="2517775"/>
            <a:ext cx="1800000" cy="1800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6" name="Рисунок 9">
            <a:extLst>
              <a:ext uri="{FF2B5EF4-FFF2-40B4-BE49-F238E27FC236}">
                <a16:creationId xmlns:a16="http://schemas.microsoft.com/office/drawing/2014/main" id="{62AD2822-8B6F-465F-A74F-63A799E2C2E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120982" y="2517775"/>
            <a:ext cx="1800000" cy="1800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8C88F3B6-2DA4-4F29-9DC5-2AA40D2038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650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9" name="Symbol zastępczy tekstu 7">
            <a:extLst>
              <a:ext uri="{FF2B5EF4-FFF2-40B4-BE49-F238E27FC236}">
                <a16:creationId xmlns:a16="http://schemas.microsoft.com/office/drawing/2014/main" id="{D6C7B3B3-A32C-4CF1-A305-D5BA419812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77983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0" name="Symbol zastępczy tekstu 7">
            <a:extLst>
              <a:ext uri="{FF2B5EF4-FFF2-40B4-BE49-F238E27FC236}">
                <a16:creationId xmlns:a16="http://schemas.microsoft.com/office/drawing/2014/main" id="{761CCE6E-F759-43D9-AC54-70BFF154F4C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120982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1" name="Рисунок 9">
            <a:extLst>
              <a:ext uri="{FF2B5EF4-FFF2-40B4-BE49-F238E27FC236}">
                <a16:creationId xmlns:a16="http://schemas.microsoft.com/office/drawing/2014/main" id="{D83966FF-1CDD-4844-A314-9B9829E21C6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406648" y="2517775"/>
            <a:ext cx="1800000" cy="1800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2" name="Symbol zastępczy tekstu 7">
            <a:extLst>
              <a:ext uri="{FF2B5EF4-FFF2-40B4-BE49-F238E27FC236}">
                <a16:creationId xmlns:a16="http://schemas.microsoft.com/office/drawing/2014/main" id="{AD705277-BBA4-49DF-BF5C-BF652F6E051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406649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3" name="Рисунок 9">
            <a:extLst>
              <a:ext uri="{FF2B5EF4-FFF2-40B4-BE49-F238E27FC236}">
                <a16:creationId xmlns:a16="http://schemas.microsoft.com/office/drawing/2014/main" id="{E72D5881-F7E2-4B60-822F-C5486163EC1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692315" y="2517775"/>
            <a:ext cx="1800000" cy="1800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4" name="Symbol zastępczy tekstu 7">
            <a:extLst>
              <a:ext uri="{FF2B5EF4-FFF2-40B4-BE49-F238E27FC236}">
                <a16:creationId xmlns:a16="http://schemas.microsoft.com/office/drawing/2014/main" id="{11B1FABB-12A0-49DA-87B6-E3E3287C630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692316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28E8E2EC-2999-0326-5F27-E11C85FBC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1069088"/>
            <a:ext cx="14250988" cy="803441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1458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E858ED-80AF-4F29-AE88-692F23315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B3A4998D-CDA2-4A35-BD27-419295D32C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3400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41859F1-C907-4468-9E49-03ED39748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B2682597-9D65-4020-93DF-0B9EF932CA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Symbol zastępczy tekstu 7">
            <a:extLst>
              <a:ext uri="{FF2B5EF4-FFF2-40B4-BE49-F238E27FC236}">
                <a16:creationId xmlns:a16="http://schemas.microsoft.com/office/drawing/2014/main" id="{E9013A0B-EF44-4F86-9884-F2A5EDC19A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5221" y="2727325"/>
            <a:ext cx="2945744" cy="3795714"/>
          </a:xfrm>
          <a:prstGeom prst="rect">
            <a:avLst/>
          </a:prstGeom>
          <a:solidFill>
            <a:schemeClr val="tx2"/>
          </a:solidFill>
        </p:spPr>
        <p:txBody>
          <a:bodyPr lIns="180000" tIns="1800000" rIns="180000" bIns="18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261938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tekstu 7">
            <a:extLst>
              <a:ext uri="{FF2B5EF4-FFF2-40B4-BE49-F238E27FC236}">
                <a16:creationId xmlns:a16="http://schemas.microsoft.com/office/drawing/2014/main" id="{1DB29745-1DAA-4DEC-A821-9DE2F2273D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31370" y="2727325"/>
            <a:ext cx="2945744" cy="3795714"/>
          </a:xfrm>
          <a:prstGeom prst="rect">
            <a:avLst/>
          </a:prstGeom>
          <a:solidFill>
            <a:schemeClr val="accent3"/>
          </a:solidFill>
        </p:spPr>
        <p:txBody>
          <a:bodyPr lIns="180000" tIns="1800000" rIns="180000" bIns="18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261938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tekstu 7">
            <a:extLst>
              <a:ext uri="{FF2B5EF4-FFF2-40B4-BE49-F238E27FC236}">
                <a16:creationId xmlns:a16="http://schemas.microsoft.com/office/drawing/2014/main" id="{6C66B92B-772C-4C47-A4F1-52A9C7B311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183667" y="2727325"/>
            <a:ext cx="2945744" cy="3795714"/>
          </a:xfrm>
          <a:prstGeom prst="rect">
            <a:avLst/>
          </a:prstGeom>
          <a:solidFill>
            <a:schemeClr val="tx2"/>
          </a:solidFill>
        </p:spPr>
        <p:txBody>
          <a:bodyPr lIns="180000" tIns="1800000" rIns="180000" bIns="18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Symbol zastępczy tekstu 7">
            <a:extLst>
              <a:ext uri="{FF2B5EF4-FFF2-40B4-BE49-F238E27FC236}">
                <a16:creationId xmlns:a16="http://schemas.microsoft.com/office/drawing/2014/main" id="{BA7DE45F-94E4-46C5-9F75-FB3DCB5A33F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07519" y="2727325"/>
            <a:ext cx="2945744" cy="3795714"/>
          </a:xfrm>
          <a:prstGeom prst="rect">
            <a:avLst/>
          </a:prstGeom>
          <a:solidFill>
            <a:schemeClr val="tx2"/>
          </a:solidFill>
        </p:spPr>
        <p:txBody>
          <a:bodyPr lIns="180000" tIns="1800000" rIns="180000" bIns="18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306C7A2A-275A-42DB-A6DA-DB9F7F515C4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931998" y="3098572"/>
            <a:ext cx="1196975" cy="11098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10" name="Symbol zastępczy obrazu 8">
            <a:extLst>
              <a:ext uri="{FF2B5EF4-FFF2-40B4-BE49-F238E27FC236}">
                <a16:creationId xmlns:a16="http://schemas.microsoft.com/office/drawing/2014/main" id="{87D7C5E0-8DA9-4157-B049-5F5BF67A122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305754" y="3098572"/>
            <a:ext cx="1196975" cy="11098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3" name="Symbol zastępczy obrazu 8">
            <a:extLst>
              <a:ext uri="{FF2B5EF4-FFF2-40B4-BE49-F238E27FC236}">
                <a16:creationId xmlns:a16="http://schemas.microsoft.com/office/drawing/2014/main" id="{37FB0B87-3E82-44D7-ABB2-09BFD534AF6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681903" y="3098572"/>
            <a:ext cx="1196975" cy="11098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4" name="Symbol zastępczy obrazu 8">
            <a:extLst>
              <a:ext uri="{FF2B5EF4-FFF2-40B4-BE49-F238E27FC236}">
                <a16:creationId xmlns:a16="http://schemas.microsoft.com/office/drawing/2014/main" id="{EF289C24-F083-42AC-A84D-644C4388C08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2042765" y="3098572"/>
            <a:ext cx="1196975" cy="11098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5" name="Symbol zastępczy tekstu 16">
            <a:extLst>
              <a:ext uri="{FF2B5EF4-FFF2-40B4-BE49-F238E27FC236}">
                <a16:creationId xmlns:a16="http://schemas.microsoft.com/office/drawing/2014/main" id="{52B7A731-C9E0-4CCD-8CC1-E11AFAC2579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6888" y="6894286"/>
            <a:ext cx="14217650" cy="66221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  <a:lvl2pPr marL="261938" indent="0">
              <a:buNone/>
              <a:defRPr sz="1100">
                <a:solidFill>
                  <a:schemeClr val="bg2">
                    <a:lumMod val="75000"/>
                  </a:schemeClr>
                </a:solidFill>
              </a:defRPr>
            </a:lvl2pPr>
            <a:lvl3pPr>
              <a:defRPr sz="1100">
                <a:solidFill>
                  <a:schemeClr val="bg2">
                    <a:lumMod val="75000"/>
                  </a:schemeClr>
                </a:solidFill>
              </a:defRPr>
            </a:lvl3pPr>
            <a:lvl4pPr>
              <a:defRPr sz="1100">
                <a:solidFill>
                  <a:schemeClr val="bg2">
                    <a:lumMod val="75000"/>
                  </a:schemeClr>
                </a:solidFill>
              </a:defRPr>
            </a:lvl4pPr>
            <a:lvl5pPr>
              <a:defRPr sz="1100"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74385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F8020A0-5058-4D33-BA55-0CCFC2DA7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546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4185DA-0F29-480B-A83E-60402F122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7E98D308-C317-4A4C-895E-868ABC384E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Symbol zastępczy tekstu 7">
            <a:extLst>
              <a:ext uri="{FF2B5EF4-FFF2-40B4-BE49-F238E27FC236}">
                <a16:creationId xmlns:a16="http://schemas.microsoft.com/office/drawing/2014/main" id="{655720DE-7858-48E4-ACED-AE29E070D5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5221" y="2727325"/>
            <a:ext cx="4207342" cy="21097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/>
            </a:lvl1pPr>
            <a:lvl2pPr marL="261938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obrazu 8">
            <a:extLst>
              <a:ext uri="{FF2B5EF4-FFF2-40B4-BE49-F238E27FC236}">
                <a16:creationId xmlns:a16="http://schemas.microsoft.com/office/drawing/2014/main" id="{B14F04B9-AEB8-4C42-9C8A-5341804EB05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263649" y="3140100"/>
            <a:ext cx="1263651" cy="12636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6" name="Symbol zastępczy tekstu 7">
            <a:extLst>
              <a:ext uri="{FF2B5EF4-FFF2-40B4-BE49-F238E27FC236}">
                <a16:creationId xmlns:a16="http://schemas.microsoft.com/office/drawing/2014/main" id="{0F894A39-FC4A-4E03-9124-2622C181458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55221" y="5248275"/>
            <a:ext cx="4207342" cy="2109788"/>
          </a:xfrm>
          <a:prstGeom prst="rect">
            <a:avLst/>
          </a:prstGeom>
          <a:solidFill>
            <a:schemeClr val="accent5"/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1938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Symbol zastępczy obrazu 8">
            <a:extLst>
              <a:ext uri="{FF2B5EF4-FFF2-40B4-BE49-F238E27FC236}">
                <a16:creationId xmlns:a16="http://schemas.microsoft.com/office/drawing/2014/main" id="{95876273-7942-4B36-A7F5-588F89572E1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63649" y="5661050"/>
            <a:ext cx="1263651" cy="12636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D63EEEE7-360A-41E5-A910-EA94AC374BB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690954" y="2727325"/>
            <a:ext cx="4207342" cy="2109788"/>
          </a:xfrm>
          <a:prstGeom prst="rect">
            <a:avLst/>
          </a:prstGeom>
          <a:solidFill>
            <a:schemeClr val="accent3"/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1938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18D96B53-586F-483E-B419-FC1A1E540D6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899382" y="3140100"/>
            <a:ext cx="1263651" cy="12636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0" name="Symbol zastępczy tekstu 7">
            <a:extLst>
              <a:ext uri="{FF2B5EF4-FFF2-40B4-BE49-F238E27FC236}">
                <a16:creationId xmlns:a16="http://schemas.microsoft.com/office/drawing/2014/main" id="{F2089535-B61B-4BD2-AF9B-75B7F8A0279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690954" y="5248275"/>
            <a:ext cx="4207342" cy="21097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/>
            </a:lvl1pPr>
            <a:lvl2pPr marL="261938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obrazu 8">
            <a:extLst>
              <a:ext uri="{FF2B5EF4-FFF2-40B4-BE49-F238E27FC236}">
                <a16:creationId xmlns:a16="http://schemas.microsoft.com/office/drawing/2014/main" id="{594D2B2E-F2D4-4691-B6FC-99DCB8F5BF9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899382" y="5661050"/>
            <a:ext cx="1263651" cy="12636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6" name="Symbol zastępczy tekstu 7">
            <a:extLst>
              <a:ext uri="{FF2B5EF4-FFF2-40B4-BE49-F238E27FC236}">
                <a16:creationId xmlns:a16="http://schemas.microsoft.com/office/drawing/2014/main" id="{8CE462B4-A915-4ADB-9CDA-C6F39D5967F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0332804" y="2727325"/>
            <a:ext cx="4207342" cy="21097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/>
            </a:lvl1pPr>
            <a:lvl2pPr marL="261938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7" name="Symbol zastępczy obrazu 8">
            <a:extLst>
              <a:ext uri="{FF2B5EF4-FFF2-40B4-BE49-F238E27FC236}">
                <a16:creationId xmlns:a16="http://schemas.microsoft.com/office/drawing/2014/main" id="{90A4BD5F-83DE-4BE3-9711-F69A2125D68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541232" y="3140100"/>
            <a:ext cx="1263651" cy="12636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8" name="Symbol zastępczy tekstu 7">
            <a:extLst>
              <a:ext uri="{FF2B5EF4-FFF2-40B4-BE49-F238E27FC236}">
                <a16:creationId xmlns:a16="http://schemas.microsoft.com/office/drawing/2014/main" id="{4316B9E4-E6F8-4953-8DCB-86BCD5AC596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0332804" y="5248275"/>
            <a:ext cx="4207342" cy="2109788"/>
          </a:xfrm>
          <a:prstGeom prst="rect">
            <a:avLst/>
          </a:prstGeom>
          <a:solidFill>
            <a:schemeClr val="accent6"/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1938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9" name="Symbol zastępczy obrazu 8">
            <a:extLst>
              <a:ext uri="{FF2B5EF4-FFF2-40B4-BE49-F238E27FC236}">
                <a16:creationId xmlns:a16="http://schemas.microsoft.com/office/drawing/2014/main" id="{4533EBF1-0001-4BD3-BFFE-90179235A42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0541232" y="5661050"/>
            <a:ext cx="1263651" cy="12636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911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F8020A0-5058-4D33-BA55-0CCFC2DA7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444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sty bez tł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00FACB08-B51C-ED34-A1FD-D5C47F4352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BC2D2B7E-3D44-39C8-5209-3D4EA3D8CF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522288"/>
            <a:ext cx="2113226" cy="53791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EC8AF79F-DD3E-4327-9273-1C8B28691EF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03" y="378091"/>
            <a:ext cx="6867623" cy="67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84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ymbol zastępczy obrazu 5">
            <a:extLst>
              <a:ext uri="{FF2B5EF4-FFF2-40B4-BE49-F238E27FC236}">
                <a16:creationId xmlns:a16="http://schemas.microsoft.com/office/drawing/2014/main" id="{D7EC695C-96B0-9395-892F-D10FE5AC32E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53388" y="0"/>
            <a:ext cx="7118349" cy="426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14" name="Symbol zastępczy obrazu 5">
            <a:extLst>
              <a:ext uri="{FF2B5EF4-FFF2-40B4-BE49-F238E27FC236}">
                <a16:creationId xmlns:a16="http://schemas.microsoft.com/office/drawing/2014/main" id="{F68DF10F-5C76-856A-9850-28FE213C473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53388" y="4267200"/>
            <a:ext cx="7118349" cy="426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D2D8487-17F6-3AB6-5F1D-E0E95702D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743" y="1746250"/>
            <a:ext cx="6031608" cy="3781425"/>
          </a:xfrm>
        </p:spPr>
        <p:txBody>
          <a:bodyPr anchor="ctr"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D0982C6B-9D0D-8F23-B5E8-329A3C2B53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315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owy z key visua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2D8487-17F6-3AB6-5F1D-E0E95702D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743" y="1746250"/>
            <a:ext cx="6031608" cy="3781425"/>
          </a:xfrm>
        </p:spPr>
        <p:txBody>
          <a:bodyPr anchor="ctr"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pic>
        <p:nvPicPr>
          <p:cNvPr id="4" name="Obraz 13">
            <a:extLst>
              <a:ext uri="{FF2B5EF4-FFF2-40B4-BE49-F238E27FC236}">
                <a16:creationId xmlns:a16="http://schemas.microsoft.com/office/drawing/2014/main" id="{3EB60948-2AA1-44B0-3DFD-FE87E1C95E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155" b="1155"/>
          <a:stretch>
            <a:fillRect/>
          </a:stretch>
        </p:blipFill>
        <p:spPr>
          <a:xfrm>
            <a:off x="8053388" y="0"/>
            <a:ext cx="7118350" cy="4267200"/>
          </a:xfrm>
          <a:prstGeom prst="rect">
            <a:avLst/>
          </a:prstGeom>
        </p:spPr>
      </p:pic>
      <p:pic>
        <p:nvPicPr>
          <p:cNvPr id="5" name="Obraz 13">
            <a:extLst>
              <a:ext uri="{FF2B5EF4-FFF2-40B4-BE49-F238E27FC236}">
                <a16:creationId xmlns:a16="http://schemas.microsoft.com/office/drawing/2014/main" id="{34BBF2BB-1383-FF1A-DDA4-D2B77B0AC5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155" b="1155"/>
          <a:stretch>
            <a:fillRect/>
          </a:stretch>
        </p:blipFill>
        <p:spPr>
          <a:xfrm>
            <a:off x="8053388" y="4267200"/>
            <a:ext cx="711835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90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+ 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B22C10-86B2-4423-B527-AC9C5ECEA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E3C9A6B-8D02-4599-9437-754201F5F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550" y="2359025"/>
            <a:ext cx="14250987" cy="56530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571D892-BC93-44C9-891B-305080B2F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637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tuł + 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B22C10-86B2-4423-B527-AC9C5ECEA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E3C9A6B-8D02-4599-9437-754201F5F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550" y="2359025"/>
            <a:ext cx="14250987" cy="56530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571D892-BC93-44C9-891B-305080B2F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C56B919-FD04-408A-9FE9-26A5B293E7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401" y="3181598"/>
            <a:ext cx="3273552" cy="299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47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+ 2x 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37BFF8-4121-4D84-AB51-9F81C641D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0027F45-3D85-47DD-B958-7FFD9B6D0A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359025"/>
            <a:ext cx="6661150" cy="24829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677BBEC-4D57-493B-A4CC-3EFAE7DAB5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53390" y="2359025"/>
            <a:ext cx="6654798" cy="56530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E69ED45-6104-4BA0-9413-3D78395FF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Symbol zastępczy tekstu 21">
            <a:extLst>
              <a:ext uri="{FF2B5EF4-FFF2-40B4-BE49-F238E27FC236}">
                <a16:creationId xmlns:a16="http://schemas.microsoft.com/office/drawing/2014/main" id="{9FAB6E80-C82A-4E3B-B9A3-F0EA7A5FCB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33551" y="5528975"/>
            <a:ext cx="5384799" cy="89870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obrazu 5">
            <a:extLst>
              <a:ext uri="{FF2B5EF4-FFF2-40B4-BE49-F238E27FC236}">
                <a16:creationId xmlns:a16="http://schemas.microsoft.com/office/drawing/2014/main" id="{42A72FC3-8269-480F-A873-E6976BF4D10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3550" y="5527675"/>
            <a:ext cx="900000" cy="9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2" name="Symbol zastępczy obrazu 5">
            <a:extLst>
              <a:ext uri="{FF2B5EF4-FFF2-40B4-BE49-F238E27FC236}">
                <a16:creationId xmlns:a16="http://schemas.microsoft.com/office/drawing/2014/main" id="{4636653C-C7F0-4EC9-8D15-A308D35372B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3550" y="7113413"/>
            <a:ext cx="900000" cy="9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3" name="Symbol zastępczy tekstu 21">
            <a:extLst>
              <a:ext uri="{FF2B5EF4-FFF2-40B4-BE49-F238E27FC236}">
                <a16:creationId xmlns:a16="http://schemas.microsoft.com/office/drawing/2014/main" id="{8A435859-6EEE-450B-81AC-25FFA476D7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733551" y="7113413"/>
            <a:ext cx="5384799" cy="898700"/>
          </a:xfrm>
          <a:prstGeom prst="rect">
            <a:avLst/>
          </a:prstGeom>
        </p:spPr>
        <p:txBody>
          <a:bodyPr anchor="ctr"/>
          <a:lstStyle>
            <a:lvl2pPr marL="88900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16246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+ 2x t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2286221-03EF-41AB-A82B-D367B52925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3550" y="2359025"/>
            <a:ext cx="6654800" cy="6359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9B1868D-76A7-4B0F-BF48-8A5D24DF5D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053389" y="2359026"/>
            <a:ext cx="6654799" cy="6359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FFBABE5C-8CD2-49B1-9BB2-A8D1BD19C1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053389" y="3377310"/>
            <a:ext cx="6654798" cy="46348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E5871BC5-1AD0-4D2C-821C-5AE9FC49D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Symbol zastępczy tekstu 21">
            <a:extLst>
              <a:ext uri="{FF2B5EF4-FFF2-40B4-BE49-F238E27FC236}">
                <a16:creationId xmlns:a16="http://schemas.microsoft.com/office/drawing/2014/main" id="{D2732CD3-80D5-4C00-8455-E668798F3D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33551" y="5245361"/>
            <a:ext cx="5384799" cy="89870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obrazu 5">
            <a:extLst>
              <a:ext uri="{FF2B5EF4-FFF2-40B4-BE49-F238E27FC236}">
                <a16:creationId xmlns:a16="http://schemas.microsoft.com/office/drawing/2014/main" id="{9373C917-61C2-42DE-898B-45A4C1140F2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3550" y="5244061"/>
            <a:ext cx="900000" cy="9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2" name="Symbol zastępczy obrazu 5">
            <a:extLst>
              <a:ext uri="{FF2B5EF4-FFF2-40B4-BE49-F238E27FC236}">
                <a16:creationId xmlns:a16="http://schemas.microsoft.com/office/drawing/2014/main" id="{2B1FA46F-B9C0-4C06-8298-DA12AA4C526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63550" y="7113413"/>
            <a:ext cx="900000" cy="9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3" name="Symbol zastępczy tekstu 21">
            <a:extLst>
              <a:ext uri="{FF2B5EF4-FFF2-40B4-BE49-F238E27FC236}">
                <a16:creationId xmlns:a16="http://schemas.microsoft.com/office/drawing/2014/main" id="{712CA4DB-1A8F-4C18-8ED3-416246680A5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733551" y="7113413"/>
            <a:ext cx="5384799" cy="898700"/>
          </a:xfrm>
          <a:prstGeom prst="rect">
            <a:avLst/>
          </a:prstGeom>
        </p:spPr>
        <p:txBody>
          <a:bodyPr anchor="ctr"/>
          <a:lstStyle>
            <a:lvl2pPr marL="88900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Symbol zastępczy tekstu 21">
            <a:extLst>
              <a:ext uri="{FF2B5EF4-FFF2-40B4-BE49-F238E27FC236}">
                <a16:creationId xmlns:a16="http://schemas.microsoft.com/office/drawing/2014/main" id="{C75A049A-6878-401F-A3FD-347875B7BD7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733551" y="3378610"/>
            <a:ext cx="5384799" cy="89870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5" name="Symbol zastępczy obrazu 5">
            <a:extLst>
              <a:ext uri="{FF2B5EF4-FFF2-40B4-BE49-F238E27FC236}">
                <a16:creationId xmlns:a16="http://schemas.microsoft.com/office/drawing/2014/main" id="{51F6E051-6366-486F-847B-28C2C6285FD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63550" y="3377310"/>
            <a:ext cx="900000" cy="9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5F5F367A-B76F-BBC8-589F-AA6628C4A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1069088"/>
            <a:ext cx="14250988" cy="803441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6007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72A5E1-42D5-4E19-8C4C-B91DDFDD3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946" y="1747741"/>
            <a:ext cx="10129846" cy="2517967"/>
          </a:xfrm>
        </p:spPr>
        <p:txBody>
          <a:bodyPr anchor="ctr"/>
          <a:lstStyle>
            <a:lvl1pPr>
              <a:defRPr sz="8000"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F56893F5-CC0E-4727-9390-F38A17F868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cxnSp>
        <p:nvCxnSpPr>
          <p:cNvPr id="4" name="Прямая соединительная линия 8">
            <a:extLst>
              <a:ext uri="{FF2B5EF4-FFF2-40B4-BE49-F238E27FC236}">
                <a16:creationId xmlns:a16="http://schemas.microsoft.com/office/drawing/2014/main" id="{312C0D05-849A-4BA2-8978-92A51339DF78}"/>
              </a:ext>
            </a:extLst>
          </p:cNvPr>
          <p:cNvCxnSpPr>
            <a:cxnSpLocks/>
          </p:cNvCxnSpPr>
          <p:nvPr userDrawn="1"/>
        </p:nvCxnSpPr>
        <p:spPr>
          <a:xfrm>
            <a:off x="2520946" y="4496476"/>
            <a:ext cx="127635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F3B79C96-726E-4321-8EEE-06DB7E923CE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61856" y="4265708"/>
            <a:ext cx="7588935" cy="25319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00706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sty bez tł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00FACB08-B51C-ED34-A1FD-D5C47F4352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BC2D2B7E-3D44-39C8-5209-3D4EA3D8CF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522288"/>
            <a:ext cx="2113226" cy="53791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EC8AF79F-DD3E-4327-9273-1C8B28691EF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03" y="378091"/>
            <a:ext cx="6867623" cy="67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1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0BC83B5-D725-4489-9732-02A44CDD9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F29A9524-BD38-4AA9-994C-782AEE1148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Symbol zastępczy zawartości 9">
            <a:extLst>
              <a:ext uri="{FF2B5EF4-FFF2-40B4-BE49-F238E27FC236}">
                <a16:creationId xmlns:a16="http://schemas.microsoft.com/office/drawing/2014/main" id="{966D1AC0-7AE2-4958-8322-FF51DBA49F1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63551" y="2368550"/>
            <a:ext cx="14238554" cy="1393566"/>
          </a:xfrm>
          <a:prstGeom prst="rect">
            <a:avLst/>
          </a:prstGeom>
        </p:spPr>
        <p:txBody>
          <a:bodyPr/>
          <a:lstStyle>
            <a:lvl2pPr marL="88900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Symbol zastępczy zawartości 11">
            <a:extLst>
              <a:ext uri="{FF2B5EF4-FFF2-40B4-BE49-F238E27FC236}">
                <a16:creationId xmlns:a16="http://schemas.microsoft.com/office/drawing/2014/main" id="{70EE0921-C623-4A8A-ACEB-1479DD0D1EB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63550" y="4267200"/>
            <a:ext cx="2962632" cy="3305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3" name="Symbol zastępczy zawartości 11">
            <a:extLst>
              <a:ext uri="{FF2B5EF4-FFF2-40B4-BE49-F238E27FC236}">
                <a16:creationId xmlns:a16="http://schemas.microsoft.com/office/drawing/2014/main" id="{E2B91758-D3D7-4033-9168-402478A2D35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149636" y="4267200"/>
            <a:ext cx="2962632" cy="3305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4" name="Symbol zastępczy zawartości 11">
            <a:extLst>
              <a:ext uri="{FF2B5EF4-FFF2-40B4-BE49-F238E27FC236}">
                <a16:creationId xmlns:a16="http://schemas.microsoft.com/office/drawing/2014/main" id="{F64590DD-0321-4D4B-8AA5-427640437A8F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053388" y="4267200"/>
            <a:ext cx="2962632" cy="3305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5" name="Symbol zastępczy zawartości 11">
            <a:extLst>
              <a:ext uri="{FF2B5EF4-FFF2-40B4-BE49-F238E27FC236}">
                <a16:creationId xmlns:a16="http://schemas.microsoft.com/office/drawing/2014/main" id="{22FFCFA5-6777-4CD5-88B4-99BDC6F4185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1751906" y="4267200"/>
            <a:ext cx="2962632" cy="3305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9205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37BFF8-4121-4D84-AB51-9F81C641D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1069088"/>
            <a:ext cx="6654800" cy="803441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0027F45-3D85-47DD-B958-7FFD9B6D0A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359025"/>
            <a:ext cx="6661150" cy="24829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E69ED45-6104-4BA0-9413-3D78395FF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Symbol zastępczy tekstu 21">
            <a:extLst>
              <a:ext uri="{FF2B5EF4-FFF2-40B4-BE49-F238E27FC236}">
                <a16:creationId xmlns:a16="http://schemas.microsoft.com/office/drawing/2014/main" id="{9FAB6E80-C82A-4E3B-B9A3-F0EA7A5FCB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33551" y="5528975"/>
            <a:ext cx="5384799" cy="89870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obrazu 5">
            <a:extLst>
              <a:ext uri="{FF2B5EF4-FFF2-40B4-BE49-F238E27FC236}">
                <a16:creationId xmlns:a16="http://schemas.microsoft.com/office/drawing/2014/main" id="{42A72FC3-8269-480F-A873-E6976BF4D10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3550" y="5527675"/>
            <a:ext cx="900000" cy="9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2" name="Symbol zastępczy obrazu 5">
            <a:extLst>
              <a:ext uri="{FF2B5EF4-FFF2-40B4-BE49-F238E27FC236}">
                <a16:creationId xmlns:a16="http://schemas.microsoft.com/office/drawing/2014/main" id="{4636653C-C7F0-4EC9-8D15-A308D35372B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3550" y="7113413"/>
            <a:ext cx="900000" cy="9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3" name="Symbol zastępczy tekstu 21">
            <a:extLst>
              <a:ext uri="{FF2B5EF4-FFF2-40B4-BE49-F238E27FC236}">
                <a16:creationId xmlns:a16="http://schemas.microsoft.com/office/drawing/2014/main" id="{8A435859-6EEE-450B-81AC-25FFA476D7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733551" y="7113413"/>
            <a:ext cx="5384799" cy="898700"/>
          </a:xfrm>
          <a:prstGeom prst="rect">
            <a:avLst/>
          </a:prstGeom>
        </p:spPr>
        <p:txBody>
          <a:bodyPr anchor="ctr"/>
          <a:lstStyle>
            <a:lvl2pPr marL="88900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obrazu 5">
            <a:extLst>
              <a:ext uri="{FF2B5EF4-FFF2-40B4-BE49-F238E27FC236}">
                <a16:creationId xmlns:a16="http://schemas.microsoft.com/office/drawing/2014/main" id="{DE11099D-492E-2E6F-C6DB-0EA6A896440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53388" y="0"/>
            <a:ext cx="7118349" cy="853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2912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4E07A0EF-30A3-4154-9E10-9BF6829A69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7470A43-3C8E-4B49-9225-8D5E4A52432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9400"/>
            <a:ext cx="15171738" cy="652805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9477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0B0A628-575D-424D-B941-8A0CF2A9145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5171738" cy="853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4354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3FA3D08D-A4A4-48F2-A116-3235D8B29C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2" name="Рисунок 9">
            <a:extLst>
              <a:ext uri="{FF2B5EF4-FFF2-40B4-BE49-F238E27FC236}">
                <a16:creationId xmlns:a16="http://schemas.microsoft.com/office/drawing/2014/main" id="{D9AD7DF3-42A0-46A6-8404-77E7AB465D0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528887" y="2517775"/>
            <a:ext cx="2528887" cy="252253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3" name="Рисунок 9">
            <a:extLst>
              <a:ext uri="{FF2B5EF4-FFF2-40B4-BE49-F238E27FC236}">
                <a16:creationId xmlns:a16="http://schemas.microsoft.com/office/drawing/2014/main" id="{A7E5DDDA-0E97-4AE9-BC80-FEB349C16FE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21425" y="2517775"/>
            <a:ext cx="2528887" cy="252253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4" name="Рисунок 9">
            <a:extLst>
              <a:ext uri="{FF2B5EF4-FFF2-40B4-BE49-F238E27FC236}">
                <a16:creationId xmlns:a16="http://schemas.microsoft.com/office/drawing/2014/main" id="{0E2C8FEC-C129-4397-B658-ED56A1ABCC7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113964" y="2517775"/>
            <a:ext cx="2528887" cy="252253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5" name="Symbol zastępczy tekstu 7">
            <a:extLst>
              <a:ext uri="{FF2B5EF4-FFF2-40B4-BE49-F238E27FC236}">
                <a16:creationId xmlns:a16="http://schemas.microsoft.com/office/drawing/2014/main" id="{115F3FF2-FA66-48CC-9E41-40EB26B585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28888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6" name="Symbol zastępczy tekstu 7">
            <a:extLst>
              <a:ext uri="{FF2B5EF4-FFF2-40B4-BE49-F238E27FC236}">
                <a16:creationId xmlns:a16="http://schemas.microsoft.com/office/drawing/2014/main" id="{8B481A1F-053A-4D6F-89D4-EE4F924818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21424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7" name="Symbol zastępczy tekstu 7">
            <a:extLst>
              <a:ext uri="{FF2B5EF4-FFF2-40B4-BE49-F238E27FC236}">
                <a16:creationId xmlns:a16="http://schemas.microsoft.com/office/drawing/2014/main" id="{F21CDA6B-4CB0-4BA4-A994-5BFB5FA2C9F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113960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87D2F31B-50A4-DF55-6A31-33730FBFB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1069088"/>
            <a:ext cx="14250988" cy="803441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2227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3FA3D08D-A4A4-48F2-A116-3235D8B29C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43DEB6F7-4275-4E7E-8670-980602F8202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63649" y="2517775"/>
            <a:ext cx="2528887" cy="252253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1" name="Рисунок 9">
            <a:extLst>
              <a:ext uri="{FF2B5EF4-FFF2-40B4-BE49-F238E27FC236}">
                <a16:creationId xmlns:a16="http://schemas.microsoft.com/office/drawing/2014/main" id="{D3F4CA85-F1B2-45A2-946B-3C0AAF41154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39798" y="2517775"/>
            <a:ext cx="2528887" cy="252253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8" name="Рисунок 9">
            <a:extLst>
              <a:ext uri="{FF2B5EF4-FFF2-40B4-BE49-F238E27FC236}">
                <a16:creationId xmlns:a16="http://schemas.microsoft.com/office/drawing/2014/main" id="{92255B3A-CCC9-4C1B-AFA3-6F74896EF6B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392095" y="2517775"/>
            <a:ext cx="2528887" cy="252253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9" name="Symbol zastępczy tekstu 7">
            <a:extLst>
              <a:ext uri="{FF2B5EF4-FFF2-40B4-BE49-F238E27FC236}">
                <a16:creationId xmlns:a16="http://schemas.microsoft.com/office/drawing/2014/main" id="{288E9B09-CB66-401D-89DC-DF8FEE1FFB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649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20" name="Symbol zastępczy tekstu 7">
            <a:extLst>
              <a:ext uri="{FF2B5EF4-FFF2-40B4-BE49-F238E27FC236}">
                <a16:creationId xmlns:a16="http://schemas.microsoft.com/office/drawing/2014/main" id="{61C80CEC-5679-451C-832E-B68A3A355B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39798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21" name="Symbol zastępczy tekstu 7">
            <a:extLst>
              <a:ext uri="{FF2B5EF4-FFF2-40B4-BE49-F238E27FC236}">
                <a16:creationId xmlns:a16="http://schemas.microsoft.com/office/drawing/2014/main" id="{68CF32CA-4EE2-4702-BCB5-7B2E3D825B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392095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22" name="Рисунок 9">
            <a:extLst>
              <a:ext uri="{FF2B5EF4-FFF2-40B4-BE49-F238E27FC236}">
                <a16:creationId xmlns:a16="http://schemas.microsoft.com/office/drawing/2014/main" id="{1B8ADB97-4036-415F-A023-ECFF14F0A69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015947" y="2517775"/>
            <a:ext cx="2528887" cy="252253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23" name="Symbol zastępczy tekstu 7">
            <a:extLst>
              <a:ext uri="{FF2B5EF4-FFF2-40B4-BE49-F238E27FC236}">
                <a16:creationId xmlns:a16="http://schemas.microsoft.com/office/drawing/2014/main" id="{1C4D68BB-32ED-423F-ACA5-C8016B1E070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15947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02547E4E-B5E9-81AC-B4F8-6542B6FF8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1069088"/>
            <a:ext cx="14250988" cy="803441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2468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EB5F9325-8504-4C53-A824-A6F4221A5E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Рисунок 9">
            <a:extLst>
              <a:ext uri="{FF2B5EF4-FFF2-40B4-BE49-F238E27FC236}">
                <a16:creationId xmlns:a16="http://schemas.microsoft.com/office/drawing/2014/main" id="{A977D172-AAF4-4D00-9999-AD02A11688C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63649" y="2517775"/>
            <a:ext cx="1800000" cy="1800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5" name="Рисунок 9">
            <a:extLst>
              <a:ext uri="{FF2B5EF4-FFF2-40B4-BE49-F238E27FC236}">
                <a16:creationId xmlns:a16="http://schemas.microsoft.com/office/drawing/2014/main" id="{0E301F79-B781-4BD7-8A93-950F2F75499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977982" y="2517775"/>
            <a:ext cx="1800000" cy="1800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6" name="Рисунок 9">
            <a:extLst>
              <a:ext uri="{FF2B5EF4-FFF2-40B4-BE49-F238E27FC236}">
                <a16:creationId xmlns:a16="http://schemas.microsoft.com/office/drawing/2014/main" id="{62AD2822-8B6F-465F-A74F-63A799E2C2E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120982" y="2517775"/>
            <a:ext cx="1800000" cy="1800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8C88F3B6-2DA4-4F29-9DC5-2AA40D2038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650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9" name="Symbol zastępczy tekstu 7">
            <a:extLst>
              <a:ext uri="{FF2B5EF4-FFF2-40B4-BE49-F238E27FC236}">
                <a16:creationId xmlns:a16="http://schemas.microsoft.com/office/drawing/2014/main" id="{D6C7B3B3-A32C-4CF1-A305-D5BA419812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77983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0" name="Symbol zastępczy tekstu 7">
            <a:extLst>
              <a:ext uri="{FF2B5EF4-FFF2-40B4-BE49-F238E27FC236}">
                <a16:creationId xmlns:a16="http://schemas.microsoft.com/office/drawing/2014/main" id="{761CCE6E-F759-43D9-AC54-70BFF154F4C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120982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1" name="Рисунок 9">
            <a:extLst>
              <a:ext uri="{FF2B5EF4-FFF2-40B4-BE49-F238E27FC236}">
                <a16:creationId xmlns:a16="http://schemas.microsoft.com/office/drawing/2014/main" id="{D83966FF-1CDD-4844-A314-9B9829E21C6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406648" y="2517775"/>
            <a:ext cx="1800000" cy="1800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2" name="Symbol zastępczy tekstu 7">
            <a:extLst>
              <a:ext uri="{FF2B5EF4-FFF2-40B4-BE49-F238E27FC236}">
                <a16:creationId xmlns:a16="http://schemas.microsoft.com/office/drawing/2014/main" id="{AD705277-BBA4-49DF-BF5C-BF652F6E051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406649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3" name="Рисунок 9">
            <a:extLst>
              <a:ext uri="{FF2B5EF4-FFF2-40B4-BE49-F238E27FC236}">
                <a16:creationId xmlns:a16="http://schemas.microsoft.com/office/drawing/2014/main" id="{E72D5881-F7E2-4B60-822F-C5486163EC1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692315" y="2517775"/>
            <a:ext cx="1800000" cy="1800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4" name="Symbol zastępczy tekstu 7">
            <a:extLst>
              <a:ext uri="{FF2B5EF4-FFF2-40B4-BE49-F238E27FC236}">
                <a16:creationId xmlns:a16="http://schemas.microsoft.com/office/drawing/2014/main" id="{11B1FABB-12A0-49DA-87B6-E3E3287C630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692316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28E8E2EC-2999-0326-5F27-E11C85FBC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1069088"/>
            <a:ext cx="14250988" cy="803441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708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41859F1-C907-4468-9E49-03ED39748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B2682597-9D65-4020-93DF-0B9EF932CA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Symbol zastępczy tekstu 7">
            <a:extLst>
              <a:ext uri="{FF2B5EF4-FFF2-40B4-BE49-F238E27FC236}">
                <a16:creationId xmlns:a16="http://schemas.microsoft.com/office/drawing/2014/main" id="{E9013A0B-EF44-4F86-9884-F2A5EDC19A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5221" y="2727325"/>
            <a:ext cx="2945744" cy="3795714"/>
          </a:xfrm>
          <a:prstGeom prst="rect">
            <a:avLst/>
          </a:prstGeom>
          <a:solidFill>
            <a:schemeClr val="tx2"/>
          </a:solidFill>
        </p:spPr>
        <p:txBody>
          <a:bodyPr lIns="180000" tIns="1800000" rIns="180000" bIns="18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261938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tekstu 7">
            <a:extLst>
              <a:ext uri="{FF2B5EF4-FFF2-40B4-BE49-F238E27FC236}">
                <a16:creationId xmlns:a16="http://schemas.microsoft.com/office/drawing/2014/main" id="{1DB29745-1DAA-4DEC-A821-9DE2F2273D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31370" y="2727325"/>
            <a:ext cx="2945744" cy="3795714"/>
          </a:xfrm>
          <a:prstGeom prst="rect">
            <a:avLst/>
          </a:prstGeom>
          <a:solidFill>
            <a:schemeClr val="accent3"/>
          </a:solidFill>
        </p:spPr>
        <p:txBody>
          <a:bodyPr lIns="180000" tIns="1800000" rIns="180000" bIns="18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261938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tekstu 7">
            <a:extLst>
              <a:ext uri="{FF2B5EF4-FFF2-40B4-BE49-F238E27FC236}">
                <a16:creationId xmlns:a16="http://schemas.microsoft.com/office/drawing/2014/main" id="{6C66B92B-772C-4C47-A4F1-52A9C7B311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183667" y="2727325"/>
            <a:ext cx="2945744" cy="3795714"/>
          </a:xfrm>
          <a:prstGeom prst="rect">
            <a:avLst/>
          </a:prstGeom>
          <a:solidFill>
            <a:schemeClr val="tx2"/>
          </a:solidFill>
        </p:spPr>
        <p:txBody>
          <a:bodyPr lIns="180000" tIns="1800000" rIns="180000" bIns="18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Symbol zastępczy tekstu 7">
            <a:extLst>
              <a:ext uri="{FF2B5EF4-FFF2-40B4-BE49-F238E27FC236}">
                <a16:creationId xmlns:a16="http://schemas.microsoft.com/office/drawing/2014/main" id="{BA7DE45F-94E4-46C5-9F75-FB3DCB5A33F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07519" y="2727325"/>
            <a:ext cx="2945744" cy="3795714"/>
          </a:xfrm>
          <a:prstGeom prst="rect">
            <a:avLst/>
          </a:prstGeom>
          <a:solidFill>
            <a:schemeClr val="tx2"/>
          </a:solidFill>
        </p:spPr>
        <p:txBody>
          <a:bodyPr lIns="180000" tIns="1800000" rIns="180000" bIns="18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306C7A2A-275A-42DB-A6DA-DB9F7F515C4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931998" y="3098572"/>
            <a:ext cx="1196975" cy="11098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10" name="Symbol zastępczy obrazu 8">
            <a:extLst>
              <a:ext uri="{FF2B5EF4-FFF2-40B4-BE49-F238E27FC236}">
                <a16:creationId xmlns:a16="http://schemas.microsoft.com/office/drawing/2014/main" id="{87D7C5E0-8DA9-4157-B049-5F5BF67A122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305754" y="3098572"/>
            <a:ext cx="1196975" cy="11098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3" name="Symbol zastępczy obrazu 8">
            <a:extLst>
              <a:ext uri="{FF2B5EF4-FFF2-40B4-BE49-F238E27FC236}">
                <a16:creationId xmlns:a16="http://schemas.microsoft.com/office/drawing/2014/main" id="{37FB0B87-3E82-44D7-ABB2-09BFD534AF6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681903" y="3098572"/>
            <a:ext cx="1196975" cy="11098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4" name="Symbol zastępczy obrazu 8">
            <a:extLst>
              <a:ext uri="{FF2B5EF4-FFF2-40B4-BE49-F238E27FC236}">
                <a16:creationId xmlns:a16="http://schemas.microsoft.com/office/drawing/2014/main" id="{EF289C24-F083-42AC-A84D-644C4388C08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2042765" y="3098572"/>
            <a:ext cx="1196975" cy="11098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5" name="Symbol zastępczy tekstu 16">
            <a:extLst>
              <a:ext uri="{FF2B5EF4-FFF2-40B4-BE49-F238E27FC236}">
                <a16:creationId xmlns:a16="http://schemas.microsoft.com/office/drawing/2014/main" id="{52B7A731-C9E0-4CCD-8CC1-E11AFAC2579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6888" y="6894286"/>
            <a:ext cx="14217650" cy="66221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  <a:lvl2pPr marL="261938" indent="0">
              <a:buNone/>
              <a:defRPr sz="1100">
                <a:solidFill>
                  <a:schemeClr val="bg2">
                    <a:lumMod val="75000"/>
                  </a:schemeClr>
                </a:solidFill>
              </a:defRPr>
            </a:lvl2pPr>
            <a:lvl3pPr>
              <a:defRPr sz="1100">
                <a:solidFill>
                  <a:schemeClr val="bg2">
                    <a:lumMod val="75000"/>
                  </a:schemeClr>
                </a:solidFill>
              </a:defRPr>
            </a:lvl3pPr>
            <a:lvl4pPr>
              <a:defRPr sz="1100">
                <a:solidFill>
                  <a:schemeClr val="bg2">
                    <a:lumMod val="75000"/>
                  </a:schemeClr>
                </a:solidFill>
              </a:defRPr>
            </a:lvl4pPr>
            <a:lvl5pPr>
              <a:defRPr sz="1100"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0420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4185DA-0F29-480B-A83E-60402F122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7E98D308-C317-4A4C-895E-868ABC384E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Symbol zastępczy tekstu 7">
            <a:extLst>
              <a:ext uri="{FF2B5EF4-FFF2-40B4-BE49-F238E27FC236}">
                <a16:creationId xmlns:a16="http://schemas.microsoft.com/office/drawing/2014/main" id="{655720DE-7858-48E4-ACED-AE29E070D5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5221" y="2727325"/>
            <a:ext cx="4207342" cy="21097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/>
            </a:lvl1pPr>
            <a:lvl2pPr marL="261938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obrazu 8">
            <a:extLst>
              <a:ext uri="{FF2B5EF4-FFF2-40B4-BE49-F238E27FC236}">
                <a16:creationId xmlns:a16="http://schemas.microsoft.com/office/drawing/2014/main" id="{B14F04B9-AEB8-4C42-9C8A-5341804EB05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263649" y="3140100"/>
            <a:ext cx="1263651" cy="12636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6" name="Symbol zastępczy tekstu 7">
            <a:extLst>
              <a:ext uri="{FF2B5EF4-FFF2-40B4-BE49-F238E27FC236}">
                <a16:creationId xmlns:a16="http://schemas.microsoft.com/office/drawing/2014/main" id="{0F894A39-FC4A-4E03-9124-2622C181458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55221" y="5248275"/>
            <a:ext cx="4207342" cy="2109788"/>
          </a:xfrm>
          <a:prstGeom prst="rect">
            <a:avLst/>
          </a:prstGeom>
          <a:solidFill>
            <a:schemeClr val="accent5"/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1938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Symbol zastępczy obrazu 8">
            <a:extLst>
              <a:ext uri="{FF2B5EF4-FFF2-40B4-BE49-F238E27FC236}">
                <a16:creationId xmlns:a16="http://schemas.microsoft.com/office/drawing/2014/main" id="{95876273-7942-4B36-A7F5-588F89572E1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63649" y="5661050"/>
            <a:ext cx="1263651" cy="12636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D63EEEE7-360A-41E5-A910-EA94AC374BB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690954" y="2727325"/>
            <a:ext cx="4207342" cy="2109788"/>
          </a:xfrm>
          <a:prstGeom prst="rect">
            <a:avLst/>
          </a:prstGeom>
          <a:solidFill>
            <a:schemeClr val="accent3"/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1938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18D96B53-586F-483E-B419-FC1A1E540D6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899382" y="3140100"/>
            <a:ext cx="1263651" cy="12636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0" name="Symbol zastępczy tekstu 7">
            <a:extLst>
              <a:ext uri="{FF2B5EF4-FFF2-40B4-BE49-F238E27FC236}">
                <a16:creationId xmlns:a16="http://schemas.microsoft.com/office/drawing/2014/main" id="{F2089535-B61B-4BD2-AF9B-75B7F8A0279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690954" y="5248275"/>
            <a:ext cx="4207342" cy="21097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/>
            </a:lvl1pPr>
            <a:lvl2pPr marL="261938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obrazu 8">
            <a:extLst>
              <a:ext uri="{FF2B5EF4-FFF2-40B4-BE49-F238E27FC236}">
                <a16:creationId xmlns:a16="http://schemas.microsoft.com/office/drawing/2014/main" id="{594D2B2E-F2D4-4691-B6FC-99DCB8F5BF9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899382" y="5661050"/>
            <a:ext cx="1263651" cy="12636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6" name="Symbol zastępczy tekstu 7">
            <a:extLst>
              <a:ext uri="{FF2B5EF4-FFF2-40B4-BE49-F238E27FC236}">
                <a16:creationId xmlns:a16="http://schemas.microsoft.com/office/drawing/2014/main" id="{8CE462B4-A915-4ADB-9CDA-C6F39D5967F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0332804" y="2727325"/>
            <a:ext cx="4207342" cy="21097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/>
            </a:lvl1pPr>
            <a:lvl2pPr marL="261938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7" name="Symbol zastępczy obrazu 8">
            <a:extLst>
              <a:ext uri="{FF2B5EF4-FFF2-40B4-BE49-F238E27FC236}">
                <a16:creationId xmlns:a16="http://schemas.microsoft.com/office/drawing/2014/main" id="{90A4BD5F-83DE-4BE3-9711-F69A2125D68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541232" y="3140100"/>
            <a:ext cx="1263651" cy="12636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8" name="Symbol zastępczy tekstu 7">
            <a:extLst>
              <a:ext uri="{FF2B5EF4-FFF2-40B4-BE49-F238E27FC236}">
                <a16:creationId xmlns:a16="http://schemas.microsoft.com/office/drawing/2014/main" id="{4316B9E4-E6F8-4953-8DCB-86BCD5AC596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0332804" y="5248275"/>
            <a:ext cx="4207342" cy="2109788"/>
          </a:xfrm>
          <a:prstGeom prst="rect">
            <a:avLst/>
          </a:prstGeom>
          <a:solidFill>
            <a:schemeClr val="accent6"/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1938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9" name="Symbol zastępczy obrazu 8">
            <a:extLst>
              <a:ext uri="{FF2B5EF4-FFF2-40B4-BE49-F238E27FC236}">
                <a16:creationId xmlns:a16="http://schemas.microsoft.com/office/drawing/2014/main" id="{4533EBF1-0001-4BD3-BFFE-90179235A42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0541232" y="5661050"/>
            <a:ext cx="1263651" cy="12636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8668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F8020A0-5058-4D33-BA55-0CCFC2DA7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754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ymbol zastępczy obrazu 5">
            <a:extLst>
              <a:ext uri="{FF2B5EF4-FFF2-40B4-BE49-F238E27FC236}">
                <a16:creationId xmlns:a16="http://schemas.microsoft.com/office/drawing/2014/main" id="{D7EC695C-96B0-9395-892F-D10FE5AC32E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53388" y="0"/>
            <a:ext cx="7118349" cy="426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14" name="Symbol zastępczy obrazu 5">
            <a:extLst>
              <a:ext uri="{FF2B5EF4-FFF2-40B4-BE49-F238E27FC236}">
                <a16:creationId xmlns:a16="http://schemas.microsoft.com/office/drawing/2014/main" id="{F68DF10F-5C76-856A-9850-28FE213C473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53388" y="4267200"/>
            <a:ext cx="7118349" cy="426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D2D8487-17F6-3AB6-5F1D-E0E95702D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743" y="1746250"/>
            <a:ext cx="6031608" cy="3781425"/>
          </a:xfrm>
        </p:spPr>
        <p:txBody>
          <a:bodyPr anchor="ctr"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D0982C6B-9D0D-8F23-B5E8-329A3C2B53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537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 bez tł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F8020A0-5058-4D33-BA55-0CCFC2DA7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EB073291-980B-58CB-45B0-D3E0ECB6DE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522288"/>
            <a:ext cx="2113226" cy="53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96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ymbol zastępczy obrazu 5">
            <a:extLst>
              <a:ext uri="{FF2B5EF4-FFF2-40B4-BE49-F238E27FC236}">
                <a16:creationId xmlns:a16="http://schemas.microsoft.com/office/drawing/2014/main" id="{D7EC695C-96B0-9395-892F-D10FE5AC32E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53388" y="0"/>
            <a:ext cx="7118349" cy="426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14" name="Symbol zastępczy obrazu 5">
            <a:extLst>
              <a:ext uri="{FF2B5EF4-FFF2-40B4-BE49-F238E27FC236}">
                <a16:creationId xmlns:a16="http://schemas.microsoft.com/office/drawing/2014/main" id="{F68DF10F-5C76-856A-9850-28FE213C473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53388" y="4267200"/>
            <a:ext cx="7118349" cy="426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D2D8487-17F6-3AB6-5F1D-E0E95702D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743" y="1746250"/>
            <a:ext cx="6031608" cy="3781425"/>
          </a:xfrm>
        </p:spPr>
        <p:txBody>
          <a:bodyPr anchor="ctr"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D0982C6B-9D0D-8F23-B5E8-329A3C2B53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1156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owy z key visua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2D8487-17F6-3AB6-5F1D-E0E95702D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743" y="1746250"/>
            <a:ext cx="6031608" cy="3781425"/>
          </a:xfrm>
        </p:spPr>
        <p:txBody>
          <a:bodyPr anchor="ctr"/>
          <a:lstStyle/>
          <a:p>
            <a:r>
              <a:rPr lang="pl-PL" dirty="0"/>
              <a:t>Kliknij, aby edytować styl</a:t>
            </a:r>
          </a:p>
        </p:txBody>
      </p:sp>
      <p:pic>
        <p:nvPicPr>
          <p:cNvPr id="4" name="Obraz 13">
            <a:extLst>
              <a:ext uri="{FF2B5EF4-FFF2-40B4-BE49-F238E27FC236}">
                <a16:creationId xmlns:a16="http://schemas.microsoft.com/office/drawing/2014/main" id="{3EB60948-2AA1-44B0-3DFD-FE87E1C95E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155" b="1155"/>
          <a:stretch>
            <a:fillRect/>
          </a:stretch>
        </p:blipFill>
        <p:spPr>
          <a:xfrm>
            <a:off x="8053388" y="0"/>
            <a:ext cx="7118350" cy="4267200"/>
          </a:xfrm>
          <a:prstGeom prst="rect">
            <a:avLst/>
          </a:prstGeom>
        </p:spPr>
      </p:pic>
      <p:pic>
        <p:nvPicPr>
          <p:cNvPr id="5" name="Obraz 13">
            <a:extLst>
              <a:ext uri="{FF2B5EF4-FFF2-40B4-BE49-F238E27FC236}">
                <a16:creationId xmlns:a16="http://schemas.microsoft.com/office/drawing/2014/main" id="{34BBF2BB-1383-FF1A-DDA4-D2B77B0AC5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155" b="1155"/>
          <a:stretch>
            <a:fillRect/>
          </a:stretch>
        </p:blipFill>
        <p:spPr>
          <a:xfrm>
            <a:off x="8053388" y="4267200"/>
            <a:ext cx="711835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72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+ 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B22C10-86B2-4423-B527-AC9C5ECEA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E3C9A6B-8D02-4599-9437-754201F5F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550" y="2359025"/>
            <a:ext cx="14250987" cy="56530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571D892-BC93-44C9-891B-305080B2F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504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+ 2x 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37BFF8-4121-4D84-AB51-9F81C641D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0027F45-3D85-47DD-B958-7FFD9B6D0A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359025"/>
            <a:ext cx="6661150" cy="24829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677BBEC-4D57-493B-A4CC-3EFAE7DAB5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53390" y="2359025"/>
            <a:ext cx="6654798" cy="56530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E69ED45-6104-4BA0-9413-3D78395FF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Symbol zastępczy tekstu 21">
            <a:extLst>
              <a:ext uri="{FF2B5EF4-FFF2-40B4-BE49-F238E27FC236}">
                <a16:creationId xmlns:a16="http://schemas.microsoft.com/office/drawing/2014/main" id="{9FAB6E80-C82A-4E3B-B9A3-F0EA7A5FCB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33551" y="5528975"/>
            <a:ext cx="5384799" cy="89870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1" name="Symbol zastępczy obrazu 5">
            <a:extLst>
              <a:ext uri="{FF2B5EF4-FFF2-40B4-BE49-F238E27FC236}">
                <a16:creationId xmlns:a16="http://schemas.microsoft.com/office/drawing/2014/main" id="{42A72FC3-8269-480F-A873-E6976BF4D10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3550" y="5527675"/>
            <a:ext cx="900000" cy="9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endParaRPr lang="pl-PL" dirty="0"/>
          </a:p>
        </p:txBody>
      </p:sp>
      <p:sp>
        <p:nvSpPr>
          <p:cNvPr id="12" name="Symbol zastępczy obrazu 5">
            <a:extLst>
              <a:ext uri="{FF2B5EF4-FFF2-40B4-BE49-F238E27FC236}">
                <a16:creationId xmlns:a16="http://schemas.microsoft.com/office/drawing/2014/main" id="{4636653C-C7F0-4EC9-8D15-A308D35372B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3550" y="7113413"/>
            <a:ext cx="900000" cy="9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endParaRPr lang="pl-PL" dirty="0"/>
          </a:p>
        </p:txBody>
      </p:sp>
      <p:sp>
        <p:nvSpPr>
          <p:cNvPr id="13" name="Symbol zastępczy tekstu 21">
            <a:extLst>
              <a:ext uri="{FF2B5EF4-FFF2-40B4-BE49-F238E27FC236}">
                <a16:creationId xmlns:a16="http://schemas.microsoft.com/office/drawing/2014/main" id="{8A435859-6EEE-450B-81AC-25FFA476D7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733551" y="7113413"/>
            <a:ext cx="5384799" cy="898700"/>
          </a:xfrm>
          <a:prstGeom prst="rect">
            <a:avLst/>
          </a:prstGeom>
        </p:spPr>
        <p:txBody>
          <a:bodyPr anchor="ctr"/>
          <a:lstStyle>
            <a:lvl2pPr marL="88900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91244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+ 2x t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2286221-03EF-41AB-A82B-D367B52925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3550" y="2359025"/>
            <a:ext cx="6654800" cy="6359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9B1868D-76A7-4B0F-BF48-8A5D24DF5D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053389" y="2359026"/>
            <a:ext cx="6654799" cy="6359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FFBABE5C-8CD2-49B1-9BB2-A8D1BD19C1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053389" y="3377310"/>
            <a:ext cx="6654798" cy="46348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E5871BC5-1AD0-4D2C-821C-5AE9FC49D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Symbol zastępczy tekstu 21">
            <a:extLst>
              <a:ext uri="{FF2B5EF4-FFF2-40B4-BE49-F238E27FC236}">
                <a16:creationId xmlns:a16="http://schemas.microsoft.com/office/drawing/2014/main" id="{D2732CD3-80D5-4C00-8455-E668798F3D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33551" y="5245361"/>
            <a:ext cx="5384799" cy="89870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1" name="Symbol zastępczy obrazu 5">
            <a:extLst>
              <a:ext uri="{FF2B5EF4-FFF2-40B4-BE49-F238E27FC236}">
                <a16:creationId xmlns:a16="http://schemas.microsoft.com/office/drawing/2014/main" id="{9373C917-61C2-42DE-898B-45A4C1140F2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3550" y="5244061"/>
            <a:ext cx="900000" cy="9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2" name="Symbol zastępczy obrazu 5">
            <a:extLst>
              <a:ext uri="{FF2B5EF4-FFF2-40B4-BE49-F238E27FC236}">
                <a16:creationId xmlns:a16="http://schemas.microsoft.com/office/drawing/2014/main" id="{2B1FA46F-B9C0-4C06-8298-DA12AA4C526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63550" y="7113413"/>
            <a:ext cx="900000" cy="9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3" name="Symbol zastępczy tekstu 21">
            <a:extLst>
              <a:ext uri="{FF2B5EF4-FFF2-40B4-BE49-F238E27FC236}">
                <a16:creationId xmlns:a16="http://schemas.microsoft.com/office/drawing/2014/main" id="{712CA4DB-1A8F-4C18-8ED3-416246680A5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733551" y="7113413"/>
            <a:ext cx="5384799" cy="898700"/>
          </a:xfrm>
          <a:prstGeom prst="rect">
            <a:avLst/>
          </a:prstGeom>
        </p:spPr>
        <p:txBody>
          <a:bodyPr anchor="ctr"/>
          <a:lstStyle>
            <a:lvl2pPr marL="88900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4" name="Symbol zastępczy tekstu 21">
            <a:extLst>
              <a:ext uri="{FF2B5EF4-FFF2-40B4-BE49-F238E27FC236}">
                <a16:creationId xmlns:a16="http://schemas.microsoft.com/office/drawing/2014/main" id="{C75A049A-6878-401F-A3FD-347875B7BD7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733551" y="3378610"/>
            <a:ext cx="5384799" cy="89870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5" name="Symbol zastępczy obrazu 5">
            <a:extLst>
              <a:ext uri="{FF2B5EF4-FFF2-40B4-BE49-F238E27FC236}">
                <a16:creationId xmlns:a16="http://schemas.microsoft.com/office/drawing/2014/main" id="{51F6E051-6366-486F-847B-28C2C6285FD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63550" y="3377310"/>
            <a:ext cx="900000" cy="9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5F5F367A-B76F-BBC8-589F-AA6628C4A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1069088"/>
            <a:ext cx="14250988" cy="803441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40685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72A5E1-42D5-4E19-8C4C-B91DDFDD3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946" y="1747741"/>
            <a:ext cx="10129846" cy="2517967"/>
          </a:xfrm>
        </p:spPr>
        <p:txBody>
          <a:bodyPr anchor="ctr"/>
          <a:lstStyle>
            <a:lvl1pPr>
              <a:defRPr sz="8000"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F56893F5-CC0E-4727-9390-F38A17F868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cxnSp>
        <p:nvCxnSpPr>
          <p:cNvPr id="4" name="Прямая соединительная линия 8">
            <a:extLst>
              <a:ext uri="{FF2B5EF4-FFF2-40B4-BE49-F238E27FC236}">
                <a16:creationId xmlns:a16="http://schemas.microsoft.com/office/drawing/2014/main" id="{312C0D05-849A-4BA2-8978-92A51339DF78}"/>
              </a:ext>
            </a:extLst>
          </p:cNvPr>
          <p:cNvCxnSpPr>
            <a:cxnSpLocks/>
          </p:cNvCxnSpPr>
          <p:nvPr userDrawn="1"/>
        </p:nvCxnSpPr>
        <p:spPr>
          <a:xfrm>
            <a:off x="2520946" y="4496476"/>
            <a:ext cx="127635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F3B79C96-726E-4321-8EEE-06DB7E923CE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61856" y="4265708"/>
            <a:ext cx="7588935" cy="25319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59763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0BC83B5-D725-4489-9732-02A44CDD9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F29A9524-BD38-4AA9-994C-782AEE1148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Symbol zastępczy zawartości 9">
            <a:extLst>
              <a:ext uri="{FF2B5EF4-FFF2-40B4-BE49-F238E27FC236}">
                <a16:creationId xmlns:a16="http://schemas.microsoft.com/office/drawing/2014/main" id="{966D1AC0-7AE2-4958-8322-FF51DBA49F1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63551" y="2368550"/>
            <a:ext cx="14238554" cy="1393566"/>
          </a:xfrm>
          <a:prstGeom prst="rect">
            <a:avLst/>
          </a:prstGeom>
        </p:spPr>
        <p:txBody>
          <a:bodyPr/>
          <a:lstStyle>
            <a:lvl2pPr marL="88900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2" name="Symbol zastępczy zawartości 11">
            <a:extLst>
              <a:ext uri="{FF2B5EF4-FFF2-40B4-BE49-F238E27FC236}">
                <a16:creationId xmlns:a16="http://schemas.microsoft.com/office/drawing/2014/main" id="{70EE0921-C623-4A8A-ACEB-1479DD0D1EB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63550" y="4267200"/>
            <a:ext cx="2962632" cy="3305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3" name="Symbol zastępczy zawartości 11">
            <a:extLst>
              <a:ext uri="{FF2B5EF4-FFF2-40B4-BE49-F238E27FC236}">
                <a16:creationId xmlns:a16="http://schemas.microsoft.com/office/drawing/2014/main" id="{E2B91758-D3D7-4033-9168-402478A2D35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149636" y="4267200"/>
            <a:ext cx="2962632" cy="3305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4" name="Symbol zastępczy zawartości 11">
            <a:extLst>
              <a:ext uri="{FF2B5EF4-FFF2-40B4-BE49-F238E27FC236}">
                <a16:creationId xmlns:a16="http://schemas.microsoft.com/office/drawing/2014/main" id="{F64590DD-0321-4D4B-8AA5-427640437A8F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053388" y="4267200"/>
            <a:ext cx="2962632" cy="3305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5" name="Symbol zastępczy zawartości 11">
            <a:extLst>
              <a:ext uri="{FF2B5EF4-FFF2-40B4-BE49-F238E27FC236}">
                <a16:creationId xmlns:a16="http://schemas.microsoft.com/office/drawing/2014/main" id="{22FFCFA5-6777-4CD5-88B4-99BDC6F4185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1751906" y="4267200"/>
            <a:ext cx="2962632" cy="3305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37252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37BFF8-4121-4D84-AB51-9F81C641D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1069088"/>
            <a:ext cx="6654800" cy="803441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0027F45-3D85-47DD-B958-7FFD9B6D0A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359025"/>
            <a:ext cx="6661150" cy="24829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E69ED45-6104-4BA0-9413-3D78395FF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Symbol zastępczy tekstu 21">
            <a:extLst>
              <a:ext uri="{FF2B5EF4-FFF2-40B4-BE49-F238E27FC236}">
                <a16:creationId xmlns:a16="http://schemas.microsoft.com/office/drawing/2014/main" id="{9FAB6E80-C82A-4E3B-B9A3-F0EA7A5FCB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33551" y="5528975"/>
            <a:ext cx="5384799" cy="89870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1" name="Symbol zastępczy obrazu 5">
            <a:extLst>
              <a:ext uri="{FF2B5EF4-FFF2-40B4-BE49-F238E27FC236}">
                <a16:creationId xmlns:a16="http://schemas.microsoft.com/office/drawing/2014/main" id="{42A72FC3-8269-480F-A873-E6976BF4D10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3550" y="5527675"/>
            <a:ext cx="900000" cy="9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endParaRPr lang="pl-PL" dirty="0"/>
          </a:p>
        </p:txBody>
      </p:sp>
      <p:sp>
        <p:nvSpPr>
          <p:cNvPr id="12" name="Symbol zastępczy obrazu 5">
            <a:extLst>
              <a:ext uri="{FF2B5EF4-FFF2-40B4-BE49-F238E27FC236}">
                <a16:creationId xmlns:a16="http://schemas.microsoft.com/office/drawing/2014/main" id="{4636653C-C7F0-4EC9-8D15-A308D35372B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3550" y="7113413"/>
            <a:ext cx="900000" cy="9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endParaRPr lang="pl-PL" dirty="0"/>
          </a:p>
        </p:txBody>
      </p:sp>
      <p:sp>
        <p:nvSpPr>
          <p:cNvPr id="13" name="Symbol zastępczy tekstu 21">
            <a:extLst>
              <a:ext uri="{FF2B5EF4-FFF2-40B4-BE49-F238E27FC236}">
                <a16:creationId xmlns:a16="http://schemas.microsoft.com/office/drawing/2014/main" id="{8A435859-6EEE-450B-81AC-25FFA476D7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733551" y="7113413"/>
            <a:ext cx="5384799" cy="898700"/>
          </a:xfrm>
          <a:prstGeom prst="rect">
            <a:avLst/>
          </a:prstGeom>
        </p:spPr>
        <p:txBody>
          <a:bodyPr anchor="ctr"/>
          <a:lstStyle>
            <a:lvl2pPr marL="88900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5" name="Symbol zastępczy obrazu 5">
            <a:extLst>
              <a:ext uri="{FF2B5EF4-FFF2-40B4-BE49-F238E27FC236}">
                <a16:creationId xmlns:a16="http://schemas.microsoft.com/office/drawing/2014/main" id="{DE11099D-492E-2E6F-C6DB-0EA6A896440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53388" y="0"/>
            <a:ext cx="7118349" cy="853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1698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4E07A0EF-30A3-4154-9E10-9BF6829A69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7470A43-3C8E-4B49-9225-8D5E4A52432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9400"/>
            <a:ext cx="15171738" cy="652805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017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owy z key visua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2D8487-17F6-3AB6-5F1D-E0E95702D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743" y="1746250"/>
            <a:ext cx="6031608" cy="3781425"/>
          </a:xfrm>
        </p:spPr>
        <p:txBody>
          <a:bodyPr anchor="ctr"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pic>
        <p:nvPicPr>
          <p:cNvPr id="4" name="Obraz 13">
            <a:extLst>
              <a:ext uri="{FF2B5EF4-FFF2-40B4-BE49-F238E27FC236}">
                <a16:creationId xmlns:a16="http://schemas.microsoft.com/office/drawing/2014/main" id="{3EB60948-2AA1-44B0-3DFD-FE87E1C95E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155" b="1155"/>
          <a:stretch>
            <a:fillRect/>
          </a:stretch>
        </p:blipFill>
        <p:spPr>
          <a:xfrm>
            <a:off x="8053388" y="0"/>
            <a:ext cx="7118350" cy="4267200"/>
          </a:xfrm>
          <a:prstGeom prst="rect">
            <a:avLst/>
          </a:prstGeom>
        </p:spPr>
      </p:pic>
      <p:pic>
        <p:nvPicPr>
          <p:cNvPr id="5" name="Obraz 13">
            <a:extLst>
              <a:ext uri="{FF2B5EF4-FFF2-40B4-BE49-F238E27FC236}">
                <a16:creationId xmlns:a16="http://schemas.microsoft.com/office/drawing/2014/main" id="{34BBF2BB-1383-FF1A-DDA4-D2B77B0AC5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155" b="1155"/>
          <a:stretch>
            <a:fillRect/>
          </a:stretch>
        </p:blipFill>
        <p:spPr>
          <a:xfrm>
            <a:off x="8053388" y="4267200"/>
            <a:ext cx="711835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29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0B0A628-575D-424D-B941-8A0CF2A9145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5171738" cy="853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5073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3FA3D08D-A4A4-48F2-A116-3235D8B29C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2" name="Рисунок 9">
            <a:extLst>
              <a:ext uri="{FF2B5EF4-FFF2-40B4-BE49-F238E27FC236}">
                <a16:creationId xmlns:a16="http://schemas.microsoft.com/office/drawing/2014/main" id="{D9AD7DF3-42A0-46A6-8404-77E7AB465D0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528887" y="2517775"/>
            <a:ext cx="2528887" cy="252253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3" name="Рисунок 9">
            <a:extLst>
              <a:ext uri="{FF2B5EF4-FFF2-40B4-BE49-F238E27FC236}">
                <a16:creationId xmlns:a16="http://schemas.microsoft.com/office/drawing/2014/main" id="{A7E5DDDA-0E97-4AE9-BC80-FEB349C16FE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21425" y="2517775"/>
            <a:ext cx="2528887" cy="252253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4" name="Рисунок 9">
            <a:extLst>
              <a:ext uri="{FF2B5EF4-FFF2-40B4-BE49-F238E27FC236}">
                <a16:creationId xmlns:a16="http://schemas.microsoft.com/office/drawing/2014/main" id="{0E2C8FEC-C129-4397-B658-ED56A1ABCC7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113964" y="2517775"/>
            <a:ext cx="2528887" cy="252253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5" name="Symbol zastępczy tekstu 7">
            <a:extLst>
              <a:ext uri="{FF2B5EF4-FFF2-40B4-BE49-F238E27FC236}">
                <a16:creationId xmlns:a16="http://schemas.microsoft.com/office/drawing/2014/main" id="{115F3FF2-FA66-48CC-9E41-40EB26B585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28888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6" name="Symbol zastępczy tekstu 7">
            <a:extLst>
              <a:ext uri="{FF2B5EF4-FFF2-40B4-BE49-F238E27FC236}">
                <a16:creationId xmlns:a16="http://schemas.microsoft.com/office/drawing/2014/main" id="{8B481A1F-053A-4D6F-89D4-EE4F924818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21424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7" name="Symbol zastępczy tekstu 7">
            <a:extLst>
              <a:ext uri="{FF2B5EF4-FFF2-40B4-BE49-F238E27FC236}">
                <a16:creationId xmlns:a16="http://schemas.microsoft.com/office/drawing/2014/main" id="{F21CDA6B-4CB0-4BA4-A994-5BFB5FA2C9F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113960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87D2F31B-50A4-DF55-6A31-33730FBFB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1069088"/>
            <a:ext cx="14250988" cy="803441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133462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3FA3D08D-A4A4-48F2-A116-3235D8B29C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43DEB6F7-4275-4E7E-8670-980602F8202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63649" y="2517775"/>
            <a:ext cx="2528887" cy="252253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1" name="Рисунок 9">
            <a:extLst>
              <a:ext uri="{FF2B5EF4-FFF2-40B4-BE49-F238E27FC236}">
                <a16:creationId xmlns:a16="http://schemas.microsoft.com/office/drawing/2014/main" id="{D3F4CA85-F1B2-45A2-946B-3C0AAF41154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39798" y="2517775"/>
            <a:ext cx="2528887" cy="252253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8" name="Рисунок 9">
            <a:extLst>
              <a:ext uri="{FF2B5EF4-FFF2-40B4-BE49-F238E27FC236}">
                <a16:creationId xmlns:a16="http://schemas.microsoft.com/office/drawing/2014/main" id="{92255B3A-CCC9-4C1B-AFA3-6F74896EF6B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392095" y="2517775"/>
            <a:ext cx="2528887" cy="252253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9" name="Symbol zastępczy tekstu 7">
            <a:extLst>
              <a:ext uri="{FF2B5EF4-FFF2-40B4-BE49-F238E27FC236}">
                <a16:creationId xmlns:a16="http://schemas.microsoft.com/office/drawing/2014/main" id="{288E9B09-CB66-401D-89DC-DF8FEE1FFB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649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20" name="Symbol zastępczy tekstu 7">
            <a:extLst>
              <a:ext uri="{FF2B5EF4-FFF2-40B4-BE49-F238E27FC236}">
                <a16:creationId xmlns:a16="http://schemas.microsoft.com/office/drawing/2014/main" id="{61C80CEC-5679-451C-832E-B68A3A355B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39798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21" name="Symbol zastępczy tekstu 7">
            <a:extLst>
              <a:ext uri="{FF2B5EF4-FFF2-40B4-BE49-F238E27FC236}">
                <a16:creationId xmlns:a16="http://schemas.microsoft.com/office/drawing/2014/main" id="{68CF32CA-4EE2-4702-BCB5-7B2E3D825B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392095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22" name="Рисунок 9">
            <a:extLst>
              <a:ext uri="{FF2B5EF4-FFF2-40B4-BE49-F238E27FC236}">
                <a16:creationId xmlns:a16="http://schemas.microsoft.com/office/drawing/2014/main" id="{1B8ADB97-4036-415F-A023-ECFF14F0A69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015947" y="2517775"/>
            <a:ext cx="2528887" cy="252253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23" name="Symbol zastępczy tekstu 7">
            <a:extLst>
              <a:ext uri="{FF2B5EF4-FFF2-40B4-BE49-F238E27FC236}">
                <a16:creationId xmlns:a16="http://schemas.microsoft.com/office/drawing/2014/main" id="{1C4D68BB-32ED-423F-ACA5-C8016B1E070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15947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02547E4E-B5E9-81AC-B4F8-6542B6FF8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1069088"/>
            <a:ext cx="14250988" cy="803441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55966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EB5F9325-8504-4C53-A824-A6F4221A5E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Рисунок 9">
            <a:extLst>
              <a:ext uri="{FF2B5EF4-FFF2-40B4-BE49-F238E27FC236}">
                <a16:creationId xmlns:a16="http://schemas.microsoft.com/office/drawing/2014/main" id="{A977D172-AAF4-4D00-9999-AD02A11688C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63649" y="2517775"/>
            <a:ext cx="1800000" cy="1800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5" name="Рисунок 9">
            <a:extLst>
              <a:ext uri="{FF2B5EF4-FFF2-40B4-BE49-F238E27FC236}">
                <a16:creationId xmlns:a16="http://schemas.microsoft.com/office/drawing/2014/main" id="{0E301F79-B781-4BD7-8A93-950F2F75499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977982" y="2517775"/>
            <a:ext cx="1800000" cy="1800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6" name="Рисунок 9">
            <a:extLst>
              <a:ext uri="{FF2B5EF4-FFF2-40B4-BE49-F238E27FC236}">
                <a16:creationId xmlns:a16="http://schemas.microsoft.com/office/drawing/2014/main" id="{62AD2822-8B6F-465F-A74F-63A799E2C2E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120982" y="2517775"/>
            <a:ext cx="1800000" cy="1800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8C88F3B6-2DA4-4F29-9DC5-2AA40D2038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650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9" name="Symbol zastępczy tekstu 7">
            <a:extLst>
              <a:ext uri="{FF2B5EF4-FFF2-40B4-BE49-F238E27FC236}">
                <a16:creationId xmlns:a16="http://schemas.microsoft.com/office/drawing/2014/main" id="{D6C7B3B3-A32C-4CF1-A305-D5BA419812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77983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0" name="Symbol zastępczy tekstu 7">
            <a:extLst>
              <a:ext uri="{FF2B5EF4-FFF2-40B4-BE49-F238E27FC236}">
                <a16:creationId xmlns:a16="http://schemas.microsoft.com/office/drawing/2014/main" id="{761CCE6E-F759-43D9-AC54-70BFF154F4C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120982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1" name="Рисунок 9">
            <a:extLst>
              <a:ext uri="{FF2B5EF4-FFF2-40B4-BE49-F238E27FC236}">
                <a16:creationId xmlns:a16="http://schemas.microsoft.com/office/drawing/2014/main" id="{D83966FF-1CDD-4844-A314-9B9829E21C6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406648" y="2517775"/>
            <a:ext cx="1800000" cy="1800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2" name="Symbol zastępczy tekstu 7">
            <a:extLst>
              <a:ext uri="{FF2B5EF4-FFF2-40B4-BE49-F238E27FC236}">
                <a16:creationId xmlns:a16="http://schemas.microsoft.com/office/drawing/2014/main" id="{AD705277-BBA4-49DF-BF5C-BF652F6E051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406649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3" name="Рисунок 9">
            <a:extLst>
              <a:ext uri="{FF2B5EF4-FFF2-40B4-BE49-F238E27FC236}">
                <a16:creationId xmlns:a16="http://schemas.microsoft.com/office/drawing/2014/main" id="{E72D5881-F7E2-4B60-822F-C5486163EC1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692315" y="2517775"/>
            <a:ext cx="1800000" cy="1800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4" name="Symbol zastępczy tekstu 7">
            <a:extLst>
              <a:ext uri="{FF2B5EF4-FFF2-40B4-BE49-F238E27FC236}">
                <a16:creationId xmlns:a16="http://schemas.microsoft.com/office/drawing/2014/main" id="{11B1FABB-12A0-49DA-87B6-E3E3287C630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692316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28E8E2EC-2999-0326-5F27-E11C85FBC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1069088"/>
            <a:ext cx="14250988" cy="803441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237475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41859F1-C907-4468-9E49-03ED39748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B2682597-9D65-4020-93DF-0B9EF932CA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Symbol zastępczy tekstu 7">
            <a:extLst>
              <a:ext uri="{FF2B5EF4-FFF2-40B4-BE49-F238E27FC236}">
                <a16:creationId xmlns:a16="http://schemas.microsoft.com/office/drawing/2014/main" id="{E9013A0B-EF44-4F86-9884-F2A5EDC19A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5221" y="2727325"/>
            <a:ext cx="2945744" cy="3795714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lIns="180000" tIns="1800000" rIns="180000" bIns="18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261938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5" name="Symbol zastępczy tekstu 7">
            <a:extLst>
              <a:ext uri="{FF2B5EF4-FFF2-40B4-BE49-F238E27FC236}">
                <a16:creationId xmlns:a16="http://schemas.microsoft.com/office/drawing/2014/main" id="{1DB29745-1DAA-4DEC-A821-9DE2F2273D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31370" y="2727325"/>
            <a:ext cx="2945744" cy="3795714"/>
          </a:xfrm>
          <a:prstGeom prst="rect">
            <a:avLst/>
          </a:prstGeom>
          <a:solidFill>
            <a:schemeClr val="accent3"/>
          </a:solidFill>
        </p:spPr>
        <p:txBody>
          <a:bodyPr lIns="180000" tIns="1800000" rIns="180000" bIns="18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261938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6" name="Symbol zastępczy tekstu 7">
            <a:extLst>
              <a:ext uri="{FF2B5EF4-FFF2-40B4-BE49-F238E27FC236}">
                <a16:creationId xmlns:a16="http://schemas.microsoft.com/office/drawing/2014/main" id="{6C66B92B-772C-4C47-A4F1-52A9C7B311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183667" y="2727325"/>
            <a:ext cx="2945744" cy="3795714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lIns="180000" tIns="1800000" rIns="180000" bIns="18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7" name="Symbol zastępczy tekstu 7">
            <a:extLst>
              <a:ext uri="{FF2B5EF4-FFF2-40B4-BE49-F238E27FC236}">
                <a16:creationId xmlns:a16="http://schemas.microsoft.com/office/drawing/2014/main" id="{BA7DE45F-94E4-46C5-9F75-FB3DCB5A33F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07519" y="2727325"/>
            <a:ext cx="2945744" cy="3795714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lIns="180000" tIns="1800000" rIns="180000" bIns="18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306C7A2A-275A-42DB-A6DA-DB9F7F515C4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931998" y="3098572"/>
            <a:ext cx="1196975" cy="11098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10" name="Symbol zastępczy obrazu 8">
            <a:extLst>
              <a:ext uri="{FF2B5EF4-FFF2-40B4-BE49-F238E27FC236}">
                <a16:creationId xmlns:a16="http://schemas.microsoft.com/office/drawing/2014/main" id="{87D7C5E0-8DA9-4157-B049-5F5BF67A122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305754" y="3098572"/>
            <a:ext cx="1196975" cy="11098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13" name="Symbol zastępczy obrazu 8">
            <a:extLst>
              <a:ext uri="{FF2B5EF4-FFF2-40B4-BE49-F238E27FC236}">
                <a16:creationId xmlns:a16="http://schemas.microsoft.com/office/drawing/2014/main" id="{37FB0B87-3E82-44D7-ABB2-09BFD534AF6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681903" y="3098572"/>
            <a:ext cx="1196975" cy="11098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14" name="Symbol zastępczy obrazu 8">
            <a:extLst>
              <a:ext uri="{FF2B5EF4-FFF2-40B4-BE49-F238E27FC236}">
                <a16:creationId xmlns:a16="http://schemas.microsoft.com/office/drawing/2014/main" id="{EF289C24-F083-42AC-A84D-644C4388C08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2042765" y="3098572"/>
            <a:ext cx="1196975" cy="11098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15" name="Symbol zastępczy tekstu 16">
            <a:extLst>
              <a:ext uri="{FF2B5EF4-FFF2-40B4-BE49-F238E27FC236}">
                <a16:creationId xmlns:a16="http://schemas.microsoft.com/office/drawing/2014/main" id="{52B7A731-C9E0-4CCD-8CC1-E11AFAC2579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6888" y="6894286"/>
            <a:ext cx="14217650" cy="66221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  <a:lvl2pPr marL="261938" indent="0">
              <a:buNone/>
              <a:defRPr sz="1100">
                <a:solidFill>
                  <a:schemeClr val="bg2">
                    <a:lumMod val="75000"/>
                  </a:schemeClr>
                </a:solidFill>
              </a:defRPr>
            </a:lvl2pPr>
            <a:lvl3pPr>
              <a:defRPr sz="1100">
                <a:solidFill>
                  <a:schemeClr val="bg2">
                    <a:lumMod val="75000"/>
                  </a:schemeClr>
                </a:solidFill>
              </a:defRPr>
            </a:lvl3pPr>
            <a:lvl4pPr>
              <a:defRPr sz="1100">
                <a:solidFill>
                  <a:schemeClr val="bg2">
                    <a:lumMod val="75000"/>
                  </a:schemeClr>
                </a:solidFill>
              </a:defRPr>
            </a:lvl4pPr>
            <a:lvl5pPr>
              <a:defRPr sz="1100"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12866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4185DA-0F29-480B-A83E-60402F122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7E98D308-C317-4A4C-895E-868ABC384E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Symbol zastępczy tekstu 7">
            <a:extLst>
              <a:ext uri="{FF2B5EF4-FFF2-40B4-BE49-F238E27FC236}">
                <a16:creationId xmlns:a16="http://schemas.microsoft.com/office/drawing/2014/main" id="{655720DE-7858-48E4-ACED-AE29E070D5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5221" y="2727325"/>
            <a:ext cx="4207342" cy="21097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261938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5" name="Symbol zastępczy obrazu 8">
            <a:extLst>
              <a:ext uri="{FF2B5EF4-FFF2-40B4-BE49-F238E27FC236}">
                <a16:creationId xmlns:a16="http://schemas.microsoft.com/office/drawing/2014/main" id="{B14F04B9-AEB8-4C42-9C8A-5341804EB05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263649" y="3140100"/>
            <a:ext cx="1263651" cy="12636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ymbol zastępczy tekstu 7">
            <a:extLst>
              <a:ext uri="{FF2B5EF4-FFF2-40B4-BE49-F238E27FC236}">
                <a16:creationId xmlns:a16="http://schemas.microsoft.com/office/drawing/2014/main" id="{0F894A39-FC4A-4E03-9124-2622C181458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55221" y="5248275"/>
            <a:ext cx="4207342" cy="2109788"/>
          </a:xfrm>
          <a:prstGeom prst="rect">
            <a:avLst/>
          </a:prstGeom>
          <a:solidFill>
            <a:schemeClr val="accent5"/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1938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7" name="Symbol zastępczy obrazu 8">
            <a:extLst>
              <a:ext uri="{FF2B5EF4-FFF2-40B4-BE49-F238E27FC236}">
                <a16:creationId xmlns:a16="http://schemas.microsoft.com/office/drawing/2014/main" id="{95876273-7942-4B36-A7F5-588F89572E1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63649" y="5661050"/>
            <a:ext cx="1263651" cy="12636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D63EEEE7-360A-41E5-A910-EA94AC374BB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690954" y="2727325"/>
            <a:ext cx="4207342" cy="2109788"/>
          </a:xfrm>
          <a:prstGeom prst="rect">
            <a:avLst/>
          </a:prstGeom>
          <a:solidFill>
            <a:schemeClr val="accent3"/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1938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18D96B53-586F-483E-B419-FC1A1E540D6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899382" y="3140100"/>
            <a:ext cx="1263651" cy="12636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10" name="Symbol zastępczy tekstu 7">
            <a:extLst>
              <a:ext uri="{FF2B5EF4-FFF2-40B4-BE49-F238E27FC236}">
                <a16:creationId xmlns:a16="http://schemas.microsoft.com/office/drawing/2014/main" id="{F2089535-B61B-4BD2-AF9B-75B7F8A0279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690954" y="5248275"/>
            <a:ext cx="4207342" cy="21097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261938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1" name="Symbol zastępczy obrazu 8">
            <a:extLst>
              <a:ext uri="{FF2B5EF4-FFF2-40B4-BE49-F238E27FC236}">
                <a16:creationId xmlns:a16="http://schemas.microsoft.com/office/drawing/2014/main" id="{594D2B2E-F2D4-4691-B6FC-99DCB8F5BF9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899382" y="5661050"/>
            <a:ext cx="1263651" cy="12636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16" name="Symbol zastępczy tekstu 7">
            <a:extLst>
              <a:ext uri="{FF2B5EF4-FFF2-40B4-BE49-F238E27FC236}">
                <a16:creationId xmlns:a16="http://schemas.microsoft.com/office/drawing/2014/main" id="{8CE462B4-A915-4ADB-9CDA-C6F39D5967F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0332804" y="2727325"/>
            <a:ext cx="4207342" cy="21097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261938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7" name="Symbol zastępczy obrazu 8">
            <a:extLst>
              <a:ext uri="{FF2B5EF4-FFF2-40B4-BE49-F238E27FC236}">
                <a16:creationId xmlns:a16="http://schemas.microsoft.com/office/drawing/2014/main" id="{90A4BD5F-83DE-4BE3-9711-F69A2125D68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541232" y="3140100"/>
            <a:ext cx="1263651" cy="12636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18" name="Symbol zastępczy tekstu 7">
            <a:extLst>
              <a:ext uri="{FF2B5EF4-FFF2-40B4-BE49-F238E27FC236}">
                <a16:creationId xmlns:a16="http://schemas.microsoft.com/office/drawing/2014/main" id="{4316B9E4-E6F8-4953-8DCB-86BCD5AC596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0332804" y="5248275"/>
            <a:ext cx="4207342" cy="2109788"/>
          </a:xfrm>
          <a:prstGeom prst="rect">
            <a:avLst/>
          </a:prstGeom>
          <a:solidFill>
            <a:schemeClr val="accent6"/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1938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9" name="Symbol zastępczy obrazu 8">
            <a:extLst>
              <a:ext uri="{FF2B5EF4-FFF2-40B4-BE49-F238E27FC236}">
                <a16:creationId xmlns:a16="http://schemas.microsoft.com/office/drawing/2014/main" id="{4533EBF1-0001-4BD3-BFFE-90179235A42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0541232" y="5661050"/>
            <a:ext cx="1263651" cy="12636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678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F8020A0-5058-4D33-BA55-0CCFC2DA7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818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sty bez tł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00FACB08-B51C-ED34-A1FD-D5C47F4352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66819A35-7271-DD3D-EB73-C81C9DA48F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520034"/>
            <a:ext cx="2119576" cy="66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3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ymbol zastępczy obrazu 5">
            <a:extLst>
              <a:ext uri="{FF2B5EF4-FFF2-40B4-BE49-F238E27FC236}">
                <a16:creationId xmlns:a16="http://schemas.microsoft.com/office/drawing/2014/main" id="{D7EC695C-96B0-9395-892F-D10FE5AC32E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53388" y="0"/>
            <a:ext cx="7118349" cy="426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14" name="Symbol zastępczy obrazu 5">
            <a:extLst>
              <a:ext uri="{FF2B5EF4-FFF2-40B4-BE49-F238E27FC236}">
                <a16:creationId xmlns:a16="http://schemas.microsoft.com/office/drawing/2014/main" id="{F68DF10F-5C76-856A-9850-28FE213C473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53388" y="4267200"/>
            <a:ext cx="7118349" cy="426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D2D8487-17F6-3AB6-5F1D-E0E95702D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743" y="1746250"/>
            <a:ext cx="6031608" cy="3781425"/>
          </a:xfrm>
        </p:spPr>
        <p:txBody>
          <a:bodyPr anchor="ctr"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D0982C6B-9D0D-8F23-B5E8-329A3C2B53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4096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owy z key visua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2D8487-17F6-3AB6-5F1D-E0E95702D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743" y="1746250"/>
            <a:ext cx="6031608" cy="3781425"/>
          </a:xfrm>
        </p:spPr>
        <p:txBody>
          <a:bodyPr anchor="ctr"/>
          <a:lstStyle/>
          <a:p>
            <a:r>
              <a:rPr lang="pl-PL" dirty="0"/>
              <a:t>Kliknij, aby edytować styl</a:t>
            </a:r>
          </a:p>
        </p:txBody>
      </p:sp>
      <p:pic>
        <p:nvPicPr>
          <p:cNvPr id="4" name="Obraz 13">
            <a:extLst>
              <a:ext uri="{FF2B5EF4-FFF2-40B4-BE49-F238E27FC236}">
                <a16:creationId xmlns:a16="http://schemas.microsoft.com/office/drawing/2014/main" id="{3EB60948-2AA1-44B0-3DFD-FE87E1C95E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155" b="1155"/>
          <a:stretch>
            <a:fillRect/>
          </a:stretch>
        </p:blipFill>
        <p:spPr>
          <a:xfrm>
            <a:off x="8053388" y="0"/>
            <a:ext cx="7118350" cy="4267200"/>
          </a:xfrm>
          <a:prstGeom prst="rect">
            <a:avLst/>
          </a:prstGeom>
        </p:spPr>
      </p:pic>
      <p:pic>
        <p:nvPicPr>
          <p:cNvPr id="5" name="Obraz 13">
            <a:extLst>
              <a:ext uri="{FF2B5EF4-FFF2-40B4-BE49-F238E27FC236}">
                <a16:creationId xmlns:a16="http://schemas.microsoft.com/office/drawing/2014/main" id="{34BBF2BB-1383-FF1A-DDA4-D2B77B0AC5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155" b="1155"/>
          <a:stretch>
            <a:fillRect/>
          </a:stretch>
        </p:blipFill>
        <p:spPr>
          <a:xfrm>
            <a:off x="8053388" y="4267200"/>
            <a:ext cx="711835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06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+ 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B22C10-86B2-4423-B527-AC9C5ECEA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E3C9A6B-8D02-4599-9437-754201F5F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550" y="2359025"/>
            <a:ext cx="14250987" cy="56530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571D892-BC93-44C9-891B-305080B2F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854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+ 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B22C10-86B2-4423-B527-AC9C5ECEA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E3C9A6B-8D02-4599-9437-754201F5F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550" y="2359025"/>
            <a:ext cx="14250987" cy="56530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571D892-BC93-44C9-891B-305080B2F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378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+ 2x 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37BFF8-4121-4D84-AB51-9F81C641D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0027F45-3D85-47DD-B958-7FFD9B6D0A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359025"/>
            <a:ext cx="6661150" cy="24829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677BBEC-4D57-493B-A4CC-3EFAE7DAB5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53390" y="2359025"/>
            <a:ext cx="6654798" cy="56530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E69ED45-6104-4BA0-9413-3D78395FF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Symbol zastępczy tekstu 21">
            <a:extLst>
              <a:ext uri="{FF2B5EF4-FFF2-40B4-BE49-F238E27FC236}">
                <a16:creationId xmlns:a16="http://schemas.microsoft.com/office/drawing/2014/main" id="{9FAB6E80-C82A-4E3B-B9A3-F0EA7A5FCB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33551" y="5528975"/>
            <a:ext cx="5384799" cy="89870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1" name="Symbol zastępczy obrazu 5">
            <a:extLst>
              <a:ext uri="{FF2B5EF4-FFF2-40B4-BE49-F238E27FC236}">
                <a16:creationId xmlns:a16="http://schemas.microsoft.com/office/drawing/2014/main" id="{42A72FC3-8269-480F-A873-E6976BF4D10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3550" y="5527675"/>
            <a:ext cx="900000" cy="9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endParaRPr lang="pl-PL" dirty="0"/>
          </a:p>
        </p:txBody>
      </p:sp>
      <p:sp>
        <p:nvSpPr>
          <p:cNvPr id="12" name="Symbol zastępczy obrazu 5">
            <a:extLst>
              <a:ext uri="{FF2B5EF4-FFF2-40B4-BE49-F238E27FC236}">
                <a16:creationId xmlns:a16="http://schemas.microsoft.com/office/drawing/2014/main" id="{4636653C-C7F0-4EC9-8D15-A308D35372B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3550" y="7113413"/>
            <a:ext cx="900000" cy="9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endParaRPr lang="pl-PL" dirty="0"/>
          </a:p>
        </p:txBody>
      </p:sp>
      <p:sp>
        <p:nvSpPr>
          <p:cNvPr id="13" name="Symbol zastępczy tekstu 21">
            <a:extLst>
              <a:ext uri="{FF2B5EF4-FFF2-40B4-BE49-F238E27FC236}">
                <a16:creationId xmlns:a16="http://schemas.microsoft.com/office/drawing/2014/main" id="{8A435859-6EEE-450B-81AC-25FFA476D7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733551" y="7113413"/>
            <a:ext cx="5384799" cy="898700"/>
          </a:xfrm>
          <a:prstGeom prst="rect">
            <a:avLst/>
          </a:prstGeom>
        </p:spPr>
        <p:txBody>
          <a:bodyPr anchor="ctr"/>
          <a:lstStyle>
            <a:lvl2pPr marL="88900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56703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+ 2x t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2286221-03EF-41AB-A82B-D367B52925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3550" y="2359025"/>
            <a:ext cx="6654800" cy="6359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9B1868D-76A7-4B0F-BF48-8A5D24DF5D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053389" y="2359026"/>
            <a:ext cx="6654799" cy="6359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FFBABE5C-8CD2-49B1-9BB2-A8D1BD19C1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053389" y="3377310"/>
            <a:ext cx="6654798" cy="46348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E5871BC5-1AD0-4D2C-821C-5AE9FC49D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Symbol zastępczy tekstu 21">
            <a:extLst>
              <a:ext uri="{FF2B5EF4-FFF2-40B4-BE49-F238E27FC236}">
                <a16:creationId xmlns:a16="http://schemas.microsoft.com/office/drawing/2014/main" id="{D2732CD3-80D5-4C00-8455-E668798F3D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33551" y="5245361"/>
            <a:ext cx="5384799" cy="89870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1" name="Symbol zastępczy obrazu 5">
            <a:extLst>
              <a:ext uri="{FF2B5EF4-FFF2-40B4-BE49-F238E27FC236}">
                <a16:creationId xmlns:a16="http://schemas.microsoft.com/office/drawing/2014/main" id="{9373C917-61C2-42DE-898B-45A4C1140F2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3550" y="5244061"/>
            <a:ext cx="900000" cy="9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2" name="Symbol zastępczy obrazu 5">
            <a:extLst>
              <a:ext uri="{FF2B5EF4-FFF2-40B4-BE49-F238E27FC236}">
                <a16:creationId xmlns:a16="http://schemas.microsoft.com/office/drawing/2014/main" id="{2B1FA46F-B9C0-4C06-8298-DA12AA4C526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63550" y="7113413"/>
            <a:ext cx="900000" cy="9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3" name="Symbol zastępczy tekstu 21">
            <a:extLst>
              <a:ext uri="{FF2B5EF4-FFF2-40B4-BE49-F238E27FC236}">
                <a16:creationId xmlns:a16="http://schemas.microsoft.com/office/drawing/2014/main" id="{712CA4DB-1A8F-4C18-8ED3-416246680A5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733551" y="7113413"/>
            <a:ext cx="5384799" cy="898700"/>
          </a:xfrm>
          <a:prstGeom prst="rect">
            <a:avLst/>
          </a:prstGeom>
        </p:spPr>
        <p:txBody>
          <a:bodyPr anchor="ctr"/>
          <a:lstStyle>
            <a:lvl2pPr marL="88900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4" name="Symbol zastępczy tekstu 21">
            <a:extLst>
              <a:ext uri="{FF2B5EF4-FFF2-40B4-BE49-F238E27FC236}">
                <a16:creationId xmlns:a16="http://schemas.microsoft.com/office/drawing/2014/main" id="{C75A049A-6878-401F-A3FD-347875B7BD7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733551" y="3378610"/>
            <a:ext cx="5384799" cy="89870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5" name="Symbol zastępczy obrazu 5">
            <a:extLst>
              <a:ext uri="{FF2B5EF4-FFF2-40B4-BE49-F238E27FC236}">
                <a16:creationId xmlns:a16="http://schemas.microsoft.com/office/drawing/2014/main" id="{51F6E051-6366-486F-847B-28C2C6285FD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63550" y="3377310"/>
            <a:ext cx="900000" cy="9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5F5F367A-B76F-BBC8-589F-AA6628C4A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1069088"/>
            <a:ext cx="14250988" cy="803441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247161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72A5E1-42D5-4E19-8C4C-B91DDFDD3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946" y="1747741"/>
            <a:ext cx="10129846" cy="2517967"/>
          </a:xfrm>
        </p:spPr>
        <p:txBody>
          <a:bodyPr anchor="ctr"/>
          <a:lstStyle>
            <a:lvl1pPr>
              <a:defRPr sz="8000"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F56893F5-CC0E-4727-9390-F38A17F868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cxnSp>
        <p:nvCxnSpPr>
          <p:cNvPr id="4" name="Прямая соединительная линия 8">
            <a:extLst>
              <a:ext uri="{FF2B5EF4-FFF2-40B4-BE49-F238E27FC236}">
                <a16:creationId xmlns:a16="http://schemas.microsoft.com/office/drawing/2014/main" id="{312C0D05-849A-4BA2-8978-92A51339DF78}"/>
              </a:ext>
            </a:extLst>
          </p:cNvPr>
          <p:cNvCxnSpPr>
            <a:cxnSpLocks/>
          </p:cNvCxnSpPr>
          <p:nvPr userDrawn="1"/>
        </p:nvCxnSpPr>
        <p:spPr>
          <a:xfrm>
            <a:off x="2520946" y="4496476"/>
            <a:ext cx="127635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F3B79C96-726E-4321-8EEE-06DB7E923CE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61856" y="4265708"/>
            <a:ext cx="7588935" cy="25319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73554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0BC83B5-D725-4489-9732-02A44CDD9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F29A9524-BD38-4AA9-994C-782AEE1148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Symbol zastępczy zawartości 9">
            <a:extLst>
              <a:ext uri="{FF2B5EF4-FFF2-40B4-BE49-F238E27FC236}">
                <a16:creationId xmlns:a16="http://schemas.microsoft.com/office/drawing/2014/main" id="{966D1AC0-7AE2-4958-8322-FF51DBA49F1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63551" y="2368550"/>
            <a:ext cx="14238554" cy="1393566"/>
          </a:xfrm>
          <a:prstGeom prst="rect">
            <a:avLst/>
          </a:prstGeom>
        </p:spPr>
        <p:txBody>
          <a:bodyPr/>
          <a:lstStyle>
            <a:lvl2pPr marL="88900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2" name="Symbol zastępczy zawartości 11">
            <a:extLst>
              <a:ext uri="{FF2B5EF4-FFF2-40B4-BE49-F238E27FC236}">
                <a16:creationId xmlns:a16="http://schemas.microsoft.com/office/drawing/2014/main" id="{70EE0921-C623-4A8A-ACEB-1479DD0D1EB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63550" y="4267200"/>
            <a:ext cx="2962632" cy="3305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3" name="Symbol zastępczy zawartości 11">
            <a:extLst>
              <a:ext uri="{FF2B5EF4-FFF2-40B4-BE49-F238E27FC236}">
                <a16:creationId xmlns:a16="http://schemas.microsoft.com/office/drawing/2014/main" id="{E2B91758-D3D7-4033-9168-402478A2D35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149636" y="4267200"/>
            <a:ext cx="2962632" cy="3305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4" name="Symbol zastępczy zawartości 11">
            <a:extLst>
              <a:ext uri="{FF2B5EF4-FFF2-40B4-BE49-F238E27FC236}">
                <a16:creationId xmlns:a16="http://schemas.microsoft.com/office/drawing/2014/main" id="{F64590DD-0321-4D4B-8AA5-427640437A8F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053388" y="4267200"/>
            <a:ext cx="2962632" cy="3305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5" name="Symbol zastępczy zawartości 11">
            <a:extLst>
              <a:ext uri="{FF2B5EF4-FFF2-40B4-BE49-F238E27FC236}">
                <a16:creationId xmlns:a16="http://schemas.microsoft.com/office/drawing/2014/main" id="{22FFCFA5-6777-4CD5-88B4-99BDC6F4185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1751906" y="4267200"/>
            <a:ext cx="2962632" cy="3305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407957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37BFF8-4121-4D84-AB51-9F81C641D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1069088"/>
            <a:ext cx="6654800" cy="803441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0027F45-3D85-47DD-B958-7FFD9B6D0A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359025"/>
            <a:ext cx="6661150" cy="24829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E69ED45-6104-4BA0-9413-3D78395FF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Symbol zastępczy tekstu 21">
            <a:extLst>
              <a:ext uri="{FF2B5EF4-FFF2-40B4-BE49-F238E27FC236}">
                <a16:creationId xmlns:a16="http://schemas.microsoft.com/office/drawing/2014/main" id="{9FAB6E80-C82A-4E3B-B9A3-F0EA7A5FCB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33551" y="5528975"/>
            <a:ext cx="5384799" cy="89870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1" name="Symbol zastępczy obrazu 5">
            <a:extLst>
              <a:ext uri="{FF2B5EF4-FFF2-40B4-BE49-F238E27FC236}">
                <a16:creationId xmlns:a16="http://schemas.microsoft.com/office/drawing/2014/main" id="{42A72FC3-8269-480F-A873-E6976BF4D10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3550" y="5527675"/>
            <a:ext cx="900000" cy="9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endParaRPr lang="pl-PL" dirty="0"/>
          </a:p>
        </p:txBody>
      </p:sp>
      <p:sp>
        <p:nvSpPr>
          <p:cNvPr id="12" name="Symbol zastępczy obrazu 5">
            <a:extLst>
              <a:ext uri="{FF2B5EF4-FFF2-40B4-BE49-F238E27FC236}">
                <a16:creationId xmlns:a16="http://schemas.microsoft.com/office/drawing/2014/main" id="{4636653C-C7F0-4EC9-8D15-A308D35372B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3550" y="7113413"/>
            <a:ext cx="900000" cy="9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endParaRPr lang="pl-PL" dirty="0"/>
          </a:p>
        </p:txBody>
      </p:sp>
      <p:sp>
        <p:nvSpPr>
          <p:cNvPr id="13" name="Symbol zastępczy tekstu 21">
            <a:extLst>
              <a:ext uri="{FF2B5EF4-FFF2-40B4-BE49-F238E27FC236}">
                <a16:creationId xmlns:a16="http://schemas.microsoft.com/office/drawing/2014/main" id="{8A435859-6EEE-450B-81AC-25FFA476D7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733551" y="7113413"/>
            <a:ext cx="5384799" cy="898700"/>
          </a:xfrm>
          <a:prstGeom prst="rect">
            <a:avLst/>
          </a:prstGeom>
        </p:spPr>
        <p:txBody>
          <a:bodyPr anchor="ctr"/>
          <a:lstStyle>
            <a:lvl2pPr marL="88900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5" name="Symbol zastępczy obrazu 5">
            <a:extLst>
              <a:ext uri="{FF2B5EF4-FFF2-40B4-BE49-F238E27FC236}">
                <a16:creationId xmlns:a16="http://schemas.microsoft.com/office/drawing/2014/main" id="{DE11099D-492E-2E6F-C6DB-0EA6A896440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53388" y="0"/>
            <a:ext cx="7118349" cy="853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9769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4E07A0EF-30A3-4154-9E10-9BF6829A69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7470A43-3C8E-4B49-9225-8D5E4A52432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9400"/>
            <a:ext cx="15171738" cy="652805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3481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0B0A628-575D-424D-B941-8A0CF2A9145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5171738" cy="853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5840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3FA3D08D-A4A4-48F2-A116-3235D8B29C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2" name="Рисунок 9">
            <a:extLst>
              <a:ext uri="{FF2B5EF4-FFF2-40B4-BE49-F238E27FC236}">
                <a16:creationId xmlns:a16="http://schemas.microsoft.com/office/drawing/2014/main" id="{D9AD7DF3-42A0-46A6-8404-77E7AB465D0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528887" y="2517775"/>
            <a:ext cx="2528887" cy="252253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3" name="Рисунок 9">
            <a:extLst>
              <a:ext uri="{FF2B5EF4-FFF2-40B4-BE49-F238E27FC236}">
                <a16:creationId xmlns:a16="http://schemas.microsoft.com/office/drawing/2014/main" id="{A7E5DDDA-0E97-4AE9-BC80-FEB349C16FE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21425" y="2517775"/>
            <a:ext cx="2528887" cy="252253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4" name="Рисунок 9">
            <a:extLst>
              <a:ext uri="{FF2B5EF4-FFF2-40B4-BE49-F238E27FC236}">
                <a16:creationId xmlns:a16="http://schemas.microsoft.com/office/drawing/2014/main" id="{0E2C8FEC-C129-4397-B658-ED56A1ABCC7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113964" y="2517775"/>
            <a:ext cx="2528887" cy="252253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5" name="Symbol zastępczy tekstu 7">
            <a:extLst>
              <a:ext uri="{FF2B5EF4-FFF2-40B4-BE49-F238E27FC236}">
                <a16:creationId xmlns:a16="http://schemas.microsoft.com/office/drawing/2014/main" id="{115F3FF2-FA66-48CC-9E41-40EB26B585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28888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6" name="Symbol zastępczy tekstu 7">
            <a:extLst>
              <a:ext uri="{FF2B5EF4-FFF2-40B4-BE49-F238E27FC236}">
                <a16:creationId xmlns:a16="http://schemas.microsoft.com/office/drawing/2014/main" id="{8B481A1F-053A-4D6F-89D4-EE4F924818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21424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7" name="Symbol zastępczy tekstu 7">
            <a:extLst>
              <a:ext uri="{FF2B5EF4-FFF2-40B4-BE49-F238E27FC236}">
                <a16:creationId xmlns:a16="http://schemas.microsoft.com/office/drawing/2014/main" id="{F21CDA6B-4CB0-4BA4-A994-5BFB5FA2C9F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113960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87D2F31B-50A4-DF55-6A31-33730FBFB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1069088"/>
            <a:ext cx="14250988" cy="803441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83743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3FA3D08D-A4A4-48F2-A116-3235D8B29C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43DEB6F7-4275-4E7E-8670-980602F8202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63649" y="2517775"/>
            <a:ext cx="2528887" cy="252253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1" name="Рисунок 9">
            <a:extLst>
              <a:ext uri="{FF2B5EF4-FFF2-40B4-BE49-F238E27FC236}">
                <a16:creationId xmlns:a16="http://schemas.microsoft.com/office/drawing/2014/main" id="{D3F4CA85-F1B2-45A2-946B-3C0AAF41154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39798" y="2517775"/>
            <a:ext cx="2528887" cy="252253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8" name="Рисунок 9">
            <a:extLst>
              <a:ext uri="{FF2B5EF4-FFF2-40B4-BE49-F238E27FC236}">
                <a16:creationId xmlns:a16="http://schemas.microsoft.com/office/drawing/2014/main" id="{92255B3A-CCC9-4C1B-AFA3-6F74896EF6B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392095" y="2517775"/>
            <a:ext cx="2528887" cy="252253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9" name="Symbol zastępczy tekstu 7">
            <a:extLst>
              <a:ext uri="{FF2B5EF4-FFF2-40B4-BE49-F238E27FC236}">
                <a16:creationId xmlns:a16="http://schemas.microsoft.com/office/drawing/2014/main" id="{288E9B09-CB66-401D-89DC-DF8FEE1FFB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649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20" name="Symbol zastępczy tekstu 7">
            <a:extLst>
              <a:ext uri="{FF2B5EF4-FFF2-40B4-BE49-F238E27FC236}">
                <a16:creationId xmlns:a16="http://schemas.microsoft.com/office/drawing/2014/main" id="{61C80CEC-5679-451C-832E-B68A3A355B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39798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21" name="Symbol zastępczy tekstu 7">
            <a:extLst>
              <a:ext uri="{FF2B5EF4-FFF2-40B4-BE49-F238E27FC236}">
                <a16:creationId xmlns:a16="http://schemas.microsoft.com/office/drawing/2014/main" id="{68CF32CA-4EE2-4702-BCB5-7B2E3D825B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392095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22" name="Рисунок 9">
            <a:extLst>
              <a:ext uri="{FF2B5EF4-FFF2-40B4-BE49-F238E27FC236}">
                <a16:creationId xmlns:a16="http://schemas.microsoft.com/office/drawing/2014/main" id="{1B8ADB97-4036-415F-A023-ECFF14F0A69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015947" y="2517775"/>
            <a:ext cx="2528887" cy="252253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23" name="Symbol zastępczy tekstu 7">
            <a:extLst>
              <a:ext uri="{FF2B5EF4-FFF2-40B4-BE49-F238E27FC236}">
                <a16:creationId xmlns:a16="http://schemas.microsoft.com/office/drawing/2014/main" id="{1C4D68BB-32ED-423F-ACA5-C8016B1E070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15947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02547E4E-B5E9-81AC-B4F8-6542B6FF8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1069088"/>
            <a:ext cx="14250988" cy="803441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194254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tuł + 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B22C10-86B2-4423-B527-AC9C5ECEA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E3C9A6B-8D02-4599-9437-754201F5F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550" y="2359025"/>
            <a:ext cx="14250987" cy="56530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571D892-BC93-44C9-891B-305080B2F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C56B919-FD04-408A-9FE9-26A5B293E7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401" y="3181598"/>
            <a:ext cx="3273552" cy="299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18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EB5F9325-8504-4C53-A824-A6F4221A5E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Рисунок 9">
            <a:extLst>
              <a:ext uri="{FF2B5EF4-FFF2-40B4-BE49-F238E27FC236}">
                <a16:creationId xmlns:a16="http://schemas.microsoft.com/office/drawing/2014/main" id="{A977D172-AAF4-4D00-9999-AD02A11688C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63649" y="2517775"/>
            <a:ext cx="1800000" cy="1800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5" name="Рисунок 9">
            <a:extLst>
              <a:ext uri="{FF2B5EF4-FFF2-40B4-BE49-F238E27FC236}">
                <a16:creationId xmlns:a16="http://schemas.microsoft.com/office/drawing/2014/main" id="{0E301F79-B781-4BD7-8A93-950F2F75499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977982" y="2517775"/>
            <a:ext cx="1800000" cy="1800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6" name="Рисунок 9">
            <a:extLst>
              <a:ext uri="{FF2B5EF4-FFF2-40B4-BE49-F238E27FC236}">
                <a16:creationId xmlns:a16="http://schemas.microsoft.com/office/drawing/2014/main" id="{62AD2822-8B6F-465F-A74F-63A799E2C2E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120982" y="2517775"/>
            <a:ext cx="1800000" cy="1800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8C88F3B6-2DA4-4F29-9DC5-2AA40D2038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650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9" name="Symbol zastępczy tekstu 7">
            <a:extLst>
              <a:ext uri="{FF2B5EF4-FFF2-40B4-BE49-F238E27FC236}">
                <a16:creationId xmlns:a16="http://schemas.microsoft.com/office/drawing/2014/main" id="{D6C7B3B3-A32C-4CF1-A305-D5BA419812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77983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0" name="Symbol zastępczy tekstu 7">
            <a:extLst>
              <a:ext uri="{FF2B5EF4-FFF2-40B4-BE49-F238E27FC236}">
                <a16:creationId xmlns:a16="http://schemas.microsoft.com/office/drawing/2014/main" id="{761CCE6E-F759-43D9-AC54-70BFF154F4C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120982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1" name="Рисунок 9">
            <a:extLst>
              <a:ext uri="{FF2B5EF4-FFF2-40B4-BE49-F238E27FC236}">
                <a16:creationId xmlns:a16="http://schemas.microsoft.com/office/drawing/2014/main" id="{D83966FF-1CDD-4844-A314-9B9829E21C6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406648" y="2517775"/>
            <a:ext cx="1800000" cy="1800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2" name="Symbol zastępczy tekstu 7">
            <a:extLst>
              <a:ext uri="{FF2B5EF4-FFF2-40B4-BE49-F238E27FC236}">
                <a16:creationId xmlns:a16="http://schemas.microsoft.com/office/drawing/2014/main" id="{AD705277-BBA4-49DF-BF5C-BF652F6E051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406649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3" name="Рисунок 9">
            <a:extLst>
              <a:ext uri="{FF2B5EF4-FFF2-40B4-BE49-F238E27FC236}">
                <a16:creationId xmlns:a16="http://schemas.microsoft.com/office/drawing/2014/main" id="{E72D5881-F7E2-4B60-822F-C5486163EC1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692315" y="2517775"/>
            <a:ext cx="1800000" cy="1800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4" name="Symbol zastępczy tekstu 7">
            <a:extLst>
              <a:ext uri="{FF2B5EF4-FFF2-40B4-BE49-F238E27FC236}">
                <a16:creationId xmlns:a16="http://schemas.microsoft.com/office/drawing/2014/main" id="{11B1FABB-12A0-49DA-87B6-E3E3287C630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692316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28E8E2EC-2999-0326-5F27-E11C85FBC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1069088"/>
            <a:ext cx="14250988" cy="803441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109046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41859F1-C907-4468-9E49-03ED39748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B2682597-9D65-4020-93DF-0B9EF932CA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Symbol zastępczy tekstu 7">
            <a:extLst>
              <a:ext uri="{FF2B5EF4-FFF2-40B4-BE49-F238E27FC236}">
                <a16:creationId xmlns:a16="http://schemas.microsoft.com/office/drawing/2014/main" id="{E9013A0B-EF44-4F86-9884-F2A5EDC19A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5221" y="2727325"/>
            <a:ext cx="2945744" cy="3795714"/>
          </a:xfrm>
          <a:prstGeom prst="rect">
            <a:avLst/>
          </a:prstGeom>
          <a:solidFill>
            <a:schemeClr val="tx2"/>
          </a:solidFill>
        </p:spPr>
        <p:txBody>
          <a:bodyPr lIns="180000" tIns="1800000" rIns="180000" bIns="18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261938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5" name="Symbol zastępczy tekstu 7">
            <a:extLst>
              <a:ext uri="{FF2B5EF4-FFF2-40B4-BE49-F238E27FC236}">
                <a16:creationId xmlns:a16="http://schemas.microsoft.com/office/drawing/2014/main" id="{1DB29745-1DAA-4DEC-A821-9DE2F2273D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31370" y="2727325"/>
            <a:ext cx="2945744" cy="3795714"/>
          </a:xfrm>
          <a:prstGeom prst="rect">
            <a:avLst/>
          </a:prstGeom>
          <a:solidFill>
            <a:schemeClr val="accent3"/>
          </a:solidFill>
        </p:spPr>
        <p:txBody>
          <a:bodyPr lIns="180000" tIns="1800000" rIns="180000" bIns="18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261938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6" name="Symbol zastępczy tekstu 7">
            <a:extLst>
              <a:ext uri="{FF2B5EF4-FFF2-40B4-BE49-F238E27FC236}">
                <a16:creationId xmlns:a16="http://schemas.microsoft.com/office/drawing/2014/main" id="{6C66B92B-772C-4C47-A4F1-52A9C7B311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183667" y="2727325"/>
            <a:ext cx="2945744" cy="3795714"/>
          </a:xfrm>
          <a:prstGeom prst="rect">
            <a:avLst/>
          </a:prstGeom>
          <a:solidFill>
            <a:schemeClr val="tx2"/>
          </a:solidFill>
        </p:spPr>
        <p:txBody>
          <a:bodyPr lIns="180000" tIns="1800000" rIns="180000" bIns="18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7" name="Symbol zastępczy tekstu 7">
            <a:extLst>
              <a:ext uri="{FF2B5EF4-FFF2-40B4-BE49-F238E27FC236}">
                <a16:creationId xmlns:a16="http://schemas.microsoft.com/office/drawing/2014/main" id="{BA7DE45F-94E4-46C5-9F75-FB3DCB5A33F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07519" y="2727325"/>
            <a:ext cx="2945744" cy="3795714"/>
          </a:xfrm>
          <a:prstGeom prst="rect">
            <a:avLst/>
          </a:prstGeom>
          <a:solidFill>
            <a:schemeClr val="tx2"/>
          </a:solidFill>
        </p:spPr>
        <p:txBody>
          <a:bodyPr lIns="180000" tIns="1800000" rIns="180000" bIns="18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306C7A2A-275A-42DB-A6DA-DB9F7F515C4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931998" y="3098572"/>
            <a:ext cx="1196975" cy="11098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pl-PL"/>
          </a:p>
        </p:txBody>
      </p:sp>
      <p:sp>
        <p:nvSpPr>
          <p:cNvPr id="10" name="Symbol zastępczy obrazu 8">
            <a:extLst>
              <a:ext uri="{FF2B5EF4-FFF2-40B4-BE49-F238E27FC236}">
                <a16:creationId xmlns:a16="http://schemas.microsoft.com/office/drawing/2014/main" id="{87D7C5E0-8DA9-4157-B049-5F5BF67A122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305754" y="3098572"/>
            <a:ext cx="1196975" cy="11098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pl-PL" dirty="0"/>
          </a:p>
        </p:txBody>
      </p:sp>
      <p:sp>
        <p:nvSpPr>
          <p:cNvPr id="13" name="Symbol zastępczy obrazu 8">
            <a:extLst>
              <a:ext uri="{FF2B5EF4-FFF2-40B4-BE49-F238E27FC236}">
                <a16:creationId xmlns:a16="http://schemas.microsoft.com/office/drawing/2014/main" id="{37FB0B87-3E82-44D7-ABB2-09BFD534AF6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681903" y="3098572"/>
            <a:ext cx="1196975" cy="11098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pl-PL" dirty="0"/>
          </a:p>
        </p:txBody>
      </p:sp>
      <p:sp>
        <p:nvSpPr>
          <p:cNvPr id="14" name="Symbol zastępczy obrazu 8">
            <a:extLst>
              <a:ext uri="{FF2B5EF4-FFF2-40B4-BE49-F238E27FC236}">
                <a16:creationId xmlns:a16="http://schemas.microsoft.com/office/drawing/2014/main" id="{EF289C24-F083-42AC-A84D-644C4388C08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2042765" y="3098572"/>
            <a:ext cx="1196975" cy="11098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pl-PL" dirty="0"/>
          </a:p>
        </p:txBody>
      </p:sp>
      <p:sp>
        <p:nvSpPr>
          <p:cNvPr id="15" name="Symbol zastępczy tekstu 16">
            <a:extLst>
              <a:ext uri="{FF2B5EF4-FFF2-40B4-BE49-F238E27FC236}">
                <a16:creationId xmlns:a16="http://schemas.microsoft.com/office/drawing/2014/main" id="{52B7A731-C9E0-4CCD-8CC1-E11AFAC2579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6888" y="6894286"/>
            <a:ext cx="14217650" cy="66221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  <a:lvl2pPr marL="261938" indent="0">
              <a:buNone/>
              <a:defRPr sz="1100">
                <a:solidFill>
                  <a:schemeClr val="bg2">
                    <a:lumMod val="75000"/>
                  </a:schemeClr>
                </a:solidFill>
              </a:defRPr>
            </a:lvl2pPr>
            <a:lvl3pPr>
              <a:defRPr sz="1100">
                <a:solidFill>
                  <a:schemeClr val="bg2">
                    <a:lumMod val="75000"/>
                  </a:schemeClr>
                </a:solidFill>
              </a:defRPr>
            </a:lvl3pPr>
            <a:lvl4pPr>
              <a:defRPr sz="1100">
                <a:solidFill>
                  <a:schemeClr val="bg2">
                    <a:lumMod val="75000"/>
                  </a:schemeClr>
                </a:solidFill>
              </a:defRPr>
            </a:lvl4pPr>
            <a:lvl5pPr>
              <a:defRPr sz="1100"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46543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4185DA-0F29-480B-A83E-60402F122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7E98D308-C317-4A4C-895E-868ABC384E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Symbol zastępczy tekstu 7">
            <a:extLst>
              <a:ext uri="{FF2B5EF4-FFF2-40B4-BE49-F238E27FC236}">
                <a16:creationId xmlns:a16="http://schemas.microsoft.com/office/drawing/2014/main" id="{655720DE-7858-48E4-ACED-AE29E070D5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5221" y="2727325"/>
            <a:ext cx="4207342" cy="21097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/>
            </a:lvl1pPr>
            <a:lvl2pPr marL="261938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5" name="Symbol zastępczy obrazu 8">
            <a:extLst>
              <a:ext uri="{FF2B5EF4-FFF2-40B4-BE49-F238E27FC236}">
                <a16:creationId xmlns:a16="http://schemas.microsoft.com/office/drawing/2014/main" id="{B14F04B9-AEB8-4C42-9C8A-5341804EB05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263649" y="3140100"/>
            <a:ext cx="1263651" cy="12636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pl-PL" dirty="0"/>
          </a:p>
        </p:txBody>
      </p:sp>
      <p:sp>
        <p:nvSpPr>
          <p:cNvPr id="6" name="Symbol zastępczy tekstu 7">
            <a:extLst>
              <a:ext uri="{FF2B5EF4-FFF2-40B4-BE49-F238E27FC236}">
                <a16:creationId xmlns:a16="http://schemas.microsoft.com/office/drawing/2014/main" id="{0F894A39-FC4A-4E03-9124-2622C181458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55221" y="5248275"/>
            <a:ext cx="4207342" cy="2109788"/>
          </a:xfrm>
          <a:prstGeom prst="rect">
            <a:avLst/>
          </a:prstGeom>
          <a:solidFill>
            <a:schemeClr val="accent5"/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1938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7" name="Symbol zastępczy obrazu 8">
            <a:extLst>
              <a:ext uri="{FF2B5EF4-FFF2-40B4-BE49-F238E27FC236}">
                <a16:creationId xmlns:a16="http://schemas.microsoft.com/office/drawing/2014/main" id="{95876273-7942-4B36-A7F5-588F89572E1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63649" y="5661050"/>
            <a:ext cx="1263651" cy="12636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pl-PL" dirty="0"/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D63EEEE7-360A-41E5-A910-EA94AC374BB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690954" y="2727325"/>
            <a:ext cx="4207342" cy="2109788"/>
          </a:xfrm>
          <a:prstGeom prst="rect">
            <a:avLst/>
          </a:prstGeom>
          <a:solidFill>
            <a:schemeClr val="accent3"/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1938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18D96B53-586F-483E-B419-FC1A1E540D6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899382" y="3140100"/>
            <a:ext cx="1263651" cy="12636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pl-PL" dirty="0"/>
          </a:p>
        </p:txBody>
      </p:sp>
      <p:sp>
        <p:nvSpPr>
          <p:cNvPr id="10" name="Symbol zastępczy tekstu 7">
            <a:extLst>
              <a:ext uri="{FF2B5EF4-FFF2-40B4-BE49-F238E27FC236}">
                <a16:creationId xmlns:a16="http://schemas.microsoft.com/office/drawing/2014/main" id="{F2089535-B61B-4BD2-AF9B-75B7F8A0279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690954" y="5248275"/>
            <a:ext cx="4207342" cy="21097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/>
            </a:lvl1pPr>
            <a:lvl2pPr marL="261938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1" name="Symbol zastępczy obrazu 8">
            <a:extLst>
              <a:ext uri="{FF2B5EF4-FFF2-40B4-BE49-F238E27FC236}">
                <a16:creationId xmlns:a16="http://schemas.microsoft.com/office/drawing/2014/main" id="{594D2B2E-F2D4-4691-B6FC-99DCB8F5BF9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899382" y="5661050"/>
            <a:ext cx="1263651" cy="12636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pl-PL" dirty="0"/>
          </a:p>
        </p:txBody>
      </p:sp>
      <p:sp>
        <p:nvSpPr>
          <p:cNvPr id="16" name="Symbol zastępczy tekstu 7">
            <a:extLst>
              <a:ext uri="{FF2B5EF4-FFF2-40B4-BE49-F238E27FC236}">
                <a16:creationId xmlns:a16="http://schemas.microsoft.com/office/drawing/2014/main" id="{8CE462B4-A915-4ADB-9CDA-C6F39D5967F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0332804" y="2727325"/>
            <a:ext cx="4207342" cy="21097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/>
            </a:lvl1pPr>
            <a:lvl2pPr marL="261938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7" name="Symbol zastępczy obrazu 8">
            <a:extLst>
              <a:ext uri="{FF2B5EF4-FFF2-40B4-BE49-F238E27FC236}">
                <a16:creationId xmlns:a16="http://schemas.microsoft.com/office/drawing/2014/main" id="{90A4BD5F-83DE-4BE3-9711-F69A2125D68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541232" y="3140100"/>
            <a:ext cx="1263651" cy="12636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pl-PL" dirty="0"/>
          </a:p>
        </p:txBody>
      </p:sp>
      <p:sp>
        <p:nvSpPr>
          <p:cNvPr id="18" name="Symbol zastępczy tekstu 7">
            <a:extLst>
              <a:ext uri="{FF2B5EF4-FFF2-40B4-BE49-F238E27FC236}">
                <a16:creationId xmlns:a16="http://schemas.microsoft.com/office/drawing/2014/main" id="{4316B9E4-E6F8-4953-8DCB-86BCD5AC596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0332804" y="5248275"/>
            <a:ext cx="4207342" cy="2109788"/>
          </a:xfrm>
          <a:prstGeom prst="rect">
            <a:avLst/>
          </a:prstGeom>
          <a:solidFill>
            <a:schemeClr val="accent6"/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1938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9" name="Symbol zastępczy obrazu 8">
            <a:extLst>
              <a:ext uri="{FF2B5EF4-FFF2-40B4-BE49-F238E27FC236}">
                <a16:creationId xmlns:a16="http://schemas.microsoft.com/office/drawing/2014/main" id="{4533EBF1-0001-4BD3-BFFE-90179235A42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0541232" y="5661050"/>
            <a:ext cx="1263651" cy="12636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9690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F8020A0-5058-4D33-BA55-0CCFC2DA7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076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 bez tł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F8020A0-5058-4D33-BA55-0CCFC2DA7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id="{057527B6-7074-37B4-1F39-AFC1548DEE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520034"/>
            <a:ext cx="2119576" cy="66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8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ymbol zastępczy obrazu 5">
            <a:extLst>
              <a:ext uri="{FF2B5EF4-FFF2-40B4-BE49-F238E27FC236}">
                <a16:creationId xmlns:a16="http://schemas.microsoft.com/office/drawing/2014/main" id="{D7EC695C-96B0-9395-892F-D10FE5AC32E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53388" y="0"/>
            <a:ext cx="7118349" cy="426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14" name="Symbol zastępczy obrazu 5">
            <a:extLst>
              <a:ext uri="{FF2B5EF4-FFF2-40B4-BE49-F238E27FC236}">
                <a16:creationId xmlns:a16="http://schemas.microsoft.com/office/drawing/2014/main" id="{F68DF10F-5C76-856A-9850-28FE213C473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53388" y="4267200"/>
            <a:ext cx="7118349" cy="426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D2D8487-17F6-3AB6-5F1D-E0E95702D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743" y="1746250"/>
            <a:ext cx="6031608" cy="3781425"/>
          </a:xfrm>
        </p:spPr>
        <p:txBody>
          <a:bodyPr anchor="ctr"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D0982C6B-9D0D-8F23-B5E8-329A3C2B53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6845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owy z key visua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2D8487-17F6-3AB6-5F1D-E0E95702D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743" y="1746250"/>
            <a:ext cx="6031608" cy="3781425"/>
          </a:xfrm>
        </p:spPr>
        <p:txBody>
          <a:bodyPr anchor="ctr"/>
          <a:lstStyle/>
          <a:p>
            <a:r>
              <a:rPr lang="pl-PL" dirty="0"/>
              <a:t>Kliknij, aby edytować styl</a:t>
            </a:r>
          </a:p>
        </p:txBody>
      </p:sp>
      <p:pic>
        <p:nvPicPr>
          <p:cNvPr id="4" name="Obraz 13">
            <a:extLst>
              <a:ext uri="{FF2B5EF4-FFF2-40B4-BE49-F238E27FC236}">
                <a16:creationId xmlns:a16="http://schemas.microsoft.com/office/drawing/2014/main" id="{3EB60948-2AA1-44B0-3DFD-FE87E1C95E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155" b="1155"/>
          <a:stretch>
            <a:fillRect/>
          </a:stretch>
        </p:blipFill>
        <p:spPr>
          <a:xfrm>
            <a:off x="8053388" y="0"/>
            <a:ext cx="7118350" cy="4267200"/>
          </a:xfrm>
          <a:prstGeom prst="rect">
            <a:avLst/>
          </a:prstGeom>
        </p:spPr>
      </p:pic>
      <p:pic>
        <p:nvPicPr>
          <p:cNvPr id="5" name="Obraz 13">
            <a:extLst>
              <a:ext uri="{FF2B5EF4-FFF2-40B4-BE49-F238E27FC236}">
                <a16:creationId xmlns:a16="http://schemas.microsoft.com/office/drawing/2014/main" id="{34BBF2BB-1383-FF1A-DDA4-D2B77B0AC5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155" b="1155"/>
          <a:stretch>
            <a:fillRect/>
          </a:stretch>
        </p:blipFill>
        <p:spPr>
          <a:xfrm>
            <a:off x="8053388" y="4267200"/>
            <a:ext cx="711835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13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+ 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B22C10-86B2-4423-B527-AC9C5ECEA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E3C9A6B-8D02-4599-9437-754201F5F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550" y="2359025"/>
            <a:ext cx="14250987" cy="56530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571D892-BC93-44C9-891B-305080B2F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447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+ 2x 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37BFF8-4121-4D84-AB51-9F81C641D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0027F45-3D85-47DD-B958-7FFD9B6D0A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359025"/>
            <a:ext cx="6661150" cy="24829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677BBEC-4D57-493B-A4CC-3EFAE7DAB5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53390" y="2359025"/>
            <a:ext cx="6654798" cy="56530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E69ED45-6104-4BA0-9413-3D78395FF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Symbol zastępczy tekstu 21">
            <a:extLst>
              <a:ext uri="{FF2B5EF4-FFF2-40B4-BE49-F238E27FC236}">
                <a16:creationId xmlns:a16="http://schemas.microsoft.com/office/drawing/2014/main" id="{9FAB6E80-C82A-4E3B-B9A3-F0EA7A5FCB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33551" y="5528975"/>
            <a:ext cx="5384799" cy="89870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1" name="Symbol zastępczy obrazu 5">
            <a:extLst>
              <a:ext uri="{FF2B5EF4-FFF2-40B4-BE49-F238E27FC236}">
                <a16:creationId xmlns:a16="http://schemas.microsoft.com/office/drawing/2014/main" id="{42A72FC3-8269-480F-A873-E6976BF4D10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3550" y="5527675"/>
            <a:ext cx="900000" cy="9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endParaRPr lang="pl-PL" dirty="0"/>
          </a:p>
        </p:txBody>
      </p:sp>
      <p:sp>
        <p:nvSpPr>
          <p:cNvPr id="12" name="Symbol zastępczy obrazu 5">
            <a:extLst>
              <a:ext uri="{FF2B5EF4-FFF2-40B4-BE49-F238E27FC236}">
                <a16:creationId xmlns:a16="http://schemas.microsoft.com/office/drawing/2014/main" id="{4636653C-C7F0-4EC9-8D15-A308D35372B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3550" y="7113413"/>
            <a:ext cx="900000" cy="9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endParaRPr lang="pl-PL" dirty="0"/>
          </a:p>
        </p:txBody>
      </p:sp>
      <p:sp>
        <p:nvSpPr>
          <p:cNvPr id="13" name="Symbol zastępczy tekstu 21">
            <a:extLst>
              <a:ext uri="{FF2B5EF4-FFF2-40B4-BE49-F238E27FC236}">
                <a16:creationId xmlns:a16="http://schemas.microsoft.com/office/drawing/2014/main" id="{8A435859-6EEE-450B-81AC-25FFA476D7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733551" y="7113413"/>
            <a:ext cx="5384799" cy="898700"/>
          </a:xfrm>
          <a:prstGeom prst="rect">
            <a:avLst/>
          </a:prstGeom>
        </p:spPr>
        <p:txBody>
          <a:bodyPr anchor="ctr"/>
          <a:lstStyle>
            <a:lvl2pPr marL="88900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87753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+ 2x t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2286221-03EF-41AB-A82B-D367B52925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3550" y="2359025"/>
            <a:ext cx="6654800" cy="6359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9B1868D-76A7-4B0F-BF48-8A5D24DF5D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053389" y="2359026"/>
            <a:ext cx="6654799" cy="6359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FFBABE5C-8CD2-49B1-9BB2-A8D1BD19C1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053389" y="3377310"/>
            <a:ext cx="6654798" cy="46348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E5871BC5-1AD0-4D2C-821C-5AE9FC49D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Symbol zastępczy tekstu 21">
            <a:extLst>
              <a:ext uri="{FF2B5EF4-FFF2-40B4-BE49-F238E27FC236}">
                <a16:creationId xmlns:a16="http://schemas.microsoft.com/office/drawing/2014/main" id="{D2732CD3-80D5-4C00-8455-E668798F3D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33551" y="5245361"/>
            <a:ext cx="5384799" cy="89870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1" name="Symbol zastępczy obrazu 5">
            <a:extLst>
              <a:ext uri="{FF2B5EF4-FFF2-40B4-BE49-F238E27FC236}">
                <a16:creationId xmlns:a16="http://schemas.microsoft.com/office/drawing/2014/main" id="{9373C917-61C2-42DE-898B-45A4C1140F2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3550" y="5244061"/>
            <a:ext cx="900000" cy="9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2" name="Symbol zastępczy obrazu 5">
            <a:extLst>
              <a:ext uri="{FF2B5EF4-FFF2-40B4-BE49-F238E27FC236}">
                <a16:creationId xmlns:a16="http://schemas.microsoft.com/office/drawing/2014/main" id="{2B1FA46F-B9C0-4C06-8298-DA12AA4C526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63550" y="7113413"/>
            <a:ext cx="900000" cy="9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3" name="Symbol zastępczy tekstu 21">
            <a:extLst>
              <a:ext uri="{FF2B5EF4-FFF2-40B4-BE49-F238E27FC236}">
                <a16:creationId xmlns:a16="http://schemas.microsoft.com/office/drawing/2014/main" id="{712CA4DB-1A8F-4C18-8ED3-416246680A5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733551" y="7113413"/>
            <a:ext cx="5384799" cy="898700"/>
          </a:xfrm>
          <a:prstGeom prst="rect">
            <a:avLst/>
          </a:prstGeom>
        </p:spPr>
        <p:txBody>
          <a:bodyPr anchor="ctr"/>
          <a:lstStyle>
            <a:lvl2pPr marL="88900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4" name="Symbol zastępczy tekstu 21">
            <a:extLst>
              <a:ext uri="{FF2B5EF4-FFF2-40B4-BE49-F238E27FC236}">
                <a16:creationId xmlns:a16="http://schemas.microsoft.com/office/drawing/2014/main" id="{C75A049A-6878-401F-A3FD-347875B7BD7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733551" y="3378610"/>
            <a:ext cx="5384799" cy="89870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5" name="Symbol zastępczy obrazu 5">
            <a:extLst>
              <a:ext uri="{FF2B5EF4-FFF2-40B4-BE49-F238E27FC236}">
                <a16:creationId xmlns:a16="http://schemas.microsoft.com/office/drawing/2014/main" id="{51F6E051-6366-486F-847B-28C2C6285FD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63550" y="3377310"/>
            <a:ext cx="900000" cy="9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5F5F367A-B76F-BBC8-589F-AA6628C4A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1069088"/>
            <a:ext cx="14250988" cy="803441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119667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+ 2x 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37BFF8-4121-4D84-AB51-9F81C641D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0027F45-3D85-47DD-B958-7FFD9B6D0A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359025"/>
            <a:ext cx="6661150" cy="24829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677BBEC-4D57-493B-A4CC-3EFAE7DAB5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53390" y="2359025"/>
            <a:ext cx="6654798" cy="56530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E69ED45-6104-4BA0-9413-3D78395FF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Symbol zastępczy tekstu 21">
            <a:extLst>
              <a:ext uri="{FF2B5EF4-FFF2-40B4-BE49-F238E27FC236}">
                <a16:creationId xmlns:a16="http://schemas.microsoft.com/office/drawing/2014/main" id="{9FAB6E80-C82A-4E3B-B9A3-F0EA7A5FCB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33551" y="5528975"/>
            <a:ext cx="5384799" cy="89870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obrazu 5">
            <a:extLst>
              <a:ext uri="{FF2B5EF4-FFF2-40B4-BE49-F238E27FC236}">
                <a16:creationId xmlns:a16="http://schemas.microsoft.com/office/drawing/2014/main" id="{42A72FC3-8269-480F-A873-E6976BF4D10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3550" y="5527675"/>
            <a:ext cx="900000" cy="9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2" name="Symbol zastępczy obrazu 5">
            <a:extLst>
              <a:ext uri="{FF2B5EF4-FFF2-40B4-BE49-F238E27FC236}">
                <a16:creationId xmlns:a16="http://schemas.microsoft.com/office/drawing/2014/main" id="{4636653C-C7F0-4EC9-8D15-A308D35372B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3550" y="7113413"/>
            <a:ext cx="900000" cy="9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3" name="Symbol zastępczy tekstu 21">
            <a:extLst>
              <a:ext uri="{FF2B5EF4-FFF2-40B4-BE49-F238E27FC236}">
                <a16:creationId xmlns:a16="http://schemas.microsoft.com/office/drawing/2014/main" id="{8A435859-6EEE-450B-81AC-25FFA476D7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733551" y="7113413"/>
            <a:ext cx="5384799" cy="898700"/>
          </a:xfrm>
          <a:prstGeom prst="rect">
            <a:avLst/>
          </a:prstGeom>
        </p:spPr>
        <p:txBody>
          <a:bodyPr anchor="ctr"/>
          <a:lstStyle>
            <a:lvl2pPr marL="88900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4443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72A5E1-42D5-4E19-8C4C-B91DDFDD3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946" y="1747741"/>
            <a:ext cx="10129846" cy="2517967"/>
          </a:xfrm>
        </p:spPr>
        <p:txBody>
          <a:bodyPr anchor="ctr"/>
          <a:lstStyle>
            <a:lvl1pPr>
              <a:defRPr sz="8000"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F56893F5-CC0E-4727-9390-F38A17F868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cxnSp>
        <p:nvCxnSpPr>
          <p:cNvPr id="4" name="Прямая соединительная линия 8">
            <a:extLst>
              <a:ext uri="{FF2B5EF4-FFF2-40B4-BE49-F238E27FC236}">
                <a16:creationId xmlns:a16="http://schemas.microsoft.com/office/drawing/2014/main" id="{312C0D05-849A-4BA2-8978-92A51339DF78}"/>
              </a:ext>
            </a:extLst>
          </p:cNvPr>
          <p:cNvCxnSpPr>
            <a:cxnSpLocks/>
          </p:cNvCxnSpPr>
          <p:nvPr userDrawn="1"/>
        </p:nvCxnSpPr>
        <p:spPr>
          <a:xfrm>
            <a:off x="2520946" y="4496476"/>
            <a:ext cx="127635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F3B79C96-726E-4321-8EEE-06DB7E923CE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61856" y="4265708"/>
            <a:ext cx="7588935" cy="25319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8647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0BC83B5-D725-4489-9732-02A44CDD9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F29A9524-BD38-4AA9-994C-782AEE1148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Symbol zastępczy zawartości 9">
            <a:extLst>
              <a:ext uri="{FF2B5EF4-FFF2-40B4-BE49-F238E27FC236}">
                <a16:creationId xmlns:a16="http://schemas.microsoft.com/office/drawing/2014/main" id="{966D1AC0-7AE2-4958-8322-FF51DBA49F1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63551" y="2368550"/>
            <a:ext cx="14238554" cy="1393566"/>
          </a:xfrm>
          <a:prstGeom prst="rect">
            <a:avLst/>
          </a:prstGeom>
        </p:spPr>
        <p:txBody>
          <a:bodyPr/>
          <a:lstStyle>
            <a:lvl2pPr marL="88900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2" name="Symbol zastępczy zawartości 11">
            <a:extLst>
              <a:ext uri="{FF2B5EF4-FFF2-40B4-BE49-F238E27FC236}">
                <a16:creationId xmlns:a16="http://schemas.microsoft.com/office/drawing/2014/main" id="{70EE0921-C623-4A8A-ACEB-1479DD0D1EB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63550" y="4267200"/>
            <a:ext cx="2962632" cy="3305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3" name="Symbol zastępczy zawartości 11">
            <a:extLst>
              <a:ext uri="{FF2B5EF4-FFF2-40B4-BE49-F238E27FC236}">
                <a16:creationId xmlns:a16="http://schemas.microsoft.com/office/drawing/2014/main" id="{E2B91758-D3D7-4033-9168-402478A2D35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149636" y="4267200"/>
            <a:ext cx="2962632" cy="3305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4" name="Symbol zastępczy zawartości 11">
            <a:extLst>
              <a:ext uri="{FF2B5EF4-FFF2-40B4-BE49-F238E27FC236}">
                <a16:creationId xmlns:a16="http://schemas.microsoft.com/office/drawing/2014/main" id="{F64590DD-0321-4D4B-8AA5-427640437A8F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053388" y="4267200"/>
            <a:ext cx="2962632" cy="3305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5" name="Symbol zastępczy zawartości 11">
            <a:extLst>
              <a:ext uri="{FF2B5EF4-FFF2-40B4-BE49-F238E27FC236}">
                <a16:creationId xmlns:a16="http://schemas.microsoft.com/office/drawing/2014/main" id="{22FFCFA5-6777-4CD5-88B4-99BDC6F4185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1751906" y="4267200"/>
            <a:ext cx="2962632" cy="3305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2890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37BFF8-4121-4D84-AB51-9F81C641D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1069088"/>
            <a:ext cx="6654800" cy="803441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0027F45-3D85-47DD-B958-7FFD9B6D0A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359025"/>
            <a:ext cx="6661150" cy="24829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E69ED45-6104-4BA0-9413-3D78395FF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Symbol zastępczy tekstu 21">
            <a:extLst>
              <a:ext uri="{FF2B5EF4-FFF2-40B4-BE49-F238E27FC236}">
                <a16:creationId xmlns:a16="http://schemas.microsoft.com/office/drawing/2014/main" id="{9FAB6E80-C82A-4E3B-B9A3-F0EA7A5FCB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33551" y="5528975"/>
            <a:ext cx="5384799" cy="89870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1" name="Symbol zastępczy obrazu 5">
            <a:extLst>
              <a:ext uri="{FF2B5EF4-FFF2-40B4-BE49-F238E27FC236}">
                <a16:creationId xmlns:a16="http://schemas.microsoft.com/office/drawing/2014/main" id="{42A72FC3-8269-480F-A873-E6976BF4D10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3550" y="5527675"/>
            <a:ext cx="900000" cy="9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endParaRPr lang="pl-PL" dirty="0"/>
          </a:p>
        </p:txBody>
      </p:sp>
      <p:sp>
        <p:nvSpPr>
          <p:cNvPr id="12" name="Symbol zastępczy obrazu 5">
            <a:extLst>
              <a:ext uri="{FF2B5EF4-FFF2-40B4-BE49-F238E27FC236}">
                <a16:creationId xmlns:a16="http://schemas.microsoft.com/office/drawing/2014/main" id="{4636653C-C7F0-4EC9-8D15-A308D35372B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3550" y="7113413"/>
            <a:ext cx="900000" cy="9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endParaRPr lang="pl-PL" dirty="0"/>
          </a:p>
        </p:txBody>
      </p:sp>
      <p:sp>
        <p:nvSpPr>
          <p:cNvPr id="13" name="Symbol zastępczy tekstu 21">
            <a:extLst>
              <a:ext uri="{FF2B5EF4-FFF2-40B4-BE49-F238E27FC236}">
                <a16:creationId xmlns:a16="http://schemas.microsoft.com/office/drawing/2014/main" id="{8A435859-6EEE-450B-81AC-25FFA476D7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733551" y="7113413"/>
            <a:ext cx="5384799" cy="898700"/>
          </a:xfrm>
          <a:prstGeom prst="rect">
            <a:avLst/>
          </a:prstGeom>
        </p:spPr>
        <p:txBody>
          <a:bodyPr anchor="ctr"/>
          <a:lstStyle>
            <a:lvl2pPr marL="88900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5" name="Symbol zastępczy obrazu 5">
            <a:extLst>
              <a:ext uri="{FF2B5EF4-FFF2-40B4-BE49-F238E27FC236}">
                <a16:creationId xmlns:a16="http://schemas.microsoft.com/office/drawing/2014/main" id="{DE11099D-492E-2E6F-C6DB-0EA6A896440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53388" y="0"/>
            <a:ext cx="7118349" cy="853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7899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4E07A0EF-30A3-4154-9E10-9BF6829A69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7470A43-3C8E-4B49-9225-8D5E4A52432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9400"/>
            <a:ext cx="15171738" cy="652805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7207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0B0A628-575D-424D-B941-8A0CF2A9145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5171738" cy="853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0766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3FA3D08D-A4A4-48F2-A116-3235D8B29C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2" name="Рисунок 9">
            <a:extLst>
              <a:ext uri="{FF2B5EF4-FFF2-40B4-BE49-F238E27FC236}">
                <a16:creationId xmlns:a16="http://schemas.microsoft.com/office/drawing/2014/main" id="{D9AD7DF3-42A0-46A6-8404-77E7AB465D0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528887" y="2517775"/>
            <a:ext cx="2528887" cy="252253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3" name="Рисунок 9">
            <a:extLst>
              <a:ext uri="{FF2B5EF4-FFF2-40B4-BE49-F238E27FC236}">
                <a16:creationId xmlns:a16="http://schemas.microsoft.com/office/drawing/2014/main" id="{A7E5DDDA-0E97-4AE9-BC80-FEB349C16FE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21425" y="2517775"/>
            <a:ext cx="2528887" cy="252253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4" name="Рисунок 9">
            <a:extLst>
              <a:ext uri="{FF2B5EF4-FFF2-40B4-BE49-F238E27FC236}">
                <a16:creationId xmlns:a16="http://schemas.microsoft.com/office/drawing/2014/main" id="{0E2C8FEC-C129-4397-B658-ED56A1ABCC7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113964" y="2517775"/>
            <a:ext cx="2528887" cy="252253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5" name="Symbol zastępczy tekstu 7">
            <a:extLst>
              <a:ext uri="{FF2B5EF4-FFF2-40B4-BE49-F238E27FC236}">
                <a16:creationId xmlns:a16="http://schemas.microsoft.com/office/drawing/2014/main" id="{115F3FF2-FA66-48CC-9E41-40EB26B585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28888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6" name="Symbol zastępczy tekstu 7">
            <a:extLst>
              <a:ext uri="{FF2B5EF4-FFF2-40B4-BE49-F238E27FC236}">
                <a16:creationId xmlns:a16="http://schemas.microsoft.com/office/drawing/2014/main" id="{8B481A1F-053A-4D6F-89D4-EE4F924818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21424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7" name="Symbol zastępczy tekstu 7">
            <a:extLst>
              <a:ext uri="{FF2B5EF4-FFF2-40B4-BE49-F238E27FC236}">
                <a16:creationId xmlns:a16="http://schemas.microsoft.com/office/drawing/2014/main" id="{F21CDA6B-4CB0-4BA4-A994-5BFB5FA2C9F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113960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87D2F31B-50A4-DF55-6A31-33730FBFB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1069088"/>
            <a:ext cx="14250988" cy="803441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126447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3FA3D08D-A4A4-48F2-A116-3235D8B29C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43DEB6F7-4275-4E7E-8670-980602F8202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63649" y="2517775"/>
            <a:ext cx="2528887" cy="252253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1" name="Рисунок 9">
            <a:extLst>
              <a:ext uri="{FF2B5EF4-FFF2-40B4-BE49-F238E27FC236}">
                <a16:creationId xmlns:a16="http://schemas.microsoft.com/office/drawing/2014/main" id="{D3F4CA85-F1B2-45A2-946B-3C0AAF41154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39798" y="2517775"/>
            <a:ext cx="2528887" cy="252253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8" name="Рисунок 9">
            <a:extLst>
              <a:ext uri="{FF2B5EF4-FFF2-40B4-BE49-F238E27FC236}">
                <a16:creationId xmlns:a16="http://schemas.microsoft.com/office/drawing/2014/main" id="{92255B3A-CCC9-4C1B-AFA3-6F74896EF6B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392095" y="2517775"/>
            <a:ext cx="2528887" cy="252253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9" name="Symbol zastępczy tekstu 7">
            <a:extLst>
              <a:ext uri="{FF2B5EF4-FFF2-40B4-BE49-F238E27FC236}">
                <a16:creationId xmlns:a16="http://schemas.microsoft.com/office/drawing/2014/main" id="{288E9B09-CB66-401D-89DC-DF8FEE1FFB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649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20" name="Symbol zastępczy tekstu 7">
            <a:extLst>
              <a:ext uri="{FF2B5EF4-FFF2-40B4-BE49-F238E27FC236}">
                <a16:creationId xmlns:a16="http://schemas.microsoft.com/office/drawing/2014/main" id="{61C80CEC-5679-451C-832E-B68A3A355B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39798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21" name="Symbol zastępczy tekstu 7">
            <a:extLst>
              <a:ext uri="{FF2B5EF4-FFF2-40B4-BE49-F238E27FC236}">
                <a16:creationId xmlns:a16="http://schemas.microsoft.com/office/drawing/2014/main" id="{68CF32CA-4EE2-4702-BCB5-7B2E3D825B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392095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22" name="Рисунок 9">
            <a:extLst>
              <a:ext uri="{FF2B5EF4-FFF2-40B4-BE49-F238E27FC236}">
                <a16:creationId xmlns:a16="http://schemas.microsoft.com/office/drawing/2014/main" id="{1B8ADB97-4036-415F-A023-ECFF14F0A69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015947" y="2517775"/>
            <a:ext cx="2528887" cy="252253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23" name="Symbol zastępczy tekstu 7">
            <a:extLst>
              <a:ext uri="{FF2B5EF4-FFF2-40B4-BE49-F238E27FC236}">
                <a16:creationId xmlns:a16="http://schemas.microsoft.com/office/drawing/2014/main" id="{1C4D68BB-32ED-423F-ACA5-C8016B1E070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15947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02547E4E-B5E9-81AC-B4F8-6542B6FF8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1069088"/>
            <a:ext cx="14250988" cy="803441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407875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EB5F9325-8504-4C53-A824-A6F4221A5E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Рисунок 9">
            <a:extLst>
              <a:ext uri="{FF2B5EF4-FFF2-40B4-BE49-F238E27FC236}">
                <a16:creationId xmlns:a16="http://schemas.microsoft.com/office/drawing/2014/main" id="{A977D172-AAF4-4D00-9999-AD02A11688C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63649" y="2517775"/>
            <a:ext cx="1800000" cy="1800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5" name="Рисунок 9">
            <a:extLst>
              <a:ext uri="{FF2B5EF4-FFF2-40B4-BE49-F238E27FC236}">
                <a16:creationId xmlns:a16="http://schemas.microsoft.com/office/drawing/2014/main" id="{0E301F79-B781-4BD7-8A93-950F2F75499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977982" y="2517775"/>
            <a:ext cx="1800000" cy="1800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6" name="Рисунок 9">
            <a:extLst>
              <a:ext uri="{FF2B5EF4-FFF2-40B4-BE49-F238E27FC236}">
                <a16:creationId xmlns:a16="http://schemas.microsoft.com/office/drawing/2014/main" id="{62AD2822-8B6F-465F-A74F-63A799E2C2E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120982" y="2517775"/>
            <a:ext cx="1800000" cy="1800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8C88F3B6-2DA4-4F29-9DC5-2AA40D2038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650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9" name="Symbol zastępczy tekstu 7">
            <a:extLst>
              <a:ext uri="{FF2B5EF4-FFF2-40B4-BE49-F238E27FC236}">
                <a16:creationId xmlns:a16="http://schemas.microsoft.com/office/drawing/2014/main" id="{D6C7B3B3-A32C-4CF1-A305-D5BA419812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77983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0" name="Symbol zastępczy tekstu 7">
            <a:extLst>
              <a:ext uri="{FF2B5EF4-FFF2-40B4-BE49-F238E27FC236}">
                <a16:creationId xmlns:a16="http://schemas.microsoft.com/office/drawing/2014/main" id="{761CCE6E-F759-43D9-AC54-70BFF154F4C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120982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1" name="Рисунок 9">
            <a:extLst>
              <a:ext uri="{FF2B5EF4-FFF2-40B4-BE49-F238E27FC236}">
                <a16:creationId xmlns:a16="http://schemas.microsoft.com/office/drawing/2014/main" id="{D83966FF-1CDD-4844-A314-9B9829E21C6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406648" y="2517775"/>
            <a:ext cx="1800000" cy="1800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2" name="Symbol zastępczy tekstu 7">
            <a:extLst>
              <a:ext uri="{FF2B5EF4-FFF2-40B4-BE49-F238E27FC236}">
                <a16:creationId xmlns:a16="http://schemas.microsoft.com/office/drawing/2014/main" id="{AD705277-BBA4-49DF-BF5C-BF652F6E051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406649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3" name="Рисунок 9">
            <a:extLst>
              <a:ext uri="{FF2B5EF4-FFF2-40B4-BE49-F238E27FC236}">
                <a16:creationId xmlns:a16="http://schemas.microsoft.com/office/drawing/2014/main" id="{E72D5881-F7E2-4B60-822F-C5486163EC1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692315" y="2517775"/>
            <a:ext cx="1800000" cy="1800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4" name="Symbol zastępczy tekstu 7">
            <a:extLst>
              <a:ext uri="{FF2B5EF4-FFF2-40B4-BE49-F238E27FC236}">
                <a16:creationId xmlns:a16="http://schemas.microsoft.com/office/drawing/2014/main" id="{11B1FABB-12A0-49DA-87B6-E3E3287C630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692316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28E8E2EC-2999-0326-5F27-E11C85FBC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1069088"/>
            <a:ext cx="14250988" cy="803441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81308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41859F1-C907-4468-9E49-03ED39748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B2682597-9D65-4020-93DF-0B9EF932CA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Symbol zastępczy tekstu 7">
            <a:extLst>
              <a:ext uri="{FF2B5EF4-FFF2-40B4-BE49-F238E27FC236}">
                <a16:creationId xmlns:a16="http://schemas.microsoft.com/office/drawing/2014/main" id="{E9013A0B-EF44-4F86-9884-F2A5EDC19A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5221" y="2727325"/>
            <a:ext cx="2945744" cy="3795714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lIns="180000" tIns="1800000" rIns="180000" bIns="18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261938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5" name="Symbol zastępczy tekstu 7">
            <a:extLst>
              <a:ext uri="{FF2B5EF4-FFF2-40B4-BE49-F238E27FC236}">
                <a16:creationId xmlns:a16="http://schemas.microsoft.com/office/drawing/2014/main" id="{1DB29745-1DAA-4DEC-A821-9DE2F2273D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31370" y="2727325"/>
            <a:ext cx="2945744" cy="3795714"/>
          </a:xfrm>
          <a:prstGeom prst="rect">
            <a:avLst/>
          </a:prstGeom>
          <a:solidFill>
            <a:schemeClr val="accent3"/>
          </a:solidFill>
        </p:spPr>
        <p:txBody>
          <a:bodyPr lIns="180000" tIns="1800000" rIns="180000" bIns="18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261938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6" name="Symbol zastępczy tekstu 7">
            <a:extLst>
              <a:ext uri="{FF2B5EF4-FFF2-40B4-BE49-F238E27FC236}">
                <a16:creationId xmlns:a16="http://schemas.microsoft.com/office/drawing/2014/main" id="{6C66B92B-772C-4C47-A4F1-52A9C7B311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183667" y="2727325"/>
            <a:ext cx="2945744" cy="3795714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lIns="180000" tIns="1800000" rIns="180000" bIns="18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7" name="Symbol zastępczy tekstu 7">
            <a:extLst>
              <a:ext uri="{FF2B5EF4-FFF2-40B4-BE49-F238E27FC236}">
                <a16:creationId xmlns:a16="http://schemas.microsoft.com/office/drawing/2014/main" id="{BA7DE45F-94E4-46C5-9F75-FB3DCB5A33F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07519" y="2727325"/>
            <a:ext cx="2945744" cy="3795714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lIns="180000" tIns="1800000" rIns="180000" bIns="18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306C7A2A-275A-42DB-A6DA-DB9F7F515C4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931998" y="3098572"/>
            <a:ext cx="1196975" cy="11098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10" name="Symbol zastępczy obrazu 8">
            <a:extLst>
              <a:ext uri="{FF2B5EF4-FFF2-40B4-BE49-F238E27FC236}">
                <a16:creationId xmlns:a16="http://schemas.microsoft.com/office/drawing/2014/main" id="{87D7C5E0-8DA9-4157-B049-5F5BF67A122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305754" y="3098572"/>
            <a:ext cx="1196975" cy="11098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13" name="Symbol zastępczy obrazu 8">
            <a:extLst>
              <a:ext uri="{FF2B5EF4-FFF2-40B4-BE49-F238E27FC236}">
                <a16:creationId xmlns:a16="http://schemas.microsoft.com/office/drawing/2014/main" id="{37FB0B87-3E82-44D7-ABB2-09BFD534AF6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681903" y="3098572"/>
            <a:ext cx="1196975" cy="11098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14" name="Symbol zastępczy obrazu 8">
            <a:extLst>
              <a:ext uri="{FF2B5EF4-FFF2-40B4-BE49-F238E27FC236}">
                <a16:creationId xmlns:a16="http://schemas.microsoft.com/office/drawing/2014/main" id="{EF289C24-F083-42AC-A84D-644C4388C08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2042765" y="3098572"/>
            <a:ext cx="1196975" cy="11098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15" name="Symbol zastępczy tekstu 16">
            <a:extLst>
              <a:ext uri="{FF2B5EF4-FFF2-40B4-BE49-F238E27FC236}">
                <a16:creationId xmlns:a16="http://schemas.microsoft.com/office/drawing/2014/main" id="{52B7A731-C9E0-4CCD-8CC1-E11AFAC2579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6888" y="6894286"/>
            <a:ext cx="14217650" cy="66221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  <a:lvl2pPr marL="261938" indent="0">
              <a:buNone/>
              <a:defRPr sz="1100">
                <a:solidFill>
                  <a:schemeClr val="bg2">
                    <a:lumMod val="75000"/>
                  </a:schemeClr>
                </a:solidFill>
              </a:defRPr>
            </a:lvl2pPr>
            <a:lvl3pPr>
              <a:defRPr sz="1100">
                <a:solidFill>
                  <a:schemeClr val="bg2">
                    <a:lumMod val="75000"/>
                  </a:schemeClr>
                </a:solidFill>
              </a:defRPr>
            </a:lvl3pPr>
            <a:lvl4pPr>
              <a:defRPr sz="1100">
                <a:solidFill>
                  <a:schemeClr val="bg2">
                    <a:lumMod val="75000"/>
                  </a:schemeClr>
                </a:solidFill>
              </a:defRPr>
            </a:lvl4pPr>
            <a:lvl5pPr>
              <a:defRPr sz="1100"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8628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4185DA-0F29-480B-A83E-60402F122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7E98D308-C317-4A4C-895E-868ABC384E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Symbol zastępczy tekstu 7">
            <a:extLst>
              <a:ext uri="{FF2B5EF4-FFF2-40B4-BE49-F238E27FC236}">
                <a16:creationId xmlns:a16="http://schemas.microsoft.com/office/drawing/2014/main" id="{655720DE-7858-48E4-ACED-AE29E070D5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5221" y="2727325"/>
            <a:ext cx="4207342" cy="21097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261938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5" name="Symbol zastępczy obrazu 8">
            <a:extLst>
              <a:ext uri="{FF2B5EF4-FFF2-40B4-BE49-F238E27FC236}">
                <a16:creationId xmlns:a16="http://schemas.microsoft.com/office/drawing/2014/main" id="{B14F04B9-AEB8-4C42-9C8A-5341804EB05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263649" y="3140100"/>
            <a:ext cx="1263651" cy="12636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ymbol zastępczy tekstu 7">
            <a:extLst>
              <a:ext uri="{FF2B5EF4-FFF2-40B4-BE49-F238E27FC236}">
                <a16:creationId xmlns:a16="http://schemas.microsoft.com/office/drawing/2014/main" id="{0F894A39-FC4A-4E03-9124-2622C181458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55221" y="5248275"/>
            <a:ext cx="4207342" cy="2109788"/>
          </a:xfrm>
          <a:prstGeom prst="rect">
            <a:avLst/>
          </a:prstGeom>
          <a:solidFill>
            <a:schemeClr val="accent5"/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1938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7" name="Symbol zastępczy obrazu 8">
            <a:extLst>
              <a:ext uri="{FF2B5EF4-FFF2-40B4-BE49-F238E27FC236}">
                <a16:creationId xmlns:a16="http://schemas.microsoft.com/office/drawing/2014/main" id="{95876273-7942-4B36-A7F5-588F89572E1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63649" y="5661050"/>
            <a:ext cx="1263651" cy="12636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D63EEEE7-360A-41E5-A910-EA94AC374BB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690954" y="2727325"/>
            <a:ext cx="4207342" cy="2109788"/>
          </a:xfrm>
          <a:prstGeom prst="rect">
            <a:avLst/>
          </a:prstGeom>
          <a:solidFill>
            <a:schemeClr val="accent3"/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1938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18D96B53-586F-483E-B419-FC1A1E540D6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899382" y="3140100"/>
            <a:ext cx="1263651" cy="12636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10" name="Symbol zastępczy tekstu 7">
            <a:extLst>
              <a:ext uri="{FF2B5EF4-FFF2-40B4-BE49-F238E27FC236}">
                <a16:creationId xmlns:a16="http://schemas.microsoft.com/office/drawing/2014/main" id="{F2089535-B61B-4BD2-AF9B-75B7F8A0279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690954" y="5248275"/>
            <a:ext cx="4207342" cy="21097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261938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1" name="Symbol zastępczy obrazu 8">
            <a:extLst>
              <a:ext uri="{FF2B5EF4-FFF2-40B4-BE49-F238E27FC236}">
                <a16:creationId xmlns:a16="http://schemas.microsoft.com/office/drawing/2014/main" id="{594D2B2E-F2D4-4691-B6FC-99DCB8F5BF9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899382" y="5661050"/>
            <a:ext cx="1263651" cy="12636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16" name="Symbol zastępczy tekstu 7">
            <a:extLst>
              <a:ext uri="{FF2B5EF4-FFF2-40B4-BE49-F238E27FC236}">
                <a16:creationId xmlns:a16="http://schemas.microsoft.com/office/drawing/2014/main" id="{8CE462B4-A915-4ADB-9CDA-C6F39D5967F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0332804" y="2727325"/>
            <a:ext cx="4207342" cy="21097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261938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7" name="Symbol zastępczy obrazu 8">
            <a:extLst>
              <a:ext uri="{FF2B5EF4-FFF2-40B4-BE49-F238E27FC236}">
                <a16:creationId xmlns:a16="http://schemas.microsoft.com/office/drawing/2014/main" id="{90A4BD5F-83DE-4BE3-9711-F69A2125D68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541232" y="3140100"/>
            <a:ext cx="1263651" cy="12636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18" name="Symbol zastępczy tekstu 7">
            <a:extLst>
              <a:ext uri="{FF2B5EF4-FFF2-40B4-BE49-F238E27FC236}">
                <a16:creationId xmlns:a16="http://schemas.microsoft.com/office/drawing/2014/main" id="{4316B9E4-E6F8-4953-8DCB-86BCD5AC596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0332804" y="5248275"/>
            <a:ext cx="4207342" cy="2109788"/>
          </a:xfrm>
          <a:prstGeom prst="rect">
            <a:avLst/>
          </a:prstGeom>
          <a:solidFill>
            <a:schemeClr val="accent6"/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1938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9" name="Symbol zastępczy obrazu 8">
            <a:extLst>
              <a:ext uri="{FF2B5EF4-FFF2-40B4-BE49-F238E27FC236}">
                <a16:creationId xmlns:a16="http://schemas.microsoft.com/office/drawing/2014/main" id="{4533EBF1-0001-4BD3-BFFE-90179235A42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0541232" y="5661050"/>
            <a:ext cx="1263651" cy="12636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886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+ 2x t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2286221-03EF-41AB-A82B-D367B52925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3550" y="2359025"/>
            <a:ext cx="6654800" cy="6359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9B1868D-76A7-4B0F-BF48-8A5D24DF5D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053389" y="2359026"/>
            <a:ext cx="6654799" cy="6359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FFBABE5C-8CD2-49B1-9BB2-A8D1BD19C1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053389" y="3377310"/>
            <a:ext cx="6654798" cy="46348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E5871BC5-1AD0-4D2C-821C-5AE9FC49D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Symbol zastępczy tekstu 21">
            <a:extLst>
              <a:ext uri="{FF2B5EF4-FFF2-40B4-BE49-F238E27FC236}">
                <a16:creationId xmlns:a16="http://schemas.microsoft.com/office/drawing/2014/main" id="{D2732CD3-80D5-4C00-8455-E668798F3D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33551" y="5245361"/>
            <a:ext cx="5384799" cy="89870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obrazu 5">
            <a:extLst>
              <a:ext uri="{FF2B5EF4-FFF2-40B4-BE49-F238E27FC236}">
                <a16:creationId xmlns:a16="http://schemas.microsoft.com/office/drawing/2014/main" id="{9373C917-61C2-42DE-898B-45A4C1140F2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3550" y="5244061"/>
            <a:ext cx="900000" cy="9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2" name="Symbol zastępczy obrazu 5">
            <a:extLst>
              <a:ext uri="{FF2B5EF4-FFF2-40B4-BE49-F238E27FC236}">
                <a16:creationId xmlns:a16="http://schemas.microsoft.com/office/drawing/2014/main" id="{2B1FA46F-B9C0-4C06-8298-DA12AA4C526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63550" y="7113413"/>
            <a:ext cx="900000" cy="9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3" name="Symbol zastępczy tekstu 21">
            <a:extLst>
              <a:ext uri="{FF2B5EF4-FFF2-40B4-BE49-F238E27FC236}">
                <a16:creationId xmlns:a16="http://schemas.microsoft.com/office/drawing/2014/main" id="{712CA4DB-1A8F-4C18-8ED3-416246680A5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733551" y="7113413"/>
            <a:ext cx="5384799" cy="898700"/>
          </a:xfrm>
          <a:prstGeom prst="rect">
            <a:avLst/>
          </a:prstGeom>
        </p:spPr>
        <p:txBody>
          <a:bodyPr anchor="ctr"/>
          <a:lstStyle>
            <a:lvl2pPr marL="88900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Symbol zastępczy tekstu 21">
            <a:extLst>
              <a:ext uri="{FF2B5EF4-FFF2-40B4-BE49-F238E27FC236}">
                <a16:creationId xmlns:a16="http://schemas.microsoft.com/office/drawing/2014/main" id="{C75A049A-6878-401F-A3FD-347875B7BD7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733551" y="3378610"/>
            <a:ext cx="5384799" cy="89870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5" name="Symbol zastępczy obrazu 5">
            <a:extLst>
              <a:ext uri="{FF2B5EF4-FFF2-40B4-BE49-F238E27FC236}">
                <a16:creationId xmlns:a16="http://schemas.microsoft.com/office/drawing/2014/main" id="{51F6E051-6366-486F-847B-28C2C6285FD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63550" y="3377310"/>
            <a:ext cx="900000" cy="9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5F5F367A-B76F-BBC8-589F-AA6628C4A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1069088"/>
            <a:ext cx="14250988" cy="803441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0839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image" Target="../media/image2.svg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image" Target="../media/image4.jpg"/><Relationship Id="rId10" Type="http://schemas.openxmlformats.org/officeDocument/2006/relationships/slideLayout" Target="../slideLayouts/slideLayout30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41.xml"/><Relationship Id="rId21" Type="http://schemas.openxmlformats.org/officeDocument/2006/relationships/image" Target="../media/image11.png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image" Target="../media/image2.sv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image" Target="../media/image12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8.xml"/><Relationship Id="rId21" Type="http://schemas.openxmlformats.org/officeDocument/2006/relationships/image" Target="../media/image13.png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image" Target="../media/image2.sv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image" Target="../media/image14.sv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75.xml"/><Relationship Id="rId21" Type="http://schemas.openxmlformats.org/officeDocument/2006/relationships/image" Target="../media/image15.png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image" Target="../media/image2.svg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Relationship Id="rId22" Type="http://schemas.openxmlformats.org/officeDocument/2006/relationships/image" Target="../media/image16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rafika 117">
            <a:extLst>
              <a:ext uri="{FF2B5EF4-FFF2-40B4-BE49-F238E27FC236}">
                <a16:creationId xmlns:a16="http://schemas.microsoft.com/office/drawing/2014/main" id="{5D093570-4031-83E3-6E22-BFDD45D39757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 l="25654" r="16051" b="73206"/>
          <a:stretch>
            <a:fillRect/>
          </a:stretch>
        </p:blipFill>
        <p:spPr>
          <a:xfrm>
            <a:off x="-1322" y="6622054"/>
            <a:ext cx="15169815" cy="1912346"/>
          </a:xfrm>
          <a:custGeom>
            <a:avLst/>
            <a:gdLst>
              <a:gd name="connsiteX0" fmla="*/ 0 w 15169815"/>
              <a:gd name="connsiteY0" fmla="*/ 0 h 1912346"/>
              <a:gd name="connsiteX1" fmla="*/ 15169815 w 15169815"/>
              <a:gd name="connsiteY1" fmla="*/ 0 h 1912346"/>
              <a:gd name="connsiteX2" fmla="*/ 15169815 w 15169815"/>
              <a:gd name="connsiteY2" fmla="*/ 1912346 h 1912346"/>
              <a:gd name="connsiteX3" fmla="*/ 0 w 15169815"/>
              <a:gd name="connsiteY3" fmla="*/ 1912346 h 191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69815" h="1912346">
                <a:moveTo>
                  <a:pt x="0" y="0"/>
                </a:moveTo>
                <a:lnTo>
                  <a:pt x="15169815" y="0"/>
                </a:lnTo>
                <a:lnTo>
                  <a:pt x="15169815" y="1912346"/>
                </a:lnTo>
                <a:lnTo>
                  <a:pt x="0" y="1912346"/>
                </a:lnTo>
                <a:close/>
              </a:path>
            </a:pathLst>
          </a:custGeom>
        </p:spPr>
      </p:pic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C4BFBE41-8C34-4F17-B3E3-E4A88809C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1069088"/>
            <a:ext cx="14250988" cy="80344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9490525-C73D-4ED1-8B85-1D8E53421A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714537" y="8077459"/>
            <a:ext cx="457199" cy="45741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grpSp>
        <p:nvGrpSpPr>
          <p:cNvPr id="137" name="SIATKA ROBOCZA" hidden="1">
            <a:extLst>
              <a:ext uri="{FF2B5EF4-FFF2-40B4-BE49-F238E27FC236}">
                <a16:creationId xmlns:a16="http://schemas.microsoft.com/office/drawing/2014/main" id="{11ABA56A-8394-433D-80B9-4E8AF3425F62}"/>
              </a:ext>
            </a:extLst>
          </p:cNvPr>
          <p:cNvGrpSpPr/>
          <p:nvPr userDrawn="1"/>
        </p:nvGrpSpPr>
        <p:grpSpPr>
          <a:xfrm>
            <a:off x="0" y="0"/>
            <a:ext cx="15171738" cy="10089838"/>
            <a:chOff x="0" y="0"/>
            <a:chExt cx="15171738" cy="10089838"/>
          </a:xfrm>
        </p:grpSpPr>
        <p:sp>
          <p:nvSpPr>
            <p:cNvPr id="58" name="Prostokąt 57">
              <a:extLst>
                <a:ext uri="{FF2B5EF4-FFF2-40B4-BE49-F238E27FC236}">
                  <a16:creationId xmlns:a16="http://schemas.microsoft.com/office/drawing/2014/main" id="{2CCA8CE0-7BF9-48E0-BEB5-F49BAF70C4F0}"/>
                </a:ext>
              </a:extLst>
            </p:cNvPr>
            <p:cNvSpPr/>
            <p:nvPr userDrawn="1"/>
          </p:nvSpPr>
          <p:spPr>
            <a:xfrm>
              <a:off x="207699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9" name="Prostokąt 58">
              <a:extLst>
                <a:ext uri="{FF2B5EF4-FFF2-40B4-BE49-F238E27FC236}">
                  <a16:creationId xmlns:a16="http://schemas.microsoft.com/office/drawing/2014/main" id="{F5253B10-BC10-4AF8-AF80-ADC627747B2B}"/>
                </a:ext>
              </a:extLst>
            </p:cNvPr>
            <p:cNvSpPr/>
            <p:nvPr userDrawn="1"/>
          </p:nvSpPr>
          <p:spPr>
            <a:xfrm>
              <a:off x="2736322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0" name="Prostokąt 59">
              <a:extLst>
                <a:ext uri="{FF2B5EF4-FFF2-40B4-BE49-F238E27FC236}">
                  <a16:creationId xmlns:a16="http://schemas.microsoft.com/office/drawing/2014/main" id="{117BD7F2-6521-4D60-87C4-C3347A1491FE}"/>
                </a:ext>
              </a:extLst>
            </p:cNvPr>
            <p:cNvSpPr/>
            <p:nvPr userDrawn="1"/>
          </p:nvSpPr>
          <p:spPr>
            <a:xfrm>
              <a:off x="5264944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1" name="Prostokąt 60">
              <a:extLst>
                <a:ext uri="{FF2B5EF4-FFF2-40B4-BE49-F238E27FC236}">
                  <a16:creationId xmlns:a16="http://schemas.microsoft.com/office/drawing/2014/main" id="{E3DE8209-4FD9-4C12-8FFF-1E11B44045DB}"/>
                </a:ext>
              </a:extLst>
            </p:cNvPr>
            <p:cNvSpPr/>
            <p:nvPr userDrawn="1"/>
          </p:nvSpPr>
          <p:spPr>
            <a:xfrm>
              <a:off x="7793567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2" name="Prostokąt 61">
              <a:extLst>
                <a:ext uri="{FF2B5EF4-FFF2-40B4-BE49-F238E27FC236}">
                  <a16:creationId xmlns:a16="http://schemas.microsoft.com/office/drawing/2014/main" id="{5D51463E-3A24-497B-BCE5-5905E7032879}"/>
                </a:ext>
              </a:extLst>
            </p:cNvPr>
            <p:cNvSpPr/>
            <p:nvPr userDrawn="1"/>
          </p:nvSpPr>
          <p:spPr>
            <a:xfrm>
              <a:off x="10322190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3" name="Prostokąt 62">
              <a:extLst>
                <a:ext uri="{FF2B5EF4-FFF2-40B4-BE49-F238E27FC236}">
                  <a16:creationId xmlns:a16="http://schemas.microsoft.com/office/drawing/2014/main" id="{A5D9128A-DD9A-4FD9-959F-474A98C87A1B}"/>
                </a:ext>
              </a:extLst>
            </p:cNvPr>
            <p:cNvSpPr/>
            <p:nvPr userDrawn="1"/>
          </p:nvSpPr>
          <p:spPr>
            <a:xfrm>
              <a:off x="12850813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4" name="Prostokąt 63">
              <a:extLst>
                <a:ext uri="{FF2B5EF4-FFF2-40B4-BE49-F238E27FC236}">
                  <a16:creationId xmlns:a16="http://schemas.microsoft.com/office/drawing/2014/main" id="{0580EA2D-9DB2-4409-B06F-5E4790C806C0}"/>
                </a:ext>
              </a:extLst>
            </p:cNvPr>
            <p:cNvSpPr/>
            <p:nvPr userDrawn="1"/>
          </p:nvSpPr>
          <p:spPr>
            <a:xfrm>
              <a:off x="207699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5" name="Prostokąt 64">
              <a:extLst>
                <a:ext uri="{FF2B5EF4-FFF2-40B4-BE49-F238E27FC236}">
                  <a16:creationId xmlns:a16="http://schemas.microsoft.com/office/drawing/2014/main" id="{720F1BF5-ED62-4928-A6DA-EFF82B015DB0}"/>
                </a:ext>
              </a:extLst>
            </p:cNvPr>
            <p:cNvSpPr/>
            <p:nvPr userDrawn="1"/>
          </p:nvSpPr>
          <p:spPr>
            <a:xfrm>
              <a:off x="2736322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6" name="Prostokąt 65">
              <a:extLst>
                <a:ext uri="{FF2B5EF4-FFF2-40B4-BE49-F238E27FC236}">
                  <a16:creationId xmlns:a16="http://schemas.microsoft.com/office/drawing/2014/main" id="{7001DBA1-6FB5-4280-A72A-ED9DF5F5C469}"/>
                </a:ext>
              </a:extLst>
            </p:cNvPr>
            <p:cNvSpPr/>
            <p:nvPr userDrawn="1"/>
          </p:nvSpPr>
          <p:spPr>
            <a:xfrm>
              <a:off x="5264944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7" name="Prostokąt 66">
              <a:extLst>
                <a:ext uri="{FF2B5EF4-FFF2-40B4-BE49-F238E27FC236}">
                  <a16:creationId xmlns:a16="http://schemas.microsoft.com/office/drawing/2014/main" id="{EE4807D1-5974-4676-8BE1-6CF207B8313D}"/>
                </a:ext>
              </a:extLst>
            </p:cNvPr>
            <p:cNvSpPr/>
            <p:nvPr userDrawn="1"/>
          </p:nvSpPr>
          <p:spPr>
            <a:xfrm>
              <a:off x="7793567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8" name="Prostokąt 67">
              <a:extLst>
                <a:ext uri="{FF2B5EF4-FFF2-40B4-BE49-F238E27FC236}">
                  <a16:creationId xmlns:a16="http://schemas.microsoft.com/office/drawing/2014/main" id="{08407F7C-10CD-438A-AEF6-65AC2816B1BA}"/>
                </a:ext>
              </a:extLst>
            </p:cNvPr>
            <p:cNvSpPr/>
            <p:nvPr userDrawn="1"/>
          </p:nvSpPr>
          <p:spPr>
            <a:xfrm>
              <a:off x="10322190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9" name="Prostokąt 68">
              <a:extLst>
                <a:ext uri="{FF2B5EF4-FFF2-40B4-BE49-F238E27FC236}">
                  <a16:creationId xmlns:a16="http://schemas.microsoft.com/office/drawing/2014/main" id="{D3E56796-CBDB-4313-9E8C-C4C204D533BC}"/>
                </a:ext>
              </a:extLst>
            </p:cNvPr>
            <p:cNvSpPr/>
            <p:nvPr userDrawn="1"/>
          </p:nvSpPr>
          <p:spPr>
            <a:xfrm>
              <a:off x="12850813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0" name="Prostokąt 69">
              <a:extLst>
                <a:ext uri="{FF2B5EF4-FFF2-40B4-BE49-F238E27FC236}">
                  <a16:creationId xmlns:a16="http://schemas.microsoft.com/office/drawing/2014/main" id="{602B9D2F-8D5D-4CFF-B5C9-BE4CF305CBA8}"/>
                </a:ext>
              </a:extLst>
            </p:cNvPr>
            <p:cNvSpPr/>
            <p:nvPr userDrawn="1"/>
          </p:nvSpPr>
          <p:spPr>
            <a:xfrm>
              <a:off x="207699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1" name="Prostokąt 70">
              <a:extLst>
                <a:ext uri="{FF2B5EF4-FFF2-40B4-BE49-F238E27FC236}">
                  <a16:creationId xmlns:a16="http://schemas.microsoft.com/office/drawing/2014/main" id="{1A1AC451-009E-49CF-94F8-DACDE743492D}"/>
                </a:ext>
              </a:extLst>
            </p:cNvPr>
            <p:cNvSpPr/>
            <p:nvPr userDrawn="1"/>
          </p:nvSpPr>
          <p:spPr>
            <a:xfrm>
              <a:off x="2736322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2" name="Prostokąt 71">
              <a:extLst>
                <a:ext uri="{FF2B5EF4-FFF2-40B4-BE49-F238E27FC236}">
                  <a16:creationId xmlns:a16="http://schemas.microsoft.com/office/drawing/2014/main" id="{E9955661-7923-4DDD-B533-55A55749B166}"/>
                </a:ext>
              </a:extLst>
            </p:cNvPr>
            <p:cNvSpPr/>
            <p:nvPr userDrawn="1"/>
          </p:nvSpPr>
          <p:spPr>
            <a:xfrm>
              <a:off x="5264944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3" name="Prostokąt 72">
              <a:extLst>
                <a:ext uri="{FF2B5EF4-FFF2-40B4-BE49-F238E27FC236}">
                  <a16:creationId xmlns:a16="http://schemas.microsoft.com/office/drawing/2014/main" id="{9CABCA59-04DA-4C0B-9B76-12FD4E21B173}"/>
                </a:ext>
              </a:extLst>
            </p:cNvPr>
            <p:cNvSpPr/>
            <p:nvPr userDrawn="1"/>
          </p:nvSpPr>
          <p:spPr>
            <a:xfrm>
              <a:off x="7793567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4" name="Prostokąt 73">
              <a:extLst>
                <a:ext uri="{FF2B5EF4-FFF2-40B4-BE49-F238E27FC236}">
                  <a16:creationId xmlns:a16="http://schemas.microsoft.com/office/drawing/2014/main" id="{D1C5F67F-BEA7-470A-A722-99B4103A8DB4}"/>
                </a:ext>
              </a:extLst>
            </p:cNvPr>
            <p:cNvSpPr/>
            <p:nvPr userDrawn="1"/>
          </p:nvSpPr>
          <p:spPr>
            <a:xfrm>
              <a:off x="10322190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5" name="Prostokąt 74">
              <a:extLst>
                <a:ext uri="{FF2B5EF4-FFF2-40B4-BE49-F238E27FC236}">
                  <a16:creationId xmlns:a16="http://schemas.microsoft.com/office/drawing/2014/main" id="{56BAC231-728B-4115-A8E1-5F7773232283}"/>
                </a:ext>
              </a:extLst>
            </p:cNvPr>
            <p:cNvSpPr/>
            <p:nvPr userDrawn="1"/>
          </p:nvSpPr>
          <p:spPr>
            <a:xfrm>
              <a:off x="12850813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0" name="Prostokąt 79">
              <a:extLst>
                <a:ext uri="{FF2B5EF4-FFF2-40B4-BE49-F238E27FC236}">
                  <a16:creationId xmlns:a16="http://schemas.microsoft.com/office/drawing/2014/main" id="{CF57516E-E79E-4B99-A017-958C165C0F90}"/>
                </a:ext>
              </a:extLst>
            </p:cNvPr>
            <p:cNvSpPr/>
            <p:nvPr userDrawn="1"/>
          </p:nvSpPr>
          <p:spPr>
            <a:xfrm>
              <a:off x="0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1" name="Prostokąt 80">
              <a:extLst>
                <a:ext uri="{FF2B5EF4-FFF2-40B4-BE49-F238E27FC236}">
                  <a16:creationId xmlns:a16="http://schemas.microsoft.com/office/drawing/2014/main" id="{788917AD-9A13-4F17-BEB5-5088C6B781FF}"/>
                </a:ext>
              </a:extLst>
            </p:cNvPr>
            <p:cNvSpPr/>
            <p:nvPr userDrawn="1"/>
          </p:nvSpPr>
          <p:spPr>
            <a:xfrm>
              <a:off x="2528623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2" name="Prostokąt 81">
              <a:extLst>
                <a:ext uri="{FF2B5EF4-FFF2-40B4-BE49-F238E27FC236}">
                  <a16:creationId xmlns:a16="http://schemas.microsoft.com/office/drawing/2014/main" id="{30FF82F2-B842-4300-90F7-612D90FCF896}"/>
                </a:ext>
              </a:extLst>
            </p:cNvPr>
            <p:cNvSpPr/>
            <p:nvPr userDrawn="1"/>
          </p:nvSpPr>
          <p:spPr>
            <a:xfrm>
              <a:off x="5057246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3" name="Prostokąt 82">
              <a:extLst>
                <a:ext uri="{FF2B5EF4-FFF2-40B4-BE49-F238E27FC236}">
                  <a16:creationId xmlns:a16="http://schemas.microsoft.com/office/drawing/2014/main" id="{D81E1851-E2D7-4F83-8ED6-06E41E2E1C6F}"/>
                </a:ext>
              </a:extLst>
            </p:cNvPr>
            <p:cNvSpPr/>
            <p:nvPr userDrawn="1"/>
          </p:nvSpPr>
          <p:spPr>
            <a:xfrm>
              <a:off x="7585869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4" name="Prostokąt 83">
              <a:extLst>
                <a:ext uri="{FF2B5EF4-FFF2-40B4-BE49-F238E27FC236}">
                  <a16:creationId xmlns:a16="http://schemas.microsoft.com/office/drawing/2014/main" id="{874AA683-AC1F-4B87-8591-B79B86187E7B}"/>
                </a:ext>
              </a:extLst>
            </p:cNvPr>
            <p:cNvSpPr/>
            <p:nvPr userDrawn="1"/>
          </p:nvSpPr>
          <p:spPr>
            <a:xfrm>
              <a:off x="10114492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5" name="Prostokąt 84">
              <a:extLst>
                <a:ext uri="{FF2B5EF4-FFF2-40B4-BE49-F238E27FC236}">
                  <a16:creationId xmlns:a16="http://schemas.microsoft.com/office/drawing/2014/main" id="{502110BA-246D-4CC1-9D25-EE7345CEE933}"/>
                </a:ext>
              </a:extLst>
            </p:cNvPr>
            <p:cNvSpPr/>
            <p:nvPr userDrawn="1"/>
          </p:nvSpPr>
          <p:spPr>
            <a:xfrm>
              <a:off x="12643115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6" name="Prostokąt 85">
              <a:extLst>
                <a:ext uri="{FF2B5EF4-FFF2-40B4-BE49-F238E27FC236}">
                  <a16:creationId xmlns:a16="http://schemas.microsoft.com/office/drawing/2014/main" id="{A375DA4A-DCAC-4513-8857-D96A1FA12D1E}"/>
                </a:ext>
              </a:extLst>
            </p:cNvPr>
            <p:cNvSpPr/>
            <p:nvPr userDrawn="1"/>
          </p:nvSpPr>
          <p:spPr>
            <a:xfrm>
              <a:off x="0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7" name="Prostokąt 86">
              <a:extLst>
                <a:ext uri="{FF2B5EF4-FFF2-40B4-BE49-F238E27FC236}">
                  <a16:creationId xmlns:a16="http://schemas.microsoft.com/office/drawing/2014/main" id="{2EF3E5F4-5AB7-446D-B19B-C29F9CCF804D}"/>
                </a:ext>
              </a:extLst>
            </p:cNvPr>
            <p:cNvSpPr/>
            <p:nvPr userDrawn="1"/>
          </p:nvSpPr>
          <p:spPr>
            <a:xfrm>
              <a:off x="2528623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8" name="Prostokąt 87">
              <a:extLst>
                <a:ext uri="{FF2B5EF4-FFF2-40B4-BE49-F238E27FC236}">
                  <a16:creationId xmlns:a16="http://schemas.microsoft.com/office/drawing/2014/main" id="{B4F555D0-12D4-4972-B25F-22F694D79132}"/>
                </a:ext>
              </a:extLst>
            </p:cNvPr>
            <p:cNvSpPr/>
            <p:nvPr userDrawn="1"/>
          </p:nvSpPr>
          <p:spPr>
            <a:xfrm>
              <a:off x="5057246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9" name="Prostokąt 88">
              <a:extLst>
                <a:ext uri="{FF2B5EF4-FFF2-40B4-BE49-F238E27FC236}">
                  <a16:creationId xmlns:a16="http://schemas.microsoft.com/office/drawing/2014/main" id="{D9E9CC98-BD41-4D1E-885F-81DF57709998}"/>
                </a:ext>
              </a:extLst>
            </p:cNvPr>
            <p:cNvSpPr/>
            <p:nvPr userDrawn="1"/>
          </p:nvSpPr>
          <p:spPr>
            <a:xfrm>
              <a:off x="7585869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0" name="Prostokąt 89">
              <a:extLst>
                <a:ext uri="{FF2B5EF4-FFF2-40B4-BE49-F238E27FC236}">
                  <a16:creationId xmlns:a16="http://schemas.microsoft.com/office/drawing/2014/main" id="{767039C8-7B7A-4DA7-A1BF-42C7FE7393FD}"/>
                </a:ext>
              </a:extLst>
            </p:cNvPr>
            <p:cNvSpPr/>
            <p:nvPr userDrawn="1"/>
          </p:nvSpPr>
          <p:spPr>
            <a:xfrm>
              <a:off x="10114492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1" name="Prostokąt 90">
              <a:extLst>
                <a:ext uri="{FF2B5EF4-FFF2-40B4-BE49-F238E27FC236}">
                  <a16:creationId xmlns:a16="http://schemas.microsoft.com/office/drawing/2014/main" id="{A486819B-29DD-46CF-BE16-C34E37FB497B}"/>
                </a:ext>
              </a:extLst>
            </p:cNvPr>
            <p:cNvSpPr/>
            <p:nvPr userDrawn="1"/>
          </p:nvSpPr>
          <p:spPr>
            <a:xfrm>
              <a:off x="12643115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2" name="Prostokąt 91">
              <a:extLst>
                <a:ext uri="{FF2B5EF4-FFF2-40B4-BE49-F238E27FC236}">
                  <a16:creationId xmlns:a16="http://schemas.microsoft.com/office/drawing/2014/main" id="{9E7D9411-6C82-46C7-B141-AF6D1E6FF265}"/>
                </a:ext>
              </a:extLst>
            </p:cNvPr>
            <p:cNvSpPr/>
            <p:nvPr userDrawn="1"/>
          </p:nvSpPr>
          <p:spPr>
            <a:xfrm>
              <a:off x="0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3" name="Prostokąt 92">
              <a:extLst>
                <a:ext uri="{FF2B5EF4-FFF2-40B4-BE49-F238E27FC236}">
                  <a16:creationId xmlns:a16="http://schemas.microsoft.com/office/drawing/2014/main" id="{A0A80F50-709D-41DF-ACEE-6DC0D9CE32A0}"/>
                </a:ext>
              </a:extLst>
            </p:cNvPr>
            <p:cNvSpPr/>
            <p:nvPr userDrawn="1"/>
          </p:nvSpPr>
          <p:spPr>
            <a:xfrm>
              <a:off x="2528623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4" name="Prostokąt 93">
              <a:extLst>
                <a:ext uri="{FF2B5EF4-FFF2-40B4-BE49-F238E27FC236}">
                  <a16:creationId xmlns:a16="http://schemas.microsoft.com/office/drawing/2014/main" id="{8B60287E-90D3-4C1C-9EAF-E10B7EF7B3C4}"/>
                </a:ext>
              </a:extLst>
            </p:cNvPr>
            <p:cNvSpPr/>
            <p:nvPr userDrawn="1"/>
          </p:nvSpPr>
          <p:spPr>
            <a:xfrm>
              <a:off x="5057246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5" name="Prostokąt 94">
              <a:extLst>
                <a:ext uri="{FF2B5EF4-FFF2-40B4-BE49-F238E27FC236}">
                  <a16:creationId xmlns:a16="http://schemas.microsoft.com/office/drawing/2014/main" id="{A23E7092-3514-4131-B0F4-D83FB0B6ECCD}"/>
                </a:ext>
              </a:extLst>
            </p:cNvPr>
            <p:cNvSpPr/>
            <p:nvPr userDrawn="1"/>
          </p:nvSpPr>
          <p:spPr>
            <a:xfrm>
              <a:off x="7585869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6" name="Prostokąt 95">
              <a:extLst>
                <a:ext uri="{FF2B5EF4-FFF2-40B4-BE49-F238E27FC236}">
                  <a16:creationId xmlns:a16="http://schemas.microsoft.com/office/drawing/2014/main" id="{7A3D935C-727E-44F9-A122-9200D6947F85}"/>
                </a:ext>
              </a:extLst>
            </p:cNvPr>
            <p:cNvSpPr/>
            <p:nvPr userDrawn="1"/>
          </p:nvSpPr>
          <p:spPr>
            <a:xfrm>
              <a:off x="10114492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7" name="Prostokąt 96">
              <a:extLst>
                <a:ext uri="{FF2B5EF4-FFF2-40B4-BE49-F238E27FC236}">
                  <a16:creationId xmlns:a16="http://schemas.microsoft.com/office/drawing/2014/main" id="{5ECD5EC1-172E-4A5E-8E1C-686204A227A0}"/>
                </a:ext>
              </a:extLst>
            </p:cNvPr>
            <p:cNvSpPr/>
            <p:nvPr userDrawn="1"/>
          </p:nvSpPr>
          <p:spPr>
            <a:xfrm>
              <a:off x="12643115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4" name="Prostokąt 103">
              <a:extLst>
                <a:ext uri="{FF2B5EF4-FFF2-40B4-BE49-F238E27FC236}">
                  <a16:creationId xmlns:a16="http://schemas.microsoft.com/office/drawing/2014/main" id="{76F9CF1B-DC17-4CFD-8EFB-B60E5ACC0AD3}"/>
                </a:ext>
              </a:extLst>
            </p:cNvPr>
            <p:cNvSpPr/>
            <p:nvPr userDrawn="1"/>
          </p:nvSpPr>
          <p:spPr>
            <a:xfrm>
              <a:off x="207699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5" name="Prostokąt 104">
              <a:extLst>
                <a:ext uri="{FF2B5EF4-FFF2-40B4-BE49-F238E27FC236}">
                  <a16:creationId xmlns:a16="http://schemas.microsoft.com/office/drawing/2014/main" id="{640FFBDB-9DBA-4C59-9150-C8F336483E7E}"/>
                </a:ext>
              </a:extLst>
            </p:cNvPr>
            <p:cNvSpPr/>
            <p:nvPr userDrawn="1"/>
          </p:nvSpPr>
          <p:spPr>
            <a:xfrm>
              <a:off x="2736322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6" name="Prostokąt 105">
              <a:extLst>
                <a:ext uri="{FF2B5EF4-FFF2-40B4-BE49-F238E27FC236}">
                  <a16:creationId xmlns:a16="http://schemas.microsoft.com/office/drawing/2014/main" id="{810CEE1F-C1B2-4C24-95C1-1C946EC01E18}"/>
                </a:ext>
              </a:extLst>
            </p:cNvPr>
            <p:cNvSpPr/>
            <p:nvPr userDrawn="1"/>
          </p:nvSpPr>
          <p:spPr>
            <a:xfrm>
              <a:off x="5264944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7" name="Prostokąt 106">
              <a:extLst>
                <a:ext uri="{FF2B5EF4-FFF2-40B4-BE49-F238E27FC236}">
                  <a16:creationId xmlns:a16="http://schemas.microsoft.com/office/drawing/2014/main" id="{B28D97B1-EC5E-4B4B-B671-17A3B90E2781}"/>
                </a:ext>
              </a:extLst>
            </p:cNvPr>
            <p:cNvSpPr/>
            <p:nvPr userDrawn="1"/>
          </p:nvSpPr>
          <p:spPr>
            <a:xfrm>
              <a:off x="7793567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8" name="Prostokąt 107">
              <a:extLst>
                <a:ext uri="{FF2B5EF4-FFF2-40B4-BE49-F238E27FC236}">
                  <a16:creationId xmlns:a16="http://schemas.microsoft.com/office/drawing/2014/main" id="{A9B885F6-31F9-4BB2-BA79-CFEA01BB1A56}"/>
                </a:ext>
              </a:extLst>
            </p:cNvPr>
            <p:cNvSpPr/>
            <p:nvPr userDrawn="1"/>
          </p:nvSpPr>
          <p:spPr>
            <a:xfrm>
              <a:off x="10322190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9" name="Prostokąt 108">
              <a:extLst>
                <a:ext uri="{FF2B5EF4-FFF2-40B4-BE49-F238E27FC236}">
                  <a16:creationId xmlns:a16="http://schemas.microsoft.com/office/drawing/2014/main" id="{38E29097-2C0C-4697-AAAF-B289F3A7C3C7}"/>
                </a:ext>
              </a:extLst>
            </p:cNvPr>
            <p:cNvSpPr/>
            <p:nvPr userDrawn="1"/>
          </p:nvSpPr>
          <p:spPr>
            <a:xfrm>
              <a:off x="12850813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0" name="Prostokąt 109">
              <a:extLst>
                <a:ext uri="{FF2B5EF4-FFF2-40B4-BE49-F238E27FC236}">
                  <a16:creationId xmlns:a16="http://schemas.microsoft.com/office/drawing/2014/main" id="{71A7745D-2B57-4436-80E6-837FC4DECF9E}"/>
                </a:ext>
              </a:extLst>
            </p:cNvPr>
            <p:cNvSpPr/>
            <p:nvPr userDrawn="1"/>
          </p:nvSpPr>
          <p:spPr>
            <a:xfrm>
              <a:off x="0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1" name="Prostokąt 110">
              <a:extLst>
                <a:ext uri="{FF2B5EF4-FFF2-40B4-BE49-F238E27FC236}">
                  <a16:creationId xmlns:a16="http://schemas.microsoft.com/office/drawing/2014/main" id="{6387388A-24F6-458D-B8CE-4EAD2583BB36}"/>
                </a:ext>
              </a:extLst>
            </p:cNvPr>
            <p:cNvSpPr/>
            <p:nvPr userDrawn="1"/>
          </p:nvSpPr>
          <p:spPr>
            <a:xfrm>
              <a:off x="2528623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2" name="Prostokąt 111">
              <a:extLst>
                <a:ext uri="{FF2B5EF4-FFF2-40B4-BE49-F238E27FC236}">
                  <a16:creationId xmlns:a16="http://schemas.microsoft.com/office/drawing/2014/main" id="{A0F29962-1EC7-4F62-B32E-EAE07F969A0C}"/>
                </a:ext>
              </a:extLst>
            </p:cNvPr>
            <p:cNvSpPr/>
            <p:nvPr userDrawn="1"/>
          </p:nvSpPr>
          <p:spPr>
            <a:xfrm>
              <a:off x="5057246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3" name="Prostokąt 112">
              <a:extLst>
                <a:ext uri="{FF2B5EF4-FFF2-40B4-BE49-F238E27FC236}">
                  <a16:creationId xmlns:a16="http://schemas.microsoft.com/office/drawing/2014/main" id="{8B6D2B7A-8168-4539-A379-92757CF5F40B}"/>
                </a:ext>
              </a:extLst>
            </p:cNvPr>
            <p:cNvSpPr/>
            <p:nvPr userDrawn="1"/>
          </p:nvSpPr>
          <p:spPr>
            <a:xfrm>
              <a:off x="7585869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4" name="Prostokąt 113">
              <a:extLst>
                <a:ext uri="{FF2B5EF4-FFF2-40B4-BE49-F238E27FC236}">
                  <a16:creationId xmlns:a16="http://schemas.microsoft.com/office/drawing/2014/main" id="{4EBC43A5-4B9F-46AA-8B0E-10B2ACC88E31}"/>
                </a:ext>
              </a:extLst>
            </p:cNvPr>
            <p:cNvSpPr/>
            <p:nvPr userDrawn="1"/>
          </p:nvSpPr>
          <p:spPr>
            <a:xfrm>
              <a:off x="10114492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5" name="Prostokąt 114">
              <a:extLst>
                <a:ext uri="{FF2B5EF4-FFF2-40B4-BE49-F238E27FC236}">
                  <a16:creationId xmlns:a16="http://schemas.microsoft.com/office/drawing/2014/main" id="{5A9D9D2F-798F-485C-89E0-E96A3315103A}"/>
                </a:ext>
              </a:extLst>
            </p:cNvPr>
            <p:cNvSpPr/>
            <p:nvPr userDrawn="1"/>
          </p:nvSpPr>
          <p:spPr>
            <a:xfrm>
              <a:off x="12643115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1AFA88A-4317-737B-5D8C-7ACA882F0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3550" y="2359025"/>
            <a:ext cx="14250987" cy="56530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36073F6-DB01-448F-8DE1-8B46AC3F3F90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030" y="460555"/>
            <a:ext cx="8171705" cy="566929"/>
          </a:xfrm>
          <a:prstGeom prst="rect">
            <a:avLst/>
          </a:prstGeom>
        </p:spPr>
      </p:pic>
      <p:sp>
        <p:nvSpPr>
          <p:cNvPr id="76" name="Prostokąt 75">
            <a:extLst>
              <a:ext uri="{FF2B5EF4-FFF2-40B4-BE49-F238E27FC236}">
                <a16:creationId xmlns:a16="http://schemas.microsoft.com/office/drawing/2014/main" id="{B0643D8C-B15A-43C8-85F6-2E29018C332A}"/>
              </a:ext>
            </a:extLst>
          </p:cNvPr>
          <p:cNvSpPr/>
          <p:nvPr userDrawn="1"/>
        </p:nvSpPr>
        <p:spPr>
          <a:xfrm>
            <a:off x="3698697" y="7596749"/>
            <a:ext cx="7491038" cy="901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64C04B99-E982-4E5C-99FE-1E8E4CD5EFEC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426" y="7825690"/>
            <a:ext cx="6571488" cy="49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56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655" r:id="rId2"/>
    <p:sldLayoutId id="2147483710" r:id="rId3"/>
    <p:sldLayoutId id="2147483691" r:id="rId4"/>
    <p:sldLayoutId id="2147483692" r:id="rId5"/>
    <p:sldLayoutId id="2147483650" r:id="rId6"/>
    <p:sldLayoutId id="2147483748" r:id="rId7"/>
    <p:sldLayoutId id="2147483652" r:id="rId8"/>
    <p:sldLayoutId id="2147483653" r:id="rId9"/>
    <p:sldLayoutId id="2147483658" r:id="rId10"/>
    <p:sldLayoutId id="2147483660" r:id="rId11"/>
    <p:sldLayoutId id="2147483690" r:id="rId12"/>
    <p:sldLayoutId id="2147483665" r:id="rId13"/>
    <p:sldLayoutId id="2147483666" r:id="rId14"/>
    <p:sldLayoutId id="2147483675" r:id="rId15"/>
    <p:sldLayoutId id="2147483677" r:id="rId16"/>
    <p:sldLayoutId id="2147483679" r:id="rId17"/>
    <p:sldLayoutId id="2147483751" r:id="rId18"/>
    <p:sldLayoutId id="2147483688" r:id="rId19"/>
    <p:sldLayoutId id="2147483689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spcAft>
          <a:spcPts val="600"/>
        </a:spcAft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100000"/>
        </a:lnSpc>
        <a:spcBef>
          <a:spcPts val="10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150" kern="1200">
          <a:solidFill>
            <a:schemeClr val="accent4"/>
          </a:solidFill>
          <a:latin typeface="+mn-lt"/>
          <a:ea typeface="+mn-ea"/>
          <a:cs typeface="+mn-cs"/>
        </a:defRPr>
      </a:lvl1pPr>
      <a:lvl2pPr marL="719138" indent="-4572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accent1"/>
        </a:buClr>
        <a:buFont typeface="+mj-lt"/>
        <a:buAutoNum type="arabicPeriod"/>
        <a:defRPr sz="2150" b="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077913" indent="-358775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+mj-lt"/>
        <a:buAutoNum type="alphaLcPeriod"/>
        <a:defRPr sz="2150" b="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435100" indent="-355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accent4"/>
        </a:buClr>
        <a:buFont typeface="IBM Plex Sans" panose="020B0503050203000203" pitchFamily="34" charset="0"/>
        <a:buChar char="–"/>
        <a:defRPr sz="2150" kern="1200">
          <a:solidFill>
            <a:schemeClr val="accent4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Wingdings" panose="05000000000000000000" pitchFamily="2" charset="2"/>
        <a:buNone/>
        <a:defRPr lang="pl-PL" sz="2150" kern="1200" dirty="0" smtClean="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778" userDrawn="1">
          <p15:clr>
            <a:srgbClr val="547EBF"/>
          </p15:clr>
        </p15:guide>
        <p15:guide id="2" orient="horz" pos="2688" userDrawn="1">
          <p15:clr>
            <a:srgbClr val="547EBF"/>
          </p15:clr>
        </p15:guide>
        <p15:guide id="3" pos="288" userDrawn="1">
          <p15:clr>
            <a:srgbClr val="A4A3A4"/>
          </p15:clr>
        </p15:guide>
        <p15:guide id="4" pos="9269" userDrawn="1">
          <p15:clr>
            <a:srgbClr val="A4A3A4"/>
          </p15:clr>
        </p15:guide>
        <p15:guide id="5" orient="horz" pos="329" userDrawn="1">
          <p15:clr>
            <a:srgbClr val="A4A3A4"/>
          </p15:clr>
        </p15:guide>
        <p15:guide id="6" orient="horz" pos="5047" userDrawn="1">
          <p15:clr>
            <a:srgbClr val="A4A3A4"/>
          </p15:clr>
        </p15:guide>
        <p15:guide id="7" pos="2511" userDrawn="1">
          <p15:clr>
            <a:srgbClr val="A4A3A4"/>
          </p15:clr>
        </p15:guide>
        <p15:guide id="8" pos="7046" userDrawn="1">
          <p15:clr>
            <a:srgbClr val="A4A3A4"/>
          </p15:clr>
        </p15:guide>
        <p15:guide id="9" orient="horz" pos="1100" userDrawn="1">
          <p15:clr>
            <a:srgbClr val="A4A3A4"/>
          </p15:clr>
        </p15:guide>
        <p15:guide id="10" orient="horz" pos="1894" userDrawn="1">
          <p15:clr>
            <a:srgbClr val="A4A3A4"/>
          </p15:clr>
        </p15:guide>
        <p15:guide id="11" orient="horz" pos="3482" userDrawn="1">
          <p15:clr>
            <a:srgbClr val="A4A3A4"/>
          </p15:clr>
        </p15:guide>
        <p15:guide id="12" orient="horz" pos="4276" userDrawn="1">
          <p15:clr>
            <a:srgbClr val="A4A3A4"/>
          </p15:clr>
        </p15:guide>
        <p15:guide id="13" orient="horz" pos="1486" userDrawn="1">
          <p15:clr>
            <a:srgbClr val="5ACBF0"/>
          </p15:clr>
        </p15:guide>
        <p15:guide id="14" pos="4484" userDrawn="1">
          <p15:clr>
            <a:srgbClr val="A4A3A4"/>
          </p15:clr>
        </p15:guide>
        <p15:guide id="15" pos="5073" userDrawn="1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rafika 117">
            <a:extLst>
              <a:ext uri="{FF2B5EF4-FFF2-40B4-BE49-F238E27FC236}">
                <a16:creationId xmlns:a16="http://schemas.microsoft.com/office/drawing/2014/main" id="{5D093570-4031-83E3-6E22-BFDD45D39757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 l="25654" r="16051" b="73206"/>
          <a:stretch>
            <a:fillRect/>
          </a:stretch>
        </p:blipFill>
        <p:spPr>
          <a:xfrm>
            <a:off x="-1322" y="6622054"/>
            <a:ext cx="15169815" cy="1912346"/>
          </a:xfrm>
          <a:custGeom>
            <a:avLst/>
            <a:gdLst>
              <a:gd name="connsiteX0" fmla="*/ 0 w 15169815"/>
              <a:gd name="connsiteY0" fmla="*/ 0 h 1912346"/>
              <a:gd name="connsiteX1" fmla="*/ 15169815 w 15169815"/>
              <a:gd name="connsiteY1" fmla="*/ 0 h 1912346"/>
              <a:gd name="connsiteX2" fmla="*/ 15169815 w 15169815"/>
              <a:gd name="connsiteY2" fmla="*/ 1912346 h 1912346"/>
              <a:gd name="connsiteX3" fmla="*/ 0 w 15169815"/>
              <a:gd name="connsiteY3" fmla="*/ 1912346 h 191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69815" h="1912346">
                <a:moveTo>
                  <a:pt x="0" y="0"/>
                </a:moveTo>
                <a:lnTo>
                  <a:pt x="15169815" y="0"/>
                </a:lnTo>
                <a:lnTo>
                  <a:pt x="15169815" y="1912346"/>
                </a:lnTo>
                <a:lnTo>
                  <a:pt x="0" y="1912346"/>
                </a:lnTo>
                <a:close/>
              </a:path>
            </a:pathLst>
          </a:custGeom>
        </p:spPr>
      </p:pic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C4BFBE41-8C34-4F17-B3E3-E4A88809C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1069088"/>
            <a:ext cx="14250988" cy="80344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9490525-C73D-4ED1-8B85-1D8E53421A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714537" y="8077459"/>
            <a:ext cx="457199" cy="45741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grpSp>
        <p:nvGrpSpPr>
          <p:cNvPr id="137" name="SIATKA ROBOCZA" hidden="1">
            <a:extLst>
              <a:ext uri="{FF2B5EF4-FFF2-40B4-BE49-F238E27FC236}">
                <a16:creationId xmlns:a16="http://schemas.microsoft.com/office/drawing/2014/main" id="{11ABA56A-8394-433D-80B9-4E8AF3425F62}"/>
              </a:ext>
            </a:extLst>
          </p:cNvPr>
          <p:cNvGrpSpPr/>
          <p:nvPr userDrawn="1"/>
        </p:nvGrpSpPr>
        <p:grpSpPr>
          <a:xfrm>
            <a:off x="0" y="0"/>
            <a:ext cx="15171738" cy="10089838"/>
            <a:chOff x="0" y="0"/>
            <a:chExt cx="15171738" cy="10089838"/>
          </a:xfrm>
        </p:grpSpPr>
        <p:sp>
          <p:nvSpPr>
            <p:cNvPr id="58" name="Prostokąt 57">
              <a:extLst>
                <a:ext uri="{FF2B5EF4-FFF2-40B4-BE49-F238E27FC236}">
                  <a16:creationId xmlns:a16="http://schemas.microsoft.com/office/drawing/2014/main" id="{2CCA8CE0-7BF9-48E0-BEB5-F49BAF70C4F0}"/>
                </a:ext>
              </a:extLst>
            </p:cNvPr>
            <p:cNvSpPr/>
            <p:nvPr userDrawn="1"/>
          </p:nvSpPr>
          <p:spPr>
            <a:xfrm>
              <a:off x="207699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9" name="Prostokąt 58">
              <a:extLst>
                <a:ext uri="{FF2B5EF4-FFF2-40B4-BE49-F238E27FC236}">
                  <a16:creationId xmlns:a16="http://schemas.microsoft.com/office/drawing/2014/main" id="{F5253B10-BC10-4AF8-AF80-ADC627747B2B}"/>
                </a:ext>
              </a:extLst>
            </p:cNvPr>
            <p:cNvSpPr/>
            <p:nvPr userDrawn="1"/>
          </p:nvSpPr>
          <p:spPr>
            <a:xfrm>
              <a:off x="2736322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0" name="Prostokąt 59">
              <a:extLst>
                <a:ext uri="{FF2B5EF4-FFF2-40B4-BE49-F238E27FC236}">
                  <a16:creationId xmlns:a16="http://schemas.microsoft.com/office/drawing/2014/main" id="{117BD7F2-6521-4D60-87C4-C3347A1491FE}"/>
                </a:ext>
              </a:extLst>
            </p:cNvPr>
            <p:cNvSpPr/>
            <p:nvPr userDrawn="1"/>
          </p:nvSpPr>
          <p:spPr>
            <a:xfrm>
              <a:off x="5264944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1" name="Prostokąt 60">
              <a:extLst>
                <a:ext uri="{FF2B5EF4-FFF2-40B4-BE49-F238E27FC236}">
                  <a16:creationId xmlns:a16="http://schemas.microsoft.com/office/drawing/2014/main" id="{E3DE8209-4FD9-4C12-8FFF-1E11B44045DB}"/>
                </a:ext>
              </a:extLst>
            </p:cNvPr>
            <p:cNvSpPr/>
            <p:nvPr userDrawn="1"/>
          </p:nvSpPr>
          <p:spPr>
            <a:xfrm>
              <a:off x="7793567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2" name="Prostokąt 61">
              <a:extLst>
                <a:ext uri="{FF2B5EF4-FFF2-40B4-BE49-F238E27FC236}">
                  <a16:creationId xmlns:a16="http://schemas.microsoft.com/office/drawing/2014/main" id="{5D51463E-3A24-497B-BCE5-5905E7032879}"/>
                </a:ext>
              </a:extLst>
            </p:cNvPr>
            <p:cNvSpPr/>
            <p:nvPr userDrawn="1"/>
          </p:nvSpPr>
          <p:spPr>
            <a:xfrm>
              <a:off x="10322190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3" name="Prostokąt 62">
              <a:extLst>
                <a:ext uri="{FF2B5EF4-FFF2-40B4-BE49-F238E27FC236}">
                  <a16:creationId xmlns:a16="http://schemas.microsoft.com/office/drawing/2014/main" id="{A5D9128A-DD9A-4FD9-959F-474A98C87A1B}"/>
                </a:ext>
              </a:extLst>
            </p:cNvPr>
            <p:cNvSpPr/>
            <p:nvPr userDrawn="1"/>
          </p:nvSpPr>
          <p:spPr>
            <a:xfrm>
              <a:off x="12850813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4" name="Prostokąt 63">
              <a:extLst>
                <a:ext uri="{FF2B5EF4-FFF2-40B4-BE49-F238E27FC236}">
                  <a16:creationId xmlns:a16="http://schemas.microsoft.com/office/drawing/2014/main" id="{0580EA2D-9DB2-4409-B06F-5E4790C806C0}"/>
                </a:ext>
              </a:extLst>
            </p:cNvPr>
            <p:cNvSpPr/>
            <p:nvPr userDrawn="1"/>
          </p:nvSpPr>
          <p:spPr>
            <a:xfrm>
              <a:off x="207699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5" name="Prostokąt 64">
              <a:extLst>
                <a:ext uri="{FF2B5EF4-FFF2-40B4-BE49-F238E27FC236}">
                  <a16:creationId xmlns:a16="http://schemas.microsoft.com/office/drawing/2014/main" id="{720F1BF5-ED62-4928-A6DA-EFF82B015DB0}"/>
                </a:ext>
              </a:extLst>
            </p:cNvPr>
            <p:cNvSpPr/>
            <p:nvPr userDrawn="1"/>
          </p:nvSpPr>
          <p:spPr>
            <a:xfrm>
              <a:off x="2736322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6" name="Prostokąt 65">
              <a:extLst>
                <a:ext uri="{FF2B5EF4-FFF2-40B4-BE49-F238E27FC236}">
                  <a16:creationId xmlns:a16="http://schemas.microsoft.com/office/drawing/2014/main" id="{7001DBA1-6FB5-4280-A72A-ED9DF5F5C469}"/>
                </a:ext>
              </a:extLst>
            </p:cNvPr>
            <p:cNvSpPr/>
            <p:nvPr userDrawn="1"/>
          </p:nvSpPr>
          <p:spPr>
            <a:xfrm>
              <a:off x="5264944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7" name="Prostokąt 66">
              <a:extLst>
                <a:ext uri="{FF2B5EF4-FFF2-40B4-BE49-F238E27FC236}">
                  <a16:creationId xmlns:a16="http://schemas.microsoft.com/office/drawing/2014/main" id="{EE4807D1-5974-4676-8BE1-6CF207B8313D}"/>
                </a:ext>
              </a:extLst>
            </p:cNvPr>
            <p:cNvSpPr/>
            <p:nvPr userDrawn="1"/>
          </p:nvSpPr>
          <p:spPr>
            <a:xfrm>
              <a:off x="7793567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8" name="Prostokąt 67">
              <a:extLst>
                <a:ext uri="{FF2B5EF4-FFF2-40B4-BE49-F238E27FC236}">
                  <a16:creationId xmlns:a16="http://schemas.microsoft.com/office/drawing/2014/main" id="{08407F7C-10CD-438A-AEF6-65AC2816B1BA}"/>
                </a:ext>
              </a:extLst>
            </p:cNvPr>
            <p:cNvSpPr/>
            <p:nvPr userDrawn="1"/>
          </p:nvSpPr>
          <p:spPr>
            <a:xfrm>
              <a:off x="10322190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9" name="Prostokąt 68">
              <a:extLst>
                <a:ext uri="{FF2B5EF4-FFF2-40B4-BE49-F238E27FC236}">
                  <a16:creationId xmlns:a16="http://schemas.microsoft.com/office/drawing/2014/main" id="{D3E56796-CBDB-4313-9E8C-C4C204D533BC}"/>
                </a:ext>
              </a:extLst>
            </p:cNvPr>
            <p:cNvSpPr/>
            <p:nvPr userDrawn="1"/>
          </p:nvSpPr>
          <p:spPr>
            <a:xfrm>
              <a:off x="12850813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0" name="Prostokąt 69">
              <a:extLst>
                <a:ext uri="{FF2B5EF4-FFF2-40B4-BE49-F238E27FC236}">
                  <a16:creationId xmlns:a16="http://schemas.microsoft.com/office/drawing/2014/main" id="{602B9D2F-8D5D-4CFF-B5C9-BE4CF305CBA8}"/>
                </a:ext>
              </a:extLst>
            </p:cNvPr>
            <p:cNvSpPr/>
            <p:nvPr userDrawn="1"/>
          </p:nvSpPr>
          <p:spPr>
            <a:xfrm>
              <a:off x="207699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1" name="Prostokąt 70">
              <a:extLst>
                <a:ext uri="{FF2B5EF4-FFF2-40B4-BE49-F238E27FC236}">
                  <a16:creationId xmlns:a16="http://schemas.microsoft.com/office/drawing/2014/main" id="{1A1AC451-009E-49CF-94F8-DACDE743492D}"/>
                </a:ext>
              </a:extLst>
            </p:cNvPr>
            <p:cNvSpPr/>
            <p:nvPr userDrawn="1"/>
          </p:nvSpPr>
          <p:spPr>
            <a:xfrm>
              <a:off x="2736322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2" name="Prostokąt 71">
              <a:extLst>
                <a:ext uri="{FF2B5EF4-FFF2-40B4-BE49-F238E27FC236}">
                  <a16:creationId xmlns:a16="http://schemas.microsoft.com/office/drawing/2014/main" id="{E9955661-7923-4DDD-B533-55A55749B166}"/>
                </a:ext>
              </a:extLst>
            </p:cNvPr>
            <p:cNvSpPr/>
            <p:nvPr userDrawn="1"/>
          </p:nvSpPr>
          <p:spPr>
            <a:xfrm>
              <a:off x="5264944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3" name="Prostokąt 72">
              <a:extLst>
                <a:ext uri="{FF2B5EF4-FFF2-40B4-BE49-F238E27FC236}">
                  <a16:creationId xmlns:a16="http://schemas.microsoft.com/office/drawing/2014/main" id="{9CABCA59-04DA-4C0B-9B76-12FD4E21B173}"/>
                </a:ext>
              </a:extLst>
            </p:cNvPr>
            <p:cNvSpPr/>
            <p:nvPr userDrawn="1"/>
          </p:nvSpPr>
          <p:spPr>
            <a:xfrm>
              <a:off x="7793567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4" name="Prostokąt 73">
              <a:extLst>
                <a:ext uri="{FF2B5EF4-FFF2-40B4-BE49-F238E27FC236}">
                  <a16:creationId xmlns:a16="http://schemas.microsoft.com/office/drawing/2014/main" id="{D1C5F67F-BEA7-470A-A722-99B4103A8DB4}"/>
                </a:ext>
              </a:extLst>
            </p:cNvPr>
            <p:cNvSpPr/>
            <p:nvPr userDrawn="1"/>
          </p:nvSpPr>
          <p:spPr>
            <a:xfrm>
              <a:off x="10322190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5" name="Prostokąt 74">
              <a:extLst>
                <a:ext uri="{FF2B5EF4-FFF2-40B4-BE49-F238E27FC236}">
                  <a16:creationId xmlns:a16="http://schemas.microsoft.com/office/drawing/2014/main" id="{56BAC231-728B-4115-A8E1-5F7773232283}"/>
                </a:ext>
              </a:extLst>
            </p:cNvPr>
            <p:cNvSpPr/>
            <p:nvPr userDrawn="1"/>
          </p:nvSpPr>
          <p:spPr>
            <a:xfrm>
              <a:off x="12850813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0" name="Prostokąt 79">
              <a:extLst>
                <a:ext uri="{FF2B5EF4-FFF2-40B4-BE49-F238E27FC236}">
                  <a16:creationId xmlns:a16="http://schemas.microsoft.com/office/drawing/2014/main" id="{CF57516E-E79E-4B99-A017-958C165C0F90}"/>
                </a:ext>
              </a:extLst>
            </p:cNvPr>
            <p:cNvSpPr/>
            <p:nvPr userDrawn="1"/>
          </p:nvSpPr>
          <p:spPr>
            <a:xfrm>
              <a:off x="0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1" name="Prostokąt 80">
              <a:extLst>
                <a:ext uri="{FF2B5EF4-FFF2-40B4-BE49-F238E27FC236}">
                  <a16:creationId xmlns:a16="http://schemas.microsoft.com/office/drawing/2014/main" id="{788917AD-9A13-4F17-BEB5-5088C6B781FF}"/>
                </a:ext>
              </a:extLst>
            </p:cNvPr>
            <p:cNvSpPr/>
            <p:nvPr userDrawn="1"/>
          </p:nvSpPr>
          <p:spPr>
            <a:xfrm>
              <a:off x="2528623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2" name="Prostokąt 81">
              <a:extLst>
                <a:ext uri="{FF2B5EF4-FFF2-40B4-BE49-F238E27FC236}">
                  <a16:creationId xmlns:a16="http://schemas.microsoft.com/office/drawing/2014/main" id="{30FF82F2-B842-4300-90F7-612D90FCF896}"/>
                </a:ext>
              </a:extLst>
            </p:cNvPr>
            <p:cNvSpPr/>
            <p:nvPr userDrawn="1"/>
          </p:nvSpPr>
          <p:spPr>
            <a:xfrm>
              <a:off x="5057246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3" name="Prostokąt 82">
              <a:extLst>
                <a:ext uri="{FF2B5EF4-FFF2-40B4-BE49-F238E27FC236}">
                  <a16:creationId xmlns:a16="http://schemas.microsoft.com/office/drawing/2014/main" id="{D81E1851-E2D7-4F83-8ED6-06E41E2E1C6F}"/>
                </a:ext>
              </a:extLst>
            </p:cNvPr>
            <p:cNvSpPr/>
            <p:nvPr userDrawn="1"/>
          </p:nvSpPr>
          <p:spPr>
            <a:xfrm>
              <a:off x="7585869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4" name="Prostokąt 83">
              <a:extLst>
                <a:ext uri="{FF2B5EF4-FFF2-40B4-BE49-F238E27FC236}">
                  <a16:creationId xmlns:a16="http://schemas.microsoft.com/office/drawing/2014/main" id="{874AA683-AC1F-4B87-8591-B79B86187E7B}"/>
                </a:ext>
              </a:extLst>
            </p:cNvPr>
            <p:cNvSpPr/>
            <p:nvPr userDrawn="1"/>
          </p:nvSpPr>
          <p:spPr>
            <a:xfrm>
              <a:off x="10114492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5" name="Prostokąt 84">
              <a:extLst>
                <a:ext uri="{FF2B5EF4-FFF2-40B4-BE49-F238E27FC236}">
                  <a16:creationId xmlns:a16="http://schemas.microsoft.com/office/drawing/2014/main" id="{502110BA-246D-4CC1-9D25-EE7345CEE933}"/>
                </a:ext>
              </a:extLst>
            </p:cNvPr>
            <p:cNvSpPr/>
            <p:nvPr userDrawn="1"/>
          </p:nvSpPr>
          <p:spPr>
            <a:xfrm>
              <a:off x="12643115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6" name="Prostokąt 85">
              <a:extLst>
                <a:ext uri="{FF2B5EF4-FFF2-40B4-BE49-F238E27FC236}">
                  <a16:creationId xmlns:a16="http://schemas.microsoft.com/office/drawing/2014/main" id="{A375DA4A-DCAC-4513-8857-D96A1FA12D1E}"/>
                </a:ext>
              </a:extLst>
            </p:cNvPr>
            <p:cNvSpPr/>
            <p:nvPr userDrawn="1"/>
          </p:nvSpPr>
          <p:spPr>
            <a:xfrm>
              <a:off x="0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7" name="Prostokąt 86">
              <a:extLst>
                <a:ext uri="{FF2B5EF4-FFF2-40B4-BE49-F238E27FC236}">
                  <a16:creationId xmlns:a16="http://schemas.microsoft.com/office/drawing/2014/main" id="{2EF3E5F4-5AB7-446D-B19B-C29F9CCF804D}"/>
                </a:ext>
              </a:extLst>
            </p:cNvPr>
            <p:cNvSpPr/>
            <p:nvPr userDrawn="1"/>
          </p:nvSpPr>
          <p:spPr>
            <a:xfrm>
              <a:off x="2528623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8" name="Prostokąt 87">
              <a:extLst>
                <a:ext uri="{FF2B5EF4-FFF2-40B4-BE49-F238E27FC236}">
                  <a16:creationId xmlns:a16="http://schemas.microsoft.com/office/drawing/2014/main" id="{B4F555D0-12D4-4972-B25F-22F694D79132}"/>
                </a:ext>
              </a:extLst>
            </p:cNvPr>
            <p:cNvSpPr/>
            <p:nvPr userDrawn="1"/>
          </p:nvSpPr>
          <p:spPr>
            <a:xfrm>
              <a:off x="5057246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9" name="Prostokąt 88">
              <a:extLst>
                <a:ext uri="{FF2B5EF4-FFF2-40B4-BE49-F238E27FC236}">
                  <a16:creationId xmlns:a16="http://schemas.microsoft.com/office/drawing/2014/main" id="{D9E9CC98-BD41-4D1E-885F-81DF57709998}"/>
                </a:ext>
              </a:extLst>
            </p:cNvPr>
            <p:cNvSpPr/>
            <p:nvPr userDrawn="1"/>
          </p:nvSpPr>
          <p:spPr>
            <a:xfrm>
              <a:off x="7585869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0" name="Prostokąt 89">
              <a:extLst>
                <a:ext uri="{FF2B5EF4-FFF2-40B4-BE49-F238E27FC236}">
                  <a16:creationId xmlns:a16="http://schemas.microsoft.com/office/drawing/2014/main" id="{767039C8-7B7A-4DA7-A1BF-42C7FE7393FD}"/>
                </a:ext>
              </a:extLst>
            </p:cNvPr>
            <p:cNvSpPr/>
            <p:nvPr userDrawn="1"/>
          </p:nvSpPr>
          <p:spPr>
            <a:xfrm>
              <a:off x="10114492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1" name="Prostokąt 90">
              <a:extLst>
                <a:ext uri="{FF2B5EF4-FFF2-40B4-BE49-F238E27FC236}">
                  <a16:creationId xmlns:a16="http://schemas.microsoft.com/office/drawing/2014/main" id="{A486819B-29DD-46CF-BE16-C34E37FB497B}"/>
                </a:ext>
              </a:extLst>
            </p:cNvPr>
            <p:cNvSpPr/>
            <p:nvPr userDrawn="1"/>
          </p:nvSpPr>
          <p:spPr>
            <a:xfrm>
              <a:off x="12643115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2" name="Prostokąt 91">
              <a:extLst>
                <a:ext uri="{FF2B5EF4-FFF2-40B4-BE49-F238E27FC236}">
                  <a16:creationId xmlns:a16="http://schemas.microsoft.com/office/drawing/2014/main" id="{9E7D9411-6C82-46C7-B141-AF6D1E6FF265}"/>
                </a:ext>
              </a:extLst>
            </p:cNvPr>
            <p:cNvSpPr/>
            <p:nvPr userDrawn="1"/>
          </p:nvSpPr>
          <p:spPr>
            <a:xfrm>
              <a:off x="0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3" name="Prostokąt 92">
              <a:extLst>
                <a:ext uri="{FF2B5EF4-FFF2-40B4-BE49-F238E27FC236}">
                  <a16:creationId xmlns:a16="http://schemas.microsoft.com/office/drawing/2014/main" id="{A0A80F50-709D-41DF-ACEE-6DC0D9CE32A0}"/>
                </a:ext>
              </a:extLst>
            </p:cNvPr>
            <p:cNvSpPr/>
            <p:nvPr userDrawn="1"/>
          </p:nvSpPr>
          <p:spPr>
            <a:xfrm>
              <a:off x="2528623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4" name="Prostokąt 93">
              <a:extLst>
                <a:ext uri="{FF2B5EF4-FFF2-40B4-BE49-F238E27FC236}">
                  <a16:creationId xmlns:a16="http://schemas.microsoft.com/office/drawing/2014/main" id="{8B60287E-90D3-4C1C-9EAF-E10B7EF7B3C4}"/>
                </a:ext>
              </a:extLst>
            </p:cNvPr>
            <p:cNvSpPr/>
            <p:nvPr userDrawn="1"/>
          </p:nvSpPr>
          <p:spPr>
            <a:xfrm>
              <a:off x="5057246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5" name="Prostokąt 94">
              <a:extLst>
                <a:ext uri="{FF2B5EF4-FFF2-40B4-BE49-F238E27FC236}">
                  <a16:creationId xmlns:a16="http://schemas.microsoft.com/office/drawing/2014/main" id="{A23E7092-3514-4131-B0F4-D83FB0B6ECCD}"/>
                </a:ext>
              </a:extLst>
            </p:cNvPr>
            <p:cNvSpPr/>
            <p:nvPr userDrawn="1"/>
          </p:nvSpPr>
          <p:spPr>
            <a:xfrm>
              <a:off x="7585869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6" name="Prostokąt 95">
              <a:extLst>
                <a:ext uri="{FF2B5EF4-FFF2-40B4-BE49-F238E27FC236}">
                  <a16:creationId xmlns:a16="http://schemas.microsoft.com/office/drawing/2014/main" id="{7A3D935C-727E-44F9-A122-9200D6947F85}"/>
                </a:ext>
              </a:extLst>
            </p:cNvPr>
            <p:cNvSpPr/>
            <p:nvPr userDrawn="1"/>
          </p:nvSpPr>
          <p:spPr>
            <a:xfrm>
              <a:off x="10114492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7" name="Prostokąt 96">
              <a:extLst>
                <a:ext uri="{FF2B5EF4-FFF2-40B4-BE49-F238E27FC236}">
                  <a16:creationId xmlns:a16="http://schemas.microsoft.com/office/drawing/2014/main" id="{5ECD5EC1-172E-4A5E-8E1C-686204A227A0}"/>
                </a:ext>
              </a:extLst>
            </p:cNvPr>
            <p:cNvSpPr/>
            <p:nvPr userDrawn="1"/>
          </p:nvSpPr>
          <p:spPr>
            <a:xfrm>
              <a:off x="12643115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4" name="Prostokąt 103">
              <a:extLst>
                <a:ext uri="{FF2B5EF4-FFF2-40B4-BE49-F238E27FC236}">
                  <a16:creationId xmlns:a16="http://schemas.microsoft.com/office/drawing/2014/main" id="{76F9CF1B-DC17-4CFD-8EFB-B60E5ACC0AD3}"/>
                </a:ext>
              </a:extLst>
            </p:cNvPr>
            <p:cNvSpPr/>
            <p:nvPr userDrawn="1"/>
          </p:nvSpPr>
          <p:spPr>
            <a:xfrm>
              <a:off x="207699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5" name="Prostokąt 104">
              <a:extLst>
                <a:ext uri="{FF2B5EF4-FFF2-40B4-BE49-F238E27FC236}">
                  <a16:creationId xmlns:a16="http://schemas.microsoft.com/office/drawing/2014/main" id="{640FFBDB-9DBA-4C59-9150-C8F336483E7E}"/>
                </a:ext>
              </a:extLst>
            </p:cNvPr>
            <p:cNvSpPr/>
            <p:nvPr userDrawn="1"/>
          </p:nvSpPr>
          <p:spPr>
            <a:xfrm>
              <a:off x="2736322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6" name="Prostokąt 105">
              <a:extLst>
                <a:ext uri="{FF2B5EF4-FFF2-40B4-BE49-F238E27FC236}">
                  <a16:creationId xmlns:a16="http://schemas.microsoft.com/office/drawing/2014/main" id="{810CEE1F-C1B2-4C24-95C1-1C946EC01E18}"/>
                </a:ext>
              </a:extLst>
            </p:cNvPr>
            <p:cNvSpPr/>
            <p:nvPr userDrawn="1"/>
          </p:nvSpPr>
          <p:spPr>
            <a:xfrm>
              <a:off x="5264944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7" name="Prostokąt 106">
              <a:extLst>
                <a:ext uri="{FF2B5EF4-FFF2-40B4-BE49-F238E27FC236}">
                  <a16:creationId xmlns:a16="http://schemas.microsoft.com/office/drawing/2014/main" id="{B28D97B1-EC5E-4B4B-B671-17A3B90E2781}"/>
                </a:ext>
              </a:extLst>
            </p:cNvPr>
            <p:cNvSpPr/>
            <p:nvPr userDrawn="1"/>
          </p:nvSpPr>
          <p:spPr>
            <a:xfrm>
              <a:off x="7793567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8" name="Prostokąt 107">
              <a:extLst>
                <a:ext uri="{FF2B5EF4-FFF2-40B4-BE49-F238E27FC236}">
                  <a16:creationId xmlns:a16="http://schemas.microsoft.com/office/drawing/2014/main" id="{A9B885F6-31F9-4BB2-BA79-CFEA01BB1A56}"/>
                </a:ext>
              </a:extLst>
            </p:cNvPr>
            <p:cNvSpPr/>
            <p:nvPr userDrawn="1"/>
          </p:nvSpPr>
          <p:spPr>
            <a:xfrm>
              <a:off x="10322190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9" name="Prostokąt 108">
              <a:extLst>
                <a:ext uri="{FF2B5EF4-FFF2-40B4-BE49-F238E27FC236}">
                  <a16:creationId xmlns:a16="http://schemas.microsoft.com/office/drawing/2014/main" id="{38E29097-2C0C-4697-AAAF-B289F3A7C3C7}"/>
                </a:ext>
              </a:extLst>
            </p:cNvPr>
            <p:cNvSpPr/>
            <p:nvPr userDrawn="1"/>
          </p:nvSpPr>
          <p:spPr>
            <a:xfrm>
              <a:off x="12850813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0" name="Prostokąt 109">
              <a:extLst>
                <a:ext uri="{FF2B5EF4-FFF2-40B4-BE49-F238E27FC236}">
                  <a16:creationId xmlns:a16="http://schemas.microsoft.com/office/drawing/2014/main" id="{71A7745D-2B57-4436-80E6-837FC4DECF9E}"/>
                </a:ext>
              </a:extLst>
            </p:cNvPr>
            <p:cNvSpPr/>
            <p:nvPr userDrawn="1"/>
          </p:nvSpPr>
          <p:spPr>
            <a:xfrm>
              <a:off x="0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1" name="Prostokąt 110">
              <a:extLst>
                <a:ext uri="{FF2B5EF4-FFF2-40B4-BE49-F238E27FC236}">
                  <a16:creationId xmlns:a16="http://schemas.microsoft.com/office/drawing/2014/main" id="{6387388A-24F6-458D-B8CE-4EAD2583BB36}"/>
                </a:ext>
              </a:extLst>
            </p:cNvPr>
            <p:cNvSpPr/>
            <p:nvPr userDrawn="1"/>
          </p:nvSpPr>
          <p:spPr>
            <a:xfrm>
              <a:off x="2528623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2" name="Prostokąt 111">
              <a:extLst>
                <a:ext uri="{FF2B5EF4-FFF2-40B4-BE49-F238E27FC236}">
                  <a16:creationId xmlns:a16="http://schemas.microsoft.com/office/drawing/2014/main" id="{A0F29962-1EC7-4F62-B32E-EAE07F969A0C}"/>
                </a:ext>
              </a:extLst>
            </p:cNvPr>
            <p:cNvSpPr/>
            <p:nvPr userDrawn="1"/>
          </p:nvSpPr>
          <p:spPr>
            <a:xfrm>
              <a:off x="5057246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3" name="Prostokąt 112">
              <a:extLst>
                <a:ext uri="{FF2B5EF4-FFF2-40B4-BE49-F238E27FC236}">
                  <a16:creationId xmlns:a16="http://schemas.microsoft.com/office/drawing/2014/main" id="{8B6D2B7A-8168-4539-A379-92757CF5F40B}"/>
                </a:ext>
              </a:extLst>
            </p:cNvPr>
            <p:cNvSpPr/>
            <p:nvPr userDrawn="1"/>
          </p:nvSpPr>
          <p:spPr>
            <a:xfrm>
              <a:off x="7585869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4" name="Prostokąt 113">
              <a:extLst>
                <a:ext uri="{FF2B5EF4-FFF2-40B4-BE49-F238E27FC236}">
                  <a16:creationId xmlns:a16="http://schemas.microsoft.com/office/drawing/2014/main" id="{4EBC43A5-4B9F-46AA-8B0E-10B2ACC88E31}"/>
                </a:ext>
              </a:extLst>
            </p:cNvPr>
            <p:cNvSpPr/>
            <p:nvPr userDrawn="1"/>
          </p:nvSpPr>
          <p:spPr>
            <a:xfrm>
              <a:off x="10114492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5" name="Prostokąt 114">
              <a:extLst>
                <a:ext uri="{FF2B5EF4-FFF2-40B4-BE49-F238E27FC236}">
                  <a16:creationId xmlns:a16="http://schemas.microsoft.com/office/drawing/2014/main" id="{5A9D9D2F-798F-485C-89E0-E96A3315103A}"/>
                </a:ext>
              </a:extLst>
            </p:cNvPr>
            <p:cNvSpPr/>
            <p:nvPr userDrawn="1"/>
          </p:nvSpPr>
          <p:spPr>
            <a:xfrm>
              <a:off x="12643115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1AFA88A-4317-737B-5D8C-7ACA882F0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3550" y="2359025"/>
            <a:ext cx="14250987" cy="56530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36073F6-DB01-448F-8DE1-8B46AC3F3F90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030" y="460555"/>
            <a:ext cx="8171705" cy="566929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64C04B99-E982-4E5C-99FE-1E8E4CD5EFEC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426" y="7825690"/>
            <a:ext cx="6571488" cy="49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892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  <p:sldLayoutId id="2147483768" r:id="rId17"/>
    <p:sldLayoutId id="2147483769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spcAft>
          <a:spcPts val="600"/>
        </a:spcAft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100000"/>
        </a:lnSpc>
        <a:spcBef>
          <a:spcPts val="10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150" kern="1200">
          <a:solidFill>
            <a:schemeClr val="accent4"/>
          </a:solidFill>
          <a:latin typeface="+mn-lt"/>
          <a:ea typeface="+mn-ea"/>
          <a:cs typeface="+mn-cs"/>
        </a:defRPr>
      </a:lvl1pPr>
      <a:lvl2pPr marL="719138" indent="-4572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accent1"/>
        </a:buClr>
        <a:buFont typeface="+mj-lt"/>
        <a:buAutoNum type="arabicPeriod"/>
        <a:defRPr sz="2150" b="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077913" indent="-358775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+mj-lt"/>
        <a:buAutoNum type="alphaLcPeriod"/>
        <a:defRPr sz="2150" b="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435100" indent="-355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accent4"/>
        </a:buClr>
        <a:buFont typeface="IBM Plex Sans" panose="020B0503050203000203" pitchFamily="34" charset="0"/>
        <a:buChar char="–"/>
        <a:defRPr sz="2150" kern="1200">
          <a:solidFill>
            <a:schemeClr val="accent4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Wingdings" panose="05000000000000000000" pitchFamily="2" charset="2"/>
        <a:buNone/>
        <a:defRPr lang="pl-PL" sz="2150" kern="1200" dirty="0" smtClean="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778" userDrawn="1">
          <p15:clr>
            <a:srgbClr val="547EBF"/>
          </p15:clr>
        </p15:guide>
        <p15:guide id="2" orient="horz" pos="2688" userDrawn="1">
          <p15:clr>
            <a:srgbClr val="547EBF"/>
          </p15:clr>
        </p15:guide>
        <p15:guide id="3" pos="288" userDrawn="1">
          <p15:clr>
            <a:srgbClr val="A4A3A4"/>
          </p15:clr>
        </p15:guide>
        <p15:guide id="4" pos="9269" userDrawn="1">
          <p15:clr>
            <a:srgbClr val="A4A3A4"/>
          </p15:clr>
        </p15:guide>
        <p15:guide id="5" orient="horz" pos="329" userDrawn="1">
          <p15:clr>
            <a:srgbClr val="A4A3A4"/>
          </p15:clr>
        </p15:guide>
        <p15:guide id="6" orient="horz" pos="5047" userDrawn="1">
          <p15:clr>
            <a:srgbClr val="A4A3A4"/>
          </p15:clr>
        </p15:guide>
        <p15:guide id="7" pos="2511" userDrawn="1">
          <p15:clr>
            <a:srgbClr val="A4A3A4"/>
          </p15:clr>
        </p15:guide>
        <p15:guide id="8" pos="7046" userDrawn="1">
          <p15:clr>
            <a:srgbClr val="A4A3A4"/>
          </p15:clr>
        </p15:guide>
        <p15:guide id="9" orient="horz" pos="1100" userDrawn="1">
          <p15:clr>
            <a:srgbClr val="A4A3A4"/>
          </p15:clr>
        </p15:guide>
        <p15:guide id="10" orient="horz" pos="1894" userDrawn="1">
          <p15:clr>
            <a:srgbClr val="A4A3A4"/>
          </p15:clr>
        </p15:guide>
        <p15:guide id="11" orient="horz" pos="3482" userDrawn="1">
          <p15:clr>
            <a:srgbClr val="A4A3A4"/>
          </p15:clr>
        </p15:guide>
        <p15:guide id="12" orient="horz" pos="4276" userDrawn="1">
          <p15:clr>
            <a:srgbClr val="A4A3A4"/>
          </p15:clr>
        </p15:guide>
        <p15:guide id="13" orient="horz" pos="1486" userDrawn="1">
          <p15:clr>
            <a:srgbClr val="5ACBF0"/>
          </p15:clr>
        </p15:guide>
        <p15:guide id="14" pos="4484" userDrawn="1">
          <p15:clr>
            <a:srgbClr val="A4A3A4"/>
          </p15:clr>
        </p15:guide>
        <p15:guide id="15" pos="5073" userDrawn="1">
          <p15:clr>
            <a:srgbClr val="A4A3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rafika 117">
            <a:extLst>
              <a:ext uri="{FF2B5EF4-FFF2-40B4-BE49-F238E27FC236}">
                <a16:creationId xmlns:a16="http://schemas.microsoft.com/office/drawing/2014/main" id="{5D093570-4031-83E3-6E22-BFDD45D39757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l="25654" r="16051" b="73206"/>
          <a:stretch>
            <a:fillRect/>
          </a:stretch>
        </p:blipFill>
        <p:spPr>
          <a:xfrm>
            <a:off x="-1322" y="6622054"/>
            <a:ext cx="15169815" cy="1912346"/>
          </a:xfrm>
          <a:custGeom>
            <a:avLst/>
            <a:gdLst>
              <a:gd name="connsiteX0" fmla="*/ 0 w 15169815"/>
              <a:gd name="connsiteY0" fmla="*/ 0 h 1912346"/>
              <a:gd name="connsiteX1" fmla="*/ 15169815 w 15169815"/>
              <a:gd name="connsiteY1" fmla="*/ 0 h 1912346"/>
              <a:gd name="connsiteX2" fmla="*/ 15169815 w 15169815"/>
              <a:gd name="connsiteY2" fmla="*/ 1912346 h 1912346"/>
              <a:gd name="connsiteX3" fmla="*/ 0 w 15169815"/>
              <a:gd name="connsiteY3" fmla="*/ 1912346 h 191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69815" h="1912346">
                <a:moveTo>
                  <a:pt x="0" y="0"/>
                </a:moveTo>
                <a:lnTo>
                  <a:pt x="15169815" y="0"/>
                </a:lnTo>
                <a:lnTo>
                  <a:pt x="15169815" y="1912346"/>
                </a:lnTo>
                <a:lnTo>
                  <a:pt x="0" y="1912346"/>
                </a:lnTo>
                <a:close/>
              </a:path>
            </a:pathLst>
          </a:custGeom>
        </p:spPr>
      </p:pic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C4BFBE41-8C34-4F17-B3E3-E4A88809C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1069088"/>
            <a:ext cx="14250988" cy="80344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9490525-C73D-4ED1-8B85-1D8E53421A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714537" y="8077459"/>
            <a:ext cx="457199" cy="45741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grpSp>
        <p:nvGrpSpPr>
          <p:cNvPr id="137" name="SIATKA ROBOCZA" hidden="1">
            <a:extLst>
              <a:ext uri="{FF2B5EF4-FFF2-40B4-BE49-F238E27FC236}">
                <a16:creationId xmlns:a16="http://schemas.microsoft.com/office/drawing/2014/main" id="{11ABA56A-8394-433D-80B9-4E8AF3425F62}"/>
              </a:ext>
            </a:extLst>
          </p:cNvPr>
          <p:cNvGrpSpPr/>
          <p:nvPr userDrawn="1"/>
        </p:nvGrpSpPr>
        <p:grpSpPr>
          <a:xfrm>
            <a:off x="0" y="0"/>
            <a:ext cx="15171738" cy="10089838"/>
            <a:chOff x="0" y="0"/>
            <a:chExt cx="15171738" cy="10089838"/>
          </a:xfrm>
        </p:grpSpPr>
        <p:sp>
          <p:nvSpPr>
            <p:cNvPr id="58" name="Prostokąt 57">
              <a:extLst>
                <a:ext uri="{FF2B5EF4-FFF2-40B4-BE49-F238E27FC236}">
                  <a16:creationId xmlns:a16="http://schemas.microsoft.com/office/drawing/2014/main" id="{2CCA8CE0-7BF9-48E0-BEB5-F49BAF70C4F0}"/>
                </a:ext>
              </a:extLst>
            </p:cNvPr>
            <p:cNvSpPr/>
            <p:nvPr userDrawn="1"/>
          </p:nvSpPr>
          <p:spPr>
            <a:xfrm>
              <a:off x="207699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9" name="Prostokąt 58">
              <a:extLst>
                <a:ext uri="{FF2B5EF4-FFF2-40B4-BE49-F238E27FC236}">
                  <a16:creationId xmlns:a16="http://schemas.microsoft.com/office/drawing/2014/main" id="{F5253B10-BC10-4AF8-AF80-ADC627747B2B}"/>
                </a:ext>
              </a:extLst>
            </p:cNvPr>
            <p:cNvSpPr/>
            <p:nvPr userDrawn="1"/>
          </p:nvSpPr>
          <p:spPr>
            <a:xfrm>
              <a:off x="2736322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0" name="Prostokąt 59">
              <a:extLst>
                <a:ext uri="{FF2B5EF4-FFF2-40B4-BE49-F238E27FC236}">
                  <a16:creationId xmlns:a16="http://schemas.microsoft.com/office/drawing/2014/main" id="{117BD7F2-6521-4D60-87C4-C3347A1491FE}"/>
                </a:ext>
              </a:extLst>
            </p:cNvPr>
            <p:cNvSpPr/>
            <p:nvPr userDrawn="1"/>
          </p:nvSpPr>
          <p:spPr>
            <a:xfrm>
              <a:off x="5264944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1" name="Prostokąt 60">
              <a:extLst>
                <a:ext uri="{FF2B5EF4-FFF2-40B4-BE49-F238E27FC236}">
                  <a16:creationId xmlns:a16="http://schemas.microsoft.com/office/drawing/2014/main" id="{E3DE8209-4FD9-4C12-8FFF-1E11B44045DB}"/>
                </a:ext>
              </a:extLst>
            </p:cNvPr>
            <p:cNvSpPr/>
            <p:nvPr userDrawn="1"/>
          </p:nvSpPr>
          <p:spPr>
            <a:xfrm>
              <a:off x="7793567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2" name="Prostokąt 61">
              <a:extLst>
                <a:ext uri="{FF2B5EF4-FFF2-40B4-BE49-F238E27FC236}">
                  <a16:creationId xmlns:a16="http://schemas.microsoft.com/office/drawing/2014/main" id="{5D51463E-3A24-497B-BCE5-5905E7032879}"/>
                </a:ext>
              </a:extLst>
            </p:cNvPr>
            <p:cNvSpPr/>
            <p:nvPr userDrawn="1"/>
          </p:nvSpPr>
          <p:spPr>
            <a:xfrm>
              <a:off x="10322190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3" name="Prostokąt 62">
              <a:extLst>
                <a:ext uri="{FF2B5EF4-FFF2-40B4-BE49-F238E27FC236}">
                  <a16:creationId xmlns:a16="http://schemas.microsoft.com/office/drawing/2014/main" id="{A5D9128A-DD9A-4FD9-959F-474A98C87A1B}"/>
                </a:ext>
              </a:extLst>
            </p:cNvPr>
            <p:cNvSpPr/>
            <p:nvPr userDrawn="1"/>
          </p:nvSpPr>
          <p:spPr>
            <a:xfrm>
              <a:off x="12850813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4" name="Prostokąt 63">
              <a:extLst>
                <a:ext uri="{FF2B5EF4-FFF2-40B4-BE49-F238E27FC236}">
                  <a16:creationId xmlns:a16="http://schemas.microsoft.com/office/drawing/2014/main" id="{0580EA2D-9DB2-4409-B06F-5E4790C806C0}"/>
                </a:ext>
              </a:extLst>
            </p:cNvPr>
            <p:cNvSpPr/>
            <p:nvPr userDrawn="1"/>
          </p:nvSpPr>
          <p:spPr>
            <a:xfrm>
              <a:off x="207699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5" name="Prostokąt 64">
              <a:extLst>
                <a:ext uri="{FF2B5EF4-FFF2-40B4-BE49-F238E27FC236}">
                  <a16:creationId xmlns:a16="http://schemas.microsoft.com/office/drawing/2014/main" id="{720F1BF5-ED62-4928-A6DA-EFF82B015DB0}"/>
                </a:ext>
              </a:extLst>
            </p:cNvPr>
            <p:cNvSpPr/>
            <p:nvPr userDrawn="1"/>
          </p:nvSpPr>
          <p:spPr>
            <a:xfrm>
              <a:off x="2736322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6" name="Prostokąt 65">
              <a:extLst>
                <a:ext uri="{FF2B5EF4-FFF2-40B4-BE49-F238E27FC236}">
                  <a16:creationId xmlns:a16="http://schemas.microsoft.com/office/drawing/2014/main" id="{7001DBA1-6FB5-4280-A72A-ED9DF5F5C469}"/>
                </a:ext>
              </a:extLst>
            </p:cNvPr>
            <p:cNvSpPr/>
            <p:nvPr userDrawn="1"/>
          </p:nvSpPr>
          <p:spPr>
            <a:xfrm>
              <a:off x="5264944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7" name="Prostokąt 66">
              <a:extLst>
                <a:ext uri="{FF2B5EF4-FFF2-40B4-BE49-F238E27FC236}">
                  <a16:creationId xmlns:a16="http://schemas.microsoft.com/office/drawing/2014/main" id="{EE4807D1-5974-4676-8BE1-6CF207B8313D}"/>
                </a:ext>
              </a:extLst>
            </p:cNvPr>
            <p:cNvSpPr/>
            <p:nvPr userDrawn="1"/>
          </p:nvSpPr>
          <p:spPr>
            <a:xfrm>
              <a:off x="7793567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8" name="Prostokąt 67">
              <a:extLst>
                <a:ext uri="{FF2B5EF4-FFF2-40B4-BE49-F238E27FC236}">
                  <a16:creationId xmlns:a16="http://schemas.microsoft.com/office/drawing/2014/main" id="{08407F7C-10CD-438A-AEF6-65AC2816B1BA}"/>
                </a:ext>
              </a:extLst>
            </p:cNvPr>
            <p:cNvSpPr/>
            <p:nvPr userDrawn="1"/>
          </p:nvSpPr>
          <p:spPr>
            <a:xfrm>
              <a:off x="10322190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9" name="Prostokąt 68">
              <a:extLst>
                <a:ext uri="{FF2B5EF4-FFF2-40B4-BE49-F238E27FC236}">
                  <a16:creationId xmlns:a16="http://schemas.microsoft.com/office/drawing/2014/main" id="{D3E56796-CBDB-4313-9E8C-C4C204D533BC}"/>
                </a:ext>
              </a:extLst>
            </p:cNvPr>
            <p:cNvSpPr/>
            <p:nvPr userDrawn="1"/>
          </p:nvSpPr>
          <p:spPr>
            <a:xfrm>
              <a:off x="12850813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0" name="Prostokąt 69">
              <a:extLst>
                <a:ext uri="{FF2B5EF4-FFF2-40B4-BE49-F238E27FC236}">
                  <a16:creationId xmlns:a16="http://schemas.microsoft.com/office/drawing/2014/main" id="{602B9D2F-8D5D-4CFF-B5C9-BE4CF305CBA8}"/>
                </a:ext>
              </a:extLst>
            </p:cNvPr>
            <p:cNvSpPr/>
            <p:nvPr userDrawn="1"/>
          </p:nvSpPr>
          <p:spPr>
            <a:xfrm>
              <a:off x="207699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1" name="Prostokąt 70">
              <a:extLst>
                <a:ext uri="{FF2B5EF4-FFF2-40B4-BE49-F238E27FC236}">
                  <a16:creationId xmlns:a16="http://schemas.microsoft.com/office/drawing/2014/main" id="{1A1AC451-009E-49CF-94F8-DACDE743492D}"/>
                </a:ext>
              </a:extLst>
            </p:cNvPr>
            <p:cNvSpPr/>
            <p:nvPr userDrawn="1"/>
          </p:nvSpPr>
          <p:spPr>
            <a:xfrm>
              <a:off x="2736322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2" name="Prostokąt 71">
              <a:extLst>
                <a:ext uri="{FF2B5EF4-FFF2-40B4-BE49-F238E27FC236}">
                  <a16:creationId xmlns:a16="http://schemas.microsoft.com/office/drawing/2014/main" id="{E9955661-7923-4DDD-B533-55A55749B166}"/>
                </a:ext>
              </a:extLst>
            </p:cNvPr>
            <p:cNvSpPr/>
            <p:nvPr userDrawn="1"/>
          </p:nvSpPr>
          <p:spPr>
            <a:xfrm>
              <a:off x="5264944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3" name="Prostokąt 72">
              <a:extLst>
                <a:ext uri="{FF2B5EF4-FFF2-40B4-BE49-F238E27FC236}">
                  <a16:creationId xmlns:a16="http://schemas.microsoft.com/office/drawing/2014/main" id="{9CABCA59-04DA-4C0B-9B76-12FD4E21B173}"/>
                </a:ext>
              </a:extLst>
            </p:cNvPr>
            <p:cNvSpPr/>
            <p:nvPr userDrawn="1"/>
          </p:nvSpPr>
          <p:spPr>
            <a:xfrm>
              <a:off x="7793567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4" name="Prostokąt 73">
              <a:extLst>
                <a:ext uri="{FF2B5EF4-FFF2-40B4-BE49-F238E27FC236}">
                  <a16:creationId xmlns:a16="http://schemas.microsoft.com/office/drawing/2014/main" id="{D1C5F67F-BEA7-470A-A722-99B4103A8DB4}"/>
                </a:ext>
              </a:extLst>
            </p:cNvPr>
            <p:cNvSpPr/>
            <p:nvPr userDrawn="1"/>
          </p:nvSpPr>
          <p:spPr>
            <a:xfrm>
              <a:off x="10322190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5" name="Prostokąt 74">
              <a:extLst>
                <a:ext uri="{FF2B5EF4-FFF2-40B4-BE49-F238E27FC236}">
                  <a16:creationId xmlns:a16="http://schemas.microsoft.com/office/drawing/2014/main" id="{56BAC231-728B-4115-A8E1-5F7773232283}"/>
                </a:ext>
              </a:extLst>
            </p:cNvPr>
            <p:cNvSpPr/>
            <p:nvPr userDrawn="1"/>
          </p:nvSpPr>
          <p:spPr>
            <a:xfrm>
              <a:off x="12850813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0" name="Prostokąt 79">
              <a:extLst>
                <a:ext uri="{FF2B5EF4-FFF2-40B4-BE49-F238E27FC236}">
                  <a16:creationId xmlns:a16="http://schemas.microsoft.com/office/drawing/2014/main" id="{CF57516E-E79E-4B99-A017-958C165C0F90}"/>
                </a:ext>
              </a:extLst>
            </p:cNvPr>
            <p:cNvSpPr/>
            <p:nvPr userDrawn="1"/>
          </p:nvSpPr>
          <p:spPr>
            <a:xfrm>
              <a:off x="0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1" name="Prostokąt 80">
              <a:extLst>
                <a:ext uri="{FF2B5EF4-FFF2-40B4-BE49-F238E27FC236}">
                  <a16:creationId xmlns:a16="http://schemas.microsoft.com/office/drawing/2014/main" id="{788917AD-9A13-4F17-BEB5-5088C6B781FF}"/>
                </a:ext>
              </a:extLst>
            </p:cNvPr>
            <p:cNvSpPr/>
            <p:nvPr userDrawn="1"/>
          </p:nvSpPr>
          <p:spPr>
            <a:xfrm>
              <a:off x="2528623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2" name="Prostokąt 81">
              <a:extLst>
                <a:ext uri="{FF2B5EF4-FFF2-40B4-BE49-F238E27FC236}">
                  <a16:creationId xmlns:a16="http://schemas.microsoft.com/office/drawing/2014/main" id="{30FF82F2-B842-4300-90F7-612D90FCF896}"/>
                </a:ext>
              </a:extLst>
            </p:cNvPr>
            <p:cNvSpPr/>
            <p:nvPr userDrawn="1"/>
          </p:nvSpPr>
          <p:spPr>
            <a:xfrm>
              <a:off x="5057246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3" name="Prostokąt 82">
              <a:extLst>
                <a:ext uri="{FF2B5EF4-FFF2-40B4-BE49-F238E27FC236}">
                  <a16:creationId xmlns:a16="http://schemas.microsoft.com/office/drawing/2014/main" id="{D81E1851-E2D7-4F83-8ED6-06E41E2E1C6F}"/>
                </a:ext>
              </a:extLst>
            </p:cNvPr>
            <p:cNvSpPr/>
            <p:nvPr userDrawn="1"/>
          </p:nvSpPr>
          <p:spPr>
            <a:xfrm>
              <a:off x="7585869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4" name="Prostokąt 83">
              <a:extLst>
                <a:ext uri="{FF2B5EF4-FFF2-40B4-BE49-F238E27FC236}">
                  <a16:creationId xmlns:a16="http://schemas.microsoft.com/office/drawing/2014/main" id="{874AA683-AC1F-4B87-8591-B79B86187E7B}"/>
                </a:ext>
              </a:extLst>
            </p:cNvPr>
            <p:cNvSpPr/>
            <p:nvPr userDrawn="1"/>
          </p:nvSpPr>
          <p:spPr>
            <a:xfrm>
              <a:off x="10114492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5" name="Prostokąt 84">
              <a:extLst>
                <a:ext uri="{FF2B5EF4-FFF2-40B4-BE49-F238E27FC236}">
                  <a16:creationId xmlns:a16="http://schemas.microsoft.com/office/drawing/2014/main" id="{502110BA-246D-4CC1-9D25-EE7345CEE933}"/>
                </a:ext>
              </a:extLst>
            </p:cNvPr>
            <p:cNvSpPr/>
            <p:nvPr userDrawn="1"/>
          </p:nvSpPr>
          <p:spPr>
            <a:xfrm>
              <a:off x="12643115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6" name="Prostokąt 85">
              <a:extLst>
                <a:ext uri="{FF2B5EF4-FFF2-40B4-BE49-F238E27FC236}">
                  <a16:creationId xmlns:a16="http://schemas.microsoft.com/office/drawing/2014/main" id="{A375DA4A-DCAC-4513-8857-D96A1FA12D1E}"/>
                </a:ext>
              </a:extLst>
            </p:cNvPr>
            <p:cNvSpPr/>
            <p:nvPr userDrawn="1"/>
          </p:nvSpPr>
          <p:spPr>
            <a:xfrm>
              <a:off x="0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7" name="Prostokąt 86">
              <a:extLst>
                <a:ext uri="{FF2B5EF4-FFF2-40B4-BE49-F238E27FC236}">
                  <a16:creationId xmlns:a16="http://schemas.microsoft.com/office/drawing/2014/main" id="{2EF3E5F4-5AB7-446D-B19B-C29F9CCF804D}"/>
                </a:ext>
              </a:extLst>
            </p:cNvPr>
            <p:cNvSpPr/>
            <p:nvPr userDrawn="1"/>
          </p:nvSpPr>
          <p:spPr>
            <a:xfrm>
              <a:off x="2528623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8" name="Prostokąt 87">
              <a:extLst>
                <a:ext uri="{FF2B5EF4-FFF2-40B4-BE49-F238E27FC236}">
                  <a16:creationId xmlns:a16="http://schemas.microsoft.com/office/drawing/2014/main" id="{B4F555D0-12D4-4972-B25F-22F694D79132}"/>
                </a:ext>
              </a:extLst>
            </p:cNvPr>
            <p:cNvSpPr/>
            <p:nvPr userDrawn="1"/>
          </p:nvSpPr>
          <p:spPr>
            <a:xfrm>
              <a:off x="5057246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9" name="Prostokąt 88">
              <a:extLst>
                <a:ext uri="{FF2B5EF4-FFF2-40B4-BE49-F238E27FC236}">
                  <a16:creationId xmlns:a16="http://schemas.microsoft.com/office/drawing/2014/main" id="{D9E9CC98-BD41-4D1E-885F-81DF57709998}"/>
                </a:ext>
              </a:extLst>
            </p:cNvPr>
            <p:cNvSpPr/>
            <p:nvPr userDrawn="1"/>
          </p:nvSpPr>
          <p:spPr>
            <a:xfrm>
              <a:off x="7585869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0" name="Prostokąt 89">
              <a:extLst>
                <a:ext uri="{FF2B5EF4-FFF2-40B4-BE49-F238E27FC236}">
                  <a16:creationId xmlns:a16="http://schemas.microsoft.com/office/drawing/2014/main" id="{767039C8-7B7A-4DA7-A1BF-42C7FE7393FD}"/>
                </a:ext>
              </a:extLst>
            </p:cNvPr>
            <p:cNvSpPr/>
            <p:nvPr userDrawn="1"/>
          </p:nvSpPr>
          <p:spPr>
            <a:xfrm>
              <a:off x="10114492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1" name="Prostokąt 90">
              <a:extLst>
                <a:ext uri="{FF2B5EF4-FFF2-40B4-BE49-F238E27FC236}">
                  <a16:creationId xmlns:a16="http://schemas.microsoft.com/office/drawing/2014/main" id="{A486819B-29DD-46CF-BE16-C34E37FB497B}"/>
                </a:ext>
              </a:extLst>
            </p:cNvPr>
            <p:cNvSpPr/>
            <p:nvPr userDrawn="1"/>
          </p:nvSpPr>
          <p:spPr>
            <a:xfrm>
              <a:off x="12643115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2" name="Prostokąt 91">
              <a:extLst>
                <a:ext uri="{FF2B5EF4-FFF2-40B4-BE49-F238E27FC236}">
                  <a16:creationId xmlns:a16="http://schemas.microsoft.com/office/drawing/2014/main" id="{9E7D9411-6C82-46C7-B141-AF6D1E6FF265}"/>
                </a:ext>
              </a:extLst>
            </p:cNvPr>
            <p:cNvSpPr/>
            <p:nvPr userDrawn="1"/>
          </p:nvSpPr>
          <p:spPr>
            <a:xfrm>
              <a:off x="0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3" name="Prostokąt 92">
              <a:extLst>
                <a:ext uri="{FF2B5EF4-FFF2-40B4-BE49-F238E27FC236}">
                  <a16:creationId xmlns:a16="http://schemas.microsoft.com/office/drawing/2014/main" id="{A0A80F50-709D-41DF-ACEE-6DC0D9CE32A0}"/>
                </a:ext>
              </a:extLst>
            </p:cNvPr>
            <p:cNvSpPr/>
            <p:nvPr userDrawn="1"/>
          </p:nvSpPr>
          <p:spPr>
            <a:xfrm>
              <a:off x="2528623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4" name="Prostokąt 93">
              <a:extLst>
                <a:ext uri="{FF2B5EF4-FFF2-40B4-BE49-F238E27FC236}">
                  <a16:creationId xmlns:a16="http://schemas.microsoft.com/office/drawing/2014/main" id="{8B60287E-90D3-4C1C-9EAF-E10B7EF7B3C4}"/>
                </a:ext>
              </a:extLst>
            </p:cNvPr>
            <p:cNvSpPr/>
            <p:nvPr userDrawn="1"/>
          </p:nvSpPr>
          <p:spPr>
            <a:xfrm>
              <a:off x="5057246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5" name="Prostokąt 94">
              <a:extLst>
                <a:ext uri="{FF2B5EF4-FFF2-40B4-BE49-F238E27FC236}">
                  <a16:creationId xmlns:a16="http://schemas.microsoft.com/office/drawing/2014/main" id="{A23E7092-3514-4131-B0F4-D83FB0B6ECCD}"/>
                </a:ext>
              </a:extLst>
            </p:cNvPr>
            <p:cNvSpPr/>
            <p:nvPr userDrawn="1"/>
          </p:nvSpPr>
          <p:spPr>
            <a:xfrm>
              <a:off x="7585869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6" name="Prostokąt 95">
              <a:extLst>
                <a:ext uri="{FF2B5EF4-FFF2-40B4-BE49-F238E27FC236}">
                  <a16:creationId xmlns:a16="http://schemas.microsoft.com/office/drawing/2014/main" id="{7A3D935C-727E-44F9-A122-9200D6947F85}"/>
                </a:ext>
              </a:extLst>
            </p:cNvPr>
            <p:cNvSpPr/>
            <p:nvPr userDrawn="1"/>
          </p:nvSpPr>
          <p:spPr>
            <a:xfrm>
              <a:off x="10114492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7" name="Prostokąt 96">
              <a:extLst>
                <a:ext uri="{FF2B5EF4-FFF2-40B4-BE49-F238E27FC236}">
                  <a16:creationId xmlns:a16="http://schemas.microsoft.com/office/drawing/2014/main" id="{5ECD5EC1-172E-4A5E-8E1C-686204A227A0}"/>
                </a:ext>
              </a:extLst>
            </p:cNvPr>
            <p:cNvSpPr/>
            <p:nvPr userDrawn="1"/>
          </p:nvSpPr>
          <p:spPr>
            <a:xfrm>
              <a:off x="12643115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4" name="Prostokąt 103">
              <a:extLst>
                <a:ext uri="{FF2B5EF4-FFF2-40B4-BE49-F238E27FC236}">
                  <a16:creationId xmlns:a16="http://schemas.microsoft.com/office/drawing/2014/main" id="{76F9CF1B-DC17-4CFD-8EFB-B60E5ACC0AD3}"/>
                </a:ext>
              </a:extLst>
            </p:cNvPr>
            <p:cNvSpPr/>
            <p:nvPr userDrawn="1"/>
          </p:nvSpPr>
          <p:spPr>
            <a:xfrm>
              <a:off x="207699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5" name="Prostokąt 104">
              <a:extLst>
                <a:ext uri="{FF2B5EF4-FFF2-40B4-BE49-F238E27FC236}">
                  <a16:creationId xmlns:a16="http://schemas.microsoft.com/office/drawing/2014/main" id="{640FFBDB-9DBA-4C59-9150-C8F336483E7E}"/>
                </a:ext>
              </a:extLst>
            </p:cNvPr>
            <p:cNvSpPr/>
            <p:nvPr userDrawn="1"/>
          </p:nvSpPr>
          <p:spPr>
            <a:xfrm>
              <a:off x="2736322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6" name="Prostokąt 105">
              <a:extLst>
                <a:ext uri="{FF2B5EF4-FFF2-40B4-BE49-F238E27FC236}">
                  <a16:creationId xmlns:a16="http://schemas.microsoft.com/office/drawing/2014/main" id="{810CEE1F-C1B2-4C24-95C1-1C946EC01E18}"/>
                </a:ext>
              </a:extLst>
            </p:cNvPr>
            <p:cNvSpPr/>
            <p:nvPr userDrawn="1"/>
          </p:nvSpPr>
          <p:spPr>
            <a:xfrm>
              <a:off x="5264944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7" name="Prostokąt 106">
              <a:extLst>
                <a:ext uri="{FF2B5EF4-FFF2-40B4-BE49-F238E27FC236}">
                  <a16:creationId xmlns:a16="http://schemas.microsoft.com/office/drawing/2014/main" id="{B28D97B1-EC5E-4B4B-B671-17A3B90E2781}"/>
                </a:ext>
              </a:extLst>
            </p:cNvPr>
            <p:cNvSpPr/>
            <p:nvPr userDrawn="1"/>
          </p:nvSpPr>
          <p:spPr>
            <a:xfrm>
              <a:off x="7793567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8" name="Prostokąt 107">
              <a:extLst>
                <a:ext uri="{FF2B5EF4-FFF2-40B4-BE49-F238E27FC236}">
                  <a16:creationId xmlns:a16="http://schemas.microsoft.com/office/drawing/2014/main" id="{A9B885F6-31F9-4BB2-BA79-CFEA01BB1A56}"/>
                </a:ext>
              </a:extLst>
            </p:cNvPr>
            <p:cNvSpPr/>
            <p:nvPr userDrawn="1"/>
          </p:nvSpPr>
          <p:spPr>
            <a:xfrm>
              <a:off x="10322190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9" name="Prostokąt 108">
              <a:extLst>
                <a:ext uri="{FF2B5EF4-FFF2-40B4-BE49-F238E27FC236}">
                  <a16:creationId xmlns:a16="http://schemas.microsoft.com/office/drawing/2014/main" id="{38E29097-2C0C-4697-AAAF-B289F3A7C3C7}"/>
                </a:ext>
              </a:extLst>
            </p:cNvPr>
            <p:cNvSpPr/>
            <p:nvPr userDrawn="1"/>
          </p:nvSpPr>
          <p:spPr>
            <a:xfrm>
              <a:off x="12850813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0" name="Prostokąt 109">
              <a:extLst>
                <a:ext uri="{FF2B5EF4-FFF2-40B4-BE49-F238E27FC236}">
                  <a16:creationId xmlns:a16="http://schemas.microsoft.com/office/drawing/2014/main" id="{71A7745D-2B57-4436-80E6-837FC4DECF9E}"/>
                </a:ext>
              </a:extLst>
            </p:cNvPr>
            <p:cNvSpPr/>
            <p:nvPr userDrawn="1"/>
          </p:nvSpPr>
          <p:spPr>
            <a:xfrm>
              <a:off x="0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1" name="Prostokąt 110">
              <a:extLst>
                <a:ext uri="{FF2B5EF4-FFF2-40B4-BE49-F238E27FC236}">
                  <a16:creationId xmlns:a16="http://schemas.microsoft.com/office/drawing/2014/main" id="{6387388A-24F6-458D-B8CE-4EAD2583BB36}"/>
                </a:ext>
              </a:extLst>
            </p:cNvPr>
            <p:cNvSpPr/>
            <p:nvPr userDrawn="1"/>
          </p:nvSpPr>
          <p:spPr>
            <a:xfrm>
              <a:off x="2528623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2" name="Prostokąt 111">
              <a:extLst>
                <a:ext uri="{FF2B5EF4-FFF2-40B4-BE49-F238E27FC236}">
                  <a16:creationId xmlns:a16="http://schemas.microsoft.com/office/drawing/2014/main" id="{A0F29962-1EC7-4F62-B32E-EAE07F969A0C}"/>
                </a:ext>
              </a:extLst>
            </p:cNvPr>
            <p:cNvSpPr/>
            <p:nvPr userDrawn="1"/>
          </p:nvSpPr>
          <p:spPr>
            <a:xfrm>
              <a:off x="5057246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3" name="Prostokąt 112">
              <a:extLst>
                <a:ext uri="{FF2B5EF4-FFF2-40B4-BE49-F238E27FC236}">
                  <a16:creationId xmlns:a16="http://schemas.microsoft.com/office/drawing/2014/main" id="{8B6D2B7A-8168-4539-A379-92757CF5F40B}"/>
                </a:ext>
              </a:extLst>
            </p:cNvPr>
            <p:cNvSpPr/>
            <p:nvPr userDrawn="1"/>
          </p:nvSpPr>
          <p:spPr>
            <a:xfrm>
              <a:off x="7585869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4" name="Prostokąt 113">
              <a:extLst>
                <a:ext uri="{FF2B5EF4-FFF2-40B4-BE49-F238E27FC236}">
                  <a16:creationId xmlns:a16="http://schemas.microsoft.com/office/drawing/2014/main" id="{4EBC43A5-4B9F-46AA-8B0E-10B2ACC88E31}"/>
                </a:ext>
              </a:extLst>
            </p:cNvPr>
            <p:cNvSpPr/>
            <p:nvPr userDrawn="1"/>
          </p:nvSpPr>
          <p:spPr>
            <a:xfrm>
              <a:off x="10114492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5" name="Prostokąt 114">
              <a:extLst>
                <a:ext uri="{FF2B5EF4-FFF2-40B4-BE49-F238E27FC236}">
                  <a16:creationId xmlns:a16="http://schemas.microsoft.com/office/drawing/2014/main" id="{5A9D9D2F-798F-485C-89E0-E96A3315103A}"/>
                </a:ext>
              </a:extLst>
            </p:cNvPr>
            <p:cNvSpPr/>
            <p:nvPr userDrawn="1"/>
          </p:nvSpPr>
          <p:spPr>
            <a:xfrm>
              <a:off x="12643115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1AFA88A-4317-737B-5D8C-7ACA882F0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3550" y="2359025"/>
            <a:ext cx="14250987" cy="56530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5AD323BE-3360-2AE4-3350-79846A621BAD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57200" y="522288"/>
            <a:ext cx="2113226" cy="53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49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spcAft>
          <a:spcPts val="600"/>
        </a:spcAft>
        <a:buNone/>
        <a:defRPr sz="4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100000"/>
        </a:lnSpc>
        <a:spcBef>
          <a:spcPts val="10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150" kern="1200">
          <a:solidFill>
            <a:schemeClr val="bg1"/>
          </a:solidFill>
          <a:latin typeface="+mn-lt"/>
          <a:ea typeface="+mn-ea"/>
          <a:cs typeface="+mn-cs"/>
        </a:defRPr>
      </a:lvl1pPr>
      <a:lvl2pPr marL="719138" indent="-4572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accent1"/>
        </a:buClr>
        <a:buFont typeface="+mj-lt"/>
        <a:buAutoNum type="arabicPeriod"/>
        <a:defRPr sz="215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1077913" indent="-358775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+mj-lt"/>
        <a:buAutoNum type="alphaLcPeriod"/>
        <a:defRPr sz="2150" b="0" kern="1200">
          <a:solidFill>
            <a:schemeClr val="bg1"/>
          </a:solidFill>
          <a:latin typeface="+mn-lt"/>
          <a:ea typeface="+mn-ea"/>
          <a:cs typeface="+mn-cs"/>
        </a:defRPr>
      </a:lvl3pPr>
      <a:lvl4pPr marL="1435100" indent="-355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bg1"/>
        </a:buClr>
        <a:buFont typeface="IBM Plex Sans" panose="020B0503050203000203" pitchFamily="34" charset="0"/>
        <a:buChar char="–"/>
        <a:defRPr sz="2150" kern="1200">
          <a:solidFill>
            <a:schemeClr val="bg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Wingdings" panose="05000000000000000000" pitchFamily="2" charset="2"/>
        <a:buNone/>
        <a:defRPr lang="pl-PL" sz="2150" kern="1200" dirty="0" smtClean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778" userDrawn="1">
          <p15:clr>
            <a:srgbClr val="547EBF"/>
          </p15:clr>
        </p15:guide>
        <p15:guide id="2" orient="horz" pos="2688" userDrawn="1">
          <p15:clr>
            <a:srgbClr val="547EBF"/>
          </p15:clr>
        </p15:guide>
        <p15:guide id="3" pos="288" userDrawn="1">
          <p15:clr>
            <a:srgbClr val="A4A3A4"/>
          </p15:clr>
        </p15:guide>
        <p15:guide id="4" pos="9269" userDrawn="1">
          <p15:clr>
            <a:srgbClr val="A4A3A4"/>
          </p15:clr>
        </p15:guide>
        <p15:guide id="5" orient="horz" pos="329" userDrawn="1">
          <p15:clr>
            <a:srgbClr val="A4A3A4"/>
          </p15:clr>
        </p15:guide>
        <p15:guide id="6" orient="horz" pos="5047" userDrawn="1">
          <p15:clr>
            <a:srgbClr val="A4A3A4"/>
          </p15:clr>
        </p15:guide>
        <p15:guide id="7" pos="2511" userDrawn="1">
          <p15:clr>
            <a:srgbClr val="A4A3A4"/>
          </p15:clr>
        </p15:guide>
        <p15:guide id="8" pos="7046" userDrawn="1">
          <p15:clr>
            <a:srgbClr val="A4A3A4"/>
          </p15:clr>
        </p15:guide>
        <p15:guide id="9" orient="horz" pos="1100" userDrawn="1">
          <p15:clr>
            <a:srgbClr val="A4A3A4"/>
          </p15:clr>
        </p15:guide>
        <p15:guide id="10" orient="horz" pos="1894" userDrawn="1">
          <p15:clr>
            <a:srgbClr val="A4A3A4"/>
          </p15:clr>
        </p15:guide>
        <p15:guide id="11" orient="horz" pos="3482" userDrawn="1">
          <p15:clr>
            <a:srgbClr val="A4A3A4"/>
          </p15:clr>
        </p15:guide>
        <p15:guide id="12" orient="horz" pos="4276" userDrawn="1">
          <p15:clr>
            <a:srgbClr val="A4A3A4"/>
          </p15:clr>
        </p15:guide>
        <p15:guide id="13" orient="horz" pos="1486" userDrawn="1">
          <p15:clr>
            <a:srgbClr val="5ACBF0"/>
          </p15:clr>
        </p15:guide>
        <p15:guide id="14" pos="4484" userDrawn="1">
          <p15:clr>
            <a:srgbClr val="A4A3A4"/>
          </p15:clr>
        </p15:guide>
        <p15:guide id="15" pos="5073" userDrawn="1">
          <p15:clr>
            <a:srgbClr val="A4A3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rafika 117">
            <a:extLst>
              <a:ext uri="{FF2B5EF4-FFF2-40B4-BE49-F238E27FC236}">
                <a16:creationId xmlns:a16="http://schemas.microsoft.com/office/drawing/2014/main" id="{5D093570-4031-83E3-6E22-BFDD45D39757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l="25654" r="16051" b="73206"/>
          <a:stretch>
            <a:fillRect/>
          </a:stretch>
        </p:blipFill>
        <p:spPr>
          <a:xfrm>
            <a:off x="-1322" y="6622054"/>
            <a:ext cx="15169815" cy="1912346"/>
          </a:xfrm>
          <a:custGeom>
            <a:avLst/>
            <a:gdLst>
              <a:gd name="connsiteX0" fmla="*/ 0 w 15169815"/>
              <a:gd name="connsiteY0" fmla="*/ 0 h 1912346"/>
              <a:gd name="connsiteX1" fmla="*/ 15169815 w 15169815"/>
              <a:gd name="connsiteY1" fmla="*/ 0 h 1912346"/>
              <a:gd name="connsiteX2" fmla="*/ 15169815 w 15169815"/>
              <a:gd name="connsiteY2" fmla="*/ 1912346 h 1912346"/>
              <a:gd name="connsiteX3" fmla="*/ 0 w 15169815"/>
              <a:gd name="connsiteY3" fmla="*/ 1912346 h 191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69815" h="1912346">
                <a:moveTo>
                  <a:pt x="0" y="0"/>
                </a:moveTo>
                <a:lnTo>
                  <a:pt x="15169815" y="0"/>
                </a:lnTo>
                <a:lnTo>
                  <a:pt x="15169815" y="1912346"/>
                </a:lnTo>
                <a:lnTo>
                  <a:pt x="0" y="1912346"/>
                </a:lnTo>
                <a:close/>
              </a:path>
            </a:pathLst>
          </a:custGeom>
        </p:spPr>
      </p:pic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C4BFBE41-8C34-4F17-B3E3-E4A88809C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1069088"/>
            <a:ext cx="14250988" cy="80344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9490525-C73D-4ED1-8B85-1D8E53421A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714537" y="8077459"/>
            <a:ext cx="457199" cy="45741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grpSp>
        <p:nvGrpSpPr>
          <p:cNvPr id="137" name="SIATKA ROBOCZA" hidden="1">
            <a:extLst>
              <a:ext uri="{FF2B5EF4-FFF2-40B4-BE49-F238E27FC236}">
                <a16:creationId xmlns:a16="http://schemas.microsoft.com/office/drawing/2014/main" id="{11ABA56A-8394-433D-80B9-4E8AF3425F62}"/>
              </a:ext>
            </a:extLst>
          </p:cNvPr>
          <p:cNvGrpSpPr/>
          <p:nvPr userDrawn="1"/>
        </p:nvGrpSpPr>
        <p:grpSpPr>
          <a:xfrm>
            <a:off x="0" y="0"/>
            <a:ext cx="15171738" cy="10089838"/>
            <a:chOff x="0" y="0"/>
            <a:chExt cx="15171738" cy="10089838"/>
          </a:xfrm>
        </p:grpSpPr>
        <p:sp>
          <p:nvSpPr>
            <p:cNvPr id="58" name="Prostokąt 57">
              <a:extLst>
                <a:ext uri="{FF2B5EF4-FFF2-40B4-BE49-F238E27FC236}">
                  <a16:creationId xmlns:a16="http://schemas.microsoft.com/office/drawing/2014/main" id="{2CCA8CE0-7BF9-48E0-BEB5-F49BAF70C4F0}"/>
                </a:ext>
              </a:extLst>
            </p:cNvPr>
            <p:cNvSpPr/>
            <p:nvPr userDrawn="1"/>
          </p:nvSpPr>
          <p:spPr>
            <a:xfrm>
              <a:off x="207699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9" name="Prostokąt 58">
              <a:extLst>
                <a:ext uri="{FF2B5EF4-FFF2-40B4-BE49-F238E27FC236}">
                  <a16:creationId xmlns:a16="http://schemas.microsoft.com/office/drawing/2014/main" id="{F5253B10-BC10-4AF8-AF80-ADC627747B2B}"/>
                </a:ext>
              </a:extLst>
            </p:cNvPr>
            <p:cNvSpPr/>
            <p:nvPr userDrawn="1"/>
          </p:nvSpPr>
          <p:spPr>
            <a:xfrm>
              <a:off x="2736322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0" name="Prostokąt 59">
              <a:extLst>
                <a:ext uri="{FF2B5EF4-FFF2-40B4-BE49-F238E27FC236}">
                  <a16:creationId xmlns:a16="http://schemas.microsoft.com/office/drawing/2014/main" id="{117BD7F2-6521-4D60-87C4-C3347A1491FE}"/>
                </a:ext>
              </a:extLst>
            </p:cNvPr>
            <p:cNvSpPr/>
            <p:nvPr userDrawn="1"/>
          </p:nvSpPr>
          <p:spPr>
            <a:xfrm>
              <a:off x="5264944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1" name="Prostokąt 60">
              <a:extLst>
                <a:ext uri="{FF2B5EF4-FFF2-40B4-BE49-F238E27FC236}">
                  <a16:creationId xmlns:a16="http://schemas.microsoft.com/office/drawing/2014/main" id="{E3DE8209-4FD9-4C12-8FFF-1E11B44045DB}"/>
                </a:ext>
              </a:extLst>
            </p:cNvPr>
            <p:cNvSpPr/>
            <p:nvPr userDrawn="1"/>
          </p:nvSpPr>
          <p:spPr>
            <a:xfrm>
              <a:off x="7793567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2" name="Prostokąt 61">
              <a:extLst>
                <a:ext uri="{FF2B5EF4-FFF2-40B4-BE49-F238E27FC236}">
                  <a16:creationId xmlns:a16="http://schemas.microsoft.com/office/drawing/2014/main" id="{5D51463E-3A24-497B-BCE5-5905E7032879}"/>
                </a:ext>
              </a:extLst>
            </p:cNvPr>
            <p:cNvSpPr/>
            <p:nvPr userDrawn="1"/>
          </p:nvSpPr>
          <p:spPr>
            <a:xfrm>
              <a:off x="10322190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3" name="Prostokąt 62">
              <a:extLst>
                <a:ext uri="{FF2B5EF4-FFF2-40B4-BE49-F238E27FC236}">
                  <a16:creationId xmlns:a16="http://schemas.microsoft.com/office/drawing/2014/main" id="{A5D9128A-DD9A-4FD9-959F-474A98C87A1B}"/>
                </a:ext>
              </a:extLst>
            </p:cNvPr>
            <p:cNvSpPr/>
            <p:nvPr userDrawn="1"/>
          </p:nvSpPr>
          <p:spPr>
            <a:xfrm>
              <a:off x="12850813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4" name="Prostokąt 63">
              <a:extLst>
                <a:ext uri="{FF2B5EF4-FFF2-40B4-BE49-F238E27FC236}">
                  <a16:creationId xmlns:a16="http://schemas.microsoft.com/office/drawing/2014/main" id="{0580EA2D-9DB2-4409-B06F-5E4790C806C0}"/>
                </a:ext>
              </a:extLst>
            </p:cNvPr>
            <p:cNvSpPr/>
            <p:nvPr userDrawn="1"/>
          </p:nvSpPr>
          <p:spPr>
            <a:xfrm>
              <a:off x="207699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5" name="Prostokąt 64">
              <a:extLst>
                <a:ext uri="{FF2B5EF4-FFF2-40B4-BE49-F238E27FC236}">
                  <a16:creationId xmlns:a16="http://schemas.microsoft.com/office/drawing/2014/main" id="{720F1BF5-ED62-4928-A6DA-EFF82B015DB0}"/>
                </a:ext>
              </a:extLst>
            </p:cNvPr>
            <p:cNvSpPr/>
            <p:nvPr userDrawn="1"/>
          </p:nvSpPr>
          <p:spPr>
            <a:xfrm>
              <a:off x="2736322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6" name="Prostokąt 65">
              <a:extLst>
                <a:ext uri="{FF2B5EF4-FFF2-40B4-BE49-F238E27FC236}">
                  <a16:creationId xmlns:a16="http://schemas.microsoft.com/office/drawing/2014/main" id="{7001DBA1-6FB5-4280-A72A-ED9DF5F5C469}"/>
                </a:ext>
              </a:extLst>
            </p:cNvPr>
            <p:cNvSpPr/>
            <p:nvPr userDrawn="1"/>
          </p:nvSpPr>
          <p:spPr>
            <a:xfrm>
              <a:off x="5264944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7" name="Prostokąt 66">
              <a:extLst>
                <a:ext uri="{FF2B5EF4-FFF2-40B4-BE49-F238E27FC236}">
                  <a16:creationId xmlns:a16="http://schemas.microsoft.com/office/drawing/2014/main" id="{EE4807D1-5974-4676-8BE1-6CF207B8313D}"/>
                </a:ext>
              </a:extLst>
            </p:cNvPr>
            <p:cNvSpPr/>
            <p:nvPr userDrawn="1"/>
          </p:nvSpPr>
          <p:spPr>
            <a:xfrm>
              <a:off x="7793567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8" name="Prostokąt 67">
              <a:extLst>
                <a:ext uri="{FF2B5EF4-FFF2-40B4-BE49-F238E27FC236}">
                  <a16:creationId xmlns:a16="http://schemas.microsoft.com/office/drawing/2014/main" id="{08407F7C-10CD-438A-AEF6-65AC2816B1BA}"/>
                </a:ext>
              </a:extLst>
            </p:cNvPr>
            <p:cNvSpPr/>
            <p:nvPr userDrawn="1"/>
          </p:nvSpPr>
          <p:spPr>
            <a:xfrm>
              <a:off x="10322190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9" name="Prostokąt 68">
              <a:extLst>
                <a:ext uri="{FF2B5EF4-FFF2-40B4-BE49-F238E27FC236}">
                  <a16:creationId xmlns:a16="http://schemas.microsoft.com/office/drawing/2014/main" id="{D3E56796-CBDB-4313-9E8C-C4C204D533BC}"/>
                </a:ext>
              </a:extLst>
            </p:cNvPr>
            <p:cNvSpPr/>
            <p:nvPr userDrawn="1"/>
          </p:nvSpPr>
          <p:spPr>
            <a:xfrm>
              <a:off x="12850813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0" name="Prostokąt 69">
              <a:extLst>
                <a:ext uri="{FF2B5EF4-FFF2-40B4-BE49-F238E27FC236}">
                  <a16:creationId xmlns:a16="http://schemas.microsoft.com/office/drawing/2014/main" id="{602B9D2F-8D5D-4CFF-B5C9-BE4CF305CBA8}"/>
                </a:ext>
              </a:extLst>
            </p:cNvPr>
            <p:cNvSpPr/>
            <p:nvPr userDrawn="1"/>
          </p:nvSpPr>
          <p:spPr>
            <a:xfrm>
              <a:off x="207699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1" name="Prostokąt 70">
              <a:extLst>
                <a:ext uri="{FF2B5EF4-FFF2-40B4-BE49-F238E27FC236}">
                  <a16:creationId xmlns:a16="http://schemas.microsoft.com/office/drawing/2014/main" id="{1A1AC451-009E-49CF-94F8-DACDE743492D}"/>
                </a:ext>
              </a:extLst>
            </p:cNvPr>
            <p:cNvSpPr/>
            <p:nvPr userDrawn="1"/>
          </p:nvSpPr>
          <p:spPr>
            <a:xfrm>
              <a:off x="2736322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2" name="Prostokąt 71">
              <a:extLst>
                <a:ext uri="{FF2B5EF4-FFF2-40B4-BE49-F238E27FC236}">
                  <a16:creationId xmlns:a16="http://schemas.microsoft.com/office/drawing/2014/main" id="{E9955661-7923-4DDD-B533-55A55749B166}"/>
                </a:ext>
              </a:extLst>
            </p:cNvPr>
            <p:cNvSpPr/>
            <p:nvPr userDrawn="1"/>
          </p:nvSpPr>
          <p:spPr>
            <a:xfrm>
              <a:off x="5264944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3" name="Prostokąt 72">
              <a:extLst>
                <a:ext uri="{FF2B5EF4-FFF2-40B4-BE49-F238E27FC236}">
                  <a16:creationId xmlns:a16="http://schemas.microsoft.com/office/drawing/2014/main" id="{9CABCA59-04DA-4C0B-9B76-12FD4E21B173}"/>
                </a:ext>
              </a:extLst>
            </p:cNvPr>
            <p:cNvSpPr/>
            <p:nvPr userDrawn="1"/>
          </p:nvSpPr>
          <p:spPr>
            <a:xfrm>
              <a:off x="7793567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4" name="Prostokąt 73">
              <a:extLst>
                <a:ext uri="{FF2B5EF4-FFF2-40B4-BE49-F238E27FC236}">
                  <a16:creationId xmlns:a16="http://schemas.microsoft.com/office/drawing/2014/main" id="{D1C5F67F-BEA7-470A-A722-99B4103A8DB4}"/>
                </a:ext>
              </a:extLst>
            </p:cNvPr>
            <p:cNvSpPr/>
            <p:nvPr userDrawn="1"/>
          </p:nvSpPr>
          <p:spPr>
            <a:xfrm>
              <a:off x="10322190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5" name="Prostokąt 74">
              <a:extLst>
                <a:ext uri="{FF2B5EF4-FFF2-40B4-BE49-F238E27FC236}">
                  <a16:creationId xmlns:a16="http://schemas.microsoft.com/office/drawing/2014/main" id="{56BAC231-728B-4115-A8E1-5F7773232283}"/>
                </a:ext>
              </a:extLst>
            </p:cNvPr>
            <p:cNvSpPr/>
            <p:nvPr userDrawn="1"/>
          </p:nvSpPr>
          <p:spPr>
            <a:xfrm>
              <a:off x="12850813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0" name="Prostokąt 79">
              <a:extLst>
                <a:ext uri="{FF2B5EF4-FFF2-40B4-BE49-F238E27FC236}">
                  <a16:creationId xmlns:a16="http://schemas.microsoft.com/office/drawing/2014/main" id="{CF57516E-E79E-4B99-A017-958C165C0F90}"/>
                </a:ext>
              </a:extLst>
            </p:cNvPr>
            <p:cNvSpPr/>
            <p:nvPr userDrawn="1"/>
          </p:nvSpPr>
          <p:spPr>
            <a:xfrm>
              <a:off x="0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1" name="Prostokąt 80">
              <a:extLst>
                <a:ext uri="{FF2B5EF4-FFF2-40B4-BE49-F238E27FC236}">
                  <a16:creationId xmlns:a16="http://schemas.microsoft.com/office/drawing/2014/main" id="{788917AD-9A13-4F17-BEB5-5088C6B781FF}"/>
                </a:ext>
              </a:extLst>
            </p:cNvPr>
            <p:cNvSpPr/>
            <p:nvPr userDrawn="1"/>
          </p:nvSpPr>
          <p:spPr>
            <a:xfrm>
              <a:off x="2528623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2" name="Prostokąt 81">
              <a:extLst>
                <a:ext uri="{FF2B5EF4-FFF2-40B4-BE49-F238E27FC236}">
                  <a16:creationId xmlns:a16="http://schemas.microsoft.com/office/drawing/2014/main" id="{30FF82F2-B842-4300-90F7-612D90FCF896}"/>
                </a:ext>
              </a:extLst>
            </p:cNvPr>
            <p:cNvSpPr/>
            <p:nvPr userDrawn="1"/>
          </p:nvSpPr>
          <p:spPr>
            <a:xfrm>
              <a:off x="5057246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3" name="Prostokąt 82">
              <a:extLst>
                <a:ext uri="{FF2B5EF4-FFF2-40B4-BE49-F238E27FC236}">
                  <a16:creationId xmlns:a16="http://schemas.microsoft.com/office/drawing/2014/main" id="{D81E1851-E2D7-4F83-8ED6-06E41E2E1C6F}"/>
                </a:ext>
              </a:extLst>
            </p:cNvPr>
            <p:cNvSpPr/>
            <p:nvPr userDrawn="1"/>
          </p:nvSpPr>
          <p:spPr>
            <a:xfrm>
              <a:off x="7585869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4" name="Prostokąt 83">
              <a:extLst>
                <a:ext uri="{FF2B5EF4-FFF2-40B4-BE49-F238E27FC236}">
                  <a16:creationId xmlns:a16="http://schemas.microsoft.com/office/drawing/2014/main" id="{874AA683-AC1F-4B87-8591-B79B86187E7B}"/>
                </a:ext>
              </a:extLst>
            </p:cNvPr>
            <p:cNvSpPr/>
            <p:nvPr userDrawn="1"/>
          </p:nvSpPr>
          <p:spPr>
            <a:xfrm>
              <a:off x="10114492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5" name="Prostokąt 84">
              <a:extLst>
                <a:ext uri="{FF2B5EF4-FFF2-40B4-BE49-F238E27FC236}">
                  <a16:creationId xmlns:a16="http://schemas.microsoft.com/office/drawing/2014/main" id="{502110BA-246D-4CC1-9D25-EE7345CEE933}"/>
                </a:ext>
              </a:extLst>
            </p:cNvPr>
            <p:cNvSpPr/>
            <p:nvPr userDrawn="1"/>
          </p:nvSpPr>
          <p:spPr>
            <a:xfrm>
              <a:off x="12643115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6" name="Prostokąt 85">
              <a:extLst>
                <a:ext uri="{FF2B5EF4-FFF2-40B4-BE49-F238E27FC236}">
                  <a16:creationId xmlns:a16="http://schemas.microsoft.com/office/drawing/2014/main" id="{A375DA4A-DCAC-4513-8857-D96A1FA12D1E}"/>
                </a:ext>
              </a:extLst>
            </p:cNvPr>
            <p:cNvSpPr/>
            <p:nvPr userDrawn="1"/>
          </p:nvSpPr>
          <p:spPr>
            <a:xfrm>
              <a:off x="0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7" name="Prostokąt 86">
              <a:extLst>
                <a:ext uri="{FF2B5EF4-FFF2-40B4-BE49-F238E27FC236}">
                  <a16:creationId xmlns:a16="http://schemas.microsoft.com/office/drawing/2014/main" id="{2EF3E5F4-5AB7-446D-B19B-C29F9CCF804D}"/>
                </a:ext>
              </a:extLst>
            </p:cNvPr>
            <p:cNvSpPr/>
            <p:nvPr userDrawn="1"/>
          </p:nvSpPr>
          <p:spPr>
            <a:xfrm>
              <a:off x="2528623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8" name="Prostokąt 87">
              <a:extLst>
                <a:ext uri="{FF2B5EF4-FFF2-40B4-BE49-F238E27FC236}">
                  <a16:creationId xmlns:a16="http://schemas.microsoft.com/office/drawing/2014/main" id="{B4F555D0-12D4-4972-B25F-22F694D79132}"/>
                </a:ext>
              </a:extLst>
            </p:cNvPr>
            <p:cNvSpPr/>
            <p:nvPr userDrawn="1"/>
          </p:nvSpPr>
          <p:spPr>
            <a:xfrm>
              <a:off x="5057246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9" name="Prostokąt 88">
              <a:extLst>
                <a:ext uri="{FF2B5EF4-FFF2-40B4-BE49-F238E27FC236}">
                  <a16:creationId xmlns:a16="http://schemas.microsoft.com/office/drawing/2014/main" id="{D9E9CC98-BD41-4D1E-885F-81DF57709998}"/>
                </a:ext>
              </a:extLst>
            </p:cNvPr>
            <p:cNvSpPr/>
            <p:nvPr userDrawn="1"/>
          </p:nvSpPr>
          <p:spPr>
            <a:xfrm>
              <a:off x="7585869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0" name="Prostokąt 89">
              <a:extLst>
                <a:ext uri="{FF2B5EF4-FFF2-40B4-BE49-F238E27FC236}">
                  <a16:creationId xmlns:a16="http://schemas.microsoft.com/office/drawing/2014/main" id="{767039C8-7B7A-4DA7-A1BF-42C7FE7393FD}"/>
                </a:ext>
              </a:extLst>
            </p:cNvPr>
            <p:cNvSpPr/>
            <p:nvPr userDrawn="1"/>
          </p:nvSpPr>
          <p:spPr>
            <a:xfrm>
              <a:off x="10114492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1" name="Prostokąt 90">
              <a:extLst>
                <a:ext uri="{FF2B5EF4-FFF2-40B4-BE49-F238E27FC236}">
                  <a16:creationId xmlns:a16="http://schemas.microsoft.com/office/drawing/2014/main" id="{A486819B-29DD-46CF-BE16-C34E37FB497B}"/>
                </a:ext>
              </a:extLst>
            </p:cNvPr>
            <p:cNvSpPr/>
            <p:nvPr userDrawn="1"/>
          </p:nvSpPr>
          <p:spPr>
            <a:xfrm>
              <a:off x="12643115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2" name="Prostokąt 91">
              <a:extLst>
                <a:ext uri="{FF2B5EF4-FFF2-40B4-BE49-F238E27FC236}">
                  <a16:creationId xmlns:a16="http://schemas.microsoft.com/office/drawing/2014/main" id="{9E7D9411-6C82-46C7-B141-AF6D1E6FF265}"/>
                </a:ext>
              </a:extLst>
            </p:cNvPr>
            <p:cNvSpPr/>
            <p:nvPr userDrawn="1"/>
          </p:nvSpPr>
          <p:spPr>
            <a:xfrm>
              <a:off x="0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3" name="Prostokąt 92">
              <a:extLst>
                <a:ext uri="{FF2B5EF4-FFF2-40B4-BE49-F238E27FC236}">
                  <a16:creationId xmlns:a16="http://schemas.microsoft.com/office/drawing/2014/main" id="{A0A80F50-709D-41DF-ACEE-6DC0D9CE32A0}"/>
                </a:ext>
              </a:extLst>
            </p:cNvPr>
            <p:cNvSpPr/>
            <p:nvPr userDrawn="1"/>
          </p:nvSpPr>
          <p:spPr>
            <a:xfrm>
              <a:off x="2528623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4" name="Prostokąt 93">
              <a:extLst>
                <a:ext uri="{FF2B5EF4-FFF2-40B4-BE49-F238E27FC236}">
                  <a16:creationId xmlns:a16="http://schemas.microsoft.com/office/drawing/2014/main" id="{8B60287E-90D3-4C1C-9EAF-E10B7EF7B3C4}"/>
                </a:ext>
              </a:extLst>
            </p:cNvPr>
            <p:cNvSpPr/>
            <p:nvPr userDrawn="1"/>
          </p:nvSpPr>
          <p:spPr>
            <a:xfrm>
              <a:off x="5057246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5" name="Prostokąt 94">
              <a:extLst>
                <a:ext uri="{FF2B5EF4-FFF2-40B4-BE49-F238E27FC236}">
                  <a16:creationId xmlns:a16="http://schemas.microsoft.com/office/drawing/2014/main" id="{A23E7092-3514-4131-B0F4-D83FB0B6ECCD}"/>
                </a:ext>
              </a:extLst>
            </p:cNvPr>
            <p:cNvSpPr/>
            <p:nvPr userDrawn="1"/>
          </p:nvSpPr>
          <p:spPr>
            <a:xfrm>
              <a:off x="7585869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6" name="Prostokąt 95">
              <a:extLst>
                <a:ext uri="{FF2B5EF4-FFF2-40B4-BE49-F238E27FC236}">
                  <a16:creationId xmlns:a16="http://schemas.microsoft.com/office/drawing/2014/main" id="{7A3D935C-727E-44F9-A122-9200D6947F85}"/>
                </a:ext>
              </a:extLst>
            </p:cNvPr>
            <p:cNvSpPr/>
            <p:nvPr userDrawn="1"/>
          </p:nvSpPr>
          <p:spPr>
            <a:xfrm>
              <a:off x="10114492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7" name="Prostokąt 96">
              <a:extLst>
                <a:ext uri="{FF2B5EF4-FFF2-40B4-BE49-F238E27FC236}">
                  <a16:creationId xmlns:a16="http://schemas.microsoft.com/office/drawing/2014/main" id="{5ECD5EC1-172E-4A5E-8E1C-686204A227A0}"/>
                </a:ext>
              </a:extLst>
            </p:cNvPr>
            <p:cNvSpPr/>
            <p:nvPr userDrawn="1"/>
          </p:nvSpPr>
          <p:spPr>
            <a:xfrm>
              <a:off x="12643115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4" name="Prostokąt 103">
              <a:extLst>
                <a:ext uri="{FF2B5EF4-FFF2-40B4-BE49-F238E27FC236}">
                  <a16:creationId xmlns:a16="http://schemas.microsoft.com/office/drawing/2014/main" id="{76F9CF1B-DC17-4CFD-8EFB-B60E5ACC0AD3}"/>
                </a:ext>
              </a:extLst>
            </p:cNvPr>
            <p:cNvSpPr/>
            <p:nvPr userDrawn="1"/>
          </p:nvSpPr>
          <p:spPr>
            <a:xfrm>
              <a:off x="207699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5" name="Prostokąt 104">
              <a:extLst>
                <a:ext uri="{FF2B5EF4-FFF2-40B4-BE49-F238E27FC236}">
                  <a16:creationId xmlns:a16="http://schemas.microsoft.com/office/drawing/2014/main" id="{640FFBDB-9DBA-4C59-9150-C8F336483E7E}"/>
                </a:ext>
              </a:extLst>
            </p:cNvPr>
            <p:cNvSpPr/>
            <p:nvPr userDrawn="1"/>
          </p:nvSpPr>
          <p:spPr>
            <a:xfrm>
              <a:off x="2736322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6" name="Prostokąt 105">
              <a:extLst>
                <a:ext uri="{FF2B5EF4-FFF2-40B4-BE49-F238E27FC236}">
                  <a16:creationId xmlns:a16="http://schemas.microsoft.com/office/drawing/2014/main" id="{810CEE1F-C1B2-4C24-95C1-1C946EC01E18}"/>
                </a:ext>
              </a:extLst>
            </p:cNvPr>
            <p:cNvSpPr/>
            <p:nvPr userDrawn="1"/>
          </p:nvSpPr>
          <p:spPr>
            <a:xfrm>
              <a:off x="5264944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7" name="Prostokąt 106">
              <a:extLst>
                <a:ext uri="{FF2B5EF4-FFF2-40B4-BE49-F238E27FC236}">
                  <a16:creationId xmlns:a16="http://schemas.microsoft.com/office/drawing/2014/main" id="{B28D97B1-EC5E-4B4B-B671-17A3B90E2781}"/>
                </a:ext>
              </a:extLst>
            </p:cNvPr>
            <p:cNvSpPr/>
            <p:nvPr userDrawn="1"/>
          </p:nvSpPr>
          <p:spPr>
            <a:xfrm>
              <a:off x="7793567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8" name="Prostokąt 107">
              <a:extLst>
                <a:ext uri="{FF2B5EF4-FFF2-40B4-BE49-F238E27FC236}">
                  <a16:creationId xmlns:a16="http://schemas.microsoft.com/office/drawing/2014/main" id="{A9B885F6-31F9-4BB2-BA79-CFEA01BB1A56}"/>
                </a:ext>
              </a:extLst>
            </p:cNvPr>
            <p:cNvSpPr/>
            <p:nvPr userDrawn="1"/>
          </p:nvSpPr>
          <p:spPr>
            <a:xfrm>
              <a:off x="10322190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9" name="Prostokąt 108">
              <a:extLst>
                <a:ext uri="{FF2B5EF4-FFF2-40B4-BE49-F238E27FC236}">
                  <a16:creationId xmlns:a16="http://schemas.microsoft.com/office/drawing/2014/main" id="{38E29097-2C0C-4697-AAAF-B289F3A7C3C7}"/>
                </a:ext>
              </a:extLst>
            </p:cNvPr>
            <p:cNvSpPr/>
            <p:nvPr userDrawn="1"/>
          </p:nvSpPr>
          <p:spPr>
            <a:xfrm>
              <a:off x="12850813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0" name="Prostokąt 109">
              <a:extLst>
                <a:ext uri="{FF2B5EF4-FFF2-40B4-BE49-F238E27FC236}">
                  <a16:creationId xmlns:a16="http://schemas.microsoft.com/office/drawing/2014/main" id="{71A7745D-2B57-4436-80E6-837FC4DECF9E}"/>
                </a:ext>
              </a:extLst>
            </p:cNvPr>
            <p:cNvSpPr/>
            <p:nvPr userDrawn="1"/>
          </p:nvSpPr>
          <p:spPr>
            <a:xfrm>
              <a:off x="0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1" name="Prostokąt 110">
              <a:extLst>
                <a:ext uri="{FF2B5EF4-FFF2-40B4-BE49-F238E27FC236}">
                  <a16:creationId xmlns:a16="http://schemas.microsoft.com/office/drawing/2014/main" id="{6387388A-24F6-458D-B8CE-4EAD2583BB36}"/>
                </a:ext>
              </a:extLst>
            </p:cNvPr>
            <p:cNvSpPr/>
            <p:nvPr userDrawn="1"/>
          </p:nvSpPr>
          <p:spPr>
            <a:xfrm>
              <a:off x="2528623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2" name="Prostokąt 111">
              <a:extLst>
                <a:ext uri="{FF2B5EF4-FFF2-40B4-BE49-F238E27FC236}">
                  <a16:creationId xmlns:a16="http://schemas.microsoft.com/office/drawing/2014/main" id="{A0F29962-1EC7-4F62-B32E-EAE07F969A0C}"/>
                </a:ext>
              </a:extLst>
            </p:cNvPr>
            <p:cNvSpPr/>
            <p:nvPr userDrawn="1"/>
          </p:nvSpPr>
          <p:spPr>
            <a:xfrm>
              <a:off x="5057246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3" name="Prostokąt 112">
              <a:extLst>
                <a:ext uri="{FF2B5EF4-FFF2-40B4-BE49-F238E27FC236}">
                  <a16:creationId xmlns:a16="http://schemas.microsoft.com/office/drawing/2014/main" id="{8B6D2B7A-8168-4539-A379-92757CF5F40B}"/>
                </a:ext>
              </a:extLst>
            </p:cNvPr>
            <p:cNvSpPr/>
            <p:nvPr userDrawn="1"/>
          </p:nvSpPr>
          <p:spPr>
            <a:xfrm>
              <a:off x="7585869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4" name="Prostokąt 113">
              <a:extLst>
                <a:ext uri="{FF2B5EF4-FFF2-40B4-BE49-F238E27FC236}">
                  <a16:creationId xmlns:a16="http://schemas.microsoft.com/office/drawing/2014/main" id="{4EBC43A5-4B9F-46AA-8B0E-10B2ACC88E31}"/>
                </a:ext>
              </a:extLst>
            </p:cNvPr>
            <p:cNvSpPr/>
            <p:nvPr userDrawn="1"/>
          </p:nvSpPr>
          <p:spPr>
            <a:xfrm>
              <a:off x="10114492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5" name="Prostokąt 114">
              <a:extLst>
                <a:ext uri="{FF2B5EF4-FFF2-40B4-BE49-F238E27FC236}">
                  <a16:creationId xmlns:a16="http://schemas.microsoft.com/office/drawing/2014/main" id="{5A9D9D2F-798F-485C-89E0-E96A3315103A}"/>
                </a:ext>
              </a:extLst>
            </p:cNvPr>
            <p:cNvSpPr/>
            <p:nvPr userDrawn="1"/>
          </p:nvSpPr>
          <p:spPr>
            <a:xfrm>
              <a:off x="12643115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1AFA88A-4317-737B-5D8C-7ACA882F0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3550" y="2359025"/>
            <a:ext cx="14250987" cy="56530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5B1558C9-2F79-D349-2AD9-176953540F5D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57200" y="520034"/>
            <a:ext cx="2119576" cy="66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559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spcAft>
          <a:spcPts val="600"/>
        </a:spcAft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100000"/>
        </a:lnSpc>
        <a:spcBef>
          <a:spcPts val="10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150" kern="1200">
          <a:solidFill>
            <a:schemeClr val="accent4"/>
          </a:solidFill>
          <a:latin typeface="+mn-lt"/>
          <a:ea typeface="+mn-ea"/>
          <a:cs typeface="+mn-cs"/>
        </a:defRPr>
      </a:lvl1pPr>
      <a:lvl2pPr marL="719138" indent="-4572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accent1"/>
        </a:buClr>
        <a:buFont typeface="+mj-lt"/>
        <a:buAutoNum type="arabicPeriod"/>
        <a:defRPr sz="2150" b="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077913" indent="-358775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+mj-lt"/>
        <a:buAutoNum type="alphaLcPeriod"/>
        <a:defRPr sz="2150" b="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435100" indent="-355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accent4"/>
        </a:buClr>
        <a:buFont typeface="IBM Plex Sans" panose="020B0503050203000203" pitchFamily="34" charset="0"/>
        <a:buChar char="–"/>
        <a:defRPr sz="2150" kern="1200">
          <a:solidFill>
            <a:schemeClr val="accent4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Wingdings" panose="05000000000000000000" pitchFamily="2" charset="2"/>
        <a:buNone/>
        <a:defRPr lang="pl-PL" sz="2150" kern="1200" dirty="0" smtClean="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778" userDrawn="1">
          <p15:clr>
            <a:srgbClr val="547EBF"/>
          </p15:clr>
        </p15:guide>
        <p15:guide id="2" orient="horz" pos="2688" userDrawn="1">
          <p15:clr>
            <a:srgbClr val="547EBF"/>
          </p15:clr>
        </p15:guide>
        <p15:guide id="3" pos="288" userDrawn="1">
          <p15:clr>
            <a:srgbClr val="A4A3A4"/>
          </p15:clr>
        </p15:guide>
        <p15:guide id="4" pos="9269" userDrawn="1">
          <p15:clr>
            <a:srgbClr val="A4A3A4"/>
          </p15:clr>
        </p15:guide>
        <p15:guide id="5" orient="horz" pos="329" userDrawn="1">
          <p15:clr>
            <a:srgbClr val="A4A3A4"/>
          </p15:clr>
        </p15:guide>
        <p15:guide id="6" orient="horz" pos="5047" userDrawn="1">
          <p15:clr>
            <a:srgbClr val="A4A3A4"/>
          </p15:clr>
        </p15:guide>
        <p15:guide id="7" pos="2511" userDrawn="1">
          <p15:clr>
            <a:srgbClr val="A4A3A4"/>
          </p15:clr>
        </p15:guide>
        <p15:guide id="8" pos="7046" userDrawn="1">
          <p15:clr>
            <a:srgbClr val="A4A3A4"/>
          </p15:clr>
        </p15:guide>
        <p15:guide id="9" orient="horz" pos="1100" userDrawn="1">
          <p15:clr>
            <a:srgbClr val="A4A3A4"/>
          </p15:clr>
        </p15:guide>
        <p15:guide id="10" orient="horz" pos="1894" userDrawn="1">
          <p15:clr>
            <a:srgbClr val="A4A3A4"/>
          </p15:clr>
        </p15:guide>
        <p15:guide id="11" orient="horz" pos="3482" userDrawn="1">
          <p15:clr>
            <a:srgbClr val="A4A3A4"/>
          </p15:clr>
        </p15:guide>
        <p15:guide id="12" orient="horz" pos="4276" userDrawn="1">
          <p15:clr>
            <a:srgbClr val="A4A3A4"/>
          </p15:clr>
        </p15:guide>
        <p15:guide id="13" orient="horz" pos="1486" userDrawn="1">
          <p15:clr>
            <a:srgbClr val="5ACBF0"/>
          </p15:clr>
        </p15:guide>
        <p15:guide id="14" pos="4484" userDrawn="1">
          <p15:clr>
            <a:srgbClr val="A4A3A4"/>
          </p15:clr>
        </p15:guide>
        <p15:guide id="15" pos="5073" userDrawn="1">
          <p15:clr>
            <a:srgbClr val="A4A3A4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rafika 117">
            <a:extLst>
              <a:ext uri="{FF2B5EF4-FFF2-40B4-BE49-F238E27FC236}">
                <a16:creationId xmlns:a16="http://schemas.microsoft.com/office/drawing/2014/main" id="{5D093570-4031-83E3-6E22-BFDD45D39757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l="25654" r="16051" b="73206"/>
          <a:stretch>
            <a:fillRect/>
          </a:stretch>
        </p:blipFill>
        <p:spPr>
          <a:xfrm>
            <a:off x="-1322" y="6622054"/>
            <a:ext cx="15169815" cy="1912346"/>
          </a:xfrm>
          <a:custGeom>
            <a:avLst/>
            <a:gdLst>
              <a:gd name="connsiteX0" fmla="*/ 0 w 15169815"/>
              <a:gd name="connsiteY0" fmla="*/ 0 h 1912346"/>
              <a:gd name="connsiteX1" fmla="*/ 15169815 w 15169815"/>
              <a:gd name="connsiteY1" fmla="*/ 0 h 1912346"/>
              <a:gd name="connsiteX2" fmla="*/ 15169815 w 15169815"/>
              <a:gd name="connsiteY2" fmla="*/ 1912346 h 1912346"/>
              <a:gd name="connsiteX3" fmla="*/ 0 w 15169815"/>
              <a:gd name="connsiteY3" fmla="*/ 1912346 h 191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69815" h="1912346">
                <a:moveTo>
                  <a:pt x="0" y="0"/>
                </a:moveTo>
                <a:lnTo>
                  <a:pt x="15169815" y="0"/>
                </a:lnTo>
                <a:lnTo>
                  <a:pt x="15169815" y="1912346"/>
                </a:lnTo>
                <a:lnTo>
                  <a:pt x="0" y="1912346"/>
                </a:lnTo>
                <a:close/>
              </a:path>
            </a:pathLst>
          </a:custGeom>
        </p:spPr>
      </p:pic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C4BFBE41-8C34-4F17-B3E3-E4A88809C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1069088"/>
            <a:ext cx="14250988" cy="80344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9490525-C73D-4ED1-8B85-1D8E53421A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714537" y="8077459"/>
            <a:ext cx="457199" cy="45741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grpSp>
        <p:nvGrpSpPr>
          <p:cNvPr id="137" name="SIATKA ROBOCZA" hidden="1">
            <a:extLst>
              <a:ext uri="{FF2B5EF4-FFF2-40B4-BE49-F238E27FC236}">
                <a16:creationId xmlns:a16="http://schemas.microsoft.com/office/drawing/2014/main" id="{11ABA56A-8394-433D-80B9-4E8AF3425F62}"/>
              </a:ext>
            </a:extLst>
          </p:cNvPr>
          <p:cNvGrpSpPr/>
          <p:nvPr userDrawn="1"/>
        </p:nvGrpSpPr>
        <p:grpSpPr>
          <a:xfrm>
            <a:off x="0" y="0"/>
            <a:ext cx="15171738" cy="10089838"/>
            <a:chOff x="0" y="0"/>
            <a:chExt cx="15171738" cy="10089838"/>
          </a:xfrm>
        </p:grpSpPr>
        <p:sp>
          <p:nvSpPr>
            <p:cNvPr id="58" name="Prostokąt 57">
              <a:extLst>
                <a:ext uri="{FF2B5EF4-FFF2-40B4-BE49-F238E27FC236}">
                  <a16:creationId xmlns:a16="http://schemas.microsoft.com/office/drawing/2014/main" id="{2CCA8CE0-7BF9-48E0-BEB5-F49BAF70C4F0}"/>
                </a:ext>
              </a:extLst>
            </p:cNvPr>
            <p:cNvSpPr/>
            <p:nvPr userDrawn="1"/>
          </p:nvSpPr>
          <p:spPr>
            <a:xfrm>
              <a:off x="207699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9" name="Prostokąt 58">
              <a:extLst>
                <a:ext uri="{FF2B5EF4-FFF2-40B4-BE49-F238E27FC236}">
                  <a16:creationId xmlns:a16="http://schemas.microsoft.com/office/drawing/2014/main" id="{F5253B10-BC10-4AF8-AF80-ADC627747B2B}"/>
                </a:ext>
              </a:extLst>
            </p:cNvPr>
            <p:cNvSpPr/>
            <p:nvPr userDrawn="1"/>
          </p:nvSpPr>
          <p:spPr>
            <a:xfrm>
              <a:off x="2736322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0" name="Prostokąt 59">
              <a:extLst>
                <a:ext uri="{FF2B5EF4-FFF2-40B4-BE49-F238E27FC236}">
                  <a16:creationId xmlns:a16="http://schemas.microsoft.com/office/drawing/2014/main" id="{117BD7F2-6521-4D60-87C4-C3347A1491FE}"/>
                </a:ext>
              </a:extLst>
            </p:cNvPr>
            <p:cNvSpPr/>
            <p:nvPr userDrawn="1"/>
          </p:nvSpPr>
          <p:spPr>
            <a:xfrm>
              <a:off x="5264944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1" name="Prostokąt 60">
              <a:extLst>
                <a:ext uri="{FF2B5EF4-FFF2-40B4-BE49-F238E27FC236}">
                  <a16:creationId xmlns:a16="http://schemas.microsoft.com/office/drawing/2014/main" id="{E3DE8209-4FD9-4C12-8FFF-1E11B44045DB}"/>
                </a:ext>
              </a:extLst>
            </p:cNvPr>
            <p:cNvSpPr/>
            <p:nvPr userDrawn="1"/>
          </p:nvSpPr>
          <p:spPr>
            <a:xfrm>
              <a:off x="7793567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2" name="Prostokąt 61">
              <a:extLst>
                <a:ext uri="{FF2B5EF4-FFF2-40B4-BE49-F238E27FC236}">
                  <a16:creationId xmlns:a16="http://schemas.microsoft.com/office/drawing/2014/main" id="{5D51463E-3A24-497B-BCE5-5905E7032879}"/>
                </a:ext>
              </a:extLst>
            </p:cNvPr>
            <p:cNvSpPr/>
            <p:nvPr userDrawn="1"/>
          </p:nvSpPr>
          <p:spPr>
            <a:xfrm>
              <a:off x="10322190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3" name="Prostokąt 62">
              <a:extLst>
                <a:ext uri="{FF2B5EF4-FFF2-40B4-BE49-F238E27FC236}">
                  <a16:creationId xmlns:a16="http://schemas.microsoft.com/office/drawing/2014/main" id="{A5D9128A-DD9A-4FD9-959F-474A98C87A1B}"/>
                </a:ext>
              </a:extLst>
            </p:cNvPr>
            <p:cNvSpPr/>
            <p:nvPr userDrawn="1"/>
          </p:nvSpPr>
          <p:spPr>
            <a:xfrm>
              <a:off x="12850813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4" name="Prostokąt 63">
              <a:extLst>
                <a:ext uri="{FF2B5EF4-FFF2-40B4-BE49-F238E27FC236}">
                  <a16:creationId xmlns:a16="http://schemas.microsoft.com/office/drawing/2014/main" id="{0580EA2D-9DB2-4409-B06F-5E4790C806C0}"/>
                </a:ext>
              </a:extLst>
            </p:cNvPr>
            <p:cNvSpPr/>
            <p:nvPr userDrawn="1"/>
          </p:nvSpPr>
          <p:spPr>
            <a:xfrm>
              <a:off x="207699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5" name="Prostokąt 64">
              <a:extLst>
                <a:ext uri="{FF2B5EF4-FFF2-40B4-BE49-F238E27FC236}">
                  <a16:creationId xmlns:a16="http://schemas.microsoft.com/office/drawing/2014/main" id="{720F1BF5-ED62-4928-A6DA-EFF82B015DB0}"/>
                </a:ext>
              </a:extLst>
            </p:cNvPr>
            <p:cNvSpPr/>
            <p:nvPr userDrawn="1"/>
          </p:nvSpPr>
          <p:spPr>
            <a:xfrm>
              <a:off x="2736322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6" name="Prostokąt 65">
              <a:extLst>
                <a:ext uri="{FF2B5EF4-FFF2-40B4-BE49-F238E27FC236}">
                  <a16:creationId xmlns:a16="http://schemas.microsoft.com/office/drawing/2014/main" id="{7001DBA1-6FB5-4280-A72A-ED9DF5F5C469}"/>
                </a:ext>
              </a:extLst>
            </p:cNvPr>
            <p:cNvSpPr/>
            <p:nvPr userDrawn="1"/>
          </p:nvSpPr>
          <p:spPr>
            <a:xfrm>
              <a:off x="5264944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7" name="Prostokąt 66">
              <a:extLst>
                <a:ext uri="{FF2B5EF4-FFF2-40B4-BE49-F238E27FC236}">
                  <a16:creationId xmlns:a16="http://schemas.microsoft.com/office/drawing/2014/main" id="{EE4807D1-5974-4676-8BE1-6CF207B8313D}"/>
                </a:ext>
              </a:extLst>
            </p:cNvPr>
            <p:cNvSpPr/>
            <p:nvPr userDrawn="1"/>
          </p:nvSpPr>
          <p:spPr>
            <a:xfrm>
              <a:off x="7793567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8" name="Prostokąt 67">
              <a:extLst>
                <a:ext uri="{FF2B5EF4-FFF2-40B4-BE49-F238E27FC236}">
                  <a16:creationId xmlns:a16="http://schemas.microsoft.com/office/drawing/2014/main" id="{08407F7C-10CD-438A-AEF6-65AC2816B1BA}"/>
                </a:ext>
              </a:extLst>
            </p:cNvPr>
            <p:cNvSpPr/>
            <p:nvPr userDrawn="1"/>
          </p:nvSpPr>
          <p:spPr>
            <a:xfrm>
              <a:off x="10322190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9" name="Prostokąt 68">
              <a:extLst>
                <a:ext uri="{FF2B5EF4-FFF2-40B4-BE49-F238E27FC236}">
                  <a16:creationId xmlns:a16="http://schemas.microsoft.com/office/drawing/2014/main" id="{D3E56796-CBDB-4313-9E8C-C4C204D533BC}"/>
                </a:ext>
              </a:extLst>
            </p:cNvPr>
            <p:cNvSpPr/>
            <p:nvPr userDrawn="1"/>
          </p:nvSpPr>
          <p:spPr>
            <a:xfrm>
              <a:off x="12850813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0" name="Prostokąt 69">
              <a:extLst>
                <a:ext uri="{FF2B5EF4-FFF2-40B4-BE49-F238E27FC236}">
                  <a16:creationId xmlns:a16="http://schemas.microsoft.com/office/drawing/2014/main" id="{602B9D2F-8D5D-4CFF-B5C9-BE4CF305CBA8}"/>
                </a:ext>
              </a:extLst>
            </p:cNvPr>
            <p:cNvSpPr/>
            <p:nvPr userDrawn="1"/>
          </p:nvSpPr>
          <p:spPr>
            <a:xfrm>
              <a:off x="207699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1" name="Prostokąt 70">
              <a:extLst>
                <a:ext uri="{FF2B5EF4-FFF2-40B4-BE49-F238E27FC236}">
                  <a16:creationId xmlns:a16="http://schemas.microsoft.com/office/drawing/2014/main" id="{1A1AC451-009E-49CF-94F8-DACDE743492D}"/>
                </a:ext>
              </a:extLst>
            </p:cNvPr>
            <p:cNvSpPr/>
            <p:nvPr userDrawn="1"/>
          </p:nvSpPr>
          <p:spPr>
            <a:xfrm>
              <a:off x="2736322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2" name="Prostokąt 71">
              <a:extLst>
                <a:ext uri="{FF2B5EF4-FFF2-40B4-BE49-F238E27FC236}">
                  <a16:creationId xmlns:a16="http://schemas.microsoft.com/office/drawing/2014/main" id="{E9955661-7923-4DDD-B533-55A55749B166}"/>
                </a:ext>
              </a:extLst>
            </p:cNvPr>
            <p:cNvSpPr/>
            <p:nvPr userDrawn="1"/>
          </p:nvSpPr>
          <p:spPr>
            <a:xfrm>
              <a:off x="5264944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3" name="Prostokąt 72">
              <a:extLst>
                <a:ext uri="{FF2B5EF4-FFF2-40B4-BE49-F238E27FC236}">
                  <a16:creationId xmlns:a16="http://schemas.microsoft.com/office/drawing/2014/main" id="{9CABCA59-04DA-4C0B-9B76-12FD4E21B173}"/>
                </a:ext>
              </a:extLst>
            </p:cNvPr>
            <p:cNvSpPr/>
            <p:nvPr userDrawn="1"/>
          </p:nvSpPr>
          <p:spPr>
            <a:xfrm>
              <a:off x="7793567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4" name="Prostokąt 73">
              <a:extLst>
                <a:ext uri="{FF2B5EF4-FFF2-40B4-BE49-F238E27FC236}">
                  <a16:creationId xmlns:a16="http://schemas.microsoft.com/office/drawing/2014/main" id="{D1C5F67F-BEA7-470A-A722-99B4103A8DB4}"/>
                </a:ext>
              </a:extLst>
            </p:cNvPr>
            <p:cNvSpPr/>
            <p:nvPr userDrawn="1"/>
          </p:nvSpPr>
          <p:spPr>
            <a:xfrm>
              <a:off x="10322190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5" name="Prostokąt 74">
              <a:extLst>
                <a:ext uri="{FF2B5EF4-FFF2-40B4-BE49-F238E27FC236}">
                  <a16:creationId xmlns:a16="http://schemas.microsoft.com/office/drawing/2014/main" id="{56BAC231-728B-4115-A8E1-5F7773232283}"/>
                </a:ext>
              </a:extLst>
            </p:cNvPr>
            <p:cNvSpPr/>
            <p:nvPr userDrawn="1"/>
          </p:nvSpPr>
          <p:spPr>
            <a:xfrm>
              <a:off x="12850813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0" name="Prostokąt 79">
              <a:extLst>
                <a:ext uri="{FF2B5EF4-FFF2-40B4-BE49-F238E27FC236}">
                  <a16:creationId xmlns:a16="http://schemas.microsoft.com/office/drawing/2014/main" id="{CF57516E-E79E-4B99-A017-958C165C0F90}"/>
                </a:ext>
              </a:extLst>
            </p:cNvPr>
            <p:cNvSpPr/>
            <p:nvPr userDrawn="1"/>
          </p:nvSpPr>
          <p:spPr>
            <a:xfrm>
              <a:off x="0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1" name="Prostokąt 80">
              <a:extLst>
                <a:ext uri="{FF2B5EF4-FFF2-40B4-BE49-F238E27FC236}">
                  <a16:creationId xmlns:a16="http://schemas.microsoft.com/office/drawing/2014/main" id="{788917AD-9A13-4F17-BEB5-5088C6B781FF}"/>
                </a:ext>
              </a:extLst>
            </p:cNvPr>
            <p:cNvSpPr/>
            <p:nvPr userDrawn="1"/>
          </p:nvSpPr>
          <p:spPr>
            <a:xfrm>
              <a:off x="2528623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2" name="Prostokąt 81">
              <a:extLst>
                <a:ext uri="{FF2B5EF4-FFF2-40B4-BE49-F238E27FC236}">
                  <a16:creationId xmlns:a16="http://schemas.microsoft.com/office/drawing/2014/main" id="{30FF82F2-B842-4300-90F7-612D90FCF896}"/>
                </a:ext>
              </a:extLst>
            </p:cNvPr>
            <p:cNvSpPr/>
            <p:nvPr userDrawn="1"/>
          </p:nvSpPr>
          <p:spPr>
            <a:xfrm>
              <a:off x="5057246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3" name="Prostokąt 82">
              <a:extLst>
                <a:ext uri="{FF2B5EF4-FFF2-40B4-BE49-F238E27FC236}">
                  <a16:creationId xmlns:a16="http://schemas.microsoft.com/office/drawing/2014/main" id="{D81E1851-E2D7-4F83-8ED6-06E41E2E1C6F}"/>
                </a:ext>
              </a:extLst>
            </p:cNvPr>
            <p:cNvSpPr/>
            <p:nvPr userDrawn="1"/>
          </p:nvSpPr>
          <p:spPr>
            <a:xfrm>
              <a:off x="7585869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4" name="Prostokąt 83">
              <a:extLst>
                <a:ext uri="{FF2B5EF4-FFF2-40B4-BE49-F238E27FC236}">
                  <a16:creationId xmlns:a16="http://schemas.microsoft.com/office/drawing/2014/main" id="{874AA683-AC1F-4B87-8591-B79B86187E7B}"/>
                </a:ext>
              </a:extLst>
            </p:cNvPr>
            <p:cNvSpPr/>
            <p:nvPr userDrawn="1"/>
          </p:nvSpPr>
          <p:spPr>
            <a:xfrm>
              <a:off x="10114492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5" name="Prostokąt 84">
              <a:extLst>
                <a:ext uri="{FF2B5EF4-FFF2-40B4-BE49-F238E27FC236}">
                  <a16:creationId xmlns:a16="http://schemas.microsoft.com/office/drawing/2014/main" id="{502110BA-246D-4CC1-9D25-EE7345CEE933}"/>
                </a:ext>
              </a:extLst>
            </p:cNvPr>
            <p:cNvSpPr/>
            <p:nvPr userDrawn="1"/>
          </p:nvSpPr>
          <p:spPr>
            <a:xfrm>
              <a:off x="12643115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6" name="Prostokąt 85">
              <a:extLst>
                <a:ext uri="{FF2B5EF4-FFF2-40B4-BE49-F238E27FC236}">
                  <a16:creationId xmlns:a16="http://schemas.microsoft.com/office/drawing/2014/main" id="{A375DA4A-DCAC-4513-8857-D96A1FA12D1E}"/>
                </a:ext>
              </a:extLst>
            </p:cNvPr>
            <p:cNvSpPr/>
            <p:nvPr userDrawn="1"/>
          </p:nvSpPr>
          <p:spPr>
            <a:xfrm>
              <a:off x="0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7" name="Prostokąt 86">
              <a:extLst>
                <a:ext uri="{FF2B5EF4-FFF2-40B4-BE49-F238E27FC236}">
                  <a16:creationId xmlns:a16="http://schemas.microsoft.com/office/drawing/2014/main" id="{2EF3E5F4-5AB7-446D-B19B-C29F9CCF804D}"/>
                </a:ext>
              </a:extLst>
            </p:cNvPr>
            <p:cNvSpPr/>
            <p:nvPr userDrawn="1"/>
          </p:nvSpPr>
          <p:spPr>
            <a:xfrm>
              <a:off x="2528623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8" name="Prostokąt 87">
              <a:extLst>
                <a:ext uri="{FF2B5EF4-FFF2-40B4-BE49-F238E27FC236}">
                  <a16:creationId xmlns:a16="http://schemas.microsoft.com/office/drawing/2014/main" id="{B4F555D0-12D4-4972-B25F-22F694D79132}"/>
                </a:ext>
              </a:extLst>
            </p:cNvPr>
            <p:cNvSpPr/>
            <p:nvPr userDrawn="1"/>
          </p:nvSpPr>
          <p:spPr>
            <a:xfrm>
              <a:off x="5057246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9" name="Prostokąt 88">
              <a:extLst>
                <a:ext uri="{FF2B5EF4-FFF2-40B4-BE49-F238E27FC236}">
                  <a16:creationId xmlns:a16="http://schemas.microsoft.com/office/drawing/2014/main" id="{D9E9CC98-BD41-4D1E-885F-81DF57709998}"/>
                </a:ext>
              </a:extLst>
            </p:cNvPr>
            <p:cNvSpPr/>
            <p:nvPr userDrawn="1"/>
          </p:nvSpPr>
          <p:spPr>
            <a:xfrm>
              <a:off x="7585869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0" name="Prostokąt 89">
              <a:extLst>
                <a:ext uri="{FF2B5EF4-FFF2-40B4-BE49-F238E27FC236}">
                  <a16:creationId xmlns:a16="http://schemas.microsoft.com/office/drawing/2014/main" id="{767039C8-7B7A-4DA7-A1BF-42C7FE7393FD}"/>
                </a:ext>
              </a:extLst>
            </p:cNvPr>
            <p:cNvSpPr/>
            <p:nvPr userDrawn="1"/>
          </p:nvSpPr>
          <p:spPr>
            <a:xfrm>
              <a:off x="10114492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1" name="Prostokąt 90">
              <a:extLst>
                <a:ext uri="{FF2B5EF4-FFF2-40B4-BE49-F238E27FC236}">
                  <a16:creationId xmlns:a16="http://schemas.microsoft.com/office/drawing/2014/main" id="{A486819B-29DD-46CF-BE16-C34E37FB497B}"/>
                </a:ext>
              </a:extLst>
            </p:cNvPr>
            <p:cNvSpPr/>
            <p:nvPr userDrawn="1"/>
          </p:nvSpPr>
          <p:spPr>
            <a:xfrm>
              <a:off x="12643115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2" name="Prostokąt 91">
              <a:extLst>
                <a:ext uri="{FF2B5EF4-FFF2-40B4-BE49-F238E27FC236}">
                  <a16:creationId xmlns:a16="http://schemas.microsoft.com/office/drawing/2014/main" id="{9E7D9411-6C82-46C7-B141-AF6D1E6FF265}"/>
                </a:ext>
              </a:extLst>
            </p:cNvPr>
            <p:cNvSpPr/>
            <p:nvPr userDrawn="1"/>
          </p:nvSpPr>
          <p:spPr>
            <a:xfrm>
              <a:off x="0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3" name="Prostokąt 92">
              <a:extLst>
                <a:ext uri="{FF2B5EF4-FFF2-40B4-BE49-F238E27FC236}">
                  <a16:creationId xmlns:a16="http://schemas.microsoft.com/office/drawing/2014/main" id="{A0A80F50-709D-41DF-ACEE-6DC0D9CE32A0}"/>
                </a:ext>
              </a:extLst>
            </p:cNvPr>
            <p:cNvSpPr/>
            <p:nvPr userDrawn="1"/>
          </p:nvSpPr>
          <p:spPr>
            <a:xfrm>
              <a:off x="2528623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4" name="Prostokąt 93">
              <a:extLst>
                <a:ext uri="{FF2B5EF4-FFF2-40B4-BE49-F238E27FC236}">
                  <a16:creationId xmlns:a16="http://schemas.microsoft.com/office/drawing/2014/main" id="{8B60287E-90D3-4C1C-9EAF-E10B7EF7B3C4}"/>
                </a:ext>
              </a:extLst>
            </p:cNvPr>
            <p:cNvSpPr/>
            <p:nvPr userDrawn="1"/>
          </p:nvSpPr>
          <p:spPr>
            <a:xfrm>
              <a:off x="5057246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5" name="Prostokąt 94">
              <a:extLst>
                <a:ext uri="{FF2B5EF4-FFF2-40B4-BE49-F238E27FC236}">
                  <a16:creationId xmlns:a16="http://schemas.microsoft.com/office/drawing/2014/main" id="{A23E7092-3514-4131-B0F4-D83FB0B6ECCD}"/>
                </a:ext>
              </a:extLst>
            </p:cNvPr>
            <p:cNvSpPr/>
            <p:nvPr userDrawn="1"/>
          </p:nvSpPr>
          <p:spPr>
            <a:xfrm>
              <a:off x="7585869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6" name="Prostokąt 95">
              <a:extLst>
                <a:ext uri="{FF2B5EF4-FFF2-40B4-BE49-F238E27FC236}">
                  <a16:creationId xmlns:a16="http://schemas.microsoft.com/office/drawing/2014/main" id="{7A3D935C-727E-44F9-A122-9200D6947F85}"/>
                </a:ext>
              </a:extLst>
            </p:cNvPr>
            <p:cNvSpPr/>
            <p:nvPr userDrawn="1"/>
          </p:nvSpPr>
          <p:spPr>
            <a:xfrm>
              <a:off x="10114492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7" name="Prostokąt 96">
              <a:extLst>
                <a:ext uri="{FF2B5EF4-FFF2-40B4-BE49-F238E27FC236}">
                  <a16:creationId xmlns:a16="http://schemas.microsoft.com/office/drawing/2014/main" id="{5ECD5EC1-172E-4A5E-8E1C-686204A227A0}"/>
                </a:ext>
              </a:extLst>
            </p:cNvPr>
            <p:cNvSpPr/>
            <p:nvPr userDrawn="1"/>
          </p:nvSpPr>
          <p:spPr>
            <a:xfrm>
              <a:off x="12643115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4" name="Prostokąt 103">
              <a:extLst>
                <a:ext uri="{FF2B5EF4-FFF2-40B4-BE49-F238E27FC236}">
                  <a16:creationId xmlns:a16="http://schemas.microsoft.com/office/drawing/2014/main" id="{76F9CF1B-DC17-4CFD-8EFB-B60E5ACC0AD3}"/>
                </a:ext>
              </a:extLst>
            </p:cNvPr>
            <p:cNvSpPr/>
            <p:nvPr userDrawn="1"/>
          </p:nvSpPr>
          <p:spPr>
            <a:xfrm>
              <a:off x="207699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5" name="Prostokąt 104">
              <a:extLst>
                <a:ext uri="{FF2B5EF4-FFF2-40B4-BE49-F238E27FC236}">
                  <a16:creationId xmlns:a16="http://schemas.microsoft.com/office/drawing/2014/main" id="{640FFBDB-9DBA-4C59-9150-C8F336483E7E}"/>
                </a:ext>
              </a:extLst>
            </p:cNvPr>
            <p:cNvSpPr/>
            <p:nvPr userDrawn="1"/>
          </p:nvSpPr>
          <p:spPr>
            <a:xfrm>
              <a:off x="2736322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6" name="Prostokąt 105">
              <a:extLst>
                <a:ext uri="{FF2B5EF4-FFF2-40B4-BE49-F238E27FC236}">
                  <a16:creationId xmlns:a16="http://schemas.microsoft.com/office/drawing/2014/main" id="{810CEE1F-C1B2-4C24-95C1-1C946EC01E18}"/>
                </a:ext>
              </a:extLst>
            </p:cNvPr>
            <p:cNvSpPr/>
            <p:nvPr userDrawn="1"/>
          </p:nvSpPr>
          <p:spPr>
            <a:xfrm>
              <a:off x="5264944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7" name="Prostokąt 106">
              <a:extLst>
                <a:ext uri="{FF2B5EF4-FFF2-40B4-BE49-F238E27FC236}">
                  <a16:creationId xmlns:a16="http://schemas.microsoft.com/office/drawing/2014/main" id="{B28D97B1-EC5E-4B4B-B671-17A3B90E2781}"/>
                </a:ext>
              </a:extLst>
            </p:cNvPr>
            <p:cNvSpPr/>
            <p:nvPr userDrawn="1"/>
          </p:nvSpPr>
          <p:spPr>
            <a:xfrm>
              <a:off x="7793567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8" name="Prostokąt 107">
              <a:extLst>
                <a:ext uri="{FF2B5EF4-FFF2-40B4-BE49-F238E27FC236}">
                  <a16:creationId xmlns:a16="http://schemas.microsoft.com/office/drawing/2014/main" id="{A9B885F6-31F9-4BB2-BA79-CFEA01BB1A56}"/>
                </a:ext>
              </a:extLst>
            </p:cNvPr>
            <p:cNvSpPr/>
            <p:nvPr userDrawn="1"/>
          </p:nvSpPr>
          <p:spPr>
            <a:xfrm>
              <a:off x="10322190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9" name="Prostokąt 108">
              <a:extLst>
                <a:ext uri="{FF2B5EF4-FFF2-40B4-BE49-F238E27FC236}">
                  <a16:creationId xmlns:a16="http://schemas.microsoft.com/office/drawing/2014/main" id="{38E29097-2C0C-4697-AAAF-B289F3A7C3C7}"/>
                </a:ext>
              </a:extLst>
            </p:cNvPr>
            <p:cNvSpPr/>
            <p:nvPr userDrawn="1"/>
          </p:nvSpPr>
          <p:spPr>
            <a:xfrm>
              <a:off x="12850813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0" name="Prostokąt 109">
              <a:extLst>
                <a:ext uri="{FF2B5EF4-FFF2-40B4-BE49-F238E27FC236}">
                  <a16:creationId xmlns:a16="http://schemas.microsoft.com/office/drawing/2014/main" id="{71A7745D-2B57-4436-80E6-837FC4DECF9E}"/>
                </a:ext>
              </a:extLst>
            </p:cNvPr>
            <p:cNvSpPr/>
            <p:nvPr userDrawn="1"/>
          </p:nvSpPr>
          <p:spPr>
            <a:xfrm>
              <a:off x="0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1" name="Prostokąt 110">
              <a:extLst>
                <a:ext uri="{FF2B5EF4-FFF2-40B4-BE49-F238E27FC236}">
                  <a16:creationId xmlns:a16="http://schemas.microsoft.com/office/drawing/2014/main" id="{6387388A-24F6-458D-B8CE-4EAD2583BB36}"/>
                </a:ext>
              </a:extLst>
            </p:cNvPr>
            <p:cNvSpPr/>
            <p:nvPr userDrawn="1"/>
          </p:nvSpPr>
          <p:spPr>
            <a:xfrm>
              <a:off x="2528623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2" name="Prostokąt 111">
              <a:extLst>
                <a:ext uri="{FF2B5EF4-FFF2-40B4-BE49-F238E27FC236}">
                  <a16:creationId xmlns:a16="http://schemas.microsoft.com/office/drawing/2014/main" id="{A0F29962-1EC7-4F62-B32E-EAE07F969A0C}"/>
                </a:ext>
              </a:extLst>
            </p:cNvPr>
            <p:cNvSpPr/>
            <p:nvPr userDrawn="1"/>
          </p:nvSpPr>
          <p:spPr>
            <a:xfrm>
              <a:off x="5057246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3" name="Prostokąt 112">
              <a:extLst>
                <a:ext uri="{FF2B5EF4-FFF2-40B4-BE49-F238E27FC236}">
                  <a16:creationId xmlns:a16="http://schemas.microsoft.com/office/drawing/2014/main" id="{8B6D2B7A-8168-4539-A379-92757CF5F40B}"/>
                </a:ext>
              </a:extLst>
            </p:cNvPr>
            <p:cNvSpPr/>
            <p:nvPr userDrawn="1"/>
          </p:nvSpPr>
          <p:spPr>
            <a:xfrm>
              <a:off x="7585869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4" name="Prostokąt 113">
              <a:extLst>
                <a:ext uri="{FF2B5EF4-FFF2-40B4-BE49-F238E27FC236}">
                  <a16:creationId xmlns:a16="http://schemas.microsoft.com/office/drawing/2014/main" id="{4EBC43A5-4B9F-46AA-8B0E-10B2ACC88E31}"/>
                </a:ext>
              </a:extLst>
            </p:cNvPr>
            <p:cNvSpPr/>
            <p:nvPr userDrawn="1"/>
          </p:nvSpPr>
          <p:spPr>
            <a:xfrm>
              <a:off x="10114492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5" name="Prostokąt 114">
              <a:extLst>
                <a:ext uri="{FF2B5EF4-FFF2-40B4-BE49-F238E27FC236}">
                  <a16:creationId xmlns:a16="http://schemas.microsoft.com/office/drawing/2014/main" id="{5A9D9D2F-798F-485C-89E0-E96A3315103A}"/>
                </a:ext>
              </a:extLst>
            </p:cNvPr>
            <p:cNvSpPr/>
            <p:nvPr userDrawn="1"/>
          </p:nvSpPr>
          <p:spPr>
            <a:xfrm>
              <a:off x="12643115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1AFA88A-4317-737B-5D8C-7ACA882F0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3550" y="2359025"/>
            <a:ext cx="14250987" cy="56530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id="{F87F3CD8-E039-35C5-BD32-C29FE0C10A83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57200" y="520034"/>
            <a:ext cx="2119576" cy="66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039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1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spcAft>
          <a:spcPts val="600"/>
        </a:spcAft>
        <a:buNone/>
        <a:defRPr sz="4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100000"/>
        </a:lnSpc>
        <a:spcBef>
          <a:spcPts val="10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150" kern="1200">
          <a:solidFill>
            <a:schemeClr val="bg1"/>
          </a:solidFill>
          <a:latin typeface="+mn-lt"/>
          <a:ea typeface="+mn-ea"/>
          <a:cs typeface="+mn-cs"/>
        </a:defRPr>
      </a:lvl1pPr>
      <a:lvl2pPr marL="719138" indent="-4572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accent1"/>
        </a:buClr>
        <a:buFont typeface="+mj-lt"/>
        <a:buAutoNum type="arabicPeriod"/>
        <a:defRPr sz="215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1077913" indent="-358775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+mj-lt"/>
        <a:buAutoNum type="alphaLcPeriod"/>
        <a:defRPr sz="2150" b="0" kern="1200">
          <a:solidFill>
            <a:schemeClr val="bg1"/>
          </a:solidFill>
          <a:latin typeface="+mn-lt"/>
          <a:ea typeface="+mn-ea"/>
          <a:cs typeface="+mn-cs"/>
        </a:defRPr>
      </a:lvl3pPr>
      <a:lvl4pPr marL="1435100" indent="-355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bg1"/>
        </a:buClr>
        <a:buFont typeface="IBM Plex Sans" panose="020B0503050203000203" pitchFamily="34" charset="0"/>
        <a:buChar char="–"/>
        <a:defRPr sz="2150" kern="1200">
          <a:solidFill>
            <a:schemeClr val="bg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Wingdings" panose="05000000000000000000" pitchFamily="2" charset="2"/>
        <a:buNone/>
        <a:defRPr lang="pl-PL" sz="2150" kern="1200" dirty="0" smtClean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778" userDrawn="1">
          <p15:clr>
            <a:srgbClr val="547EBF"/>
          </p15:clr>
        </p15:guide>
        <p15:guide id="2" orient="horz" pos="2688" userDrawn="1">
          <p15:clr>
            <a:srgbClr val="547EBF"/>
          </p15:clr>
        </p15:guide>
        <p15:guide id="3" pos="288" userDrawn="1">
          <p15:clr>
            <a:srgbClr val="A4A3A4"/>
          </p15:clr>
        </p15:guide>
        <p15:guide id="4" pos="9269" userDrawn="1">
          <p15:clr>
            <a:srgbClr val="A4A3A4"/>
          </p15:clr>
        </p15:guide>
        <p15:guide id="5" orient="horz" pos="329" userDrawn="1">
          <p15:clr>
            <a:srgbClr val="A4A3A4"/>
          </p15:clr>
        </p15:guide>
        <p15:guide id="6" orient="horz" pos="5047" userDrawn="1">
          <p15:clr>
            <a:srgbClr val="A4A3A4"/>
          </p15:clr>
        </p15:guide>
        <p15:guide id="7" pos="2511" userDrawn="1">
          <p15:clr>
            <a:srgbClr val="A4A3A4"/>
          </p15:clr>
        </p15:guide>
        <p15:guide id="8" pos="7046" userDrawn="1">
          <p15:clr>
            <a:srgbClr val="A4A3A4"/>
          </p15:clr>
        </p15:guide>
        <p15:guide id="9" orient="horz" pos="1100" userDrawn="1">
          <p15:clr>
            <a:srgbClr val="A4A3A4"/>
          </p15:clr>
        </p15:guide>
        <p15:guide id="10" orient="horz" pos="1894" userDrawn="1">
          <p15:clr>
            <a:srgbClr val="A4A3A4"/>
          </p15:clr>
        </p15:guide>
        <p15:guide id="11" orient="horz" pos="3482" userDrawn="1">
          <p15:clr>
            <a:srgbClr val="A4A3A4"/>
          </p15:clr>
        </p15:guide>
        <p15:guide id="12" orient="horz" pos="4276" userDrawn="1">
          <p15:clr>
            <a:srgbClr val="A4A3A4"/>
          </p15:clr>
        </p15:guide>
        <p15:guide id="13" orient="horz" pos="1486" userDrawn="1">
          <p15:clr>
            <a:srgbClr val="5ACBF0"/>
          </p15:clr>
        </p15:guide>
        <p15:guide id="14" pos="4484" userDrawn="1">
          <p15:clr>
            <a:srgbClr val="A4A3A4"/>
          </p15:clr>
        </p15:guide>
        <p15:guide id="15" pos="5073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1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m9YBQQJFJF4?feature=oembed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abaginska2@ansl.edu.pl" TargetMode="External"/><Relationship Id="rId2" Type="http://schemas.openxmlformats.org/officeDocument/2006/relationships/hyperlink" Target="mailto:ncholewicka@ansl.edu.pl" TargetMode="Externa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png"/><Relationship Id="rId5" Type="http://schemas.openxmlformats.org/officeDocument/2006/relationships/hyperlink" Target="mailto:jbochenko@ansl.edu.pl" TargetMode="External"/><Relationship Id="rId4" Type="http://schemas.openxmlformats.org/officeDocument/2006/relationships/hyperlink" Target="mailto:mkonopka@ansl.edu.p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0385FBDD-6949-4773-85A3-49BED02AB5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167" y="3018287"/>
            <a:ext cx="2731838" cy="2497826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B2F3E79-46DC-0AFD-6EA4-DCD049E2A0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550" y="5688210"/>
            <a:ext cx="14250987" cy="783169"/>
          </a:xfrm>
        </p:spPr>
        <p:txBody>
          <a:bodyPr/>
          <a:lstStyle/>
          <a:p>
            <a:pPr marL="0" indent="0" algn="ctr">
              <a:buNone/>
            </a:pPr>
            <a:r>
              <a:rPr lang="pl-PL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„Polskie uczelnie coraz bardziej dostępne”</a:t>
            </a:r>
            <a:br>
              <a:rPr lang="pl-PL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20-21 października 2022 r.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1EF4CB3-0FD3-02AD-96AE-5D91A8B67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1</a:t>
            </a:fld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B53C6CD6-BFC6-4549-A02C-8871123D5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9" y="8189447"/>
            <a:ext cx="1597169" cy="317127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D2C3C1A-53DD-D93A-ABDC-FC30CAFE0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450" y="529224"/>
            <a:ext cx="11905787" cy="3440919"/>
          </a:xfrm>
        </p:spPr>
        <p:txBody>
          <a:bodyPr anchor="ctr"/>
          <a:lstStyle/>
          <a:p>
            <a:pPr algn="ctr"/>
            <a:r>
              <a:rPr lang="pl-PL" sz="4400" b="1" dirty="0">
                <a:latin typeface="Calibri" panose="020F0502020204030204" pitchFamily="34" charset="0"/>
                <a:cs typeface="Calibri" panose="020F0502020204030204" pitchFamily="34" charset="0"/>
              </a:rPr>
              <a:t>Godne i samodzielne funkcjonowanie </a:t>
            </a:r>
            <a:r>
              <a:rPr lang="pl-PL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OzN</a:t>
            </a:r>
            <a:r>
              <a:rPr lang="pl-PL" sz="4400" b="1" dirty="0">
                <a:latin typeface="Calibri" panose="020F0502020204030204" pitchFamily="34" charset="0"/>
                <a:cs typeface="Calibri" panose="020F0502020204030204" pitchFamily="34" charset="0"/>
              </a:rPr>
              <a:t> w ANSŁ</a:t>
            </a:r>
            <a:br>
              <a:rPr lang="pl-PL" sz="4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4400" dirty="0">
                <a:latin typeface="Calibri" panose="020F0502020204030204" pitchFamily="34" charset="0"/>
                <a:cs typeface="Calibri" panose="020F0502020204030204" pitchFamily="34" charset="0"/>
              </a:rPr>
              <a:t>(Obszar 2: „Trzy wymiary zapewniania dostępności”)</a:t>
            </a:r>
            <a:endParaRPr lang="pl-PL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520" y="569410"/>
            <a:ext cx="1420566" cy="35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41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10</a:t>
            </a:fld>
            <a:endParaRPr lang="pl-PL" dirty="0"/>
          </a:p>
        </p:txBody>
      </p:sp>
      <p:pic>
        <p:nvPicPr>
          <p:cNvPr id="13" name="Symbol zastępczy obrazu 12" descr="serwer do transmisji danych w czasie rzeczywistym" title="serwer do transmisji danych w czasie rzeczywistym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5" t="471" r="24451" b="14161"/>
          <a:stretch/>
        </p:blipFill>
        <p:spPr>
          <a:xfrm rot="10800000" flipH="1">
            <a:off x="14650456" y="3529188"/>
            <a:ext cx="45719" cy="2630030"/>
          </a:xfrm>
        </p:spPr>
      </p:pic>
      <p:sp>
        <p:nvSpPr>
          <p:cNvPr id="11" name="Tytuł 10"/>
          <p:cNvSpPr>
            <a:spLocks noGrp="1"/>
          </p:cNvSpPr>
          <p:nvPr>
            <p:ph type="title" idx="4294967295"/>
          </p:nvPr>
        </p:nvSpPr>
        <p:spPr>
          <a:xfrm>
            <a:off x="399468" y="1085926"/>
            <a:ext cx="14250988" cy="804862"/>
          </a:xfrm>
        </p:spPr>
        <p:txBody>
          <a:bodyPr/>
          <a:lstStyle/>
          <a:p>
            <a:pPr algn="l"/>
            <a:r>
              <a:rPr lang="pl-PL" b="1" dirty="0">
                <a:latin typeface="Calibri" panose="020F0502020204030204" pitchFamily="34" charset="0"/>
                <a:cs typeface="Calibri" panose="020F0502020204030204" pitchFamily="34" charset="0"/>
              </a:rPr>
              <a:t>Obszar dostępności cyfrowej</a:t>
            </a:r>
          </a:p>
        </p:txBody>
      </p:sp>
      <p:sp>
        <p:nvSpPr>
          <p:cNvPr id="31" name="pole tekstowe 30"/>
          <p:cNvSpPr txBox="1"/>
          <p:nvPr/>
        </p:nvSpPr>
        <p:spPr>
          <a:xfrm>
            <a:off x="8147786" y="6242872"/>
            <a:ext cx="2858505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Infoboks</a:t>
            </a:r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 z funkcjonalnościami dla </a:t>
            </a:r>
            <a:r>
              <a:rPr lang="pl-PL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OzN</a:t>
            </a:r>
            <a:endParaRPr lang="pl-P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pole tekstowe 31"/>
          <p:cNvSpPr txBox="1"/>
          <p:nvPr/>
        </p:nvSpPr>
        <p:spPr>
          <a:xfrm>
            <a:off x="11927794" y="6242872"/>
            <a:ext cx="2786744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Pętla indukcyjna okienkowa z odbiornikiem</a:t>
            </a:r>
          </a:p>
        </p:txBody>
      </p:sp>
      <p:pic>
        <p:nvPicPr>
          <p:cNvPr id="5" name="Obraz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585" y="2168634"/>
            <a:ext cx="2791020" cy="3990127"/>
          </a:xfrm>
          <a:prstGeom prst="rect">
            <a:avLst/>
          </a:prstGeom>
        </p:spPr>
      </p:pic>
      <p:pic>
        <p:nvPicPr>
          <p:cNvPr id="6" name="Obraz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294" y="2168634"/>
            <a:ext cx="2788997" cy="3987234"/>
          </a:xfrm>
          <a:prstGeom prst="rect">
            <a:avLst/>
          </a:prstGeom>
        </p:spPr>
      </p:pic>
      <p:pic>
        <p:nvPicPr>
          <p:cNvPr id="7" name="Obraz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793" y="2168634"/>
            <a:ext cx="2786744" cy="3984013"/>
          </a:xfrm>
          <a:prstGeom prst="rect">
            <a:avLst/>
          </a:prstGeom>
        </p:spPr>
      </p:pic>
      <p:pic>
        <p:nvPicPr>
          <p:cNvPr id="8" name="Obraz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50" y="2170537"/>
            <a:ext cx="2789690" cy="3988224"/>
          </a:xfrm>
          <a:prstGeom prst="rect">
            <a:avLst/>
          </a:prstGeom>
        </p:spPr>
      </p:pic>
      <p:sp>
        <p:nvSpPr>
          <p:cNvPr id="17" name="pole tekstowe 16"/>
          <p:cNvSpPr txBox="1"/>
          <p:nvPr/>
        </p:nvSpPr>
        <p:spPr>
          <a:xfrm>
            <a:off x="920750" y="6288344"/>
            <a:ext cx="2789690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Dron</a:t>
            </a:r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 do nagrywania zajęć w czasie rzeczywistym</a:t>
            </a:r>
          </a:p>
        </p:txBody>
      </p:sp>
      <p:sp>
        <p:nvSpPr>
          <p:cNvPr id="18" name="pole tekstowe 17"/>
          <p:cNvSpPr txBox="1"/>
          <p:nvPr/>
        </p:nvSpPr>
        <p:spPr>
          <a:xfrm>
            <a:off x="4563585" y="6288343"/>
            <a:ext cx="2791019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Laptop z funkcjonalnościami dla </a:t>
            </a:r>
            <a:r>
              <a:rPr lang="pl-PL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OzN</a:t>
            </a:r>
            <a:endParaRPr lang="pl-P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E2C76C68-F227-4DD5-8D17-84479445CC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520" y="569410"/>
            <a:ext cx="1420566" cy="35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78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9A080E10-E78C-FC1F-0AA3-7A0F927352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11</a:t>
            </a:fld>
            <a:endParaRPr lang="pl-PL" dirty="0"/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8038DC38-6CA6-78B3-1FB9-C4FA908C079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6377" y="2217880"/>
            <a:ext cx="14250988" cy="4098640"/>
          </a:xfrm>
        </p:spPr>
        <p:txBody>
          <a:bodyPr/>
          <a:lstStyle/>
          <a:p>
            <a:pPr marL="0" indent="0">
              <a:buNone/>
            </a:pPr>
            <a:r>
              <a:rPr lang="pl-PL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Działania w trakcie realizacji:</a:t>
            </a:r>
          </a:p>
          <a:p>
            <a:r>
              <a:rPr lang="pl-PL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Przygotowywanie materiałów e-</a:t>
            </a:r>
            <a:r>
              <a:rPr lang="pl-PL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learningowych</a:t>
            </a:r>
            <a:r>
              <a:rPr lang="pl-PL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dostosowanych do potrzeb studentów z niepełnosprawnościami </a:t>
            </a:r>
          </a:p>
          <a:p>
            <a:r>
              <a:rPr lang="pl-PL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Procedury: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pl-PL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zdalnej obsługi osób z niepełnosprawnościami w obszarze administracyjnym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pl-PL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umożliwiająca częściową realizację studiów osób z niepełnosprawnościami za pomocą technik teleinformatycznych </a:t>
            </a:r>
          </a:p>
          <a:p>
            <a:r>
              <a:rPr lang="pl-PL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Kontynuacja zakupów sprzętów umożliwiających pełen udział w procesie kształcenia osobom z niepełnosprawnościami </a:t>
            </a:r>
          </a:p>
          <a:p>
            <a:r>
              <a:rPr lang="pl-PL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Kontynuacja usługi konsultacji psychologicznych online</a:t>
            </a:r>
          </a:p>
          <a:p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3" name="Tytuł 12">
            <a:extLst>
              <a:ext uri="{FF2B5EF4-FFF2-40B4-BE49-F238E27FC236}">
                <a16:creationId xmlns:a16="http://schemas.microsoft.com/office/drawing/2014/main" id="{57F49CCA-32C9-B457-A39A-953F70249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5" y="1241851"/>
            <a:ext cx="14250988" cy="803441"/>
          </a:xfrm>
        </p:spPr>
        <p:txBody>
          <a:bodyPr/>
          <a:lstStyle/>
          <a:p>
            <a:pPr algn="l"/>
            <a:r>
              <a:rPr lang="pl-PL" b="1" dirty="0">
                <a:latin typeface="Calibri" panose="020F0502020204030204" pitchFamily="34" charset="0"/>
                <a:cs typeface="Calibri" panose="020F0502020204030204" pitchFamily="34" charset="0"/>
              </a:rPr>
              <a:t>Obszar dostępności cyfrowej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8D88D777-A023-4F8F-92A8-1DF8D7AE61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520" y="569410"/>
            <a:ext cx="1420566" cy="35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75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12</a:t>
            </a:fld>
            <a:endParaRPr lang="pl-PL" dirty="0"/>
          </a:p>
        </p:txBody>
      </p:sp>
      <p:sp>
        <p:nvSpPr>
          <p:cNvPr id="6" name="Symbol zastępczy tekstu 5"/>
          <p:cNvSpPr>
            <a:spLocks noGrp="1"/>
          </p:cNvSpPr>
          <p:nvPr>
            <p:ph type="body" sz="quarter" idx="14"/>
          </p:nvPr>
        </p:nvSpPr>
        <p:spPr>
          <a:xfrm>
            <a:off x="631767" y="3071728"/>
            <a:ext cx="6581104" cy="4211390"/>
          </a:xfrm>
        </p:spPr>
        <p:txBody>
          <a:bodyPr/>
          <a:lstStyle/>
          <a:p>
            <a:pPr marL="0" indent="0">
              <a:buNone/>
            </a:pPr>
            <a:r>
              <a:rPr lang="pl-PL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Zakupy: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pl-PL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niedostępność/brak sprzętu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pl-PL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znaczny wzrost cen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pl-PL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niestabilność cen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pl-PL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niechęć potencjalnych wykonawców do składania szacunków cenowych i ostatecznych ofert</a:t>
            </a:r>
          </a:p>
          <a:p>
            <a:endParaRPr lang="pl-PL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5"/>
          </p:nvPr>
        </p:nvSpPr>
        <p:spPr>
          <a:xfrm>
            <a:off x="7706256" y="3441842"/>
            <a:ext cx="6748530" cy="4211390"/>
          </a:xfrm>
        </p:spPr>
        <p:txBody>
          <a:bodyPr/>
          <a:lstStyle/>
          <a:p>
            <a:pPr lvl="0">
              <a:buClr>
                <a:srgbClr val="44BDEE"/>
              </a:buClr>
            </a:pPr>
            <a:r>
              <a:rPr lang="pl-PL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Usługa konsultacji psychologicznych online: początkowo brak odwagi studentów do skorzystania wsparcia. Lęk przed krytyką, stygmatyzacją</a:t>
            </a:r>
          </a:p>
          <a:p>
            <a:pPr lvl="0">
              <a:buClr>
                <a:srgbClr val="44BDEE"/>
              </a:buClr>
            </a:pPr>
            <a:r>
              <a:rPr lang="pl-PL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Procedury umożliwiające realizację studiów w formie zdalnej (§ 13 rozporządzenia w sprawie studiów)</a:t>
            </a:r>
          </a:p>
          <a:p>
            <a:endParaRPr lang="pl-P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ytuł 12"/>
          <p:cNvSpPr>
            <a:spLocks noGrp="1"/>
          </p:cNvSpPr>
          <p:nvPr>
            <p:ph type="title"/>
          </p:nvPr>
        </p:nvSpPr>
        <p:spPr>
          <a:xfrm>
            <a:off x="460375" y="1595725"/>
            <a:ext cx="14250988" cy="803441"/>
          </a:xfrm>
        </p:spPr>
        <p:txBody>
          <a:bodyPr/>
          <a:lstStyle/>
          <a:p>
            <a:pPr algn="l"/>
            <a:r>
              <a:rPr lang="pl-PL" b="1" dirty="0">
                <a:solidFill>
                  <a:srgbClr val="2A317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Problemy napotkane w trakcie realizacji projektu </a:t>
            </a:r>
            <a:br>
              <a:rPr lang="pl-PL" b="1" dirty="0">
                <a:solidFill>
                  <a:srgbClr val="2A317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b="1" dirty="0">
                <a:solidFill>
                  <a:srgbClr val="2A317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ramach obszaru dostępności cyfrowej:</a:t>
            </a:r>
            <a:endParaRPr lang="pl-PL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08FD7AE1-4F15-4258-A737-BDD39BF191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520" y="569410"/>
            <a:ext cx="1420566" cy="35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52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13</a:t>
            </a:fld>
            <a:endParaRPr lang="pl-PL" dirty="0"/>
          </a:p>
        </p:txBody>
      </p:sp>
      <p:sp>
        <p:nvSpPr>
          <p:cNvPr id="6" name="Symbol zastępczy tekstu 5"/>
          <p:cNvSpPr>
            <a:spLocks noGrp="1"/>
          </p:cNvSpPr>
          <p:nvPr>
            <p:ph type="body" sz="quarter" idx="14"/>
          </p:nvPr>
        </p:nvSpPr>
        <p:spPr>
          <a:xfrm>
            <a:off x="741990" y="3592229"/>
            <a:ext cx="13419786" cy="1648497"/>
          </a:xfrm>
        </p:spPr>
        <p:txBody>
          <a:bodyPr/>
          <a:lstStyle/>
          <a:p>
            <a:pPr marL="0" indent="0" algn="ctr">
              <a:buNone/>
            </a:pPr>
            <a:r>
              <a:rPr lang="pl-PL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Dwie Studentki będące osobami z niepełnosprawnościami zrealizowały w pełni rok akademicki 2021/2022 w formie zdalnej. Bez takiej możliwości byłyby zmuszone zrezygnować ze studiów</a:t>
            </a:r>
            <a:r>
              <a:rPr lang="pl-PL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3" name="Tytuł 12"/>
          <p:cNvSpPr>
            <a:spLocks noGrp="1"/>
          </p:cNvSpPr>
          <p:nvPr>
            <p:ph type="title"/>
          </p:nvPr>
        </p:nvSpPr>
        <p:spPr>
          <a:xfrm>
            <a:off x="460375" y="1787428"/>
            <a:ext cx="14250988" cy="803441"/>
          </a:xfrm>
        </p:spPr>
        <p:txBody>
          <a:bodyPr/>
          <a:lstStyle/>
          <a:p>
            <a:r>
              <a:rPr lang="pl-PL" b="1" dirty="0">
                <a:latin typeface="Calibri" panose="020F0502020204030204" pitchFamily="34" charset="0"/>
                <a:cs typeface="Calibri" panose="020F0502020204030204" pitchFamily="34" charset="0"/>
              </a:rPr>
              <a:t>Największy sukces?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68D51111-3D05-411F-8823-0E1C975A6D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520" y="569410"/>
            <a:ext cx="1420566" cy="35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31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32F0304-17B6-4623-8DC7-7EF6920A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14</a:t>
            </a:fld>
            <a:endParaRPr lang="pl-PL"/>
          </a:p>
        </p:txBody>
      </p:sp>
      <p:pic>
        <p:nvPicPr>
          <p:cNvPr id="6" name="Multimedia online 5" title="Dostępna i bez barier [audiodeskrypcja]">
            <a:hlinkClick r:id="" action="ppaction://media"/>
            <a:extLst>
              <a:ext uri="{FF2B5EF4-FFF2-40B4-BE49-F238E27FC236}">
                <a16:creationId xmlns:a16="http://schemas.microsoft.com/office/drawing/2014/main" id="{8689C7DB-694C-42C6-871F-40093404BEA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5137692" cy="85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22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15</a:t>
            </a:fld>
            <a:endParaRPr lang="pl-PL" dirty="0"/>
          </a:p>
        </p:txBody>
      </p:sp>
      <p:sp>
        <p:nvSpPr>
          <p:cNvPr id="6" name="Symbol zastępczy tekstu 5"/>
          <p:cNvSpPr>
            <a:spLocks noGrp="1"/>
          </p:cNvSpPr>
          <p:nvPr>
            <p:ph type="body" sz="quarter" idx="14"/>
          </p:nvPr>
        </p:nvSpPr>
        <p:spPr>
          <a:xfrm>
            <a:off x="3267424" y="3426577"/>
            <a:ext cx="2459864" cy="2113402"/>
          </a:xfrm>
        </p:spPr>
        <p:txBody>
          <a:bodyPr/>
          <a:lstStyle/>
          <a:p>
            <a:pPr marL="0" indent="0">
              <a:buNone/>
            </a:pPr>
            <a:r>
              <a:rPr lang="pl-PL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Kierownik Projektu</a:t>
            </a:r>
          </a:p>
          <a:p>
            <a:pPr marL="0" indent="0">
              <a:buNone/>
            </a:pP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Natalia Cholewicka 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ncholewicka@ansl.edu.pl</a:t>
            </a:r>
            <a:endParaRPr lang="pl-PL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Tel: 86 215 59 58</a:t>
            </a:r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5"/>
          </p:nvPr>
        </p:nvSpPr>
        <p:spPr>
          <a:xfrm>
            <a:off x="6095500" y="3426577"/>
            <a:ext cx="2305318" cy="2113402"/>
          </a:xfrm>
        </p:spPr>
        <p:txBody>
          <a:bodyPr/>
          <a:lstStyle/>
          <a:p>
            <a:pPr marL="0" indent="0">
              <a:buNone/>
            </a:pPr>
            <a:r>
              <a:rPr lang="pl-PL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Asystenci Kierownika Projektu:</a:t>
            </a:r>
          </a:p>
          <a:p>
            <a:pPr marL="0" indent="0">
              <a:buNone/>
            </a:pP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Anna Bagińska 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abaginska2@ansl.edu.pl</a:t>
            </a:r>
            <a:endParaRPr lang="pl-PL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Monika Konopka 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mkonopka@ansl.edu.pl</a:t>
            </a:r>
            <a:endParaRPr lang="pl-PL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Tel: 86 215 66 03</a:t>
            </a:r>
          </a:p>
        </p:txBody>
      </p:sp>
      <p:sp>
        <p:nvSpPr>
          <p:cNvPr id="12" name="Symbol zastępczy tekstu 11"/>
          <p:cNvSpPr>
            <a:spLocks noGrp="1"/>
          </p:cNvSpPr>
          <p:nvPr>
            <p:ph type="body" sz="quarter" idx="20"/>
          </p:nvPr>
        </p:nvSpPr>
        <p:spPr>
          <a:xfrm>
            <a:off x="8870530" y="3426577"/>
            <a:ext cx="2181228" cy="2113402"/>
          </a:xfrm>
        </p:spPr>
        <p:txBody>
          <a:bodyPr/>
          <a:lstStyle/>
          <a:p>
            <a:pPr marL="0" indent="0">
              <a:buNone/>
            </a:pPr>
            <a:r>
              <a:rPr lang="pl-PL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Koordynator ds. dostępności  cyfrowej</a:t>
            </a:r>
          </a:p>
          <a:p>
            <a:pPr marL="0" indent="0">
              <a:buNone/>
            </a:pP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Jacek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Bochenko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jbochenko@ansl.edu.pl</a:t>
            </a:r>
            <a:endParaRPr lang="pl-PL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pl-PL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ytuł 12"/>
          <p:cNvSpPr>
            <a:spLocks noGrp="1"/>
          </p:cNvSpPr>
          <p:nvPr>
            <p:ph type="title"/>
          </p:nvPr>
        </p:nvSpPr>
        <p:spPr>
          <a:xfrm>
            <a:off x="463549" y="1875422"/>
            <a:ext cx="14250988" cy="803441"/>
          </a:xfrm>
        </p:spPr>
        <p:txBody>
          <a:bodyPr/>
          <a:lstStyle/>
          <a:p>
            <a:r>
              <a:rPr lang="pl-PL" b="1" dirty="0">
                <a:latin typeface="Calibri" panose="020F0502020204030204" pitchFamily="34" charset="0"/>
                <a:cs typeface="Calibri" panose="020F0502020204030204" pitchFamily="34" charset="0"/>
              </a:rPr>
              <a:t>Projekt „</a:t>
            </a:r>
            <a:r>
              <a:rPr lang="pl-PL" b="1" dirty="0" err="1">
                <a:latin typeface="Calibri" panose="020F0502020204030204" pitchFamily="34" charset="0"/>
                <a:cs typeface="Calibri" panose="020F0502020204030204" pitchFamily="34" charset="0"/>
              </a:rPr>
              <a:t>PWSIiP</a:t>
            </a:r>
            <a:r>
              <a:rPr lang="pl-PL" b="1" dirty="0">
                <a:latin typeface="Calibri" panose="020F0502020204030204" pitchFamily="34" charset="0"/>
                <a:cs typeface="Calibri" panose="020F0502020204030204" pitchFamily="34" charset="0"/>
              </a:rPr>
              <a:t> w Łomży dostępna i bez barier”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EBBA456-0341-4208-A0D2-18082AA57B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520" y="569410"/>
            <a:ext cx="1420566" cy="35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71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B6D3F58F-3A26-4F70-B8DF-8ECAF04B1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0772" y="2164101"/>
            <a:ext cx="6031608" cy="3781425"/>
          </a:xfrm>
        </p:spPr>
        <p:txBody>
          <a:bodyPr anchor="ctr">
            <a:noAutofit/>
          </a:bodyPr>
          <a:lstStyle/>
          <a:p>
            <a:br>
              <a:rPr lang="pl-PL" sz="4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pl-PL" sz="4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pl-PL" sz="4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pl-PL" sz="4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b="1" dirty="0">
                <a:latin typeface="Calibri" panose="020F0502020204030204" pitchFamily="34" charset="0"/>
                <a:cs typeface="Calibri" panose="020F0502020204030204" pitchFamily="34" charset="0"/>
              </a:rPr>
              <a:t>Dziękujemy za uwagę.</a:t>
            </a:r>
            <a:br>
              <a:rPr lang="pl-PL" sz="4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pl-PL" sz="4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pl-PL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pl-PL" sz="4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pl-PL" sz="4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pl-PL" sz="4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0BCF0524-F44D-43AC-8959-D251C83380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4714537" y="8077459"/>
            <a:ext cx="457199" cy="45741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2829928-69CF-4CD4-AA50-C7139EE0EE92}" type="slidenum">
              <a:rPr lang="pl-PL" smtClean="0"/>
              <a:pPr>
                <a:spcAft>
                  <a:spcPts val="600"/>
                </a:spcAft>
              </a:pPr>
              <a:t>16</a:t>
            </a:fld>
            <a:endParaRPr lang="pl-PL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8F0EA4AD-4AD8-474B-836E-BE40DACF6E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736" y="2164101"/>
            <a:ext cx="3803587" cy="347776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89565EB-00B1-4226-ADBF-5BA6DE516F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520" y="569410"/>
            <a:ext cx="1420566" cy="35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43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Projekt realizowany przez Akademię Nauk Stosowanych w Łomży </a:t>
            </a:r>
          </a:p>
          <a:p>
            <a:r>
              <a:rPr lang="pl-PL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okresie od 01.09.2020 do 30.09.2023 </a:t>
            </a:r>
          </a:p>
          <a:p>
            <a:r>
              <a:rPr lang="pl-PL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Wartość projektu: 3 947 010,85 PLN</a:t>
            </a:r>
          </a:p>
          <a:p>
            <a:r>
              <a:rPr lang="pl-PL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Ścieżka MIDI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3550" y="1239374"/>
            <a:ext cx="14250988" cy="803441"/>
          </a:xfrm>
        </p:spPr>
        <p:txBody>
          <a:bodyPr/>
          <a:lstStyle/>
          <a:p>
            <a:r>
              <a:rPr lang="pl-PL" b="1" dirty="0">
                <a:latin typeface="Calibri" panose="020F0502020204030204" pitchFamily="34" charset="0"/>
                <a:cs typeface="Calibri" panose="020F0502020204030204" pitchFamily="34" charset="0"/>
              </a:rPr>
              <a:t>Projekt „</a:t>
            </a:r>
            <a:r>
              <a:rPr lang="pl-PL" b="1" dirty="0" err="1">
                <a:latin typeface="Calibri" panose="020F0502020204030204" pitchFamily="34" charset="0"/>
                <a:cs typeface="Calibri" panose="020F0502020204030204" pitchFamily="34" charset="0"/>
              </a:rPr>
              <a:t>PWSIiP</a:t>
            </a:r>
            <a:r>
              <a:rPr lang="pl-PL" b="1" dirty="0">
                <a:latin typeface="Calibri" panose="020F0502020204030204" pitchFamily="34" charset="0"/>
                <a:cs typeface="Calibri" panose="020F0502020204030204" pitchFamily="34" charset="0"/>
              </a:rPr>
              <a:t> w Łomży dostępna i bez barier”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2</a:t>
            </a:fld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90441E37-670C-4B6D-9D8C-0202E0EC79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520" y="569410"/>
            <a:ext cx="1420566" cy="35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1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364696" y="1069087"/>
            <a:ext cx="14250988" cy="803441"/>
          </a:xfrm>
        </p:spPr>
        <p:txBody>
          <a:bodyPr/>
          <a:lstStyle/>
          <a:p>
            <a:r>
              <a:rPr lang="pl-PL" b="1" dirty="0">
                <a:latin typeface="Calibri" panose="020F0502020204030204" pitchFamily="34" charset="0"/>
                <a:cs typeface="Calibri" panose="020F0502020204030204" pitchFamily="34" charset="0"/>
              </a:rPr>
              <a:t>Obszar dostępności architektonicznej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8ED33687-4476-464B-937F-2DC12325F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3</a:t>
            </a:fld>
            <a:endParaRPr lang="pl-PL"/>
          </a:p>
        </p:txBody>
      </p:sp>
      <p:pic>
        <p:nvPicPr>
          <p:cNvPr id="7" name="Obraz 6" descr="krzesła ergonomiczne w jednej z sal wykładowych" title="krzesła ergonomiczne w jednej z sal wykładowych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58790" y="2099018"/>
            <a:ext cx="5047527" cy="3791108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463550" y="2052320"/>
            <a:ext cx="9411970" cy="4300855"/>
          </a:xfrm>
        </p:spPr>
        <p:txBody>
          <a:bodyPr/>
          <a:lstStyle/>
          <a:p>
            <a:pPr marL="0" indent="0">
              <a:buNone/>
            </a:pPr>
            <a:r>
              <a:rPr lang="pl-PL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Zrealizowane działania:</a:t>
            </a:r>
          </a:p>
          <a:p>
            <a:r>
              <a:rPr lang="pl-PL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Powołanie koordynatora ds. dostępności architektonicznej</a:t>
            </a:r>
          </a:p>
          <a:p>
            <a:r>
              <a:rPr lang="pl-PL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Oznaczenie drogi prowadzącej do windy </a:t>
            </a:r>
          </a:p>
          <a:p>
            <a:r>
              <a:rPr lang="pl-PL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Zakup automatu do drzwi prowadzących do windy </a:t>
            </a:r>
          </a:p>
          <a:p>
            <a:r>
              <a:rPr lang="pl-PL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Zakup krzeseł ergonomicznych do </a:t>
            </a:r>
            <a:r>
              <a:rPr lang="pl-PL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</a:t>
            </a:r>
            <a:r>
              <a:rPr lang="pl-PL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wykładowych</a:t>
            </a:r>
          </a:p>
          <a:p>
            <a:r>
              <a:rPr lang="pl-PL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Zakup krzeseł ewakuacyjnych</a:t>
            </a:r>
          </a:p>
          <a:p>
            <a:endParaRPr lang="pl-PL" sz="20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10286999" y="6081293"/>
            <a:ext cx="3791109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Krzesła ergonomiczne w jednej z </a:t>
            </a:r>
            <a:r>
              <a:rPr lang="pl-PL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sal</a:t>
            </a:r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 wykładowych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698" y="3647286"/>
            <a:ext cx="2409301" cy="3265004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FE561E80-B9B6-4C7D-8AE2-2933362FC7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520" y="569410"/>
            <a:ext cx="1420566" cy="35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52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460375" y="1163174"/>
            <a:ext cx="14250988" cy="803441"/>
          </a:xfrm>
        </p:spPr>
        <p:txBody>
          <a:bodyPr/>
          <a:lstStyle/>
          <a:p>
            <a:r>
              <a:rPr lang="pl-PL" b="1" dirty="0">
                <a:latin typeface="Calibri" panose="020F0502020204030204" pitchFamily="34" charset="0"/>
                <a:cs typeface="Calibri" panose="020F0502020204030204" pitchFamily="34" charset="0"/>
              </a:rPr>
              <a:t>Obszar dostępności architektonicznej</a:t>
            </a:r>
          </a:p>
        </p:txBody>
      </p:sp>
      <p:sp>
        <p:nvSpPr>
          <p:cNvPr id="18" name="Symbol zastępczy zawartości 17"/>
          <p:cNvSpPr>
            <a:spLocks noGrp="1"/>
          </p:cNvSpPr>
          <p:nvPr>
            <p:ph idx="1"/>
          </p:nvPr>
        </p:nvSpPr>
        <p:spPr>
          <a:xfrm>
            <a:off x="602615" y="2206625"/>
            <a:ext cx="13722985" cy="3904615"/>
          </a:xfrm>
        </p:spPr>
        <p:txBody>
          <a:bodyPr/>
          <a:lstStyle/>
          <a:p>
            <a:pPr marL="0" indent="0">
              <a:buNone/>
            </a:pPr>
            <a:r>
              <a:rPr lang="pl-PL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Działania w trakcie realizacji:</a:t>
            </a:r>
          </a:p>
          <a:p>
            <a:r>
              <a:rPr lang="pl-PL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Zakup i montaż automatu do drzwi prowadzących do windy w zabytkowym budynku</a:t>
            </a:r>
          </a:p>
          <a:p>
            <a:r>
              <a:rPr lang="pl-PL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Zakup i montaż windy dostosowanej dla osób z niepełnosprawnościami </a:t>
            </a:r>
          </a:p>
          <a:p>
            <a:r>
              <a:rPr lang="pl-PL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Opracowanie planu ewakuacji dla osób z niepełnosprawnościami oraz przeprowadzenie szkolenia w tym zakresie</a:t>
            </a:r>
          </a:p>
          <a:p>
            <a:pPr marL="0" indent="0">
              <a:buNone/>
            </a:pP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4</a:t>
            </a:fld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9A701E4-5E38-4E37-9819-456C539EAD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520" y="569410"/>
            <a:ext cx="1420566" cy="35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52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id="{AB24E111-F281-451D-8FEE-C642C186D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29" y="8189447"/>
            <a:ext cx="1597169" cy="317127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AD3FAC8-77DE-D1A3-B10D-7D6F1338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32" y="1569393"/>
            <a:ext cx="14244638" cy="811873"/>
          </a:xfrm>
        </p:spPr>
        <p:txBody>
          <a:bodyPr>
            <a:noAutofit/>
          </a:bodyPr>
          <a:lstStyle/>
          <a:p>
            <a:br>
              <a:rPr lang="pl-PL" sz="5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b="1" dirty="0">
                <a:latin typeface="Calibri" panose="020F0502020204030204" pitchFamily="34" charset="0"/>
                <a:cs typeface="Calibri" panose="020F0502020204030204" pitchFamily="34" charset="0"/>
              </a:rPr>
              <a:t>Problemy napotkane w trakcie realizacji projektu w ramach obszaru dostępności architektonicznej:</a:t>
            </a:r>
          </a:p>
        </p:txBody>
      </p:sp>
      <p:pic>
        <p:nvPicPr>
          <p:cNvPr id="3" name="Symbol zastępczy zawartości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357" y="2508654"/>
            <a:ext cx="5924519" cy="3945823"/>
          </a:xfrm>
        </p:spPr>
      </p:pic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62D987B-02C2-1DEA-B0DC-BE7024747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5</a:t>
            </a:fld>
            <a:endParaRPr lang="pl-PL"/>
          </a:p>
        </p:txBody>
      </p:sp>
      <p:sp>
        <p:nvSpPr>
          <p:cNvPr id="11" name="Symbol zastępczy obrazu 7">
            <a:extLst>
              <a:ext uri="{FF2B5EF4-FFF2-40B4-BE49-F238E27FC236}">
                <a16:creationId xmlns:a16="http://schemas.microsoft.com/office/drawing/2014/main" id="{899905A6-4204-9C36-F698-F08C9D7D07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8365" y="2621656"/>
            <a:ext cx="6661150" cy="4275137"/>
          </a:xfrm>
        </p:spPr>
        <p:txBody>
          <a:bodyPr/>
          <a:lstStyle/>
          <a:p>
            <a:r>
              <a:rPr lang="pl-PL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Pozwolenie właściwego konserwatora zabytków </a:t>
            </a:r>
          </a:p>
          <a:p>
            <a:r>
              <a:rPr lang="pl-PL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Konieczność funkcjonalnego połączenia budynków Uczelni – zmiana harmonogram prac.</a:t>
            </a:r>
          </a:p>
          <a:p>
            <a:r>
              <a:rPr lang="pl-PL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Opóźnienie w opracowaniu planu ewakuacji dla osób z niepełnosprawnościami</a:t>
            </a:r>
          </a:p>
          <a:p>
            <a:pPr marL="0" indent="0">
              <a:buNone/>
            </a:pPr>
            <a:endParaRPr lang="pl-PL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923BD311-7CD3-4E6A-973D-6EACAD46CA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520" y="569410"/>
            <a:ext cx="1420566" cy="35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14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ytuł 13">
            <a:extLst>
              <a:ext uri="{FF2B5EF4-FFF2-40B4-BE49-F238E27FC236}">
                <a16:creationId xmlns:a16="http://schemas.microsoft.com/office/drawing/2014/main" id="{0EE8971C-96DD-4736-BDFC-5FF528940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49" y="1266849"/>
            <a:ext cx="14250988" cy="803441"/>
          </a:xfrm>
        </p:spPr>
        <p:txBody>
          <a:bodyPr/>
          <a:lstStyle/>
          <a:p>
            <a:pPr lvl="0"/>
            <a:r>
              <a:rPr lang="pl-PL" b="1" dirty="0">
                <a:latin typeface="Calibri" panose="020F0502020204030204" pitchFamily="34" charset="0"/>
                <a:cs typeface="Calibri" panose="020F0502020204030204" pitchFamily="34" charset="0"/>
              </a:rPr>
              <a:t>Obszar dostępności </a:t>
            </a:r>
            <a:r>
              <a:rPr lang="pl-PL" b="1" dirty="0" err="1">
                <a:latin typeface="Calibri" panose="020F0502020204030204" pitchFamily="34" charset="0"/>
                <a:cs typeface="Calibri" panose="020F0502020204030204" pitchFamily="34" charset="0"/>
              </a:rPr>
              <a:t>informacyjno</a:t>
            </a:r>
            <a:r>
              <a:rPr lang="pl-PL" b="1" dirty="0">
                <a:latin typeface="Calibri" panose="020F0502020204030204" pitchFamily="34" charset="0"/>
                <a:cs typeface="Calibri" panose="020F0502020204030204" pitchFamily="34" charset="0"/>
              </a:rPr>
              <a:t> – komunikacyjnej</a:t>
            </a:r>
          </a:p>
        </p:txBody>
      </p:sp>
      <p:sp>
        <p:nvSpPr>
          <p:cNvPr id="15" name="Symbol zastępczy zawartości 14">
            <a:extLst>
              <a:ext uri="{FF2B5EF4-FFF2-40B4-BE49-F238E27FC236}">
                <a16:creationId xmlns:a16="http://schemas.microsoft.com/office/drawing/2014/main" id="{F0A3AA0F-5C82-49E1-8F4F-6DB434374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4824" y="2716472"/>
            <a:ext cx="8177530" cy="4316095"/>
          </a:xfrm>
        </p:spPr>
        <p:txBody>
          <a:bodyPr/>
          <a:lstStyle/>
          <a:p>
            <a:pPr marL="0" indent="0">
              <a:buNone/>
            </a:pPr>
            <a:r>
              <a:rPr lang="pl-PL" b="1" dirty="0">
                <a:solidFill>
                  <a:schemeClr val="tx1"/>
                </a:solidFill>
              </a:rPr>
              <a:t>Zrealizowane działania:</a:t>
            </a:r>
          </a:p>
          <a:p>
            <a:r>
              <a:rPr lang="pl-PL" dirty="0">
                <a:solidFill>
                  <a:schemeClr val="tx1"/>
                </a:solidFill>
              </a:rPr>
              <a:t>Powołanie koordynatora ds. dostępności</a:t>
            </a:r>
          </a:p>
          <a:p>
            <a:r>
              <a:rPr lang="pl-PL" dirty="0">
                <a:solidFill>
                  <a:schemeClr val="tx1"/>
                </a:solidFill>
              </a:rPr>
              <a:t>Zakup pętli indukcyjnych </a:t>
            </a:r>
          </a:p>
          <a:p>
            <a:r>
              <a:rPr lang="pl-PL" dirty="0">
                <a:solidFill>
                  <a:schemeClr val="tx1"/>
                </a:solidFill>
              </a:rPr>
              <a:t>W ramach przeprowadzonych szkoleń poruszano problemy pojawiające się w komunikacji z osobami z niepełnosprawnościami, w tym z zaburzeniami psychicznymi.</a:t>
            </a:r>
          </a:p>
          <a:p>
            <a:endParaRPr lang="pl-PL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BB5D7CE0-BA46-2226-2DC2-87F96DCBC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6</a:t>
            </a:fld>
            <a:endParaRPr lang="pl-PL"/>
          </a:p>
        </p:txBody>
      </p:sp>
      <p:pic>
        <p:nvPicPr>
          <p:cNvPr id="2" name="Obraz 1" descr="Zdjęcie piktogramu" title="Zdjęcie piktogramu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22522" y="3013334"/>
            <a:ext cx="3584882" cy="268866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41928DE-FC3C-44A9-96EC-88F0FCF43E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520" y="569410"/>
            <a:ext cx="1420566" cy="35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84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AF3A1FB-611D-E8C7-FC1A-585163E59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49" y="1312567"/>
            <a:ext cx="14250988" cy="803441"/>
          </a:xfrm>
        </p:spPr>
        <p:txBody>
          <a:bodyPr/>
          <a:lstStyle/>
          <a:p>
            <a:r>
              <a:rPr lang="pl-PL" b="1" dirty="0">
                <a:latin typeface="Calibri" panose="020F0502020204030204" pitchFamily="34" charset="0"/>
                <a:cs typeface="Calibri" panose="020F0502020204030204" pitchFamily="34" charset="0"/>
              </a:rPr>
              <a:t>Obszar dostępności </a:t>
            </a:r>
            <a:r>
              <a:rPr lang="pl-PL" b="1" dirty="0" err="1">
                <a:latin typeface="Calibri" panose="020F0502020204030204" pitchFamily="34" charset="0"/>
                <a:cs typeface="Calibri" panose="020F0502020204030204" pitchFamily="34" charset="0"/>
              </a:rPr>
              <a:t>informacyjno</a:t>
            </a:r>
            <a:r>
              <a:rPr lang="pl-PL" b="1" dirty="0">
                <a:latin typeface="Calibri" panose="020F0502020204030204" pitchFamily="34" charset="0"/>
                <a:cs typeface="Calibri" panose="020F0502020204030204" pitchFamily="34" charset="0"/>
              </a:rPr>
              <a:t> – komunikacyjnej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AB7F03B4-43B4-1822-48E7-F536A57504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7</a:t>
            </a:fld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75CE5F4-55F1-0AC0-A5DE-820D34E1CE0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27852" y="2505411"/>
            <a:ext cx="6886201" cy="4093210"/>
          </a:xfrm>
        </p:spPr>
        <p:txBody>
          <a:bodyPr/>
          <a:lstStyle/>
          <a:p>
            <a:pPr marL="0" indent="0">
              <a:buNone/>
            </a:pPr>
            <a:r>
              <a:rPr lang="pl-PL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Działania do realizacji:</a:t>
            </a:r>
          </a:p>
          <a:p>
            <a:r>
              <a:rPr lang="pl-PL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Kurs nauki języka migowego dla pracowników uczelni </a:t>
            </a:r>
          </a:p>
          <a:p>
            <a:r>
              <a:rPr lang="pl-PL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Szkolenia z zakresu: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prowadzenia zajęć dydaktycznych, uwzględniających szczególne potrzeby </a:t>
            </a:r>
            <a:r>
              <a:rPr lang="pl-PL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OzN</a:t>
            </a:r>
            <a:endParaRPr lang="pl-PL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pl-PL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metod pracy dydaktycznej ze studentem z niepełnosprawnością</a:t>
            </a:r>
            <a:endParaRPr lang="pl-P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az 5" descr="Szkolenie: Uczelnia wobec zaburzeń psychicznych. Obsługa dla kandydatów na studia i studentów." title="Szkolenie: Uczelnia wobec zaburzeń psychicznych. Obsługa dla kandydatów na studia i studentów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1440" y="2505411"/>
            <a:ext cx="5664203" cy="377521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937C966-106D-488E-BA40-7F4FC8BADB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520" y="569410"/>
            <a:ext cx="1420566" cy="35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7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>
            <a:extLst>
              <a:ext uri="{FF2B5EF4-FFF2-40B4-BE49-F238E27FC236}">
                <a16:creationId xmlns:a16="http://schemas.microsoft.com/office/drawing/2014/main" id="{399EB199-9E8E-FDBC-EC2C-D9C97DD84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5" y="1652676"/>
            <a:ext cx="14250988" cy="803441"/>
          </a:xfrm>
        </p:spPr>
        <p:txBody>
          <a:bodyPr/>
          <a:lstStyle/>
          <a:p>
            <a:r>
              <a:rPr lang="pl-PL" b="1" dirty="0">
                <a:solidFill>
                  <a:srgbClr val="2A317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Problemy napotkane w trakcie realizacji projektu w ramach obszaru dostępności informacyjno-komunikacyjnej:</a:t>
            </a:r>
            <a:endParaRPr lang="pl-PL" sz="5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Symbol zastępczy zawartości 10"/>
          <p:cNvSpPr>
            <a:spLocks noGrp="1"/>
          </p:cNvSpPr>
          <p:nvPr>
            <p:ph sz="half" idx="1"/>
          </p:nvPr>
        </p:nvSpPr>
        <p:spPr>
          <a:xfrm>
            <a:off x="692148" y="2826326"/>
            <a:ext cx="6919935" cy="4180933"/>
          </a:xfrm>
        </p:spPr>
        <p:txBody>
          <a:bodyPr/>
          <a:lstStyle/>
          <a:p>
            <a:r>
              <a:rPr lang="pl-PL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Zatrudnienie właściwej osoby na stanowisko koordynatora ds. dostępności </a:t>
            </a:r>
          </a:p>
          <a:p>
            <a:r>
              <a:rPr lang="pl-PL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Rekrutacja uczestników do udziału w szkoleniach </a:t>
            </a:r>
          </a:p>
        </p:txBody>
      </p:sp>
      <p:pic>
        <p:nvPicPr>
          <p:cNvPr id="17" name="Symbol zastępczy zawartości 16" descr="Przykładowe zdjęcie szkolenia realizowanego w ramach projektu" title="Szkolenie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721817" y="2717556"/>
            <a:ext cx="5645048" cy="3762447"/>
          </a:xfrm>
          <a:prstGeom prst="rect">
            <a:avLst/>
          </a:prstGeom>
        </p:spPr>
      </p:pic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7923D72-4465-0FBD-A1BC-01F7B30D7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8</a:t>
            </a:fld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9827EA72-D16E-4E6B-8519-441D991549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520" y="569410"/>
            <a:ext cx="1420566" cy="35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74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238E3298-8058-532E-0681-94E009DCD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9</a:t>
            </a:fld>
            <a:endParaRPr lang="pl-PL" dirty="0"/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7B4A5467-64C3-E831-A8AB-91CAC4F35C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20254" y="2525546"/>
            <a:ext cx="14250988" cy="4134119"/>
          </a:xfrm>
        </p:spPr>
        <p:txBody>
          <a:bodyPr/>
          <a:lstStyle/>
          <a:p>
            <a:pPr marL="0" indent="0">
              <a:buNone/>
            </a:pPr>
            <a:r>
              <a:rPr lang="pl-PL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Zrealizowane działania:</a:t>
            </a:r>
          </a:p>
          <a:p>
            <a:r>
              <a:rPr lang="pl-PL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Powołanie koordynatora ds. cyfrowych oraz koordynatora ds. informatycznych</a:t>
            </a:r>
          </a:p>
          <a:p>
            <a:r>
              <a:rPr lang="pl-PL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Przeprowadzenie szkolenia z e-learningu dla metodyków/wykładowców</a:t>
            </a:r>
          </a:p>
          <a:p>
            <a:r>
              <a:rPr lang="pl-PL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Przeprowadzenie dodatkowych konsultacji indywidualnych z koordynatorem ds. informatycznych</a:t>
            </a:r>
          </a:p>
          <a:p>
            <a:r>
              <a:rPr lang="pl-PL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Wprowadzenie pracowników Uczelni przez koordynatora ds. cyfrowych w „świat” dostępności cyfrowej </a:t>
            </a:r>
          </a:p>
          <a:p>
            <a:r>
              <a:rPr lang="pl-PL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Zakup sprzętów umożliwiających naukę zdalną studentom z niepełnosprawnościami</a:t>
            </a:r>
          </a:p>
          <a:p>
            <a:r>
              <a:rPr lang="pl-PL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Usługa konsultacji psychologicznych online.</a:t>
            </a:r>
          </a:p>
          <a:p>
            <a:endParaRPr lang="pl-PL" dirty="0"/>
          </a:p>
        </p:txBody>
      </p:sp>
      <p:sp>
        <p:nvSpPr>
          <p:cNvPr id="11" name="Tytuł 10">
            <a:extLst>
              <a:ext uri="{FF2B5EF4-FFF2-40B4-BE49-F238E27FC236}">
                <a16:creationId xmlns:a16="http://schemas.microsoft.com/office/drawing/2014/main" id="{BE975617-6B09-ABB1-20DD-BCD71D6BC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5" y="1322634"/>
            <a:ext cx="14250988" cy="803441"/>
          </a:xfrm>
        </p:spPr>
        <p:txBody>
          <a:bodyPr/>
          <a:lstStyle/>
          <a:p>
            <a:pPr algn="l"/>
            <a:r>
              <a:rPr lang="pl-PL" b="1" dirty="0">
                <a:latin typeface="Calibri" panose="020F0502020204030204" pitchFamily="34" charset="0"/>
                <a:cs typeface="Calibri" panose="020F0502020204030204" pitchFamily="34" charset="0"/>
              </a:rPr>
              <a:t>Obszar dostępności cyfrowej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9FE8DDB6-1C56-4156-ABB5-C817EDE4F2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520" y="569410"/>
            <a:ext cx="1420566" cy="35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42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NCBR light PL">
  <a:themeElements>
    <a:clrScheme name="NCBR2022">
      <a:dk1>
        <a:srgbClr val="000000"/>
      </a:dk1>
      <a:lt1>
        <a:srgbClr val="FFFFFF"/>
      </a:lt1>
      <a:dk2>
        <a:srgbClr val="2A3172"/>
      </a:dk2>
      <a:lt2>
        <a:srgbClr val="FFFFFF"/>
      </a:lt2>
      <a:accent1>
        <a:srgbClr val="44BDEE"/>
      </a:accent1>
      <a:accent2>
        <a:srgbClr val="004D9C"/>
      </a:accent2>
      <a:accent3>
        <a:srgbClr val="00ABAC"/>
      </a:accent3>
      <a:accent4>
        <a:srgbClr val="575756"/>
      </a:accent4>
      <a:accent5>
        <a:srgbClr val="980242"/>
      </a:accent5>
      <a:accent6>
        <a:srgbClr val="E06605"/>
      </a:accent6>
      <a:hlink>
        <a:srgbClr val="2A3172"/>
      </a:hlink>
      <a:folHlink>
        <a:srgbClr val="44BDEE"/>
      </a:folHlink>
    </a:clrScheme>
    <a:fontScheme name="NCBR2022">
      <a:majorFont>
        <a:latin typeface="IBM Plex Sans"/>
        <a:ea typeface=""/>
        <a:cs typeface=""/>
      </a:majorFont>
      <a:minorFont>
        <a:latin typeface="IBM Plex Sans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BR_2022.potx" id="{A585955A-8F11-404C-B71C-8AAAA8C1F108}" vid="{375A2F19-6C11-452B-940A-AD63B8E3A97C}"/>
    </a:ext>
  </a:extLst>
</a:theme>
</file>

<file path=ppt/theme/theme2.xml><?xml version="1.0" encoding="utf-8"?>
<a:theme xmlns:a="http://schemas.openxmlformats.org/drawingml/2006/main" name="1_NCBR light PL">
  <a:themeElements>
    <a:clrScheme name="NCBR2022">
      <a:dk1>
        <a:srgbClr val="000000"/>
      </a:dk1>
      <a:lt1>
        <a:srgbClr val="FFFFFF"/>
      </a:lt1>
      <a:dk2>
        <a:srgbClr val="2A3172"/>
      </a:dk2>
      <a:lt2>
        <a:srgbClr val="FFFFFF"/>
      </a:lt2>
      <a:accent1>
        <a:srgbClr val="44BDEE"/>
      </a:accent1>
      <a:accent2>
        <a:srgbClr val="004D9C"/>
      </a:accent2>
      <a:accent3>
        <a:srgbClr val="00ABAC"/>
      </a:accent3>
      <a:accent4>
        <a:srgbClr val="575756"/>
      </a:accent4>
      <a:accent5>
        <a:srgbClr val="980242"/>
      </a:accent5>
      <a:accent6>
        <a:srgbClr val="E06605"/>
      </a:accent6>
      <a:hlink>
        <a:srgbClr val="2A3172"/>
      </a:hlink>
      <a:folHlink>
        <a:srgbClr val="44BDEE"/>
      </a:folHlink>
    </a:clrScheme>
    <a:fontScheme name="NCBR2022">
      <a:majorFont>
        <a:latin typeface="IBM Plex Sans"/>
        <a:ea typeface=""/>
        <a:cs typeface=""/>
      </a:majorFont>
      <a:minorFont>
        <a:latin typeface="IBM Plex Sans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BR_2022.potx" id="{A585955A-8F11-404C-B71C-8AAAA8C1F108}" vid="{375A2F19-6C11-452B-940A-AD63B8E3A97C}"/>
    </a:ext>
  </a:extLst>
</a:theme>
</file>

<file path=ppt/theme/theme3.xml><?xml version="1.0" encoding="utf-8"?>
<a:theme xmlns:a="http://schemas.openxmlformats.org/drawingml/2006/main" name="NCBR dark PL">
  <a:themeElements>
    <a:clrScheme name="NCBR2022">
      <a:dk1>
        <a:srgbClr val="000000"/>
      </a:dk1>
      <a:lt1>
        <a:srgbClr val="FFFFFF"/>
      </a:lt1>
      <a:dk2>
        <a:srgbClr val="2A3172"/>
      </a:dk2>
      <a:lt2>
        <a:srgbClr val="FFFFFF"/>
      </a:lt2>
      <a:accent1>
        <a:srgbClr val="44BDEE"/>
      </a:accent1>
      <a:accent2>
        <a:srgbClr val="004D9C"/>
      </a:accent2>
      <a:accent3>
        <a:srgbClr val="00ABAC"/>
      </a:accent3>
      <a:accent4>
        <a:srgbClr val="575756"/>
      </a:accent4>
      <a:accent5>
        <a:srgbClr val="980242"/>
      </a:accent5>
      <a:accent6>
        <a:srgbClr val="E06605"/>
      </a:accent6>
      <a:hlink>
        <a:srgbClr val="2A3172"/>
      </a:hlink>
      <a:folHlink>
        <a:srgbClr val="44BDEE"/>
      </a:folHlink>
    </a:clrScheme>
    <a:fontScheme name="NCBR2022">
      <a:majorFont>
        <a:latin typeface="IBM Plex Sans"/>
        <a:ea typeface=""/>
        <a:cs typeface=""/>
      </a:majorFont>
      <a:minorFont>
        <a:latin typeface="IBM Plex Sans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BR_2022.potx" id="{A585955A-8F11-404C-B71C-8AAAA8C1F108}" vid="{C7B80051-803F-4F1D-8FEE-E357EF59BF05}"/>
    </a:ext>
  </a:extLst>
</a:theme>
</file>

<file path=ppt/theme/theme4.xml><?xml version="1.0" encoding="utf-8"?>
<a:theme xmlns:a="http://schemas.openxmlformats.org/drawingml/2006/main" name="NCBR light ENG">
  <a:themeElements>
    <a:clrScheme name="NCBR2022">
      <a:dk1>
        <a:srgbClr val="000000"/>
      </a:dk1>
      <a:lt1>
        <a:srgbClr val="FFFFFF"/>
      </a:lt1>
      <a:dk2>
        <a:srgbClr val="2A3172"/>
      </a:dk2>
      <a:lt2>
        <a:srgbClr val="FFFFFF"/>
      </a:lt2>
      <a:accent1>
        <a:srgbClr val="44BDEE"/>
      </a:accent1>
      <a:accent2>
        <a:srgbClr val="004D9C"/>
      </a:accent2>
      <a:accent3>
        <a:srgbClr val="00ABAC"/>
      </a:accent3>
      <a:accent4>
        <a:srgbClr val="575756"/>
      </a:accent4>
      <a:accent5>
        <a:srgbClr val="980242"/>
      </a:accent5>
      <a:accent6>
        <a:srgbClr val="E06605"/>
      </a:accent6>
      <a:hlink>
        <a:srgbClr val="2A3172"/>
      </a:hlink>
      <a:folHlink>
        <a:srgbClr val="44BDEE"/>
      </a:folHlink>
    </a:clrScheme>
    <a:fontScheme name="NCBR2022">
      <a:majorFont>
        <a:latin typeface="IBM Plex Sans"/>
        <a:ea typeface=""/>
        <a:cs typeface=""/>
      </a:majorFont>
      <a:minorFont>
        <a:latin typeface="IBM Plex Sans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BR_2022.potx" id="{A585955A-8F11-404C-B71C-8AAAA8C1F108}" vid="{03586B63-0F73-4645-BF8C-DDC53BAE7DCF}"/>
    </a:ext>
  </a:extLst>
</a:theme>
</file>

<file path=ppt/theme/theme5.xml><?xml version="1.0" encoding="utf-8"?>
<a:theme xmlns:a="http://schemas.openxmlformats.org/drawingml/2006/main" name="NCBR dark ENG">
  <a:themeElements>
    <a:clrScheme name="NCBR2022">
      <a:dk1>
        <a:srgbClr val="000000"/>
      </a:dk1>
      <a:lt1>
        <a:srgbClr val="FFFFFF"/>
      </a:lt1>
      <a:dk2>
        <a:srgbClr val="2A3172"/>
      </a:dk2>
      <a:lt2>
        <a:srgbClr val="FFFFFF"/>
      </a:lt2>
      <a:accent1>
        <a:srgbClr val="44BDEE"/>
      </a:accent1>
      <a:accent2>
        <a:srgbClr val="004D9C"/>
      </a:accent2>
      <a:accent3>
        <a:srgbClr val="00ABAC"/>
      </a:accent3>
      <a:accent4>
        <a:srgbClr val="575756"/>
      </a:accent4>
      <a:accent5>
        <a:srgbClr val="980242"/>
      </a:accent5>
      <a:accent6>
        <a:srgbClr val="E06605"/>
      </a:accent6>
      <a:hlink>
        <a:srgbClr val="2A3172"/>
      </a:hlink>
      <a:folHlink>
        <a:srgbClr val="44BDEE"/>
      </a:folHlink>
    </a:clrScheme>
    <a:fontScheme name="NCBR2022">
      <a:majorFont>
        <a:latin typeface="IBM Plex Sans"/>
        <a:ea typeface=""/>
        <a:cs typeface=""/>
      </a:majorFont>
      <a:minorFont>
        <a:latin typeface="IBM Plex Sans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BR_2022.potx" id="{A585955A-8F11-404C-B71C-8AAAA8C1F108}" vid="{6F87D617-E344-4DD0-8F4E-0E7C114F2B2C}"/>
    </a:ext>
  </a:extLst>
</a:theme>
</file>

<file path=ppt/theme/theme6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NCBR_2022</Template>
  <TotalTime>2132</TotalTime>
  <Words>613</Words>
  <Application>Microsoft Office PowerPoint</Application>
  <PresentationFormat>Niestandardowy</PresentationFormat>
  <Paragraphs>97</Paragraphs>
  <Slides>16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5</vt:i4>
      </vt:variant>
      <vt:variant>
        <vt:lpstr>Tytuły slajdów</vt:lpstr>
      </vt:variant>
      <vt:variant>
        <vt:i4>16</vt:i4>
      </vt:variant>
    </vt:vector>
  </HeadingPairs>
  <TitlesOfParts>
    <vt:vector size="25" baseType="lpstr">
      <vt:lpstr>Arial</vt:lpstr>
      <vt:lpstr>Calibri</vt:lpstr>
      <vt:lpstr>IBM Plex Sans</vt:lpstr>
      <vt:lpstr>Wingdings</vt:lpstr>
      <vt:lpstr>NCBR light PL</vt:lpstr>
      <vt:lpstr>1_NCBR light PL</vt:lpstr>
      <vt:lpstr>NCBR dark PL</vt:lpstr>
      <vt:lpstr>NCBR light ENG</vt:lpstr>
      <vt:lpstr>NCBR dark ENG</vt:lpstr>
      <vt:lpstr>Godne i samodzielne funkcjonowanie OzN w ANSŁ (Obszar 2: „Trzy wymiary zapewniania dostępności”)</vt:lpstr>
      <vt:lpstr>Projekt „PWSIiP w Łomży dostępna i bez barier”</vt:lpstr>
      <vt:lpstr>Obszar dostępności architektonicznej</vt:lpstr>
      <vt:lpstr>Obszar dostępności architektonicznej</vt:lpstr>
      <vt:lpstr> Problemy napotkane w trakcie realizacji projektu w ramach obszaru dostępności architektonicznej:</vt:lpstr>
      <vt:lpstr>Obszar dostępności informacyjno – komunikacyjnej</vt:lpstr>
      <vt:lpstr>Obszar dostępności informacyjno – komunikacyjnej</vt:lpstr>
      <vt:lpstr>Problemy napotkane w trakcie realizacji projektu w ramach obszaru dostępności informacyjno-komunikacyjnej:</vt:lpstr>
      <vt:lpstr>Obszar dostępności cyfrowej</vt:lpstr>
      <vt:lpstr>Obszar dostępności cyfrowej</vt:lpstr>
      <vt:lpstr>Obszar dostępności cyfrowej</vt:lpstr>
      <vt:lpstr>Problemy napotkane w trakcie realizacji projektu  w ramach obszaru dostępności cyfrowej:</vt:lpstr>
      <vt:lpstr>Największy sukces?</vt:lpstr>
      <vt:lpstr>Prezentacja programu PowerPoint</vt:lpstr>
      <vt:lpstr>Projekt „PWSIiP w Łomży dostępna i bez barier”</vt:lpstr>
      <vt:lpstr>    Dziękujemy za uwagę. 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Anna Malinowska</dc:creator>
  <cp:lastModifiedBy>Elżbieta Kuźba</cp:lastModifiedBy>
  <cp:revision>88</cp:revision>
  <cp:lastPrinted>2022-10-10T11:55:40Z</cp:lastPrinted>
  <dcterms:created xsi:type="dcterms:W3CDTF">2022-09-13T11:46:43Z</dcterms:created>
  <dcterms:modified xsi:type="dcterms:W3CDTF">2022-11-07T16:00:28Z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d6848f9-5501-4e93-9114-f49e2b8160e1_Enabled">
    <vt:lpwstr>true</vt:lpwstr>
  </property>
  <property fmtid="{D5CDD505-2E9C-101B-9397-08002B2CF9AE}" pid="3" name="MSIP_Label_6d6848f9-5501-4e93-9114-f49e2b8160e1_SetDate">
    <vt:lpwstr>2022-09-20T06:03:01Z</vt:lpwstr>
  </property>
  <property fmtid="{D5CDD505-2E9C-101B-9397-08002B2CF9AE}" pid="4" name="MSIP_Label_6d6848f9-5501-4e93-9114-f49e2b8160e1_Method">
    <vt:lpwstr>Privileged</vt:lpwstr>
  </property>
  <property fmtid="{D5CDD505-2E9C-101B-9397-08002B2CF9AE}" pid="5" name="MSIP_Label_6d6848f9-5501-4e93-9114-f49e2b8160e1_Name">
    <vt:lpwstr>K2 - wewnętrzna bez oznakowania</vt:lpwstr>
  </property>
  <property fmtid="{D5CDD505-2E9C-101B-9397-08002B2CF9AE}" pid="6" name="MSIP_Label_6d6848f9-5501-4e93-9114-f49e2b8160e1_SiteId">
    <vt:lpwstr>114511be-be5b-44a7-b2ab-a51e832dea9d</vt:lpwstr>
  </property>
  <property fmtid="{D5CDD505-2E9C-101B-9397-08002B2CF9AE}" pid="7" name="MSIP_Label_6d6848f9-5501-4e93-9114-f49e2b8160e1_ActionId">
    <vt:lpwstr>cadf1735-239c-4465-90ab-d64c1ebcb3a4</vt:lpwstr>
  </property>
  <property fmtid="{D5CDD505-2E9C-101B-9397-08002B2CF9AE}" pid="8" name="MSIP_Label_6d6848f9-5501-4e93-9114-f49e2b8160e1_ContentBits">
    <vt:lpwstr>0</vt:lpwstr>
  </property>
</Properties>
</file>