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4"/>
  </p:sldMasterIdLst>
  <p:sldIdLst>
    <p:sldId id="256" r:id="rId5"/>
    <p:sldId id="258" r:id="rId6"/>
    <p:sldId id="267" r:id="rId7"/>
    <p:sldId id="260" r:id="rId8"/>
    <p:sldId id="270" r:id="rId9"/>
    <p:sldId id="272" r:id="rId10"/>
    <p:sldId id="261" r:id="rId11"/>
    <p:sldId id="259" r:id="rId12"/>
    <p:sldId id="266" r:id="rId13"/>
    <p:sldId id="269" r:id="rId14"/>
    <p:sldId id="274" r:id="rId15"/>
  </p:sldIdLst>
  <p:sldSz cx="6480175" cy="85677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5" autoAdjust="0"/>
    <p:restoredTop sz="94660"/>
  </p:normalViewPr>
  <p:slideViewPr>
    <p:cSldViewPr snapToGrid="0">
      <p:cViewPr varScale="1">
        <p:scale>
          <a:sx n="59" d="100"/>
          <a:sy n="59" d="100"/>
        </p:scale>
        <p:origin x="197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6013" y="1402174"/>
            <a:ext cx="5508149" cy="2982842"/>
          </a:xfrm>
        </p:spPr>
        <p:txBody>
          <a:bodyPr anchor="b"/>
          <a:lstStyle>
            <a:lvl1pPr algn="ctr">
              <a:defRPr sz="425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22" y="4500046"/>
            <a:ext cx="4860131" cy="2068553"/>
          </a:xfrm>
        </p:spPr>
        <p:txBody>
          <a:bodyPr/>
          <a:lstStyle>
            <a:lvl1pPr marL="0" indent="0" algn="ctr">
              <a:buNone/>
              <a:defRPr sz="1701"/>
            </a:lvl1pPr>
            <a:lvl2pPr marL="324018" indent="0" algn="ctr">
              <a:buNone/>
              <a:defRPr sz="1417"/>
            </a:lvl2pPr>
            <a:lvl3pPr marL="648035" indent="0" algn="ctr">
              <a:buNone/>
              <a:defRPr sz="1276"/>
            </a:lvl3pPr>
            <a:lvl4pPr marL="972053" indent="0" algn="ctr">
              <a:buNone/>
              <a:defRPr sz="1134"/>
            </a:lvl4pPr>
            <a:lvl5pPr marL="1296071" indent="0" algn="ctr">
              <a:buNone/>
              <a:defRPr sz="1134"/>
            </a:lvl5pPr>
            <a:lvl6pPr marL="1620088" indent="0" algn="ctr">
              <a:buNone/>
              <a:defRPr sz="1134"/>
            </a:lvl6pPr>
            <a:lvl7pPr marL="1944106" indent="0" algn="ctr">
              <a:buNone/>
              <a:defRPr sz="1134"/>
            </a:lvl7pPr>
            <a:lvl8pPr marL="2268123" indent="0" algn="ctr">
              <a:buNone/>
              <a:defRPr sz="1134"/>
            </a:lvl8pPr>
            <a:lvl9pPr marL="2592141" indent="0" algn="ctr">
              <a:buNone/>
              <a:defRPr sz="113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910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5193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637375" y="456153"/>
            <a:ext cx="1397288" cy="7260762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5512" y="456153"/>
            <a:ext cx="4110861" cy="7260762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0509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7996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137" y="2135987"/>
            <a:ext cx="5589151" cy="3563940"/>
          </a:xfrm>
        </p:spPr>
        <p:txBody>
          <a:bodyPr anchor="b"/>
          <a:lstStyle>
            <a:lvl1pPr>
              <a:defRPr sz="4252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2137" y="5733644"/>
            <a:ext cx="5589151" cy="1874192"/>
          </a:xfrm>
        </p:spPr>
        <p:txBody>
          <a:bodyPr/>
          <a:lstStyle>
            <a:lvl1pPr marL="0" indent="0">
              <a:buNone/>
              <a:defRPr sz="1701">
                <a:solidFill>
                  <a:schemeClr val="tx1">
                    <a:tint val="82000"/>
                  </a:schemeClr>
                </a:solidFill>
              </a:defRPr>
            </a:lvl1pPr>
            <a:lvl2pPr marL="324018" indent="0">
              <a:buNone/>
              <a:defRPr sz="1417">
                <a:solidFill>
                  <a:schemeClr val="tx1">
                    <a:tint val="82000"/>
                  </a:schemeClr>
                </a:solidFill>
              </a:defRPr>
            </a:lvl2pPr>
            <a:lvl3pPr marL="648035" indent="0">
              <a:buNone/>
              <a:defRPr sz="1276">
                <a:solidFill>
                  <a:schemeClr val="tx1">
                    <a:tint val="82000"/>
                  </a:schemeClr>
                </a:solidFill>
              </a:defRPr>
            </a:lvl3pPr>
            <a:lvl4pPr marL="972053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4pPr>
            <a:lvl5pPr marL="1296071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5pPr>
            <a:lvl6pPr marL="1620088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6pPr>
            <a:lvl7pPr marL="1944106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7pPr>
            <a:lvl8pPr marL="2268123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8pPr>
            <a:lvl9pPr marL="2592141" indent="0">
              <a:buNone/>
              <a:defRPr sz="1134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296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5512" y="2280764"/>
            <a:ext cx="2754074" cy="543615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80589" y="2280764"/>
            <a:ext cx="2754074" cy="5436151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2176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456155"/>
            <a:ext cx="5589151" cy="165603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6357" y="2100286"/>
            <a:ext cx="2741417" cy="1029318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6357" y="3129604"/>
            <a:ext cx="2741417" cy="460317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80589" y="2100286"/>
            <a:ext cx="2754918" cy="1029318"/>
          </a:xfrm>
        </p:spPr>
        <p:txBody>
          <a:bodyPr anchor="b"/>
          <a:lstStyle>
            <a:lvl1pPr marL="0" indent="0">
              <a:buNone/>
              <a:defRPr sz="1701" b="1"/>
            </a:lvl1pPr>
            <a:lvl2pPr marL="324018" indent="0">
              <a:buNone/>
              <a:defRPr sz="1417" b="1"/>
            </a:lvl2pPr>
            <a:lvl3pPr marL="648035" indent="0">
              <a:buNone/>
              <a:defRPr sz="1276" b="1"/>
            </a:lvl3pPr>
            <a:lvl4pPr marL="972053" indent="0">
              <a:buNone/>
              <a:defRPr sz="1134" b="1"/>
            </a:lvl4pPr>
            <a:lvl5pPr marL="1296071" indent="0">
              <a:buNone/>
              <a:defRPr sz="1134" b="1"/>
            </a:lvl5pPr>
            <a:lvl6pPr marL="1620088" indent="0">
              <a:buNone/>
              <a:defRPr sz="1134" b="1"/>
            </a:lvl6pPr>
            <a:lvl7pPr marL="1944106" indent="0">
              <a:buNone/>
              <a:defRPr sz="1134" b="1"/>
            </a:lvl7pPr>
            <a:lvl8pPr marL="2268123" indent="0">
              <a:buNone/>
              <a:defRPr sz="1134" b="1"/>
            </a:lvl8pPr>
            <a:lvl9pPr marL="2592141" indent="0">
              <a:buNone/>
              <a:defRPr sz="1134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280589" y="3129604"/>
            <a:ext cx="2754918" cy="4603177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4727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73572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76489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71182"/>
            <a:ext cx="2090025" cy="1999139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4918" y="1233598"/>
            <a:ext cx="3280589" cy="6088647"/>
          </a:xfrm>
        </p:spPr>
        <p:txBody>
          <a:bodyPr/>
          <a:lstStyle>
            <a:lvl1pPr>
              <a:defRPr sz="2268"/>
            </a:lvl1pPr>
            <a:lvl2pPr>
              <a:defRPr sz="1984"/>
            </a:lvl2pPr>
            <a:lvl3pPr>
              <a:defRPr sz="1701"/>
            </a:lvl3pPr>
            <a:lvl4pPr>
              <a:defRPr sz="1417"/>
            </a:lvl4pPr>
            <a:lvl5pPr>
              <a:defRPr sz="1417"/>
            </a:lvl5pPr>
            <a:lvl6pPr>
              <a:defRPr sz="1417"/>
            </a:lvl6pPr>
            <a:lvl7pPr>
              <a:defRPr sz="1417"/>
            </a:lvl7pPr>
            <a:lvl8pPr>
              <a:defRPr sz="1417"/>
            </a:lvl8pPr>
            <a:lvl9pPr>
              <a:defRPr sz="1417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570322"/>
            <a:ext cx="2090025" cy="4761838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08161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6356" y="571182"/>
            <a:ext cx="2090025" cy="1999139"/>
          </a:xfrm>
        </p:spPr>
        <p:txBody>
          <a:bodyPr anchor="b"/>
          <a:lstStyle>
            <a:lvl1pPr>
              <a:defRPr sz="2268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754918" y="1233598"/>
            <a:ext cx="3280589" cy="6088647"/>
          </a:xfrm>
        </p:spPr>
        <p:txBody>
          <a:bodyPr anchor="t"/>
          <a:lstStyle>
            <a:lvl1pPr marL="0" indent="0">
              <a:buNone/>
              <a:defRPr sz="2268"/>
            </a:lvl1pPr>
            <a:lvl2pPr marL="324018" indent="0">
              <a:buNone/>
              <a:defRPr sz="1984"/>
            </a:lvl2pPr>
            <a:lvl3pPr marL="648035" indent="0">
              <a:buNone/>
              <a:defRPr sz="1701"/>
            </a:lvl3pPr>
            <a:lvl4pPr marL="972053" indent="0">
              <a:buNone/>
              <a:defRPr sz="1417"/>
            </a:lvl4pPr>
            <a:lvl5pPr marL="1296071" indent="0">
              <a:buNone/>
              <a:defRPr sz="1417"/>
            </a:lvl5pPr>
            <a:lvl6pPr marL="1620088" indent="0">
              <a:buNone/>
              <a:defRPr sz="1417"/>
            </a:lvl6pPr>
            <a:lvl7pPr marL="1944106" indent="0">
              <a:buNone/>
              <a:defRPr sz="1417"/>
            </a:lvl7pPr>
            <a:lvl8pPr marL="2268123" indent="0">
              <a:buNone/>
              <a:defRPr sz="1417"/>
            </a:lvl8pPr>
            <a:lvl9pPr marL="2592141" indent="0">
              <a:buNone/>
              <a:defRPr sz="1417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6356" y="2570322"/>
            <a:ext cx="2090025" cy="4761838"/>
          </a:xfrm>
        </p:spPr>
        <p:txBody>
          <a:bodyPr/>
          <a:lstStyle>
            <a:lvl1pPr marL="0" indent="0">
              <a:buNone/>
              <a:defRPr sz="1134"/>
            </a:lvl1pPr>
            <a:lvl2pPr marL="324018" indent="0">
              <a:buNone/>
              <a:defRPr sz="992"/>
            </a:lvl2pPr>
            <a:lvl3pPr marL="648035" indent="0">
              <a:buNone/>
              <a:defRPr sz="850"/>
            </a:lvl3pPr>
            <a:lvl4pPr marL="972053" indent="0">
              <a:buNone/>
              <a:defRPr sz="709"/>
            </a:lvl4pPr>
            <a:lvl5pPr marL="1296071" indent="0">
              <a:buNone/>
              <a:defRPr sz="709"/>
            </a:lvl5pPr>
            <a:lvl6pPr marL="1620088" indent="0">
              <a:buNone/>
              <a:defRPr sz="709"/>
            </a:lvl6pPr>
            <a:lvl7pPr marL="1944106" indent="0">
              <a:buNone/>
              <a:defRPr sz="709"/>
            </a:lvl7pPr>
            <a:lvl8pPr marL="2268123" indent="0">
              <a:buNone/>
              <a:defRPr sz="709"/>
            </a:lvl8pPr>
            <a:lvl9pPr marL="2592141" indent="0">
              <a:buNone/>
              <a:defRPr sz="709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7511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45512" y="456155"/>
            <a:ext cx="5589151" cy="1656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5512" y="2280764"/>
            <a:ext cx="5589151" cy="5436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5512" y="7941026"/>
            <a:ext cx="1458039" cy="456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ED8B9B-418B-403A-B865-BA41CAC4EE86}" type="datetimeFigureOut">
              <a:rPr lang="pl-PL" smtClean="0"/>
              <a:t>28.08.2025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146558" y="7941026"/>
            <a:ext cx="2187059" cy="456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6624" y="7941026"/>
            <a:ext cx="1458039" cy="45615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5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A3620F-44A3-41DD-8C3B-59E7BBB36BC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972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48035" rtl="0" eaLnBrk="1" latinLnBrk="0" hangingPunct="1">
        <a:lnSpc>
          <a:spcPct val="90000"/>
        </a:lnSpc>
        <a:spcBef>
          <a:spcPct val="0"/>
        </a:spcBef>
        <a:buNone/>
        <a:defRPr sz="311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009" indent="-162009" algn="l" defTabSz="648035" rtl="0" eaLnBrk="1" latinLnBrk="0" hangingPunct="1">
        <a:lnSpc>
          <a:spcPct val="90000"/>
        </a:lnSpc>
        <a:spcBef>
          <a:spcPts val="709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486026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701" kern="1200">
          <a:solidFill>
            <a:schemeClr val="tx1"/>
          </a:solidFill>
          <a:latin typeface="+mn-lt"/>
          <a:ea typeface="+mn-ea"/>
          <a:cs typeface="+mn-cs"/>
        </a:defRPr>
      </a:lvl2pPr>
      <a:lvl3pPr marL="810044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13406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458079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782097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2106115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430132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754150" indent="-162009" algn="l" defTabSz="648035" rtl="0" eaLnBrk="1" latinLnBrk="0" hangingPunct="1">
        <a:lnSpc>
          <a:spcPct val="90000"/>
        </a:lnSpc>
        <a:spcBef>
          <a:spcPts val="354"/>
        </a:spcBef>
        <a:buFont typeface="Arial" panose="020B0604020202020204" pitchFamily="34" charset="0"/>
        <a:buChar char="•"/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1pPr>
      <a:lvl2pPr marL="32401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2pPr>
      <a:lvl3pPr marL="648035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3pPr>
      <a:lvl4pPr marL="97205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4pPr>
      <a:lvl5pPr marL="129607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5pPr>
      <a:lvl6pPr marL="1620088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6pPr>
      <a:lvl7pPr marL="1944106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7pPr>
      <a:lvl8pPr marL="2268123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8pPr>
      <a:lvl9pPr marL="2592141" algn="l" defTabSz="648035" rtl="0" eaLnBrk="1" latinLnBrk="0" hangingPunct="1">
        <a:defRPr sz="12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D1B568C8-774B-8A7C-7671-D5C88D618BA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9304812"/>
              </p:ext>
            </p:extLst>
          </p:nvPr>
        </p:nvGraphicFramePr>
        <p:xfrm>
          <a:off x="-58285" y="0"/>
          <a:ext cx="6596743" cy="86650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58285" y="0"/>
                        <a:ext cx="6596743" cy="86650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20401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5F43EB-2869-A37A-7A5F-D88A65C940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iekt 2">
            <a:extLst>
              <a:ext uri="{FF2B5EF4-FFF2-40B4-BE49-F238E27FC236}">
                <a16:creationId xmlns:a16="http://schemas.microsoft.com/office/drawing/2014/main" id="{A703BB8F-7159-02E1-55A0-7E1FDF690A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27977146"/>
              </p:ext>
            </p:extLst>
          </p:nvPr>
        </p:nvGraphicFramePr>
        <p:xfrm>
          <a:off x="0" y="0"/>
          <a:ext cx="6480175" cy="856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3" name="Obiekt 2">
                        <a:extLst>
                          <a:ext uri="{FF2B5EF4-FFF2-40B4-BE49-F238E27FC236}">
                            <a16:creationId xmlns:a16="http://schemas.microsoft.com/office/drawing/2014/main" id="{A703BB8F-7159-02E1-55A0-7E1FDF690A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480175" cy="8567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3128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52F677-7BD6-A3C0-91DC-59BFA3A483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iekt 2">
            <a:extLst>
              <a:ext uri="{FF2B5EF4-FFF2-40B4-BE49-F238E27FC236}">
                <a16:creationId xmlns:a16="http://schemas.microsoft.com/office/drawing/2014/main" id="{17B5D1FC-73AD-3E90-625B-5807BABB350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4962753"/>
              </p:ext>
            </p:extLst>
          </p:nvPr>
        </p:nvGraphicFramePr>
        <p:xfrm>
          <a:off x="0" y="0"/>
          <a:ext cx="6480175" cy="856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480175" cy="856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2907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6C29D-E719-5AA2-EE45-337952D12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8B1F4D70-ABB2-4D85-6498-353F1D584B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82292634"/>
              </p:ext>
            </p:extLst>
          </p:nvPr>
        </p:nvGraphicFramePr>
        <p:xfrm>
          <a:off x="-58787" y="0"/>
          <a:ext cx="6597748" cy="856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8B1F4D70-ABB2-4D85-6498-353F1D584B4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58787" y="0"/>
                        <a:ext cx="6597748" cy="8567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7835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CC0C5-7D7B-1462-C415-68D8FBB0C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9911108A-7504-BCED-5A21-E1C6FBD4E7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9275559"/>
              </p:ext>
            </p:extLst>
          </p:nvPr>
        </p:nvGraphicFramePr>
        <p:xfrm>
          <a:off x="-1" y="0"/>
          <a:ext cx="6588088" cy="86154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9911108A-7504-BCED-5A21-E1C6FBD4E7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1" y="0"/>
                        <a:ext cx="6588088" cy="861548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29274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1DBE06-E0FF-8F38-151B-556C07AF33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A4EA3A04-501F-F3A4-3DA7-1D3FA4BD47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66549964"/>
              </p:ext>
            </p:extLst>
          </p:nvPr>
        </p:nvGraphicFramePr>
        <p:xfrm>
          <a:off x="0" y="1"/>
          <a:ext cx="6577070" cy="856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A4EA3A04-501F-F3A4-3DA7-1D3FA4BD47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1"/>
                        <a:ext cx="6577070" cy="856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52469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C9BC2F-46D9-7D3F-2B85-FAAA08537A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8D4D8C79-1730-632A-827A-9BEA49A403C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09367052"/>
              </p:ext>
            </p:extLst>
          </p:nvPr>
        </p:nvGraphicFramePr>
        <p:xfrm>
          <a:off x="0" y="0"/>
          <a:ext cx="6577070" cy="856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8D4D8C79-1730-632A-827A-9BEA49A403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577070" cy="8567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43899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CA066-F547-7659-F4A0-C322B77FD6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934FD0DA-68DA-158A-E184-AE54AD7A08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462339"/>
              </p:ext>
            </p:extLst>
          </p:nvPr>
        </p:nvGraphicFramePr>
        <p:xfrm>
          <a:off x="0" y="0"/>
          <a:ext cx="6577069" cy="856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934FD0DA-68DA-158A-E184-AE54AD7A08A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577069" cy="856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725723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DE1AA-3AEE-8933-6F63-E6238F1C59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CF10B7D8-8474-E030-F859-57D338A878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6139913"/>
              </p:ext>
            </p:extLst>
          </p:nvPr>
        </p:nvGraphicFramePr>
        <p:xfrm>
          <a:off x="0" y="0"/>
          <a:ext cx="6577070" cy="8567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CF10B7D8-8474-E030-F859-57D338A8786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577070" cy="85677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45012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E84DAA-5EC9-7505-047E-17BE0D06F3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17ABCCEC-1DB0-7988-424D-43828F9CD6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171038"/>
              </p:ext>
            </p:extLst>
          </p:nvPr>
        </p:nvGraphicFramePr>
        <p:xfrm>
          <a:off x="0" y="0"/>
          <a:ext cx="6611815" cy="86797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17ABCCEC-1DB0-7988-424D-43828F9CD6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6611815" cy="86797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4622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B203DE-7527-ADD3-71F9-99A423075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iekt 1">
            <a:extLst>
              <a:ext uri="{FF2B5EF4-FFF2-40B4-BE49-F238E27FC236}">
                <a16:creationId xmlns:a16="http://schemas.microsoft.com/office/drawing/2014/main" id="{787BC249-1272-48DB-7679-D4D7EC8F2E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560634"/>
              </p:ext>
            </p:extLst>
          </p:nvPr>
        </p:nvGraphicFramePr>
        <p:xfrm>
          <a:off x="-42940" y="0"/>
          <a:ext cx="6566053" cy="8567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6845275" imgH="9632731" progId="Acrobat.Document.DC">
                  <p:embed/>
                </p:oleObj>
              </mc:Choice>
              <mc:Fallback>
                <p:oleObj name="Acrobat Document" r:id="rId2" imgW="6845275" imgH="9632731" progId="Acrobat.Document.DC">
                  <p:embed/>
                  <p:pic>
                    <p:nvPicPr>
                      <p:cNvPr id="2" name="Obiekt 1">
                        <a:extLst>
                          <a:ext uri="{FF2B5EF4-FFF2-40B4-BE49-F238E27FC236}">
                            <a16:creationId xmlns:a16="http://schemas.microsoft.com/office/drawing/2014/main" id="{787BC249-1272-48DB-7679-D4D7EC8F2E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-42940" y="0"/>
                        <a:ext cx="6566053" cy="85677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7074890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87A25AA50874C47BA0BBD774808B6BB" ma:contentTypeVersion="17" ma:contentTypeDescription="Create a new document." ma:contentTypeScope="" ma:versionID="e00d46c07a356be31432055a966bcc83">
  <xsd:schema xmlns:xsd="http://www.w3.org/2001/XMLSchema" xmlns:xs="http://www.w3.org/2001/XMLSchema" xmlns:p="http://schemas.microsoft.com/office/2006/metadata/properties" xmlns:ns3="907b9d0c-54c8-466f-89c0-2e1e0d6e4851" xmlns:ns4="d296950a-2b0d-46e1-96fa-c59cd04155dd" targetNamespace="http://schemas.microsoft.com/office/2006/metadata/properties" ma:root="true" ma:fieldsID="fed1f50cc317cd277c88ce4ae76c66ab" ns3:_="" ns4:_="">
    <xsd:import namespace="907b9d0c-54c8-466f-89c0-2e1e0d6e4851"/>
    <xsd:import namespace="d296950a-2b0d-46e1-96fa-c59cd04155d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ObjectDetectorVersions" minOccurs="0"/>
                <xsd:element ref="ns3:MediaServiceSearchProperties" minOccurs="0"/>
                <xsd:element ref="ns3:MediaServiceDateTaken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7b9d0c-54c8-466f-89c0-2e1e0d6e485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9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96950a-2b0d-46e1-96fa-c59cd04155d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07b9d0c-54c8-466f-89c0-2e1e0d6e4851" xsi:nil="true"/>
  </documentManagement>
</p:properties>
</file>

<file path=customXml/itemProps1.xml><?xml version="1.0" encoding="utf-8"?>
<ds:datastoreItem xmlns:ds="http://schemas.openxmlformats.org/officeDocument/2006/customXml" ds:itemID="{5F342A87-2A44-4DDC-AD37-336F2C874B6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07b9d0c-54c8-466f-89c0-2e1e0d6e4851"/>
    <ds:schemaRef ds:uri="d296950a-2b0d-46e1-96fa-c59cd04155d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276813-8247-4BAF-952B-D2622B7D5B5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6B1CC1D-0FC6-4765-8B2F-2E40881C9939}">
  <ds:schemaRefs>
    <ds:schemaRef ds:uri="http://schemas.openxmlformats.org/package/2006/metadata/core-properties"/>
    <ds:schemaRef ds:uri="http://purl.org/dc/dcmitype/"/>
    <ds:schemaRef ds:uri="http://purl.org/dc/terms/"/>
    <ds:schemaRef ds:uri="http://purl.org/dc/elements/1.1/"/>
    <ds:schemaRef ds:uri="http://schemas.microsoft.com/office/infopath/2007/PartnerControls"/>
    <ds:schemaRef ds:uri="d296950a-2b0d-46e1-96fa-c59cd04155dd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907b9d0c-54c8-466f-89c0-2e1e0d6e485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39</TotalTime>
  <Words>0</Words>
  <Application>Microsoft Office PowerPoint</Application>
  <PresentationFormat>Niestandardowy</PresentationFormat>
  <Paragraphs>0</Paragraphs>
  <Slides>11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Motyw pakietu Office</vt:lpstr>
      <vt:lpstr>Acrobat Document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Agata Łańska-Sarnowska</dc:creator>
  <cp:lastModifiedBy>Agata Łańska-Sarnowska</cp:lastModifiedBy>
  <cp:revision>8</cp:revision>
  <dcterms:created xsi:type="dcterms:W3CDTF">2025-08-13T07:03:36Z</dcterms:created>
  <dcterms:modified xsi:type="dcterms:W3CDTF">2025-08-28T11:32:44Z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0x010100E87A25AA50874C47BA0BBD774808B6BB</vt:lpwstr>
  </property>
</Properties>
</file>