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sldIdLst>
    <p:sldId id="256" r:id="rId5"/>
    <p:sldId id="258" r:id="rId6"/>
    <p:sldId id="267" r:id="rId7"/>
    <p:sldId id="260" r:id="rId8"/>
    <p:sldId id="270" r:id="rId9"/>
    <p:sldId id="272" r:id="rId10"/>
    <p:sldId id="261" r:id="rId11"/>
    <p:sldId id="259" r:id="rId12"/>
    <p:sldId id="266" r:id="rId13"/>
    <p:sldId id="269" r:id="rId14"/>
    <p:sldId id="274" r:id="rId15"/>
  </p:sldIdLst>
  <p:sldSz cx="6480175" cy="85677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9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013" y="1402174"/>
            <a:ext cx="5508149" cy="2982842"/>
          </a:xfrm>
        </p:spPr>
        <p:txBody>
          <a:bodyPr anchor="b"/>
          <a:lstStyle>
            <a:lvl1pPr algn="ctr">
              <a:defRPr sz="4252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22" y="4500046"/>
            <a:ext cx="4860131" cy="2068553"/>
          </a:xfrm>
        </p:spPr>
        <p:txBody>
          <a:bodyPr/>
          <a:lstStyle>
            <a:lvl1pPr marL="0" indent="0" algn="ctr">
              <a:buNone/>
              <a:defRPr sz="1701"/>
            </a:lvl1pPr>
            <a:lvl2pPr marL="324018" indent="0" algn="ctr">
              <a:buNone/>
              <a:defRPr sz="1417"/>
            </a:lvl2pPr>
            <a:lvl3pPr marL="648035" indent="0" algn="ctr">
              <a:buNone/>
              <a:defRPr sz="1276"/>
            </a:lvl3pPr>
            <a:lvl4pPr marL="972053" indent="0" algn="ctr">
              <a:buNone/>
              <a:defRPr sz="1134"/>
            </a:lvl4pPr>
            <a:lvl5pPr marL="1296071" indent="0" algn="ctr">
              <a:buNone/>
              <a:defRPr sz="1134"/>
            </a:lvl5pPr>
            <a:lvl6pPr marL="1620088" indent="0" algn="ctr">
              <a:buNone/>
              <a:defRPr sz="1134"/>
            </a:lvl6pPr>
            <a:lvl7pPr marL="1944106" indent="0" algn="ctr">
              <a:buNone/>
              <a:defRPr sz="1134"/>
            </a:lvl7pPr>
            <a:lvl8pPr marL="2268123" indent="0" algn="ctr">
              <a:buNone/>
              <a:defRPr sz="1134"/>
            </a:lvl8pPr>
            <a:lvl9pPr marL="2592141" indent="0" algn="ctr">
              <a:buNone/>
              <a:defRPr sz="113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910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5193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37375" y="456153"/>
            <a:ext cx="1397288" cy="7260762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512" y="456153"/>
            <a:ext cx="4110861" cy="726076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050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799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137" y="2135987"/>
            <a:ext cx="5589151" cy="3563940"/>
          </a:xfrm>
        </p:spPr>
        <p:txBody>
          <a:bodyPr anchor="b"/>
          <a:lstStyle>
            <a:lvl1pPr>
              <a:defRPr sz="4252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137" y="5733644"/>
            <a:ext cx="5589151" cy="1874192"/>
          </a:xfrm>
        </p:spPr>
        <p:txBody>
          <a:bodyPr/>
          <a:lstStyle>
            <a:lvl1pPr marL="0" indent="0">
              <a:buNone/>
              <a:defRPr sz="1701">
                <a:solidFill>
                  <a:schemeClr val="tx1">
                    <a:tint val="82000"/>
                  </a:schemeClr>
                </a:solidFill>
              </a:defRPr>
            </a:lvl1pPr>
            <a:lvl2pPr marL="324018" indent="0">
              <a:buNone/>
              <a:defRPr sz="1417">
                <a:solidFill>
                  <a:schemeClr val="tx1">
                    <a:tint val="82000"/>
                  </a:schemeClr>
                </a:solidFill>
              </a:defRPr>
            </a:lvl2pPr>
            <a:lvl3pPr marL="648035" indent="0">
              <a:buNone/>
              <a:defRPr sz="1276">
                <a:solidFill>
                  <a:schemeClr val="tx1">
                    <a:tint val="82000"/>
                  </a:schemeClr>
                </a:solidFill>
              </a:defRPr>
            </a:lvl3pPr>
            <a:lvl4pPr marL="972053" indent="0">
              <a:buNone/>
              <a:defRPr sz="1134">
                <a:solidFill>
                  <a:schemeClr val="tx1">
                    <a:tint val="82000"/>
                  </a:schemeClr>
                </a:solidFill>
              </a:defRPr>
            </a:lvl4pPr>
            <a:lvl5pPr marL="1296071" indent="0">
              <a:buNone/>
              <a:defRPr sz="1134">
                <a:solidFill>
                  <a:schemeClr val="tx1">
                    <a:tint val="82000"/>
                  </a:schemeClr>
                </a:solidFill>
              </a:defRPr>
            </a:lvl5pPr>
            <a:lvl6pPr marL="1620088" indent="0">
              <a:buNone/>
              <a:defRPr sz="1134">
                <a:solidFill>
                  <a:schemeClr val="tx1">
                    <a:tint val="82000"/>
                  </a:schemeClr>
                </a:solidFill>
              </a:defRPr>
            </a:lvl6pPr>
            <a:lvl7pPr marL="1944106" indent="0">
              <a:buNone/>
              <a:defRPr sz="1134">
                <a:solidFill>
                  <a:schemeClr val="tx1">
                    <a:tint val="82000"/>
                  </a:schemeClr>
                </a:solidFill>
              </a:defRPr>
            </a:lvl7pPr>
            <a:lvl8pPr marL="2268123" indent="0">
              <a:buNone/>
              <a:defRPr sz="1134">
                <a:solidFill>
                  <a:schemeClr val="tx1">
                    <a:tint val="82000"/>
                  </a:schemeClr>
                </a:solidFill>
              </a:defRPr>
            </a:lvl8pPr>
            <a:lvl9pPr marL="2592141" indent="0">
              <a:buNone/>
              <a:defRPr sz="113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296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512" y="2280764"/>
            <a:ext cx="2754074" cy="543615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80589" y="2280764"/>
            <a:ext cx="2754074" cy="543615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176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56" y="456155"/>
            <a:ext cx="5589151" cy="165603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357" y="2100286"/>
            <a:ext cx="2741417" cy="1029318"/>
          </a:xfrm>
        </p:spPr>
        <p:txBody>
          <a:bodyPr anchor="b"/>
          <a:lstStyle>
            <a:lvl1pPr marL="0" indent="0">
              <a:buNone/>
              <a:defRPr sz="1701" b="1"/>
            </a:lvl1pPr>
            <a:lvl2pPr marL="324018" indent="0">
              <a:buNone/>
              <a:defRPr sz="1417" b="1"/>
            </a:lvl2pPr>
            <a:lvl3pPr marL="648035" indent="0">
              <a:buNone/>
              <a:defRPr sz="1276" b="1"/>
            </a:lvl3pPr>
            <a:lvl4pPr marL="972053" indent="0">
              <a:buNone/>
              <a:defRPr sz="1134" b="1"/>
            </a:lvl4pPr>
            <a:lvl5pPr marL="1296071" indent="0">
              <a:buNone/>
              <a:defRPr sz="1134" b="1"/>
            </a:lvl5pPr>
            <a:lvl6pPr marL="1620088" indent="0">
              <a:buNone/>
              <a:defRPr sz="1134" b="1"/>
            </a:lvl6pPr>
            <a:lvl7pPr marL="1944106" indent="0">
              <a:buNone/>
              <a:defRPr sz="1134" b="1"/>
            </a:lvl7pPr>
            <a:lvl8pPr marL="2268123" indent="0">
              <a:buNone/>
              <a:defRPr sz="1134" b="1"/>
            </a:lvl8pPr>
            <a:lvl9pPr marL="2592141" indent="0">
              <a:buNone/>
              <a:defRPr sz="113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357" y="3129604"/>
            <a:ext cx="2741417" cy="460317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589" y="2100286"/>
            <a:ext cx="2754918" cy="1029318"/>
          </a:xfrm>
        </p:spPr>
        <p:txBody>
          <a:bodyPr anchor="b"/>
          <a:lstStyle>
            <a:lvl1pPr marL="0" indent="0">
              <a:buNone/>
              <a:defRPr sz="1701" b="1"/>
            </a:lvl1pPr>
            <a:lvl2pPr marL="324018" indent="0">
              <a:buNone/>
              <a:defRPr sz="1417" b="1"/>
            </a:lvl2pPr>
            <a:lvl3pPr marL="648035" indent="0">
              <a:buNone/>
              <a:defRPr sz="1276" b="1"/>
            </a:lvl3pPr>
            <a:lvl4pPr marL="972053" indent="0">
              <a:buNone/>
              <a:defRPr sz="1134" b="1"/>
            </a:lvl4pPr>
            <a:lvl5pPr marL="1296071" indent="0">
              <a:buNone/>
              <a:defRPr sz="1134" b="1"/>
            </a:lvl5pPr>
            <a:lvl6pPr marL="1620088" indent="0">
              <a:buNone/>
              <a:defRPr sz="1134" b="1"/>
            </a:lvl6pPr>
            <a:lvl7pPr marL="1944106" indent="0">
              <a:buNone/>
              <a:defRPr sz="1134" b="1"/>
            </a:lvl7pPr>
            <a:lvl8pPr marL="2268123" indent="0">
              <a:buNone/>
              <a:defRPr sz="1134" b="1"/>
            </a:lvl8pPr>
            <a:lvl9pPr marL="2592141" indent="0">
              <a:buNone/>
              <a:defRPr sz="113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80589" y="3129604"/>
            <a:ext cx="2754918" cy="460317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472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735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648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56" y="571182"/>
            <a:ext cx="2090025" cy="1999139"/>
          </a:xfrm>
        </p:spPr>
        <p:txBody>
          <a:bodyPr anchor="b"/>
          <a:lstStyle>
            <a:lvl1pPr>
              <a:defRPr sz="226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918" y="1233598"/>
            <a:ext cx="3280589" cy="6088647"/>
          </a:xfrm>
        </p:spPr>
        <p:txBody>
          <a:bodyPr/>
          <a:lstStyle>
            <a:lvl1pPr>
              <a:defRPr sz="2268"/>
            </a:lvl1pPr>
            <a:lvl2pPr>
              <a:defRPr sz="1984"/>
            </a:lvl2pPr>
            <a:lvl3pPr>
              <a:defRPr sz="1701"/>
            </a:lvl3pPr>
            <a:lvl4pPr>
              <a:defRPr sz="1417"/>
            </a:lvl4pPr>
            <a:lvl5pPr>
              <a:defRPr sz="1417"/>
            </a:lvl5pPr>
            <a:lvl6pPr>
              <a:defRPr sz="1417"/>
            </a:lvl6pPr>
            <a:lvl7pPr>
              <a:defRPr sz="1417"/>
            </a:lvl7pPr>
            <a:lvl8pPr>
              <a:defRPr sz="1417"/>
            </a:lvl8pPr>
            <a:lvl9pPr>
              <a:defRPr sz="1417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356" y="2570322"/>
            <a:ext cx="2090025" cy="4761838"/>
          </a:xfrm>
        </p:spPr>
        <p:txBody>
          <a:bodyPr/>
          <a:lstStyle>
            <a:lvl1pPr marL="0" indent="0">
              <a:buNone/>
              <a:defRPr sz="1134"/>
            </a:lvl1pPr>
            <a:lvl2pPr marL="324018" indent="0">
              <a:buNone/>
              <a:defRPr sz="992"/>
            </a:lvl2pPr>
            <a:lvl3pPr marL="648035" indent="0">
              <a:buNone/>
              <a:defRPr sz="850"/>
            </a:lvl3pPr>
            <a:lvl4pPr marL="972053" indent="0">
              <a:buNone/>
              <a:defRPr sz="709"/>
            </a:lvl4pPr>
            <a:lvl5pPr marL="1296071" indent="0">
              <a:buNone/>
              <a:defRPr sz="709"/>
            </a:lvl5pPr>
            <a:lvl6pPr marL="1620088" indent="0">
              <a:buNone/>
              <a:defRPr sz="709"/>
            </a:lvl6pPr>
            <a:lvl7pPr marL="1944106" indent="0">
              <a:buNone/>
              <a:defRPr sz="709"/>
            </a:lvl7pPr>
            <a:lvl8pPr marL="2268123" indent="0">
              <a:buNone/>
              <a:defRPr sz="709"/>
            </a:lvl8pPr>
            <a:lvl9pPr marL="2592141" indent="0">
              <a:buNone/>
              <a:defRPr sz="709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816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56" y="571182"/>
            <a:ext cx="2090025" cy="1999139"/>
          </a:xfrm>
        </p:spPr>
        <p:txBody>
          <a:bodyPr anchor="b"/>
          <a:lstStyle>
            <a:lvl1pPr>
              <a:defRPr sz="226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54918" y="1233598"/>
            <a:ext cx="3280589" cy="6088647"/>
          </a:xfrm>
        </p:spPr>
        <p:txBody>
          <a:bodyPr anchor="t"/>
          <a:lstStyle>
            <a:lvl1pPr marL="0" indent="0">
              <a:buNone/>
              <a:defRPr sz="2268"/>
            </a:lvl1pPr>
            <a:lvl2pPr marL="324018" indent="0">
              <a:buNone/>
              <a:defRPr sz="1984"/>
            </a:lvl2pPr>
            <a:lvl3pPr marL="648035" indent="0">
              <a:buNone/>
              <a:defRPr sz="1701"/>
            </a:lvl3pPr>
            <a:lvl4pPr marL="972053" indent="0">
              <a:buNone/>
              <a:defRPr sz="1417"/>
            </a:lvl4pPr>
            <a:lvl5pPr marL="1296071" indent="0">
              <a:buNone/>
              <a:defRPr sz="1417"/>
            </a:lvl5pPr>
            <a:lvl6pPr marL="1620088" indent="0">
              <a:buNone/>
              <a:defRPr sz="1417"/>
            </a:lvl6pPr>
            <a:lvl7pPr marL="1944106" indent="0">
              <a:buNone/>
              <a:defRPr sz="1417"/>
            </a:lvl7pPr>
            <a:lvl8pPr marL="2268123" indent="0">
              <a:buNone/>
              <a:defRPr sz="1417"/>
            </a:lvl8pPr>
            <a:lvl9pPr marL="2592141" indent="0">
              <a:buNone/>
              <a:defRPr sz="1417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356" y="2570322"/>
            <a:ext cx="2090025" cy="4761838"/>
          </a:xfrm>
        </p:spPr>
        <p:txBody>
          <a:bodyPr/>
          <a:lstStyle>
            <a:lvl1pPr marL="0" indent="0">
              <a:buNone/>
              <a:defRPr sz="1134"/>
            </a:lvl1pPr>
            <a:lvl2pPr marL="324018" indent="0">
              <a:buNone/>
              <a:defRPr sz="992"/>
            </a:lvl2pPr>
            <a:lvl3pPr marL="648035" indent="0">
              <a:buNone/>
              <a:defRPr sz="850"/>
            </a:lvl3pPr>
            <a:lvl4pPr marL="972053" indent="0">
              <a:buNone/>
              <a:defRPr sz="709"/>
            </a:lvl4pPr>
            <a:lvl5pPr marL="1296071" indent="0">
              <a:buNone/>
              <a:defRPr sz="709"/>
            </a:lvl5pPr>
            <a:lvl6pPr marL="1620088" indent="0">
              <a:buNone/>
              <a:defRPr sz="709"/>
            </a:lvl6pPr>
            <a:lvl7pPr marL="1944106" indent="0">
              <a:buNone/>
              <a:defRPr sz="709"/>
            </a:lvl7pPr>
            <a:lvl8pPr marL="2268123" indent="0">
              <a:buNone/>
              <a:defRPr sz="709"/>
            </a:lvl8pPr>
            <a:lvl9pPr marL="2592141" indent="0">
              <a:buNone/>
              <a:defRPr sz="709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51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5512" y="456155"/>
            <a:ext cx="5589151" cy="1656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512" y="2280764"/>
            <a:ext cx="5589151" cy="5436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5512" y="7941026"/>
            <a:ext cx="1458039" cy="456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D8B9B-418B-403A-B865-BA41CAC4EE86}" type="datetimeFigureOut">
              <a:rPr lang="pl-PL" smtClean="0"/>
              <a:t>28.08.2025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46558" y="7941026"/>
            <a:ext cx="2187059" cy="456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6624" y="7941026"/>
            <a:ext cx="1458039" cy="456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A3620F-44A3-41DD-8C3B-59E7BBB36B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972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48035" rtl="0" eaLnBrk="1" latinLnBrk="0" hangingPunct="1">
        <a:lnSpc>
          <a:spcPct val="90000"/>
        </a:lnSpc>
        <a:spcBef>
          <a:spcPct val="0"/>
        </a:spcBef>
        <a:buNone/>
        <a:defRPr sz="3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9" indent="-162009" algn="l" defTabSz="648035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86026" indent="-162009" algn="l" defTabSz="648035" rtl="0" eaLnBrk="1" latinLnBrk="0" hangingPunct="1">
        <a:lnSpc>
          <a:spcPct val="90000"/>
        </a:lnSpc>
        <a:spcBef>
          <a:spcPts val="354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10044" indent="-162009" algn="l" defTabSz="648035" rtl="0" eaLnBrk="1" latinLnBrk="0" hangingPunct="1">
        <a:lnSpc>
          <a:spcPct val="90000"/>
        </a:lnSpc>
        <a:spcBef>
          <a:spcPts val="35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134062" indent="-162009" algn="l" defTabSz="648035" rtl="0" eaLnBrk="1" latinLnBrk="0" hangingPunct="1">
        <a:lnSpc>
          <a:spcPct val="90000"/>
        </a:lnSpc>
        <a:spcBef>
          <a:spcPts val="354"/>
        </a:spcBef>
        <a:buFont typeface="Arial" panose="020B0604020202020204" pitchFamily="34" charset="0"/>
        <a:buChar char="•"/>
        <a:defRPr sz="1276" kern="1200">
          <a:solidFill>
            <a:schemeClr val="tx1"/>
          </a:solidFill>
          <a:latin typeface="+mn-lt"/>
          <a:ea typeface="+mn-ea"/>
          <a:cs typeface="+mn-cs"/>
        </a:defRPr>
      </a:lvl4pPr>
      <a:lvl5pPr marL="1458079" indent="-162009" algn="l" defTabSz="648035" rtl="0" eaLnBrk="1" latinLnBrk="0" hangingPunct="1">
        <a:lnSpc>
          <a:spcPct val="90000"/>
        </a:lnSpc>
        <a:spcBef>
          <a:spcPts val="354"/>
        </a:spcBef>
        <a:buFont typeface="Arial" panose="020B0604020202020204" pitchFamily="34" charset="0"/>
        <a:buChar char="•"/>
        <a:defRPr sz="1276" kern="1200">
          <a:solidFill>
            <a:schemeClr val="tx1"/>
          </a:solidFill>
          <a:latin typeface="+mn-lt"/>
          <a:ea typeface="+mn-ea"/>
          <a:cs typeface="+mn-cs"/>
        </a:defRPr>
      </a:lvl5pPr>
      <a:lvl6pPr marL="1782097" indent="-162009" algn="l" defTabSz="648035" rtl="0" eaLnBrk="1" latinLnBrk="0" hangingPunct="1">
        <a:lnSpc>
          <a:spcPct val="90000"/>
        </a:lnSpc>
        <a:spcBef>
          <a:spcPts val="354"/>
        </a:spcBef>
        <a:buFont typeface="Arial" panose="020B0604020202020204" pitchFamily="34" charset="0"/>
        <a:buChar char="•"/>
        <a:defRPr sz="1276" kern="1200">
          <a:solidFill>
            <a:schemeClr val="tx1"/>
          </a:solidFill>
          <a:latin typeface="+mn-lt"/>
          <a:ea typeface="+mn-ea"/>
          <a:cs typeface="+mn-cs"/>
        </a:defRPr>
      </a:lvl6pPr>
      <a:lvl7pPr marL="2106115" indent="-162009" algn="l" defTabSz="648035" rtl="0" eaLnBrk="1" latinLnBrk="0" hangingPunct="1">
        <a:lnSpc>
          <a:spcPct val="90000"/>
        </a:lnSpc>
        <a:spcBef>
          <a:spcPts val="354"/>
        </a:spcBef>
        <a:buFont typeface="Arial" panose="020B0604020202020204" pitchFamily="34" charset="0"/>
        <a:buChar char="•"/>
        <a:defRPr sz="1276" kern="1200">
          <a:solidFill>
            <a:schemeClr val="tx1"/>
          </a:solidFill>
          <a:latin typeface="+mn-lt"/>
          <a:ea typeface="+mn-ea"/>
          <a:cs typeface="+mn-cs"/>
        </a:defRPr>
      </a:lvl7pPr>
      <a:lvl8pPr marL="2430132" indent="-162009" algn="l" defTabSz="648035" rtl="0" eaLnBrk="1" latinLnBrk="0" hangingPunct="1">
        <a:lnSpc>
          <a:spcPct val="90000"/>
        </a:lnSpc>
        <a:spcBef>
          <a:spcPts val="354"/>
        </a:spcBef>
        <a:buFont typeface="Arial" panose="020B0604020202020204" pitchFamily="34" charset="0"/>
        <a:buChar char="•"/>
        <a:defRPr sz="1276" kern="1200">
          <a:solidFill>
            <a:schemeClr val="tx1"/>
          </a:solidFill>
          <a:latin typeface="+mn-lt"/>
          <a:ea typeface="+mn-ea"/>
          <a:cs typeface="+mn-cs"/>
        </a:defRPr>
      </a:lvl8pPr>
      <a:lvl9pPr marL="2754150" indent="-162009" algn="l" defTabSz="648035" rtl="0" eaLnBrk="1" latinLnBrk="0" hangingPunct="1">
        <a:lnSpc>
          <a:spcPct val="90000"/>
        </a:lnSpc>
        <a:spcBef>
          <a:spcPts val="354"/>
        </a:spcBef>
        <a:buFont typeface="Arial" panose="020B0604020202020204" pitchFamily="34" charset="0"/>
        <a:buChar char="•"/>
        <a:defRPr sz="12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8035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1pPr>
      <a:lvl2pPr marL="324018" algn="l" defTabSz="648035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2pPr>
      <a:lvl3pPr marL="648035" algn="l" defTabSz="648035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3pPr>
      <a:lvl4pPr marL="972053" algn="l" defTabSz="648035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4pPr>
      <a:lvl5pPr marL="1296071" algn="l" defTabSz="648035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5pPr>
      <a:lvl6pPr marL="1620088" algn="l" defTabSz="648035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6pPr>
      <a:lvl7pPr marL="1944106" algn="l" defTabSz="648035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7pPr>
      <a:lvl8pPr marL="2268123" algn="l" defTabSz="648035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8pPr>
      <a:lvl9pPr marL="2592141" algn="l" defTabSz="648035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D1B568C8-774B-8A7C-7671-D5C88D618B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304812"/>
              </p:ext>
            </p:extLst>
          </p:nvPr>
        </p:nvGraphicFramePr>
        <p:xfrm>
          <a:off x="-58285" y="0"/>
          <a:ext cx="6596743" cy="8665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8285" y="0"/>
                        <a:ext cx="6596743" cy="8665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04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F43EB-2869-A37A-7A5F-D88A65C94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A703BB8F-7159-02E1-55A0-7E1FDF690A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977146"/>
              </p:ext>
            </p:extLst>
          </p:nvPr>
        </p:nvGraphicFramePr>
        <p:xfrm>
          <a:off x="0" y="0"/>
          <a:ext cx="6480175" cy="856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A703BB8F-7159-02E1-55A0-7E1FDF690A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480175" cy="8567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3128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2F677-7BD6-A3C0-91DC-59BFA3A48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17B5D1FC-73AD-3E90-625B-5807BABB3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962753"/>
              </p:ext>
            </p:extLst>
          </p:nvPr>
        </p:nvGraphicFramePr>
        <p:xfrm>
          <a:off x="0" y="0"/>
          <a:ext cx="6480175" cy="856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480175" cy="856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290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6C29D-E719-5AA2-EE45-337952D12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8B1F4D70-ABB2-4D85-6498-353F1D584B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292634"/>
              </p:ext>
            </p:extLst>
          </p:nvPr>
        </p:nvGraphicFramePr>
        <p:xfrm>
          <a:off x="-58787" y="0"/>
          <a:ext cx="6597748" cy="856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8B1F4D70-ABB2-4D85-6498-353F1D584B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8787" y="0"/>
                        <a:ext cx="6597748" cy="8567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835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CC0C5-7D7B-1462-C415-68D8FBB0C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9911108A-7504-BCED-5A21-E1C6FBD4E7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275559"/>
              </p:ext>
            </p:extLst>
          </p:nvPr>
        </p:nvGraphicFramePr>
        <p:xfrm>
          <a:off x="-1" y="0"/>
          <a:ext cx="6588088" cy="8615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9911108A-7504-BCED-5A21-E1C6FBD4E7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6588088" cy="8615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2927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DBE06-E0FF-8F38-151B-556C07AF3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A4EA3A04-501F-F3A4-3DA7-1D3FA4BD47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549964"/>
              </p:ext>
            </p:extLst>
          </p:nvPr>
        </p:nvGraphicFramePr>
        <p:xfrm>
          <a:off x="0" y="1"/>
          <a:ext cx="6577070" cy="856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A4EA3A04-501F-F3A4-3DA7-1D3FA4BD47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6577070" cy="856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246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9BC2F-46D9-7D3F-2B85-FAAA08537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8D4D8C79-1730-632A-827A-9BEA49A403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367052"/>
              </p:ext>
            </p:extLst>
          </p:nvPr>
        </p:nvGraphicFramePr>
        <p:xfrm>
          <a:off x="0" y="0"/>
          <a:ext cx="6577070" cy="856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8D4D8C79-1730-632A-827A-9BEA49A4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577070" cy="8567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4389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CA066-F547-7659-F4A0-C322B77FD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934FD0DA-68DA-158A-E184-AE54AD7A08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462339"/>
              </p:ext>
            </p:extLst>
          </p:nvPr>
        </p:nvGraphicFramePr>
        <p:xfrm>
          <a:off x="0" y="0"/>
          <a:ext cx="6577069" cy="856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934FD0DA-68DA-158A-E184-AE54AD7A08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577069" cy="856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2572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DE1AA-3AEE-8933-6F63-E6238F1C5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CF10B7D8-8474-E030-F859-57D338A878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139913"/>
              </p:ext>
            </p:extLst>
          </p:nvPr>
        </p:nvGraphicFramePr>
        <p:xfrm>
          <a:off x="0" y="0"/>
          <a:ext cx="6577070" cy="856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CF10B7D8-8474-E030-F859-57D338A87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577070" cy="856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5012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4DAA-5EC9-7505-047E-17BE0D06F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17ABCCEC-1DB0-7988-424D-43828F9CD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71038"/>
              </p:ext>
            </p:extLst>
          </p:nvPr>
        </p:nvGraphicFramePr>
        <p:xfrm>
          <a:off x="0" y="0"/>
          <a:ext cx="6611815" cy="867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17ABCCEC-1DB0-7988-424D-43828F9CD6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611815" cy="8679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4622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203DE-7527-ADD3-71F9-99A423075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787BC249-1272-48DB-7679-D4D7EC8F2E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60634"/>
              </p:ext>
            </p:extLst>
          </p:nvPr>
        </p:nvGraphicFramePr>
        <p:xfrm>
          <a:off x="-42940" y="0"/>
          <a:ext cx="6566053" cy="856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45275" imgH="9632731" progId="Acrobat.Document.DC">
                  <p:embed/>
                </p:oleObj>
              </mc:Choice>
              <mc:Fallback>
                <p:oleObj name="Acrobat Document" r:id="rId2" imgW="6845275" imgH="9632731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787BC249-1272-48DB-7679-D4D7EC8F2E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2940" y="0"/>
                        <a:ext cx="6566053" cy="8567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074890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yw pakietu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7A25AA50874C47BA0BBD774808B6BB" ma:contentTypeVersion="17" ma:contentTypeDescription="Create a new document." ma:contentTypeScope="" ma:versionID="e00d46c07a356be31432055a966bcc83">
  <xsd:schema xmlns:xsd="http://www.w3.org/2001/XMLSchema" xmlns:xs="http://www.w3.org/2001/XMLSchema" xmlns:p="http://schemas.microsoft.com/office/2006/metadata/properties" xmlns:ns3="907b9d0c-54c8-466f-89c0-2e1e0d6e4851" xmlns:ns4="d296950a-2b0d-46e1-96fa-c59cd04155dd" targetNamespace="http://schemas.microsoft.com/office/2006/metadata/properties" ma:root="true" ma:fieldsID="fed1f50cc317cd277c88ce4ae76c66ab" ns3:_="" ns4:_="">
    <xsd:import namespace="907b9d0c-54c8-466f-89c0-2e1e0d6e4851"/>
    <xsd:import namespace="d296950a-2b0d-46e1-96fa-c59cd04155d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7b9d0c-54c8-466f-89c0-2e1e0d6e48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6950a-2b0d-46e1-96fa-c59cd0415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7b9d0c-54c8-466f-89c0-2e1e0d6e4851" xsi:nil="true"/>
  </documentManagement>
</p:properties>
</file>

<file path=customXml/itemProps1.xml><?xml version="1.0" encoding="utf-8"?>
<ds:datastoreItem xmlns:ds="http://schemas.openxmlformats.org/officeDocument/2006/customXml" ds:itemID="{5F342A87-2A44-4DDC-AD37-336F2C874B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7b9d0c-54c8-466f-89c0-2e1e0d6e4851"/>
    <ds:schemaRef ds:uri="d296950a-2b0d-46e1-96fa-c59cd0415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276813-8247-4BAF-952B-D2622B7D5B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B1CC1D-0FC6-4765-8B2F-2E40881C9939}">
  <ds:schemaRefs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d296950a-2b0d-46e1-96fa-c59cd04155dd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907b9d0c-54c8-466f-89c0-2e1e0d6e48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0</Words>
  <Application>Microsoft Office PowerPoint</Application>
  <PresentationFormat>Niestandardowy</PresentationFormat>
  <Paragraphs>0</Paragraphs>
  <Slides>11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Motyw pakietu Office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Agata Łańska-Sarnowska</dc:creator>
  <cp:lastModifiedBy>Agata Łańska-Sarnowska</cp:lastModifiedBy>
  <cp:revision>8</cp:revision>
  <dcterms:created xsi:type="dcterms:W3CDTF">2025-08-13T07:03:36Z</dcterms:created>
  <dcterms:modified xsi:type="dcterms:W3CDTF">2025-08-28T11:32:44Z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0x010100E87A25AA50874C47BA0BBD774808B6BB</vt:lpwstr>
  </property>
</Properties>
</file>