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9"/>
  </p:notesMasterIdLst>
  <p:handoutMasterIdLst>
    <p:handoutMasterId r:id="rId30"/>
  </p:handoutMasterIdLst>
  <p:sldIdLst>
    <p:sldId id="1520" r:id="rId5"/>
    <p:sldId id="1622" r:id="rId6"/>
    <p:sldId id="1623" r:id="rId7"/>
    <p:sldId id="1624" r:id="rId8"/>
    <p:sldId id="1582" r:id="rId9"/>
    <p:sldId id="1617" r:id="rId10"/>
    <p:sldId id="1590" r:id="rId11"/>
    <p:sldId id="1591" r:id="rId12"/>
    <p:sldId id="1592" r:id="rId13"/>
    <p:sldId id="1593" r:id="rId14"/>
    <p:sldId id="1586" r:id="rId15"/>
    <p:sldId id="1618" r:id="rId16"/>
    <p:sldId id="1625" r:id="rId17"/>
    <p:sldId id="1588" r:id="rId18"/>
    <p:sldId id="1597" r:id="rId19"/>
    <p:sldId id="1627" r:id="rId20"/>
    <p:sldId id="1628" r:id="rId21"/>
    <p:sldId id="1629" r:id="rId22"/>
    <p:sldId id="1630" r:id="rId23"/>
    <p:sldId id="1631" r:id="rId24"/>
    <p:sldId id="1613" r:id="rId25"/>
    <p:sldId id="1614" r:id="rId26"/>
    <p:sldId id="1615" r:id="rId27"/>
    <p:sldId id="155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59FC9-CFE7-4048-9483-CE0A0C4858BC}" v="7" dt="2026-06-22T12:41:23.829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83679" autoAdjust="0"/>
  </p:normalViewPr>
  <p:slideViewPr>
    <p:cSldViewPr snapToGrid="0">
      <p:cViewPr varScale="1">
        <p:scale>
          <a:sx n="93" d="100"/>
          <a:sy n="93" d="100"/>
        </p:scale>
        <p:origin x="15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iszewski Rafał" userId="3df8f18f-910a-42e4-873f-3a6daa067c8d" providerId="ADAL" clId="{B76F864B-7805-4B23-A657-555605318BD2}"/>
    <pc:docChg chg="undo redo custSel addSld delSld modSld sldOrd">
      <pc:chgData name="Kaniszewski Rafał" userId="3df8f18f-910a-42e4-873f-3a6daa067c8d" providerId="ADAL" clId="{B76F864B-7805-4B23-A657-555605318BD2}" dt="2026-06-22T12:51:19.292" v="3269" actId="20577"/>
      <pc:docMkLst>
        <pc:docMk/>
      </pc:docMkLst>
      <pc:sldChg chg="del">
        <pc:chgData name="Kaniszewski Rafał" userId="3df8f18f-910a-42e4-873f-3a6daa067c8d" providerId="ADAL" clId="{B76F864B-7805-4B23-A657-555605318BD2}" dt="2026-06-21T07:06:59.965" v="2465" actId="2696"/>
        <pc:sldMkLst>
          <pc:docMk/>
          <pc:sldMk cId="780375116" sldId="420"/>
        </pc:sldMkLst>
      </pc:sldChg>
      <pc:sldChg chg="del">
        <pc:chgData name="Kaniszewski Rafał" userId="3df8f18f-910a-42e4-873f-3a6daa067c8d" providerId="ADAL" clId="{B76F864B-7805-4B23-A657-555605318BD2}" dt="2026-06-21T06:58:55.984" v="2352" actId="2696"/>
        <pc:sldMkLst>
          <pc:docMk/>
          <pc:sldMk cId="2455199192" sldId="438"/>
        </pc:sldMkLst>
      </pc:sldChg>
      <pc:sldChg chg="del">
        <pc:chgData name="Kaniszewski Rafał" userId="3df8f18f-910a-42e4-873f-3a6daa067c8d" providerId="ADAL" clId="{B76F864B-7805-4B23-A657-555605318BD2}" dt="2026-06-21T07:33:27.262" v="2512" actId="2696"/>
        <pc:sldMkLst>
          <pc:docMk/>
          <pc:sldMk cId="3702323011" sldId="447"/>
        </pc:sldMkLst>
      </pc:sldChg>
      <pc:sldChg chg="modSp mod">
        <pc:chgData name="Kaniszewski Rafał" userId="3df8f18f-910a-42e4-873f-3a6daa067c8d" providerId="ADAL" clId="{B76F864B-7805-4B23-A657-555605318BD2}" dt="2026-06-22T07:03:05.415" v="2657" actId="20577"/>
        <pc:sldMkLst>
          <pc:docMk/>
          <pc:sldMk cId="3342914869" sldId="1520"/>
        </pc:sldMkLst>
        <pc:spChg chg="mod">
          <ac:chgData name="Kaniszewski Rafał" userId="3df8f18f-910a-42e4-873f-3a6daa067c8d" providerId="ADAL" clId="{B76F864B-7805-4B23-A657-555605318BD2}" dt="2026-06-22T07:03:05.415" v="2657" actId="20577"/>
          <ac:spMkLst>
            <pc:docMk/>
            <pc:sldMk cId="3342914869" sldId="1520"/>
            <ac:spMk id="10" creationId="{EFBEB139-49D2-8D04-86D2-09C06D00D17B}"/>
          </ac:spMkLst>
        </pc:spChg>
      </pc:sldChg>
      <pc:sldChg chg="modSp mod">
        <pc:chgData name="Kaniszewski Rafał" userId="3df8f18f-910a-42e4-873f-3a6daa067c8d" providerId="ADAL" clId="{B76F864B-7805-4B23-A657-555605318BD2}" dt="2026-06-22T12:51:19.292" v="3269" actId="20577"/>
        <pc:sldMkLst>
          <pc:docMk/>
          <pc:sldMk cId="3648672733" sldId="1556"/>
        </pc:sldMkLst>
        <pc:spChg chg="mod">
          <ac:chgData name="Kaniszewski Rafał" userId="3df8f18f-910a-42e4-873f-3a6daa067c8d" providerId="ADAL" clId="{B76F864B-7805-4B23-A657-555605318BD2}" dt="2026-06-22T12:51:19.292" v="3269" actId="20577"/>
          <ac:spMkLst>
            <pc:docMk/>
            <pc:sldMk cId="3648672733" sldId="1556"/>
            <ac:spMk id="9" creationId="{BFB7B147-0CDC-75D0-9A9A-DA1BD71EDB25}"/>
          </ac:spMkLst>
        </pc:spChg>
      </pc:sldChg>
      <pc:sldChg chg="modSp mod">
        <pc:chgData name="Kaniszewski Rafał" userId="3df8f18f-910a-42e4-873f-3a6daa067c8d" providerId="ADAL" clId="{B76F864B-7805-4B23-A657-555605318BD2}" dt="2026-06-22T08:31:08.974" v="2807" actId="114"/>
        <pc:sldMkLst>
          <pc:docMk/>
          <pc:sldMk cId="1699729732" sldId="1582"/>
        </pc:sldMkLst>
        <pc:spChg chg="mod">
          <ac:chgData name="Kaniszewski Rafał" userId="3df8f18f-910a-42e4-873f-3a6daa067c8d" providerId="ADAL" clId="{B76F864B-7805-4B23-A657-555605318BD2}" dt="2026-06-22T07:30:37.035" v="2665" actId="20577"/>
          <ac:spMkLst>
            <pc:docMk/>
            <pc:sldMk cId="1699729732" sldId="1582"/>
            <ac:spMk id="2" creationId="{7727E122-FF77-4187-AC95-FF92358E7E75}"/>
          </ac:spMkLst>
        </pc:spChg>
        <pc:spChg chg="mod">
          <ac:chgData name="Kaniszewski Rafał" userId="3df8f18f-910a-42e4-873f-3a6daa067c8d" providerId="ADAL" clId="{B76F864B-7805-4B23-A657-555605318BD2}" dt="2026-06-22T08:31:08.974" v="2807" actId="114"/>
          <ac:spMkLst>
            <pc:docMk/>
            <pc:sldMk cId="1699729732" sldId="1582"/>
            <ac:spMk id="6" creationId="{DE60158C-6F8A-0516-33E9-01DA525E2191}"/>
          </ac:spMkLst>
        </pc:spChg>
      </pc:sldChg>
      <pc:sldChg chg="addSp delSp modSp mod ord">
        <pc:chgData name="Kaniszewski Rafał" userId="3df8f18f-910a-42e4-873f-3a6daa067c8d" providerId="ADAL" clId="{B76F864B-7805-4B23-A657-555605318BD2}" dt="2026-06-22T10:33:05.896" v="3018" actId="478"/>
        <pc:sldMkLst>
          <pc:docMk/>
          <pc:sldMk cId="3382704657" sldId="1586"/>
        </pc:sldMkLst>
        <pc:spChg chg="add del mod">
          <ac:chgData name="Kaniszewski Rafał" userId="3df8f18f-910a-42e4-873f-3a6daa067c8d" providerId="ADAL" clId="{B76F864B-7805-4B23-A657-555605318BD2}" dt="2026-06-22T10:33:05.896" v="3018" actId="478"/>
          <ac:spMkLst>
            <pc:docMk/>
            <pc:sldMk cId="3382704657" sldId="1586"/>
            <ac:spMk id="3" creationId="{68C726A1-7220-E104-D53F-036A9B409C30}"/>
          </ac:spMkLst>
        </pc:spChg>
        <pc:spChg chg="add del mod">
          <ac:chgData name="Kaniszewski Rafał" userId="3df8f18f-910a-42e4-873f-3a6daa067c8d" providerId="ADAL" clId="{B76F864B-7805-4B23-A657-555605318BD2}" dt="2026-06-22T10:32:59.516" v="3016" actId="478"/>
          <ac:spMkLst>
            <pc:docMk/>
            <pc:sldMk cId="3382704657" sldId="1586"/>
            <ac:spMk id="4" creationId="{96C012E5-C42B-5097-16D9-44A790A6FB24}"/>
          </ac:spMkLst>
        </pc:spChg>
        <pc:spChg chg="add mod">
          <ac:chgData name="Kaniszewski Rafał" userId="3df8f18f-910a-42e4-873f-3a6daa067c8d" providerId="ADAL" clId="{B76F864B-7805-4B23-A657-555605318BD2}" dt="2026-06-22T10:33:01.480" v="3017"/>
          <ac:spMkLst>
            <pc:docMk/>
            <pc:sldMk cId="3382704657" sldId="1586"/>
            <ac:spMk id="5" creationId="{9708CB84-1C1D-DAE5-6F20-D9E81970695A}"/>
          </ac:spMkLst>
        </pc:spChg>
        <pc:spChg chg="mod">
          <ac:chgData name="Kaniszewski Rafał" userId="3df8f18f-910a-42e4-873f-3a6daa067c8d" providerId="ADAL" clId="{B76F864B-7805-4B23-A657-555605318BD2}" dt="2026-06-22T09:39:24.505" v="2834" actId="20577"/>
          <ac:spMkLst>
            <pc:docMk/>
            <pc:sldMk cId="3382704657" sldId="1586"/>
            <ac:spMk id="6" creationId="{74108595-0F24-3D6E-A9C2-9BBD02B4A90D}"/>
          </ac:spMkLst>
        </pc:spChg>
      </pc:sldChg>
      <pc:sldChg chg="modSp mod ord">
        <pc:chgData name="Kaniszewski Rafał" userId="3df8f18f-910a-42e4-873f-3a6daa067c8d" providerId="ADAL" clId="{B76F864B-7805-4B23-A657-555605318BD2}" dt="2026-06-19T12:52:16.650" v="949"/>
        <pc:sldMkLst>
          <pc:docMk/>
          <pc:sldMk cId="1113695475" sldId="1588"/>
        </pc:sldMkLst>
        <pc:spChg chg="mod">
          <ac:chgData name="Kaniszewski Rafał" userId="3df8f18f-910a-42e4-873f-3a6daa067c8d" providerId="ADAL" clId="{B76F864B-7805-4B23-A657-555605318BD2}" dt="2026-06-19T12:34:46.669" v="934" actId="113"/>
          <ac:spMkLst>
            <pc:docMk/>
            <pc:sldMk cId="1113695475" sldId="1588"/>
            <ac:spMk id="6" creationId="{8D2C9A78-F9D5-9A39-D95B-4A02C2120E61}"/>
          </ac:spMkLst>
        </pc:spChg>
      </pc:sldChg>
      <pc:sldChg chg="modSp mod ord">
        <pc:chgData name="Kaniszewski Rafał" userId="3df8f18f-910a-42e4-873f-3a6daa067c8d" providerId="ADAL" clId="{B76F864B-7805-4B23-A657-555605318BD2}" dt="2026-06-22T11:44:05.772" v="3201" actId="404"/>
        <pc:sldMkLst>
          <pc:docMk/>
          <pc:sldMk cId="3220445428" sldId="1590"/>
        </pc:sldMkLst>
        <pc:spChg chg="mod">
          <ac:chgData name="Kaniszewski Rafał" userId="3df8f18f-910a-42e4-873f-3a6daa067c8d" providerId="ADAL" clId="{B76F864B-7805-4B23-A657-555605318BD2}" dt="2026-06-18T14:46:43.093" v="96" actId="6549"/>
          <ac:spMkLst>
            <pc:docMk/>
            <pc:sldMk cId="3220445428" sldId="1590"/>
            <ac:spMk id="4" creationId="{07909410-6971-83D1-1078-4B3EAAF04DD3}"/>
          </ac:spMkLst>
        </pc:spChg>
        <pc:spChg chg="mod">
          <ac:chgData name="Kaniszewski Rafał" userId="3df8f18f-910a-42e4-873f-3a6daa067c8d" providerId="ADAL" clId="{B76F864B-7805-4B23-A657-555605318BD2}" dt="2026-06-22T11:44:05.772" v="3201" actId="404"/>
          <ac:spMkLst>
            <pc:docMk/>
            <pc:sldMk cId="3220445428" sldId="1590"/>
            <ac:spMk id="5" creationId="{8FDD0CA8-B205-C82F-5C9F-E3A68050A040}"/>
          </ac:spMkLst>
        </pc:spChg>
      </pc:sldChg>
      <pc:sldChg chg="modSp mod">
        <pc:chgData name="Kaniszewski Rafał" userId="3df8f18f-910a-42e4-873f-3a6daa067c8d" providerId="ADAL" clId="{B76F864B-7805-4B23-A657-555605318BD2}" dt="2026-06-22T12:45:34.941" v="3250" actId="20577"/>
        <pc:sldMkLst>
          <pc:docMk/>
          <pc:sldMk cId="1584693033" sldId="1591"/>
        </pc:sldMkLst>
        <pc:spChg chg="mod">
          <ac:chgData name="Kaniszewski Rafał" userId="3df8f18f-910a-42e4-873f-3a6daa067c8d" providerId="ADAL" clId="{B76F864B-7805-4B23-A657-555605318BD2}" dt="2026-06-18T15:03:19.285" v="97"/>
          <ac:spMkLst>
            <pc:docMk/>
            <pc:sldMk cId="1584693033" sldId="1591"/>
            <ac:spMk id="4" creationId="{4E564852-0D72-AA5B-AE87-FF446457E4C8}"/>
          </ac:spMkLst>
        </pc:spChg>
        <pc:spChg chg="mod">
          <ac:chgData name="Kaniszewski Rafał" userId="3df8f18f-910a-42e4-873f-3a6daa067c8d" providerId="ADAL" clId="{B76F864B-7805-4B23-A657-555605318BD2}" dt="2026-06-22T12:45:34.941" v="3250" actId="20577"/>
          <ac:spMkLst>
            <pc:docMk/>
            <pc:sldMk cId="1584693033" sldId="1591"/>
            <ac:spMk id="5" creationId="{AAA5CD21-5BA5-FA5C-7BE1-677C741392C7}"/>
          </ac:spMkLst>
        </pc:spChg>
      </pc:sldChg>
      <pc:sldChg chg="modSp mod">
        <pc:chgData name="Kaniszewski Rafał" userId="3df8f18f-910a-42e4-873f-3a6daa067c8d" providerId="ADAL" clId="{B76F864B-7805-4B23-A657-555605318BD2}" dt="2026-06-22T08:47:41.936" v="2816" actId="6549"/>
        <pc:sldMkLst>
          <pc:docMk/>
          <pc:sldMk cId="3496116031" sldId="1592"/>
        </pc:sldMkLst>
        <pc:spChg chg="mod">
          <ac:chgData name="Kaniszewski Rafał" userId="3df8f18f-910a-42e4-873f-3a6daa067c8d" providerId="ADAL" clId="{B76F864B-7805-4B23-A657-555605318BD2}" dt="2026-06-19T11:48:53.265" v="568"/>
          <ac:spMkLst>
            <pc:docMk/>
            <pc:sldMk cId="3496116031" sldId="1592"/>
            <ac:spMk id="4" creationId="{E5F64247-19A9-E1F7-223B-F866DBD394EA}"/>
          </ac:spMkLst>
        </pc:spChg>
        <pc:spChg chg="mod">
          <ac:chgData name="Kaniszewski Rafał" userId="3df8f18f-910a-42e4-873f-3a6daa067c8d" providerId="ADAL" clId="{B76F864B-7805-4B23-A657-555605318BD2}" dt="2026-06-22T08:47:41.936" v="2816" actId="6549"/>
          <ac:spMkLst>
            <pc:docMk/>
            <pc:sldMk cId="3496116031" sldId="1592"/>
            <ac:spMk id="5" creationId="{8B3BD03F-2C28-6183-D165-FCA763C00849}"/>
          </ac:spMkLst>
        </pc:spChg>
      </pc:sldChg>
      <pc:sldChg chg="modSp mod ord">
        <pc:chgData name="Kaniszewski Rafał" userId="3df8f18f-910a-42e4-873f-3a6daa067c8d" providerId="ADAL" clId="{B76F864B-7805-4B23-A657-555605318BD2}" dt="2026-06-22T10:32:51.576" v="3015" actId="1035"/>
        <pc:sldMkLst>
          <pc:docMk/>
          <pc:sldMk cId="3631211578" sldId="1593"/>
        </pc:sldMkLst>
        <pc:spChg chg="mod">
          <ac:chgData name="Kaniszewski Rafał" userId="3df8f18f-910a-42e4-873f-3a6daa067c8d" providerId="ADAL" clId="{B76F864B-7805-4B23-A657-555605318BD2}" dt="2026-06-22T10:32:51.576" v="3015" actId="1035"/>
          <ac:spMkLst>
            <pc:docMk/>
            <pc:sldMk cId="3631211578" sldId="1593"/>
            <ac:spMk id="4" creationId="{7C2468DF-9C7F-F326-26E8-4AC9CD6FE515}"/>
          </ac:spMkLst>
        </pc:spChg>
        <pc:spChg chg="mod">
          <ac:chgData name="Kaniszewski Rafał" userId="3df8f18f-910a-42e4-873f-3a6daa067c8d" providerId="ADAL" clId="{B76F864B-7805-4B23-A657-555605318BD2}" dt="2026-06-22T09:31:38.591" v="2825" actId="12"/>
          <ac:spMkLst>
            <pc:docMk/>
            <pc:sldMk cId="3631211578" sldId="1593"/>
            <ac:spMk id="5" creationId="{42EFCFF4-0DBF-DF7F-B62D-3AB7B30E7B51}"/>
          </ac:spMkLst>
        </pc:spChg>
      </pc:sldChg>
      <pc:sldChg chg="addSp delSp modSp mod">
        <pc:chgData name="Kaniszewski Rafał" userId="3df8f18f-910a-42e4-873f-3a6daa067c8d" providerId="ADAL" clId="{B76F864B-7805-4B23-A657-555605318BD2}" dt="2026-06-20T11:22:22.569" v="1525" actId="20577"/>
        <pc:sldMkLst>
          <pc:docMk/>
          <pc:sldMk cId="2883010343" sldId="1597"/>
        </pc:sldMkLst>
        <pc:spChg chg="add mod">
          <ac:chgData name="Kaniszewski Rafał" userId="3df8f18f-910a-42e4-873f-3a6daa067c8d" providerId="ADAL" clId="{B76F864B-7805-4B23-A657-555605318BD2}" dt="2026-06-20T11:22:22.569" v="1525" actId="20577"/>
          <ac:spMkLst>
            <pc:docMk/>
            <pc:sldMk cId="2883010343" sldId="1597"/>
            <ac:spMk id="2" creationId="{FAA9B07D-DA7E-665A-B310-C51790565682}"/>
          </ac:spMkLst>
        </pc:spChg>
        <pc:spChg chg="mod">
          <ac:chgData name="Kaniszewski Rafał" userId="3df8f18f-910a-42e4-873f-3a6daa067c8d" providerId="ADAL" clId="{B76F864B-7805-4B23-A657-555605318BD2}" dt="2026-06-20T11:18:18.332" v="1442" actId="20577"/>
          <ac:spMkLst>
            <pc:docMk/>
            <pc:sldMk cId="2883010343" sldId="1597"/>
            <ac:spMk id="8" creationId="{6E415D0B-5BA4-0784-5E44-AAD41B64A736}"/>
          </ac:spMkLst>
        </pc:spChg>
      </pc:sldChg>
      <pc:sldChg chg="add del">
        <pc:chgData name="Kaniszewski Rafał" userId="3df8f18f-910a-42e4-873f-3a6daa067c8d" providerId="ADAL" clId="{B76F864B-7805-4B23-A657-555605318BD2}" dt="2026-06-21T06:59:40.194" v="2355" actId="2696"/>
        <pc:sldMkLst>
          <pc:docMk/>
          <pc:sldMk cId="1943988163" sldId="1605"/>
        </pc:sldMkLst>
      </pc:sldChg>
      <pc:sldChg chg="del">
        <pc:chgData name="Kaniszewski Rafał" userId="3df8f18f-910a-42e4-873f-3a6daa067c8d" providerId="ADAL" clId="{B76F864B-7805-4B23-A657-555605318BD2}" dt="2026-06-21T06:24:36.313" v="2233" actId="2696"/>
        <pc:sldMkLst>
          <pc:docMk/>
          <pc:sldMk cId="375351496" sldId="1606"/>
        </pc:sldMkLst>
      </pc:sldChg>
      <pc:sldChg chg="modSp mod">
        <pc:chgData name="Kaniszewski Rafał" userId="3df8f18f-910a-42e4-873f-3a6daa067c8d" providerId="ADAL" clId="{B76F864B-7805-4B23-A657-555605318BD2}" dt="2026-06-22T10:21:55.706" v="2906" actId="2710"/>
        <pc:sldMkLst>
          <pc:docMk/>
          <pc:sldMk cId="1958550407" sldId="1613"/>
        </pc:sldMkLst>
        <pc:spChg chg="mod">
          <ac:chgData name="Kaniszewski Rafał" userId="3df8f18f-910a-42e4-873f-3a6daa067c8d" providerId="ADAL" clId="{B76F864B-7805-4B23-A657-555605318BD2}" dt="2026-06-22T10:21:55.706" v="2906" actId="2710"/>
          <ac:spMkLst>
            <pc:docMk/>
            <pc:sldMk cId="1958550407" sldId="1613"/>
            <ac:spMk id="3" creationId="{ADED6589-6D5A-8A71-48CF-177B15E5374D}"/>
          </ac:spMkLst>
        </pc:spChg>
        <pc:spChg chg="mod">
          <ac:chgData name="Kaniszewski Rafał" userId="3df8f18f-910a-42e4-873f-3a6daa067c8d" providerId="ADAL" clId="{B76F864B-7805-4B23-A657-555605318BD2}" dt="2026-06-21T07:44:34.784" v="2533" actId="14100"/>
          <ac:spMkLst>
            <pc:docMk/>
            <pc:sldMk cId="1958550407" sldId="1613"/>
            <ac:spMk id="6" creationId="{56D759B2-AC30-954C-77DC-ED5DF74717DD}"/>
          </ac:spMkLst>
        </pc:spChg>
      </pc:sldChg>
      <pc:sldChg chg="addSp delSp modSp mod modNotesTx">
        <pc:chgData name="Kaniszewski Rafał" userId="3df8f18f-910a-42e4-873f-3a6daa067c8d" providerId="ADAL" clId="{B76F864B-7805-4B23-A657-555605318BD2}" dt="2026-06-22T10:30:25.923" v="3007"/>
        <pc:sldMkLst>
          <pc:docMk/>
          <pc:sldMk cId="1092819690" sldId="1614"/>
        </pc:sldMkLst>
        <pc:spChg chg="mod">
          <ac:chgData name="Kaniszewski Rafał" userId="3df8f18f-910a-42e4-873f-3a6daa067c8d" providerId="ADAL" clId="{B76F864B-7805-4B23-A657-555605318BD2}" dt="2026-06-22T10:30:25.923" v="3007"/>
          <ac:spMkLst>
            <pc:docMk/>
            <pc:sldMk cId="1092819690" sldId="1614"/>
            <ac:spMk id="3" creationId="{1B8B1291-BA80-0375-41FD-DE77A484760C}"/>
          </ac:spMkLst>
        </pc:spChg>
        <pc:spChg chg="add mod">
          <ac:chgData name="Kaniszewski Rafał" userId="3df8f18f-910a-42e4-873f-3a6daa067c8d" providerId="ADAL" clId="{B76F864B-7805-4B23-A657-555605318BD2}" dt="2026-06-21T09:57:53.742" v="2608" actId="1076"/>
          <ac:spMkLst>
            <pc:docMk/>
            <pc:sldMk cId="1092819690" sldId="1614"/>
            <ac:spMk id="4" creationId="{0D79B123-2C2D-277F-9667-D4870EF05D6D}"/>
          </ac:spMkLst>
        </pc:spChg>
        <pc:spChg chg="del">
          <ac:chgData name="Kaniszewski Rafał" userId="3df8f18f-910a-42e4-873f-3a6daa067c8d" providerId="ADAL" clId="{B76F864B-7805-4B23-A657-555605318BD2}" dt="2026-06-21T09:57:50.811" v="2607" actId="478"/>
          <ac:spMkLst>
            <pc:docMk/>
            <pc:sldMk cId="1092819690" sldId="1614"/>
            <ac:spMk id="6" creationId="{7592B25B-C25B-AD9E-C69E-843CE6E929CA}"/>
          </ac:spMkLst>
        </pc:spChg>
      </pc:sldChg>
      <pc:sldChg chg="addSp delSp modSp mod">
        <pc:chgData name="Kaniszewski Rafał" userId="3df8f18f-910a-42e4-873f-3a6daa067c8d" providerId="ADAL" clId="{B76F864B-7805-4B23-A657-555605318BD2}" dt="2026-06-22T10:30:35.843" v="3008" actId="6549"/>
        <pc:sldMkLst>
          <pc:docMk/>
          <pc:sldMk cId="1931149334" sldId="1615"/>
        </pc:sldMkLst>
        <pc:spChg chg="mod">
          <ac:chgData name="Kaniszewski Rafał" userId="3df8f18f-910a-42e4-873f-3a6daa067c8d" providerId="ADAL" clId="{B76F864B-7805-4B23-A657-555605318BD2}" dt="2026-06-22T10:30:35.843" v="3008" actId="6549"/>
          <ac:spMkLst>
            <pc:docMk/>
            <pc:sldMk cId="1931149334" sldId="1615"/>
            <ac:spMk id="3" creationId="{19010CC7-C3DE-9DBB-58C8-8AF1DEB6AC08}"/>
          </ac:spMkLst>
        </pc:spChg>
        <pc:spChg chg="add">
          <ac:chgData name="Kaniszewski Rafał" userId="3df8f18f-910a-42e4-873f-3a6daa067c8d" providerId="ADAL" clId="{B76F864B-7805-4B23-A657-555605318BD2}" dt="2026-06-21T09:58:06.738" v="2610" actId="22"/>
          <ac:spMkLst>
            <pc:docMk/>
            <pc:sldMk cId="1931149334" sldId="1615"/>
            <ac:spMk id="4" creationId="{23B96B9D-DA25-E055-369A-3C1C3561387B}"/>
          </ac:spMkLst>
        </pc:spChg>
        <pc:spChg chg="del">
          <ac:chgData name="Kaniszewski Rafał" userId="3df8f18f-910a-42e4-873f-3a6daa067c8d" providerId="ADAL" clId="{B76F864B-7805-4B23-A657-555605318BD2}" dt="2026-06-21T09:58:05.805" v="2609" actId="478"/>
          <ac:spMkLst>
            <pc:docMk/>
            <pc:sldMk cId="1931149334" sldId="1615"/>
            <ac:spMk id="6" creationId="{6EBB1439-69E6-3183-DE64-45582D847A31}"/>
          </ac:spMkLst>
        </pc:spChg>
      </pc:sldChg>
      <pc:sldChg chg="modSp mod">
        <pc:chgData name="Kaniszewski Rafał" userId="3df8f18f-910a-42e4-873f-3a6daa067c8d" providerId="ADAL" clId="{B76F864B-7805-4B23-A657-555605318BD2}" dt="2026-06-22T11:43:01.252" v="3199" actId="20577"/>
        <pc:sldMkLst>
          <pc:docMk/>
          <pc:sldMk cId="198270653" sldId="1617"/>
        </pc:sldMkLst>
        <pc:spChg chg="mod">
          <ac:chgData name="Kaniszewski Rafał" userId="3df8f18f-910a-42e4-873f-3a6daa067c8d" providerId="ADAL" clId="{B76F864B-7805-4B23-A657-555605318BD2}" dt="2026-06-22T07:30:41.959" v="2666" actId="20577"/>
          <ac:spMkLst>
            <pc:docMk/>
            <pc:sldMk cId="198270653" sldId="1617"/>
            <ac:spMk id="2" creationId="{FF7A7453-8D86-6DD0-42E2-77CF8AECF3E1}"/>
          </ac:spMkLst>
        </pc:spChg>
        <pc:spChg chg="mod">
          <ac:chgData name="Kaniszewski Rafał" userId="3df8f18f-910a-42e4-873f-3a6daa067c8d" providerId="ADAL" clId="{B76F864B-7805-4B23-A657-555605318BD2}" dt="2026-06-22T11:43:01.252" v="3199" actId="20577"/>
          <ac:spMkLst>
            <pc:docMk/>
            <pc:sldMk cId="198270653" sldId="1617"/>
            <ac:spMk id="6" creationId="{098AC33A-B545-D59D-767A-B967E04A98D4}"/>
          </ac:spMkLst>
        </pc:spChg>
      </pc:sldChg>
      <pc:sldChg chg="addSp delSp modSp mod ord">
        <pc:chgData name="Kaniszewski Rafał" userId="3df8f18f-910a-42e4-873f-3a6daa067c8d" providerId="ADAL" clId="{B76F864B-7805-4B23-A657-555605318BD2}" dt="2026-06-22T10:33:15.961" v="3021"/>
        <pc:sldMkLst>
          <pc:docMk/>
          <pc:sldMk cId="2082075106" sldId="1618"/>
        </pc:sldMkLst>
        <pc:spChg chg="add del mod">
          <ac:chgData name="Kaniszewski Rafał" userId="3df8f18f-910a-42e4-873f-3a6daa067c8d" providerId="ADAL" clId="{B76F864B-7805-4B23-A657-555605318BD2}" dt="2026-06-22T10:33:14.616" v="3020" actId="478"/>
          <ac:spMkLst>
            <pc:docMk/>
            <pc:sldMk cId="2082075106" sldId="1618"/>
            <ac:spMk id="3" creationId="{E859E7DB-EE8A-6516-CFB1-094029A230D1}"/>
          </ac:spMkLst>
        </pc:spChg>
        <pc:spChg chg="del mod">
          <ac:chgData name="Kaniszewski Rafał" userId="3df8f18f-910a-42e4-873f-3a6daa067c8d" providerId="ADAL" clId="{B76F864B-7805-4B23-A657-555605318BD2}" dt="2026-06-22T10:33:11.981" v="3019" actId="478"/>
          <ac:spMkLst>
            <pc:docMk/>
            <pc:sldMk cId="2082075106" sldId="1618"/>
            <ac:spMk id="4" creationId="{42D95639-C261-1600-F4D9-958EF8ACBD5F}"/>
          </ac:spMkLst>
        </pc:spChg>
        <pc:spChg chg="add mod">
          <ac:chgData name="Kaniszewski Rafał" userId="3df8f18f-910a-42e4-873f-3a6daa067c8d" providerId="ADAL" clId="{B76F864B-7805-4B23-A657-555605318BD2}" dt="2026-06-22T10:33:15.961" v="3021"/>
          <ac:spMkLst>
            <pc:docMk/>
            <pc:sldMk cId="2082075106" sldId="1618"/>
            <ac:spMk id="5" creationId="{977DA4B3-E198-E272-1475-544F3737781D}"/>
          </ac:spMkLst>
        </pc:spChg>
        <pc:spChg chg="mod">
          <ac:chgData name="Kaniszewski Rafał" userId="3df8f18f-910a-42e4-873f-3a6daa067c8d" providerId="ADAL" clId="{B76F864B-7805-4B23-A657-555605318BD2}" dt="2026-06-22T09:39:45.785" v="2836" actId="122"/>
          <ac:spMkLst>
            <pc:docMk/>
            <pc:sldMk cId="2082075106" sldId="1618"/>
            <ac:spMk id="6" creationId="{E8A53876-A14A-0A70-3598-5AE749ED6603}"/>
          </ac:spMkLst>
        </pc:spChg>
      </pc:sldChg>
      <pc:sldChg chg="delSp modSp mod">
        <pc:chgData name="Kaniszewski Rafał" userId="3df8f18f-910a-42e4-873f-3a6daa067c8d" providerId="ADAL" clId="{B76F864B-7805-4B23-A657-555605318BD2}" dt="2026-06-22T12:43:17.760" v="3248" actId="5793"/>
        <pc:sldMkLst>
          <pc:docMk/>
          <pc:sldMk cId="630732994" sldId="1622"/>
        </pc:sldMkLst>
        <pc:spChg chg="mod">
          <ac:chgData name="Kaniszewski Rafał" userId="3df8f18f-910a-42e4-873f-3a6daa067c8d" providerId="ADAL" clId="{B76F864B-7805-4B23-A657-555605318BD2}" dt="2026-06-22T11:39:25.441" v="3078" actId="6549"/>
          <ac:spMkLst>
            <pc:docMk/>
            <pc:sldMk cId="630732994" sldId="1622"/>
            <ac:spMk id="2" creationId="{04F62F47-2822-A61C-82CB-78A2202A5740}"/>
          </ac:spMkLst>
        </pc:spChg>
        <pc:spChg chg="mod">
          <ac:chgData name="Kaniszewski Rafał" userId="3df8f18f-910a-42e4-873f-3a6daa067c8d" providerId="ADAL" clId="{B76F864B-7805-4B23-A657-555605318BD2}" dt="2026-06-22T11:38:38.631" v="3047" actId="1076"/>
          <ac:spMkLst>
            <pc:docMk/>
            <pc:sldMk cId="630732994" sldId="1622"/>
            <ac:spMk id="4" creationId="{568A17C9-45C2-BE8C-A144-1F8F3E2F4CD0}"/>
          </ac:spMkLst>
        </pc:spChg>
        <pc:spChg chg="mod">
          <ac:chgData name="Kaniszewski Rafał" userId="3df8f18f-910a-42e4-873f-3a6daa067c8d" providerId="ADAL" clId="{B76F864B-7805-4B23-A657-555605318BD2}" dt="2026-06-20T06:16:00.871" v="1180" actId="123"/>
          <ac:spMkLst>
            <pc:docMk/>
            <pc:sldMk cId="630732994" sldId="1622"/>
            <ac:spMk id="8" creationId="{589B7D70-956C-2FFA-300C-89EA95EC5179}"/>
          </ac:spMkLst>
        </pc:spChg>
        <pc:spChg chg="del mod">
          <ac:chgData name="Kaniszewski Rafał" userId="3df8f18f-910a-42e4-873f-3a6daa067c8d" providerId="ADAL" clId="{B76F864B-7805-4B23-A657-555605318BD2}" dt="2026-06-22T11:38:05.841" v="3028" actId="478"/>
          <ac:spMkLst>
            <pc:docMk/>
            <pc:sldMk cId="630732994" sldId="1622"/>
            <ac:spMk id="10" creationId="{268DEC87-4382-52D1-C674-A125434907E6}"/>
          </ac:spMkLst>
        </pc:spChg>
        <pc:spChg chg="mod">
          <ac:chgData name="Kaniszewski Rafał" userId="3df8f18f-910a-42e4-873f-3a6daa067c8d" providerId="ADAL" clId="{B76F864B-7805-4B23-A657-555605318BD2}" dt="2026-06-22T12:42:42.160" v="3246" actId="1076"/>
          <ac:spMkLst>
            <pc:docMk/>
            <pc:sldMk cId="630732994" sldId="1622"/>
            <ac:spMk id="14" creationId="{3804D0B3-ED30-8969-55F3-E810D77E66AD}"/>
          </ac:spMkLst>
        </pc:spChg>
        <pc:spChg chg="mod">
          <ac:chgData name="Kaniszewski Rafał" userId="3df8f18f-910a-42e4-873f-3a6daa067c8d" providerId="ADAL" clId="{B76F864B-7805-4B23-A657-555605318BD2}" dt="2026-06-22T11:39:08.171" v="3060" actId="1036"/>
          <ac:spMkLst>
            <pc:docMk/>
            <pc:sldMk cId="630732994" sldId="1622"/>
            <ac:spMk id="16" creationId="{D530E3E5-A16C-8910-21CE-5D90164CC5CE}"/>
          </ac:spMkLst>
        </pc:spChg>
        <pc:spChg chg="mod">
          <ac:chgData name="Kaniszewski Rafał" userId="3df8f18f-910a-42e4-873f-3a6daa067c8d" providerId="ADAL" clId="{B76F864B-7805-4B23-A657-555605318BD2}" dt="2026-06-22T12:43:17.760" v="3248" actId="5793"/>
          <ac:spMkLst>
            <pc:docMk/>
            <pc:sldMk cId="630732994" sldId="1622"/>
            <ac:spMk id="18" creationId="{64E52FD4-31DF-A505-F077-5460E6E7310E}"/>
          </ac:spMkLst>
        </pc:spChg>
      </pc:sldChg>
      <pc:sldChg chg="modSp mod">
        <pc:chgData name="Kaniszewski Rafał" userId="3df8f18f-910a-42e4-873f-3a6daa067c8d" providerId="ADAL" clId="{B76F864B-7805-4B23-A657-555605318BD2}" dt="2026-06-22T08:02:38.686" v="2737" actId="20577"/>
        <pc:sldMkLst>
          <pc:docMk/>
          <pc:sldMk cId="4004960294" sldId="1623"/>
        </pc:sldMkLst>
        <pc:spChg chg="mod">
          <ac:chgData name="Kaniszewski Rafał" userId="3df8f18f-910a-42e4-873f-3a6daa067c8d" providerId="ADAL" clId="{B76F864B-7805-4B23-A657-555605318BD2}" dt="2026-06-22T08:02:38.686" v="2737" actId="20577"/>
          <ac:spMkLst>
            <pc:docMk/>
            <pc:sldMk cId="4004960294" sldId="1623"/>
            <ac:spMk id="4" creationId="{A8CB4140-C4FB-3D23-2B48-B569B2E27AF0}"/>
          </ac:spMkLst>
        </pc:spChg>
      </pc:sldChg>
      <pc:sldChg chg="modSp mod ord">
        <pc:chgData name="Kaniszewski Rafał" userId="3df8f18f-910a-42e4-873f-3a6daa067c8d" providerId="ADAL" clId="{B76F864B-7805-4B23-A657-555605318BD2}" dt="2026-06-22T07:32:21.084" v="2684" actId="14100"/>
        <pc:sldMkLst>
          <pc:docMk/>
          <pc:sldMk cId="3569004039" sldId="1625"/>
        </pc:sldMkLst>
        <pc:spChg chg="mod">
          <ac:chgData name="Kaniszewski Rafał" userId="3df8f18f-910a-42e4-873f-3a6daa067c8d" providerId="ADAL" clId="{B76F864B-7805-4B23-A657-555605318BD2}" dt="2026-06-22T07:32:21.084" v="2684" actId="14100"/>
          <ac:spMkLst>
            <pc:docMk/>
            <pc:sldMk cId="3569004039" sldId="1625"/>
            <ac:spMk id="3" creationId="{D87E3CEB-C2A6-6CDE-F3C9-889C33326271}"/>
          </ac:spMkLst>
        </pc:spChg>
        <pc:spChg chg="mod">
          <ac:chgData name="Kaniszewski Rafał" userId="3df8f18f-910a-42e4-873f-3a6daa067c8d" providerId="ADAL" clId="{B76F864B-7805-4B23-A657-555605318BD2}" dt="2026-06-22T07:30:57.410" v="2668" actId="20577"/>
          <ac:spMkLst>
            <pc:docMk/>
            <pc:sldMk cId="3569004039" sldId="1625"/>
            <ac:spMk id="4" creationId="{24A285B8-34E5-2E6E-AF32-0862CED462EF}"/>
          </ac:spMkLst>
        </pc:spChg>
      </pc:sldChg>
      <pc:sldChg chg="addSp delSp modSp add mod">
        <pc:chgData name="Kaniszewski Rafał" userId="3df8f18f-910a-42e4-873f-3a6daa067c8d" providerId="ADAL" clId="{B76F864B-7805-4B23-A657-555605318BD2}" dt="2026-06-22T11:49:26.873" v="3203" actId="20577"/>
        <pc:sldMkLst>
          <pc:docMk/>
          <pc:sldMk cId="1387581345" sldId="1627"/>
        </pc:sldMkLst>
        <pc:spChg chg="mod">
          <ac:chgData name="Kaniszewski Rafał" userId="3df8f18f-910a-42e4-873f-3a6daa067c8d" providerId="ADAL" clId="{B76F864B-7805-4B23-A657-555605318BD2}" dt="2026-06-20T11:21:56.506" v="1492" actId="20577"/>
          <ac:spMkLst>
            <pc:docMk/>
            <pc:sldMk cId="1387581345" sldId="1627"/>
            <ac:spMk id="2" creationId="{CC938D30-AF45-74C0-CB6A-F44510A8A029}"/>
          </ac:spMkLst>
        </pc:spChg>
        <pc:spChg chg="add mod">
          <ac:chgData name="Kaniszewski Rafał" userId="3df8f18f-910a-42e4-873f-3a6daa067c8d" providerId="ADAL" clId="{B76F864B-7805-4B23-A657-555605318BD2}" dt="2026-06-22T11:49:26.873" v="3203" actId="20577"/>
          <ac:spMkLst>
            <pc:docMk/>
            <pc:sldMk cId="1387581345" sldId="1627"/>
            <ac:spMk id="3" creationId="{F5AD478C-CC5F-5B5B-1D6A-EED4E62852A9}"/>
          </ac:spMkLst>
        </pc:spChg>
      </pc:sldChg>
      <pc:sldChg chg="addSp delSp modSp add mod">
        <pc:chgData name="Kaniszewski Rafał" userId="3df8f18f-910a-42e4-873f-3a6daa067c8d" providerId="ADAL" clId="{B76F864B-7805-4B23-A657-555605318BD2}" dt="2026-06-22T10:34:28.917" v="3027" actId="27636"/>
        <pc:sldMkLst>
          <pc:docMk/>
          <pc:sldMk cId="280909453" sldId="1628"/>
        </pc:sldMkLst>
        <pc:spChg chg="mod">
          <ac:chgData name="Kaniszewski Rafał" userId="3df8f18f-910a-42e4-873f-3a6daa067c8d" providerId="ADAL" clId="{B76F864B-7805-4B23-A657-555605318BD2}" dt="2026-06-20T11:34:15.700" v="1546" actId="27636"/>
          <ac:spMkLst>
            <pc:docMk/>
            <pc:sldMk cId="280909453" sldId="1628"/>
            <ac:spMk id="3" creationId="{85941672-E132-697E-562D-ED641D7EAAF3}"/>
          </ac:spMkLst>
        </pc:spChg>
        <pc:spChg chg="add mod">
          <ac:chgData name="Kaniszewski Rafał" userId="3df8f18f-910a-42e4-873f-3a6daa067c8d" providerId="ADAL" clId="{B76F864B-7805-4B23-A657-555605318BD2}" dt="2026-06-22T10:34:28.917" v="3027" actId="27636"/>
          <ac:spMkLst>
            <pc:docMk/>
            <pc:sldMk cId="280909453" sldId="1628"/>
            <ac:spMk id="6" creationId="{999E7F4C-EBC5-DFB1-0929-1164D5D24EFE}"/>
          </ac:spMkLst>
        </pc:spChg>
      </pc:sldChg>
      <pc:sldChg chg="modSp add mod">
        <pc:chgData name="Kaniszewski Rafał" userId="3df8f18f-910a-42e4-873f-3a6daa067c8d" providerId="ADAL" clId="{B76F864B-7805-4B23-A657-555605318BD2}" dt="2026-06-22T07:43:44.435" v="2704" actId="20577"/>
        <pc:sldMkLst>
          <pc:docMk/>
          <pc:sldMk cId="451403656" sldId="1629"/>
        </pc:sldMkLst>
        <pc:spChg chg="mod">
          <ac:chgData name="Kaniszewski Rafał" userId="3df8f18f-910a-42e4-873f-3a6daa067c8d" providerId="ADAL" clId="{B76F864B-7805-4B23-A657-555605318BD2}" dt="2026-06-22T07:43:44.435" v="2704" actId="20577"/>
          <ac:spMkLst>
            <pc:docMk/>
            <pc:sldMk cId="451403656" sldId="1629"/>
            <ac:spMk id="6" creationId="{71B81A1B-5E56-9FDA-D44C-AE68413F68A5}"/>
          </ac:spMkLst>
        </pc:spChg>
      </pc:sldChg>
      <pc:sldChg chg="modSp add mod">
        <pc:chgData name="Kaniszewski Rafał" userId="3df8f18f-910a-42e4-873f-3a6daa067c8d" providerId="ADAL" clId="{B76F864B-7805-4B23-A657-555605318BD2}" dt="2026-06-22T07:43:41.088" v="2703" actId="20577"/>
        <pc:sldMkLst>
          <pc:docMk/>
          <pc:sldMk cId="3719320993" sldId="1630"/>
        </pc:sldMkLst>
        <pc:spChg chg="mod">
          <ac:chgData name="Kaniszewski Rafał" userId="3df8f18f-910a-42e4-873f-3a6daa067c8d" providerId="ADAL" clId="{B76F864B-7805-4B23-A657-555605318BD2}" dt="2026-06-22T07:43:41.088" v="2703" actId="20577"/>
          <ac:spMkLst>
            <pc:docMk/>
            <pc:sldMk cId="3719320993" sldId="1630"/>
            <ac:spMk id="6" creationId="{89D92677-F709-71E2-0F31-C3D36FBE8B73}"/>
          </ac:spMkLst>
        </pc:spChg>
      </pc:sldChg>
      <pc:sldChg chg="modSp add mod">
        <pc:chgData name="Kaniszewski Rafał" userId="3df8f18f-910a-42e4-873f-3a6daa067c8d" providerId="ADAL" clId="{B76F864B-7805-4B23-A657-555605318BD2}" dt="2026-06-22T10:18:22.140" v="2903" actId="20577"/>
        <pc:sldMkLst>
          <pc:docMk/>
          <pc:sldMk cId="1641443609" sldId="1631"/>
        </pc:sldMkLst>
        <pc:spChg chg="mod">
          <ac:chgData name="Kaniszewski Rafał" userId="3df8f18f-910a-42e4-873f-3a6daa067c8d" providerId="ADAL" clId="{B76F864B-7805-4B23-A657-555605318BD2}" dt="2026-06-22T10:18:22.140" v="2903" actId="20577"/>
          <ac:spMkLst>
            <pc:docMk/>
            <pc:sldMk cId="1641443609" sldId="1631"/>
            <ac:spMk id="6" creationId="{0A16F137-8DAD-D7BE-864B-864065A5138C}"/>
          </ac:spMkLst>
        </pc:spChg>
      </pc:sldChg>
      <pc:sldMasterChg chg="delSldLayout">
        <pc:chgData name="Kaniszewski Rafał" userId="3df8f18f-910a-42e4-873f-3a6daa067c8d" providerId="ADAL" clId="{B76F864B-7805-4B23-A657-555605318BD2}" dt="2026-06-21T07:33:27.262" v="2512" actId="2696"/>
        <pc:sldMasterMkLst>
          <pc:docMk/>
          <pc:sldMasterMk cId="3754265272" sldId="2147483770"/>
        </pc:sldMasterMkLst>
        <pc:sldLayoutChg chg="del">
          <pc:chgData name="Kaniszewski Rafał" userId="3df8f18f-910a-42e4-873f-3a6daa067c8d" providerId="ADAL" clId="{B76F864B-7805-4B23-A657-555605318BD2}" dt="2026-06-21T07:33:27.262" v="2512" actId="2696"/>
          <pc:sldLayoutMkLst>
            <pc:docMk/>
            <pc:sldMasterMk cId="3754265272" sldId="2147483770"/>
            <pc:sldLayoutMk cId="3438778285" sldId="2147483917"/>
          </pc:sldLayoutMkLst>
        </pc:sldLayoutChg>
      </pc:sldMasterChg>
    </pc:docChg>
  </pc:docChgLst>
  <pc:docChgLst>
    <pc:chgData name="Podwysocka Monika" userId="d51ff4e8-f10f-4d22-8461-3d22d9a7c4b8" providerId="ADAL" clId="{63872B7F-5F21-4665-B359-5FAF181596A0}"/>
    <pc:docChg chg="undo custSel addSld delSld modSld sldOrd">
      <pc:chgData name="Podwysocka Monika" userId="d51ff4e8-f10f-4d22-8461-3d22d9a7c4b8" providerId="ADAL" clId="{63872B7F-5F21-4665-B359-5FAF181596A0}" dt="2026-05-27T10:15:56.229" v="10130" actId="47"/>
      <pc:docMkLst>
        <pc:docMk/>
      </pc:docMkLst>
      <pc:sldChg chg="addSp modSp mod modNotesTx">
        <pc:chgData name="Podwysocka Monika" userId="d51ff4e8-f10f-4d22-8461-3d22d9a7c4b8" providerId="ADAL" clId="{63872B7F-5F21-4665-B359-5FAF181596A0}" dt="2026-05-27T10:13:30.214" v="10126" actId="6549"/>
        <pc:sldMkLst>
          <pc:docMk/>
          <pc:sldMk cId="3342914869" sldId="1520"/>
        </pc:sldMkLst>
        <pc:spChg chg="mod">
          <ac:chgData name="Podwysocka Monika" userId="d51ff4e8-f10f-4d22-8461-3d22d9a7c4b8" providerId="ADAL" clId="{63872B7F-5F21-4665-B359-5FAF181596A0}" dt="2026-05-27T10:13:30.214" v="10126" actId="6549"/>
          <ac:spMkLst>
            <pc:docMk/>
            <pc:sldMk cId="3342914869" sldId="1520"/>
            <ac:spMk id="10" creationId="{EFBEB139-49D2-8D04-86D2-09C06D00D17B}"/>
          </ac:spMkLst>
        </pc:spChg>
      </pc:sldChg>
      <pc:sldChg chg="modSp mod modNotesTx">
        <pc:chgData name="Podwysocka Monika" userId="d51ff4e8-f10f-4d22-8461-3d22d9a7c4b8" providerId="ADAL" clId="{63872B7F-5F21-4665-B359-5FAF181596A0}" dt="2026-05-27T09:45:58.861" v="9408" actId="207"/>
        <pc:sldMkLst>
          <pc:docMk/>
          <pc:sldMk cId="1699729732" sldId="1582"/>
        </pc:sldMkLst>
        <pc:spChg chg="mod">
          <ac:chgData name="Podwysocka Monika" userId="d51ff4e8-f10f-4d22-8461-3d22d9a7c4b8" providerId="ADAL" clId="{63872B7F-5F21-4665-B359-5FAF181596A0}" dt="2026-05-27T09:28:14.093" v="8346" actId="6549"/>
          <ac:spMkLst>
            <pc:docMk/>
            <pc:sldMk cId="1699729732" sldId="1582"/>
            <ac:spMk id="2" creationId="{7727E122-FF77-4187-AC95-FF92358E7E75}"/>
          </ac:spMkLst>
        </pc:spChg>
        <pc:spChg chg="mod">
          <ac:chgData name="Podwysocka Monika" userId="d51ff4e8-f10f-4d22-8461-3d22d9a7c4b8" providerId="ADAL" clId="{63872B7F-5F21-4665-B359-5FAF181596A0}" dt="2026-05-27T09:45:58.861" v="9408" actId="207"/>
          <ac:spMkLst>
            <pc:docMk/>
            <pc:sldMk cId="1699729732" sldId="1582"/>
            <ac:spMk id="6" creationId="{DE60158C-6F8A-0516-33E9-01DA525E2191}"/>
          </ac:spMkLst>
        </pc:spChg>
      </pc:sldChg>
      <pc:sldChg chg="modSp mod modNotesTx">
        <pc:chgData name="Podwysocka Monika" userId="d51ff4e8-f10f-4d22-8461-3d22d9a7c4b8" providerId="ADAL" clId="{63872B7F-5F21-4665-B359-5FAF181596A0}" dt="2026-05-27T09:46:16.702" v="9412" actId="113"/>
        <pc:sldMkLst>
          <pc:docMk/>
          <pc:sldMk cId="3382704657" sldId="1586"/>
        </pc:sldMkLst>
        <pc:spChg chg="mod">
          <ac:chgData name="Podwysocka Monika" userId="d51ff4e8-f10f-4d22-8461-3d22d9a7c4b8" providerId="ADAL" clId="{63872B7F-5F21-4665-B359-5FAF181596A0}" dt="2026-05-27T09:46:16.702" v="9412" actId="113"/>
          <ac:spMkLst>
            <pc:docMk/>
            <pc:sldMk cId="3382704657" sldId="1586"/>
            <ac:spMk id="6" creationId="{74108595-0F24-3D6E-A9C2-9BBD02B4A90D}"/>
          </ac:spMkLst>
        </pc:spChg>
      </pc:sldChg>
      <pc:sldChg chg="delSp modSp mod modNotesTx">
        <pc:chgData name="Podwysocka Monika" userId="d51ff4e8-f10f-4d22-8461-3d22d9a7c4b8" providerId="ADAL" clId="{63872B7F-5F21-4665-B359-5FAF181596A0}" dt="2026-05-27T09:31:54.573" v="8606" actId="6549"/>
        <pc:sldMkLst>
          <pc:docMk/>
          <pc:sldMk cId="1113695475" sldId="1588"/>
        </pc:sldMkLst>
        <pc:spChg chg="mod">
          <ac:chgData name="Podwysocka Monika" userId="d51ff4e8-f10f-4d22-8461-3d22d9a7c4b8" providerId="ADAL" clId="{63872B7F-5F21-4665-B359-5FAF181596A0}" dt="2026-05-27T09:31:39.577" v="8604" actId="14100"/>
          <ac:spMkLst>
            <pc:docMk/>
            <pc:sldMk cId="1113695475" sldId="1588"/>
            <ac:spMk id="4" creationId="{C473FB6A-4212-A57F-4AE2-9DC217C05B65}"/>
          </ac:spMkLst>
        </pc:spChg>
        <pc:spChg chg="mod">
          <ac:chgData name="Podwysocka Monika" userId="d51ff4e8-f10f-4d22-8461-3d22d9a7c4b8" providerId="ADAL" clId="{63872B7F-5F21-4665-B359-5FAF181596A0}" dt="2026-05-27T09:31:50.436" v="8605" actId="207"/>
          <ac:spMkLst>
            <pc:docMk/>
            <pc:sldMk cId="1113695475" sldId="1588"/>
            <ac:spMk id="6" creationId="{8D2C9A78-F9D5-9A39-D95B-4A02C2120E61}"/>
          </ac:spMkLst>
        </pc:spChg>
      </pc:sldChg>
      <pc:sldChg chg="modSp mod modNotesTx">
        <pc:chgData name="Podwysocka Monika" userId="d51ff4e8-f10f-4d22-8461-3d22d9a7c4b8" providerId="ADAL" clId="{63872B7F-5F21-4665-B359-5FAF181596A0}" dt="2026-05-27T09:45:29.421" v="9406" actId="207"/>
        <pc:sldMkLst>
          <pc:docMk/>
          <pc:sldMk cId="3220445428" sldId="1590"/>
        </pc:sldMkLst>
        <pc:spChg chg="mod">
          <ac:chgData name="Podwysocka Monika" userId="d51ff4e8-f10f-4d22-8461-3d22d9a7c4b8" providerId="ADAL" clId="{63872B7F-5F21-4665-B359-5FAF181596A0}" dt="2026-05-27T09:33:02.069" v="8679" actId="6549"/>
          <ac:spMkLst>
            <pc:docMk/>
            <pc:sldMk cId="3220445428" sldId="1590"/>
            <ac:spMk id="4" creationId="{07909410-6971-83D1-1078-4B3EAAF04DD3}"/>
          </ac:spMkLst>
        </pc:spChg>
        <pc:spChg chg="mod">
          <ac:chgData name="Podwysocka Monika" userId="d51ff4e8-f10f-4d22-8461-3d22d9a7c4b8" providerId="ADAL" clId="{63872B7F-5F21-4665-B359-5FAF181596A0}" dt="2026-05-27T09:45:29.421" v="9406" actId="207"/>
          <ac:spMkLst>
            <pc:docMk/>
            <pc:sldMk cId="3220445428" sldId="1590"/>
            <ac:spMk id="5" creationId="{8FDD0CA8-B205-C82F-5C9F-E3A68050A040}"/>
          </ac:spMkLst>
        </pc:spChg>
      </pc:sldChg>
      <pc:sldChg chg="modSp mod modNotesTx">
        <pc:chgData name="Podwysocka Monika" userId="d51ff4e8-f10f-4d22-8461-3d22d9a7c4b8" providerId="ADAL" clId="{63872B7F-5F21-4665-B359-5FAF181596A0}" dt="2026-05-27T09:46:39.611" v="9413" actId="207"/>
        <pc:sldMkLst>
          <pc:docMk/>
          <pc:sldMk cId="1584693033" sldId="1591"/>
        </pc:sldMkLst>
        <pc:spChg chg="mod">
          <ac:chgData name="Podwysocka Monika" userId="d51ff4e8-f10f-4d22-8461-3d22d9a7c4b8" providerId="ADAL" clId="{63872B7F-5F21-4665-B359-5FAF181596A0}" dt="2026-05-27T09:34:08.568" v="8880" actId="6549"/>
          <ac:spMkLst>
            <pc:docMk/>
            <pc:sldMk cId="1584693033" sldId="1591"/>
            <ac:spMk id="4" creationId="{4E564852-0D72-AA5B-AE87-FF446457E4C8}"/>
          </ac:spMkLst>
        </pc:spChg>
        <pc:spChg chg="mod">
          <ac:chgData name="Podwysocka Monika" userId="d51ff4e8-f10f-4d22-8461-3d22d9a7c4b8" providerId="ADAL" clId="{63872B7F-5F21-4665-B359-5FAF181596A0}" dt="2026-05-27T09:46:39.611" v="9413" actId="207"/>
          <ac:spMkLst>
            <pc:docMk/>
            <pc:sldMk cId="1584693033" sldId="1591"/>
            <ac:spMk id="5" creationId="{AAA5CD21-5BA5-FA5C-7BE1-677C741392C7}"/>
          </ac:spMkLst>
        </pc:spChg>
      </pc:sldChg>
      <pc:sldChg chg="modSp mod modNotesTx">
        <pc:chgData name="Podwysocka Monika" userId="d51ff4e8-f10f-4d22-8461-3d22d9a7c4b8" providerId="ADAL" clId="{63872B7F-5F21-4665-B359-5FAF181596A0}" dt="2026-05-27T10:09:20.399" v="10037" actId="6549"/>
        <pc:sldMkLst>
          <pc:docMk/>
          <pc:sldMk cId="3496116031" sldId="1592"/>
        </pc:sldMkLst>
        <pc:spChg chg="mod">
          <ac:chgData name="Podwysocka Monika" userId="d51ff4e8-f10f-4d22-8461-3d22d9a7c4b8" providerId="ADAL" clId="{63872B7F-5F21-4665-B359-5FAF181596A0}" dt="2026-05-27T09:37:36.668" v="8971" actId="6549"/>
          <ac:spMkLst>
            <pc:docMk/>
            <pc:sldMk cId="3496116031" sldId="1592"/>
            <ac:spMk id="4" creationId="{E5F64247-19A9-E1F7-223B-F866DBD394EA}"/>
          </ac:spMkLst>
        </pc:spChg>
        <pc:spChg chg="mod">
          <ac:chgData name="Podwysocka Monika" userId="d51ff4e8-f10f-4d22-8461-3d22d9a7c4b8" providerId="ADAL" clId="{63872B7F-5F21-4665-B359-5FAF181596A0}" dt="2026-05-27T10:09:20.399" v="10037" actId="6549"/>
          <ac:spMkLst>
            <pc:docMk/>
            <pc:sldMk cId="3496116031" sldId="1592"/>
            <ac:spMk id="5" creationId="{8B3BD03F-2C28-6183-D165-FCA763C00849}"/>
          </ac:spMkLst>
        </pc:spChg>
      </pc:sldChg>
      <pc:sldChg chg="modSp mod">
        <pc:chgData name="Podwysocka Monika" userId="d51ff4e8-f10f-4d22-8461-3d22d9a7c4b8" providerId="ADAL" clId="{63872B7F-5F21-4665-B359-5FAF181596A0}" dt="2026-05-27T09:47:05.042" v="9418" actId="113"/>
        <pc:sldMkLst>
          <pc:docMk/>
          <pc:sldMk cId="3631211578" sldId="1593"/>
        </pc:sldMkLst>
        <pc:spChg chg="mod">
          <ac:chgData name="Podwysocka Monika" userId="d51ff4e8-f10f-4d22-8461-3d22d9a7c4b8" providerId="ADAL" clId="{63872B7F-5F21-4665-B359-5FAF181596A0}" dt="2026-05-27T09:46:48.926" v="9414" actId="6549"/>
          <ac:spMkLst>
            <pc:docMk/>
            <pc:sldMk cId="3631211578" sldId="1593"/>
            <ac:spMk id="4" creationId="{7C2468DF-9C7F-F326-26E8-4AC9CD6FE515}"/>
          </ac:spMkLst>
        </pc:spChg>
        <pc:spChg chg="mod">
          <ac:chgData name="Podwysocka Monika" userId="d51ff4e8-f10f-4d22-8461-3d22d9a7c4b8" providerId="ADAL" clId="{63872B7F-5F21-4665-B359-5FAF181596A0}" dt="2026-05-27T09:47:05.042" v="9418" actId="113"/>
          <ac:spMkLst>
            <pc:docMk/>
            <pc:sldMk cId="3631211578" sldId="1593"/>
            <ac:spMk id="5" creationId="{42EFCFF4-0DBF-DF7F-B62D-3AB7B30E7B51}"/>
          </ac:spMkLst>
        </pc:spChg>
      </pc:sldChg>
      <pc:sldChg chg="delSp modSp mod modNotesTx">
        <pc:chgData name="Podwysocka Monika" userId="d51ff4e8-f10f-4d22-8461-3d22d9a7c4b8" providerId="ADAL" clId="{63872B7F-5F21-4665-B359-5FAF181596A0}" dt="2026-05-27T09:40:38.337" v="9212" actId="207"/>
        <pc:sldMkLst>
          <pc:docMk/>
          <pc:sldMk cId="2883010343" sldId="1597"/>
        </pc:sldMkLst>
        <pc:spChg chg="mod">
          <ac:chgData name="Podwysocka Monika" userId="d51ff4e8-f10f-4d22-8461-3d22d9a7c4b8" providerId="ADAL" clId="{63872B7F-5F21-4665-B359-5FAF181596A0}" dt="2026-05-27T09:40:38.337" v="9212" actId="207"/>
          <ac:spMkLst>
            <pc:docMk/>
            <pc:sldMk cId="2883010343" sldId="1597"/>
            <ac:spMk id="8" creationId="{6E415D0B-5BA4-0784-5E44-AAD41B64A736}"/>
          </ac:spMkLst>
        </pc:spChg>
      </pc:sldChg>
      <pc:sldChg chg="modSp mod modNotesTx">
        <pc:chgData name="Podwysocka Monika" userId="d51ff4e8-f10f-4d22-8461-3d22d9a7c4b8" providerId="ADAL" clId="{63872B7F-5F21-4665-B359-5FAF181596A0}" dt="2026-05-27T10:12:40.702" v="10099" actId="6549"/>
        <pc:sldMkLst>
          <pc:docMk/>
          <pc:sldMk cId="1958550407" sldId="1613"/>
        </pc:sldMkLst>
        <pc:spChg chg="mod">
          <ac:chgData name="Podwysocka Monika" userId="d51ff4e8-f10f-4d22-8461-3d22d9a7c4b8" providerId="ADAL" clId="{63872B7F-5F21-4665-B359-5FAF181596A0}" dt="2026-05-27T10:04:15.286" v="9991" actId="6549"/>
          <ac:spMkLst>
            <pc:docMk/>
            <pc:sldMk cId="1958550407" sldId="1613"/>
            <ac:spMk id="3" creationId="{ADED6589-6D5A-8A71-48CF-177B15E5374D}"/>
          </ac:spMkLst>
        </pc:spChg>
      </pc:sldChg>
      <pc:sldChg chg="modSp mod">
        <pc:chgData name="Podwysocka Monika" userId="d51ff4e8-f10f-4d22-8461-3d22d9a7c4b8" providerId="ADAL" clId="{63872B7F-5F21-4665-B359-5FAF181596A0}" dt="2026-05-27T10:05:25.892" v="10022" actId="207"/>
        <pc:sldMkLst>
          <pc:docMk/>
          <pc:sldMk cId="1092819690" sldId="1614"/>
        </pc:sldMkLst>
        <pc:spChg chg="mod">
          <ac:chgData name="Podwysocka Monika" userId="d51ff4e8-f10f-4d22-8461-3d22d9a7c4b8" providerId="ADAL" clId="{63872B7F-5F21-4665-B359-5FAF181596A0}" dt="2026-05-27T10:05:25.892" v="10022" actId="207"/>
          <ac:spMkLst>
            <pc:docMk/>
            <pc:sldMk cId="1092819690" sldId="1614"/>
            <ac:spMk id="3" creationId="{1B8B1291-BA80-0375-41FD-DE77A484760C}"/>
          </ac:spMkLst>
        </pc:spChg>
      </pc:sldChg>
      <pc:sldChg chg="modSp mod modNotesTx">
        <pc:chgData name="Podwysocka Monika" userId="d51ff4e8-f10f-4d22-8461-3d22d9a7c4b8" providerId="ADAL" clId="{63872B7F-5F21-4665-B359-5FAF181596A0}" dt="2026-05-27T10:11:37.207" v="10095" actId="6549"/>
        <pc:sldMkLst>
          <pc:docMk/>
          <pc:sldMk cId="1931149334" sldId="1615"/>
        </pc:sldMkLst>
        <pc:spChg chg="mod">
          <ac:chgData name="Podwysocka Monika" userId="d51ff4e8-f10f-4d22-8461-3d22d9a7c4b8" providerId="ADAL" clId="{63872B7F-5F21-4665-B359-5FAF181596A0}" dt="2026-05-27T10:06:19.604" v="10028" actId="207"/>
          <ac:spMkLst>
            <pc:docMk/>
            <pc:sldMk cId="1931149334" sldId="1615"/>
            <ac:spMk id="3" creationId="{19010CC7-C3DE-9DBB-58C8-8AF1DEB6AC08}"/>
          </ac:spMkLst>
        </pc:spChg>
      </pc:sldChg>
      <pc:sldChg chg="modSp mod">
        <pc:chgData name="Podwysocka Monika" userId="d51ff4e8-f10f-4d22-8461-3d22d9a7c4b8" providerId="ADAL" clId="{63872B7F-5F21-4665-B359-5FAF181596A0}" dt="2026-05-27T10:14:18.878" v="10127" actId="6549"/>
        <pc:sldMkLst>
          <pc:docMk/>
          <pc:sldMk cId="198270653" sldId="1617"/>
        </pc:sldMkLst>
        <pc:spChg chg="mod">
          <ac:chgData name="Podwysocka Monika" userId="d51ff4e8-f10f-4d22-8461-3d22d9a7c4b8" providerId="ADAL" clId="{63872B7F-5F21-4665-B359-5FAF181596A0}" dt="2026-05-27T09:30:18.095" v="8554" actId="6549"/>
          <ac:spMkLst>
            <pc:docMk/>
            <pc:sldMk cId="198270653" sldId="1617"/>
            <ac:spMk id="2" creationId="{FF7A7453-8D86-6DD0-42E2-77CF8AECF3E1}"/>
          </ac:spMkLst>
        </pc:spChg>
        <pc:spChg chg="mod">
          <ac:chgData name="Podwysocka Monika" userId="d51ff4e8-f10f-4d22-8461-3d22d9a7c4b8" providerId="ADAL" clId="{63872B7F-5F21-4665-B359-5FAF181596A0}" dt="2026-05-27T10:14:18.878" v="10127" actId="6549"/>
          <ac:spMkLst>
            <pc:docMk/>
            <pc:sldMk cId="198270653" sldId="1617"/>
            <ac:spMk id="6" creationId="{098AC33A-B545-D59D-767A-B967E04A98D4}"/>
          </ac:spMkLst>
        </pc:spChg>
      </pc:sldChg>
      <pc:sldChg chg="modSp mod modNotesTx">
        <pc:chgData name="Podwysocka Monika" userId="d51ff4e8-f10f-4d22-8461-3d22d9a7c4b8" providerId="ADAL" clId="{63872B7F-5F21-4665-B359-5FAF181596A0}" dt="2026-05-27T09:45:37.087" v="9407" actId="207"/>
        <pc:sldMkLst>
          <pc:docMk/>
          <pc:sldMk cId="2082075106" sldId="1618"/>
        </pc:sldMkLst>
        <pc:spChg chg="mod">
          <ac:chgData name="Podwysocka Monika" userId="d51ff4e8-f10f-4d22-8461-3d22d9a7c4b8" providerId="ADAL" clId="{63872B7F-5F21-4665-B359-5FAF181596A0}" dt="2026-05-27T09:45:37.087" v="9407" actId="207"/>
          <ac:spMkLst>
            <pc:docMk/>
            <pc:sldMk cId="2082075106" sldId="1618"/>
            <ac:spMk id="6" creationId="{E8A53876-A14A-0A70-3598-5AE749ED6603}"/>
          </ac:spMkLst>
        </pc:spChg>
      </pc:sldChg>
      <pc:sldChg chg="addSp delSp modSp add mod">
        <pc:chgData name="Podwysocka Monika" userId="d51ff4e8-f10f-4d22-8461-3d22d9a7c4b8" providerId="ADAL" clId="{63872B7F-5F21-4665-B359-5FAF181596A0}" dt="2026-05-27T09:27:24.552" v="8313" actId="14100"/>
        <pc:sldMkLst>
          <pc:docMk/>
          <pc:sldMk cId="630732994" sldId="1622"/>
        </pc:sldMkLst>
        <pc:spChg chg="mod">
          <ac:chgData name="Podwysocka Monika" userId="d51ff4e8-f10f-4d22-8461-3d22d9a7c4b8" providerId="ADAL" clId="{63872B7F-5F21-4665-B359-5FAF181596A0}" dt="2026-05-27T09:24:15.749" v="8291"/>
          <ac:spMkLst>
            <pc:docMk/>
            <pc:sldMk cId="630732994" sldId="1622"/>
            <ac:spMk id="2" creationId="{04F62F47-2822-A61C-82CB-78A2202A5740}"/>
          </ac:spMkLst>
        </pc:spChg>
        <pc:spChg chg="add mod">
          <ac:chgData name="Podwysocka Monika" userId="d51ff4e8-f10f-4d22-8461-3d22d9a7c4b8" providerId="ADAL" clId="{63872B7F-5F21-4665-B359-5FAF181596A0}" dt="2026-05-27T09:24:36.624" v="8293" actId="1076"/>
          <ac:spMkLst>
            <pc:docMk/>
            <pc:sldMk cId="630732994" sldId="1622"/>
            <ac:spMk id="4" creationId="{568A17C9-45C2-BE8C-A144-1F8F3E2F4CD0}"/>
          </ac:spMkLst>
        </pc:spChg>
        <pc:spChg chg="add mod">
          <ac:chgData name="Podwysocka Monika" userId="d51ff4e8-f10f-4d22-8461-3d22d9a7c4b8" providerId="ADAL" clId="{63872B7F-5F21-4665-B359-5FAF181596A0}" dt="2026-05-27T09:26:42.058" v="8305" actId="1076"/>
          <ac:spMkLst>
            <pc:docMk/>
            <pc:sldMk cId="630732994" sldId="1622"/>
            <ac:spMk id="8" creationId="{589B7D70-956C-2FFA-300C-89EA95EC5179}"/>
          </ac:spMkLst>
        </pc:spChg>
        <pc:spChg chg="add mod">
          <ac:chgData name="Podwysocka Monika" userId="d51ff4e8-f10f-4d22-8461-3d22d9a7c4b8" providerId="ADAL" clId="{63872B7F-5F21-4665-B359-5FAF181596A0}" dt="2026-05-27T09:27:14.790" v="8310" actId="1076"/>
          <ac:spMkLst>
            <pc:docMk/>
            <pc:sldMk cId="630732994" sldId="1622"/>
            <ac:spMk id="14" creationId="{3804D0B3-ED30-8969-55F3-E810D77E66AD}"/>
          </ac:spMkLst>
        </pc:spChg>
        <pc:spChg chg="add mod">
          <ac:chgData name="Podwysocka Monika" userId="d51ff4e8-f10f-4d22-8461-3d22d9a7c4b8" providerId="ADAL" clId="{63872B7F-5F21-4665-B359-5FAF181596A0}" dt="2026-05-27T09:27:10.967" v="8309" actId="1076"/>
          <ac:spMkLst>
            <pc:docMk/>
            <pc:sldMk cId="630732994" sldId="1622"/>
            <ac:spMk id="16" creationId="{D530E3E5-A16C-8910-21CE-5D90164CC5CE}"/>
          </ac:spMkLst>
        </pc:spChg>
        <pc:spChg chg="add mod">
          <ac:chgData name="Podwysocka Monika" userId="d51ff4e8-f10f-4d22-8461-3d22d9a7c4b8" providerId="ADAL" clId="{63872B7F-5F21-4665-B359-5FAF181596A0}" dt="2026-05-27T09:27:24.552" v="8313" actId="14100"/>
          <ac:spMkLst>
            <pc:docMk/>
            <pc:sldMk cId="630732994" sldId="1622"/>
            <ac:spMk id="18" creationId="{64E52FD4-31DF-A505-F077-5460E6E7310E}"/>
          </ac:spMkLst>
        </pc:spChg>
      </pc:sldChg>
      <pc:sldChg chg="addSp delSp modSp add mod">
        <pc:chgData name="Podwysocka Monika" userId="d51ff4e8-f10f-4d22-8461-3d22d9a7c4b8" providerId="ADAL" clId="{63872B7F-5F21-4665-B359-5FAF181596A0}" dt="2026-05-27T10:11:52.042" v="10097" actId="207"/>
        <pc:sldMkLst>
          <pc:docMk/>
          <pc:sldMk cId="4004960294" sldId="1623"/>
        </pc:sldMkLst>
        <pc:spChg chg="mod">
          <ac:chgData name="Podwysocka Monika" userId="d51ff4e8-f10f-4d22-8461-3d22d9a7c4b8" providerId="ADAL" clId="{63872B7F-5F21-4665-B359-5FAF181596A0}" dt="2026-05-27T09:41:21.956" v="9226"/>
          <ac:spMkLst>
            <pc:docMk/>
            <pc:sldMk cId="4004960294" sldId="1623"/>
            <ac:spMk id="2" creationId="{5D81622A-8260-2164-D673-0F621AF26919}"/>
          </ac:spMkLst>
        </pc:spChg>
        <pc:spChg chg="add del mod">
          <ac:chgData name="Podwysocka Monika" userId="d51ff4e8-f10f-4d22-8461-3d22d9a7c4b8" providerId="ADAL" clId="{63872B7F-5F21-4665-B359-5FAF181596A0}" dt="2026-05-27T10:11:52.042" v="10097" actId="207"/>
          <ac:spMkLst>
            <pc:docMk/>
            <pc:sldMk cId="4004960294" sldId="1623"/>
            <ac:spMk id="4" creationId="{A8CB4140-C4FB-3D23-2B48-B569B2E27AF0}"/>
          </ac:spMkLst>
        </pc:spChg>
      </pc:sldChg>
      <pc:sldChg chg="modSp add mod">
        <pc:chgData name="Podwysocka Monika" userId="d51ff4e8-f10f-4d22-8461-3d22d9a7c4b8" providerId="ADAL" clId="{63872B7F-5F21-4665-B359-5FAF181596A0}" dt="2026-05-27T10:11:57.120" v="10098" actId="207"/>
        <pc:sldMkLst>
          <pc:docMk/>
          <pc:sldMk cId="3959979085" sldId="1624"/>
        </pc:sldMkLst>
        <pc:spChg chg="mod">
          <ac:chgData name="Podwysocka Monika" userId="d51ff4e8-f10f-4d22-8461-3d22d9a7c4b8" providerId="ADAL" clId="{63872B7F-5F21-4665-B359-5FAF181596A0}" dt="2026-05-27T09:44:16.528" v="9395"/>
          <ac:spMkLst>
            <pc:docMk/>
            <pc:sldMk cId="3959979085" sldId="1624"/>
            <ac:spMk id="2" creationId="{95F2DA9A-BF04-E8B5-3D86-5243DF883164}"/>
          </ac:spMkLst>
        </pc:spChg>
        <pc:spChg chg="mod">
          <ac:chgData name="Podwysocka Monika" userId="d51ff4e8-f10f-4d22-8461-3d22d9a7c4b8" providerId="ADAL" clId="{63872B7F-5F21-4665-B359-5FAF181596A0}" dt="2026-05-27T10:11:57.120" v="10098" actId="207"/>
          <ac:spMkLst>
            <pc:docMk/>
            <pc:sldMk cId="3959979085" sldId="1624"/>
            <ac:spMk id="6" creationId="{EEFF5A9D-4ED0-1068-C52B-737FB1A40D4F}"/>
          </ac:spMkLst>
        </pc:spChg>
      </pc:sldChg>
      <pc:sldChg chg="addSp delSp modSp add mod">
        <pc:chgData name="Podwysocka Monika" userId="d51ff4e8-f10f-4d22-8461-3d22d9a7c4b8" providerId="ADAL" clId="{63872B7F-5F21-4665-B359-5FAF181596A0}" dt="2026-05-27T09:45:02.125" v="9403" actId="113"/>
        <pc:sldMkLst>
          <pc:docMk/>
          <pc:sldMk cId="3569004039" sldId="1625"/>
        </pc:sldMkLst>
        <pc:spChg chg="add mod">
          <ac:chgData name="Podwysocka Monika" userId="d51ff4e8-f10f-4d22-8461-3d22d9a7c4b8" providerId="ADAL" clId="{63872B7F-5F21-4665-B359-5FAF181596A0}" dt="2026-05-27T09:45:02.125" v="9403" actId="113"/>
          <ac:spMkLst>
            <pc:docMk/>
            <pc:sldMk cId="3569004039" sldId="1625"/>
            <ac:spMk id="3" creationId="{D87E3CEB-C2A6-6CDE-F3C9-889C33326271}"/>
          </ac:spMkLst>
        </pc:spChg>
      </pc:sldChg>
      <pc:sldMasterChg chg="delSldLayout">
        <pc:chgData name="Podwysocka Monika" userId="d51ff4e8-f10f-4d22-8461-3d22d9a7c4b8" providerId="ADAL" clId="{63872B7F-5F21-4665-B359-5FAF181596A0}" dt="2026-05-27T09:56:03.628" v="9559" actId="47"/>
        <pc:sldMasterMkLst>
          <pc:docMk/>
          <pc:sldMasterMk cId="3754265272" sldId="2147483770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6/22/2026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36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FFB8A-4AB0-DCC3-A888-F3B8D0E30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22E91C0-8AF3-BF5C-F38B-B84339D86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5C36A18-86E9-9FF7-DDE7-7846CAD4A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5C7FC3-AB5A-5965-E4F9-67CDF8E3D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2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1019C-A92F-2FDE-1C6D-6B0DFAECB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7A4FA1D-857D-259E-6645-BC3230F73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6E17AC8-451D-96C2-766F-783C54D20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D06A14-6420-AC11-1872-711014D0A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31DCD-46F2-89FF-5E37-623477BA1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EE6985D-8212-4D95-0D53-8AD73BAADB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5A2DD4E-4128-21FE-8522-553EBD471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5F131F-9203-3F43-6BBC-2885A3242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54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4441D-DED3-622B-1EA8-BC9C289CE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F546019-E7CB-E601-A0E5-B37909F03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DAFBF65-B97D-CE58-FE25-B6C50A8CB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67EC90-8C8B-BD5E-94C3-01B99A737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48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98F15-6F32-2B93-36EB-E8DE4044C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3BC9E3-17B3-C9CD-1B96-1038D67CF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D60BB75-9A3A-F5F5-20D2-1689E3C44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A6C0A5-E0AB-BCF4-7A7E-11078B9E6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96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A8EEF-7EB9-8154-C630-F361053E2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A8B1CAA-6D02-1E02-44A7-2EE12E7D9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7340ABC-49FA-B5B6-A6F8-4D7AD91CD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6F67A5-9C37-9512-416F-1738ABFF9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90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2902C-9376-229D-E071-759AD2A8B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48E1169-6D56-0D2B-3B42-069E28347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63A098F-6BC9-02C0-F61C-BDF41AF15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80F33B-43B1-AF80-425A-E413B4324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07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F0B3C-F329-D308-435B-3DC49221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713AD52-5F71-3641-846A-8BAC15E95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6075D82-F540-976C-2FDC-DD2687919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30E614-6E09-60E3-CFBB-38D41D1E3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5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67C78-51FE-3DB2-4CFC-5915EC84C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EE2DE2A-049B-E125-6B64-FD59322F3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A1D31B7-8FD4-0243-9F27-FD54BC7E0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700CE6-735B-BE89-18B4-A76B3AE2A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4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48496-9077-116E-B6A0-CB56798CC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77919FC-346D-D6DD-51BD-F61FC4DC5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C1C6A3E-B86F-565C-9A59-5361ED73A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795AE3-7264-81B8-21C4-9F4F8100A2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E4DC0-A143-4D02-5A5A-F65724320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83CB5BC-05EE-CCDD-8366-C93C9F7A6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6EC4E5E-9B87-2A94-1C7C-9B71A6831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12DA53-4CAD-CDF3-F77E-E9465A076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06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AB46B-6ED3-1DB8-6BDE-0BAF6D93B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9AC7E85-8D3F-1A8D-A0F5-178ECD58A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3E00C0B-55E4-0823-C358-0C9E26B31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B475A2-6719-E310-FB93-0DC751241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12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A6E0D-22FE-21B0-8D18-1B4BC5F97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35E033B-4AC5-FA2F-ADA9-AA7AC8239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42E260C-9A9A-3B33-81CC-4BD2CE18F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0E6021-E84D-B6AC-1815-D14706590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26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F717A-652E-FE6B-EB3C-A01A5F0EC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890FA2C-F68C-A048-98D6-B1A107870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9480AA7-2B04-533E-69D6-CAEC59DF6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2A69BE-0C8F-8D54-D97D-F57455627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98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54C5D-3740-446F-49E2-D74245C07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3D58FF1-1159-8CCD-5420-AAE9ED7E2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6A02A94-2B1F-9B60-56F6-2A0ABBDCE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D85CAA-9D46-21DE-083F-263EFDFC7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5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C451E-2A0D-7689-3ABA-E787B93D0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C22CACC-54E0-D7D7-9364-18FB17765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5A5E7B4-4E6C-9912-D530-83223C352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AE8134-8E5D-4838-224B-B7DA9C620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9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BCE98-FDA4-1DDC-EAFE-D09D086CB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53BE733-1ACB-F926-2168-B446A4B7D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E7ED6B2-0B64-21D6-EA66-1255D5A4E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27966A-C451-FEF7-6713-75AECF595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33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8DFB0-2E45-F9BD-B44F-2479E050F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9A1488F-1C83-D07C-72A4-2B3DCD18E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5DA4EAA-D37B-0939-20EC-9AAC89C57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6EDAC86-43A3-ACC5-A0D6-574F2A170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44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9CDF8-D2AF-789D-0CB7-7358891D3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3BB2067-818D-E335-32AB-7BCBC8CD6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B7E3B9F-5DA1-5025-97C4-2023B8BB8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80C598-C27F-B330-9297-1C4D0F305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8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F7421-FEBA-9BDA-1964-5D997F3DD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D31C354-02A4-5326-F309-2FAFF260BD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D8CD91C-3909-9DFE-91EE-F6EB1B4C8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2D0A8A3-AD63-C08E-A0BD-FC37DB8D0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1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3C6D2-37CE-7C48-C7CF-04745CB5B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262C692-72FF-AE8F-8735-D828F1982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1AB1833-5414-4C2C-58E8-7C7B419EE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DCED8A-8F3A-4EDC-4ADD-3C4408CF2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1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C7021-4ADD-753D-E877-809259EF4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8D4C8E4-50D8-57F1-D99C-8BB52B542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352CA75-4844-D4DA-87D1-D6B58D159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051688F-B61E-AC39-CB04-F8E569509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1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0.jpeg"/><Relationship Id="rId7" Type="http://schemas.openxmlformats.org/officeDocument/2006/relationships/hyperlink" Target="https://www.facebook.com/NarodowyFunduszOchronySrodowiskaiGospodarkiWodnej" TargetMode="External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34.svg"/><Relationship Id="rId4" Type="http://schemas.openxmlformats.org/officeDocument/2006/relationships/image" Target="../media/image31.png"/><Relationship Id="rId9" Type="http://schemas.openxmlformats.org/officeDocument/2006/relationships/hyperlink" Target="https://www.linkedin.com/company/18824772/admin/page-posts/publishe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996593"/>
            <a:ext cx="6675120" cy="4900775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ts val="3000"/>
              </a:lnSpc>
            </a:pPr>
            <a:r>
              <a:rPr lang="pl-PL" b="0" dirty="0"/>
              <a:t>Dokumentowanie wydatków w projekcie i opis dowodów księgowych </a:t>
            </a:r>
            <a:br>
              <a:rPr lang="pl-PL" b="0" dirty="0"/>
            </a:br>
            <a:br>
              <a:rPr lang="pl-PL" b="0" dirty="0"/>
            </a:br>
            <a:br>
              <a:rPr lang="pl-PL" b="0" dirty="0"/>
            </a:br>
            <a:br>
              <a:rPr lang="pl-PL" b="0" dirty="0"/>
            </a:br>
            <a:br>
              <a:rPr lang="pl-PL" altLang="pl-PL" sz="24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</a:br>
            <a:br>
              <a:rPr lang="pl-PL" altLang="pl-PL" sz="2400" dirty="0">
                <a:latin typeface="Open Sans" panose="020B0806030504020204" pitchFamily="34" charset="0"/>
                <a:cs typeface="Open Sans" panose="020B0806030504020204" pitchFamily="34" charset="0"/>
              </a:rPr>
            </a:br>
            <a:r>
              <a:rPr lang="pl-PL" altLang="pl-PL" sz="2400" dirty="0">
                <a:latin typeface="Open Sans" panose="020B0806030504020204" pitchFamily="34" charset="0"/>
                <a:cs typeface="Open Sans" panose="020B0806030504020204" pitchFamily="34" charset="0"/>
              </a:rPr>
              <a:t>Rafał </a:t>
            </a:r>
            <a:r>
              <a:rPr lang="pl-PL" altLang="pl-PL" sz="2400" dirty="0" err="1">
                <a:latin typeface="Open Sans" panose="020B0806030504020204" pitchFamily="34" charset="0"/>
                <a:cs typeface="Open Sans" panose="020B0806030504020204" pitchFamily="34" charset="0"/>
              </a:rPr>
              <a:t>kAniszewski</a:t>
            </a:r>
            <a:br>
              <a:rPr lang="pl-PL" altLang="pl-PL" sz="1600" dirty="0">
                <a:latin typeface="Open Sans" panose="020B0806030504020204" pitchFamily="34" charset="0"/>
                <a:cs typeface="Open Sans" panose="020B0806030504020204" pitchFamily="34" charset="0"/>
              </a:rPr>
            </a:br>
            <a:r>
              <a:rPr lang="pl-PL" altLang="pl-PL" sz="1600" b="0" dirty="0">
                <a:latin typeface="Open Sans" panose="020B0806030504020204" pitchFamily="34" charset="0"/>
                <a:cs typeface="Open Sans" panose="020B0806030504020204" pitchFamily="34" charset="0"/>
              </a:rPr>
              <a:t>Wydział Rozliczeń Zagranicznych, </a:t>
            </a:r>
            <a:br>
              <a:rPr lang="pl-PL" altLang="pl-PL" sz="1600" b="0" dirty="0">
                <a:latin typeface="Open Sans" panose="020B0806030504020204" pitchFamily="34" charset="0"/>
                <a:cs typeface="Open Sans" panose="020B0806030504020204" pitchFamily="34" charset="0"/>
              </a:rPr>
            </a:br>
            <a:r>
              <a:rPr lang="pl-PL" altLang="pl-PL" sz="1600" b="0" dirty="0">
                <a:latin typeface="Open Sans" panose="020B0806030504020204" pitchFamily="34" charset="0"/>
                <a:cs typeface="Open Sans" panose="020B0806030504020204" pitchFamily="34" charset="0"/>
              </a:rPr>
              <a:t>Departament Księgowości i rozliczeń</a:t>
            </a:r>
            <a:br>
              <a:rPr lang="pl-PL" altLang="pl-PL" sz="1600" b="0" dirty="0">
                <a:latin typeface="Open Sans" panose="020B0806030504020204" pitchFamily="34" charset="0"/>
                <a:cs typeface="Open Sans" panose="020B0806030504020204" pitchFamily="34" charset="0"/>
              </a:rPr>
            </a:br>
            <a:r>
              <a:rPr lang="pl-PL" altLang="pl-PL" sz="1600" b="0" dirty="0">
                <a:latin typeface="Open Sans" panose="020B0806030504020204" pitchFamily="34" charset="0"/>
                <a:cs typeface="Open Sans" panose="020B0806030504020204" pitchFamily="34" charset="0"/>
              </a:rPr>
              <a:t>23.06.2026</a:t>
            </a:r>
            <a:br>
              <a:rPr lang="pl-PL" altLang="pl-PL" sz="16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</a:br>
            <a:endParaRPr lang="pl-PL" altLang="pl-PL" sz="160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20014-5034-9607-4515-81A17B601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5B8230F0-54A6-1947-09CE-1E63249B181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7C2468DF-9C7F-F326-26E8-4AC9CD6FE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1027208"/>
            <a:ext cx="10824753" cy="605649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rozliczenie ZALICZKI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2EFCFF4-0DBF-DF7F-B62D-3AB7B30E7B51}"/>
              </a:ext>
            </a:extLst>
          </p:cNvPr>
          <p:cNvSpPr txBox="1"/>
          <p:nvPr/>
        </p:nvSpPr>
        <p:spPr>
          <a:xfrm>
            <a:off x="522513" y="1905506"/>
            <a:ext cx="10345783" cy="4352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Transzy zaliczki nie rozliczają koszty poniesione przez Beneficjenta, jeśli nie wiążą się z fizycznym przepływem środków na rachunku / w kasie beneficjenta, </a:t>
            </a:r>
            <a:b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stanowią jedynie zapis w księgach rachunkowych (np. odpisy amortyzacyjne).</a:t>
            </a:r>
          </a:p>
          <a:p>
            <a:pPr algn="just"/>
            <a:endParaRPr lang="pl-PL" sz="20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20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otrzymaniu pierwszej transzy zaliczki aż do momentu wykorzystania i rozliczenia wszystkich transz zaliczek przewidzianych w ramach umowy o dofinansowanie, należy dołączać do wniosku, wyciąg bankowy dokumentujący wszystkie operacje wykonane na koncie zaliczkowym w okresie, którego dotyczy każdy kolejny wniosek o płatność.</a:t>
            </a:r>
            <a:endParaRPr lang="pl-PL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1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B49FE-4AD5-ECAB-2BD2-8FCA8B28B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DBC04831-0E61-D824-F8B6-F8F648A24B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4108595-0F24-3D6E-A9C2-9BBD02B4A90D}"/>
              </a:ext>
            </a:extLst>
          </p:cNvPr>
          <p:cNvSpPr txBox="1"/>
          <p:nvPr/>
        </p:nvSpPr>
        <p:spPr>
          <a:xfrm>
            <a:off x="664003" y="1805634"/>
            <a:ext cx="103293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pl-PL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Zwrot niewykorzystanej części zaliczki powinien zostać dokonany najpóźniej w ostatnim dniu, w którym upływa termin na jej rozliczenie. </a:t>
            </a:r>
          </a:p>
          <a:p>
            <a:pPr algn="just">
              <a:lnSpc>
                <a:spcPct val="120000"/>
              </a:lnSpc>
            </a:pPr>
            <a:endParaRPr lang="pl-PL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Zwrot zaliczki jest jedną z form jej rozliczenia.</a:t>
            </a:r>
          </a:p>
          <a:p>
            <a:endParaRPr lang="pl-PL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pl-PL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Numer rachunku bankowego Ministra Finansów do zwrotu </a:t>
            </a:r>
            <a:r>
              <a:rPr lang="pl-PL" b="1" u="sng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kapitału</a:t>
            </a: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endParaRPr lang="pl-PL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BGK nr 17 1130 0007 0020 0660 2620 0016</a:t>
            </a:r>
          </a:p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id="{9708CB84-1C1D-DAE5-6F20-D9E81970695A}"/>
              </a:ext>
            </a:extLst>
          </p:cNvPr>
          <p:cNvSpPr txBox="1">
            <a:spLocks/>
          </p:cNvSpPr>
          <p:nvPr/>
        </p:nvSpPr>
        <p:spPr>
          <a:xfrm>
            <a:off x="522513" y="1027208"/>
            <a:ext cx="10824753" cy="6056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accent6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sz="240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rozliczenie ZALICZKI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8270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99B0A-76E1-C1BC-BAE8-F2A83DC70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E737E831-3B5F-2001-5969-165C84EF5C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8A53876-A14A-0A70-3598-5AE749ED6603}"/>
              </a:ext>
            </a:extLst>
          </p:cNvPr>
          <p:cNvSpPr txBox="1"/>
          <p:nvPr/>
        </p:nvSpPr>
        <p:spPr>
          <a:xfrm>
            <a:off x="797567" y="2064249"/>
            <a:ext cx="9510687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Odsetki narosłe od kwoty dofinansowania przekazanego na rachunek bankowy beneficjenta dla potrzeb przekazania zaliczki podlegają zaliczeniu na poczet kolejnej wypłaty (transza zaliczki lub refundacja)</a:t>
            </a:r>
            <a:r>
              <a:rPr lang="pl-PL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 </a:t>
            </a:r>
            <a:r>
              <a:rPr lang="pl-PL" b="1" u="sng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są zwracane na rachunek bankowy NFOŚiGW </a:t>
            </a: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(rekomendowane)</a:t>
            </a:r>
            <a:endParaRPr lang="pl-PL" i="1" dirty="0">
              <a:solidFill>
                <a:srgbClr val="262626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Numer rachunku do zwrotu </a:t>
            </a:r>
            <a:r>
              <a:rPr lang="pl-PL" b="1" u="sng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odsetek</a:t>
            </a: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narosłych na koncie zaliczkowym (</a:t>
            </a:r>
            <a:r>
              <a:rPr lang="pl-PL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a’vista</a:t>
            </a: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</a:t>
            </a:r>
          </a:p>
          <a:p>
            <a:r>
              <a:rPr lang="pl-PL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algn="ctr"/>
            <a:r>
              <a:rPr lang="pl-PL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BGK nr 77 1130 1017 0000 0109 9520 0066</a:t>
            </a:r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id="{977DA4B3-E198-E272-1475-544F3737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1027208"/>
            <a:ext cx="10824753" cy="605649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rozliczenie ZALICZKI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8207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699A7-5B38-C3F7-2787-2B0139F94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FD0C1219-4DB2-DB5E-ED4C-AA9891403F8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24A285B8-34E5-2E6E-AF32-0862CED4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zwrot ODSETEK (JST) </a:t>
            </a:r>
            <a:endParaRPr lang="pl-PL" sz="24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87E3CEB-C2A6-6CDE-F3C9-889C33326271}"/>
              </a:ext>
            </a:extLst>
          </p:cNvPr>
          <p:cNvSpPr txBox="1"/>
          <p:nvPr/>
        </p:nvSpPr>
        <p:spPr>
          <a:xfrm>
            <a:off x="1993187" y="2244173"/>
            <a:ext cx="8414534" cy="219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kern="1200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Stosownie do przepisów ustawy z dnia 13 listopada 2003 r. o dochodach jednostek samorządu terytorialnego (tj. Dz. U. z 2021 r. poz. 38 z.) odsetki od środków otrzymanej zaliczki przekazanych w formie dotacji celowej czy płatności stanowią dochody tych jednostek.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800" kern="1200" dirty="0">
              <a:solidFill>
                <a:srgbClr val="262626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kern="1200" dirty="0">
                <a:solidFill>
                  <a:srgbClr val="262626"/>
                </a:solidFill>
                <a:effectLst/>
                <a:latin typeface="+mn-lt"/>
                <a:ea typeface="+mn-ea"/>
                <a:cs typeface="+mn-cs"/>
              </a:rPr>
              <a:t>W takim przypadku </a:t>
            </a:r>
            <a:r>
              <a:rPr lang="pl-PL" sz="1800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beneficjent będący jednostką samorządu terytorialnego nie zwraca odsetek i nie wykazuje odsetek we wniosku o płatność. </a:t>
            </a:r>
          </a:p>
        </p:txBody>
      </p:sp>
    </p:spTree>
    <p:extLst>
      <p:ext uri="{BB962C8B-B14F-4D97-AF65-F5344CB8AC3E}">
        <p14:creationId xmlns:p14="http://schemas.microsoft.com/office/powerpoint/2010/main" val="356900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43DC5-0B5D-A699-662C-151AA7660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8304836D-C998-1255-B807-F78F11796A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D2C9A78-F9D5-9A39-D95B-4A02C2120E61}"/>
              </a:ext>
            </a:extLst>
          </p:cNvPr>
          <p:cNvSpPr txBox="1"/>
          <p:nvPr/>
        </p:nvSpPr>
        <p:spPr>
          <a:xfrm>
            <a:off x="365760" y="1854926"/>
            <a:ext cx="10586491" cy="422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Art. 189 ust. 3 </a:t>
            </a:r>
            <a:r>
              <a:rPr lang="pl-PL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ufp</a:t>
            </a:r>
            <a:endParaRPr lang="pl-PL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000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niezłożenia wniosku o płatność na kwotę wydatków kwalifikowanych lub niezwrócenia niewykorzystanej części zaliczki w terminie 14 dni od dnia upływu terminu o którym na jej rozliczenie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środków pozostałych do rozliczenia, przekazanych w ramach zaliczki, nalicza się odsetki w wysokości określonej jak dla zaległości podatkowych, </a:t>
            </a:r>
            <a:r>
              <a:rPr lang="pl-PL" b="1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liczone od dnia przekazania środków</a:t>
            </a:r>
            <a:r>
              <a:rPr lang="pl-PL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dnia złożenia wniosku o płatność lub do dnia zwrócenia niewykorzystanej części zaliczki.</a:t>
            </a:r>
          </a:p>
          <a:p>
            <a:pPr marL="36000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pl-PL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stwierdzenia okoliczności, o których mowa w ust. 3, instytucja, która podpisała umowę z beneficjentem, wzywa go do:</a:t>
            </a:r>
          </a:p>
          <a:p>
            <a:pPr marL="36000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pl-PL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 zapłaty odsetek lub</a:t>
            </a:r>
          </a:p>
          <a:p>
            <a:pPr marL="36000" indent="0" algn="just">
              <a:lnSpc>
                <a:spcPct val="110000"/>
              </a:lnSpc>
              <a:spcAft>
                <a:spcPts val="600"/>
              </a:spcAft>
              <a:buNone/>
            </a:pPr>
            <a:r>
              <a:rPr lang="pl-PL" dirty="0">
                <a:solidFill>
                  <a:srgbClr val="21252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 wyrażenia zgody na pomniejszenie kolejnych płatności w terminie 14 dni od dnia doręczenia wezwania.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473FB6A-4212-A57F-4AE2-9DC217C0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148727"/>
            <a:ext cx="10978080" cy="706199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Rozliczenie zaliczki po terminie.</a:t>
            </a:r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13695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5B8C4-9D92-4595-3E29-87C0EB3CD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60128BC8-1D2B-7D55-46B3-43AEF0CB276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E415D0B-5BA4-0784-5E44-AAD41B64A736}"/>
              </a:ext>
            </a:extLst>
          </p:cNvPr>
          <p:cNvSpPr txBox="1"/>
          <p:nvPr/>
        </p:nvSpPr>
        <p:spPr>
          <a:xfrm>
            <a:off x="561703" y="1861852"/>
            <a:ext cx="10782138" cy="3972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Ustawa o rachunkowości z 29 września 1994 r. (Dz. U. z 2026 poz. 522)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o dofinansowanie</a:t>
            </a:r>
          </a:p>
          <a:p>
            <a:pPr marL="0" indent="0" algn="just">
              <a:buNone/>
            </a:pPr>
            <a:endParaRPr lang="pl-PL" sz="18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pl-PL" sz="1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zobowiązany jest do:</a:t>
            </a:r>
          </a:p>
          <a:p>
            <a:pPr marL="0" indent="0" algn="just">
              <a:buNone/>
            </a:pPr>
            <a:endParaRPr lang="pl-PL" sz="18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lang="pl-PL" sz="1800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prowadzenia dla projektu odrębnej  informatycznej ewidencji księgowej kosztów, wydatków </a:t>
            </a:r>
            <a:br>
              <a:rPr lang="pl-PL" sz="1800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800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przychodów lub stosowania w ramach istniejącego informatycznego systemu ewidencji księgowej odrębnego kodu księgowego</a:t>
            </a:r>
            <a:r>
              <a:rPr lang="pl-PL" sz="1800" b="1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umożliwiającego identyfikację wszystkich transakcji i operacji bankowych związanych z projektem oraz dokonywanie księgowań zgodnie z obowiązującymi przepisami</a:t>
            </a:r>
            <a:r>
              <a:rPr lang="pl-PL" sz="2000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(§ 15 ust. 1 </a:t>
            </a:r>
            <a:r>
              <a:rPr lang="pl-PL" sz="1600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18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FAA9B07D-DA7E-665A-B310-C5179056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1148728"/>
            <a:ext cx="10546274" cy="713124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Dokumentowanie wydatków    -    Ewidencja księgowa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8301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03A96-EBBD-79C9-D4BF-B85D5284D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64808D3E-01C8-10A9-7EA9-4BF2CBBF792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ytuł 3">
            <a:extLst>
              <a:ext uri="{FF2B5EF4-FFF2-40B4-BE49-F238E27FC236}">
                <a16:creationId xmlns:a16="http://schemas.microsoft.com/office/drawing/2014/main" id="{CC938D30-AF45-74C0-CB6A-F44510A8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1148728"/>
            <a:ext cx="10546274" cy="713124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Dokumentowanie wydatków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AD478C-CC5F-5B5B-1D6A-EED4E62852A9}"/>
              </a:ext>
            </a:extLst>
          </p:cNvPr>
          <p:cNvSpPr txBox="1">
            <a:spLocks/>
          </p:cNvSpPr>
          <p:nvPr/>
        </p:nvSpPr>
        <p:spPr>
          <a:xfrm>
            <a:off x="797567" y="1781269"/>
            <a:ext cx="10090393" cy="413884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wniosku o płatność Beneficjent załącza skany: </a:t>
            </a:r>
          </a:p>
          <a:p>
            <a:endParaRPr lang="pl-PL" sz="24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dowodu księgowego (faktury i inne dokumenty księgowe o równoważnej wartości dowodowej)</a:t>
            </a:r>
          </a:p>
          <a:p>
            <a:pPr>
              <a:lnSpc>
                <a:spcPct val="170000"/>
              </a:lnSpc>
            </a:pP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opisu do dowodu księgowego </a:t>
            </a:r>
          </a:p>
          <a:p>
            <a:pPr>
              <a:lnSpc>
                <a:spcPct val="170000"/>
              </a:lnSpc>
            </a:pP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dowodu zapłaty</a:t>
            </a:r>
          </a:p>
          <a:p>
            <a:pPr>
              <a:lnSpc>
                <a:spcPct val="170000"/>
              </a:lnSpc>
            </a:pP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kontraktu/umowy z wykonawcą</a:t>
            </a:r>
          </a:p>
          <a:p>
            <a:pPr>
              <a:lnSpc>
                <a:spcPct val="170000"/>
              </a:lnSpc>
            </a:pP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w przypadku zaliczek - wyciąg bankowego dokumentującego wszystkie operacje wykonane na rachunku zaliczkowym w okresie, którego dotyczy wniosek o płatność</a:t>
            </a:r>
            <a:r>
              <a:rPr lang="pl-PL" sz="24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(jeśli dotyczy)</a:t>
            </a:r>
          </a:p>
          <a:p>
            <a:pPr>
              <a:lnSpc>
                <a:spcPct val="170000"/>
              </a:lnSpc>
            </a:pP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wyciągu bankowego potwierdzającego zwrot odsetek narosłych od środków zaliczki</a:t>
            </a:r>
            <a:r>
              <a:rPr lang="pl-PL" sz="14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pl-PL" sz="1600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pl-PL" sz="11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dotyczy </a:t>
            </a:r>
            <a:r>
              <a:rPr lang="pl-PL" i="1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jst</a:t>
            </a:r>
            <a:r>
              <a:rPr lang="pl-PL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8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DC1A8-2D4C-A402-7D46-4C8AB70D3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27D95696-1E1D-80A1-D852-E074780F9A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ytuł 3">
            <a:extLst>
              <a:ext uri="{FF2B5EF4-FFF2-40B4-BE49-F238E27FC236}">
                <a16:creationId xmlns:a16="http://schemas.microsoft.com/office/drawing/2014/main" id="{2E190B61-2ECF-0041-7E7F-F7FBCC7F1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1148728"/>
            <a:ext cx="10546274" cy="713124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Dokumentowanie wydatków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941672-E132-697E-562D-ED641D7EAAF3}"/>
              </a:ext>
            </a:extLst>
          </p:cNvPr>
          <p:cNvSpPr txBox="1">
            <a:spLocks/>
          </p:cNvSpPr>
          <p:nvPr/>
        </p:nvSpPr>
        <p:spPr>
          <a:xfrm>
            <a:off x="797567" y="1781269"/>
            <a:ext cx="10090393" cy="4138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99E7F4C-EBC5-DFB1-0929-1164D5D24EFE}"/>
              </a:ext>
            </a:extLst>
          </p:cNvPr>
          <p:cNvSpPr txBox="1">
            <a:spLocks/>
          </p:cNvSpPr>
          <p:nvPr/>
        </p:nvSpPr>
        <p:spPr>
          <a:xfrm>
            <a:off x="848160" y="1781269"/>
            <a:ext cx="9919158" cy="330443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l-PL" sz="64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Dowód księgowy (faktury i inne dokumenty księgowe o równoważnej wartości dowodowej).</a:t>
            </a:r>
          </a:p>
          <a:p>
            <a:endParaRPr lang="pl-PL" sz="80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70000"/>
              </a:lnSpc>
              <a:spcBef>
                <a:spcPts val="1016"/>
              </a:spcBef>
            </a:pPr>
            <a:r>
              <a:rPr lang="pl-PL" altLang="pl-PL" sz="64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Dowody księgowe przedstawiane we wnioskach winny być zgodnie z Art. 21.1 Ustawy o rachunkowości, tj. m.in. zawierać:                      </a:t>
            </a:r>
          </a:p>
          <a:p>
            <a:pPr marL="0" lvl="1" algn="just">
              <a:lnSpc>
                <a:spcPct val="170000"/>
              </a:lnSpc>
              <a:spcBef>
                <a:spcPts val="1016"/>
              </a:spcBef>
              <a:buClr>
                <a:schemeClr val="tx1"/>
              </a:buClr>
              <a:tabLst>
                <a:tab pos="164181" algn="l"/>
                <a:tab pos="715770" algn="l"/>
                <a:tab pos="1123340" algn="l"/>
                <a:tab pos="1530912" algn="l"/>
                <a:tab pos="1938482" algn="l"/>
                <a:tab pos="2346054" algn="l"/>
                <a:tab pos="2753624" algn="l"/>
                <a:tab pos="3161196" algn="l"/>
                <a:tab pos="3568766" algn="l"/>
                <a:tab pos="3976337" algn="l"/>
                <a:tab pos="4383908" algn="l"/>
                <a:tab pos="4791479" algn="l"/>
                <a:tab pos="5199050" algn="l"/>
                <a:tab pos="5606621" algn="l"/>
                <a:tab pos="6014192" algn="l"/>
                <a:tab pos="6421763" algn="l"/>
                <a:tab pos="6829334" algn="l"/>
                <a:tab pos="7236905" algn="l"/>
                <a:tab pos="7644475" algn="l"/>
                <a:tab pos="8052047" algn="l"/>
                <a:tab pos="8459617" algn="l"/>
              </a:tabLst>
              <a:defRPr/>
            </a:pPr>
            <a:r>
              <a:rPr lang="pl-PL" altLang="pl-PL" sz="64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stwierdzenie sprawdzenia i zakwalifikowania dowodu do ujęcia w księgach rachunkowych przez wskazanie miesiąca oraz sposobu ujęcia dowodu w księgach rachunkowych (dekretacja)</a:t>
            </a:r>
          </a:p>
          <a:p>
            <a:endParaRPr lang="pl-PL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2390C-73DD-57DD-2D98-29D91F7F3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09B68D14-DABF-9543-D0D3-E8CAD7ADC57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ytuł 3">
            <a:extLst>
              <a:ext uri="{FF2B5EF4-FFF2-40B4-BE49-F238E27FC236}">
                <a16:creationId xmlns:a16="http://schemas.microsoft.com/office/drawing/2014/main" id="{C51A0B6F-E558-638A-F2FA-D4FD587B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1148728"/>
            <a:ext cx="10546274" cy="713124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Dokumentowanie wydatków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D4FA2F-956D-309A-5CFE-A5EB3730220A}"/>
              </a:ext>
            </a:extLst>
          </p:cNvPr>
          <p:cNvSpPr txBox="1">
            <a:spLocks/>
          </p:cNvSpPr>
          <p:nvPr/>
        </p:nvSpPr>
        <p:spPr>
          <a:xfrm>
            <a:off x="797567" y="1781269"/>
            <a:ext cx="10090393" cy="4138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71B81A1B-5E56-9FDA-D44C-AE68413F68A5}"/>
              </a:ext>
            </a:extLst>
          </p:cNvPr>
          <p:cNvSpPr txBox="1">
            <a:spLocks/>
          </p:cNvSpPr>
          <p:nvPr/>
        </p:nvSpPr>
        <p:spPr>
          <a:xfrm>
            <a:off x="848159" y="1781269"/>
            <a:ext cx="10495681" cy="430103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Opis dowodu księgowego (wystawionego </a:t>
            </a:r>
            <a:r>
              <a:rPr lang="pl-PL" sz="4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postaci papierowej</a:t>
            </a: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br>
              <a:rPr lang="pl-PL" sz="3800" dirty="0">
                <a:solidFill>
                  <a:srgbClr val="262626"/>
                </a:solidFill>
              </a:rPr>
            </a:br>
            <a:r>
              <a:rPr lang="pl-PL" sz="3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dowodu księgowego może być sporządzony w postaci papierowej lub elektronicznej i powinien zawierać m.in..: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pl-PL" sz="3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Numer dowodu księgowego, 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pl-PL" sz="3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Krótki opis zamówienia którego dotyczy wydatek (jeśli nie wynika to z treści dowodu)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pl-PL" sz="3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numer i datę zawarcia umowy z wykonawcą;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pl-PL" sz="38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 umowy o dofinansowanie; (obowiązkowo) </a:t>
            </a:r>
            <a:r>
              <a:rPr lang="pl-PL" sz="3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np.: FENX.09.01-IW.01-xxxx/25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pl-PL" sz="3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 zadania w ramach którego poniesiono wydatek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pl-PL" sz="3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państwowych jednostek budżetowych – kod klasyfikacji budżetowej;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pl-PL" sz="38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kwotę wydatków kwalifikowalnych </a:t>
            </a:r>
            <a:r>
              <a:rPr lang="pl-PL" sz="3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wyszczególnieniem VAT (jeśli jest kwalifikowalny) </a:t>
            </a:r>
            <a:r>
              <a:rPr lang="pl-PL" altLang="pl-PL" sz="3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gdy jest ona niższa niż wartość faktury brutto / netto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pl-PL" sz="3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faktur wyrażonych w walucie innej niż PLN - kurs, na podstawie którego wyliczono płatność z danej faktury, na potrzeby ujęcia w księgach rachunkowych ustalony zgodnie z przepisami krajowymi w zakresie rachunkowości oraz podatku VAT</a:t>
            </a:r>
            <a:endParaRPr lang="pl-PL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03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1CBFE-9C33-C242-D669-DC2B0E416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8CBA9AF8-BD04-060A-7696-E460983A44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ytuł 3">
            <a:extLst>
              <a:ext uri="{FF2B5EF4-FFF2-40B4-BE49-F238E27FC236}">
                <a16:creationId xmlns:a16="http://schemas.microsoft.com/office/drawing/2014/main" id="{24164565-0EEF-16E0-4EC9-FA9143CF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1148728"/>
            <a:ext cx="10546274" cy="713124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Dokumentowanie wydatków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A54D44-E67D-3F77-EE0F-8933FDA8DC48}"/>
              </a:ext>
            </a:extLst>
          </p:cNvPr>
          <p:cNvSpPr txBox="1">
            <a:spLocks/>
          </p:cNvSpPr>
          <p:nvPr/>
        </p:nvSpPr>
        <p:spPr>
          <a:xfrm>
            <a:off x="797567" y="1781269"/>
            <a:ext cx="10090393" cy="4138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89D92677-F709-71E2-0F31-C3D36FBE8B73}"/>
              </a:ext>
            </a:extLst>
          </p:cNvPr>
          <p:cNvSpPr txBox="1">
            <a:spLocks/>
          </p:cNvSpPr>
          <p:nvPr/>
        </p:nvSpPr>
        <p:spPr>
          <a:xfrm>
            <a:off x="848159" y="1781269"/>
            <a:ext cx="10495681" cy="42804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Opis dowodu księgowego (wystawionego </a:t>
            </a:r>
            <a:r>
              <a:rPr lang="pl-PL" sz="4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4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postaci elektronicznej</a:t>
            </a: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  <a:p>
            <a:pPr marL="742950" indent="-742950" algn="just">
              <a:lnSpc>
                <a:spcPct val="170000"/>
              </a:lnSpc>
              <a:buFont typeface="+mj-lt"/>
              <a:buAutoNum type="alphaUcPeriod"/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dokumentów wystawionych w Krajowym Systemie e-Faktur (</a:t>
            </a:r>
            <a:r>
              <a:rPr lang="pl-PL" sz="4200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KSeF</a:t>
            </a: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będzie to wizualizacja faktury: </a:t>
            </a:r>
          </a:p>
          <a:p>
            <a:pPr marL="800100" lvl="1" indent="-571500" algn="just">
              <a:lnSpc>
                <a:spcPct val="170000"/>
              </a:lnSpc>
              <a:buFontTx/>
              <a:buChar char="-"/>
            </a:pPr>
            <a:r>
              <a:rPr lang="pl-PL" sz="44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powinna być zgodna z danymi faktury znajdującej się w </a:t>
            </a:r>
            <a:r>
              <a:rPr lang="pl-PL" sz="4400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KSeF</a:t>
            </a:r>
            <a:endParaRPr lang="pl-PL" sz="44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571500" algn="just">
              <a:lnSpc>
                <a:spcPct val="120000"/>
              </a:lnSpc>
              <a:buFontTx/>
              <a:buChar char="-"/>
            </a:pPr>
            <a:r>
              <a:rPr lang="pl-PL" sz="44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powinna zawierać kod weryfikacyjny QR</a:t>
            </a:r>
          </a:p>
          <a:p>
            <a:pPr marL="800100" lvl="1" indent="-571500" algn="just">
              <a:lnSpc>
                <a:spcPct val="120000"/>
              </a:lnSpc>
              <a:buFontTx/>
              <a:buChar char="-"/>
            </a:pPr>
            <a:r>
              <a:rPr lang="pl-PL" sz="44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oznaczenie kodem weryfikującym powinno następować podczas wizualizowania jej w programach komercyjnych</a:t>
            </a:r>
          </a:p>
          <a:p>
            <a:pPr marL="742950" indent="-742950">
              <a:lnSpc>
                <a:spcPct val="120000"/>
              </a:lnSpc>
              <a:buFont typeface="+mj-lt"/>
              <a:buAutoNum type="alphaUcPeriod"/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dokumentów wystawionych w postaci elektronicznej poza </a:t>
            </a:r>
            <a:r>
              <a:rPr lang="pl-PL" sz="4200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KSeF</a:t>
            </a: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będzie to oryginał lub skan dokumentu</a:t>
            </a:r>
            <a:b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4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Sposób techniczny (forma) opisywania dokumentów u Beneficjenta powinna wynikać z ustalonych ogólnych procedur wewnętrznych u samego Beneficjenta. Procedury beneficjenta dotyczące ewidencjonowania dokumentów i obiegu dokumentów (w tym koniecznych akceptacji) mogą zakładać formę:</a:t>
            </a:r>
          </a:p>
          <a:p>
            <a:pPr algn="just">
              <a:lnSpc>
                <a:spcPct val="120000"/>
              </a:lnSpc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tradycyjną (papierową)</a:t>
            </a:r>
          </a:p>
          <a:p>
            <a:pPr algn="just">
              <a:lnSpc>
                <a:spcPct val="120000"/>
              </a:lnSpc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w pełni elektroniczną (np. „metadane” w ramach systemów elektronicznego obiegu dokumentów lub systemów ERP)</a:t>
            </a:r>
          </a:p>
          <a:p>
            <a:pPr algn="just">
              <a:lnSpc>
                <a:spcPct val="120000"/>
              </a:lnSpc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hybrydową</a:t>
            </a:r>
          </a:p>
          <a:p>
            <a:pPr algn="just">
              <a:lnSpc>
                <a:spcPct val="170000"/>
              </a:lnSpc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faktur ustrukturyzowanych i elektronicznych, sporządzony kompletny opis do danej faktury należy w systemie księgowym powiązać z właściwym dokumentem elektronicznym.</a:t>
            </a:r>
          </a:p>
        </p:txBody>
      </p:sp>
    </p:spTree>
    <p:extLst>
      <p:ext uri="{BB962C8B-B14F-4D97-AF65-F5344CB8AC3E}">
        <p14:creationId xmlns:p14="http://schemas.microsoft.com/office/powerpoint/2010/main" val="371932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9F5E5-C90E-ED7E-0B73-9C9417EA5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2F47-2822-A61C-82CB-78A2202A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Podstawowe dokumenty NIEZBĘDNE w trakcie realizacji Projektu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46AFA536-BFC5-8E3A-7653-F546A46A630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8A17C9-45C2-BE8C-A144-1F8F3E2F4CD0}"/>
              </a:ext>
            </a:extLst>
          </p:cNvPr>
          <p:cNvSpPr txBox="1"/>
          <p:nvPr/>
        </p:nvSpPr>
        <p:spPr>
          <a:xfrm>
            <a:off x="797567" y="1923593"/>
            <a:ext cx="10546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b="0" dirty="0">
                <a:solidFill>
                  <a:schemeClr val="tx2"/>
                </a:solidFill>
              </a:rPr>
              <a:t>- Umowa o dofinansowanie, jako zobowiązanie się do zrealizowania projektu, zgodnie z jej postanowieniami, wraz z załącznikami do umowy.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89B7D70-956C-2FFA-300C-89EA95EC5179}"/>
              </a:ext>
            </a:extLst>
          </p:cNvPr>
          <p:cNvSpPr txBox="1"/>
          <p:nvPr/>
        </p:nvSpPr>
        <p:spPr>
          <a:xfrm>
            <a:off x="797567" y="2733172"/>
            <a:ext cx="1009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l-PL" dirty="0">
                <a:solidFill>
                  <a:schemeClr val="tx2"/>
                </a:solidFill>
              </a:rPr>
              <a:t>- Wytyczne dotyczące kwalifikowalności wydatków na lata 2021-2027. (</a:t>
            </a:r>
            <a:r>
              <a:rPr lang="pl-PL" dirty="0" err="1">
                <a:solidFill>
                  <a:schemeClr val="tx2"/>
                </a:solidFill>
              </a:rPr>
              <a:t>MFiPR</a:t>
            </a:r>
            <a:r>
              <a:rPr lang="pl-PL" dirty="0">
                <a:solidFill>
                  <a:schemeClr val="tx2"/>
                </a:solidFill>
              </a:rPr>
              <a:t> 19.05.2026)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804D0B3-ED30-8969-55F3-E810D77E66AD}"/>
              </a:ext>
            </a:extLst>
          </p:cNvPr>
          <p:cNvSpPr txBox="1"/>
          <p:nvPr/>
        </p:nvSpPr>
        <p:spPr>
          <a:xfrm>
            <a:off x="797566" y="3938672"/>
            <a:ext cx="10093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l-PL" dirty="0">
                <a:solidFill>
                  <a:schemeClr val="tx2"/>
                </a:solidFill>
              </a:rPr>
              <a:t>- Inne wymagania niezbędne w celu prawidłowej realizacji projektu w zakresie dokumentowania ponoszonych wydatków. </a:t>
            </a:r>
            <a:r>
              <a:rPr lang="pl-PL" i="1" dirty="0">
                <a:solidFill>
                  <a:schemeClr val="tx2"/>
                </a:solidFill>
              </a:rPr>
              <a:t>(</a:t>
            </a:r>
            <a:r>
              <a:rPr lang="pl-PL" b="1" i="1" dirty="0">
                <a:solidFill>
                  <a:schemeClr val="tx2"/>
                </a:solidFill>
              </a:rPr>
              <a:t>Załącznik 2</a:t>
            </a:r>
            <a:r>
              <a:rPr lang="pl-PL" i="1" dirty="0">
                <a:solidFill>
                  <a:schemeClr val="tx2"/>
                </a:solidFill>
              </a:rPr>
              <a:t> do Zaleceń…)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530E3E5-A16C-8910-21CE-5D90164CC5CE}"/>
              </a:ext>
            </a:extLst>
          </p:cNvPr>
          <p:cNvSpPr txBox="1"/>
          <p:nvPr/>
        </p:nvSpPr>
        <p:spPr>
          <a:xfrm>
            <a:off x="797567" y="3159509"/>
            <a:ext cx="10093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l-PL" dirty="0">
                <a:solidFill>
                  <a:schemeClr val="tx2"/>
                </a:solidFill>
              </a:rPr>
              <a:t>- Zalecenia w zakresie wzoru wniosku o płatność beneficjenta w ramach programu Fundusze Europejskie na Infrastrukturę, Klimat, Środowisko 2021-2027</a:t>
            </a:r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4E52FD4-31DF-A505-F077-5460E6E7310E}"/>
              </a:ext>
            </a:extLst>
          </p:cNvPr>
          <p:cNvSpPr txBox="1"/>
          <p:nvPr/>
        </p:nvSpPr>
        <p:spPr>
          <a:xfrm>
            <a:off x="797566" y="4866997"/>
            <a:ext cx="99705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Instrukcja użytkownika SL2021 – obszar Wnioski o płatność. Wersja dla Beneficjentów</a:t>
            </a:r>
          </a:p>
          <a:p>
            <a:pPr marL="285750" lvl="0" indent="-285750" algn="just">
              <a:buFontTx/>
              <a:buChar char="-"/>
            </a:pP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  <a:p>
            <a:pPr lvl="0" algn="ctr"/>
            <a:r>
              <a:rPr lang="pl-PL" sz="2400" dirty="0">
                <a:solidFill>
                  <a:srgbClr val="FF0000"/>
                </a:solidFill>
              </a:rPr>
              <a:t>BAZA WIEDZY:           https://feniks.gov.pl/dokumenty/</a:t>
            </a:r>
          </a:p>
        </p:txBody>
      </p:sp>
    </p:spTree>
    <p:extLst>
      <p:ext uri="{BB962C8B-B14F-4D97-AF65-F5344CB8AC3E}">
        <p14:creationId xmlns:p14="http://schemas.microsoft.com/office/powerpoint/2010/main" val="63073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ABFE7-3F04-E55A-6AE1-4B25F86DE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A2908BCA-F644-0568-A5EB-F6E89A3E4D0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ytuł 3">
            <a:extLst>
              <a:ext uri="{FF2B5EF4-FFF2-40B4-BE49-F238E27FC236}">
                <a16:creationId xmlns:a16="http://schemas.microsoft.com/office/drawing/2014/main" id="{44DC69B5-551A-A536-F25E-ADF73B04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1148728"/>
            <a:ext cx="10546274" cy="713124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Dokumentowanie wydatków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006C68-1E2A-E041-6E42-45256D21F88D}"/>
              </a:ext>
            </a:extLst>
          </p:cNvPr>
          <p:cNvSpPr txBox="1">
            <a:spLocks/>
          </p:cNvSpPr>
          <p:nvPr/>
        </p:nvSpPr>
        <p:spPr>
          <a:xfrm>
            <a:off x="797567" y="1781269"/>
            <a:ext cx="10090393" cy="4138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0A16F137-8DAD-D7BE-864B-864065A5138C}"/>
              </a:ext>
            </a:extLst>
          </p:cNvPr>
          <p:cNvSpPr txBox="1">
            <a:spLocks/>
          </p:cNvSpPr>
          <p:nvPr/>
        </p:nvSpPr>
        <p:spPr>
          <a:xfrm>
            <a:off x="848159" y="1687191"/>
            <a:ext cx="10309576" cy="413884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pl-PL" sz="44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Dowody zapłaty.</a:t>
            </a:r>
          </a:p>
          <a:p>
            <a:pPr algn="just">
              <a:lnSpc>
                <a:spcPct val="170000"/>
              </a:lnSpc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Kwalifikowalny jest wydatek faktycznie poniesiony. Dowodem poniesienia wydatku jest dowód księgowy (faktura, rachunek) wraz z dokumentem potwierdzającym opłacenie faktury w całości. </a:t>
            </a:r>
          </a:p>
          <a:p>
            <a:pPr marL="571500" indent="-571500" algn="just">
              <a:lnSpc>
                <a:spcPct val="120000"/>
              </a:lnSpc>
              <a:buFontTx/>
              <a:buChar char="-"/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Wyciąg bankowy lub historia rachunku</a:t>
            </a:r>
          </a:p>
          <a:p>
            <a:pPr marL="571500" indent="-571500" algn="just">
              <a:lnSpc>
                <a:spcPct val="120000"/>
              </a:lnSpc>
              <a:buFontTx/>
              <a:buChar char="-"/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 Potwierdzenie wykonania / zrealizowania przelewu (NIE dla zlecenia wykonania przelewu). Tytuł operacji musi odnosić się do dowodu księgowego. Dokument nie wymaga podpisu ani stempla. </a:t>
            </a:r>
          </a:p>
          <a:p>
            <a:pPr marL="571500" indent="-571500" algn="just">
              <a:lnSpc>
                <a:spcPct val="120000"/>
              </a:lnSpc>
              <a:buFontTx/>
              <a:buChar char="-"/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Dowody zapłaty sporządzane w postaci wydruku elektronicznego uznawane są za oryginały. Są to </a:t>
            </a:r>
            <a:r>
              <a:rPr lang="pl-PL" sz="4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dowody</a:t>
            </a: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4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opatrzone formułą </a:t>
            </a: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"Wygenerowane elektronicznie potwierdzenie przelewu. Dokument sporządzony na podstawie art. 7 Ustawy Prawo Bankowe (</a:t>
            </a:r>
            <a:r>
              <a:rPr lang="pl-PL" sz="4200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t.j</a:t>
            </a: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Dz. U. Nr 2022, poz. 2324 z późn.zm.) Nie wymaga podpisu ani stempla”</a:t>
            </a:r>
          </a:p>
          <a:p>
            <a:pPr marL="571500" indent="-571500" algn="just">
              <a:lnSpc>
                <a:spcPct val="170000"/>
              </a:lnSpc>
              <a:buFontTx/>
              <a:buChar char="-"/>
            </a:pPr>
            <a:r>
              <a:rPr lang="pl-PL" sz="42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 KP/KW wraz z raportem kasowym / oświadczenie o przyjęciu płatności (przy płatnościach gotówkowych)</a:t>
            </a:r>
          </a:p>
        </p:txBody>
      </p:sp>
    </p:spTree>
    <p:extLst>
      <p:ext uri="{BB962C8B-B14F-4D97-AF65-F5344CB8AC3E}">
        <p14:creationId xmlns:p14="http://schemas.microsoft.com/office/powerpoint/2010/main" val="1641443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5876F-B6E4-435A-6129-A7F33E21C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A278600D-4EF1-7427-EF19-EF7D6821C60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DED6589-6D5A-8A71-48CF-177B15E5374D}"/>
              </a:ext>
            </a:extLst>
          </p:cNvPr>
          <p:cNvSpPr txBox="1"/>
          <p:nvPr/>
        </p:nvSpPr>
        <p:spPr>
          <a:xfrm>
            <a:off x="446314" y="1977143"/>
            <a:ext cx="11299371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dirty="0">
              <a:solidFill>
                <a:srgbClr val="FF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dirty="0">
              <a:solidFill>
                <a:srgbClr val="FF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Wysokość stawki ryczałtowej została określona w Umowie o dofinansowanie na poziomie </a:t>
            </a:r>
            <a:r>
              <a:rPr lang="pl-PL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7% </a:t>
            </a: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kwalifikowalnych kosztów bezpośrednich w projekcie.</a:t>
            </a: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rgbClr val="FF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Katalog kosztów pośrednich stanowi załącznik nr 16 do Umowy o dofinansowanie.</a:t>
            </a:r>
          </a:p>
          <a:p>
            <a:endParaRPr lang="pl-PL" sz="20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6D759B2-AC30-954C-77DC-ED5DF74717DD}"/>
              </a:ext>
            </a:extLst>
          </p:cNvPr>
          <p:cNvSpPr txBox="1"/>
          <p:nvPr/>
        </p:nvSpPr>
        <p:spPr>
          <a:xfrm>
            <a:off x="796833" y="1274745"/>
            <a:ext cx="9097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Uproszczone metody rozliczania wydatków (koszty pośrednie)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5855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A5167-135B-51C5-8A22-E218B0A83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2FA590EA-962A-2085-B1A6-74E977D5F41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B8B1291-BA80-0375-41FD-DE77A484760C}"/>
              </a:ext>
            </a:extLst>
          </p:cNvPr>
          <p:cNvSpPr txBox="1"/>
          <p:nvPr/>
        </p:nvSpPr>
        <p:spPr>
          <a:xfrm>
            <a:off x="446314" y="1977143"/>
            <a:ext cx="11299371" cy="323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nie ma obowiązku rejestrowania faktur i opisywania dowodów księgowych na potwierdzenie poniesienia wydatku w ramach projektu.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Wydatki rozliczane metodą uproszczoną są traktowane jak wydatki faktycznie poniesione.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Wysokość należnych kosztów pośrednich uzależniona jest od wysokości rozliczonych przez beneficjenta i zatwierdzonych kosztów bezpośrednich.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D79B123-2C2D-277F-9667-D4870EF05D6D}"/>
              </a:ext>
            </a:extLst>
          </p:cNvPr>
          <p:cNvSpPr txBox="1"/>
          <p:nvPr/>
        </p:nvSpPr>
        <p:spPr>
          <a:xfrm>
            <a:off x="796834" y="1361784"/>
            <a:ext cx="9097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Uproszczone metody rozliczania wydatków (koszty pośrednie)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92819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E94D-4B5E-1376-C9BA-2B7F2199F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B01A855B-C8D8-FB31-B9F9-2147CA4D131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9010CC7-C3DE-9DBB-58C8-8AF1DEB6AC08}"/>
              </a:ext>
            </a:extLst>
          </p:cNvPr>
          <p:cNvSpPr txBox="1"/>
          <p:nvPr/>
        </p:nvSpPr>
        <p:spPr>
          <a:xfrm>
            <a:off x="446314" y="1977143"/>
            <a:ext cx="11299371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Niedozwolonym jest rozliczanie tego samego wydatku np. zarządzania w kosztach pośrednich oraz w kosztach bezpośrednich.</a:t>
            </a:r>
          </a:p>
          <a:p>
            <a:pPr>
              <a:lnSpc>
                <a:spcPct val="150000"/>
              </a:lnSpc>
            </a:pPr>
            <a:endParaRPr lang="pl-PL" sz="20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niezrealizowania określonych w Umowie o dofinansowanie projektu wskaźników produktu lub rezultatu oraz w przypadku pomniejszenia wydatków bezpośrednich (korekty finansowe, nieprawidłowości, oszczędności) koszty pośrednie ulegają pomniejszeniu</a:t>
            </a:r>
          </a:p>
          <a:p>
            <a:pPr algn="just"/>
            <a:endParaRPr lang="pl-PL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3B96B9D-DA25-E055-369A-3C1C3561387B}"/>
              </a:ext>
            </a:extLst>
          </p:cNvPr>
          <p:cNvSpPr txBox="1"/>
          <p:nvPr/>
        </p:nvSpPr>
        <p:spPr>
          <a:xfrm>
            <a:off x="796833" y="1274745"/>
            <a:ext cx="9097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Uproszczone metody rozliczania wydatków (koszty pośrednie)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31149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3962772"/>
            <a:ext cx="10262223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Dziękuj</a:t>
            </a:r>
            <a:r>
              <a:rPr lang="pl-PL" dirty="0"/>
              <a:t>ę za uwagę</a:t>
            </a:r>
            <a:br>
              <a:rPr lang="pl-PL" dirty="0"/>
            </a:br>
            <a:r>
              <a:rPr lang="pl-PL" dirty="0"/>
              <a:t>powodzenia w realizacji projektu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9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7A9F3-F16D-C9F4-B041-DF0D45676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622A-8260-2164-D673-0F621AF2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l-PL" sz="2400" dirty="0"/>
              <a:t>Rodzaje wniosków o płatność</a:t>
            </a:r>
            <a:endParaRPr lang="en-US" sz="2400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F75D0E53-0824-EF4E-B1EF-2BC2F9277F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8CB4140-C4FB-3D23-2B48-B569B2E27AF0}"/>
              </a:ext>
            </a:extLst>
          </p:cNvPr>
          <p:cNvSpPr txBox="1"/>
          <p:nvPr/>
        </p:nvSpPr>
        <p:spPr>
          <a:xfrm>
            <a:off x="797567" y="2038123"/>
            <a:ext cx="837364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62626"/>
                </a:solidFill>
              </a:rPr>
              <a:t>1. Sprawozdawczy </a:t>
            </a:r>
          </a:p>
          <a:p>
            <a:endParaRPr lang="pl-PL" dirty="0">
              <a:solidFill>
                <a:srgbClr val="262626"/>
              </a:solidFill>
            </a:endParaRPr>
          </a:p>
          <a:p>
            <a:r>
              <a:rPr lang="pl-PL" sz="1800" dirty="0">
                <a:solidFill>
                  <a:srgbClr val="262626"/>
                </a:solidFill>
              </a:rPr>
              <a:t>2. Zaliczkowy</a:t>
            </a:r>
          </a:p>
          <a:p>
            <a:endParaRPr lang="pl-PL" sz="1800" dirty="0">
              <a:solidFill>
                <a:srgbClr val="262626"/>
              </a:solidFill>
            </a:endParaRPr>
          </a:p>
          <a:p>
            <a:r>
              <a:rPr lang="pl-PL" sz="1800" dirty="0">
                <a:solidFill>
                  <a:srgbClr val="262626"/>
                </a:solidFill>
              </a:rPr>
              <a:t>3. Rozliczający zaliczkę</a:t>
            </a:r>
          </a:p>
          <a:p>
            <a:endParaRPr lang="pl-PL" sz="1800" dirty="0">
              <a:solidFill>
                <a:srgbClr val="262626"/>
              </a:solidFill>
            </a:endParaRPr>
          </a:p>
          <a:p>
            <a:r>
              <a:rPr lang="pl-PL" dirty="0">
                <a:solidFill>
                  <a:srgbClr val="262626"/>
                </a:solidFill>
              </a:rPr>
              <a:t>4. Refundacyjny</a:t>
            </a:r>
          </a:p>
          <a:p>
            <a:endParaRPr lang="pl-PL" sz="1800" dirty="0">
              <a:solidFill>
                <a:srgbClr val="262626"/>
              </a:solidFill>
            </a:endParaRPr>
          </a:p>
          <a:p>
            <a:r>
              <a:rPr lang="pl-PL" sz="1800" dirty="0">
                <a:solidFill>
                  <a:srgbClr val="262626"/>
                </a:solidFill>
              </a:rPr>
              <a:t>5. Końcowy</a:t>
            </a:r>
          </a:p>
          <a:p>
            <a:endParaRPr lang="pl-PL" dirty="0">
              <a:solidFill>
                <a:srgbClr val="262626"/>
              </a:solidFill>
            </a:endParaRPr>
          </a:p>
          <a:p>
            <a:r>
              <a:rPr lang="pl-PL" sz="1800" dirty="0">
                <a:solidFill>
                  <a:srgbClr val="262626"/>
                </a:solidFill>
              </a:rPr>
              <a:t>Częściowy mix powyższych.</a:t>
            </a:r>
            <a:endParaRPr lang="en-US" sz="1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6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D2E03-6B1B-E208-2407-9FF3DAB14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DA9A-BF04-E8B5-3D86-5243DF88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Formy przekazania dofinansowania: </a:t>
            </a:r>
            <a:b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00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6A133634-B81A-3519-220F-4EE0275753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EFF5A9D-4ED0-1068-C52B-737FB1A40D4F}"/>
              </a:ext>
            </a:extLst>
          </p:cNvPr>
          <p:cNvSpPr txBox="1"/>
          <p:nvPr/>
        </p:nvSpPr>
        <p:spPr>
          <a:xfrm>
            <a:off x="590309" y="1861852"/>
            <a:ext cx="100121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Zaliczka</a:t>
            </a:r>
          </a:p>
          <a:p>
            <a:pPr algn="just"/>
            <a:endParaRPr lang="pl-PL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Refundacja</a:t>
            </a:r>
          </a:p>
          <a:p>
            <a:pPr algn="just"/>
            <a:endParaRPr lang="pl-P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7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0CF5E-274B-E77C-2638-436B7A5AE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E122-FF77-4187-AC95-FF92358E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zaliczka</a:t>
            </a:r>
            <a:endParaRPr lang="en-US" sz="2400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7508D74C-AF23-95FA-4B74-B8ADBCE559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E60158C-6F8A-0516-33E9-01DA525E2191}"/>
              </a:ext>
            </a:extLst>
          </p:cNvPr>
          <p:cNvSpPr txBox="1"/>
          <p:nvPr/>
        </p:nvSpPr>
        <p:spPr>
          <a:xfrm>
            <a:off x="590309" y="1861852"/>
            <a:ext cx="10659893" cy="4018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Warunki przyznania i rozliczenia zaliczki </a:t>
            </a:r>
            <a:r>
              <a:rPr lang="pl-PL" sz="1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reguluje</a:t>
            </a:r>
            <a:r>
              <a:rPr lang="pl-PL" sz="18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8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§ 8 Umowy o dofinansowanie.</a:t>
            </a:r>
          </a:p>
          <a:p>
            <a:pPr algn="just"/>
            <a:endParaRPr lang="pl-PL" sz="18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Wyodrębniony rachunek bankowy beneficjenta, ustanowiony tylko i wyłącznie do obsługi płatności zaliczkowych w projekcie (umowa z bankiem/kopia zaświadczenia z banku jako załącznik do Umowy o dofinansowanie). </a:t>
            </a:r>
          </a:p>
          <a:p>
            <a:pPr algn="just">
              <a:lnSpc>
                <a:spcPct val="150000"/>
              </a:lnSpc>
            </a:pPr>
            <a:endParaRPr lang="pl-PL" sz="7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Zaliczka jest przekazywana z przeznaczeniem na ponoszenie wydatków kwalifikowanych.  </a:t>
            </a:r>
          </a:p>
          <a:p>
            <a:pPr algn="just">
              <a:lnSpc>
                <a:spcPct val="150000"/>
              </a:lnSpc>
            </a:pPr>
            <a:endParaRPr lang="pl-PL" sz="7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Zaliczka co do zasady jest przekazywana z przeznaczeniem na ponoszenie wydatków przyszłych. </a:t>
            </a:r>
          </a:p>
          <a:p>
            <a:pPr algn="just">
              <a:lnSpc>
                <a:spcPct val="150000"/>
              </a:lnSpc>
            </a:pPr>
            <a:endParaRPr lang="pl-PL" sz="8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Wysokość oraz formę przekazywania dofinansowania określa Załącznik nr 4 do </a:t>
            </a:r>
            <a:r>
              <a:rPr lang="pl-PL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r>
              <a:rPr lang="pl-PL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Harmonogram płatności.</a:t>
            </a:r>
          </a:p>
        </p:txBody>
      </p:sp>
    </p:spTree>
    <p:extLst>
      <p:ext uri="{BB962C8B-B14F-4D97-AF65-F5344CB8AC3E}">
        <p14:creationId xmlns:p14="http://schemas.microsoft.com/office/powerpoint/2010/main" val="169972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C3600-C58D-9403-1472-B3C0EAB79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7453-8D86-6DD0-42E2-77CF8AEC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zaliczka</a:t>
            </a:r>
            <a:endParaRPr lang="en-US" sz="2400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7E9C3EE5-BEDC-8A4D-82C6-88A41236FD7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98AC33A-B545-D59D-767A-B967E04A98D4}"/>
              </a:ext>
            </a:extLst>
          </p:cNvPr>
          <p:cNvSpPr txBox="1"/>
          <p:nvPr/>
        </p:nvSpPr>
        <p:spPr>
          <a:xfrm>
            <a:off x="848158" y="1914835"/>
            <a:ext cx="10751366" cy="3834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b="1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Warunki przekazania pierwszej transzy zaliczki </a:t>
            </a:r>
          </a:p>
          <a:p>
            <a:pPr algn="just"/>
            <a:endParaRPr lang="pl-PL" sz="1600" b="1" i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złożenie przez beneficjenta wniosku o płatność </a:t>
            </a:r>
            <a:r>
              <a:rPr lang="pl-PL" sz="11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(uwzględniając wysokość jednorazowej transzy zaliczki § 8 </a:t>
            </a:r>
            <a:r>
              <a:rPr lang="pl-PL" sz="1100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r>
              <a:rPr lang="pl-PL" sz="11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just"/>
            <a:endParaRPr lang="pl-PL" sz="11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zgodność wnioskowanej kwoty z aktualnym </a:t>
            </a:r>
            <a:r>
              <a:rPr lang="pl-PL" sz="1600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Harmonogramem płatności (</a:t>
            </a:r>
            <a:r>
              <a:rPr lang="pl-PL" sz="1600" i="1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</a:t>
            </a:r>
            <a:r>
              <a:rPr lang="pl-PL" sz="1600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 do </a:t>
            </a:r>
            <a:r>
              <a:rPr lang="pl-PL" sz="1600" i="1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r>
              <a:rPr lang="pl-PL" sz="1600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pl-PL" sz="1600" dirty="0">
              <a:solidFill>
                <a:srgbClr val="262626"/>
              </a:solidFill>
            </a:endParaRPr>
          </a:p>
          <a:p>
            <a:pPr algn="just"/>
            <a:endParaRPr lang="pl-PL" sz="16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600" b="1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Warunki przekazania kolejnej transzy zaliczki</a:t>
            </a:r>
            <a:r>
              <a:rPr lang="pl-PL" sz="1600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pl-PL" sz="1600" i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Przedstawienie we wniosku o płatność rozliczenia co najmniej 70% łącznej kwoty przekazanych transz (</a:t>
            </a:r>
            <a:r>
              <a:rPr lang="pl-PL" sz="1600" i="1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z uwzględnieniem zwrotu niewykorzystanej zaliczki,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możliwości udzielenia kolejnej transzy zaliczki, poziom rozliczenia rozpatrujemy łącznie w odniesieniu do wszystkich dotychczas przekazanych beneficjentowi transz,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Rozliczenie z ewentualnych narosłych na koncie zaliczkowym odsetek </a:t>
            </a:r>
            <a:r>
              <a:rPr lang="pl-PL" sz="1600" dirty="0" err="1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a’vista</a:t>
            </a: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od otrzymanej zaliczki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827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4B7E-F875-5208-25E5-EC9B0CF3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7B15F507-3945-2AC9-C118-54955C6B9E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07909410-6971-83D1-1078-4B3EAAF0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1027208"/>
            <a:ext cx="10824753" cy="605649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rozliczenie ZALICZKI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FDD0CA8-B205-C82F-5C9F-E3A68050A040}"/>
              </a:ext>
            </a:extLst>
          </p:cNvPr>
          <p:cNvSpPr txBox="1"/>
          <p:nvPr/>
        </p:nvSpPr>
        <p:spPr>
          <a:xfrm>
            <a:off x="844734" y="1632857"/>
            <a:ext cx="1002356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l-PL" sz="2000" i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ma obowiązek rozliczenia każdej transzy przekazanego mu dofinansowania </a:t>
            </a:r>
            <a:b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formie zaliczki </a:t>
            </a:r>
            <a:r>
              <a:rPr lang="pl-PL" sz="1600" b="1" u="sng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terminie </a:t>
            </a: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określonym w Umowie o dofinansowanie, liczonym od dnia otrzymania każdej z jej transz.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16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Transzę zaliczki rozliczają wydatki kwalifikowalne.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16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Transzę zaliczki rozliczają wydatki kwalifikowalne niezależnie od daty ich poniesienia (mieszczącej się w okresie kwalifikowania wydatków dla projektu) i z uwzględnieniem poziomu dofinansowania określonego w Umowie o dofinansowanie (wydatki kwalifikowalne w wysokości transzy zaliczki oraz odpowiedniego wkładu własnego - rekomendowane).</a:t>
            </a:r>
          </a:p>
          <a:p>
            <a:pPr marL="0" indent="0" algn="just">
              <a:buNone/>
            </a:pPr>
            <a:endParaRPr lang="pl-P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4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7786E-76C6-0513-E64F-381680AAA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B205999A-71DF-5F0E-80D7-9EC37EF0C54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4E564852-0D72-AA5B-AE87-FF446457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1027208"/>
            <a:ext cx="10824753" cy="605649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rozliczenie ZALICZKI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AA5CD21-5BA5-FA5C-7BE1-677C741392C7}"/>
              </a:ext>
            </a:extLst>
          </p:cNvPr>
          <p:cNvSpPr txBox="1"/>
          <p:nvPr/>
        </p:nvSpPr>
        <p:spPr>
          <a:xfrm>
            <a:off x="844734" y="1632857"/>
            <a:ext cx="10023562" cy="4659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Transzę zaliczki rozliczają wydatki kwalifikowalne poniesione zgodnie </a:t>
            </a:r>
            <a:b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poziomem dofinansowania określonym w Umowie o dofinansowanie </a:t>
            </a:r>
            <a:b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rachunku zaliczkowego oraz z innego rachunku, którego posiadaczem jest Beneficjent, jako wkład własny potrzebny do rozliczenia zaliczki (rekomendowany sposób).</a:t>
            </a:r>
          </a:p>
          <a:p>
            <a:pPr algn="just">
              <a:lnSpc>
                <a:spcPct val="150000"/>
              </a:lnSpc>
            </a:pPr>
            <a:endParaRPr lang="pl-PL" sz="20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Transza zaliczki może zostać również w całości wykorzystana na opłacenie 100% zobowiązań kwalifikowalnych wynikających z dowodów księgowych. Nie ma obowiązku opłacania faktury w takiej samej proporcji, jaka wynika z poziomu dofinansowania.</a:t>
            </a:r>
            <a:endParaRPr lang="pl-PL" sz="2000" i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9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06ED7-97DC-22A5-F320-2F0B7A87C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3521088E-E7CE-3BF3-6C70-0AA44A31018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E5F64247-19A9-E1F7-223B-F866DBD3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1027208"/>
            <a:ext cx="10824753" cy="605649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92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rozliczenie ZALICZKI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B3BD03F-2C28-6183-D165-FCA763C00849}"/>
              </a:ext>
            </a:extLst>
          </p:cNvPr>
          <p:cNvSpPr txBox="1"/>
          <p:nvPr/>
        </p:nvSpPr>
        <p:spPr>
          <a:xfrm>
            <a:off x="739226" y="1961104"/>
            <a:ext cx="100235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i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Dopuszcza się </a:t>
            </a: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postępowanie, gdy Beneficjent dokonuje zapłaty wydatku niekwalifikowalnego z rachunku zaliczkowego,</a:t>
            </a:r>
            <a:r>
              <a:rPr lang="pl-PL" sz="20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000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 tylko w sytuacji, gdy uprzednio zasili to konto równowartością kwoty wydatku niekwalifikowalnego ze środków własnych.</a:t>
            </a:r>
          </a:p>
          <a:p>
            <a:pPr algn="just"/>
            <a:endParaRPr lang="pl-PL" sz="20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2000" i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16031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10370</TotalTime>
  <Words>1822</Words>
  <Application>Microsoft Office PowerPoint</Application>
  <PresentationFormat>Panoramiczny</PresentationFormat>
  <Paragraphs>188</Paragraphs>
  <Slides>24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Aptos</vt:lpstr>
      <vt:lpstr>Arial</vt:lpstr>
      <vt:lpstr>Open Sans</vt:lpstr>
      <vt:lpstr>Poppins</vt:lpstr>
      <vt:lpstr>Source Sans 3</vt:lpstr>
      <vt:lpstr>Wingdings</vt:lpstr>
      <vt:lpstr>Epic Nature</vt:lpstr>
      <vt:lpstr>Dokumentowanie wydatków w projekcie i opis dowodów księgowych       Rafał kAniszewski Wydział Rozliczeń Zagranicznych,  Departament Księgowości i rozliczeń 23.06.2026 </vt:lpstr>
      <vt:lpstr>Podstawowe dokumenty NIEZBĘDNE w trakcie realizacji Projektu.</vt:lpstr>
      <vt:lpstr>Rodzaje wniosków o płatność</vt:lpstr>
      <vt:lpstr>Formy przekazania dofinansowania:  </vt:lpstr>
      <vt:lpstr>zaliczka</vt:lpstr>
      <vt:lpstr>zaliczka</vt:lpstr>
      <vt:lpstr>rozliczenie ZALICZKI</vt:lpstr>
      <vt:lpstr>rozliczenie ZALICZKI</vt:lpstr>
      <vt:lpstr>rozliczenie ZALICZKI</vt:lpstr>
      <vt:lpstr>rozliczenie ZALICZKI</vt:lpstr>
      <vt:lpstr>Prezentacja programu PowerPoint</vt:lpstr>
      <vt:lpstr>rozliczenie ZALICZKI</vt:lpstr>
      <vt:lpstr>zwrot ODSETEK (JST) </vt:lpstr>
      <vt:lpstr>Rozliczenie zaliczki po terminie. </vt:lpstr>
      <vt:lpstr>Dokumentowanie wydatków    -    Ewidencja księgowa</vt:lpstr>
      <vt:lpstr>Dokumentowanie wydatków</vt:lpstr>
      <vt:lpstr>Dokumentowanie wydatków</vt:lpstr>
      <vt:lpstr>Dokumentowanie wydatków</vt:lpstr>
      <vt:lpstr>Dokumentowanie wydatków</vt:lpstr>
      <vt:lpstr>Dokumentowanie wydatków</vt:lpstr>
      <vt:lpstr>Prezentacja programu PowerPoint</vt:lpstr>
      <vt:lpstr>Prezentacja programu PowerPoint</vt:lpstr>
      <vt:lpstr>Prezentacja programu PowerPoint</vt:lpstr>
      <vt:lpstr>Dziękuję za uwagę powodzenia w realizacji projektu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Kaniszewski Rafał</cp:lastModifiedBy>
  <cp:revision>19</cp:revision>
  <dcterms:created xsi:type="dcterms:W3CDTF">2024-06-26T20:20:27Z</dcterms:created>
  <dcterms:modified xsi:type="dcterms:W3CDTF">2026-06-22T12:51:27Z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