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0" r:id="rId2"/>
    <p:sldId id="396" r:id="rId3"/>
    <p:sldId id="395" r:id="rId4"/>
    <p:sldId id="393" r:id="rId5"/>
    <p:sldId id="521" r:id="rId6"/>
    <p:sldId id="397" r:id="rId7"/>
    <p:sldId id="522" r:id="rId8"/>
    <p:sldId id="526" r:id="rId9"/>
    <p:sldId id="532" r:id="rId10"/>
    <p:sldId id="523" r:id="rId11"/>
    <p:sldId id="525" r:id="rId12"/>
    <p:sldId id="524" r:id="rId13"/>
    <p:sldId id="527" r:id="rId14"/>
    <p:sldId id="528" r:id="rId15"/>
    <p:sldId id="529" r:id="rId16"/>
    <p:sldId id="536" r:id="rId17"/>
    <p:sldId id="533" r:id="rId18"/>
    <p:sldId id="530" r:id="rId19"/>
    <p:sldId id="534" r:id="rId20"/>
    <p:sldId id="531" r:id="rId21"/>
    <p:sldId id="535" r:id="rId22"/>
    <p:sldId id="538" r:id="rId23"/>
    <p:sldId id="537" r:id="rId24"/>
    <p:sldId id="539" r:id="rId25"/>
    <p:sldId id="262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BDAC92-8211-F147-AEC3-2CD94A8446B4}" name="Michalik Anna" initials="AM" userId="S::anna.michalik@mrit.gov.pl::4acb4014-00a8-4b23-8e9a-5a70130bcb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9"/>
    <a:srgbClr val="C01422"/>
    <a:srgbClr val="606060"/>
    <a:srgbClr val="9D9D9C"/>
    <a:srgbClr val="413C3B"/>
    <a:srgbClr val="EDEDED"/>
    <a:srgbClr val="3C3C3B"/>
    <a:srgbClr val="F2A20F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4" autoAdjust="0"/>
    <p:restoredTop sz="96038"/>
  </p:normalViewPr>
  <p:slideViewPr>
    <p:cSldViewPr snapToGrid="0" snapToObjects="1">
      <p:cViewPr varScale="1">
        <p:scale>
          <a:sx n="107" d="100"/>
          <a:sy n="107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2F41C-1D28-4598-A242-88F6835E9BF2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566C696-DAE8-4A6E-8F1F-9E2E777F83E7}">
      <dgm:prSet phldrT="[Tekst]" custT="1"/>
      <dgm:spPr/>
      <dgm:t>
        <a:bodyPr/>
        <a:lstStyle/>
        <a:p>
          <a:r>
            <a:rPr lang="pl-PL" sz="1600" dirty="0">
              <a:latin typeface="Montserrat" pitchFamily="2" charset="-18"/>
            </a:rPr>
            <a:t>Studium uwarunkowań i kierunków zagospodarowania przestrzennego</a:t>
          </a:r>
        </a:p>
      </dgm:t>
    </dgm:pt>
    <dgm:pt modelId="{F291D9EC-550F-489A-AC06-2CB7B4BE15DE}" type="parTrans" cxnId="{B3B812E3-73E4-48D0-B480-9DEA0E01C9A9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604FC80F-917E-45DC-BEE2-97D7010CEF4F}" type="sibTrans" cxnId="{B3B812E3-73E4-48D0-B480-9DEA0E01C9A9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F678C715-53FF-4F31-9841-61F5967FE0F6}">
      <dgm:prSet phldrT="[Tekst]" custT="1"/>
      <dgm:spPr/>
      <dgm:t>
        <a:bodyPr/>
        <a:lstStyle/>
        <a:p>
          <a:r>
            <a:rPr lang="pl-PL" sz="1400" dirty="0">
              <a:latin typeface="Montserrat" pitchFamily="2" charset="-18"/>
            </a:rPr>
            <a:t>Uwarunkowania</a:t>
          </a:r>
          <a:endParaRPr lang="pl-PL" sz="1400" u="sng" dirty="0">
            <a:latin typeface="Montserrat" pitchFamily="2" charset="-18"/>
          </a:endParaRPr>
        </a:p>
      </dgm:t>
    </dgm:pt>
    <dgm:pt modelId="{DD12093E-1AAF-4D4F-AC96-B7D392CE1078}" type="parTrans" cxnId="{CFDD9E39-5AED-4696-8FE7-187CD3F33ED0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4BED4998-710E-44BF-873A-D56A03540F99}" type="sibTrans" cxnId="{CFDD9E39-5AED-4696-8FE7-187CD3F33ED0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6F7F29C1-16B7-412C-8D18-CB1644430712}">
      <dgm:prSet custT="1"/>
      <dgm:spPr/>
      <dgm:t>
        <a:bodyPr/>
        <a:lstStyle/>
        <a:p>
          <a:r>
            <a:rPr lang="pl-PL" sz="1400" dirty="0">
              <a:latin typeface="Montserrat" pitchFamily="2" charset="-18"/>
            </a:rPr>
            <a:t>Kierunki zagospodarowania przestrzennego</a:t>
          </a:r>
        </a:p>
      </dgm:t>
    </dgm:pt>
    <dgm:pt modelId="{CD550EFF-DD88-4510-9DD5-F8BE7E66DB40}" type="parTrans" cxnId="{DE632725-5A04-4FD5-94D4-3AB1250F5E44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5C727142-9F2E-4D8D-A530-ED110C0B1EA0}" type="sibTrans" cxnId="{DE632725-5A04-4FD5-94D4-3AB1250F5E44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317E9C4B-1883-489F-9EDC-4FA57D92EA13}">
      <dgm:prSet custT="1"/>
      <dgm:spPr>
        <a:solidFill>
          <a:schemeClr val="bg2">
            <a:lumMod val="90000"/>
          </a:schemeClr>
        </a:solidFill>
      </dgm:spPr>
      <dgm:t>
        <a:bodyPr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Warstwa normatywna, w tym: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Strefy planistyczne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l-PL" sz="1200" kern="1200" spc="-10" baseline="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Parametry zabudowy i zagospodarowania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l-PL" sz="1200" kern="1200" spc="-10" baseline="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Obszar uzupełnienia zabudowy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Standardy dostępnościowe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Obszary zabudowy śródmiejskiej</a:t>
          </a:r>
        </a:p>
      </dgm:t>
    </dgm:pt>
    <dgm:pt modelId="{73D221FC-77D3-454C-8BB6-DBC235C19439}" type="parTrans" cxnId="{66132937-A019-489C-BB0E-D4D4D12B7664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5617BF9E-674D-4782-8347-799304A44F44}" type="sibTrans" cxnId="{66132937-A019-489C-BB0E-D4D4D12B7664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C90FB532-6814-4576-8E71-DCFD2E5763F6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Diagnoza sytuacji społecznej, gospodarczej i przestrzennej na podstawie art. 10a ust. 1 ustawy o zasadach prowadzenia polityki rozwoju</a:t>
          </a:r>
        </a:p>
      </dgm:t>
    </dgm:pt>
    <dgm:pt modelId="{0E885084-6133-403F-8AF2-B9466F7E866E}" type="parTrans" cxnId="{2CD9D65E-D57F-413F-85EE-21F629F2DA53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6AF393CA-D457-468B-B51C-6DEB6FEBF587}" type="sibTrans" cxnId="{2CD9D65E-D57F-413F-85EE-21F629F2DA53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F85BDC74-41A3-467F-9957-58D2C2A1D444}">
      <dgm:prSet custT="1"/>
      <dgm:spPr>
        <a:solidFill>
          <a:schemeClr val="bg2">
            <a:lumMod val="90000"/>
          </a:schemeClr>
        </a:solidFill>
      </dgm:spPr>
      <dgm:t>
        <a:bodyPr anchor="t" anchorCtr="0"/>
        <a:lstStyle/>
        <a:p>
          <a:pPr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Warstwa stricte kierunkowa, w tym:</a:t>
          </a:r>
        </a:p>
        <a:p>
          <a:pPr>
            <a:buFont typeface="Wingdings" panose="05000000000000000000" pitchFamily="2" charset="2"/>
            <a:buChar char="§"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Bardzo ogólna struktura funkcjonalno-przestrzenna – model</a:t>
          </a:r>
        </a:p>
        <a:p>
          <a:pPr>
            <a:buFont typeface="Wingdings" panose="05000000000000000000" pitchFamily="2" charset="2"/>
            <a:buChar char="§"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Większość pozostałych ustaleń studium przeniesiona do strategii jako ustalenia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i rekomendacje w zakresie kształtowania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i prowadzenia polityki przestrzennej</a:t>
          </a:r>
        </a:p>
      </dgm:t>
    </dgm:pt>
    <dgm:pt modelId="{EE99072D-CAB1-42D6-9C86-03F8BE63FDA9}" type="parTrans" cxnId="{9BAB57BA-20E4-41B0-9B37-5E139DF647BB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F26CBB19-129D-437C-BB87-9B9366D2397F}" type="sibTrans" cxnId="{9BAB57BA-20E4-41B0-9B37-5E139DF647BB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9EAE8B67-EABF-4C5E-A3CD-6E75236AF1FF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pl-PL" sz="1600" dirty="0">
              <a:solidFill>
                <a:schemeClr val="accent1">
                  <a:lumMod val="75000"/>
                </a:schemeClr>
              </a:solidFill>
              <a:latin typeface="Montserrat" pitchFamily="2" charset="-18"/>
            </a:rPr>
            <a:t>Strategia rozwoju gminy</a:t>
          </a:r>
        </a:p>
      </dgm:t>
    </dgm:pt>
    <dgm:pt modelId="{7723D35F-0005-4D20-BEBF-98D99F16B78E}" type="parTrans" cxnId="{B193E697-F567-4A5B-A5FB-5FC7C20CF247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3A139300-A7D2-4F8D-897F-88F60963CB63}" type="sibTrans" cxnId="{B193E697-F567-4A5B-A5FB-5FC7C20CF247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AC2BD86F-45A8-4A5E-BDFF-E31716E0BABA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4472C4">
                  <a:lumMod val="75000"/>
                </a:srgbClr>
              </a:solidFill>
              <a:latin typeface="Montserrat" pitchFamily="2" charset="-18"/>
              <a:ea typeface="+mn-ea"/>
              <a:cs typeface="+mn-cs"/>
            </a:rPr>
            <a:t>Plan ogólny gminy</a:t>
          </a:r>
        </a:p>
      </dgm:t>
    </dgm:pt>
    <dgm:pt modelId="{0EB1041F-C966-430B-940C-C9905B3897D7}" type="parTrans" cxnId="{DF457E45-7B38-469C-BFB7-228D2F5F3BCF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60998EB3-75E2-45D6-A3A6-7A1734BB27FA}" type="sibTrans" cxnId="{DF457E45-7B38-469C-BFB7-228D2F5F3BCF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13603449-45C5-4916-B5E1-9795B21D03B9}">
      <dgm:prSet custT="1"/>
      <dgm:spPr/>
      <dgm:t>
        <a:bodyPr/>
        <a:lstStyle/>
        <a:p>
          <a:r>
            <a:rPr lang="pl-PL" sz="1400" dirty="0">
              <a:latin typeface="Montserrat" pitchFamily="2" charset="-18"/>
            </a:rPr>
            <a:t>Realizacja polityki przestrzennej</a:t>
          </a:r>
        </a:p>
      </dgm:t>
    </dgm:pt>
    <dgm:pt modelId="{C7DC8EFB-6EFF-4E8B-8130-36A320CC98ED}" type="parTrans" cxnId="{FE625E44-DBB6-4E04-8662-587A0B118FDE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A0EFCEBA-1781-4C41-8A8A-408D5EE4300F}" type="sibTrans" cxnId="{FE625E44-DBB6-4E04-8662-587A0B118FDE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093D13FB-FDE6-43E1-BF02-17C0948F1248}">
      <dgm:prSet custT="1"/>
      <dgm:spPr/>
      <dgm:t>
        <a:bodyPr/>
        <a:lstStyle/>
        <a:p>
          <a:r>
            <a:rPr lang="pl-PL" sz="1400" kern="1200" spc="-10" baseline="0" dirty="0">
              <a:latin typeface="Montserrat" pitchFamily="2" charset="-18"/>
            </a:rPr>
            <a:t>Formułowanie polityki przestrzennej</a:t>
          </a:r>
        </a:p>
      </dgm:t>
    </dgm:pt>
    <dgm:pt modelId="{7A205B69-8245-4AEC-BB46-CCCF05EA5A01}" type="parTrans" cxnId="{0A4CC46B-5A53-41A5-8AEA-76D695D8C326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325CCE0B-7E65-429F-A8C4-658EBC6E1B21}" type="sibTrans" cxnId="{0A4CC46B-5A53-41A5-8AEA-76D695D8C326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1CA5A57D-019F-4CF4-9461-0495E599DD13}" type="pres">
      <dgm:prSet presAssocID="{3E12F41C-1D28-4598-A242-88F6835E9B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8D114D-A864-4D78-B4D7-CF4A2F51D423}" type="pres">
      <dgm:prSet presAssocID="{4566C696-DAE8-4A6E-8F1F-9E2E777F83E7}" presName="vertOne" presStyleCnt="0"/>
      <dgm:spPr/>
    </dgm:pt>
    <dgm:pt modelId="{2F010B74-49B3-4A4C-A739-71DDE5ABB4C9}" type="pres">
      <dgm:prSet presAssocID="{4566C696-DAE8-4A6E-8F1F-9E2E777F83E7}" presName="txOne" presStyleLbl="node0" presStyleIdx="0" presStyleCnt="1" custScaleY="69313">
        <dgm:presLayoutVars>
          <dgm:chPref val="3"/>
        </dgm:presLayoutVars>
      </dgm:prSet>
      <dgm:spPr/>
    </dgm:pt>
    <dgm:pt modelId="{CE44C04D-EF5A-43DA-8B47-EC59EC42380C}" type="pres">
      <dgm:prSet presAssocID="{4566C696-DAE8-4A6E-8F1F-9E2E777F83E7}" presName="parTransOne" presStyleCnt="0"/>
      <dgm:spPr/>
    </dgm:pt>
    <dgm:pt modelId="{C634F72E-F734-4E12-92A4-B68DA1359056}" type="pres">
      <dgm:prSet presAssocID="{4566C696-DAE8-4A6E-8F1F-9E2E777F83E7}" presName="horzOne" presStyleCnt="0"/>
      <dgm:spPr/>
    </dgm:pt>
    <dgm:pt modelId="{47239C62-02DD-4C5D-A8CC-09B7E67CBAD5}" type="pres">
      <dgm:prSet presAssocID="{F678C715-53FF-4F31-9841-61F5967FE0F6}" presName="vertTwo" presStyleCnt="0"/>
      <dgm:spPr/>
    </dgm:pt>
    <dgm:pt modelId="{E7B95924-FE87-48A1-A0B1-90D921BC040B}" type="pres">
      <dgm:prSet presAssocID="{F678C715-53FF-4F31-9841-61F5967FE0F6}" presName="txTwo" presStyleLbl="node2" presStyleIdx="0" presStyleCnt="2" custScaleX="83341" custScaleY="76463">
        <dgm:presLayoutVars>
          <dgm:chPref val="3"/>
        </dgm:presLayoutVars>
      </dgm:prSet>
      <dgm:spPr/>
    </dgm:pt>
    <dgm:pt modelId="{F464F7DC-36FF-457E-9C81-7E73C89D4ED0}" type="pres">
      <dgm:prSet presAssocID="{F678C715-53FF-4F31-9841-61F5967FE0F6}" presName="parTransTwo" presStyleCnt="0"/>
      <dgm:spPr/>
    </dgm:pt>
    <dgm:pt modelId="{9CAFA34F-B913-45F2-A28C-6D209A80793D}" type="pres">
      <dgm:prSet presAssocID="{F678C715-53FF-4F31-9841-61F5967FE0F6}" presName="horzTwo" presStyleCnt="0"/>
      <dgm:spPr/>
    </dgm:pt>
    <dgm:pt modelId="{52052951-5C34-4C23-A700-0EBD18F3D23B}" type="pres">
      <dgm:prSet presAssocID="{C90FB532-6814-4576-8E71-DCFD2E5763F6}" presName="vertThree" presStyleCnt="0"/>
      <dgm:spPr/>
    </dgm:pt>
    <dgm:pt modelId="{B9B086C2-D373-4DDD-A919-F48DD942641A}" type="pres">
      <dgm:prSet presAssocID="{C90FB532-6814-4576-8E71-DCFD2E5763F6}" presName="txThree" presStyleLbl="node3" presStyleIdx="0" presStyleCnt="3" custScaleX="83341" custScaleY="196355" custLinFactNeighborX="-47" custLinFactNeighborY="20467">
        <dgm:presLayoutVars>
          <dgm:chPref val="3"/>
        </dgm:presLayoutVars>
      </dgm:prSet>
      <dgm:spPr/>
    </dgm:pt>
    <dgm:pt modelId="{C57714BA-3B65-4AB3-9C35-4A201CB2ED21}" type="pres">
      <dgm:prSet presAssocID="{C90FB532-6814-4576-8E71-DCFD2E5763F6}" presName="horzThree" presStyleCnt="0"/>
      <dgm:spPr/>
    </dgm:pt>
    <dgm:pt modelId="{63495E96-14C8-436A-9FE9-C194A52FA59F}" type="pres">
      <dgm:prSet presAssocID="{4BED4998-710E-44BF-873A-D56A03540F99}" presName="sibSpaceTwo" presStyleCnt="0"/>
      <dgm:spPr/>
    </dgm:pt>
    <dgm:pt modelId="{D1B22E4D-E62B-4B5B-B6A1-2A330026E795}" type="pres">
      <dgm:prSet presAssocID="{6F7F29C1-16B7-412C-8D18-CB1644430712}" presName="vertTwo" presStyleCnt="0"/>
      <dgm:spPr/>
    </dgm:pt>
    <dgm:pt modelId="{BD6A44CE-B5B0-4DDD-9DAE-0B01956CCDFC}" type="pres">
      <dgm:prSet presAssocID="{6F7F29C1-16B7-412C-8D18-CB1644430712}" presName="txTwo" presStyleLbl="node2" presStyleIdx="1" presStyleCnt="2" custScaleY="76463">
        <dgm:presLayoutVars>
          <dgm:chPref val="3"/>
        </dgm:presLayoutVars>
      </dgm:prSet>
      <dgm:spPr/>
    </dgm:pt>
    <dgm:pt modelId="{6922F3DA-F278-4FD5-AC2A-F88A8846DA37}" type="pres">
      <dgm:prSet presAssocID="{6F7F29C1-16B7-412C-8D18-CB1644430712}" presName="parTransTwo" presStyleCnt="0"/>
      <dgm:spPr/>
    </dgm:pt>
    <dgm:pt modelId="{368BA0D3-B741-49E9-8D8D-3D67472E4C7D}" type="pres">
      <dgm:prSet presAssocID="{6F7F29C1-16B7-412C-8D18-CB1644430712}" presName="horzTwo" presStyleCnt="0"/>
      <dgm:spPr/>
    </dgm:pt>
    <dgm:pt modelId="{43AFA241-47FA-435B-B44E-B0801F7FBA99}" type="pres">
      <dgm:prSet presAssocID="{AC2BD86F-45A8-4A5E-BDFF-E31716E0BABA}" presName="vertThree" presStyleCnt="0"/>
      <dgm:spPr/>
    </dgm:pt>
    <dgm:pt modelId="{F437BE88-046D-434D-890E-34D62A1751C2}" type="pres">
      <dgm:prSet presAssocID="{AC2BD86F-45A8-4A5E-BDFF-E31716E0BABA}" presName="txThree" presStyleLbl="node3" presStyleIdx="1" presStyleCnt="3" custScaleY="64631" custLinFactX="4853" custLinFactY="14182" custLinFactNeighborX="100000" custLinFactNeighborY="100000">
        <dgm:presLayoutVars>
          <dgm:chPref val="3"/>
        </dgm:presLayoutVars>
      </dgm:prSet>
      <dgm:spPr/>
    </dgm:pt>
    <dgm:pt modelId="{2A041260-2115-4B65-B5A4-E3084F7F5B68}" type="pres">
      <dgm:prSet presAssocID="{AC2BD86F-45A8-4A5E-BDFF-E31716E0BABA}" presName="parTransThree" presStyleCnt="0"/>
      <dgm:spPr/>
    </dgm:pt>
    <dgm:pt modelId="{9609A09F-5CF3-400E-8A6A-2CBF22E51F53}" type="pres">
      <dgm:prSet presAssocID="{AC2BD86F-45A8-4A5E-BDFF-E31716E0BABA}" presName="horzThree" presStyleCnt="0"/>
      <dgm:spPr/>
    </dgm:pt>
    <dgm:pt modelId="{4ECFA46D-495C-4CFC-8011-09187C5B9E00}" type="pres">
      <dgm:prSet presAssocID="{317E9C4B-1883-489F-9EDC-4FA57D92EA13}" presName="vertFour" presStyleCnt="0">
        <dgm:presLayoutVars>
          <dgm:chPref val="3"/>
        </dgm:presLayoutVars>
      </dgm:prSet>
      <dgm:spPr/>
    </dgm:pt>
    <dgm:pt modelId="{BA665F97-C391-42B7-8213-54BBF8E8EEED}" type="pres">
      <dgm:prSet presAssocID="{317E9C4B-1883-489F-9EDC-4FA57D92EA13}" presName="txFour" presStyleLbl="node4" presStyleIdx="0" presStyleCnt="4" custScaleY="221291" custLinFactX="5676" custLinFactY="14182" custLinFactNeighborX="100000" custLinFactNeighborY="100000">
        <dgm:presLayoutVars>
          <dgm:chPref val="3"/>
        </dgm:presLayoutVars>
      </dgm:prSet>
      <dgm:spPr/>
    </dgm:pt>
    <dgm:pt modelId="{FF378C07-4012-4B24-B4DE-52DA08E5BC6F}" type="pres">
      <dgm:prSet presAssocID="{317E9C4B-1883-489F-9EDC-4FA57D92EA13}" presName="parTransFour" presStyleCnt="0"/>
      <dgm:spPr/>
    </dgm:pt>
    <dgm:pt modelId="{8F551304-6D8B-4E86-9614-5B7E048EFCA8}" type="pres">
      <dgm:prSet presAssocID="{317E9C4B-1883-489F-9EDC-4FA57D92EA13}" presName="horzFour" presStyleCnt="0"/>
      <dgm:spPr/>
    </dgm:pt>
    <dgm:pt modelId="{A637E8DF-6C20-4A2A-96FD-C96E0A6E89FF}" type="pres">
      <dgm:prSet presAssocID="{13603449-45C5-4916-B5E1-9795B21D03B9}" presName="vertFour" presStyleCnt="0">
        <dgm:presLayoutVars>
          <dgm:chPref val="3"/>
        </dgm:presLayoutVars>
      </dgm:prSet>
      <dgm:spPr/>
    </dgm:pt>
    <dgm:pt modelId="{3BE76407-182E-46C4-8D10-EA934C85969F}" type="pres">
      <dgm:prSet presAssocID="{13603449-45C5-4916-B5E1-9795B21D03B9}" presName="txFour" presStyleLbl="node4" presStyleIdx="1" presStyleCnt="4" custScaleY="62445" custLinFactX="5676" custLinFactNeighborX="100000" custLinFactNeighborY="4081">
        <dgm:presLayoutVars>
          <dgm:chPref val="3"/>
        </dgm:presLayoutVars>
      </dgm:prSet>
      <dgm:spPr/>
    </dgm:pt>
    <dgm:pt modelId="{7A8AE90C-95E4-49F7-9DEE-4E91CEE77686}" type="pres">
      <dgm:prSet presAssocID="{13603449-45C5-4916-B5E1-9795B21D03B9}" presName="horzFour" presStyleCnt="0"/>
      <dgm:spPr/>
    </dgm:pt>
    <dgm:pt modelId="{D9AB5948-AB17-4BC8-996D-93018267F306}" type="pres">
      <dgm:prSet presAssocID="{60998EB3-75E2-45D6-A3A6-7A1734BB27FA}" presName="sibSpaceThree" presStyleCnt="0"/>
      <dgm:spPr/>
    </dgm:pt>
    <dgm:pt modelId="{3EC97802-333D-4575-A0DE-3D7685EC5DC3}" type="pres">
      <dgm:prSet presAssocID="{9EAE8B67-EABF-4C5E-A3CD-6E75236AF1FF}" presName="vertThree" presStyleCnt="0"/>
      <dgm:spPr/>
    </dgm:pt>
    <dgm:pt modelId="{A9FCA653-CDFC-4C0E-8425-E1D6D17C8BF2}" type="pres">
      <dgm:prSet presAssocID="{9EAE8B67-EABF-4C5E-A3CD-6E75236AF1FF}" presName="txThree" presStyleLbl="node3" presStyleIdx="2" presStyleCnt="3" custScaleY="64631" custLinFactX="-2506" custLinFactY="11736" custLinFactNeighborX="-100000" custLinFactNeighborY="100000">
        <dgm:presLayoutVars>
          <dgm:chPref val="3"/>
        </dgm:presLayoutVars>
      </dgm:prSet>
      <dgm:spPr/>
    </dgm:pt>
    <dgm:pt modelId="{2E11C39B-2ECD-4DEB-A90F-2C6BB323716D}" type="pres">
      <dgm:prSet presAssocID="{9EAE8B67-EABF-4C5E-A3CD-6E75236AF1FF}" presName="parTransThree" presStyleCnt="0"/>
      <dgm:spPr/>
    </dgm:pt>
    <dgm:pt modelId="{0BBB1975-A9E0-4471-BFBC-12EF4684C26E}" type="pres">
      <dgm:prSet presAssocID="{9EAE8B67-EABF-4C5E-A3CD-6E75236AF1FF}" presName="horzThree" presStyleCnt="0"/>
      <dgm:spPr/>
    </dgm:pt>
    <dgm:pt modelId="{9DB53FE6-32A6-4FDE-B9AE-00EF8A507295}" type="pres">
      <dgm:prSet presAssocID="{F85BDC74-41A3-467F-9957-58D2C2A1D444}" presName="vertFour" presStyleCnt="0">
        <dgm:presLayoutVars>
          <dgm:chPref val="3"/>
        </dgm:presLayoutVars>
      </dgm:prSet>
      <dgm:spPr/>
    </dgm:pt>
    <dgm:pt modelId="{759A47E0-BC72-42A7-85E8-6DA1ED0E6C68}" type="pres">
      <dgm:prSet presAssocID="{F85BDC74-41A3-467F-9957-58D2C2A1D444}" presName="txFour" presStyleLbl="node4" presStyleIdx="2" presStyleCnt="4" custScaleY="221291" custLinFactX="-3310" custLinFactY="11736" custLinFactNeighborX="-100000" custLinFactNeighborY="100000">
        <dgm:presLayoutVars>
          <dgm:chPref val="3"/>
        </dgm:presLayoutVars>
      </dgm:prSet>
      <dgm:spPr/>
    </dgm:pt>
    <dgm:pt modelId="{01FD0FD4-9F3F-4424-AF5A-5B7C87AF2703}" type="pres">
      <dgm:prSet presAssocID="{F85BDC74-41A3-467F-9957-58D2C2A1D444}" presName="parTransFour" presStyleCnt="0"/>
      <dgm:spPr/>
    </dgm:pt>
    <dgm:pt modelId="{D392ACBA-6D73-40B0-A44A-459AD4C47A5F}" type="pres">
      <dgm:prSet presAssocID="{F85BDC74-41A3-467F-9957-58D2C2A1D444}" presName="horzFour" presStyleCnt="0"/>
      <dgm:spPr/>
    </dgm:pt>
    <dgm:pt modelId="{A509F1B4-DC1D-4507-AD69-33DBBC3FB6B2}" type="pres">
      <dgm:prSet presAssocID="{093D13FB-FDE6-43E1-BF02-17C0948F1248}" presName="vertFour" presStyleCnt="0">
        <dgm:presLayoutVars>
          <dgm:chPref val="3"/>
        </dgm:presLayoutVars>
      </dgm:prSet>
      <dgm:spPr/>
    </dgm:pt>
    <dgm:pt modelId="{6820800C-02B1-426A-8D4B-6F77D91EB1C7}" type="pres">
      <dgm:prSet presAssocID="{093D13FB-FDE6-43E1-BF02-17C0948F1248}" presName="txFour" presStyleLbl="node4" presStyleIdx="3" presStyleCnt="4" custScaleY="62445" custLinFactX="-3310" custLinFactNeighborX="-100000" custLinFactNeighborY="4081">
        <dgm:presLayoutVars>
          <dgm:chPref val="3"/>
        </dgm:presLayoutVars>
      </dgm:prSet>
      <dgm:spPr/>
    </dgm:pt>
    <dgm:pt modelId="{385C0E82-1F82-40C5-ABE3-3CE0CBD8BCE1}" type="pres">
      <dgm:prSet presAssocID="{093D13FB-FDE6-43E1-BF02-17C0948F1248}" presName="horzFour" presStyleCnt="0"/>
      <dgm:spPr/>
    </dgm:pt>
  </dgm:ptLst>
  <dgm:cxnLst>
    <dgm:cxn modelId="{04E47801-A0CA-46FA-8F74-A3DC3F1C0F6D}" type="presOf" srcId="{AC2BD86F-45A8-4A5E-BDFF-E31716E0BABA}" destId="{F437BE88-046D-434D-890E-34D62A1751C2}" srcOrd="0" destOrd="0" presId="urn:microsoft.com/office/officeart/2005/8/layout/hierarchy4"/>
    <dgm:cxn modelId="{F3BCF401-03AD-4CFC-B3DB-FC98D75E0A1B}" type="presOf" srcId="{F678C715-53FF-4F31-9841-61F5967FE0F6}" destId="{E7B95924-FE87-48A1-A0B1-90D921BC040B}" srcOrd="0" destOrd="0" presId="urn:microsoft.com/office/officeart/2005/8/layout/hierarchy4"/>
    <dgm:cxn modelId="{6D8A400B-E504-4F2A-B3D8-431870E0094F}" type="presOf" srcId="{C90FB532-6814-4576-8E71-DCFD2E5763F6}" destId="{B9B086C2-D373-4DDD-A919-F48DD942641A}" srcOrd="0" destOrd="0" presId="urn:microsoft.com/office/officeart/2005/8/layout/hierarchy4"/>
    <dgm:cxn modelId="{E84A5D13-E061-4C81-8EC3-C69B76C03073}" type="presOf" srcId="{6F7F29C1-16B7-412C-8D18-CB1644430712}" destId="{BD6A44CE-B5B0-4DDD-9DAE-0B01956CCDFC}" srcOrd="0" destOrd="0" presId="urn:microsoft.com/office/officeart/2005/8/layout/hierarchy4"/>
    <dgm:cxn modelId="{DE632725-5A04-4FD5-94D4-3AB1250F5E44}" srcId="{4566C696-DAE8-4A6E-8F1F-9E2E777F83E7}" destId="{6F7F29C1-16B7-412C-8D18-CB1644430712}" srcOrd="1" destOrd="0" parTransId="{CD550EFF-DD88-4510-9DD5-F8BE7E66DB40}" sibTransId="{5C727142-9F2E-4D8D-A530-ED110C0B1EA0}"/>
    <dgm:cxn modelId="{9CBF172E-7292-4F1E-B088-F73B26304923}" type="presOf" srcId="{317E9C4B-1883-489F-9EDC-4FA57D92EA13}" destId="{BA665F97-C391-42B7-8213-54BBF8E8EEED}" srcOrd="0" destOrd="0" presId="urn:microsoft.com/office/officeart/2005/8/layout/hierarchy4"/>
    <dgm:cxn modelId="{66132937-A019-489C-BB0E-D4D4D12B7664}" srcId="{AC2BD86F-45A8-4A5E-BDFF-E31716E0BABA}" destId="{317E9C4B-1883-489F-9EDC-4FA57D92EA13}" srcOrd="0" destOrd="0" parTransId="{73D221FC-77D3-454C-8BB6-DBC235C19439}" sibTransId="{5617BF9E-674D-4782-8347-799304A44F44}"/>
    <dgm:cxn modelId="{816F8D39-F60D-4184-8963-F42E850F1200}" type="presOf" srcId="{4566C696-DAE8-4A6E-8F1F-9E2E777F83E7}" destId="{2F010B74-49B3-4A4C-A739-71DDE5ABB4C9}" srcOrd="0" destOrd="0" presId="urn:microsoft.com/office/officeart/2005/8/layout/hierarchy4"/>
    <dgm:cxn modelId="{CFDD9E39-5AED-4696-8FE7-187CD3F33ED0}" srcId="{4566C696-DAE8-4A6E-8F1F-9E2E777F83E7}" destId="{F678C715-53FF-4F31-9841-61F5967FE0F6}" srcOrd="0" destOrd="0" parTransId="{DD12093E-1AAF-4D4F-AC96-B7D392CE1078}" sibTransId="{4BED4998-710E-44BF-873A-D56A03540F99}"/>
    <dgm:cxn modelId="{2CD9D65E-D57F-413F-85EE-21F629F2DA53}" srcId="{F678C715-53FF-4F31-9841-61F5967FE0F6}" destId="{C90FB532-6814-4576-8E71-DCFD2E5763F6}" srcOrd="0" destOrd="0" parTransId="{0E885084-6133-403F-8AF2-B9466F7E866E}" sibTransId="{6AF393CA-D457-468B-B51C-6DEB6FEBF587}"/>
    <dgm:cxn modelId="{3D65C862-9FAA-4526-8B57-9F0F5A37F523}" type="presOf" srcId="{3E12F41C-1D28-4598-A242-88F6835E9BF2}" destId="{1CA5A57D-019F-4CF4-9461-0495E599DD13}" srcOrd="0" destOrd="0" presId="urn:microsoft.com/office/officeart/2005/8/layout/hierarchy4"/>
    <dgm:cxn modelId="{FE625E44-DBB6-4E04-8662-587A0B118FDE}" srcId="{317E9C4B-1883-489F-9EDC-4FA57D92EA13}" destId="{13603449-45C5-4916-B5E1-9795B21D03B9}" srcOrd="0" destOrd="0" parTransId="{C7DC8EFB-6EFF-4E8B-8130-36A320CC98ED}" sibTransId="{A0EFCEBA-1781-4C41-8A8A-408D5EE4300F}"/>
    <dgm:cxn modelId="{DF457E45-7B38-469C-BFB7-228D2F5F3BCF}" srcId="{6F7F29C1-16B7-412C-8D18-CB1644430712}" destId="{AC2BD86F-45A8-4A5E-BDFF-E31716E0BABA}" srcOrd="0" destOrd="0" parTransId="{0EB1041F-C966-430B-940C-C9905B3897D7}" sibTransId="{60998EB3-75E2-45D6-A3A6-7A1734BB27FA}"/>
    <dgm:cxn modelId="{0A4CC46B-5A53-41A5-8AEA-76D695D8C326}" srcId="{F85BDC74-41A3-467F-9957-58D2C2A1D444}" destId="{093D13FB-FDE6-43E1-BF02-17C0948F1248}" srcOrd="0" destOrd="0" parTransId="{7A205B69-8245-4AEC-BB46-CCCF05EA5A01}" sibTransId="{325CCE0B-7E65-429F-A8C4-658EBC6E1B21}"/>
    <dgm:cxn modelId="{4EC0A76D-7A00-4213-9875-0FAA1FEC4658}" type="presOf" srcId="{093D13FB-FDE6-43E1-BF02-17C0948F1248}" destId="{6820800C-02B1-426A-8D4B-6F77D91EB1C7}" srcOrd="0" destOrd="0" presId="urn:microsoft.com/office/officeart/2005/8/layout/hierarchy4"/>
    <dgm:cxn modelId="{16D1A67B-CCA8-41D5-A76E-4A6AF7001D0A}" type="presOf" srcId="{13603449-45C5-4916-B5E1-9795B21D03B9}" destId="{3BE76407-182E-46C4-8D10-EA934C85969F}" srcOrd="0" destOrd="0" presId="urn:microsoft.com/office/officeart/2005/8/layout/hierarchy4"/>
    <dgm:cxn modelId="{B193E697-F567-4A5B-A5FB-5FC7C20CF247}" srcId="{6F7F29C1-16B7-412C-8D18-CB1644430712}" destId="{9EAE8B67-EABF-4C5E-A3CD-6E75236AF1FF}" srcOrd="1" destOrd="0" parTransId="{7723D35F-0005-4D20-BEBF-98D99F16B78E}" sibTransId="{3A139300-A7D2-4F8D-897F-88F60963CB63}"/>
    <dgm:cxn modelId="{9BAB57BA-20E4-41B0-9B37-5E139DF647BB}" srcId="{9EAE8B67-EABF-4C5E-A3CD-6E75236AF1FF}" destId="{F85BDC74-41A3-467F-9957-58D2C2A1D444}" srcOrd="0" destOrd="0" parTransId="{EE99072D-CAB1-42D6-9C86-03F8BE63FDA9}" sibTransId="{F26CBB19-129D-437C-BB87-9B9366D2397F}"/>
    <dgm:cxn modelId="{916716BB-9759-4587-BBBB-3BBD0E9E2C9D}" type="presOf" srcId="{9EAE8B67-EABF-4C5E-A3CD-6E75236AF1FF}" destId="{A9FCA653-CDFC-4C0E-8425-E1D6D17C8BF2}" srcOrd="0" destOrd="0" presId="urn:microsoft.com/office/officeart/2005/8/layout/hierarchy4"/>
    <dgm:cxn modelId="{953C02D1-2A92-4E39-9F02-07F815FF81AC}" type="presOf" srcId="{F85BDC74-41A3-467F-9957-58D2C2A1D444}" destId="{759A47E0-BC72-42A7-85E8-6DA1ED0E6C68}" srcOrd="0" destOrd="0" presId="urn:microsoft.com/office/officeart/2005/8/layout/hierarchy4"/>
    <dgm:cxn modelId="{B3B812E3-73E4-48D0-B480-9DEA0E01C9A9}" srcId="{3E12F41C-1D28-4598-A242-88F6835E9BF2}" destId="{4566C696-DAE8-4A6E-8F1F-9E2E777F83E7}" srcOrd="0" destOrd="0" parTransId="{F291D9EC-550F-489A-AC06-2CB7B4BE15DE}" sibTransId="{604FC80F-917E-45DC-BEE2-97D7010CEF4F}"/>
    <dgm:cxn modelId="{FDE7496F-10F5-430A-81ED-AC51F0E53B79}" type="presParOf" srcId="{1CA5A57D-019F-4CF4-9461-0495E599DD13}" destId="{1C8D114D-A864-4D78-B4D7-CF4A2F51D423}" srcOrd="0" destOrd="0" presId="urn:microsoft.com/office/officeart/2005/8/layout/hierarchy4"/>
    <dgm:cxn modelId="{0679F04F-F841-4FC4-9F32-65B8ED186114}" type="presParOf" srcId="{1C8D114D-A864-4D78-B4D7-CF4A2F51D423}" destId="{2F010B74-49B3-4A4C-A739-71DDE5ABB4C9}" srcOrd="0" destOrd="0" presId="urn:microsoft.com/office/officeart/2005/8/layout/hierarchy4"/>
    <dgm:cxn modelId="{48F917F2-368D-4829-8DAB-1E1A0020E60D}" type="presParOf" srcId="{1C8D114D-A864-4D78-B4D7-CF4A2F51D423}" destId="{CE44C04D-EF5A-43DA-8B47-EC59EC42380C}" srcOrd="1" destOrd="0" presId="urn:microsoft.com/office/officeart/2005/8/layout/hierarchy4"/>
    <dgm:cxn modelId="{00DB3D4A-4AF8-4F22-B057-66CE15DEC4BE}" type="presParOf" srcId="{1C8D114D-A864-4D78-B4D7-CF4A2F51D423}" destId="{C634F72E-F734-4E12-92A4-B68DA1359056}" srcOrd="2" destOrd="0" presId="urn:microsoft.com/office/officeart/2005/8/layout/hierarchy4"/>
    <dgm:cxn modelId="{F8603832-2537-426D-9EB9-2177051CB84B}" type="presParOf" srcId="{C634F72E-F734-4E12-92A4-B68DA1359056}" destId="{47239C62-02DD-4C5D-A8CC-09B7E67CBAD5}" srcOrd="0" destOrd="0" presId="urn:microsoft.com/office/officeart/2005/8/layout/hierarchy4"/>
    <dgm:cxn modelId="{B7897A54-1766-48D1-A8E3-31F4DA508E7B}" type="presParOf" srcId="{47239C62-02DD-4C5D-A8CC-09B7E67CBAD5}" destId="{E7B95924-FE87-48A1-A0B1-90D921BC040B}" srcOrd="0" destOrd="0" presId="urn:microsoft.com/office/officeart/2005/8/layout/hierarchy4"/>
    <dgm:cxn modelId="{264E070B-48D2-41D6-83A5-7EFF83DFA8A1}" type="presParOf" srcId="{47239C62-02DD-4C5D-A8CC-09B7E67CBAD5}" destId="{F464F7DC-36FF-457E-9C81-7E73C89D4ED0}" srcOrd="1" destOrd="0" presId="urn:microsoft.com/office/officeart/2005/8/layout/hierarchy4"/>
    <dgm:cxn modelId="{93231DA5-FA46-4FC5-8D4F-72FA3609BF6F}" type="presParOf" srcId="{47239C62-02DD-4C5D-A8CC-09B7E67CBAD5}" destId="{9CAFA34F-B913-45F2-A28C-6D209A80793D}" srcOrd="2" destOrd="0" presId="urn:microsoft.com/office/officeart/2005/8/layout/hierarchy4"/>
    <dgm:cxn modelId="{275EF629-2CEB-4129-A628-09ADE8124798}" type="presParOf" srcId="{9CAFA34F-B913-45F2-A28C-6D209A80793D}" destId="{52052951-5C34-4C23-A700-0EBD18F3D23B}" srcOrd="0" destOrd="0" presId="urn:microsoft.com/office/officeart/2005/8/layout/hierarchy4"/>
    <dgm:cxn modelId="{E1BE9B8F-1656-4170-A86A-70D135F07D5C}" type="presParOf" srcId="{52052951-5C34-4C23-A700-0EBD18F3D23B}" destId="{B9B086C2-D373-4DDD-A919-F48DD942641A}" srcOrd="0" destOrd="0" presId="urn:microsoft.com/office/officeart/2005/8/layout/hierarchy4"/>
    <dgm:cxn modelId="{4859EEDF-173B-4F8D-9C9A-336D9082322B}" type="presParOf" srcId="{52052951-5C34-4C23-A700-0EBD18F3D23B}" destId="{C57714BA-3B65-4AB3-9C35-4A201CB2ED21}" srcOrd="1" destOrd="0" presId="urn:microsoft.com/office/officeart/2005/8/layout/hierarchy4"/>
    <dgm:cxn modelId="{670E7379-DE69-403D-B221-938BDAFA4EBC}" type="presParOf" srcId="{C634F72E-F734-4E12-92A4-B68DA1359056}" destId="{63495E96-14C8-436A-9FE9-C194A52FA59F}" srcOrd="1" destOrd="0" presId="urn:microsoft.com/office/officeart/2005/8/layout/hierarchy4"/>
    <dgm:cxn modelId="{D1014B47-12A7-40FB-AE2A-135D9612242A}" type="presParOf" srcId="{C634F72E-F734-4E12-92A4-B68DA1359056}" destId="{D1B22E4D-E62B-4B5B-B6A1-2A330026E795}" srcOrd="2" destOrd="0" presId="urn:microsoft.com/office/officeart/2005/8/layout/hierarchy4"/>
    <dgm:cxn modelId="{8379F980-3D28-4A4A-8D79-BE3056075575}" type="presParOf" srcId="{D1B22E4D-E62B-4B5B-B6A1-2A330026E795}" destId="{BD6A44CE-B5B0-4DDD-9DAE-0B01956CCDFC}" srcOrd="0" destOrd="0" presId="urn:microsoft.com/office/officeart/2005/8/layout/hierarchy4"/>
    <dgm:cxn modelId="{36186A60-4863-437C-A75D-235056293338}" type="presParOf" srcId="{D1B22E4D-E62B-4B5B-B6A1-2A330026E795}" destId="{6922F3DA-F278-4FD5-AC2A-F88A8846DA37}" srcOrd="1" destOrd="0" presId="urn:microsoft.com/office/officeart/2005/8/layout/hierarchy4"/>
    <dgm:cxn modelId="{039D83C6-94EE-4FB2-B957-4CE7C54690DC}" type="presParOf" srcId="{D1B22E4D-E62B-4B5B-B6A1-2A330026E795}" destId="{368BA0D3-B741-49E9-8D8D-3D67472E4C7D}" srcOrd="2" destOrd="0" presId="urn:microsoft.com/office/officeart/2005/8/layout/hierarchy4"/>
    <dgm:cxn modelId="{3CBABC47-AC11-4975-850F-843C4CFB0ACD}" type="presParOf" srcId="{368BA0D3-B741-49E9-8D8D-3D67472E4C7D}" destId="{43AFA241-47FA-435B-B44E-B0801F7FBA99}" srcOrd="0" destOrd="0" presId="urn:microsoft.com/office/officeart/2005/8/layout/hierarchy4"/>
    <dgm:cxn modelId="{9D40FF1E-6DB3-42E3-9AA1-ADE944E9FE16}" type="presParOf" srcId="{43AFA241-47FA-435B-B44E-B0801F7FBA99}" destId="{F437BE88-046D-434D-890E-34D62A1751C2}" srcOrd="0" destOrd="0" presId="urn:microsoft.com/office/officeart/2005/8/layout/hierarchy4"/>
    <dgm:cxn modelId="{28D07172-626B-495A-82CC-FF04A8B077F0}" type="presParOf" srcId="{43AFA241-47FA-435B-B44E-B0801F7FBA99}" destId="{2A041260-2115-4B65-B5A4-E3084F7F5B68}" srcOrd="1" destOrd="0" presId="urn:microsoft.com/office/officeart/2005/8/layout/hierarchy4"/>
    <dgm:cxn modelId="{D26B989B-0097-438C-855A-6A5D9B844BE9}" type="presParOf" srcId="{43AFA241-47FA-435B-B44E-B0801F7FBA99}" destId="{9609A09F-5CF3-400E-8A6A-2CBF22E51F53}" srcOrd="2" destOrd="0" presId="urn:microsoft.com/office/officeart/2005/8/layout/hierarchy4"/>
    <dgm:cxn modelId="{AAFF4908-0EAA-4A72-AEFE-6F1E397AC499}" type="presParOf" srcId="{9609A09F-5CF3-400E-8A6A-2CBF22E51F53}" destId="{4ECFA46D-495C-4CFC-8011-09187C5B9E00}" srcOrd="0" destOrd="0" presId="urn:microsoft.com/office/officeart/2005/8/layout/hierarchy4"/>
    <dgm:cxn modelId="{3E2724F6-FAB3-425C-BA06-7423BB71767C}" type="presParOf" srcId="{4ECFA46D-495C-4CFC-8011-09187C5B9E00}" destId="{BA665F97-C391-42B7-8213-54BBF8E8EEED}" srcOrd="0" destOrd="0" presId="urn:microsoft.com/office/officeart/2005/8/layout/hierarchy4"/>
    <dgm:cxn modelId="{66FCE5A9-C9EB-4922-8F09-97D6919AE812}" type="presParOf" srcId="{4ECFA46D-495C-4CFC-8011-09187C5B9E00}" destId="{FF378C07-4012-4B24-B4DE-52DA08E5BC6F}" srcOrd="1" destOrd="0" presId="urn:microsoft.com/office/officeart/2005/8/layout/hierarchy4"/>
    <dgm:cxn modelId="{2152B144-D91F-4EC0-A6AA-856721E58BDF}" type="presParOf" srcId="{4ECFA46D-495C-4CFC-8011-09187C5B9E00}" destId="{8F551304-6D8B-4E86-9614-5B7E048EFCA8}" srcOrd="2" destOrd="0" presId="urn:microsoft.com/office/officeart/2005/8/layout/hierarchy4"/>
    <dgm:cxn modelId="{1C0E0C1A-B348-4997-9FAB-875D79A7C737}" type="presParOf" srcId="{8F551304-6D8B-4E86-9614-5B7E048EFCA8}" destId="{A637E8DF-6C20-4A2A-96FD-C96E0A6E89FF}" srcOrd="0" destOrd="0" presId="urn:microsoft.com/office/officeart/2005/8/layout/hierarchy4"/>
    <dgm:cxn modelId="{0DBB616C-1E5A-4876-B57A-C0AEA95845FE}" type="presParOf" srcId="{A637E8DF-6C20-4A2A-96FD-C96E0A6E89FF}" destId="{3BE76407-182E-46C4-8D10-EA934C85969F}" srcOrd="0" destOrd="0" presId="urn:microsoft.com/office/officeart/2005/8/layout/hierarchy4"/>
    <dgm:cxn modelId="{16140E6F-E0CF-4B12-979C-E51E7263EF83}" type="presParOf" srcId="{A637E8DF-6C20-4A2A-96FD-C96E0A6E89FF}" destId="{7A8AE90C-95E4-49F7-9DEE-4E91CEE77686}" srcOrd="1" destOrd="0" presId="urn:microsoft.com/office/officeart/2005/8/layout/hierarchy4"/>
    <dgm:cxn modelId="{541CB796-862F-4B43-A9C7-9EDFE19539F5}" type="presParOf" srcId="{368BA0D3-B741-49E9-8D8D-3D67472E4C7D}" destId="{D9AB5948-AB17-4BC8-996D-93018267F306}" srcOrd="1" destOrd="0" presId="urn:microsoft.com/office/officeart/2005/8/layout/hierarchy4"/>
    <dgm:cxn modelId="{5340C827-B2FA-4FA1-82E7-F6917A24B024}" type="presParOf" srcId="{368BA0D3-B741-49E9-8D8D-3D67472E4C7D}" destId="{3EC97802-333D-4575-A0DE-3D7685EC5DC3}" srcOrd="2" destOrd="0" presId="urn:microsoft.com/office/officeart/2005/8/layout/hierarchy4"/>
    <dgm:cxn modelId="{B74715F5-81A0-4909-8BB9-D3F68D589999}" type="presParOf" srcId="{3EC97802-333D-4575-A0DE-3D7685EC5DC3}" destId="{A9FCA653-CDFC-4C0E-8425-E1D6D17C8BF2}" srcOrd="0" destOrd="0" presId="urn:microsoft.com/office/officeart/2005/8/layout/hierarchy4"/>
    <dgm:cxn modelId="{7E34E8A8-CA2E-46E7-BD62-5FC0917FA681}" type="presParOf" srcId="{3EC97802-333D-4575-A0DE-3D7685EC5DC3}" destId="{2E11C39B-2ECD-4DEB-A90F-2C6BB323716D}" srcOrd="1" destOrd="0" presId="urn:microsoft.com/office/officeart/2005/8/layout/hierarchy4"/>
    <dgm:cxn modelId="{B5A8A894-ABC2-462E-899B-6DCBF09AD4A9}" type="presParOf" srcId="{3EC97802-333D-4575-A0DE-3D7685EC5DC3}" destId="{0BBB1975-A9E0-4471-BFBC-12EF4684C26E}" srcOrd="2" destOrd="0" presId="urn:microsoft.com/office/officeart/2005/8/layout/hierarchy4"/>
    <dgm:cxn modelId="{808AB0C1-CE64-4823-AFA9-65F32FFDC662}" type="presParOf" srcId="{0BBB1975-A9E0-4471-BFBC-12EF4684C26E}" destId="{9DB53FE6-32A6-4FDE-B9AE-00EF8A507295}" srcOrd="0" destOrd="0" presId="urn:microsoft.com/office/officeart/2005/8/layout/hierarchy4"/>
    <dgm:cxn modelId="{608E3D8A-7AAA-4AF6-B28C-A0764D296A5D}" type="presParOf" srcId="{9DB53FE6-32A6-4FDE-B9AE-00EF8A507295}" destId="{759A47E0-BC72-42A7-85E8-6DA1ED0E6C68}" srcOrd="0" destOrd="0" presId="urn:microsoft.com/office/officeart/2005/8/layout/hierarchy4"/>
    <dgm:cxn modelId="{F079A847-5FEC-4F21-AC5E-840D0016295E}" type="presParOf" srcId="{9DB53FE6-32A6-4FDE-B9AE-00EF8A507295}" destId="{01FD0FD4-9F3F-4424-AF5A-5B7C87AF2703}" srcOrd="1" destOrd="0" presId="urn:microsoft.com/office/officeart/2005/8/layout/hierarchy4"/>
    <dgm:cxn modelId="{B876A5DE-08D4-42F2-8625-46AC99E1C2E4}" type="presParOf" srcId="{9DB53FE6-32A6-4FDE-B9AE-00EF8A507295}" destId="{D392ACBA-6D73-40B0-A44A-459AD4C47A5F}" srcOrd="2" destOrd="0" presId="urn:microsoft.com/office/officeart/2005/8/layout/hierarchy4"/>
    <dgm:cxn modelId="{37A9581A-7AC1-4929-B29A-3633188EDA52}" type="presParOf" srcId="{D392ACBA-6D73-40B0-A44A-459AD4C47A5F}" destId="{A509F1B4-DC1D-4507-AD69-33DBBC3FB6B2}" srcOrd="0" destOrd="0" presId="urn:microsoft.com/office/officeart/2005/8/layout/hierarchy4"/>
    <dgm:cxn modelId="{4ED7CB2B-2A44-495E-907E-51135B3635F4}" type="presParOf" srcId="{A509F1B4-DC1D-4507-AD69-33DBBC3FB6B2}" destId="{6820800C-02B1-426A-8D4B-6F77D91EB1C7}" srcOrd="0" destOrd="0" presId="urn:microsoft.com/office/officeart/2005/8/layout/hierarchy4"/>
    <dgm:cxn modelId="{714A45A2-E78C-407B-A6CE-FDFA6F66EC0B}" type="presParOf" srcId="{A509F1B4-DC1D-4507-AD69-33DBBC3FB6B2}" destId="{385C0E82-1F82-40C5-ABE3-3CE0CBD8BCE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35C784-5F42-42BA-B778-AC5214FBD4A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0B96D1BF-0BE6-45F4-B025-B9079730AC19}">
      <dgm:prSet phldrT="[Tekst]" custT="1"/>
      <dgm:spPr>
        <a:ln w="25400">
          <a:solidFill>
            <a:srgbClr val="FF0000"/>
          </a:solidFill>
        </a:ln>
      </dgm:spPr>
      <dgm:t>
        <a:bodyPr/>
        <a:lstStyle/>
        <a:p>
          <a:r>
            <a:rPr lang="pl-PL" sz="1800" dirty="0">
              <a:latin typeface="Montserrat" pitchFamily="2" charset="-18"/>
            </a:rPr>
            <a:t>plan ogólny gminy</a:t>
          </a:r>
        </a:p>
      </dgm:t>
    </dgm:pt>
    <dgm:pt modelId="{4EEAB838-7B58-4B6A-9DAE-30654AC81749}" type="parTrans" cxnId="{0FABB067-0501-46FA-ACE3-EE9B94985A32}">
      <dgm:prSet/>
      <dgm:spPr/>
      <dgm:t>
        <a:bodyPr/>
        <a:lstStyle/>
        <a:p>
          <a:endParaRPr lang="pl-PL" sz="1800">
            <a:latin typeface="Montserrat" pitchFamily="2" charset="-18"/>
          </a:endParaRPr>
        </a:p>
      </dgm:t>
    </dgm:pt>
    <dgm:pt modelId="{6B0133F0-E073-4CE8-ADFC-965BC923E60E}" type="sibTrans" cxnId="{0FABB067-0501-46FA-ACE3-EE9B94985A32}">
      <dgm:prSet/>
      <dgm:spPr/>
      <dgm:t>
        <a:bodyPr/>
        <a:lstStyle/>
        <a:p>
          <a:endParaRPr lang="pl-PL" sz="1800">
            <a:latin typeface="Montserrat" pitchFamily="2" charset="-18"/>
          </a:endParaRPr>
        </a:p>
      </dgm:t>
    </dgm:pt>
    <dgm:pt modelId="{8ABC8EA2-03F5-4007-910C-BDF6CC1003F6}">
      <dgm:prSet phldrT="[Tekst]" custT="1"/>
      <dgm:spPr>
        <a:ln w="25400">
          <a:solidFill>
            <a:srgbClr val="FF0000"/>
          </a:solidFill>
        </a:ln>
      </dgm:spPr>
      <dgm:t>
        <a:bodyPr/>
        <a:lstStyle/>
        <a:p>
          <a:r>
            <a:rPr lang="pl-PL" sz="14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gminne standardy urbanistyczne</a:t>
          </a:r>
          <a:endParaRPr lang="pl-PL" sz="1400" dirty="0">
            <a:latin typeface="Montserrat" pitchFamily="2" charset="-18"/>
          </a:endParaRPr>
        </a:p>
      </dgm:t>
    </dgm:pt>
    <dgm:pt modelId="{75C8DAA1-6F4E-4C1D-B7B3-6E5CCE7FA160}" type="parTrans" cxnId="{3A2268A7-1B5F-4706-8EF3-5E7A2C9EA91F}">
      <dgm:prSet/>
      <dgm:spPr/>
      <dgm:t>
        <a:bodyPr/>
        <a:lstStyle/>
        <a:p>
          <a:endParaRPr lang="pl-PL" sz="1800">
            <a:latin typeface="Montserrat" pitchFamily="2" charset="-18"/>
          </a:endParaRPr>
        </a:p>
      </dgm:t>
    </dgm:pt>
    <dgm:pt modelId="{76736690-258A-4D6D-BECE-E4A4E22DDA08}" type="sibTrans" cxnId="{3A2268A7-1B5F-4706-8EF3-5E7A2C9EA91F}">
      <dgm:prSet/>
      <dgm:spPr/>
      <dgm:t>
        <a:bodyPr/>
        <a:lstStyle/>
        <a:p>
          <a:endParaRPr lang="pl-PL" sz="1800">
            <a:latin typeface="Montserrat" pitchFamily="2" charset="-18"/>
          </a:endParaRPr>
        </a:p>
      </dgm:t>
    </dgm:pt>
    <dgm:pt modelId="{7ADD69F1-86A1-4F5E-80D6-990B12E198ED}">
      <dgm:prSet custT="1"/>
      <dgm:spPr>
        <a:ln w="38100">
          <a:solidFill>
            <a:srgbClr val="F2D500"/>
          </a:solidFill>
        </a:ln>
      </dgm:spPr>
      <dgm:t>
        <a:bodyPr/>
        <a:lstStyle/>
        <a:p>
          <a:r>
            <a:rPr lang="pl-PL" sz="1400" dirty="0">
              <a:solidFill>
                <a:schemeClr val="bg1"/>
              </a:solidFill>
              <a:latin typeface="Montserrat" pitchFamily="2" charset="-18"/>
            </a:rPr>
            <a:t>gminne standardy dostępności infrastruktury </a:t>
          </a:r>
          <a:br>
            <a:rPr lang="pl-PL" sz="1400" dirty="0">
              <a:solidFill>
                <a:schemeClr val="bg1"/>
              </a:solidFill>
              <a:latin typeface="Montserrat" pitchFamily="2" charset="-18"/>
            </a:rPr>
          </a:br>
          <a:r>
            <a:rPr lang="pl-PL" sz="1400" dirty="0">
              <a:solidFill>
                <a:schemeClr val="bg1"/>
              </a:solidFill>
              <a:latin typeface="Montserrat" pitchFamily="2" charset="-18"/>
            </a:rPr>
            <a:t>społecznej</a:t>
          </a:r>
        </a:p>
      </dgm:t>
    </dgm:pt>
    <dgm:pt modelId="{59549093-B990-4CE5-90BC-418ABA44B4DE}" type="parTrans" cxnId="{E5F8E6E0-3485-4483-B3FB-F56936BF08FB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94B37184-C25E-472F-AB8E-0126F9C512CE}" type="sibTrans" cxnId="{E5F8E6E0-3485-4483-B3FB-F56936BF08FB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6486015D-1905-4E92-9868-AEB717F0D266}">
      <dgm:prSet phldrT="[Tekst]" custT="1"/>
      <dgm:spPr>
        <a:ln w="38100">
          <a:solidFill>
            <a:srgbClr val="F2D500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obszary zabudowy śródmiejskiej</a:t>
          </a:r>
        </a:p>
      </dgm:t>
    </dgm:pt>
    <dgm:pt modelId="{22E2CA3F-C2E5-4219-9F10-C7A0396A0504}" type="sibTrans" cxnId="{A7F8F7D7-4205-4C97-B433-77532ECA487C}">
      <dgm:prSet/>
      <dgm:spPr/>
      <dgm:t>
        <a:bodyPr/>
        <a:lstStyle/>
        <a:p>
          <a:endParaRPr lang="pl-PL" sz="1800">
            <a:latin typeface="Montserrat" pitchFamily="2" charset="-18"/>
          </a:endParaRPr>
        </a:p>
      </dgm:t>
    </dgm:pt>
    <dgm:pt modelId="{1268D789-09EC-408E-B122-C5A4870D5445}" type="parTrans" cxnId="{A7F8F7D7-4205-4C97-B433-77532ECA487C}">
      <dgm:prSet/>
      <dgm:spPr/>
      <dgm:t>
        <a:bodyPr/>
        <a:lstStyle/>
        <a:p>
          <a:endParaRPr lang="pl-PL" sz="1800">
            <a:latin typeface="Montserrat" pitchFamily="2" charset="-18"/>
          </a:endParaRPr>
        </a:p>
      </dgm:t>
    </dgm:pt>
    <dgm:pt modelId="{76A07D9D-7235-45DD-BD29-6EB772E44C4D}">
      <dgm:prSet phldrT="[Tekst]" custT="1"/>
      <dgm:spPr>
        <a:ln w="38100">
          <a:solidFill>
            <a:srgbClr val="F2D500"/>
          </a:solidFill>
        </a:ln>
      </dgm:spPr>
      <dgm:t>
        <a:bodyPr/>
        <a:lstStyle/>
        <a:p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obszary uzupełnienia zabudowy</a:t>
          </a:r>
        </a:p>
      </dgm:t>
    </dgm:pt>
    <dgm:pt modelId="{9E6584E4-B00B-4B10-A4B4-B24357597531}" type="sibTrans" cxnId="{007CE51D-8291-43B6-92AE-EED043E5041D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1912A8FB-17EE-4928-85A0-46D6FFB25190}" type="parTrans" cxnId="{007CE51D-8291-43B6-92AE-EED043E5041D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5D6BCA6F-82EB-4F0E-B4FC-0C71E5C4AA70}">
      <dgm:prSet custT="1"/>
      <dgm:spPr>
        <a:ln w="25400">
          <a:solidFill>
            <a:srgbClr val="FF0000"/>
          </a:solidFill>
        </a:ln>
      </dgm:spPr>
      <dgm:t>
        <a:bodyPr/>
        <a:lstStyle/>
        <a:p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strefy</a:t>
          </a:r>
          <a:r>
            <a:rPr lang="pl-PL" sz="2000" kern="1200" dirty="0">
              <a:latin typeface="Montserrat" pitchFamily="2" charset="-18"/>
            </a:rPr>
            <a:t> </a:t>
          </a: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planistyczne</a:t>
          </a:r>
        </a:p>
      </dgm:t>
    </dgm:pt>
    <dgm:pt modelId="{D91919A6-96E6-41AE-8C78-E156268D6E37}" type="parTrans" cxnId="{32665F8C-A767-4C3C-B622-3F3A4984CE91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43C6F07A-EA20-442E-9E6F-FF170A962F3C}" type="sibTrans" cxnId="{32665F8C-A767-4C3C-B622-3F3A4984CE91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75E31F92-7488-46A8-93A1-FEACEAB3ED6A}">
      <dgm:prSet custT="1"/>
      <dgm:spPr>
        <a:ln w="25400">
          <a:solidFill>
            <a:srgbClr val="FF0000"/>
          </a:solidFill>
        </a:ln>
      </dgm:spPr>
      <dgm:t>
        <a:bodyPr/>
        <a:lstStyle/>
        <a:p>
          <a:r>
            <a:rPr lang="pl-PL" sz="1400" kern="1200" dirty="0">
              <a:solidFill>
                <a:schemeClr val="bg1"/>
              </a:solidFill>
              <a:latin typeface="Montserrat" pitchFamily="2" charset="-18"/>
              <a:ea typeface="+mn-ea"/>
              <a:cs typeface="+mn-cs"/>
            </a:rPr>
            <a:t>gminny katalog stref planistycznych</a:t>
          </a:r>
        </a:p>
      </dgm:t>
    </dgm:pt>
    <dgm:pt modelId="{B3C6DA45-9A76-4B8E-BFE2-532FD88CB47C}" type="parTrans" cxnId="{7B3FE511-DEB2-4E31-A30B-F2DBC6B26AF2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07890AA1-2346-42C3-A1E9-7899177946B6}" type="sibTrans" cxnId="{7B3FE511-DEB2-4E31-A30B-F2DBC6B26AF2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3A8CF646-3FA9-4F2E-A4F9-60036B71A4A3}">
      <dgm:prSet custT="1"/>
      <dgm:spPr>
        <a:solidFill>
          <a:srgbClr val="C7D3E7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profil funkcjonalny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stref planistycznych</a:t>
          </a:r>
        </a:p>
      </dgm:t>
    </dgm:pt>
    <dgm:pt modelId="{32261528-F8A9-41B2-A67F-3ACF9C30582A}" type="parTrans" cxnId="{C4EDA6B0-479C-4399-A131-51240D9A4DC5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19980036-00D7-46D7-9364-B4D572405957}" type="sibTrans" cxnId="{C4EDA6B0-479C-4399-A131-51240D9A4DC5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B9A0D2B7-49E8-4029-884F-DCAA7CB3A4B3}">
      <dgm:prSet custT="1"/>
      <dgm:spPr>
        <a:solidFill>
          <a:srgbClr val="C7D3E7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parametry zabudowy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i zagospodarowania terenu</a:t>
          </a:r>
        </a:p>
      </dgm:t>
    </dgm:pt>
    <dgm:pt modelId="{4D0D23FC-F555-4751-B8F3-118B29E2C574}" type="parTrans" cxnId="{F939E5EE-A0E5-4626-8CE4-8F979477FF3F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844EE73D-CBA2-49BD-BA57-D41850BA36F0}" type="sibTrans" cxnId="{F939E5EE-A0E5-4626-8CE4-8F979477FF3F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0028E8AF-CF39-4A15-BD9F-F588E10D464D}" type="pres">
      <dgm:prSet presAssocID="{A535C784-5F42-42BA-B778-AC5214FBD4A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F33D6E1-1AF3-478A-94AE-7B880740B667}" type="pres">
      <dgm:prSet presAssocID="{0B96D1BF-0BE6-45F4-B025-B9079730AC19}" presName="hierRoot1" presStyleCnt="0">
        <dgm:presLayoutVars>
          <dgm:hierBranch val="init"/>
        </dgm:presLayoutVars>
      </dgm:prSet>
      <dgm:spPr/>
    </dgm:pt>
    <dgm:pt modelId="{263797AE-DDF5-4553-80FB-44DAE119C35A}" type="pres">
      <dgm:prSet presAssocID="{0B96D1BF-0BE6-45F4-B025-B9079730AC19}" presName="rootComposite1" presStyleCnt="0"/>
      <dgm:spPr/>
    </dgm:pt>
    <dgm:pt modelId="{E9CA07EE-9CF4-48EC-94B5-4BD5C29159A4}" type="pres">
      <dgm:prSet presAssocID="{0B96D1BF-0BE6-45F4-B025-B9079730AC19}" presName="rootText1" presStyleLbl="node0" presStyleIdx="0" presStyleCnt="1" custScaleX="118822" custScaleY="179997">
        <dgm:presLayoutVars>
          <dgm:chPref val="3"/>
        </dgm:presLayoutVars>
      </dgm:prSet>
      <dgm:spPr/>
    </dgm:pt>
    <dgm:pt modelId="{DC441540-271C-4090-BD73-39D7FBC9F058}" type="pres">
      <dgm:prSet presAssocID="{0B96D1BF-0BE6-45F4-B025-B9079730AC19}" presName="rootConnector1" presStyleLbl="node1" presStyleIdx="0" presStyleCnt="0"/>
      <dgm:spPr/>
    </dgm:pt>
    <dgm:pt modelId="{A50D2D91-29D9-4FC9-A337-F80311115E9B}" type="pres">
      <dgm:prSet presAssocID="{0B96D1BF-0BE6-45F4-B025-B9079730AC19}" presName="hierChild2" presStyleCnt="0"/>
      <dgm:spPr/>
    </dgm:pt>
    <dgm:pt modelId="{FD7AD979-7182-4A37-82F2-A3CD9E54DEF3}" type="pres">
      <dgm:prSet presAssocID="{D91919A6-96E6-41AE-8C78-E156268D6E37}" presName="Name64" presStyleLbl="parChTrans1D2" presStyleIdx="0" presStyleCnt="4"/>
      <dgm:spPr/>
    </dgm:pt>
    <dgm:pt modelId="{8508CE30-B5D9-408A-9581-6C003724125C}" type="pres">
      <dgm:prSet presAssocID="{5D6BCA6F-82EB-4F0E-B4FC-0C71E5C4AA70}" presName="hierRoot2" presStyleCnt="0">
        <dgm:presLayoutVars>
          <dgm:hierBranch val="init"/>
        </dgm:presLayoutVars>
      </dgm:prSet>
      <dgm:spPr/>
    </dgm:pt>
    <dgm:pt modelId="{24959D62-D7E2-4819-8B3B-77FC9A73117C}" type="pres">
      <dgm:prSet presAssocID="{5D6BCA6F-82EB-4F0E-B4FC-0C71E5C4AA70}" presName="rootComposite" presStyleCnt="0"/>
      <dgm:spPr/>
    </dgm:pt>
    <dgm:pt modelId="{7F56F041-D57D-4A7C-8A85-8688F2754E63}" type="pres">
      <dgm:prSet presAssocID="{5D6BCA6F-82EB-4F0E-B4FC-0C71E5C4AA70}" presName="rootText" presStyleLbl="node2" presStyleIdx="0" presStyleCnt="4" custScaleY="147178">
        <dgm:presLayoutVars>
          <dgm:chPref val="3"/>
        </dgm:presLayoutVars>
      </dgm:prSet>
      <dgm:spPr/>
    </dgm:pt>
    <dgm:pt modelId="{7E903675-45F3-40C5-8948-02D4DE627388}" type="pres">
      <dgm:prSet presAssocID="{5D6BCA6F-82EB-4F0E-B4FC-0C71E5C4AA70}" presName="rootConnector" presStyleLbl="node2" presStyleIdx="0" presStyleCnt="4"/>
      <dgm:spPr/>
    </dgm:pt>
    <dgm:pt modelId="{C16C5036-FA60-4BF0-A262-BC9EF57A760A}" type="pres">
      <dgm:prSet presAssocID="{5D6BCA6F-82EB-4F0E-B4FC-0C71E5C4AA70}" presName="hierChild4" presStyleCnt="0"/>
      <dgm:spPr/>
    </dgm:pt>
    <dgm:pt modelId="{CE1EC580-D6F4-4A43-92B0-3E93E3CCCAFF}" type="pres">
      <dgm:prSet presAssocID="{5D6BCA6F-82EB-4F0E-B4FC-0C71E5C4AA70}" presName="hierChild5" presStyleCnt="0"/>
      <dgm:spPr/>
    </dgm:pt>
    <dgm:pt modelId="{9BE6F1BC-A777-4491-8830-EB4867126B2D}" type="pres">
      <dgm:prSet presAssocID="{75C8DAA1-6F4E-4C1D-B7B3-6E5CCE7FA160}" presName="Name64" presStyleLbl="parChTrans1D2" presStyleIdx="1" presStyleCnt="4"/>
      <dgm:spPr/>
    </dgm:pt>
    <dgm:pt modelId="{93F3F1DF-BC0D-4EB5-AE93-8BB91873F88E}" type="pres">
      <dgm:prSet presAssocID="{8ABC8EA2-03F5-4007-910C-BDF6CC1003F6}" presName="hierRoot2" presStyleCnt="0">
        <dgm:presLayoutVars>
          <dgm:hierBranch val="init"/>
        </dgm:presLayoutVars>
      </dgm:prSet>
      <dgm:spPr/>
    </dgm:pt>
    <dgm:pt modelId="{07FA43A0-E4E1-4788-91C2-DA73153F72F2}" type="pres">
      <dgm:prSet presAssocID="{8ABC8EA2-03F5-4007-910C-BDF6CC1003F6}" presName="rootComposite" presStyleCnt="0"/>
      <dgm:spPr/>
    </dgm:pt>
    <dgm:pt modelId="{C7AF4707-5DCB-48F3-B91A-FCFBBCBFE0E8}" type="pres">
      <dgm:prSet presAssocID="{8ABC8EA2-03F5-4007-910C-BDF6CC1003F6}" presName="rootText" presStyleLbl="node2" presStyleIdx="1" presStyleCnt="4" custScaleY="143048">
        <dgm:presLayoutVars>
          <dgm:chPref val="3"/>
        </dgm:presLayoutVars>
      </dgm:prSet>
      <dgm:spPr/>
    </dgm:pt>
    <dgm:pt modelId="{D2ADDF47-52FD-47F2-B0A1-A70E288745F7}" type="pres">
      <dgm:prSet presAssocID="{8ABC8EA2-03F5-4007-910C-BDF6CC1003F6}" presName="rootConnector" presStyleLbl="node2" presStyleIdx="1" presStyleCnt="4"/>
      <dgm:spPr/>
    </dgm:pt>
    <dgm:pt modelId="{C7309429-D880-45D1-851B-544161945AA1}" type="pres">
      <dgm:prSet presAssocID="{8ABC8EA2-03F5-4007-910C-BDF6CC1003F6}" presName="hierChild4" presStyleCnt="0"/>
      <dgm:spPr/>
    </dgm:pt>
    <dgm:pt modelId="{A961F149-505D-4A73-B25A-6E18F201F6DA}" type="pres">
      <dgm:prSet presAssocID="{B3C6DA45-9A76-4B8E-BFE2-532FD88CB47C}" presName="Name64" presStyleLbl="parChTrans1D3" presStyleIdx="0" presStyleCnt="2"/>
      <dgm:spPr/>
    </dgm:pt>
    <dgm:pt modelId="{E137B70C-543C-45EF-B725-C526E4E45BA0}" type="pres">
      <dgm:prSet presAssocID="{75E31F92-7488-46A8-93A1-FEACEAB3ED6A}" presName="hierRoot2" presStyleCnt="0">
        <dgm:presLayoutVars>
          <dgm:hierBranch val="init"/>
        </dgm:presLayoutVars>
      </dgm:prSet>
      <dgm:spPr/>
    </dgm:pt>
    <dgm:pt modelId="{5A2BA42C-67C6-4EAD-912F-7B156C61D92E}" type="pres">
      <dgm:prSet presAssocID="{75E31F92-7488-46A8-93A1-FEACEAB3ED6A}" presName="rootComposite" presStyleCnt="0"/>
      <dgm:spPr/>
    </dgm:pt>
    <dgm:pt modelId="{9135A5D4-7FD7-4D6F-9DAD-50C96D3BDE80}" type="pres">
      <dgm:prSet presAssocID="{75E31F92-7488-46A8-93A1-FEACEAB3ED6A}" presName="rootText" presStyleLbl="node3" presStyleIdx="0" presStyleCnt="2" custScaleY="201456">
        <dgm:presLayoutVars>
          <dgm:chPref val="3"/>
        </dgm:presLayoutVars>
      </dgm:prSet>
      <dgm:spPr/>
    </dgm:pt>
    <dgm:pt modelId="{957E7870-8BE3-4C82-A882-DBCEB46036CA}" type="pres">
      <dgm:prSet presAssocID="{75E31F92-7488-46A8-93A1-FEACEAB3ED6A}" presName="rootConnector" presStyleLbl="node3" presStyleIdx="0" presStyleCnt="2"/>
      <dgm:spPr/>
    </dgm:pt>
    <dgm:pt modelId="{1599CD19-F59E-43CF-A1FF-879B4A0E6352}" type="pres">
      <dgm:prSet presAssocID="{75E31F92-7488-46A8-93A1-FEACEAB3ED6A}" presName="hierChild4" presStyleCnt="0"/>
      <dgm:spPr/>
    </dgm:pt>
    <dgm:pt modelId="{6E9621A8-2813-4411-948F-22F5663BE98F}" type="pres">
      <dgm:prSet presAssocID="{32261528-F8A9-41B2-A67F-3ACF9C30582A}" presName="Name64" presStyleLbl="parChTrans1D4" presStyleIdx="0" presStyleCnt="2"/>
      <dgm:spPr/>
    </dgm:pt>
    <dgm:pt modelId="{05470243-5914-430D-921F-29850FFE9590}" type="pres">
      <dgm:prSet presAssocID="{3A8CF646-3FA9-4F2E-A4F9-60036B71A4A3}" presName="hierRoot2" presStyleCnt="0">
        <dgm:presLayoutVars>
          <dgm:hierBranch val="init"/>
        </dgm:presLayoutVars>
      </dgm:prSet>
      <dgm:spPr/>
    </dgm:pt>
    <dgm:pt modelId="{01B2B867-EFEE-477D-8775-C067C47D447F}" type="pres">
      <dgm:prSet presAssocID="{3A8CF646-3FA9-4F2E-A4F9-60036B71A4A3}" presName="rootComposite" presStyleCnt="0"/>
      <dgm:spPr/>
    </dgm:pt>
    <dgm:pt modelId="{504BF92F-05BF-4EB9-9729-47B058204C89}" type="pres">
      <dgm:prSet presAssocID="{3A8CF646-3FA9-4F2E-A4F9-60036B71A4A3}" presName="rootText" presStyleLbl="node4" presStyleIdx="0" presStyleCnt="2">
        <dgm:presLayoutVars>
          <dgm:chPref val="3"/>
        </dgm:presLayoutVars>
      </dgm:prSet>
      <dgm:spPr/>
    </dgm:pt>
    <dgm:pt modelId="{846EB696-6AE9-4338-B4BB-1BC8151C937F}" type="pres">
      <dgm:prSet presAssocID="{3A8CF646-3FA9-4F2E-A4F9-60036B71A4A3}" presName="rootConnector" presStyleLbl="node4" presStyleIdx="0" presStyleCnt="2"/>
      <dgm:spPr/>
    </dgm:pt>
    <dgm:pt modelId="{0D35A0FA-BB52-4CF9-A8A8-9F9BBFC5AD9D}" type="pres">
      <dgm:prSet presAssocID="{3A8CF646-3FA9-4F2E-A4F9-60036B71A4A3}" presName="hierChild4" presStyleCnt="0"/>
      <dgm:spPr/>
    </dgm:pt>
    <dgm:pt modelId="{1D3DB397-FB28-4A0F-98DB-41E872429B2E}" type="pres">
      <dgm:prSet presAssocID="{3A8CF646-3FA9-4F2E-A4F9-60036B71A4A3}" presName="hierChild5" presStyleCnt="0"/>
      <dgm:spPr/>
    </dgm:pt>
    <dgm:pt modelId="{6F7A05B9-89B6-47E0-836F-ADDE1C953893}" type="pres">
      <dgm:prSet presAssocID="{4D0D23FC-F555-4751-B8F3-118B29E2C574}" presName="Name64" presStyleLbl="parChTrans1D4" presStyleIdx="1" presStyleCnt="2"/>
      <dgm:spPr/>
    </dgm:pt>
    <dgm:pt modelId="{106EA63C-5A89-4303-B253-1C25501A37C2}" type="pres">
      <dgm:prSet presAssocID="{B9A0D2B7-49E8-4029-884F-DCAA7CB3A4B3}" presName="hierRoot2" presStyleCnt="0">
        <dgm:presLayoutVars>
          <dgm:hierBranch val="init"/>
        </dgm:presLayoutVars>
      </dgm:prSet>
      <dgm:spPr/>
    </dgm:pt>
    <dgm:pt modelId="{0722446B-F045-4418-80FC-7A57F62A3C3F}" type="pres">
      <dgm:prSet presAssocID="{B9A0D2B7-49E8-4029-884F-DCAA7CB3A4B3}" presName="rootComposite" presStyleCnt="0"/>
      <dgm:spPr/>
    </dgm:pt>
    <dgm:pt modelId="{B2F65876-7A5A-4911-9DEC-E2B7FF2172CA}" type="pres">
      <dgm:prSet presAssocID="{B9A0D2B7-49E8-4029-884F-DCAA7CB3A4B3}" presName="rootText" presStyleLbl="node4" presStyleIdx="1" presStyleCnt="2" custScaleY="149266">
        <dgm:presLayoutVars>
          <dgm:chPref val="3"/>
        </dgm:presLayoutVars>
      </dgm:prSet>
      <dgm:spPr/>
    </dgm:pt>
    <dgm:pt modelId="{FE7553CF-80AB-4BAC-84CF-B79A27400A0C}" type="pres">
      <dgm:prSet presAssocID="{B9A0D2B7-49E8-4029-884F-DCAA7CB3A4B3}" presName="rootConnector" presStyleLbl="node4" presStyleIdx="1" presStyleCnt="2"/>
      <dgm:spPr/>
    </dgm:pt>
    <dgm:pt modelId="{765BD8AC-5E12-40F6-810F-E3CFF96D7812}" type="pres">
      <dgm:prSet presAssocID="{B9A0D2B7-49E8-4029-884F-DCAA7CB3A4B3}" presName="hierChild4" presStyleCnt="0"/>
      <dgm:spPr/>
    </dgm:pt>
    <dgm:pt modelId="{5E2A0FC7-0726-42EB-9B0F-AA3AC9BA0F97}" type="pres">
      <dgm:prSet presAssocID="{B9A0D2B7-49E8-4029-884F-DCAA7CB3A4B3}" presName="hierChild5" presStyleCnt="0"/>
      <dgm:spPr/>
    </dgm:pt>
    <dgm:pt modelId="{A00E4540-3918-4D52-B65E-98D8EF6EFD46}" type="pres">
      <dgm:prSet presAssocID="{75E31F92-7488-46A8-93A1-FEACEAB3ED6A}" presName="hierChild5" presStyleCnt="0"/>
      <dgm:spPr/>
    </dgm:pt>
    <dgm:pt modelId="{22F9A394-5E06-4BA9-A057-1D92AED869B0}" type="pres">
      <dgm:prSet presAssocID="{59549093-B990-4CE5-90BC-418ABA44B4DE}" presName="Name64" presStyleLbl="parChTrans1D3" presStyleIdx="1" presStyleCnt="2"/>
      <dgm:spPr/>
    </dgm:pt>
    <dgm:pt modelId="{C5BDD167-A088-4CCE-A8F7-9464A4324FBA}" type="pres">
      <dgm:prSet presAssocID="{7ADD69F1-86A1-4F5E-80D6-990B12E198ED}" presName="hierRoot2" presStyleCnt="0">
        <dgm:presLayoutVars>
          <dgm:hierBranch val="init"/>
        </dgm:presLayoutVars>
      </dgm:prSet>
      <dgm:spPr/>
    </dgm:pt>
    <dgm:pt modelId="{44FF13F7-6459-4858-AB99-0F3F584EB50E}" type="pres">
      <dgm:prSet presAssocID="{7ADD69F1-86A1-4F5E-80D6-990B12E198ED}" presName="rootComposite" presStyleCnt="0"/>
      <dgm:spPr/>
    </dgm:pt>
    <dgm:pt modelId="{3C7C805E-B177-45AB-924B-B6BDBE76F361}" type="pres">
      <dgm:prSet presAssocID="{7ADD69F1-86A1-4F5E-80D6-990B12E198ED}" presName="rootText" presStyleLbl="node3" presStyleIdx="1" presStyleCnt="2" custScaleY="221394">
        <dgm:presLayoutVars>
          <dgm:chPref val="3"/>
        </dgm:presLayoutVars>
      </dgm:prSet>
      <dgm:spPr/>
    </dgm:pt>
    <dgm:pt modelId="{7BBBF379-0A5E-47F4-9CD3-3E34AD4F3CEB}" type="pres">
      <dgm:prSet presAssocID="{7ADD69F1-86A1-4F5E-80D6-990B12E198ED}" presName="rootConnector" presStyleLbl="node3" presStyleIdx="1" presStyleCnt="2"/>
      <dgm:spPr/>
    </dgm:pt>
    <dgm:pt modelId="{8B4B34D5-3B80-4295-A7E8-9C9EC94F694D}" type="pres">
      <dgm:prSet presAssocID="{7ADD69F1-86A1-4F5E-80D6-990B12E198ED}" presName="hierChild4" presStyleCnt="0"/>
      <dgm:spPr/>
    </dgm:pt>
    <dgm:pt modelId="{E142425A-AF9B-4B0E-BA93-3008A9CCF907}" type="pres">
      <dgm:prSet presAssocID="{7ADD69F1-86A1-4F5E-80D6-990B12E198ED}" presName="hierChild5" presStyleCnt="0"/>
      <dgm:spPr/>
    </dgm:pt>
    <dgm:pt modelId="{BB110127-EB3D-4D2D-93CB-632C1C9F0E87}" type="pres">
      <dgm:prSet presAssocID="{8ABC8EA2-03F5-4007-910C-BDF6CC1003F6}" presName="hierChild5" presStyleCnt="0"/>
      <dgm:spPr/>
    </dgm:pt>
    <dgm:pt modelId="{38B8053A-6AFB-4A06-AAC4-D54A6F038717}" type="pres">
      <dgm:prSet presAssocID="{1912A8FB-17EE-4928-85A0-46D6FFB25190}" presName="Name64" presStyleLbl="parChTrans1D2" presStyleIdx="2" presStyleCnt="4"/>
      <dgm:spPr/>
    </dgm:pt>
    <dgm:pt modelId="{45093AA4-0BA9-44DE-9D40-24C675351DAA}" type="pres">
      <dgm:prSet presAssocID="{76A07D9D-7235-45DD-BD29-6EB772E44C4D}" presName="hierRoot2" presStyleCnt="0">
        <dgm:presLayoutVars>
          <dgm:hierBranch val="init"/>
        </dgm:presLayoutVars>
      </dgm:prSet>
      <dgm:spPr/>
    </dgm:pt>
    <dgm:pt modelId="{3DAFBCFC-D956-4F06-B5CB-9C5368BBE912}" type="pres">
      <dgm:prSet presAssocID="{76A07D9D-7235-45DD-BD29-6EB772E44C4D}" presName="rootComposite" presStyleCnt="0"/>
      <dgm:spPr/>
    </dgm:pt>
    <dgm:pt modelId="{6F3E3097-3088-4A82-8BEC-268C5D3AE98D}" type="pres">
      <dgm:prSet presAssocID="{76A07D9D-7235-45DD-BD29-6EB772E44C4D}" presName="rootText" presStyleLbl="node2" presStyleIdx="2" presStyleCnt="4" custScaleY="134434">
        <dgm:presLayoutVars>
          <dgm:chPref val="3"/>
        </dgm:presLayoutVars>
      </dgm:prSet>
      <dgm:spPr/>
    </dgm:pt>
    <dgm:pt modelId="{34E07753-B660-4FD7-96EC-4083FD391092}" type="pres">
      <dgm:prSet presAssocID="{76A07D9D-7235-45DD-BD29-6EB772E44C4D}" presName="rootConnector" presStyleLbl="node2" presStyleIdx="2" presStyleCnt="4"/>
      <dgm:spPr/>
    </dgm:pt>
    <dgm:pt modelId="{7C97C4FA-6616-427A-814E-2E0805B043C9}" type="pres">
      <dgm:prSet presAssocID="{76A07D9D-7235-45DD-BD29-6EB772E44C4D}" presName="hierChild4" presStyleCnt="0"/>
      <dgm:spPr/>
    </dgm:pt>
    <dgm:pt modelId="{CFF8376F-4D7D-4994-AA7E-1C9F238A1737}" type="pres">
      <dgm:prSet presAssocID="{76A07D9D-7235-45DD-BD29-6EB772E44C4D}" presName="hierChild5" presStyleCnt="0"/>
      <dgm:spPr/>
    </dgm:pt>
    <dgm:pt modelId="{5948C006-50A2-43F7-908F-8C5206A97EE0}" type="pres">
      <dgm:prSet presAssocID="{1268D789-09EC-408E-B122-C5A4870D5445}" presName="Name64" presStyleLbl="parChTrans1D2" presStyleIdx="3" presStyleCnt="4"/>
      <dgm:spPr/>
    </dgm:pt>
    <dgm:pt modelId="{4BDE66C0-5D54-41A8-928F-5C470E3BEEC0}" type="pres">
      <dgm:prSet presAssocID="{6486015D-1905-4E92-9868-AEB717F0D266}" presName="hierRoot2" presStyleCnt="0">
        <dgm:presLayoutVars>
          <dgm:hierBranch val="init"/>
        </dgm:presLayoutVars>
      </dgm:prSet>
      <dgm:spPr/>
    </dgm:pt>
    <dgm:pt modelId="{D399FF61-658B-43BF-A818-57D861B01995}" type="pres">
      <dgm:prSet presAssocID="{6486015D-1905-4E92-9868-AEB717F0D266}" presName="rootComposite" presStyleCnt="0"/>
      <dgm:spPr/>
    </dgm:pt>
    <dgm:pt modelId="{75A2C0B5-D231-4DF9-988D-7A9E7AE17245}" type="pres">
      <dgm:prSet presAssocID="{6486015D-1905-4E92-9868-AEB717F0D266}" presName="rootText" presStyleLbl="node2" presStyleIdx="3" presStyleCnt="4" custScaleY="145230">
        <dgm:presLayoutVars>
          <dgm:chPref val="3"/>
        </dgm:presLayoutVars>
      </dgm:prSet>
      <dgm:spPr/>
    </dgm:pt>
    <dgm:pt modelId="{EE51FF5E-A796-4D10-947A-6093B4898BEE}" type="pres">
      <dgm:prSet presAssocID="{6486015D-1905-4E92-9868-AEB717F0D266}" presName="rootConnector" presStyleLbl="node2" presStyleIdx="3" presStyleCnt="4"/>
      <dgm:spPr/>
    </dgm:pt>
    <dgm:pt modelId="{1F25735D-A64E-490A-9759-392CB085E5B8}" type="pres">
      <dgm:prSet presAssocID="{6486015D-1905-4E92-9868-AEB717F0D266}" presName="hierChild4" presStyleCnt="0"/>
      <dgm:spPr/>
    </dgm:pt>
    <dgm:pt modelId="{878A00E2-2D35-43A2-8DDF-223D2AFDFE4E}" type="pres">
      <dgm:prSet presAssocID="{6486015D-1905-4E92-9868-AEB717F0D266}" presName="hierChild5" presStyleCnt="0"/>
      <dgm:spPr/>
    </dgm:pt>
    <dgm:pt modelId="{D1056C15-7E3E-4153-AE83-FF7046DEDC6E}" type="pres">
      <dgm:prSet presAssocID="{0B96D1BF-0BE6-45F4-B025-B9079730AC19}" presName="hierChild3" presStyleCnt="0"/>
      <dgm:spPr/>
    </dgm:pt>
  </dgm:ptLst>
  <dgm:cxnLst>
    <dgm:cxn modelId="{95DC7C04-8030-44C9-A0EF-A35E48CB8607}" type="presOf" srcId="{75E31F92-7488-46A8-93A1-FEACEAB3ED6A}" destId="{9135A5D4-7FD7-4D6F-9DAD-50C96D3BDE80}" srcOrd="0" destOrd="0" presId="urn:microsoft.com/office/officeart/2009/3/layout/HorizontalOrganizationChart"/>
    <dgm:cxn modelId="{E6855D10-B3C8-4616-B650-92CC602BDD7A}" type="presOf" srcId="{7ADD69F1-86A1-4F5E-80D6-990B12E198ED}" destId="{7BBBF379-0A5E-47F4-9CD3-3E34AD4F3CEB}" srcOrd="1" destOrd="0" presId="urn:microsoft.com/office/officeart/2009/3/layout/HorizontalOrganizationChart"/>
    <dgm:cxn modelId="{7B3FE511-DEB2-4E31-A30B-F2DBC6B26AF2}" srcId="{8ABC8EA2-03F5-4007-910C-BDF6CC1003F6}" destId="{75E31F92-7488-46A8-93A1-FEACEAB3ED6A}" srcOrd="0" destOrd="0" parTransId="{B3C6DA45-9A76-4B8E-BFE2-532FD88CB47C}" sibTransId="{07890AA1-2346-42C3-A1E9-7899177946B6}"/>
    <dgm:cxn modelId="{35A3B413-8E04-41CA-8BD5-75FCB43371AB}" type="presOf" srcId="{8ABC8EA2-03F5-4007-910C-BDF6CC1003F6}" destId="{D2ADDF47-52FD-47F2-B0A1-A70E288745F7}" srcOrd="1" destOrd="0" presId="urn:microsoft.com/office/officeart/2009/3/layout/HorizontalOrganizationChart"/>
    <dgm:cxn modelId="{6629651D-58E3-4336-907B-0577B0B723B1}" type="presOf" srcId="{76A07D9D-7235-45DD-BD29-6EB772E44C4D}" destId="{34E07753-B660-4FD7-96EC-4083FD391092}" srcOrd="1" destOrd="0" presId="urn:microsoft.com/office/officeart/2009/3/layout/HorizontalOrganizationChart"/>
    <dgm:cxn modelId="{007CE51D-8291-43B6-92AE-EED043E5041D}" srcId="{0B96D1BF-0BE6-45F4-B025-B9079730AC19}" destId="{76A07D9D-7235-45DD-BD29-6EB772E44C4D}" srcOrd="2" destOrd="0" parTransId="{1912A8FB-17EE-4928-85A0-46D6FFB25190}" sibTransId="{9E6584E4-B00B-4B10-A4B4-B24357597531}"/>
    <dgm:cxn modelId="{B0CD6237-7FEA-4BA2-BC57-ACD8545C5BAE}" type="presOf" srcId="{75E31F92-7488-46A8-93A1-FEACEAB3ED6A}" destId="{957E7870-8BE3-4C82-A882-DBCEB46036CA}" srcOrd="1" destOrd="0" presId="urn:microsoft.com/office/officeart/2009/3/layout/HorizontalOrganizationChart"/>
    <dgm:cxn modelId="{8CF97B64-8D3E-4CE8-8002-6431E281C3A9}" type="presOf" srcId="{1268D789-09EC-408E-B122-C5A4870D5445}" destId="{5948C006-50A2-43F7-908F-8C5206A97EE0}" srcOrd="0" destOrd="0" presId="urn:microsoft.com/office/officeart/2009/3/layout/HorizontalOrganizationChart"/>
    <dgm:cxn modelId="{60A3AD47-9F07-49C9-BB9D-79F77B61C9D8}" type="presOf" srcId="{8ABC8EA2-03F5-4007-910C-BDF6CC1003F6}" destId="{C7AF4707-5DCB-48F3-B91A-FCFBBCBFE0E8}" srcOrd="0" destOrd="0" presId="urn:microsoft.com/office/officeart/2009/3/layout/HorizontalOrganizationChart"/>
    <dgm:cxn modelId="{0FABB067-0501-46FA-ACE3-EE9B94985A32}" srcId="{A535C784-5F42-42BA-B778-AC5214FBD4A0}" destId="{0B96D1BF-0BE6-45F4-B025-B9079730AC19}" srcOrd="0" destOrd="0" parTransId="{4EEAB838-7B58-4B6A-9DAE-30654AC81749}" sibTransId="{6B0133F0-E073-4CE8-ADFC-965BC923E60E}"/>
    <dgm:cxn modelId="{07A5556D-047D-442E-89D7-62FA88577657}" type="presOf" srcId="{3A8CF646-3FA9-4F2E-A4F9-60036B71A4A3}" destId="{846EB696-6AE9-4338-B4BB-1BC8151C937F}" srcOrd="1" destOrd="0" presId="urn:microsoft.com/office/officeart/2009/3/layout/HorizontalOrganizationChart"/>
    <dgm:cxn modelId="{D301A46F-7C4C-4B42-B316-B3C8E522B93A}" type="presOf" srcId="{5D6BCA6F-82EB-4F0E-B4FC-0C71E5C4AA70}" destId="{7E903675-45F3-40C5-8948-02D4DE627388}" srcOrd="1" destOrd="0" presId="urn:microsoft.com/office/officeart/2009/3/layout/HorizontalOrganizationChart"/>
    <dgm:cxn modelId="{DEDC2F52-12AD-4953-9F69-7037634087A3}" type="presOf" srcId="{1912A8FB-17EE-4928-85A0-46D6FFB25190}" destId="{38B8053A-6AFB-4A06-AAC4-D54A6F038717}" srcOrd="0" destOrd="0" presId="urn:microsoft.com/office/officeart/2009/3/layout/HorizontalOrganizationChart"/>
    <dgm:cxn modelId="{D34FCB56-6F90-41EA-BE00-0340DEA32D09}" type="presOf" srcId="{5D6BCA6F-82EB-4F0E-B4FC-0C71E5C4AA70}" destId="{7F56F041-D57D-4A7C-8A85-8688F2754E63}" srcOrd="0" destOrd="0" presId="urn:microsoft.com/office/officeart/2009/3/layout/HorizontalOrganizationChart"/>
    <dgm:cxn modelId="{22A06C7C-A03B-4CCD-8008-CF486C3ED12A}" type="presOf" srcId="{32261528-F8A9-41B2-A67F-3ACF9C30582A}" destId="{6E9621A8-2813-4411-948F-22F5663BE98F}" srcOrd="0" destOrd="0" presId="urn:microsoft.com/office/officeart/2009/3/layout/HorizontalOrganizationChart"/>
    <dgm:cxn modelId="{4EA80082-AC2F-4F7E-A3CE-A5510B7AA805}" type="presOf" srcId="{4D0D23FC-F555-4751-B8F3-118B29E2C574}" destId="{6F7A05B9-89B6-47E0-836F-ADDE1C953893}" srcOrd="0" destOrd="0" presId="urn:microsoft.com/office/officeart/2009/3/layout/HorizontalOrganizationChart"/>
    <dgm:cxn modelId="{B6E7DC85-E4B1-40EF-8ECF-803A0AB82A4F}" type="presOf" srcId="{7ADD69F1-86A1-4F5E-80D6-990B12E198ED}" destId="{3C7C805E-B177-45AB-924B-B6BDBE76F361}" srcOrd="0" destOrd="0" presId="urn:microsoft.com/office/officeart/2009/3/layout/HorizontalOrganizationChart"/>
    <dgm:cxn modelId="{32665F8C-A767-4C3C-B622-3F3A4984CE91}" srcId="{0B96D1BF-0BE6-45F4-B025-B9079730AC19}" destId="{5D6BCA6F-82EB-4F0E-B4FC-0C71E5C4AA70}" srcOrd="0" destOrd="0" parTransId="{D91919A6-96E6-41AE-8C78-E156268D6E37}" sibTransId="{43C6F07A-EA20-442E-9E6F-FF170A962F3C}"/>
    <dgm:cxn modelId="{78E74B8D-2369-46DC-969C-0F82AD19116C}" type="presOf" srcId="{6486015D-1905-4E92-9868-AEB717F0D266}" destId="{EE51FF5E-A796-4D10-947A-6093B4898BEE}" srcOrd="1" destOrd="0" presId="urn:microsoft.com/office/officeart/2009/3/layout/HorizontalOrganizationChart"/>
    <dgm:cxn modelId="{554DE796-D3F2-4351-9505-949B02269BC0}" type="presOf" srcId="{A535C784-5F42-42BA-B778-AC5214FBD4A0}" destId="{0028E8AF-CF39-4A15-BD9F-F588E10D464D}" srcOrd="0" destOrd="0" presId="urn:microsoft.com/office/officeart/2009/3/layout/HorizontalOrganizationChart"/>
    <dgm:cxn modelId="{829F579B-C37F-41A6-9D94-05186A6369A9}" type="presOf" srcId="{75C8DAA1-6F4E-4C1D-B7B3-6E5CCE7FA160}" destId="{9BE6F1BC-A777-4491-8830-EB4867126B2D}" srcOrd="0" destOrd="0" presId="urn:microsoft.com/office/officeart/2009/3/layout/HorizontalOrganizationChart"/>
    <dgm:cxn modelId="{00CDCD9E-7604-4427-912C-B256E890E8FC}" type="presOf" srcId="{B3C6DA45-9A76-4B8E-BFE2-532FD88CB47C}" destId="{A961F149-505D-4A73-B25A-6E18F201F6DA}" srcOrd="0" destOrd="0" presId="urn:microsoft.com/office/officeart/2009/3/layout/HorizontalOrganizationChart"/>
    <dgm:cxn modelId="{B4F0CCA2-AE3E-4C39-9456-72C8F9F4430C}" type="presOf" srcId="{59549093-B990-4CE5-90BC-418ABA44B4DE}" destId="{22F9A394-5E06-4BA9-A057-1D92AED869B0}" srcOrd="0" destOrd="0" presId="urn:microsoft.com/office/officeart/2009/3/layout/HorizontalOrganizationChart"/>
    <dgm:cxn modelId="{940076A4-0155-43C2-B004-7479862F66B2}" type="presOf" srcId="{B9A0D2B7-49E8-4029-884F-DCAA7CB3A4B3}" destId="{B2F65876-7A5A-4911-9DEC-E2B7FF2172CA}" srcOrd="0" destOrd="0" presId="urn:microsoft.com/office/officeart/2009/3/layout/HorizontalOrganizationChart"/>
    <dgm:cxn modelId="{E0936CA6-BE23-42E1-8C6F-A696AD60BD3F}" type="presOf" srcId="{B9A0D2B7-49E8-4029-884F-DCAA7CB3A4B3}" destId="{FE7553CF-80AB-4BAC-84CF-B79A27400A0C}" srcOrd="1" destOrd="0" presId="urn:microsoft.com/office/officeart/2009/3/layout/HorizontalOrganizationChart"/>
    <dgm:cxn modelId="{0680AAA6-0E24-4748-89E2-F5B2265BF007}" type="presOf" srcId="{D91919A6-96E6-41AE-8C78-E156268D6E37}" destId="{FD7AD979-7182-4A37-82F2-A3CD9E54DEF3}" srcOrd="0" destOrd="0" presId="urn:microsoft.com/office/officeart/2009/3/layout/HorizontalOrganizationChart"/>
    <dgm:cxn modelId="{3A2268A7-1B5F-4706-8EF3-5E7A2C9EA91F}" srcId="{0B96D1BF-0BE6-45F4-B025-B9079730AC19}" destId="{8ABC8EA2-03F5-4007-910C-BDF6CC1003F6}" srcOrd="1" destOrd="0" parTransId="{75C8DAA1-6F4E-4C1D-B7B3-6E5CCE7FA160}" sibTransId="{76736690-258A-4D6D-BECE-E4A4E22DDA08}"/>
    <dgm:cxn modelId="{C4EDA6B0-479C-4399-A131-51240D9A4DC5}" srcId="{75E31F92-7488-46A8-93A1-FEACEAB3ED6A}" destId="{3A8CF646-3FA9-4F2E-A4F9-60036B71A4A3}" srcOrd="0" destOrd="0" parTransId="{32261528-F8A9-41B2-A67F-3ACF9C30582A}" sibTransId="{19980036-00D7-46D7-9364-B4D572405957}"/>
    <dgm:cxn modelId="{15E8AAB5-3662-48A3-948B-E6A2728F3B78}" type="presOf" srcId="{0B96D1BF-0BE6-45F4-B025-B9079730AC19}" destId="{DC441540-271C-4090-BD73-39D7FBC9F058}" srcOrd="1" destOrd="0" presId="urn:microsoft.com/office/officeart/2009/3/layout/HorizontalOrganizationChart"/>
    <dgm:cxn modelId="{1922B2B7-0C5B-4ACA-90B0-F8EDB1D4AF2A}" type="presOf" srcId="{3A8CF646-3FA9-4F2E-A4F9-60036B71A4A3}" destId="{504BF92F-05BF-4EB9-9729-47B058204C89}" srcOrd="0" destOrd="0" presId="urn:microsoft.com/office/officeart/2009/3/layout/HorizontalOrganizationChart"/>
    <dgm:cxn modelId="{0C3951C0-ABC5-4388-A154-9146AAFD8E1A}" type="presOf" srcId="{6486015D-1905-4E92-9868-AEB717F0D266}" destId="{75A2C0B5-D231-4DF9-988D-7A9E7AE17245}" srcOrd="0" destOrd="0" presId="urn:microsoft.com/office/officeart/2009/3/layout/HorizontalOrganizationChart"/>
    <dgm:cxn modelId="{A7F8F7D7-4205-4C97-B433-77532ECA487C}" srcId="{0B96D1BF-0BE6-45F4-B025-B9079730AC19}" destId="{6486015D-1905-4E92-9868-AEB717F0D266}" srcOrd="3" destOrd="0" parTransId="{1268D789-09EC-408E-B122-C5A4870D5445}" sibTransId="{22E2CA3F-C2E5-4219-9F10-C7A0396A0504}"/>
    <dgm:cxn modelId="{8D6397DF-CADF-433F-9FDB-23CFFBCF45FB}" type="presOf" srcId="{0B96D1BF-0BE6-45F4-B025-B9079730AC19}" destId="{E9CA07EE-9CF4-48EC-94B5-4BD5C29159A4}" srcOrd="0" destOrd="0" presId="urn:microsoft.com/office/officeart/2009/3/layout/HorizontalOrganizationChart"/>
    <dgm:cxn modelId="{E5F8E6E0-3485-4483-B3FB-F56936BF08FB}" srcId="{8ABC8EA2-03F5-4007-910C-BDF6CC1003F6}" destId="{7ADD69F1-86A1-4F5E-80D6-990B12E198ED}" srcOrd="1" destOrd="0" parTransId="{59549093-B990-4CE5-90BC-418ABA44B4DE}" sibTransId="{94B37184-C25E-472F-AB8E-0126F9C512CE}"/>
    <dgm:cxn modelId="{161730E7-2A45-4F06-A925-790245FC8A22}" type="presOf" srcId="{76A07D9D-7235-45DD-BD29-6EB772E44C4D}" destId="{6F3E3097-3088-4A82-8BEC-268C5D3AE98D}" srcOrd="0" destOrd="0" presId="urn:microsoft.com/office/officeart/2009/3/layout/HorizontalOrganizationChart"/>
    <dgm:cxn modelId="{F939E5EE-A0E5-4626-8CE4-8F979477FF3F}" srcId="{75E31F92-7488-46A8-93A1-FEACEAB3ED6A}" destId="{B9A0D2B7-49E8-4029-884F-DCAA7CB3A4B3}" srcOrd="1" destOrd="0" parTransId="{4D0D23FC-F555-4751-B8F3-118B29E2C574}" sibTransId="{844EE73D-CBA2-49BD-BA57-D41850BA36F0}"/>
    <dgm:cxn modelId="{DBA1354B-A164-49F3-BAA8-A4ED412197A0}" type="presParOf" srcId="{0028E8AF-CF39-4A15-BD9F-F588E10D464D}" destId="{8F33D6E1-1AF3-478A-94AE-7B880740B667}" srcOrd="0" destOrd="0" presId="urn:microsoft.com/office/officeart/2009/3/layout/HorizontalOrganizationChart"/>
    <dgm:cxn modelId="{4B0401E5-23D7-4F3D-82C9-7C898A04EE19}" type="presParOf" srcId="{8F33D6E1-1AF3-478A-94AE-7B880740B667}" destId="{263797AE-DDF5-4553-80FB-44DAE119C35A}" srcOrd="0" destOrd="0" presId="urn:microsoft.com/office/officeart/2009/3/layout/HorizontalOrganizationChart"/>
    <dgm:cxn modelId="{37CCC9B8-FB1C-4DA4-AA5D-883677A0324F}" type="presParOf" srcId="{263797AE-DDF5-4553-80FB-44DAE119C35A}" destId="{E9CA07EE-9CF4-48EC-94B5-4BD5C29159A4}" srcOrd="0" destOrd="0" presId="urn:microsoft.com/office/officeart/2009/3/layout/HorizontalOrganizationChart"/>
    <dgm:cxn modelId="{C44A9F44-D2B8-4DFE-9F4E-89054C912424}" type="presParOf" srcId="{263797AE-DDF5-4553-80FB-44DAE119C35A}" destId="{DC441540-271C-4090-BD73-39D7FBC9F058}" srcOrd="1" destOrd="0" presId="urn:microsoft.com/office/officeart/2009/3/layout/HorizontalOrganizationChart"/>
    <dgm:cxn modelId="{E0C98FD7-921B-4F83-817C-1D36AFDFDA53}" type="presParOf" srcId="{8F33D6E1-1AF3-478A-94AE-7B880740B667}" destId="{A50D2D91-29D9-4FC9-A337-F80311115E9B}" srcOrd="1" destOrd="0" presId="urn:microsoft.com/office/officeart/2009/3/layout/HorizontalOrganizationChart"/>
    <dgm:cxn modelId="{A083D95A-A4D7-44D3-857A-AECCD7855F20}" type="presParOf" srcId="{A50D2D91-29D9-4FC9-A337-F80311115E9B}" destId="{FD7AD979-7182-4A37-82F2-A3CD9E54DEF3}" srcOrd="0" destOrd="0" presId="urn:microsoft.com/office/officeart/2009/3/layout/HorizontalOrganizationChart"/>
    <dgm:cxn modelId="{F1A2DC90-3F60-4B49-B653-C4A54750D4FC}" type="presParOf" srcId="{A50D2D91-29D9-4FC9-A337-F80311115E9B}" destId="{8508CE30-B5D9-408A-9581-6C003724125C}" srcOrd="1" destOrd="0" presId="urn:microsoft.com/office/officeart/2009/3/layout/HorizontalOrganizationChart"/>
    <dgm:cxn modelId="{163010FB-813F-4545-A8D9-A377E91732FA}" type="presParOf" srcId="{8508CE30-B5D9-408A-9581-6C003724125C}" destId="{24959D62-D7E2-4819-8B3B-77FC9A73117C}" srcOrd="0" destOrd="0" presId="urn:microsoft.com/office/officeart/2009/3/layout/HorizontalOrganizationChart"/>
    <dgm:cxn modelId="{70C3F6C8-8035-4927-BF36-93C721C8A1E4}" type="presParOf" srcId="{24959D62-D7E2-4819-8B3B-77FC9A73117C}" destId="{7F56F041-D57D-4A7C-8A85-8688F2754E63}" srcOrd="0" destOrd="0" presId="urn:microsoft.com/office/officeart/2009/3/layout/HorizontalOrganizationChart"/>
    <dgm:cxn modelId="{FB26BC96-86AC-497A-AE9D-44376A03576C}" type="presParOf" srcId="{24959D62-D7E2-4819-8B3B-77FC9A73117C}" destId="{7E903675-45F3-40C5-8948-02D4DE627388}" srcOrd="1" destOrd="0" presId="urn:microsoft.com/office/officeart/2009/3/layout/HorizontalOrganizationChart"/>
    <dgm:cxn modelId="{4D18DCE3-4EF5-4EC7-BEB3-6A6994261D9D}" type="presParOf" srcId="{8508CE30-B5D9-408A-9581-6C003724125C}" destId="{C16C5036-FA60-4BF0-A262-BC9EF57A760A}" srcOrd="1" destOrd="0" presId="urn:microsoft.com/office/officeart/2009/3/layout/HorizontalOrganizationChart"/>
    <dgm:cxn modelId="{B8DDF1FE-E01C-4311-A359-E651A4B13E30}" type="presParOf" srcId="{8508CE30-B5D9-408A-9581-6C003724125C}" destId="{CE1EC580-D6F4-4A43-92B0-3E93E3CCCAFF}" srcOrd="2" destOrd="0" presId="urn:microsoft.com/office/officeart/2009/3/layout/HorizontalOrganizationChart"/>
    <dgm:cxn modelId="{5C4950FF-8917-4CE9-894D-AAF8275984F9}" type="presParOf" srcId="{A50D2D91-29D9-4FC9-A337-F80311115E9B}" destId="{9BE6F1BC-A777-4491-8830-EB4867126B2D}" srcOrd="2" destOrd="0" presId="urn:microsoft.com/office/officeart/2009/3/layout/HorizontalOrganizationChart"/>
    <dgm:cxn modelId="{9FA2763B-F3EB-4501-8907-F9D8F04DE893}" type="presParOf" srcId="{A50D2D91-29D9-4FC9-A337-F80311115E9B}" destId="{93F3F1DF-BC0D-4EB5-AE93-8BB91873F88E}" srcOrd="3" destOrd="0" presId="urn:microsoft.com/office/officeart/2009/3/layout/HorizontalOrganizationChart"/>
    <dgm:cxn modelId="{E2A87FB2-C5C8-438E-B595-EA8A9489D1DD}" type="presParOf" srcId="{93F3F1DF-BC0D-4EB5-AE93-8BB91873F88E}" destId="{07FA43A0-E4E1-4788-91C2-DA73153F72F2}" srcOrd="0" destOrd="0" presId="urn:microsoft.com/office/officeart/2009/3/layout/HorizontalOrganizationChart"/>
    <dgm:cxn modelId="{E9527167-7AFD-410E-A8EB-9249D608456F}" type="presParOf" srcId="{07FA43A0-E4E1-4788-91C2-DA73153F72F2}" destId="{C7AF4707-5DCB-48F3-B91A-FCFBBCBFE0E8}" srcOrd="0" destOrd="0" presId="urn:microsoft.com/office/officeart/2009/3/layout/HorizontalOrganizationChart"/>
    <dgm:cxn modelId="{8934BE07-2F2C-4EE5-93F3-460CCFC2E739}" type="presParOf" srcId="{07FA43A0-E4E1-4788-91C2-DA73153F72F2}" destId="{D2ADDF47-52FD-47F2-B0A1-A70E288745F7}" srcOrd="1" destOrd="0" presId="urn:microsoft.com/office/officeart/2009/3/layout/HorizontalOrganizationChart"/>
    <dgm:cxn modelId="{E8B3896A-2C10-4FAD-98EC-F0717685A820}" type="presParOf" srcId="{93F3F1DF-BC0D-4EB5-AE93-8BB91873F88E}" destId="{C7309429-D880-45D1-851B-544161945AA1}" srcOrd="1" destOrd="0" presId="urn:microsoft.com/office/officeart/2009/3/layout/HorizontalOrganizationChart"/>
    <dgm:cxn modelId="{2CECB924-7D1C-43C6-B4FA-95D6758CD25D}" type="presParOf" srcId="{C7309429-D880-45D1-851B-544161945AA1}" destId="{A961F149-505D-4A73-B25A-6E18F201F6DA}" srcOrd="0" destOrd="0" presId="urn:microsoft.com/office/officeart/2009/3/layout/HorizontalOrganizationChart"/>
    <dgm:cxn modelId="{8B1C46E9-6CE8-460F-A4B7-599CF13CFFA0}" type="presParOf" srcId="{C7309429-D880-45D1-851B-544161945AA1}" destId="{E137B70C-543C-45EF-B725-C526E4E45BA0}" srcOrd="1" destOrd="0" presId="urn:microsoft.com/office/officeart/2009/3/layout/HorizontalOrganizationChart"/>
    <dgm:cxn modelId="{609EDEA9-9A71-4672-9116-C9882D8CFF46}" type="presParOf" srcId="{E137B70C-543C-45EF-B725-C526E4E45BA0}" destId="{5A2BA42C-67C6-4EAD-912F-7B156C61D92E}" srcOrd="0" destOrd="0" presId="urn:microsoft.com/office/officeart/2009/3/layout/HorizontalOrganizationChart"/>
    <dgm:cxn modelId="{8A90E730-DE62-4BAA-9452-842A5AB26C08}" type="presParOf" srcId="{5A2BA42C-67C6-4EAD-912F-7B156C61D92E}" destId="{9135A5D4-7FD7-4D6F-9DAD-50C96D3BDE80}" srcOrd="0" destOrd="0" presId="urn:microsoft.com/office/officeart/2009/3/layout/HorizontalOrganizationChart"/>
    <dgm:cxn modelId="{49BA476C-7871-4DDE-865B-F51A6A5BE32B}" type="presParOf" srcId="{5A2BA42C-67C6-4EAD-912F-7B156C61D92E}" destId="{957E7870-8BE3-4C82-A882-DBCEB46036CA}" srcOrd="1" destOrd="0" presId="urn:microsoft.com/office/officeart/2009/3/layout/HorizontalOrganizationChart"/>
    <dgm:cxn modelId="{8679D5A1-277B-424F-8C2D-C79CE695C113}" type="presParOf" srcId="{E137B70C-543C-45EF-B725-C526E4E45BA0}" destId="{1599CD19-F59E-43CF-A1FF-879B4A0E6352}" srcOrd="1" destOrd="0" presId="urn:microsoft.com/office/officeart/2009/3/layout/HorizontalOrganizationChart"/>
    <dgm:cxn modelId="{DE7AC634-1CC2-4344-A96F-907FA41FB333}" type="presParOf" srcId="{1599CD19-F59E-43CF-A1FF-879B4A0E6352}" destId="{6E9621A8-2813-4411-948F-22F5663BE98F}" srcOrd="0" destOrd="0" presId="urn:microsoft.com/office/officeart/2009/3/layout/HorizontalOrganizationChart"/>
    <dgm:cxn modelId="{14BFF000-2301-494D-A6BA-3FF32DA0B22A}" type="presParOf" srcId="{1599CD19-F59E-43CF-A1FF-879B4A0E6352}" destId="{05470243-5914-430D-921F-29850FFE9590}" srcOrd="1" destOrd="0" presId="urn:microsoft.com/office/officeart/2009/3/layout/HorizontalOrganizationChart"/>
    <dgm:cxn modelId="{A474C475-015C-4FEF-BE46-9A4EA384D0CD}" type="presParOf" srcId="{05470243-5914-430D-921F-29850FFE9590}" destId="{01B2B867-EFEE-477D-8775-C067C47D447F}" srcOrd="0" destOrd="0" presId="urn:microsoft.com/office/officeart/2009/3/layout/HorizontalOrganizationChart"/>
    <dgm:cxn modelId="{BF2885B2-2606-4131-933E-036DEE5425B1}" type="presParOf" srcId="{01B2B867-EFEE-477D-8775-C067C47D447F}" destId="{504BF92F-05BF-4EB9-9729-47B058204C89}" srcOrd="0" destOrd="0" presId="urn:microsoft.com/office/officeart/2009/3/layout/HorizontalOrganizationChart"/>
    <dgm:cxn modelId="{634505D0-A32E-4F83-927A-3197CCDE6A51}" type="presParOf" srcId="{01B2B867-EFEE-477D-8775-C067C47D447F}" destId="{846EB696-6AE9-4338-B4BB-1BC8151C937F}" srcOrd="1" destOrd="0" presId="urn:microsoft.com/office/officeart/2009/3/layout/HorizontalOrganizationChart"/>
    <dgm:cxn modelId="{0B71E35F-46FB-4475-A487-AD86EF136F01}" type="presParOf" srcId="{05470243-5914-430D-921F-29850FFE9590}" destId="{0D35A0FA-BB52-4CF9-A8A8-9F9BBFC5AD9D}" srcOrd="1" destOrd="0" presId="urn:microsoft.com/office/officeart/2009/3/layout/HorizontalOrganizationChart"/>
    <dgm:cxn modelId="{806277EB-2ADE-4C4C-A6AC-A41F5726D187}" type="presParOf" srcId="{05470243-5914-430D-921F-29850FFE9590}" destId="{1D3DB397-FB28-4A0F-98DB-41E872429B2E}" srcOrd="2" destOrd="0" presId="urn:microsoft.com/office/officeart/2009/3/layout/HorizontalOrganizationChart"/>
    <dgm:cxn modelId="{2958B266-5C88-4133-A487-292170C4E7FD}" type="presParOf" srcId="{1599CD19-F59E-43CF-A1FF-879B4A0E6352}" destId="{6F7A05B9-89B6-47E0-836F-ADDE1C953893}" srcOrd="2" destOrd="0" presId="urn:microsoft.com/office/officeart/2009/3/layout/HorizontalOrganizationChart"/>
    <dgm:cxn modelId="{FCF5AB49-FD09-4F7D-97EC-89F93642FCB5}" type="presParOf" srcId="{1599CD19-F59E-43CF-A1FF-879B4A0E6352}" destId="{106EA63C-5A89-4303-B253-1C25501A37C2}" srcOrd="3" destOrd="0" presId="urn:microsoft.com/office/officeart/2009/3/layout/HorizontalOrganizationChart"/>
    <dgm:cxn modelId="{95BA80B2-E3E5-4FF9-88B9-D9942DCB0C05}" type="presParOf" srcId="{106EA63C-5A89-4303-B253-1C25501A37C2}" destId="{0722446B-F045-4418-80FC-7A57F62A3C3F}" srcOrd="0" destOrd="0" presId="urn:microsoft.com/office/officeart/2009/3/layout/HorizontalOrganizationChart"/>
    <dgm:cxn modelId="{5BFFCAAB-F60A-409B-8B53-F6BFD4F36CB9}" type="presParOf" srcId="{0722446B-F045-4418-80FC-7A57F62A3C3F}" destId="{B2F65876-7A5A-4911-9DEC-E2B7FF2172CA}" srcOrd="0" destOrd="0" presId="urn:microsoft.com/office/officeart/2009/3/layout/HorizontalOrganizationChart"/>
    <dgm:cxn modelId="{5042DE2D-DFF5-4C01-BEDF-5492680C9D77}" type="presParOf" srcId="{0722446B-F045-4418-80FC-7A57F62A3C3F}" destId="{FE7553CF-80AB-4BAC-84CF-B79A27400A0C}" srcOrd="1" destOrd="0" presId="urn:microsoft.com/office/officeart/2009/3/layout/HorizontalOrganizationChart"/>
    <dgm:cxn modelId="{3AFDD39B-CE8E-4CD6-846B-525B6777D70F}" type="presParOf" srcId="{106EA63C-5A89-4303-B253-1C25501A37C2}" destId="{765BD8AC-5E12-40F6-810F-E3CFF96D7812}" srcOrd="1" destOrd="0" presId="urn:microsoft.com/office/officeart/2009/3/layout/HorizontalOrganizationChart"/>
    <dgm:cxn modelId="{C61783B9-21DD-4909-9862-CB519AC5ED62}" type="presParOf" srcId="{106EA63C-5A89-4303-B253-1C25501A37C2}" destId="{5E2A0FC7-0726-42EB-9B0F-AA3AC9BA0F97}" srcOrd="2" destOrd="0" presId="urn:microsoft.com/office/officeart/2009/3/layout/HorizontalOrganizationChart"/>
    <dgm:cxn modelId="{9E133847-902C-47ED-B79A-C68BB0A8ABC8}" type="presParOf" srcId="{E137B70C-543C-45EF-B725-C526E4E45BA0}" destId="{A00E4540-3918-4D52-B65E-98D8EF6EFD46}" srcOrd="2" destOrd="0" presId="urn:microsoft.com/office/officeart/2009/3/layout/HorizontalOrganizationChart"/>
    <dgm:cxn modelId="{56852EB2-B802-4ADB-8A37-22FB1C5DBDA5}" type="presParOf" srcId="{C7309429-D880-45D1-851B-544161945AA1}" destId="{22F9A394-5E06-4BA9-A057-1D92AED869B0}" srcOrd="2" destOrd="0" presId="urn:microsoft.com/office/officeart/2009/3/layout/HorizontalOrganizationChart"/>
    <dgm:cxn modelId="{FD8B81D8-7349-4C9C-94C7-88C76989B3D9}" type="presParOf" srcId="{C7309429-D880-45D1-851B-544161945AA1}" destId="{C5BDD167-A088-4CCE-A8F7-9464A4324FBA}" srcOrd="3" destOrd="0" presId="urn:microsoft.com/office/officeart/2009/3/layout/HorizontalOrganizationChart"/>
    <dgm:cxn modelId="{D8CB1706-1975-471A-9BC7-A8AD4BEC6019}" type="presParOf" srcId="{C5BDD167-A088-4CCE-A8F7-9464A4324FBA}" destId="{44FF13F7-6459-4858-AB99-0F3F584EB50E}" srcOrd="0" destOrd="0" presId="urn:microsoft.com/office/officeart/2009/3/layout/HorizontalOrganizationChart"/>
    <dgm:cxn modelId="{6A7C5DF1-2E1A-4CA6-89FA-4DBC1CBF42DA}" type="presParOf" srcId="{44FF13F7-6459-4858-AB99-0F3F584EB50E}" destId="{3C7C805E-B177-45AB-924B-B6BDBE76F361}" srcOrd="0" destOrd="0" presId="urn:microsoft.com/office/officeart/2009/3/layout/HorizontalOrganizationChart"/>
    <dgm:cxn modelId="{D4F100B0-A017-44CA-9CF0-CDDFCB6A840E}" type="presParOf" srcId="{44FF13F7-6459-4858-AB99-0F3F584EB50E}" destId="{7BBBF379-0A5E-47F4-9CD3-3E34AD4F3CEB}" srcOrd="1" destOrd="0" presId="urn:microsoft.com/office/officeart/2009/3/layout/HorizontalOrganizationChart"/>
    <dgm:cxn modelId="{DBC2D38A-DFEC-47FC-BD7B-0C03E1E66658}" type="presParOf" srcId="{C5BDD167-A088-4CCE-A8F7-9464A4324FBA}" destId="{8B4B34D5-3B80-4295-A7E8-9C9EC94F694D}" srcOrd="1" destOrd="0" presId="urn:microsoft.com/office/officeart/2009/3/layout/HorizontalOrganizationChart"/>
    <dgm:cxn modelId="{350AD032-DE6A-43AD-86C7-D5735DE4BDE3}" type="presParOf" srcId="{C5BDD167-A088-4CCE-A8F7-9464A4324FBA}" destId="{E142425A-AF9B-4B0E-BA93-3008A9CCF907}" srcOrd="2" destOrd="0" presId="urn:microsoft.com/office/officeart/2009/3/layout/HorizontalOrganizationChart"/>
    <dgm:cxn modelId="{3FE2FEF9-8929-495C-A9ED-9E69DBB6404C}" type="presParOf" srcId="{93F3F1DF-BC0D-4EB5-AE93-8BB91873F88E}" destId="{BB110127-EB3D-4D2D-93CB-632C1C9F0E87}" srcOrd="2" destOrd="0" presId="urn:microsoft.com/office/officeart/2009/3/layout/HorizontalOrganizationChart"/>
    <dgm:cxn modelId="{328FC978-EF22-4562-A387-8164976D07F2}" type="presParOf" srcId="{A50D2D91-29D9-4FC9-A337-F80311115E9B}" destId="{38B8053A-6AFB-4A06-AAC4-D54A6F038717}" srcOrd="4" destOrd="0" presId="urn:microsoft.com/office/officeart/2009/3/layout/HorizontalOrganizationChart"/>
    <dgm:cxn modelId="{A7E75542-1F23-4AE3-818B-4E6CC3B52183}" type="presParOf" srcId="{A50D2D91-29D9-4FC9-A337-F80311115E9B}" destId="{45093AA4-0BA9-44DE-9D40-24C675351DAA}" srcOrd="5" destOrd="0" presId="urn:microsoft.com/office/officeart/2009/3/layout/HorizontalOrganizationChart"/>
    <dgm:cxn modelId="{965A1CE9-30F5-430E-BA28-AC43D109685B}" type="presParOf" srcId="{45093AA4-0BA9-44DE-9D40-24C675351DAA}" destId="{3DAFBCFC-D956-4F06-B5CB-9C5368BBE912}" srcOrd="0" destOrd="0" presId="urn:microsoft.com/office/officeart/2009/3/layout/HorizontalOrganizationChart"/>
    <dgm:cxn modelId="{3C3C1B4B-42D7-4450-B42B-0397CE83405B}" type="presParOf" srcId="{3DAFBCFC-D956-4F06-B5CB-9C5368BBE912}" destId="{6F3E3097-3088-4A82-8BEC-268C5D3AE98D}" srcOrd="0" destOrd="0" presId="urn:microsoft.com/office/officeart/2009/3/layout/HorizontalOrganizationChart"/>
    <dgm:cxn modelId="{9EC5A7AB-E03E-4F46-8068-2FB67F702758}" type="presParOf" srcId="{3DAFBCFC-D956-4F06-B5CB-9C5368BBE912}" destId="{34E07753-B660-4FD7-96EC-4083FD391092}" srcOrd="1" destOrd="0" presId="urn:microsoft.com/office/officeart/2009/3/layout/HorizontalOrganizationChart"/>
    <dgm:cxn modelId="{4287F9FE-576D-4FEF-8EF5-7B80B0ED54A9}" type="presParOf" srcId="{45093AA4-0BA9-44DE-9D40-24C675351DAA}" destId="{7C97C4FA-6616-427A-814E-2E0805B043C9}" srcOrd="1" destOrd="0" presId="urn:microsoft.com/office/officeart/2009/3/layout/HorizontalOrganizationChart"/>
    <dgm:cxn modelId="{C8C88F1A-A6B1-4300-9B1C-6F2AB111EAD8}" type="presParOf" srcId="{45093AA4-0BA9-44DE-9D40-24C675351DAA}" destId="{CFF8376F-4D7D-4994-AA7E-1C9F238A1737}" srcOrd="2" destOrd="0" presId="urn:microsoft.com/office/officeart/2009/3/layout/HorizontalOrganizationChart"/>
    <dgm:cxn modelId="{CEFE52A0-02F3-44E9-A0DD-201E1B765715}" type="presParOf" srcId="{A50D2D91-29D9-4FC9-A337-F80311115E9B}" destId="{5948C006-50A2-43F7-908F-8C5206A97EE0}" srcOrd="6" destOrd="0" presId="urn:microsoft.com/office/officeart/2009/3/layout/HorizontalOrganizationChart"/>
    <dgm:cxn modelId="{663B6358-4050-4EE6-8685-60EAF3C05498}" type="presParOf" srcId="{A50D2D91-29D9-4FC9-A337-F80311115E9B}" destId="{4BDE66C0-5D54-41A8-928F-5C470E3BEEC0}" srcOrd="7" destOrd="0" presId="urn:microsoft.com/office/officeart/2009/3/layout/HorizontalOrganizationChart"/>
    <dgm:cxn modelId="{6C0582AF-3F9C-41CF-B07D-A5B1FC25BE6D}" type="presParOf" srcId="{4BDE66C0-5D54-41A8-928F-5C470E3BEEC0}" destId="{D399FF61-658B-43BF-A818-57D861B01995}" srcOrd="0" destOrd="0" presId="urn:microsoft.com/office/officeart/2009/3/layout/HorizontalOrganizationChart"/>
    <dgm:cxn modelId="{7AD07C16-27B1-4FD2-BDB3-F7A510240294}" type="presParOf" srcId="{D399FF61-658B-43BF-A818-57D861B01995}" destId="{75A2C0B5-D231-4DF9-988D-7A9E7AE17245}" srcOrd="0" destOrd="0" presId="urn:microsoft.com/office/officeart/2009/3/layout/HorizontalOrganizationChart"/>
    <dgm:cxn modelId="{97BECF97-8904-4CB2-8937-32AFB415C2EE}" type="presParOf" srcId="{D399FF61-658B-43BF-A818-57D861B01995}" destId="{EE51FF5E-A796-4D10-947A-6093B4898BEE}" srcOrd="1" destOrd="0" presId="urn:microsoft.com/office/officeart/2009/3/layout/HorizontalOrganizationChart"/>
    <dgm:cxn modelId="{9BD0EFDE-C9E0-4DBA-975A-F69520218658}" type="presParOf" srcId="{4BDE66C0-5D54-41A8-928F-5C470E3BEEC0}" destId="{1F25735D-A64E-490A-9759-392CB085E5B8}" srcOrd="1" destOrd="0" presId="urn:microsoft.com/office/officeart/2009/3/layout/HorizontalOrganizationChart"/>
    <dgm:cxn modelId="{951DA9B0-BA05-4E5A-9A8A-27250E38232F}" type="presParOf" srcId="{4BDE66C0-5D54-41A8-928F-5C470E3BEEC0}" destId="{878A00E2-2D35-43A2-8DDF-223D2AFDFE4E}" srcOrd="2" destOrd="0" presId="urn:microsoft.com/office/officeart/2009/3/layout/HorizontalOrganizationChart"/>
    <dgm:cxn modelId="{DF96E428-7E17-46D9-8221-3C690408743B}" type="presParOf" srcId="{8F33D6E1-1AF3-478A-94AE-7B880740B667}" destId="{D1056C15-7E3E-4153-AE83-FF7046DEDC6E}" srcOrd="2" destOrd="0" presId="urn:microsoft.com/office/officeart/2009/3/layout/HorizontalOrganizationChart"/>
  </dgm:cxnLst>
  <dgm:bg>
    <a:effectLst>
      <a:outerShdw blurRad="393700" dist="889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55608B-10F9-47B1-ACF8-62FD6157F886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F84A6D20-8E99-49EA-9600-F452FE93305A}">
      <dgm:prSet phldrT="[Tekst]" custT="1"/>
      <dgm:spPr>
        <a:ln w="38100">
          <a:solidFill>
            <a:srgbClr val="F2D500"/>
          </a:solidFill>
        </a:ln>
      </dgm:spPr>
      <dgm:t>
        <a:bodyPr/>
        <a:lstStyle/>
        <a:p>
          <a:r>
            <a:rPr lang="pl-PL" sz="1600" dirty="0">
              <a:latin typeface="Montserrat" pitchFamily="2" charset="-18"/>
            </a:rPr>
            <a:t>gminne standardy dostępności infrastruktury społecznej</a:t>
          </a:r>
        </a:p>
      </dgm:t>
    </dgm:pt>
    <dgm:pt modelId="{841DA261-351C-4F83-A95B-E6CEA191A8C6}" type="parTrans" cxnId="{0132B6BB-9D2E-4046-9D6C-84285612C2F7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0E48CB1A-78D9-4BFE-A47D-2037F38EFFB7}" type="sibTrans" cxnId="{0132B6BB-9D2E-4046-9D6C-84285612C2F7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12C1C301-283B-45DD-99BC-3F33DF6227A4}">
      <dgm:prSet phldrT="[Teks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pl-PL" sz="1600" dirty="0">
              <a:latin typeface="Montserrat" pitchFamily="2" charset="-18"/>
            </a:rPr>
            <a:t>dostęp do obszarów zieleni publicznej</a:t>
          </a:r>
        </a:p>
      </dgm:t>
    </dgm:pt>
    <dgm:pt modelId="{3110ACA5-E861-4D4A-A31B-64D8948A1530}" type="parTrans" cxnId="{F096267F-9A85-4623-9A92-225CAA44AF28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D2C2B8AC-6414-4304-A76A-2D02EAB07228}" type="sibTrans" cxnId="{F096267F-9A85-4623-9A92-225CAA44AF28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8BDC6ED8-13CC-4EC2-84B0-015F2F5898A2}">
      <dgm:prSet phldrT="[Teks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pl-PL" sz="1600" dirty="0">
              <a:latin typeface="Montserrat" pitchFamily="2" charset="-18"/>
            </a:rPr>
            <a:t>dostęp do szkoły podstawowej</a:t>
          </a:r>
        </a:p>
      </dgm:t>
    </dgm:pt>
    <dgm:pt modelId="{9A60B9A0-C368-45B9-93CF-EE3B5744CB2A}" type="sibTrans" cxnId="{31DCDD73-9856-4850-AD0F-2BCE7ED7F51F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D370A3A9-2B27-46C9-B3A2-6CCB927BA253}" type="parTrans" cxnId="{31DCDD73-9856-4850-AD0F-2BCE7ED7F51F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E392EC27-7A69-49E2-9693-719B47454C8F}">
      <dgm:prSet phldrT="[Tekst]" custT="1"/>
      <dgm:spPr>
        <a:ln w="38100">
          <a:solidFill>
            <a:srgbClr val="F2D500"/>
          </a:solidFill>
        </a:ln>
      </dgm:spPr>
      <dgm:t>
        <a:bodyPr/>
        <a:lstStyle/>
        <a:p>
          <a:r>
            <a:rPr lang="pl-PL" sz="1600" dirty="0">
              <a:latin typeface="Montserrat" pitchFamily="2" charset="-18"/>
            </a:rPr>
            <a:t>dostęp do … </a:t>
          </a:r>
          <a:br>
            <a:rPr lang="pl-PL" sz="1600" dirty="0">
              <a:latin typeface="Montserrat" pitchFamily="2" charset="-18"/>
            </a:rPr>
          </a:br>
          <a:r>
            <a:rPr lang="pl-PL" sz="1600" dirty="0">
              <a:solidFill>
                <a:schemeClr val="accent6">
                  <a:lumMod val="40000"/>
                  <a:lumOff val="60000"/>
                </a:schemeClr>
              </a:solidFill>
              <a:latin typeface="Montserrat" pitchFamily="2" charset="-18"/>
            </a:rPr>
            <a:t>(katalog w ustawie)</a:t>
          </a:r>
        </a:p>
      </dgm:t>
    </dgm:pt>
    <dgm:pt modelId="{CB46744C-07D1-469B-BCD7-4F6EFFC3B418}" type="parTrans" cxnId="{D550ACAB-3A12-4A5F-B40F-7765C3AD5E93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2152833F-A0CB-4C45-A34E-2F6001F17690}" type="sibTrans" cxnId="{D550ACAB-3A12-4A5F-B40F-7765C3AD5E93}">
      <dgm:prSet/>
      <dgm:spPr/>
      <dgm:t>
        <a:bodyPr/>
        <a:lstStyle/>
        <a:p>
          <a:endParaRPr lang="pl-PL" sz="1600">
            <a:latin typeface="Montserrat" pitchFamily="2" charset="-18"/>
          </a:endParaRPr>
        </a:p>
      </dgm:t>
    </dgm:pt>
    <dgm:pt modelId="{ED97F009-13B7-4883-BCEC-419B5E7123F6}" type="pres">
      <dgm:prSet presAssocID="{2755608B-10F9-47B1-ACF8-62FD6157F8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3BF820A-3E60-448E-9860-3DDB95A0015B}" type="pres">
      <dgm:prSet presAssocID="{F84A6D20-8E99-49EA-9600-F452FE93305A}" presName="hierRoot1" presStyleCnt="0">
        <dgm:presLayoutVars>
          <dgm:hierBranch val="init"/>
        </dgm:presLayoutVars>
      </dgm:prSet>
      <dgm:spPr/>
    </dgm:pt>
    <dgm:pt modelId="{18132924-5C37-417F-ADAC-EE01D070FD6F}" type="pres">
      <dgm:prSet presAssocID="{F84A6D20-8E99-49EA-9600-F452FE93305A}" presName="rootComposite1" presStyleCnt="0"/>
      <dgm:spPr/>
    </dgm:pt>
    <dgm:pt modelId="{4BC43D69-451C-4712-9F73-A08D68DA5240}" type="pres">
      <dgm:prSet presAssocID="{F84A6D20-8E99-49EA-9600-F452FE93305A}" presName="rootText1" presStyleLbl="node0" presStyleIdx="0" presStyleCnt="1" custScaleX="140457">
        <dgm:presLayoutVars>
          <dgm:chPref val="3"/>
        </dgm:presLayoutVars>
      </dgm:prSet>
      <dgm:spPr/>
    </dgm:pt>
    <dgm:pt modelId="{E62EA63B-0EC9-43B6-AD4C-0C5F98B9A44C}" type="pres">
      <dgm:prSet presAssocID="{F84A6D20-8E99-49EA-9600-F452FE93305A}" presName="rootConnector1" presStyleLbl="node1" presStyleIdx="0" presStyleCnt="0"/>
      <dgm:spPr/>
    </dgm:pt>
    <dgm:pt modelId="{BD82F1D9-C0EF-417A-A9EC-D2E0F58DE1BF}" type="pres">
      <dgm:prSet presAssocID="{F84A6D20-8E99-49EA-9600-F452FE93305A}" presName="hierChild2" presStyleCnt="0"/>
      <dgm:spPr/>
    </dgm:pt>
    <dgm:pt modelId="{8C2036C2-59D2-4908-8521-B529BA4CBE0C}" type="pres">
      <dgm:prSet presAssocID="{3110ACA5-E861-4D4A-A31B-64D8948A1530}" presName="Name37" presStyleLbl="parChTrans1D2" presStyleIdx="0" presStyleCnt="3"/>
      <dgm:spPr/>
    </dgm:pt>
    <dgm:pt modelId="{4A40826E-0E52-44A7-A76E-96EB79D7DD42}" type="pres">
      <dgm:prSet presAssocID="{12C1C301-283B-45DD-99BC-3F33DF6227A4}" presName="hierRoot2" presStyleCnt="0">
        <dgm:presLayoutVars>
          <dgm:hierBranch val="init"/>
        </dgm:presLayoutVars>
      </dgm:prSet>
      <dgm:spPr/>
    </dgm:pt>
    <dgm:pt modelId="{C5F33922-80F0-4C54-B498-F771831BEFFD}" type="pres">
      <dgm:prSet presAssocID="{12C1C301-283B-45DD-99BC-3F33DF6227A4}" presName="rootComposite" presStyleCnt="0"/>
      <dgm:spPr/>
    </dgm:pt>
    <dgm:pt modelId="{A185E6CB-0E34-41A6-839D-9E7F62E95A78}" type="pres">
      <dgm:prSet presAssocID="{12C1C301-283B-45DD-99BC-3F33DF6227A4}" presName="rootText" presStyleLbl="node2" presStyleIdx="0" presStyleCnt="3">
        <dgm:presLayoutVars>
          <dgm:chPref val="3"/>
        </dgm:presLayoutVars>
      </dgm:prSet>
      <dgm:spPr/>
    </dgm:pt>
    <dgm:pt modelId="{A1DF8DEF-B389-414B-9B88-C44CA213696E}" type="pres">
      <dgm:prSet presAssocID="{12C1C301-283B-45DD-99BC-3F33DF6227A4}" presName="rootConnector" presStyleLbl="node2" presStyleIdx="0" presStyleCnt="3"/>
      <dgm:spPr/>
    </dgm:pt>
    <dgm:pt modelId="{95AADE7F-2B52-4119-B979-10143243E2EA}" type="pres">
      <dgm:prSet presAssocID="{12C1C301-283B-45DD-99BC-3F33DF6227A4}" presName="hierChild4" presStyleCnt="0"/>
      <dgm:spPr/>
    </dgm:pt>
    <dgm:pt modelId="{2056093B-24FB-4371-BC7C-B79B5652181B}" type="pres">
      <dgm:prSet presAssocID="{12C1C301-283B-45DD-99BC-3F33DF6227A4}" presName="hierChild5" presStyleCnt="0"/>
      <dgm:spPr/>
    </dgm:pt>
    <dgm:pt modelId="{B928B177-B166-42C0-9C98-6E6D0AEA3F13}" type="pres">
      <dgm:prSet presAssocID="{D370A3A9-2B27-46C9-B3A2-6CCB927BA253}" presName="Name37" presStyleLbl="parChTrans1D2" presStyleIdx="1" presStyleCnt="3"/>
      <dgm:spPr/>
    </dgm:pt>
    <dgm:pt modelId="{1E952FA7-E3A2-480C-9036-774BDCB49498}" type="pres">
      <dgm:prSet presAssocID="{8BDC6ED8-13CC-4EC2-84B0-015F2F5898A2}" presName="hierRoot2" presStyleCnt="0">
        <dgm:presLayoutVars>
          <dgm:hierBranch val="init"/>
        </dgm:presLayoutVars>
      </dgm:prSet>
      <dgm:spPr/>
    </dgm:pt>
    <dgm:pt modelId="{ED309609-922A-43CC-9906-C1B2994C8C7B}" type="pres">
      <dgm:prSet presAssocID="{8BDC6ED8-13CC-4EC2-84B0-015F2F5898A2}" presName="rootComposite" presStyleCnt="0"/>
      <dgm:spPr/>
    </dgm:pt>
    <dgm:pt modelId="{C3B41768-8611-49BF-8B32-925466E96B67}" type="pres">
      <dgm:prSet presAssocID="{8BDC6ED8-13CC-4EC2-84B0-015F2F5898A2}" presName="rootText" presStyleLbl="node2" presStyleIdx="1" presStyleCnt="3">
        <dgm:presLayoutVars>
          <dgm:chPref val="3"/>
        </dgm:presLayoutVars>
      </dgm:prSet>
      <dgm:spPr/>
    </dgm:pt>
    <dgm:pt modelId="{554DB4E2-B873-47B0-9F2F-391EF12E118A}" type="pres">
      <dgm:prSet presAssocID="{8BDC6ED8-13CC-4EC2-84B0-015F2F5898A2}" presName="rootConnector" presStyleLbl="node2" presStyleIdx="1" presStyleCnt="3"/>
      <dgm:spPr/>
    </dgm:pt>
    <dgm:pt modelId="{466C5D18-6E7A-4A49-A6AB-040A33144966}" type="pres">
      <dgm:prSet presAssocID="{8BDC6ED8-13CC-4EC2-84B0-015F2F5898A2}" presName="hierChild4" presStyleCnt="0"/>
      <dgm:spPr/>
    </dgm:pt>
    <dgm:pt modelId="{DC4A080D-82CF-4226-8D8C-E314CCDA6E55}" type="pres">
      <dgm:prSet presAssocID="{8BDC6ED8-13CC-4EC2-84B0-015F2F5898A2}" presName="hierChild5" presStyleCnt="0"/>
      <dgm:spPr/>
    </dgm:pt>
    <dgm:pt modelId="{E54F440D-1C8D-45EF-8282-389AE1B92D08}" type="pres">
      <dgm:prSet presAssocID="{CB46744C-07D1-469B-BCD7-4F6EFFC3B418}" presName="Name37" presStyleLbl="parChTrans1D2" presStyleIdx="2" presStyleCnt="3"/>
      <dgm:spPr/>
    </dgm:pt>
    <dgm:pt modelId="{5A7B465A-7C17-4830-9A8C-918C77450110}" type="pres">
      <dgm:prSet presAssocID="{E392EC27-7A69-49E2-9693-719B47454C8F}" presName="hierRoot2" presStyleCnt="0">
        <dgm:presLayoutVars>
          <dgm:hierBranch val="init"/>
        </dgm:presLayoutVars>
      </dgm:prSet>
      <dgm:spPr/>
    </dgm:pt>
    <dgm:pt modelId="{5C2B6409-03C2-4B0E-821A-B8F5D1D438D9}" type="pres">
      <dgm:prSet presAssocID="{E392EC27-7A69-49E2-9693-719B47454C8F}" presName="rootComposite" presStyleCnt="0"/>
      <dgm:spPr/>
    </dgm:pt>
    <dgm:pt modelId="{884852CE-07FB-41FF-A13F-647B7031660D}" type="pres">
      <dgm:prSet presAssocID="{E392EC27-7A69-49E2-9693-719B47454C8F}" presName="rootText" presStyleLbl="node2" presStyleIdx="2" presStyleCnt="3">
        <dgm:presLayoutVars>
          <dgm:chPref val="3"/>
        </dgm:presLayoutVars>
      </dgm:prSet>
      <dgm:spPr/>
    </dgm:pt>
    <dgm:pt modelId="{F65B67CD-193D-492F-9CD3-6646E9EE03B1}" type="pres">
      <dgm:prSet presAssocID="{E392EC27-7A69-49E2-9693-719B47454C8F}" presName="rootConnector" presStyleLbl="node2" presStyleIdx="2" presStyleCnt="3"/>
      <dgm:spPr/>
    </dgm:pt>
    <dgm:pt modelId="{1D99477D-8939-440A-98C8-8DFA95BEF7F2}" type="pres">
      <dgm:prSet presAssocID="{E392EC27-7A69-49E2-9693-719B47454C8F}" presName="hierChild4" presStyleCnt="0"/>
      <dgm:spPr/>
    </dgm:pt>
    <dgm:pt modelId="{BA4ED381-B02E-4D9F-8757-1FF6FAFBCB2F}" type="pres">
      <dgm:prSet presAssocID="{E392EC27-7A69-49E2-9693-719B47454C8F}" presName="hierChild5" presStyleCnt="0"/>
      <dgm:spPr/>
    </dgm:pt>
    <dgm:pt modelId="{8759AD5D-3A29-4D9C-9B8B-37C4155B6808}" type="pres">
      <dgm:prSet presAssocID="{F84A6D20-8E99-49EA-9600-F452FE93305A}" presName="hierChild3" presStyleCnt="0"/>
      <dgm:spPr/>
    </dgm:pt>
  </dgm:ptLst>
  <dgm:cxnLst>
    <dgm:cxn modelId="{BCC54F28-6EEC-486E-A182-9B44089877D5}" type="presOf" srcId="{12C1C301-283B-45DD-99BC-3F33DF6227A4}" destId="{A1DF8DEF-B389-414B-9B88-C44CA213696E}" srcOrd="1" destOrd="0" presId="urn:microsoft.com/office/officeart/2005/8/layout/orgChart1"/>
    <dgm:cxn modelId="{DE56963D-39C2-43BB-AA4C-FA73EE2476C8}" type="presOf" srcId="{8BDC6ED8-13CC-4EC2-84B0-015F2F5898A2}" destId="{554DB4E2-B873-47B0-9F2F-391EF12E118A}" srcOrd="1" destOrd="0" presId="urn:microsoft.com/office/officeart/2005/8/layout/orgChart1"/>
    <dgm:cxn modelId="{DECFA74C-8458-4169-939E-C924C3262A8A}" type="presOf" srcId="{8BDC6ED8-13CC-4EC2-84B0-015F2F5898A2}" destId="{C3B41768-8611-49BF-8B32-925466E96B67}" srcOrd="0" destOrd="0" presId="urn:microsoft.com/office/officeart/2005/8/layout/orgChart1"/>
    <dgm:cxn modelId="{3B6D856F-5D01-4F17-84D7-CBA12B545776}" type="presOf" srcId="{F84A6D20-8E99-49EA-9600-F452FE93305A}" destId="{E62EA63B-0EC9-43B6-AD4C-0C5F98B9A44C}" srcOrd="1" destOrd="0" presId="urn:microsoft.com/office/officeart/2005/8/layout/orgChart1"/>
    <dgm:cxn modelId="{06A8DB72-EB22-4E9C-B297-816E36A576C4}" type="presOf" srcId="{E392EC27-7A69-49E2-9693-719B47454C8F}" destId="{884852CE-07FB-41FF-A13F-647B7031660D}" srcOrd="0" destOrd="0" presId="urn:microsoft.com/office/officeart/2005/8/layout/orgChart1"/>
    <dgm:cxn modelId="{31DCDD73-9856-4850-AD0F-2BCE7ED7F51F}" srcId="{F84A6D20-8E99-49EA-9600-F452FE93305A}" destId="{8BDC6ED8-13CC-4EC2-84B0-015F2F5898A2}" srcOrd="1" destOrd="0" parTransId="{D370A3A9-2B27-46C9-B3A2-6CCB927BA253}" sibTransId="{9A60B9A0-C368-45B9-93CF-EE3B5744CB2A}"/>
    <dgm:cxn modelId="{7A57127B-3CF6-4409-A897-917EBC38AD42}" type="presOf" srcId="{E392EC27-7A69-49E2-9693-719B47454C8F}" destId="{F65B67CD-193D-492F-9CD3-6646E9EE03B1}" srcOrd="1" destOrd="0" presId="urn:microsoft.com/office/officeart/2005/8/layout/orgChart1"/>
    <dgm:cxn modelId="{F096267F-9A85-4623-9A92-225CAA44AF28}" srcId="{F84A6D20-8E99-49EA-9600-F452FE93305A}" destId="{12C1C301-283B-45DD-99BC-3F33DF6227A4}" srcOrd="0" destOrd="0" parTransId="{3110ACA5-E861-4D4A-A31B-64D8948A1530}" sibTransId="{D2C2B8AC-6414-4304-A76A-2D02EAB07228}"/>
    <dgm:cxn modelId="{D550ACAB-3A12-4A5F-B40F-7765C3AD5E93}" srcId="{F84A6D20-8E99-49EA-9600-F452FE93305A}" destId="{E392EC27-7A69-49E2-9693-719B47454C8F}" srcOrd="2" destOrd="0" parTransId="{CB46744C-07D1-469B-BCD7-4F6EFFC3B418}" sibTransId="{2152833F-A0CB-4C45-A34E-2F6001F17690}"/>
    <dgm:cxn modelId="{C9DD87B2-2A9C-4A8F-9FEB-8488DB23CAEC}" type="presOf" srcId="{D370A3A9-2B27-46C9-B3A2-6CCB927BA253}" destId="{B928B177-B166-42C0-9C98-6E6D0AEA3F13}" srcOrd="0" destOrd="0" presId="urn:microsoft.com/office/officeart/2005/8/layout/orgChart1"/>
    <dgm:cxn modelId="{0132B6BB-9D2E-4046-9D6C-84285612C2F7}" srcId="{2755608B-10F9-47B1-ACF8-62FD6157F886}" destId="{F84A6D20-8E99-49EA-9600-F452FE93305A}" srcOrd="0" destOrd="0" parTransId="{841DA261-351C-4F83-A95B-E6CEA191A8C6}" sibTransId="{0E48CB1A-78D9-4BFE-A47D-2037F38EFFB7}"/>
    <dgm:cxn modelId="{2898D7C5-14D3-4D29-9B38-8CFCB0A9816F}" type="presOf" srcId="{2755608B-10F9-47B1-ACF8-62FD6157F886}" destId="{ED97F009-13B7-4883-BCEC-419B5E7123F6}" srcOrd="0" destOrd="0" presId="urn:microsoft.com/office/officeart/2005/8/layout/orgChart1"/>
    <dgm:cxn modelId="{56DC43E0-73F2-4BAA-8C62-08E8F8159945}" type="presOf" srcId="{12C1C301-283B-45DD-99BC-3F33DF6227A4}" destId="{A185E6CB-0E34-41A6-839D-9E7F62E95A78}" srcOrd="0" destOrd="0" presId="urn:microsoft.com/office/officeart/2005/8/layout/orgChart1"/>
    <dgm:cxn modelId="{5CBF7DED-D4A8-4902-99EA-3D71F1D1A6FE}" type="presOf" srcId="{CB46744C-07D1-469B-BCD7-4F6EFFC3B418}" destId="{E54F440D-1C8D-45EF-8282-389AE1B92D08}" srcOrd="0" destOrd="0" presId="urn:microsoft.com/office/officeart/2005/8/layout/orgChart1"/>
    <dgm:cxn modelId="{B1B6A2F2-2577-460E-B31D-B5337A628397}" type="presOf" srcId="{3110ACA5-E861-4D4A-A31B-64D8948A1530}" destId="{8C2036C2-59D2-4908-8521-B529BA4CBE0C}" srcOrd="0" destOrd="0" presId="urn:microsoft.com/office/officeart/2005/8/layout/orgChart1"/>
    <dgm:cxn modelId="{994EA9F2-6A18-423A-9043-D70207C7A4AE}" type="presOf" srcId="{F84A6D20-8E99-49EA-9600-F452FE93305A}" destId="{4BC43D69-451C-4712-9F73-A08D68DA5240}" srcOrd="0" destOrd="0" presId="urn:microsoft.com/office/officeart/2005/8/layout/orgChart1"/>
    <dgm:cxn modelId="{304275A0-0DEF-43DB-942D-43CAC9843F44}" type="presParOf" srcId="{ED97F009-13B7-4883-BCEC-419B5E7123F6}" destId="{63BF820A-3E60-448E-9860-3DDB95A0015B}" srcOrd="0" destOrd="0" presId="urn:microsoft.com/office/officeart/2005/8/layout/orgChart1"/>
    <dgm:cxn modelId="{62A484D3-0AA8-41BE-BB4A-74983033534D}" type="presParOf" srcId="{63BF820A-3E60-448E-9860-3DDB95A0015B}" destId="{18132924-5C37-417F-ADAC-EE01D070FD6F}" srcOrd="0" destOrd="0" presId="urn:microsoft.com/office/officeart/2005/8/layout/orgChart1"/>
    <dgm:cxn modelId="{18B4062C-9649-42AD-9B03-B855097B9823}" type="presParOf" srcId="{18132924-5C37-417F-ADAC-EE01D070FD6F}" destId="{4BC43D69-451C-4712-9F73-A08D68DA5240}" srcOrd="0" destOrd="0" presId="urn:microsoft.com/office/officeart/2005/8/layout/orgChart1"/>
    <dgm:cxn modelId="{F83FB737-31B9-41A7-B006-DA039E0932CB}" type="presParOf" srcId="{18132924-5C37-417F-ADAC-EE01D070FD6F}" destId="{E62EA63B-0EC9-43B6-AD4C-0C5F98B9A44C}" srcOrd="1" destOrd="0" presId="urn:microsoft.com/office/officeart/2005/8/layout/orgChart1"/>
    <dgm:cxn modelId="{E7DB7E56-52B7-430C-8F4C-35DF9AEE4516}" type="presParOf" srcId="{63BF820A-3E60-448E-9860-3DDB95A0015B}" destId="{BD82F1D9-C0EF-417A-A9EC-D2E0F58DE1BF}" srcOrd="1" destOrd="0" presId="urn:microsoft.com/office/officeart/2005/8/layout/orgChart1"/>
    <dgm:cxn modelId="{EF86FE92-DD4C-4B56-8AF5-4F9F7B491876}" type="presParOf" srcId="{BD82F1D9-C0EF-417A-A9EC-D2E0F58DE1BF}" destId="{8C2036C2-59D2-4908-8521-B529BA4CBE0C}" srcOrd="0" destOrd="0" presId="urn:microsoft.com/office/officeart/2005/8/layout/orgChart1"/>
    <dgm:cxn modelId="{10AB6258-3DB0-4B8F-96D8-ACDE32DC3145}" type="presParOf" srcId="{BD82F1D9-C0EF-417A-A9EC-D2E0F58DE1BF}" destId="{4A40826E-0E52-44A7-A76E-96EB79D7DD42}" srcOrd="1" destOrd="0" presId="urn:microsoft.com/office/officeart/2005/8/layout/orgChart1"/>
    <dgm:cxn modelId="{65B6D01B-AA20-4876-BFA8-2240DC516C3A}" type="presParOf" srcId="{4A40826E-0E52-44A7-A76E-96EB79D7DD42}" destId="{C5F33922-80F0-4C54-B498-F771831BEFFD}" srcOrd="0" destOrd="0" presId="urn:microsoft.com/office/officeart/2005/8/layout/orgChart1"/>
    <dgm:cxn modelId="{EFE42F5B-2010-4B86-81B9-27A4051F8D5C}" type="presParOf" srcId="{C5F33922-80F0-4C54-B498-F771831BEFFD}" destId="{A185E6CB-0E34-41A6-839D-9E7F62E95A78}" srcOrd="0" destOrd="0" presId="urn:microsoft.com/office/officeart/2005/8/layout/orgChart1"/>
    <dgm:cxn modelId="{5536B7DE-2360-4DBB-B847-A1252707D2E3}" type="presParOf" srcId="{C5F33922-80F0-4C54-B498-F771831BEFFD}" destId="{A1DF8DEF-B389-414B-9B88-C44CA213696E}" srcOrd="1" destOrd="0" presId="urn:microsoft.com/office/officeart/2005/8/layout/orgChart1"/>
    <dgm:cxn modelId="{1CD7BF57-594B-4587-AA9C-4DD606AD7205}" type="presParOf" srcId="{4A40826E-0E52-44A7-A76E-96EB79D7DD42}" destId="{95AADE7F-2B52-4119-B979-10143243E2EA}" srcOrd="1" destOrd="0" presId="urn:microsoft.com/office/officeart/2005/8/layout/orgChart1"/>
    <dgm:cxn modelId="{54C6FEF7-58B0-43FA-90B6-8E9C45BADC9C}" type="presParOf" srcId="{4A40826E-0E52-44A7-A76E-96EB79D7DD42}" destId="{2056093B-24FB-4371-BC7C-B79B5652181B}" srcOrd="2" destOrd="0" presId="urn:microsoft.com/office/officeart/2005/8/layout/orgChart1"/>
    <dgm:cxn modelId="{4163F7DE-91DA-4C70-BD2F-DADE95E7EE72}" type="presParOf" srcId="{BD82F1D9-C0EF-417A-A9EC-D2E0F58DE1BF}" destId="{B928B177-B166-42C0-9C98-6E6D0AEA3F13}" srcOrd="2" destOrd="0" presId="urn:microsoft.com/office/officeart/2005/8/layout/orgChart1"/>
    <dgm:cxn modelId="{146CB66B-A390-4DB7-9417-CF75CF780951}" type="presParOf" srcId="{BD82F1D9-C0EF-417A-A9EC-D2E0F58DE1BF}" destId="{1E952FA7-E3A2-480C-9036-774BDCB49498}" srcOrd="3" destOrd="0" presId="urn:microsoft.com/office/officeart/2005/8/layout/orgChart1"/>
    <dgm:cxn modelId="{5EE461DB-5610-423B-8565-054EDDBD2C77}" type="presParOf" srcId="{1E952FA7-E3A2-480C-9036-774BDCB49498}" destId="{ED309609-922A-43CC-9906-C1B2994C8C7B}" srcOrd="0" destOrd="0" presId="urn:microsoft.com/office/officeart/2005/8/layout/orgChart1"/>
    <dgm:cxn modelId="{FE2F7C1C-BA07-4472-B622-4F6AA282349D}" type="presParOf" srcId="{ED309609-922A-43CC-9906-C1B2994C8C7B}" destId="{C3B41768-8611-49BF-8B32-925466E96B67}" srcOrd="0" destOrd="0" presId="urn:microsoft.com/office/officeart/2005/8/layout/orgChart1"/>
    <dgm:cxn modelId="{E0871926-E99C-48E2-A4B8-BA07BFB6B014}" type="presParOf" srcId="{ED309609-922A-43CC-9906-C1B2994C8C7B}" destId="{554DB4E2-B873-47B0-9F2F-391EF12E118A}" srcOrd="1" destOrd="0" presId="urn:microsoft.com/office/officeart/2005/8/layout/orgChart1"/>
    <dgm:cxn modelId="{C6E1615C-8ADD-401B-B1A5-259A8501FF46}" type="presParOf" srcId="{1E952FA7-E3A2-480C-9036-774BDCB49498}" destId="{466C5D18-6E7A-4A49-A6AB-040A33144966}" srcOrd="1" destOrd="0" presId="urn:microsoft.com/office/officeart/2005/8/layout/orgChart1"/>
    <dgm:cxn modelId="{61549730-CE6E-4EC9-B55F-373707FB3014}" type="presParOf" srcId="{1E952FA7-E3A2-480C-9036-774BDCB49498}" destId="{DC4A080D-82CF-4226-8D8C-E314CCDA6E55}" srcOrd="2" destOrd="0" presId="urn:microsoft.com/office/officeart/2005/8/layout/orgChart1"/>
    <dgm:cxn modelId="{2512C671-30C0-486C-9724-D6FF7AE5B6B9}" type="presParOf" srcId="{BD82F1D9-C0EF-417A-A9EC-D2E0F58DE1BF}" destId="{E54F440D-1C8D-45EF-8282-389AE1B92D08}" srcOrd="4" destOrd="0" presId="urn:microsoft.com/office/officeart/2005/8/layout/orgChart1"/>
    <dgm:cxn modelId="{E9ED9F91-11C4-4771-BA2F-BCF9225F7A28}" type="presParOf" srcId="{BD82F1D9-C0EF-417A-A9EC-D2E0F58DE1BF}" destId="{5A7B465A-7C17-4830-9A8C-918C77450110}" srcOrd="5" destOrd="0" presId="urn:microsoft.com/office/officeart/2005/8/layout/orgChart1"/>
    <dgm:cxn modelId="{81E0B8DB-ACD4-43AB-AD3B-807FEE25BA3D}" type="presParOf" srcId="{5A7B465A-7C17-4830-9A8C-918C77450110}" destId="{5C2B6409-03C2-4B0E-821A-B8F5D1D438D9}" srcOrd="0" destOrd="0" presId="urn:microsoft.com/office/officeart/2005/8/layout/orgChart1"/>
    <dgm:cxn modelId="{AD408EE0-D948-4F8D-9E5A-8FC44AECD338}" type="presParOf" srcId="{5C2B6409-03C2-4B0E-821A-B8F5D1D438D9}" destId="{884852CE-07FB-41FF-A13F-647B7031660D}" srcOrd="0" destOrd="0" presId="urn:microsoft.com/office/officeart/2005/8/layout/orgChart1"/>
    <dgm:cxn modelId="{6982ADCD-3407-49E4-A7F9-D7D209F77E36}" type="presParOf" srcId="{5C2B6409-03C2-4B0E-821A-B8F5D1D438D9}" destId="{F65B67CD-193D-492F-9CD3-6646E9EE03B1}" srcOrd="1" destOrd="0" presId="urn:microsoft.com/office/officeart/2005/8/layout/orgChart1"/>
    <dgm:cxn modelId="{BBBADC52-7CA0-4ECF-9763-0EE2C0D5C503}" type="presParOf" srcId="{5A7B465A-7C17-4830-9A8C-918C77450110}" destId="{1D99477D-8939-440A-98C8-8DFA95BEF7F2}" srcOrd="1" destOrd="0" presId="urn:microsoft.com/office/officeart/2005/8/layout/orgChart1"/>
    <dgm:cxn modelId="{CA829CE9-CE31-4475-9DA8-4B1A82D532D6}" type="presParOf" srcId="{5A7B465A-7C17-4830-9A8C-918C77450110}" destId="{BA4ED381-B02E-4D9F-8757-1FF6FAFBCB2F}" srcOrd="2" destOrd="0" presId="urn:microsoft.com/office/officeart/2005/8/layout/orgChart1"/>
    <dgm:cxn modelId="{47C50A71-B420-4813-9F39-6FB85DEDA344}" type="presParOf" srcId="{63BF820A-3E60-448E-9860-3DDB95A0015B}" destId="{8759AD5D-3A29-4D9C-9B8B-37C4155B680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10B74-49B3-4A4C-A739-71DDE5ABB4C9}">
      <dsp:nvSpPr>
        <dsp:cNvPr id="0" name=""/>
        <dsp:cNvSpPr/>
      </dsp:nvSpPr>
      <dsp:spPr>
        <a:xfrm>
          <a:off x="358" y="174"/>
          <a:ext cx="10118780" cy="521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Montserrat" pitchFamily="2" charset="-18"/>
            </a:rPr>
            <a:t>Studium uwarunkowań i kierunków zagospodarowania przestrzennego</a:t>
          </a:r>
        </a:p>
      </dsp:txBody>
      <dsp:txXfrm>
        <a:off x="15632" y="15448"/>
        <a:ext cx="10088232" cy="490944"/>
      </dsp:txXfrm>
    </dsp:sp>
    <dsp:sp modelId="{E7B95924-FE87-48A1-A0B1-90D921BC040B}">
      <dsp:nvSpPr>
        <dsp:cNvPr id="0" name=""/>
        <dsp:cNvSpPr/>
      </dsp:nvSpPr>
      <dsp:spPr>
        <a:xfrm>
          <a:off x="10235" y="624878"/>
          <a:ext cx="2844101" cy="575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Montserrat" pitchFamily="2" charset="-18"/>
            </a:rPr>
            <a:t>Uwarunkowania</a:t>
          </a:r>
          <a:endParaRPr lang="pl-PL" sz="1400" u="sng" kern="1200" dirty="0">
            <a:latin typeface="Montserrat" pitchFamily="2" charset="-18"/>
          </a:endParaRPr>
        </a:p>
      </dsp:txBody>
      <dsp:txXfrm>
        <a:off x="27085" y="641728"/>
        <a:ext cx="2810401" cy="541587"/>
      </dsp:txXfrm>
    </dsp:sp>
    <dsp:sp modelId="{B9B086C2-D373-4DDD-A919-F48DD942641A}">
      <dsp:nvSpPr>
        <dsp:cNvPr id="0" name=""/>
        <dsp:cNvSpPr/>
      </dsp:nvSpPr>
      <dsp:spPr>
        <a:xfrm>
          <a:off x="14184" y="1457365"/>
          <a:ext cx="2833008" cy="147732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Diagnoza sytuacji społecznej, gospodarczej i przestrzennej na podstawie art. 10a ust. 1 ustawy o zasadach prowadzenia polityki rozwoju</a:t>
          </a:r>
        </a:p>
      </dsp:txBody>
      <dsp:txXfrm>
        <a:off x="57453" y="1500634"/>
        <a:ext cx="2746470" cy="1390785"/>
      </dsp:txXfrm>
    </dsp:sp>
    <dsp:sp modelId="{BD6A44CE-B5B0-4DDD-9DAE-0B01956CCDFC}">
      <dsp:nvSpPr>
        <dsp:cNvPr id="0" name=""/>
        <dsp:cNvSpPr/>
      </dsp:nvSpPr>
      <dsp:spPr>
        <a:xfrm>
          <a:off x="3140716" y="624878"/>
          <a:ext cx="6968545" cy="575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Montserrat" pitchFamily="2" charset="-18"/>
            </a:rPr>
            <a:t>Kierunki zagospodarowania przestrzennego</a:t>
          </a:r>
        </a:p>
      </dsp:txBody>
      <dsp:txXfrm>
        <a:off x="3157566" y="641728"/>
        <a:ext cx="6934845" cy="541587"/>
      </dsp:txXfrm>
    </dsp:sp>
    <dsp:sp modelId="{F437BE88-046D-434D-890E-34D62A1751C2}">
      <dsp:nvSpPr>
        <dsp:cNvPr id="0" name=""/>
        <dsp:cNvSpPr/>
      </dsp:nvSpPr>
      <dsp:spPr>
        <a:xfrm>
          <a:off x="6718571" y="1513289"/>
          <a:ext cx="3399297" cy="486266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rgbClr val="4472C4">
                  <a:lumMod val="75000"/>
                </a:srgbClr>
              </a:solidFill>
              <a:latin typeface="Montserrat" pitchFamily="2" charset="-18"/>
              <a:ea typeface="+mn-ea"/>
              <a:cs typeface="+mn-cs"/>
            </a:rPr>
            <a:t>Plan ogólny gminy</a:t>
          </a:r>
        </a:p>
      </dsp:txBody>
      <dsp:txXfrm>
        <a:off x="6732813" y="1527531"/>
        <a:ext cx="3370813" cy="457782"/>
      </dsp:txXfrm>
    </dsp:sp>
    <dsp:sp modelId="{BA665F97-C391-42B7-8213-54BBF8E8EEED}">
      <dsp:nvSpPr>
        <dsp:cNvPr id="0" name=""/>
        <dsp:cNvSpPr/>
      </dsp:nvSpPr>
      <dsp:spPr>
        <a:xfrm>
          <a:off x="6731812" y="2102767"/>
          <a:ext cx="3372830" cy="1664935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Warstwa normatywna, w tym: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Strefy planistyczne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200" kern="1200" spc="-10" baseline="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Parametry zabudowy i zagospodarowania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200" kern="1200" spc="-10" baseline="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Obszar uzupełnienia zabudowy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Standardy dostępnościowe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Obszary zabudowy śródmiejskiej</a:t>
          </a:r>
        </a:p>
      </dsp:txBody>
      <dsp:txXfrm>
        <a:off x="6780576" y="2151531"/>
        <a:ext cx="3275302" cy="1567407"/>
      </dsp:txXfrm>
    </dsp:sp>
    <dsp:sp modelId="{3BE76407-182E-46C4-8D10-EA934C85969F}">
      <dsp:nvSpPr>
        <dsp:cNvPr id="0" name=""/>
        <dsp:cNvSpPr/>
      </dsp:nvSpPr>
      <dsp:spPr>
        <a:xfrm>
          <a:off x="6731812" y="3661175"/>
          <a:ext cx="3372830" cy="4698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Montserrat" pitchFamily="2" charset="-18"/>
            </a:rPr>
            <a:t>Realizacja polityki przestrzennej</a:t>
          </a:r>
        </a:p>
      </dsp:txBody>
      <dsp:txXfrm>
        <a:off x="6745573" y="3674936"/>
        <a:ext cx="3345308" cy="442297"/>
      </dsp:txXfrm>
    </dsp:sp>
    <dsp:sp modelId="{A9FCA653-CDFC-4C0E-8425-E1D6D17C8BF2}">
      <dsp:nvSpPr>
        <dsp:cNvPr id="0" name=""/>
        <dsp:cNvSpPr/>
      </dsp:nvSpPr>
      <dsp:spPr>
        <a:xfrm>
          <a:off x="3211890" y="1494886"/>
          <a:ext cx="3399297" cy="486266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accent1">
                  <a:lumMod val="75000"/>
                </a:schemeClr>
              </a:solidFill>
              <a:latin typeface="Montserrat" pitchFamily="2" charset="-18"/>
            </a:rPr>
            <a:t>Strategia rozwoju gminy</a:t>
          </a:r>
        </a:p>
      </dsp:txBody>
      <dsp:txXfrm>
        <a:off x="3226132" y="1509128"/>
        <a:ext cx="3370813" cy="457782"/>
      </dsp:txXfrm>
    </dsp:sp>
    <dsp:sp modelId="{759A47E0-BC72-42A7-85E8-6DA1ED0E6C68}">
      <dsp:nvSpPr>
        <dsp:cNvPr id="0" name=""/>
        <dsp:cNvSpPr/>
      </dsp:nvSpPr>
      <dsp:spPr>
        <a:xfrm>
          <a:off x="3225135" y="2084363"/>
          <a:ext cx="3372830" cy="1664935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Warstwa stricte kierunkowa, w tym: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Bardzo ogólna struktura funkcjonalno-przestrzenna – model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Większość pozostałych ustaleń studium przeniesiona do strategii jako ustalenia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i rekomendacje w zakresie kształtowania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i prowadzenia polityki przestrzennej</a:t>
          </a:r>
        </a:p>
      </dsp:txBody>
      <dsp:txXfrm>
        <a:off x="3273899" y="2133127"/>
        <a:ext cx="3275302" cy="1567407"/>
      </dsp:txXfrm>
    </dsp:sp>
    <dsp:sp modelId="{6820800C-02B1-426A-8D4B-6F77D91EB1C7}">
      <dsp:nvSpPr>
        <dsp:cNvPr id="0" name=""/>
        <dsp:cNvSpPr/>
      </dsp:nvSpPr>
      <dsp:spPr>
        <a:xfrm>
          <a:off x="3225135" y="3661175"/>
          <a:ext cx="3372830" cy="4698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spc="-10" baseline="0" dirty="0">
              <a:latin typeface="Montserrat" pitchFamily="2" charset="-18"/>
            </a:rPr>
            <a:t>Formułowanie polityki przestrzennej</a:t>
          </a:r>
        </a:p>
      </dsp:txBody>
      <dsp:txXfrm>
        <a:off x="3238896" y="3674936"/>
        <a:ext cx="3345308" cy="442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8C006-50A2-43F7-908F-8C5206A97EE0}">
      <dsp:nvSpPr>
        <dsp:cNvPr id="0" name=""/>
        <dsp:cNvSpPr/>
      </dsp:nvSpPr>
      <dsp:spPr>
        <a:xfrm>
          <a:off x="2906074" y="2175347"/>
          <a:ext cx="392709" cy="1639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354" y="0"/>
              </a:lnTo>
              <a:lnTo>
                <a:pt x="196354" y="1639772"/>
              </a:lnTo>
              <a:lnTo>
                <a:pt x="392709" y="163977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8053A-6AFB-4A06-AAC4-D54A6F038717}">
      <dsp:nvSpPr>
        <dsp:cNvPr id="0" name=""/>
        <dsp:cNvSpPr/>
      </dsp:nvSpPr>
      <dsp:spPr>
        <a:xfrm>
          <a:off x="2906074" y="2175347"/>
          <a:ext cx="392709" cy="556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354" y="0"/>
              </a:lnTo>
              <a:lnTo>
                <a:pt x="196354" y="556899"/>
              </a:lnTo>
              <a:lnTo>
                <a:pt x="392709" y="55689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9A394-5E06-4BA9-A057-1D92AED869B0}">
      <dsp:nvSpPr>
        <dsp:cNvPr id="0" name=""/>
        <dsp:cNvSpPr/>
      </dsp:nvSpPr>
      <dsp:spPr>
        <a:xfrm>
          <a:off x="5262332" y="1655908"/>
          <a:ext cx="392709" cy="725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354" y="0"/>
              </a:lnTo>
              <a:lnTo>
                <a:pt x="196354" y="725963"/>
              </a:lnTo>
              <a:lnTo>
                <a:pt x="392709" y="725963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A05B9-89B6-47E0-836F-ADDE1C953893}">
      <dsp:nvSpPr>
        <dsp:cNvPr id="0" name=""/>
        <dsp:cNvSpPr/>
      </dsp:nvSpPr>
      <dsp:spPr>
        <a:xfrm>
          <a:off x="7618590" y="870241"/>
          <a:ext cx="392709" cy="42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354" y="0"/>
              </a:lnTo>
              <a:lnTo>
                <a:pt x="196354" y="422162"/>
              </a:lnTo>
              <a:lnTo>
                <a:pt x="392709" y="42216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621A8-2813-4411-948F-22F5663BE98F}">
      <dsp:nvSpPr>
        <dsp:cNvPr id="0" name=""/>
        <dsp:cNvSpPr/>
      </dsp:nvSpPr>
      <dsp:spPr>
        <a:xfrm>
          <a:off x="7618590" y="300556"/>
          <a:ext cx="392709" cy="569685"/>
        </a:xfrm>
        <a:custGeom>
          <a:avLst/>
          <a:gdLst/>
          <a:ahLst/>
          <a:cxnLst/>
          <a:rect l="0" t="0" r="0" b="0"/>
          <a:pathLst>
            <a:path>
              <a:moveTo>
                <a:pt x="0" y="569685"/>
              </a:moveTo>
              <a:lnTo>
                <a:pt x="196354" y="569685"/>
              </a:lnTo>
              <a:lnTo>
                <a:pt x="196354" y="0"/>
              </a:lnTo>
              <a:lnTo>
                <a:pt x="392709" y="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1F149-505D-4A73-B25A-6E18F201F6DA}">
      <dsp:nvSpPr>
        <dsp:cNvPr id="0" name=""/>
        <dsp:cNvSpPr/>
      </dsp:nvSpPr>
      <dsp:spPr>
        <a:xfrm>
          <a:off x="5262332" y="870241"/>
          <a:ext cx="392709" cy="785666"/>
        </a:xfrm>
        <a:custGeom>
          <a:avLst/>
          <a:gdLst/>
          <a:ahLst/>
          <a:cxnLst/>
          <a:rect l="0" t="0" r="0" b="0"/>
          <a:pathLst>
            <a:path>
              <a:moveTo>
                <a:pt x="0" y="785666"/>
              </a:moveTo>
              <a:lnTo>
                <a:pt x="196354" y="785666"/>
              </a:lnTo>
              <a:lnTo>
                <a:pt x="196354" y="0"/>
              </a:lnTo>
              <a:lnTo>
                <a:pt x="392709" y="0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6F1BC-A777-4491-8830-EB4867126B2D}">
      <dsp:nvSpPr>
        <dsp:cNvPr id="0" name=""/>
        <dsp:cNvSpPr/>
      </dsp:nvSpPr>
      <dsp:spPr>
        <a:xfrm>
          <a:off x="2906074" y="1655908"/>
          <a:ext cx="392709" cy="519439"/>
        </a:xfrm>
        <a:custGeom>
          <a:avLst/>
          <a:gdLst/>
          <a:ahLst/>
          <a:cxnLst/>
          <a:rect l="0" t="0" r="0" b="0"/>
          <a:pathLst>
            <a:path>
              <a:moveTo>
                <a:pt x="0" y="519439"/>
              </a:moveTo>
              <a:lnTo>
                <a:pt x="196354" y="519439"/>
              </a:lnTo>
              <a:lnTo>
                <a:pt x="196354" y="0"/>
              </a:lnTo>
              <a:lnTo>
                <a:pt x="392709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D979-7182-4A37-82F2-A3CD9E54DEF3}">
      <dsp:nvSpPr>
        <dsp:cNvPr id="0" name=""/>
        <dsp:cNvSpPr/>
      </dsp:nvSpPr>
      <dsp:spPr>
        <a:xfrm>
          <a:off x="2906074" y="541408"/>
          <a:ext cx="392709" cy="1633938"/>
        </a:xfrm>
        <a:custGeom>
          <a:avLst/>
          <a:gdLst/>
          <a:ahLst/>
          <a:cxnLst/>
          <a:rect l="0" t="0" r="0" b="0"/>
          <a:pathLst>
            <a:path>
              <a:moveTo>
                <a:pt x="0" y="1633938"/>
              </a:moveTo>
              <a:lnTo>
                <a:pt x="196354" y="1633938"/>
              </a:lnTo>
              <a:lnTo>
                <a:pt x="196354" y="0"/>
              </a:lnTo>
              <a:lnTo>
                <a:pt x="392709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A07EE-9CF4-48EC-94B5-4BD5C29159A4}">
      <dsp:nvSpPr>
        <dsp:cNvPr id="0" name=""/>
        <dsp:cNvSpPr/>
      </dsp:nvSpPr>
      <dsp:spPr>
        <a:xfrm>
          <a:off x="572947" y="1636362"/>
          <a:ext cx="2333127" cy="1077970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Montserrat" pitchFamily="2" charset="-18"/>
            </a:rPr>
            <a:t>plan ogólny gminy</a:t>
          </a:r>
        </a:p>
      </dsp:txBody>
      <dsp:txXfrm>
        <a:off x="572947" y="1636362"/>
        <a:ext cx="2333127" cy="1077970"/>
      </dsp:txXfrm>
    </dsp:sp>
    <dsp:sp modelId="{7F56F041-D57D-4A7C-8A85-8688F2754E63}">
      <dsp:nvSpPr>
        <dsp:cNvPr id="0" name=""/>
        <dsp:cNvSpPr/>
      </dsp:nvSpPr>
      <dsp:spPr>
        <a:xfrm>
          <a:off x="3298784" y="100697"/>
          <a:ext cx="1963548" cy="88142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strefy</a:t>
          </a:r>
          <a:r>
            <a:rPr lang="pl-PL" sz="2000" kern="1200" dirty="0">
              <a:latin typeface="Montserrat" pitchFamily="2" charset="-18"/>
            </a:rPr>
            <a:t> </a:t>
          </a: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planistyczne</a:t>
          </a:r>
        </a:p>
      </dsp:txBody>
      <dsp:txXfrm>
        <a:off x="3298784" y="100697"/>
        <a:ext cx="1963548" cy="881422"/>
      </dsp:txXfrm>
    </dsp:sp>
    <dsp:sp modelId="{C7AF4707-5DCB-48F3-B91A-FCFBBCBFE0E8}">
      <dsp:nvSpPr>
        <dsp:cNvPr id="0" name=""/>
        <dsp:cNvSpPr/>
      </dsp:nvSpPr>
      <dsp:spPr>
        <a:xfrm>
          <a:off x="3298784" y="1227563"/>
          <a:ext cx="1963548" cy="85668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gminne standardy urbanistyczne</a:t>
          </a:r>
          <a:endParaRPr lang="pl-PL" sz="1400" kern="1200" dirty="0">
            <a:latin typeface="Montserrat" pitchFamily="2" charset="-18"/>
          </a:endParaRPr>
        </a:p>
      </dsp:txBody>
      <dsp:txXfrm>
        <a:off x="3298784" y="1227563"/>
        <a:ext cx="1963548" cy="856689"/>
      </dsp:txXfrm>
    </dsp:sp>
    <dsp:sp modelId="{9135A5D4-7FD7-4D6F-9DAD-50C96D3BDE80}">
      <dsp:nvSpPr>
        <dsp:cNvPr id="0" name=""/>
        <dsp:cNvSpPr/>
      </dsp:nvSpPr>
      <dsp:spPr>
        <a:xfrm>
          <a:off x="5655042" y="266999"/>
          <a:ext cx="1963548" cy="1206484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1"/>
              </a:solidFill>
              <a:latin typeface="Montserrat" pitchFamily="2" charset="-18"/>
              <a:ea typeface="+mn-ea"/>
              <a:cs typeface="+mn-cs"/>
            </a:rPr>
            <a:t>gminny katalog stref planistycznych</a:t>
          </a:r>
        </a:p>
      </dsp:txBody>
      <dsp:txXfrm>
        <a:off x="5655042" y="266999"/>
        <a:ext cx="1963548" cy="1206484"/>
      </dsp:txXfrm>
    </dsp:sp>
    <dsp:sp modelId="{504BF92F-05BF-4EB9-9729-47B058204C89}">
      <dsp:nvSpPr>
        <dsp:cNvPr id="0" name=""/>
        <dsp:cNvSpPr/>
      </dsp:nvSpPr>
      <dsp:spPr>
        <a:xfrm>
          <a:off x="8011300" y="1114"/>
          <a:ext cx="1963548" cy="598882"/>
        </a:xfrm>
        <a:prstGeom prst="rect">
          <a:avLst/>
        </a:prstGeom>
        <a:solidFill>
          <a:srgbClr val="C7D3E7"/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profil funkcjonalny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stref planistycznych</a:t>
          </a:r>
        </a:p>
      </dsp:txBody>
      <dsp:txXfrm>
        <a:off x="8011300" y="1114"/>
        <a:ext cx="1963548" cy="598882"/>
      </dsp:txXfrm>
    </dsp:sp>
    <dsp:sp modelId="{B2F65876-7A5A-4911-9DEC-E2B7FF2172CA}">
      <dsp:nvSpPr>
        <dsp:cNvPr id="0" name=""/>
        <dsp:cNvSpPr/>
      </dsp:nvSpPr>
      <dsp:spPr>
        <a:xfrm>
          <a:off x="8011300" y="845440"/>
          <a:ext cx="1963548" cy="893927"/>
        </a:xfrm>
        <a:prstGeom prst="rect">
          <a:avLst/>
        </a:prstGeom>
        <a:solidFill>
          <a:srgbClr val="C7D3E7"/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parametry zabudowy </a:t>
          </a:r>
          <a:b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</a:br>
          <a:r>
            <a:rPr lang="pl-PL" sz="1200" kern="1200" dirty="0">
              <a:solidFill>
                <a:srgbClr val="36558F"/>
              </a:solidFill>
              <a:latin typeface="Montserrat" pitchFamily="2" charset="-18"/>
              <a:ea typeface="+mn-ea"/>
              <a:cs typeface="+mn-cs"/>
            </a:rPr>
            <a:t>i zagospodarowania terenu</a:t>
          </a:r>
        </a:p>
      </dsp:txBody>
      <dsp:txXfrm>
        <a:off x="8011300" y="845440"/>
        <a:ext cx="1963548" cy="893927"/>
      </dsp:txXfrm>
    </dsp:sp>
    <dsp:sp modelId="{3C7C805E-B177-45AB-924B-B6BDBE76F361}">
      <dsp:nvSpPr>
        <dsp:cNvPr id="0" name=""/>
        <dsp:cNvSpPr/>
      </dsp:nvSpPr>
      <dsp:spPr>
        <a:xfrm>
          <a:off x="5655042" y="1718927"/>
          <a:ext cx="1963548" cy="1325889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2D5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1"/>
              </a:solidFill>
              <a:latin typeface="Montserrat" pitchFamily="2" charset="-18"/>
            </a:rPr>
            <a:t>gminne standardy dostępności infrastruktury </a:t>
          </a:r>
          <a:br>
            <a:rPr lang="pl-PL" sz="1400" kern="1200" dirty="0">
              <a:solidFill>
                <a:schemeClr val="bg1"/>
              </a:solidFill>
              <a:latin typeface="Montserrat" pitchFamily="2" charset="-18"/>
            </a:rPr>
          </a:br>
          <a:r>
            <a:rPr lang="pl-PL" sz="1400" kern="1200" dirty="0">
              <a:solidFill>
                <a:schemeClr val="bg1"/>
              </a:solidFill>
              <a:latin typeface="Montserrat" pitchFamily="2" charset="-18"/>
            </a:rPr>
            <a:t>społecznej</a:t>
          </a:r>
        </a:p>
      </dsp:txBody>
      <dsp:txXfrm>
        <a:off x="5655042" y="1718927"/>
        <a:ext cx="1963548" cy="1325889"/>
      </dsp:txXfrm>
    </dsp:sp>
    <dsp:sp modelId="{6F3E3097-3088-4A82-8BEC-268C5D3AE98D}">
      <dsp:nvSpPr>
        <dsp:cNvPr id="0" name=""/>
        <dsp:cNvSpPr/>
      </dsp:nvSpPr>
      <dsp:spPr>
        <a:xfrm>
          <a:off x="3298784" y="2329696"/>
          <a:ext cx="1963548" cy="80510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2D5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obszary uzupełnienia zabudowy</a:t>
          </a:r>
        </a:p>
      </dsp:txBody>
      <dsp:txXfrm>
        <a:off x="3298784" y="2329696"/>
        <a:ext cx="1963548" cy="805101"/>
      </dsp:txXfrm>
    </dsp:sp>
    <dsp:sp modelId="{75A2C0B5-D231-4DF9-988D-7A9E7AE17245}">
      <dsp:nvSpPr>
        <dsp:cNvPr id="0" name=""/>
        <dsp:cNvSpPr/>
      </dsp:nvSpPr>
      <dsp:spPr>
        <a:xfrm>
          <a:off x="3298784" y="3380241"/>
          <a:ext cx="1963548" cy="86975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2D5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FFFFFF"/>
              </a:solidFill>
              <a:latin typeface="Montserrat" pitchFamily="2" charset="-18"/>
              <a:ea typeface="+mn-ea"/>
              <a:cs typeface="+mn-cs"/>
            </a:rPr>
            <a:t>obszary zabudowy śródmiejskiej</a:t>
          </a:r>
        </a:p>
      </dsp:txBody>
      <dsp:txXfrm>
        <a:off x="3298784" y="3380241"/>
        <a:ext cx="1963548" cy="869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F440D-1C8D-45EF-8282-389AE1B92D08}">
      <dsp:nvSpPr>
        <dsp:cNvPr id="0" name=""/>
        <dsp:cNvSpPr/>
      </dsp:nvSpPr>
      <dsp:spPr>
        <a:xfrm>
          <a:off x="4020074" y="1101050"/>
          <a:ext cx="2663127" cy="462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097"/>
              </a:lnTo>
              <a:lnTo>
                <a:pt x="2663127" y="231097"/>
              </a:lnTo>
              <a:lnTo>
                <a:pt x="2663127" y="462195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8B177-B166-42C0-9C98-6E6D0AEA3F13}">
      <dsp:nvSpPr>
        <dsp:cNvPr id="0" name=""/>
        <dsp:cNvSpPr/>
      </dsp:nvSpPr>
      <dsp:spPr>
        <a:xfrm>
          <a:off x="3974354" y="1101050"/>
          <a:ext cx="91440" cy="4621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195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036C2-59D2-4908-8521-B529BA4CBE0C}">
      <dsp:nvSpPr>
        <dsp:cNvPr id="0" name=""/>
        <dsp:cNvSpPr/>
      </dsp:nvSpPr>
      <dsp:spPr>
        <a:xfrm>
          <a:off x="1356946" y="1101050"/>
          <a:ext cx="2663127" cy="462195"/>
        </a:xfrm>
        <a:custGeom>
          <a:avLst/>
          <a:gdLst/>
          <a:ahLst/>
          <a:cxnLst/>
          <a:rect l="0" t="0" r="0" b="0"/>
          <a:pathLst>
            <a:path>
              <a:moveTo>
                <a:pt x="2663127" y="0"/>
              </a:moveTo>
              <a:lnTo>
                <a:pt x="2663127" y="231097"/>
              </a:lnTo>
              <a:lnTo>
                <a:pt x="0" y="231097"/>
              </a:lnTo>
              <a:lnTo>
                <a:pt x="0" y="462195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43D69-451C-4712-9F73-A08D68DA5240}">
      <dsp:nvSpPr>
        <dsp:cNvPr id="0" name=""/>
        <dsp:cNvSpPr/>
      </dsp:nvSpPr>
      <dsp:spPr>
        <a:xfrm>
          <a:off x="2474392" y="584"/>
          <a:ext cx="3091362" cy="1100465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2D5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Montserrat" pitchFamily="2" charset="-18"/>
            </a:rPr>
            <a:t>gminne standardy dostępności infrastruktury społecznej</a:t>
          </a:r>
        </a:p>
      </dsp:txBody>
      <dsp:txXfrm>
        <a:off x="2474392" y="584"/>
        <a:ext cx="3091362" cy="1100465"/>
      </dsp:txXfrm>
    </dsp:sp>
    <dsp:sp modelId="{A185E6CB-0E34-41A6-839D-9E7F62E95A78}">
      <dsp:nvSpPr>
        <dsp:cNvPr id="0" name=""/>
        <dsp:cNvSpPr/>
      </dsp:nvSpPr>
      <dsp:spPr>
        <a:xfrm>
          <a:off x="256480" y="1563245"/>
          <a:ext cx="2200931" cy="110046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Montserrat" pitchFamily="2" charset="-18"/>
            </a:rPr>
            <a:t>dostęp do obszarów zieleni publicznej</a:t>
          </a:r>
        </a:p>
      </dsp:txBody>
      <dsp:txXfrm>
        <a:off x="256480" y="1563245"/>
        <a:ext cx="2200931" cy="1100465"/>
      </dsp:txXfrm>
    </dsp:sp>
    <dsp:sp modelId="{C3B41768-8611-49BF-8B32-925466E96B67}">
      <dsp:nvSpPr>
        <dsp:cNvPr id="0" name=""/>
        <dsp:cNvSpPr/>
      </dsp:nvSpPr>
      <dsp:spPr>
        <a:xfrm>
          <a:off x="2919608" y="1563245"/>
          <a:ext cx="2200931" cy="110046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Montserrat" pitchFamily="2" charset="-18"/>
            </a:rPr>
            <a:t>dostęp do szkoły podstawowej</a:t>
          </a:r>
        </a:p>
      </dsp:txBody>
      <dsp:txXfrm>
        <a:off x="2919608" y="1563245"/>
        <a:ext cx="2200931" cy="1100465"/>
      </dsp:txXfrm>
    </dsp:sp>
    <dsp:sp modelId="{884852CE-07FB-41FF-A13F-647B7031660D}">
      <dsp:nvSpPr>
        <dsp:cNvPr id="0" name=""/>
        <dsp:cNvSpPr/>
      </dsp:nvSpPr>
      <dsp:spPr>
        <a:xfrm>
          <a:off x="5582735" y="1563245"/>
          <a:ext cx="2200931" cy="110046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2D5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Montserrat" pitchFamily="2" charset="-18"/>
            </a:rPr>
            <a:t>dostęp do … </a:t>
          </a:r>
          <a:br>
            <a:rPr lang="pl-PL" sz="1600" kern="1200" dirty="0">
              <a:latin typeface="Montserrat" pitchFamily="2" charset="-18"/>
            </a:rPr>
          </a:br>
          <a:r>
            <a:rPr lang="pl-PL" sz="1600" kern="1200" dirty="0">
              <a:solidFill>
                <a:schemeClr val="accent6">
                  <a:lumMod val="40000"/>
                  <a:lumOff val="60000"/>
                </a:schemeClr>
              </a:solidFill>
              <a:latin typeface="Montserrat" pitchFamily="2" charset="-18"/>
            </a:rPr>
            <a:t>(katalog w ustawie)</a:t>
          </a:r>
        </a:p>
      </dsp:txBody>
      <dsp:txXfrm>
        <a:off x="5582735" y="1563245"/>
        <a:ext cx="2200931" cy="1100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D34F-417C-AE4D-A296-57DC498886C3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29775-2EC1-1643-B165-0F4037133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97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00736-5EA1-724E-9DA7-54484B907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49BA4B4-1332-8943-83D6-C653B3E9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945ED8-445C-FE45-8587-5ED6DAED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106BFC-AC66-1A48-BD43-C1BEB31E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75F6D8-CC7A-0647-B88D-BF269D36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13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000BB4-4BE1-D749-BB16-C38037C4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D899929-8C3C-BE4F-8D5F-0B368119A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E993B5-F419-3B45-B5C9-47596C68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A62634-D625-B049-B36C-13444D39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D8FD9D-BB7D-994D-AB25-73E593DD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5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A1AAA8B-ABF9-F748-8915-29608D29A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57999D9-0743-BA4E-8105-B13A76906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495DC4-74DD-8D47-A3C8-489312B9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A7A8F0-094E-B64D-B62E-D9119FDD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0B6255-87F6-464C-A9D5-08FB8786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60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26216A-7D4D-E348-9C93-0AAA4EB8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05C2ED-13F7-ED42-90E3-D8063680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254899-8356-8A4B-9FB5-1059A903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63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66AEA-B3C6-2E41-B663-030EA636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6AB6E5-4279-AB44-B040-0EE18B6EA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BF0A51-E286-4542-9AF4-BE3E251E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1AF7AE-6532-7B40-BD61-CBAACADA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74342C-DCCA-1742-BFCE-E8BB75A4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94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FD8457-4ADC-9648-B5FB-5B26F94D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515D3A-D49C-B04A-80B6-0DE4D5706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295A65-450B-5D44-A07D-F4614FE4B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88E6EB-E8AE-BE4C-AD00-A173E15E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8EBACDB-DCF2-0C40-80CA-36F9F896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319B3A-58B4-3D4E-A3D3-45D34908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6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5D07EE-C0A5-8C48-A7EC-72B1DDD2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E2D3BB-7762-CF46-805B-DCDA1489A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291E7A-5716-8541-ACF2-69C850A44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DBC725-838A-B54B-9A2F-B4F9B90AB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F255A36-FB89-2B4E-A85F-1DC7402BE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7D894CA-117D-4844-8B86-8893B3AD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4DD826E-00C7-7647-B54D-6A915217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4034F10-ED48-504C-B122-44A5A4B4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37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8566D5-C519-664C-9D77-F63C01B6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4104F2-5417-C445-BC6D-B7CCF7EE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8258EE4-AACA-EA4E-86AC-B4F08B17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4FE6859-C8E3-3D4E-BD5C-C98F7B72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47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83412E8-551F-AB43-B41B-BF1D9339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13F31A8-C331-9A43-B863-A9E55567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FF5DD-623A-CB42-A5BB-A259AB7D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80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519021-04D2-534F-817D-44EAD872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68BF58-5BAE-E245-BD37-DA2C3BF7F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29FE48-44CA-A241-AB28-BBCAF1748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831B05-4D43-AC4C-821C-BBF70DFEA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E87433-72AF-4849-A45B-91CD6E37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4E9A5A7-8C26-474C-933C-77AF9D49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53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12C1E-2506-FD49-9B86-0E081A41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B29314-3561-7C4F-B77E-3A0358E41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03512D-D811-284B-9B7F-C6A171C64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183B87-E4CB-E942-893B-168A8A90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884435-23D0-7842-82E9-82118BEF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2AD7E0-D4AA-2545-9C00-C0A27B19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68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8E6B2F9-291C-5848-9EF7-1EAF277D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844749-CF95-474B-BE0B-4F2130D0F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612289-B8F6-374A-85EF-549BE902F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928B-91DF-8443-AC68-CB05F3F1656F}" type="datetimeFigureOut">
              <a:rPr lang="pl-PL" smtClean="0"/>
              <a:t>2024-07-08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DD5FDD-9A1B-7341-ABC2-9FEB39A78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292D30-B915-CE41-87DD-A4DF8ADA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0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Grzegorz.Kmiecik@mrit.gov.p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05C18C66-BE88-F141-86A4-E85C44AE91FA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75EFA76C-A79C-B744-A3F5-984016FF76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A390CB6F-AD4A-1E46-9675-1C2F980F291C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5211729-48F2-7E4B-949B-651DDA477AB3}"/>
              </a:ext>
            </a:extLst>
          </p:cNvPr>
          <p:cNvSpPr txBox="1"/>
          <p:nvPr/>
        </p:nvSpPr>
        <p:spPr>
          <a:xfrm>
            <a:off x="5470072" y="1894114"/>
            <a:ext cx="55435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Konferencja </a:t>
            </a:r>
          </a:p>
          <a:p>
            <a:r>
              <a:rPr lang="pl-PL" sz="32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Reforma planowania </a:t>
            </a:r>
            <a:br>
              <a:rPr lang="pl-PL" sz="32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2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 zagospodarowania przestrzennego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12F500A-F639-C746-83B2-BA76C068E7B9}"/>
              </a:ext>
            </a:extLst>
          </p:cNvPr>
          <p:cNvSpPr txBox="1"/>
          <p:nvPr/>
        </p:nvSpPr>
        <p:spPr>
          <a:xfrm>
            <a:off x="5470073" y="4361750"/>
            <a:ext cx="5543548" cy="33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120"/>
              </a:lnSpc>
            </a:pPr>
            <a:r>
              <a:rPr lang="pl-PL" sz="150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Ustalenia planu ogólnego </a:t>
            </a:r>
            <a:endParaRPr lang="pl-PL" sz="15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DB108BC1-F9BE-014F-8917-AA8DB363DA7D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B9B298CE-99EE-C941-90EA-4C9B29F330C8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8A251E88-A3C3-4C4F-819A-F31C5990E78C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12EAD400-6E47-A848-86D2-917037633EA6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FF267435-9DE0-4A40-8037-3980BA25DAA1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35F2E467-9551-D09D-AA60-A4FABE52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08" y="331272"/>
            <a:ext cx="4367980" cy="375681"/>
          </a:xfrm>
          <a:prstGeom prst="rect">
            <a:avLst/>
          </a:prstGeom>
        </p:spPr>
      </p:pic>
      <p:pic>
        <p:nvPicPr>
          <p:cNvPr id="3" name="Obraz 2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404EEE26-BA36-DF45-7FBD-AD12C0FA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93"/>
          <a:stretch/>
        </p:blipFill>
        <p:spPr>
          <a:xfrm>
            <a:off x="-24581" y="0"/>
            <a:ext cx="468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10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512EDC1-7040-9B04-EE02-FC35ECDA5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9275"/>
              </p:ext>
            </p:extLst>
          </p:nvPr>
        </p:nvGraphicFramePr>
        <p:xfrm>
          <a:off x="838200" y="1924478"/>
          <a:ext cx="10370368" cy="4050212"/>
        </p:xfrm>
        <a:graphic>
          <a:graphicData uri="http://schemas.openxmlformats.org/drawingml/2006/table">
            <a:tbl>
              <a:tblPr>
                <a:effectLst>
                  <a:outerShdw blurRad="393700" dist="88900" dir="2820000" sx="101000" sy="101000" algn="t" rotWithShape="0">
                    <a:prstClr val="black">
                      <a:alpha val="37000"/>
                    </a:prstClr>
                  </a:outerShdw>
                </a:effectLst>
              </a:tblPr>
              <a:tblGrid>
                <a:gridCol w="4586332">
                  <a:extLst>
                    <a:ext uri="{9D8B030D-6E8A-4147-A177-3AD203B41FA5}">
                      <a16:colId xmlns:a16="http://schemas.microsoft.com/office/drawing/2014/main" val="1670502329"/>
                    </a:ext>
                  </a:extLst>
                </a:gridCol>
                <a:gridCol w="1299947">
                  <a:extLst>
                    <a:ext uri="{9D8B030D-6E8A-4147-A177-3AD203B41FA5}">
                      <a16:colId xmlns:a16="http://schemas.microsoft.com/office/drawing/2014/main" val="191544715"/>
                    </a:ext>
                  </a:extLst>
                </a:gridCol>
                <a:gridCol w="2702138">
                  <a:extLst>
                    <a:ext uri="{9D8B030D-6E8A-4147-A177-3AD203B41FA5}">
                      <a16:colId xmlns:a16="http://schemas.microsoft.com/office/drawing/2014/main" val="1988184685"/>
                    </a:ext>
                  </a:extLst>
                </a:gridCol>
                <a:gridCol w="1781951">
                  <a:extLst>
                    <a:ext uri="{9D8B030D-6E8A-4147-A177-3AD203B41FA5}">
                      <a16:colId xmlns:a16="http://schemas.microsoft.com/office/drawing/2014/main" val="4053298678"/>
                    </a:ext>
                  </a:extLst>
                </a:gridCol>
              </a:tblGrid>
              <a:tr h="85645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obowiązek bilansowania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obowiązkowe określanie: </a:t>
                      </a:r>
                      <a:b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maks. </a:t>
                      </a:r>
                      <a:r>
                        <a:rPr lang="pl-PL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nadz</a:t>
                      </a: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intensywności zabudowy, </a:t>
                      </a:r>
                      <a:b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maks. udziału pow. zabudowy, </a:t>
                      </a:r>
                      <a:b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maks. wysokości zabudowy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obowiązkowe określanie: min. udziału PBC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845157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</a:t>
                      </a:r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wielofunkcyjna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z zabudową mieszkaniową jednorodzinną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499581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wielofunkcyjna z zabudową mieszkaniową wielorodzinną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47444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wielofunkcyjna z zabudową zagrodową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228119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usługowa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56044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handlu wielkopowierzchniowego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897395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gospodarcza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72980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produkcji rolniczej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300923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infrastrukturalna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269980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zieleni i rekreacji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547707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cmentarzy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095498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górnictwa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941836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otwarta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258934"/>
                  </a:ext>
                </a:extLst>
              </a:tr>
              <a:tr h="245674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strefa komunikacyjna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-18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57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70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 – </a:t>
            </a:r>
            <a:b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profil funkcjonalny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11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F848696A-BAC5-5A91-6CFC-ABA294AA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58" y="2175366"/>
            <a:ext cx="8062321" cy="3696602"/>
          </a:xfrm>
          <a:prstGeom prst="rect">
            <a:avLst/>
          </a:prstGeom>
          <a:effectLst>
            <a:outerShdw blurRad="393700" dist="88900" dir="2700000" sx="101000" sy="101000" algn="l" rotWithShape="0">
              <a:prstClr val="black">
                <a:alpha val="37000"/>
              </a:prst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CE8AB69-9AC0-7BE4-23C3-82B484F4D22C}"/>
              </a:ext>
            </a:extLst>
          </p:cNvPr>
          <p:cNvSpPr/>
          <p:nvPr/>
        </p:nvSpPr>
        <p:spPr>
          <a:xfrm>
            <a:off x="3159659" y="3349779"/>
            <a:ext cx="8062320" cy="851026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86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 – </a:t>
            </a:r>
            <a:b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profil funkcjonalny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12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490505F2-C395-5CD1-8BD8-3EF3C5CE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353" y="2033656"/>
            <a:ext cx="8100995" cy="4010321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228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82E0078-BC23-6A10-398A-E5CAF0FC2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87" y="1420320"/>
            <a:ext cx="6523269" cy="4745034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 - bilansowanie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13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BEB57FA6-D70D-067B-FC56-1E90FA1622DE}"/>
              </a:ext>
            </a:extLst>
          </p:cNvPr>
          <p:cNvSpPr/>
          <p:nvPr/>
        </p:nvSpPr>
        <p:spPr>
          <a:xfrm>
            <a:off x="4475087" y="1420320"/>
            <a:ext cx="6523269" cy="1540163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99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 – oznaczenie </a:t>
            </a:r>
            <a:b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kolorystyczne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14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92DF4E7D-F7C2-488F-9E30-5B8B535E3DA6}"/>
              </a:ext>
            </a:extLst>
          </p:cNvPr>
          <p:cNvGrpSpPr/>
          <p:nvPr/>
        </p:nvGrpSpPr>
        <p:grpSpPr>
          <a:xfrm>
            <a:off x="6159761" y="969025"/>
            <a:ext cx="4650077" cy="5159220"/>
            <a:chOff x="5679927" y="969025"/>
            <a:chExt cx="4650077" cy="5159220"/>
          </a:xfrm>
        </p:grpSpPr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6EFA0536-EE75-00AA-35F3-0B596982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9927" y="1190976"/>
              <a:ext cx="4650077" cy="4937269"/>
            </a:xfrm>
            <a:prstGeom prst="rect">
              <a:avLst/>
            </a:prstGeom>
            <a:effectLst>
              <a:outerShdw blurRad="393700" dist="88900" dir="2700000" sx="101000" sy="101000" algn="t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68304BEF-AADE-3202-DF6C-CADF53AD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9929" y="969025"/>
              <a:ext cx="4650075" cy="1466515"/>
            </a:xfrm>
            <a:prstGeom prst="rect">
              <a:avLst/>
            </a:prstGeom>
          </p:spPr>
        </p:pic>
      </p:grpSp>
      <p:sp>
        <p:nvSpPr>
          <p:cNvPr id="24" name="Symbol zastępczy tekstu 13">
            <a:extLst>
              <a:ext uri="{FF2B5EF4-FFF2-40B4-BE49-F238E27FC236}">
                <a16:creationId xmlns:a16="http://schemas.microsoft.com/office/drawing/2014/main" id="{3D6D1C98-5ADF-1267-00D0-8F75D8002643}"/>
              </a:ext>
            </a:extLst>
          </p:cNvPr>
          <p:cNvSpPr txBox="1">
            <a:spLocks/>
          </p:cNvSpPr>
          <p:nvPr/>
        </p:nvSpPr>
        <p:spPr>
          <a:xfrm>
            <a:off x="684616" y="5677012"/>
            <a:ext cx="10545521" cy="5261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  <a:tabLst>
                <a:tab pos="271463" algn="l"/>
              </a:tabLst>
            </a:pPr>
            <a:r>
              <a:rPr lang="pl-PL" sz="1400" dirty="0"/>
              <a:t>	Więcej w następnej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104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Gminne standardy dostępności infrastruktury społecznej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15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5363B71-7DE2-0B34-F750-303F318A57D3}"/>
              </a:ext>
            </a:extLst>
          </p:cNvPr>
          <p:cNvGraphicFramePr/>
          <p:nvPr/>
        </p:nvGraphicFramePr>
        <p:xfrm>
          <a:off x="1937303" y="2165408"/>
          <a:ext cx="8040148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tekstu 13">
            <a:extLst>
              <a:ext uri="{FF2B5EF4-FFF2-40B4-BE49-F238E27FC236}">
                <a16:creationId xmlns:a16="http://schemas.microsoft.com/office/drawing/2014/main" id="{B3BAACC7-D7B8-2626-FCDE-7DC04597C09B}"/>
              </a:ext>
            </a:extLst>
          </p:cNvPr>
          <p:cNvSpPr txBox="1">
            <a:spLocks/>
          </p:cNvSpPr>
          <p:nvPr/>
        </p:nvSpPr>
        <p:spPr>
          <a:xfrm>
            <a:off x="684616" y="5115702"/>
            <a:ext cx="10545521" cy="9804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ct val="120000"/>
              </a:lnSpc>
            </a:pPr>
            <a:r>
              <a:rPr lang="pl-PL" sz="1400">
                <a:latin typeface="Lato" panose="020F0502020204030203" pitchFamily="34" charset="-18"/>
              </a:rPr>
              <a:t>określające maksymalną odległość od miejsca zamieszkania (granicy działki) do obiektu infrastruktury społecznej</a:t>
            </a:r>
            <a:endParaRPr lang="pl-PL" sz="1400" b="1">
              <a:latin typeface="Lato" panose="020F0502020204030203" pitchFamily="34" charset="-18"/>
            </a:endParaRPr>
          </a:p>
          <a:p>
            <a:pPr marL="285750" lvl="1" indent="-285750">
              <a:lnSpc>
                <a:spcPct val="120000"/>
              </a:lnSpc>
            </a:pPr>
            <a:r>
              <a:rPr lang="pl-PL" sz="1400">
                <a:latin typeface="Lato" panose="020F0502020204030203" pitchFamily="34" charset="-18"/>
              </a:rPr>
              <a:t>wyrażające odległość pieszego dojścia w czasie ok. 20 min (miasta) lub 40 min (poza miastami)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>
                <a:latin typeface="Lato" panose="020F0502020204030203" pitchFamily="34" charset="-18"/>
              </a:rPr>
              <a:t>wiążące dla planów miejscowych i decyzji o warunkach zabudowy – </a:t>
            </a:r>
            <a:r>
              <a:rPr lang="pl-PL" sz="1400" b="1">
                <a:latin typeface="Lato" panose="020F0502020204030203" pitchFamily="34" charset="-18"/>
              </a:rPr>
              <a:t>tak jak cały plan ogólny</a:t>
            </a:r>
          </a:p>
          <a:p>
            <a:pPr marL="432235" indent="-272433"/>
            <a:endParaRPr lang="pl-PL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3954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Gminne standardy dostępności infrastruktury</a:t>
            </a:r>
            <a:b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społecznej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16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9513615-D092-EC84-1579-C4673C0F69B7}"/>
              </a:ext>
            </a:extLst>
          </p:cNvPr>
          <p:cNvGrpSpPr/>
          <p:nvPr/>
        </p:nvGrpSpPr>
        <p:grpSpPr>
          <a:xfrm>
            <a:off x="4595024" y="1433037"/>
            <a:ext cx="6042793" cy="4754044"/>
            <a:chOff x="2771311" y="774608"/>
            <a:chExt cx="6649379" cy="5231264"/>
          </a:xfrm>
        </p:grpSpPr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EE4AC2F7-A7EC-23FE-409B-8E74D3F3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1311" y="852128"/>
              <a:ext cx="6649378" cy="5153744"/>
            </a:xfrm>
            <a:prstGeom prst="rect">
              <a:avLst/>
            </a:prstGeom>
            <a:effectLst>
              <a:outerShdw blurRad="393700" dist="88900" dir="2700000" sx="101000" sy="101000" algn="t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4E6ECCCC-471A-CDC3-CDA7-21CFE09B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312" y="774608"/>
              <a:ext cx="6649378" cy="2959495"/>
            </a:xfrm>
            <a:prstGeom prst="rect">
              <a:avLst/>
            </a:prstGeom>
          </p:spPr>
        </p:pic>
      </p:grpSp>
      <p:sp>
        <p:nvSpPr>
          <p:cNvPr id="26" name="Prostokąt 25">
            <a:extLst>
              <a:ext uri="{FF2B5EF4-FFF2-40B4-BE49-F238E27FC236}">
                <a16:creationId xmlns:a16="http://schemas.microsoft.com/office/drawing/2014/main" id="{35A738FD-94F1-B52B-1B44-7A100E2B8C08}"/>
              </a:ext>
            </a:extLst>
          </p:cNvPr>
          <p:cNvSpPr/>
          <p:nvPr/>
        </p:nvSpPr>
        <p:spPr>
          <a:xfrm>
            <a:off x="4595025" y="3167639"/>
            <a:ext cx="6042791" cy="1540163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247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876134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Obszar uzupełnienia zabudowy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17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82EE26E-0B13-F566-3101-90EE8C118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242" y="1582831"/>
            <a:ext cx="6965559" cy="4331938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731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02968B-EDDE-83AD-A4B3-074FEC09B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/>
        </p:blipFill>
        <p:spPr>
          <a:xfrm>
            <a:off x="5652502" y="1974045"/>
            <a:ext cx="6353966" cy="432048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Obszar uzupełnienia zabudowy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18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Symbol zastępczy tekstu 13">
            <a:extLst>
              <a:ext uri="{FF2B5EF4-FFF2-40B4-BE49-F238E27FC236}">
                <a16:creationId xmlns:a16="http://schemas.microsoft.com/office/drawing/2014/main" id="{83F2F5D5-D046-9AD6-A69B-2F7D5B074C2D}"/>
              </a:ext>
            </a:extLst>
          </p:cNvPr>
          <p:cNvSpPr txBox="1">
            <a:spLocks/>
          </p:cNvSpPr>
          <p:nvPr/>
        </p:nvSpPr>
        <p:spPr>
          <a:xfrm>
            <a:off x="838199" y="1628800"/>
            <a:ext cx="6265913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ograniczenie przestrzenne wydawania </a:t>
            </a:r>
            <a:r>
              <a:rPr lang="pl-PL" sz="1400" b="1" dirty="0">
                <a:latin typeface="Lato" panose="020F0502020204030203" pitchFamily="34" charset="-18"/>
              </a:rPr>
              <a:t>decyzji o warunkach zabudowy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wyłączenie z obowiązku uzyskania zgody na zmianę przeznaczenia gruntów rolnych na cele nierolnicze i nieleśne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wyznaczany w oparciu o analizę zwartości zabudowy </a:t>
            </a:r>
            <a:br>
              <a:rPr lang="pl-PL" sz="1400" dirty="0">
                <a:latin typeface="Lato" panose="020F0502020204030203" pitchFamily="34" charset="-18"/>
              </a:rPr>
            </a:br>
            <a:r>
              <a:rPr lang="pl-PL" sz="1400" dirty="0">
                <a:latin typeface="Lato" panose="020F0502020204030203" pitchFamily="34" charset="-18"/>
              </a:rPr>
              <a:t>zgodnie z zasadami określonymi w rozporządzeniu </a:t>
            </a:r>
            <a:br>
              <a:rPr lang="pl-PL" sz="1400" dirty="0">
                <a:latin typeface="Lato" panose="020F0502020204030203" pitchFamily="34" charset="-18"/>
              </a:rPr>
            </a:br>
            <a:r>
              <a:rPr lang="pl-PL" sz="1400" dirty="0">
                <a:latin typeface="Lato" panose="020F0502020204030203" pitchFamily="34" charset="-18"/>
              </a:rPr>
              <a:t>wydawanym na podstawie art. 13m ust. 1</a:t>
            </a:r>
          </a:p>
          <a:p>
            <a:pPr marL="285750" lvl="1" indent="-285750">
              <a:lnSpc>
                <a:spcPct val="120000"/>
              </a:lnSpc>
            </a:pPr>
            <a:endParaRPr lang="pl-PL" sz="1400" dirty="0">
              <a:latin typeface="Lato" panose="020F0502020204030203" pitchFamily="34" charset="-18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JAK WYZNACZYĆ: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Wyznaczenie obszaru dookoła istniejących budynków </a:t>
            </a:r>
            <a:br>
              <a:rPr lang="pl-PL" sz="1400" dirty="0">
                <a:latin typeface="Lato" panose="020F0502020204030203" pitchFamily="34" charset="-18"/>
              </a:rPr>
            </a:br>
            <a:r>
              <a:rPr lang="pl-PL" sz="1400" dirty="0">
                <a:latin typeface="Lato" panose="020F0502020204030203" pitchFamily="34" charset="-18"/>
              </a:rPr>
              <a:t>w odległości 50 m</a:t>
            </a:r>
          </a:p>
          <a:p>
            <a:pPr marL="432235" indent="-272433"/>
            <a:endParaRPr lang="pl-PL" dirty="0">
              <a:latin typeface="Lato" panose="020F0502020204030203" pitchFamily="34" charset="-18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422AC3E8-E952-C1FD-6E7D-1788A645F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62" y="4612836"/>
            <a:ext cx="4567656" cy="1677751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869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FEB3633-EC27-D896-D297-9D39892E2A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" b="1923"/>
          <a:stretch/>
        </p:blipFill>
        <p:spPr>
          <a:xfrm>
            <a:off x="5652502" y="1974045"/>
            <a:ext cx="6353966" cy="432048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Obszar uzupełnienia zabudowy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19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ymbol zastępczy tekstu 13">
            <a:extLst>
              <a:ext uri="{FF2B5EF4-FFF2-40B4-BE49-F238E27FC236}">
                <a16:creationId xmlns:a16="http://schemas.microsoft.com/office/drawing/2014/main" id="{03E0A66C-1289-15C0-4037-D83DBB7C2FDA}"/>
              </a:ext>
            </a:extLst>
          </p:cNvPr>
          <p:cNvSpPr txBox="1">
            <a:spLocks/>
          </p:cNvSpPr>
          <p:nvPr/>
        </p:nvSpPr>
        <p:spPr>
          <a:xfrm>
            <a:off x="838199" y="1628800"/>
            <a:ext cx="6265913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JAK WYZNACZYĆ: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Dodanie obszarów – luk – o powierzchni nie większej niż 5000 m².</a:t>
            </a:r>
          </a:p>
          <a:p>
            <a:pPr marL="285750" lvl="1" indent="-285750">
              <a:lnSpc>
                <a:spcPct val="120000"/>
              </a:lnSpc>
            </a:pPr>
            <a:endParaRPr lang="pl-PL" sz="1400" dirty="0">
              <a:latin typeface="Lato" panose="020F0502020204030203" pitchFamily="34" charset="-18"/>
            </a:endParaRPr>
          </a:p>
          <a:p>
            <a:pPr marL="432235" indent="-272433"/>
            <a:endParaRPr lang="pl-PL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2155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AEB70DD-BA4A-964E-8F42-690D07912A9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65BCCC5-7FCF-764A-99DB-2FB7B697FD4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54FDA15-E859-4146-B7D8-431C83338D6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AC80836-2B9F-1A45-9731-4862FF0B3451}"/>
              </a:ext>
            </a:extLst>
          </p:cNvPr>
          <p:cNvSpPr txBox="1"/>
          <p:nvPr/>
        </p:nvSpPr>
        <p:spPr>
          <a:xfrm>
            <a:off x="1026088" y="1005840"/>
            <a:ext cx="908311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Miejsce planu ogólnego gminy w systemie planowania przestrzennego i społeczno-gospodarczego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7789111-DF7F-0F49-B73D-1A6C466ACB7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60FAAA6-829E-2E44-93F0-8D431459085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7241C8E-4555-CF41-A198-3A75402892F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53BC802B-76AE-C743-A7A8-39505597C7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B96A3F5-528E-084E-B9D9-8935FDD92FB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25978D2-48B0-FC42-97CC-CF55267B0CCC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0A5D8F4B-2DA5-42E4-8B2C-5501102B01BD}" type="slidenum">
                <a:rPr lang="pl-PL" sz="2400" smtClean="0">
                  <a:solidFill>
                    <a:schemeClr val="bg1"/>
                  </a:solidFill>
                </a:rPr>
                <a:pPr algn="ctr"/>
                <a:t>2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Obraz 8" descr="Obraz zawierający w pomieszczeniu, tekst, meble, książka&#10;&#10;Opis wygenerowany automatycznie">
            <a:extLst>
              <a:ext uri="{FF2B5EF4-FFF2-40B4-BE49-F238E27FC236}">
                <a16:creationId xmlns:a16="http://schemas.microsoft.com/office/drawing/2014/main" id="{FF1FBC2E-B6D0-3E6A-BF47-892AD6A9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647"/>
            <a:ext cx="5724937" cy="32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95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BC336D4-5C34-D4B2-410E-7AF82B7C95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" b="1923"/>
          <a:stretch/>
        </p:blipFill>
        <p:spPr>
          <a:xfrm>
            <a:off x="5652502" y="1974045"/>
            <a:ext cx="6353966" cy="432048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Obszar uzupełnienia zabudowy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20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ymbol zastępczy tekstu 13">
            <a:extLst>
              <a:ext uri="{FF2B5EF4-FFF2-40B4-BE49-F238E27FC236}">
                <a16:creationId xmlns:a16="http://schemas.microsoft.com/office/drawing/2014/main" id="{03E0A66C-1289-15C0-4037-D83DBB7C2FDA}"/>
              </a:ext>
            </a:extLst>
          </p:cNvPr>
          <p:cNvSpPr txBox="1">
            <a:spLocks/>
          </p:cNvSpPr>
          <p:nvPr/>
        </p:nvSpPr>
        <p:spPr>
          <a:xfrm>
            <a:off x="838199" y="1628800"/>
            <a:ext cx="6265913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JAK WYZNACZYĆ: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Poprowadzenie krzywej wewnątrz wyznaczonego obszaru w odległości 40 m od granicy tego obszaru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Usuniecie obszaru pomiędzy granicą a wyznaczoną krzywą </a:t>
            </a:r>
          </a:p>
          <a:p>
            <a:pPr marL="285750" lvl="1" indent="-285750">
              <a:lnSpc>
                <a:spcPct val="120000"/>
              </a:lnSpc>
            </a:pPr>
            <a:endParaRPr lang="pl-PL" sz="1400" dirty="0">
              <a:latin typeface="Lato" panose="020F0502020204030203" pitchFamily="34" charset="-18"/>
            </a:endParaRPr>
          </a:p>
          <a:p>
            <a:pPr marL="285750" lvl="1" indent="-285750">
              <a:lnSpc>
                <a:spcPct val="120000"/>
              </a:lnSpc>
            </a:pPr>
            <a:endParaRPr lang="pl-PL" sz="2800" dirty="0">
              <a:latin typeface="Lato" panose="020F0502020204030203" pitchFamily="34" charset="-18"/>
            </a:endParaRPr>
          </a:p>
          <a:p>
            <a:pPr marL="285750" lvl="1" indent="-285750">
              <a:lnSpc>
                <a:spcPct val="120000"/>
              </a:lnSpc>
            </a:pPr>
            <a:endParaRPr lang="pl-PL" sz="2800" dirty="0">
              <a:latin typeface="Lato" panose="020F0502020204030203" pitchFamily="34" charset="-18"/>
            </a:endParaRPr>
          </a:p>
          <a:p>
            <a:pPr marL="0" lvl="1" indent="0">
              <a:lnSpc>
                <a:spcPct val="120000"/>
              </a:lnSpc>
              <a:buNone/>
            </a:pPr>
            <a:endParaRPr lang="pl-PL" sz="2800" dirty="0">
              <a:latin typeface="Lato" panose="020F0502020204030203" pitchFamily="34" charset="-18"/>
            </a:endParaRPr>
          </a:p>
          <a:p>
            <a:pPr marL="285750" lvl="1" indent="-285750">
              <a:lnSpc>
                <a:spcPct val="120000"/>
              </a:lnSpc>
            </a:pPr>
            <a:endParaRPr lang="pl-PL" sz="1400" dirty="0">
              <a:latin typeface="Lato" panose="020F0502020204030203" pitchFamily="34" charset="-18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pl-PL" sz="1400" b="1" u="sng" dirty="0">
                <a:latin typeface="Lato" panose="020F0502020204030203" pitchFamily="34" charset="-18"/>
              </a:rPr>
              <a:t>Przygotowana wtyczka pomoże w prawidłowym wyznaczeniu obszaru uzupełnienia zabudowy. </a:t>
            </a:r>
            <a:r>
              <a:rPr lang="pl-PL" sz="1400" dirty="0">
                <a:latin typeface="Lato" panose="020F0502020204030203" pitchFamily="34" charset="-18"/>
              </a:rPr>
              <a:t>Więcej na następnej prezentacji</a:t>
            </a:r>
          </a:p>
          <a:p>
            <a:pPr marL="432235" indent="-272433"/>
            <a:endParaRPr lang="pl-PL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0585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65F0371-A185-42B2-76FF-5EFE3E45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" b="1923"/>
          <a:stretch/>
        </p:blipFill>
        <p:spPr>
          <a:xfrm>
            <a:off x="5652502" y="1974045"/>
            <a:ext cx="6353966" cy="432048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Obszar uzupełnienia zabudowy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21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ymbol zastępczy tekstu 13">
            <a:extLst>
              <a:ext uri="{FF2B5EF4-FFF2-40B4-BE49-F238E27FC236}">
                <a16:creationId xmlns:a16="http://schemas.microsoft.com/office/drawing/2014/main" id="{03E0A66C-1289-15C0-4037-D83DBB7C2FDA}"/>
              </a:ext>
            </a:extLst>
          </p:cNvPr>
          <p:cNvSpPr txBox="1">
            <a:spLocks/>
          </p:cNvSpPr>
          <p:nvPr/>
        </p:nvSpPr>
        <p:spPr>
          <a:xfrm>
            <a:off x="838200" y="1628800"/>
            <a:ext cx="5580708" cy="43204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JAK WYZNACZYĆ:</a:t>
            </a:r>
          </a:p>
          <a:p>
            <a:pPr marL="285750" lvl="1" indent="-285750">
              <a:lnSpc>
                <a:spcPct val="120000"/>
              </a:lnSpc>
            </a:pPr>
            <a:r>
              <a:rPr lang="pl-PL" sz="1400" dirty="0">
                <a:latin typeface="Lato" panose="020F0502020204030203" pitchFamily="34" charset="-18"/>
              </a:rPr>
              <a:t>Można uzupełnić obszar powierzchnią, jaka powstaje ze wzoru: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 err="1">
                <a:latin typeface="Lato" panose="020F0502020204030203" pitchFamily="34" charset="-18"/>
              </a:rPr>
              <a:t>P</a:t>
            </a:r>
            <a:r>
              <a:rPr lang="pl-PL" sz="1400" baseline="-25000" dirty="0" err="1">
                <a:latin typeface="Lato" panose="020F0502020204030203" pitchFamily="34" charset="-18"/>
              </a:rPr>
              <a:t>p</a:t>
            </a:r>
            <a:r>
              <a:rPr lang="pl-PL" sz="1400" dirty="0">
                <a:latin typeface="Lato" panose="020F0502020204030203" pitchFamily="34" charset="-18"/>
              </a:rPr>
              <a:t> = 25 % * (P</a:t>
            </a:r>
            <a:r>
              <a:rPr lang="pl-PL" sz="1400" baseline="-25000" dirty="0">
                <a:latin typeface="Lato" panose="020F0502020204030203" pitchFamily="34" charset="-18"/>
              </a:rPr>
              <a:t>b</a:t>
            </a:r>
            <a:r>
              <a:rPr lang="pl-PL" sz="1400" dirty="0">
                <a:latin typeface="Lato" panose="020F0502020204030203" pitchFamily="34" charset="-18"/>
              </a:rPr>
              <a:t> – P</a:t>
            </a:r>
            <a:r>
              <a:rPr lang="pl-PL" sz="1400" baseline="-25000" dirty="0">
                <a:latin typeface="Lato" panose="020F0502020204030203" pitchFamily="34" charset="-18"/>
              </a:rPr>
              <a:t>u</a:t>
            </a:r>
            <a:r>
              <a:rPr lang="pl-PL" sz="1400" dirty="0">
                <a:latin typeface="Lato" panose="020F0502020204030203" pitchFamily="34" charset="-18"/>
              </a:rPr>
              <a:t>)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gdzie: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 err="1">
                <a:latin typeface="Lato" panose="020F0502020204030203" pitchFamily="34" charset="-18"/>
              </a:rPr>
              <a:t>P</a:t>
            </a:r>
            <a:r>
              <a:rPr lang="pl-PL" sz="1400" baseline="-25000" dirty="0" err="1">
                <a:latin typeface="Lato" panose="020F0502020204030203" pitchFamily="34" charset="-18"/>
              </a:rPr>
              <a:t>p</a:t>
            </a:r>
            <a:r>
              <a:rPr lang="pl-PL" sz="1400" dirty="0">
                <a:latin typeface="Lato" panose="020F0502020204030203" pitchFamily="34" charset="-18"/>
              </a:rPr>
              <a:t> – oznacza łączną maksymalną powierzchnię powiększenia obszarów uzupełnienia zabudowy wyznaczonych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w sposób, o którym mowa w ust. 1, w wyniku rozszerzenia ich granic,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P</a:t>
            </a:r>
            <a:r>
              <a:rPr lang="pl-PL" sz="1400" baseline="-25000" dirty="0">
                <a:latin typeface="Lato" panose="020F0502020204030203" pitchFamily="34" charset="-18"/>
              </a:rPr>
              <a:t>b</a:t>
            </a:r>
            <a:r>
              <a:rPr lang="pl-PL" sz="1400" dirty="0">
                <a:latin typeface="Lato" panose="020F0502020204030203" pitchFamily="34" charset="-18"/>
              </a:rPr>
              <a:t> – oznacza łączną powierzchnię obszarów wyznaczonych w sposób, o którym mowa w ust. 1 pkt 1–3,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P</a:t>
            </a:r>
            <a:r>
              <a:rPr lang="pl-PL" sz="1400" baseline="-25000" dirty="0">
                <a:latin typeface="Lato" panose="020F0502020204030203" pitchFamily="34" charset="-18"/>
              </a:rPr>
              <a:t>u</a:t>
            </a:r>
            <a:r>
              <a:rPr lang="pl-PL" sz="1400" dirty="0">
                <a:latin typeface="Lato" panose="020F0502020204030203" pitchFamily="34" charset="-18"/>
              </a:rPr>
              <a:t> – oznacza łączną powierzchnię obszarów uzupełnienia zabudowy wyznaczonych w sposób, o którym mowa</a:t>
            </a:r>
          </a:p>
          <a:p>
            <a:pPr marL="457200" lvl="2" indent="0">
              <a:lnSpc>
                <a:spcPct val="120000"/>
              </a:lnSpc>
              <a:buNone/>
            </a:pPr>
            <a:r>
              <a:rPr lang="pl-PL" sz="1400" dirty="0">
                <a:latin typeface="Lato" panose="020F0502020204030203" pitchFamily="34" charset="-18"/>
              </a:rPr>
              <a:t>w ust. 1.</a:t>
            </a:r>
          </a:p>
          <a:p>
            <a:pPr marL="271463" indent="-271463"/>
            <a:r>
              <a:rPr lang="pl-PL" sz="1400" dirty="0">
                <a:latin typeface="Lato" panose="020F0502020204030203" pitchFamily="34" charset="-18"/>
              </a:rPr>
              <a:t>Można wyłączyć obszary, na których gmina chce wykluczyć zabudowę na podstawie decyzji o warunkach zabudowy.</a:t>
            </a:r>
          </a:p>
        </p:txBody>
      </p:sp>
    </p:spTree>
    <p:extLst>
      <p:ext uri="{BB962C8B-B14F-4D97-AF65-F5344CB8AC3E}">
        <p14:creationId xmlns:p14="http://schemas.microsoft.com/office/powerpoint/2010/main" val="5054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AEB70DD-BA4A-964E-8F42-690D07912A9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65BCCC5-7FCF-764A-99DB-2FB7B697FD4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54FDA15-E859-4146-B7D8-431C83338D6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AC80836-2B9F-1A45-9731-4862FF0B3451}"/>
              </a:ext>
            </a:extLst>
          </p:cNvPr>
          <p:cNvSpPr txBox="1"/>
          <p:nvPr/>
        </p:nvSpPr>
        <p:spPr>
          <a:xfrm>
            <a:off x="1026088" y="1005840"/>
            <a:ext cx="908311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Uzasadnienie planu ogólnego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7789111-DF7F-0F49-B73D-1A6C466ACB7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60FAAA6-829E-2E44-93F0-8D431459085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7241C8E-4555-CF41-A198-3A75402892F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53BC802B-76AE-C743-A7A8-39505597C7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B96A3F5-528E-084E-B9D9-8935FDD92FB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25978D2-48B0-FC42-97CC-CF55267B0CCC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0A5D8F4B-2DA5-42E4-8B2C-5501102B01BD}" type="slidenum">
                <a:rPr lang="pl-PL" sz="2400" smtClean="0">
                  <a:solidFill>
                    <a:schemeClr val="bg1"/>
                  </a:solidFill>
                </a:rPr>
                <a:pPr algn="ctr"/>
                <a:t>22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Obraz 8" descr="Obraz zawierający w pomieszczeniu, tekst, meble, książka&#10;&#10;Opis wygenerowany automatycznie">
            <a:extLst>
              <a:ext uri="{FF2B5EF4-FFF2-40B4-BE49-F238E27FC236}">
                <a16:creationId xmlns:a16="http://schemas.microsoft.com/office/drawing/2014/main" id="{FF1FBC2E-B6D0-3E6A-BF47-892AD6A9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647"/>
            <a:ext cx="5724937" cy="32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2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Uzasadnienie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23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4C68A7F2-6232-C27A-2757-BA4F830AB653}"/>
              </a:ext>
            </a:extLst>
          </p:cNvPr>
          <p:cNvGrpSpPr/>
          <p:nvPr/>
        </p:nvGrpSpPr>
        <p:grpSpPr>
          <a:xfrm>
            <a:off x="4446156" y="1913038"/>
            <a:ext cx="6735115" cy="4215207"/>
            <a:chOff x="4220283" y="2047293"/>
            <a:chExt cx="6735115" cy="421520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0D0C8C9F-A992-F35A-B385-C52E2864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0283" y="2047293"/>
              <a:ext cx="6735115" cy="4153480"/>
            </a:xfrm>
            <a:prstGeom prst="rect">
              <a:avLst/>
            </a:prstGeom>
            <a:effectLst>
              <a:outerShdw blurRad="393700" dist="88900" dir="2700000" sx="101000" sy="101000" algn="tl" rotWithShape="0">
                <a:prstClr val="black">
                  <a:alpha val="37000"/>
                </a:prstClr>
              </a:outerShdw>
            </a:effectLst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06FDC770-D6C2-C221-7244-5D39FAC8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0283" y="5624236"/>
              <a:ext cx="6649378" cy="638264"/>
            </a:xfrm>
            <a:prstGeom prst="rect">
              <a:avLst/>
            </a:prstGeom>
          </p:spPr>
        </p:pic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35A738FD-94F1-B52B-1B44-7A100E2B8C08}"/>
                </a:ext>
              </a:extLst>
            </p:cNvPr>
            <p:cNvSpPr/>
            <p:nvPr/>
          </p:nvSpPr>
          <p:spPr>
            <a:xfrm>
              <a:off x="4220283" y="2047293"/>
              <a:ext cx="6735115" cy="641585"/>
            </a:xfrm>
            <a:prstGeom prst="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333111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50B7D8-2DA8-5A26-8755-3DC5D4BBB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56" y="1928387"/>
            <a:ext cx="6620799" cy="4153480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101069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Uzasadnienie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24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:a16="http://schemas.microsoft.com/office/drawing/2014/main" id="{35A738FD-94F1-B52B-1B44-7A100E2B8C08}"/>
              </a:ext>
            </a:extLst>
          </p:cNvPr>
          <p:cNvSpPr/>
          <p:nvPr/>
        </p:nvSpPr>
        <p:spPr>
          <a:xfrm>
            <a:off x="4446156" y="1913038"/>
            <a:ext cx="6620799" cy="947857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875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1F586F7-037A-A742-9637-3AAA8F59FDD0}"/>
              </a:ext>
            </a:extLst>
          </p:cNvPr>
          <p:cNvGrpSpPr/>
          <p:nvPr/>
        </p:nvGrpSpPr>
        <p:grpSpPr>
          <a:xfrm>
            <a:off x="1010729" y="1252784"/>
            <a:ext cx="10198004" cy="3672000"/>
            <a:chOff x="1009462" y="1009102"/>
            <a:chExt cx="10198004" cy="3672000"/>
          </a:xfrm>
        </p:grpSpPr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5D3A8089-1B7D-3E4E-94CC-79B9ADA6F8EC}"/>
                </a:ext>
              </a:extLst>
            </p:cNvPr>
            <p:cNvSpPr txBox="1"/>
            <p:nvPr/>
          </p:nvSpPr>
          <p:spPr>
            <a:xfrm>
              <a:off x="1009462" y="1009102"/>
              <a:ext cx="5543549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4100" b="1" dirty="0">
                  <a:solidFill>
                    <a:srgbClr val="263779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Dziękuję za uwagę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021924C2-E91A-C44D-A899-DE079754372F}"/>
                </a:ext>
              </a:extLst>
            </p:cNvPr>
            <p:cNvSpPr txBox="1"/>
            <p:nvPr/>
          </p:nvSpPr>
          <p:spPr>
            <a:xfrm>
              <a:off x="1009462" y="3511551"/>
              <a:ext cx="1019800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pl-PL" sz="1400" dirty="0">
                  <a:latin typeface="Montserrat" pitchFamily="2" charset="-18"/>
                </a:rPr>
                <a:t>Łukasz Marciniak</a:t>
              </a:r>
            </a:p>
            <a:p>
              <a:pPr lvl="1"/>
              <a:r>
                <a:rPr lang="pl-PL" sz="1400" dirty="0">
                  <a:latin typeface="Montserrat" pitchFamily="2" charset="-18"/>
                </a:rPr>
                <a:t>Zastępca dyrektora departamentu</a:t>
              </a:r>
            </a:p>
            <a:p>
              <a:pPr lvl="1"/>
              <a:r>
                <a:rPr lang="pl-PL" sz="1400" b="1" dirty="0">
                  <a:latin typeface="Montserrat" pitchFamily="2" charset="-18"/>
                </a:rPr>
                <a:t>Ministerstwo Rozwoju i Technologii</a:t>
              </a:r>
            </a:p>
            <a:p>
              <a:pPr lvl="1"/>
              <a:r>
                <a:rPr lang="pl-PL" sz="1400" dirty="0">
                  <a:latin typeface="Montserrat" pitchFamily="2" charset="-18"/>
                </a:rPr>
                <a:t>Departament Planowania Przestrzennego</a:t>
              </a:r>
            </a:p>
            <a:p>
              <a:pPr lvl="1"/>
              <a:r>
                <a:rPr lang="pl-PL" sz="1400" dirty="0">
                  <a:latin typeface="Montserrat" pitchFamily="2" charset="-18"/>
                </a:rPr>
                <a:t>e-mail: </a:t>
              </a:r>
              <a:r>
                <a:rPr lang="pl-PL" sz="1400" dirty="0">
                  <a:latin typeface="Montserrat" pitchFamily="2" charset="-18"/>
                  <a:hlinkClick r:id="rId2"/>
                </a:rPr>
                <a:t>lukasz.marciniak@mrit.gov.pl</a:t>
              </a:r>
              <a:endParaRPr lang="pl-PL" sz="1400" dirty="0">
                <a:latin typeface="Montserrat" pitchFamily="2" charset="-18"/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25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Obraz 4" descr="Obraz zawierający trawa, na wolnym powietrzu, zieleń, roślina&#10;&#10;Opis wygenerowany automatycznie">
            <a:extLst>
              <a:ext uri="{FF2B5EF4-FFF2-40B4-BE49-F238E27FC236}">
                <a16:creationId xmlns:a16="http://schemas.microsoft.com/office/drawing/2014/main" id="{B9F9FC79-0437-AD6C-9FCD-986FB898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55" y="0"/>
            <a:ext cx="4537044" cy="22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1252784"/>
            <a:ext cx="100641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Wynik integracji </a:t>
            </a:r>
            <a:b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systemów planowania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3687D87F-67A7-4495-835A-47741D2715FA}" type="slidenum">
                <a:rPr lang="pl-PL" sz="2400" smtClean="0">
                  <a:solidFill>
                    <a:schemeClr val="bg1"/>
                  </a:solidFill>
                </a:rPr>
                <a:pPr algn="ctr"/>
                <a:t>3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ymbol zastępczy zawartości 4">
            <a:extLst>
              <a:ext uri="{FF2B5EF4-FFF2-40B4-BE49-F238E27FC236}">
                <a16:creationId xmlns:a16="http://schemas.microsoft.com/office/drawing/2014/main" id="{5194B042-397B-B65E-C78F-4433FAA3BC64}"/>
              </a:ext>
            </a:extLst>
          </p:cNvPr>
          <p:cNvSpPr txBox="1">
            <a:spLocks/>
          </p:cNvSpPr>
          <p:nvPr/>
        </p:nvSpPr>
        <p:spPr>
          <a:xfrm>
            <a:off x="838200" y="2667374"/>
            <a:ext cx="7202016" cy="3296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>
                <a:latin typeface="Lato" panose="020F0502020204030203" pitchFamily="34" charset="-18"/>
              </a:rPr>
              <a:t>Strategia rozwoju gminy</a:t>
            </a:r>
          </a:p>
          <a:p>
            <a:pPr marL="742950" lvl="1" indent="-285750"/>
            <a:r>
              <a:rPr lang="pl-PL" sz="1800">
                <a:latin typeface="Lato" panose="020F0502020204030203" pitchFamily="34" charset="-18"/>
              </a:rPr>
              <a:t>Polityka przestrzenna gminy ustalona w modelu struktury funkcjonalno-przestrzennej</a:t>
            </a:r>
            <a:endParaRPr lang="pl-PL" sz="1800" u="sng">
              <a:latin typeface="Lato" panose="020F0502020204030203" pitchFamily="34" charset="-18"/>
            </a:endParaRPr>
          </a:p>
          <a:p>
            <a:r>
              <a:rPr lang="pl-PL" sz="1800" b="1">
                <a:latin typeface="Lato" panose="020F0502020204030203" pitchFamily="34" charset="-18"/>
              </a:rPr>
              <a:t>Plan ogólny</a:t>
            </a:r>
          </a:p>
          <a:p>
            <a:pPr marL="742950" lvl="1" indent="-285750"/>
            <a:r>
              <a:rPr lang="pl-PL" sz="1800">
                <a:latin typeface="Lato" panose="020F0502020204030203" pitchFamily="34" charset="-18"/>
              </a:rPr>
              <a:t>Zwięzły dokument wskazujący kierunek zagospodarowania przestrzennego ustalony w oparciu </a:t>
            </a:r>
            <a:br>
              <a:rPr lang="pl-PL" sz="1800">
                <a:latin typeface="Lato" panose="020F0502020204030203" pitchFamily="34" charset="-18"/>
              </a:rPr>
            </a:br>
            <a:r>
              <a:rPr lang="pl-PL" sz="1800">
                <a:latin typeface="Lato" panose="020F0502020204030203" pitchFamily="34" charset="-18"/>
              </a:rPr>
              <a:t>o ustaloną politykę przestrzenną</a:t>
            </a:r>
          </a:p>
          <a:p>
            <a:r>
              <a:rPr lang="pl-PL" sz="1800" b="1">
                <a:latin typeface="Lato" panose="020F0502020204030203" pitchFamily="34" charset="-18"/>
              </a:rPr>
              <a:t>Powiązanie – art. 13b ustawy o planowaniu i zagospodarowaniu przestrzennym:</a:t>
            </a:r>
          </a:p>
          <a:p>
            <a:pPr marL="742950" lvl="1" indent="-285750"/>
            <a:r>
              <a:rPr lang="pl-PL" sz="1800">
                <a:latin typeface="Lato" panose="020F0502020204030203" pitchFamily="34" charset="-18"/>
              </a:rPr>
              <a:t>politykę przestrzenną gminy określoną w strategii rozwoju </a:t>
            </a:r>
            <a:br>
              <a:rPr lang="pl-PL" sz="1800">
                <a:latin typeface="Lato" panose="020F0502020204030203" pitchFamily="34" charset="-18"/>
              </a:rPr>
            </a:br>
            <a:r>
              <a:rPr lang="pl-PL" sz="1800">
                <a:latin typeface="Lato" panose="020F0502020204030203" pitchFamily="34" charset="-18"/>
              </a:rPr>
              <a:t>gminy lub strategii rozwoju ponadlokalnego</a:t>
            </a:r>
            <a:endParaRPr lang="pl-PL" dirty="0"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1468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1252784"/>
            <a:ext cx="1006411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Wynik integracji systemów planowania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3687D87F-67A7-4495-835A-47741D2715FA}" type="slidenum">
                <a:rPr lang="pl-PL" sz="2400" smtClean="0">
                  <a:solidFill>
                    <a:schemeClr val="bg1"/>
                  </a:solidFill>
                </a:rPr>
                <a:pPr algn="ctr"/>
                <a:t>4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4C47DC8-707F-0B00-D952-EAF816B24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788060"/>
              </p:ext>
            </p:extLst>
          </p:nvPr>
        </p:nvGraphicFramePr>
        <p:xfrm>
          <a:off x="955346" y="2060848"/>
          <a:ext cx="10119497" cy="413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455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30" y="1252784"/>
            <a:ext cx="77893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 ogólny gminy – </a:t>
            </a:r>
            <a:b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informacje podstawowe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3687D87F-67A7-4495-835A-47741D2715FA}" type="slidenum">
                <a:rPr lang="pl-PL" sz="2400" smtClean="0">
                  <a:solidFill>
                    <a:schemeClr val="bg1"/>
                  </a:solidFill>
                </a:rPr>
                <a:pPr algn="ctr"/>
                <a:t>5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ymbol zastępczy zawartości 4">
            <a:extLst>
              <a:ext uri="{FF2B5EF4-FFF2-40B4-BE49-F238E27FC236}">
                <a16:creationId xmlns:a16="http://schemas.microsoft.com/office/drawing/2014/main" id="{5194B042-397B-B65E-C78F-4433FAA3BC64}"/>
              </a:ext>
            </a:extLst>
          </p:cNvPr>
          <p:cNvSpPr txBox="1">
            <a:spLocks/>
          </p:cNvSpPr>
          <p:nvPr/>
        </p:nvSpPr>
        <p:spPr>
          <a:xfrm>
            <a:off x="838199" y="2667374"/>
            <a:ext cx="7789333" cy="3296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>
                <a:latin typeface="Lato" panose="020F0502020204030203" pitchFamily="34" charset="-18"/>
              </a:rPr>
              <a:t>Akt prawa miejscowego </a:t>
            </a:r>
          </a:p>
          <a:p>
            <a:r>
              <a:rPr lang="pl-PL" sz="1800" b="1" dirty="0">
                <a:latin typeface="Lato" panose="020F0502020204030203" pitchFamily="34" charset="-18"/>
              </a:rPr>
              <a:t>Uchwalany obowiązkowo przez gminy – pierwszy do 31 grudnia 2025 r.</a:t>
            </a:r>
          </a:p>
          <a:p>
            <a:r>
              <a:rPr lang="pl-PL" sz="1800" b="1" dirty="0">
                <a:latin typeface="Lato" panose="020F0502020204030203" pitchFamily="34" charset="-18"/>
              </a:rPr>
              <a:t>Wiążący w odniesieniu do planów miejscowych i decyzji </a:t>
            </a:r>
            <a:r>
              <a:rPr lang="pl-PL" sz="1800" b="1" dirty="0" err="1">
                <a:latin typeface="Lato" panose="020F0502020204030203" pitchFamily="34" charset="-18"/>
              </a:rPr>
              <a:t>WZiZT</a:t>
            </a:r>
            <a:r>
              <a:rPr lang="pl-PL" sz="1800" b="1" dirty="0">
                <a:latin typeface="Lato" panose="020F0502020204030203" pitchFamily="34" charset="-18"/>
              </a:rPr>
              <a:t>.</a:t>
            </a:r>
          </a:p>
          <a:p>
            <a:r>
              <a:rPr lang="pl-PL" sz="1800" b="1" dirty="0">
                <a:latin typeface="Lato" panose="020F0502020204030203" pitchFamily="34" charset="-18"/>
              </a:rPr>
              <a:t>Nie wpływa bezpośrednio na inne decyzje administracyjne </a:t>
            </a:r>
            <a:br>
              <a:rPr lang="pl-PL" sz="1800" b="1" dirty="0">
                <a:latin typeface="Lato" panose="020F0502020204030203" pitchFamily="34" charset="-18"/>
              </a:rPr>
            </a:br>
            <a:r>
              <a:rPr lang="pl-PL" sz="1800" b="1" dirty="0">
                <a:latin typeface="Lato" panose="020F0502020204030203" pitchFamily="34" charset="-18"/>
              </a:rPr>
              <a:t>(w tym pozwolenia na budowę) i zgłoszenie budowy </a:t>
            </a:r>
            <a:br>
              <a:rPr lang="pl-PL" sz="1800" b="1" dirty="0">
                <a:latin typeface="Lato" panose="020F0502020204030203" pitchFamily="34" charset="-18"/>
              </a:rPr>
            </a:br>
            <a:r>
              <a:rPr lang="pl-PL" sz="1800" b="1" dirty="0">
                <a:latin typeface="Lato" panose="020F0502020204030203" pitchFamily="34" charset="-18"/>
              </a:rPr>
              <a:t>(nie stanowi podstawy do sprzeciwu).</a:t>
            </a:r>
          </a:p>
        </p:txBody>
      </p:sp>
    </p:spTree>
    <p:extLst>
      <p:ext uri="{BB962C8B-B14F-4D97-AF65-F5344CB8AC3E}">
        <p14:creationId xmlns:p14="http://schemas.microsoft.com/office/powerpoint/2010/main" val="1255130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AEB70DD-BA4A-964E-8F42-690D07912A9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65BCCC5-7FCF-764A-99DB-2FB7B697FD4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54FDA15-E859-4146-B7D8-431C83338D6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AC80836-2B9F-1A45-9731-4862FF0B3451}"/>
              </a:ext>
            </a:extLst>
          </p:cNvPr>
          <p:cNvSpPr txBox="1"/>
          <p:nvPr/>
        </p:nvSpPr>
        <p:spPr>
          <a:xfrm>
            <a:off x="1026088" y="1005840"/>
            <a:ext cx="908311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Treść planu ogólnego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7789111-DF7F-0F49-B73D-1A6C466ACB7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60FAAA6-829E-2E44-93F0-8D431459085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7241C8E-4555-CF41-A198-3A75402892F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53BC802B-76AE-C743-A7A8-39505597C7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B96A3F5-528E-084E-B9D9-8935FDD92FB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25978D2-48B0-FC42-97CC-CF55267B0CCC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0A5D8F4B-2DA5-42E4-8B2C-5501102B01BD}" type="slidenum">
                <a:rPr lang="pl-PL" sz="2400" smtClean="0">
                  <a:solidFill>
                    <a:schemeClr val="bg1"/>
                  </a:solidFill>
                </a:rPr>
                <a:pPr algn="ctr"/>
                <a:t>6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Obraz 8" descr="Obraz zawierający w pomieszczeniu, tekst, meble, książka&#10;&#10;Opis wygenerowany automatycznie">
            <a:extLst>
              <a:ext uri="{FF2B5EF4-FFF2-40B4-BE49-F238E27FC236}">
                <a16:creationId xmlns:a16="http://schemas.microsoft.com/office/drawing/2014/main" id="{FF1FBC2E-B6D0-3E6A-BF47-892AD6A9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647"/>
            <a:ext cx="5724937" cy="32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3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Zawartość planu ogólnego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7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E7E22F7-937C-85A3-9BB1-D08316747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828822"/>
              </p:ext>
            </p:extLst>
          </p:nvPr>
        </p:nvGraphicFramePr>
        <p:xfrm>
          <a:off x="842538" y="1706547"/>
          <a:ext cx="10547796" cy="4251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a 3">
            <a:extLst>
              <a:ext uri="{FF2B5EF4-FFF2-40B4-BE49-F238E27FC236}">
                <a16:creationId xmlns:a16="http://schemas.microsoft.com/office/drawing/2014/main" id="{9ED1C146-1949-12D9-EC77-A5D79468E5B1}"/>
              </a:ext>
            </a:extLst>
          </p:cNvPr>
          <p:cNvGrpSpPr/>
          <p:nvPr/>
        </p:nvGrpSpPr>
        <p:grpSpPr>
          <a:xfrm>
            <a:off x="7464152" y="5517232"/>
            <a:ext cx="792088" cy="288032"/>
            <a:chOff x="8011300" y="845440"/>
            <a:chExt cx="1963548" cy="893927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546338EE-A05D-5B99-B406-1DF4000102F9}"/>
                </a:ext>
              </a:extLst>
            </p:cNvPr>
            <p:cNvSpPr/>
            <p:nvPr/>
          </p:nvSpPr>
          <p:spPr>
            <a:xfrm>
              <a:off x="8011300" y="845440"/>
              <a:ext cx="1963548" cy="893927"/>
            </a:xfrm>
            <a:prstGeom prst="rect">
              <a:avLst/>
            </a:prstGeom>
            <a:solidFill>
              <a:srgbClr val="C7D3E7"/>
            </a:solidFill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49D9F3CE-817F-35DD-5A70-DFA93BD2050A}"/>
                </a:ext>
              </a:extLst>
            </p:cNvPr>
            <p:cNvSpPr txBox="1"/>
            <p:nvPr/>
          </p:nvSpPr>
          <p:spPr>
            <a:xfrm>
              <a:off x="8011300" y="845440"/>
              <a:ext cx="1963548" cy="893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400" kern="1200" dirty="0">
                <a:solidFill>
                  <a:srgbClr val="36558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B0BC8A5B-349B-9AE1-EFAF-8D6A1CE49C5A}"/>
              </a:ext>
            </a:extLst>
          </p:cNvPr>
          <p:cNvGrpSpPr/>
          <p:nvPr/>
        </p:nvGrpSpPr>
        <p:grpSpPr>
          <a:xfrm>
            <a:off x="7464152" y="6011966"/>
            <a:ext cx="792088" cy="288032"/>
            <a:chOff x="8011300" y="845440"/>
            <a:chExt cx="1963548" cy="893927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ACC00CA8-AD08-6D64-CA1D-1B6B252A9CC8}"/>
                </a:ext>
              </a:extLst>
            </p:cNvPr>
            <p:cNvSpPr/>
            <p:nvPr/>
          </p:nvSpPr>
          <p:spPr>
            <a:xfrm>
              <a:off x="8011300" y="845440"/>
              <a:ext cx="1963548" cy="893927"/>
            </a:xfrm>
            <a:prstGeom prst="rect">
              <a:avLst/>
            </a:prstGeom>
            <a:solidFill>
              <a:srgbClr val="C7D3E7"/>
            </a:solidFill>
            <a:ln w="38100">
              <a:solidFill>
                <a:srgbClr val="F2D5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337F8264-D1DF-ED61-DCB7-089BF3F0B469}"/>
                </a:ext>
              </a:extLst>
            </p:cNvPr>
            <p:cNvSpPr txBox="1"/>
            <p:nvPr/>
          </p:nvSpPr>
          <p:spPr>
            <a:xfrm>
              <a:off x="8011300" y="845440"/>
              <a:ext cx="1963548" cy="893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2D5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1400" kern="1200" dirty="0">
                <a:solidFill>
                  <a:srgbClr val="36558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173AE1B-C19F-B516-7448-09C669785CBD}"/>
              </a:ext>
            </a:extLst>
          </p:cNvPr>
          <p:cNvSpPr txBox="1"/>
          <p:nvPr/>
        </p:nvSpPr>
        <p:spPr>
          <a:xfrm>
            <a:off x="8281331" y="5517232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Montserrat" pitchFamily="2" charset="-18"/>
              </a:rPr>
              <a:t>Obligatoryjne elementy planu ogólnego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460F60C-A165-9655-E9AA-EC7DE8B8B592}"/>
              </a:ext>
            </a:extLst>
          </p:cNvPr>
          <p:cNvSpPr txBox="1"/>
          <p:nvPr/>
        </p:nvSpPr>
        <p:spPr>
          <a:xfrm>
            <a:off x="8281331" y="5992115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Montserrat" pitchFamily="2" charset="-18"/>
              </a:rPr>
              <a:t>Fakultatywne elementy planu ogólnego</a:t>
            </a:r>
          </a:p>
        </p:txBody>
      </p:sp>
    </p:spTree>
    <p:extLst>
      <p:ext uri="{BB962C8B-B14F-4D97-AF65-F5344CB8AC3E}">
        <p14:creationId xmlns:p14="http://schemas.microsoft.com/office/powerpoint/2010/main" val="228551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 - ustalenia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8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F31B0058-1AA3-B2D0-2674-93484E9F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68" y="1371305"/>
            <a:ext cx="5295766" cy="4809646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EB57FA6-D70D-067B-FC56-1E90FA1622DE}"/>
              </a:ext>
            </a:extLst>
          </p:cNvPr>
          <p:cNvSpPr/>
          <p:nvPr/>
        </p:nvSpPr>
        <p:spPr>
          <a:xfrm>
            <a:off x="4762125" y="2145671"/>
            <a:ext cx="5133313" cy="2009870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30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3EA349A-E922-0F47-9698-658CC51FF667}"/>
              </a:ext>
            </a:extLst>
          </p:cNvPr>
          <p:cNvGrpSpPr/>
          <p:nvPr/>
        </p:nvGrpSpPr>
        <p:grpSpPr>
          <a:xfrm>
            <a:off x="0" y="409037"/>
            <a:ext cx="3093457" cy="142043"/>
            <a:chOff x="3653572" y="438181"/>
            <a:chExt cx="3093457" cy="142043"/>
          </a:xfrm>
        </p:grpSpPr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6DD5E2B-32C8-AE41-ABDC-887C9A6BC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3572" y="506027"/>
              <a:ext cx="3093457" cy="317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5B4A8F9-1ABB-2D42-B28E-C47E2CAC302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5CA860-2B38-884A-9DE1-4F08841CD6B2}"/>
              </a:ext>
            </a:extLst>
          </p:cNvPr>
          <p:cNvGrpSpPr/>
          <p:nvPr/>
        </p:nvGrpSpPr>
        <p:grpSpPr>
          <a:xfrm rot="10800000">
            <a:off x="5679928" y="6288055"/>
            <a:ext cx="6512072" cy="142043"/>
            <a:chOff x="234957" y="435006"/>
            <a:chExt cx="6512072" cy="142043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79EDD51-92B9-2E43-A4A4-09B12143FC9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957" y="483987"/>
              <a:ext cx="6512071" cy="2204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69912BE-180A-C84D-AF06-15DD8F871ADB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8CAAE60-1F55-C94D-9758-17145BCD2237}"/>
              </a:ext>
            </a:extLst>
          </p:cNvPr>
          <p:cNvSpPr txBox="1"/>
          <p:nvPr/>
        </p:nvSpPr>
        <p:spPr>
          <a:xfrm>
            <a:off x="430090" y="6128245"/>
            <a:ext cx="5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3A8089-1B7D-3E4E-94CC-79B9ADA6F8EC}"/>
              </a:ext>
            </a:extLst>
          </p:cNvPr>
          <p:cNvSpPr txBox="1"/>
          <p:nvPr/>
        </p:nvSpPr>
        <p:spPr>
          <a:xfrm>
            <a:off x="1010729" y="677049"/>
            <a:ext cx="6583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Strefy planistyczne - ustalenia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F972B8-A010-8848-A004-750EF5A0CC87}"/>
              </a:ext>
            </a:extLst>
          </p:cNvPr>
          <p:cNvGrpSpPr/>
          <p:nvPr/>
        </p:nvGrpSpPr>
        <p:grpSpPr>
          <a:xfrm>
            <a:off x="218546" y="6081867"/>
            <a:ext cx="790916" cy="776133"/>
            <a:chOff x="11084833" y="0"/>
            <a:chExt cx="790916" cy="77613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2A92E1D-1D00-D046-B593-D97D4EE75EC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9A6B33CA-8DE2-2D4B-9289-E71CFB3E25C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111A0DB1-6B42-4C3C-91E9-B202E72EFD94}" type="slidenum">
                <a:rPr lang="pl-PL" sz="2400" smtClean="0">
                  <a:solidFill>
                    <a:schemeClr val="bg1"/>
                  </a:solidFill>
                </a:rPr>
                <a:pPr algn="ctr"/>
                <a:t>9</a:t>
              </a:fld>
              <a:endParaRPr lang="pl-PL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4E6899D0-AADD-469A-1422-9415772E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243" y="1493822"/>
            <a:ext cx="6965559" cy="4423210"/>
          </a:xfrm>
          <a:prstGeom prst="rect">
            <a:avLst/>
          </a:prstGeom>
          <a:effectLst>
            <a:outerShdw blurRad="393700" dist="88900" dir="2700000" sx="101000" sy="101000" algn="tl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9617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</TotalTime>
  <Words>831</Words>
  <Application>Microsoft Office PowerPoint</Application>
  <PresentationFormat>Panoramiczny</PresentationFormat>
  <Paragraphs>206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Lato</vt:lpstr>
      <vt:lpstr>Lato Black</vt:lpstr>
      <vt:lpstr>Montserrat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Szczesniak</dc:creator>
  <cp:lastModifiedBy>Chowaniec Klaudia</cp:lastModifiedBy>
  <cp:revision>28</cp:revision>
  <dcterms:created xsi:type="dcterms:W3CDTF">2022-04-01T12:42:11Z</dcterms:created>
  <dcterms:modified xsi:type="dcterms:W3CDTF">2024-07-08T11:10:03Z</dcterms:modified>
</cp:coreProperties>
</file>