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notesMasterIdLst>
    <p:notesMasterId r:id="rId31"/>
  </p:notesMasterIdLst>
  <p:handoutMasterIdLst>
    <p:handoutMasterId r:id="rId32"/>
  </p:handoutMasterIdLst>
  <p:sldIdLst>
    <p:sldId id="256" r:id="rId5"/>
    <p:sldId id="274" r:id="rId6"/>
    <p:sldId id="275" r:id="rId7"/>
    <p:sldId id="1224" r:id="rId8"/>
    <p:sldId id="1228" r:id="rId9"/>
    <p:sldId id="1229" r:id="rId10"/>
    <p:sldId id="1235" r:id="rId11"/>
    <p:sldId id="1253" r:id="rId12"/>
    <p:sldId id="1254" r:id="rId13"/>
    <p:sldId id="1230" r:id="rId14"/>
    <p:sldId id="1239" r:id="rId15"/>
    <p:sldId id="1240" r:id="rId16"/>
    <p:sldId id="1241" r:id="rId17"/>
    <p:sldId id="1242" r:id="rId18"/>
    <p:sldId id="1243" r:id="rId19"/>
    <p:sldId id="1244" r:id="rId20"/>
    <p:sldId id="1245" r:id="rId21"/>
    <p:sldId id="1246" r:id="rId22"/>
    <p:sldId id="1247" r:id="rId23"/>
    <p:sldId id="1248" r:id="rId24"/>
    <p:sldId id="1260" r:id="rId25"/>
    <p:sldId id="1249" r:id="rId26"/>
    <p:sldId id="1250" r:id="rId27"/>
    <p:sldId id="1251" r:id="rId28"/>
    <p:sldId id="1257" r:id="rId29"/>
    <p:sldId id="260" r:id="rId30"/>
  </p:sldIdLst>
  <p:sldSz cx="9144000" cy="5143500" type="screen16x9"/>
  <p:notesSz cx="6858000" cy="9144000"/>
  <p:defaultTextStyle>
    <a:defPPr>
      <a:defRPr lang="en-US"/>
    </a:defPPr>
    <a:lvl1pPr marL="0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1pPr>
    <a:lvl2pPr marL="357896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2pPr>
    <a:lvl3pPr marL="715792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3pPr>
    <a:lvl4pPr marL="1073688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4pPr>
    <a:lvl5pPr marL="1431585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5pPr>
    <a:lvl6pPr marL="1789481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6pPr>
    <a:lvl7pPr marL="2147377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7pPr>
    <a:lvl8pPr marL="2505273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8pPr>
    <a:lvl9pPr marL="2863169" algn="l" defTabSz="357896" rtl="0" eaLnBrk="1" latinLnBrk="0" hangingPunct="1">
      <a:defRPr sz="140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lenik Agnieszka" initials="PA" lastIdx="1" clrIdx="0">
    <p:extLst>
      <p:ext uri="{19B8F6BF-5375-455C-9EA6-DF929625EA0E}">
        <p15:presenceInfo xmlns:p15="http://schemas.microsoft.com/office/powerpoint/2012/main" userId="S::Agnieszka.Palenik@mfipr.gov.pl::6a0c958d-6557-4bbd-8aa6-03360055b1e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64" autoAdjust="0"/>
    <p:restoredTop sz="73487" autoAdjust="0"/>
  </p:normalViewPr>
  <p:slideViewPr>
    <p:cSldViewPr showGuides="1">
      <p:cViewPr varScale="1">
        <p:scale>
          <a:sx n="102" d="100"/>
          <a:sy n="102" d="100"/>
        </p:scale>
        <p:origin x="2016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0" d="100"/>
          <a:sy n="50" d="100"/>
        </p:scale>
        <p:origin x="2700" y="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8131F2C1-44D2-4ED7-BA3C-B03516C6025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BCC6A2F8-6413-4BD6-9670-42A3AD914D7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A9981C-0199-4C1C-BF55-B9D1845E24AB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37BF2785-6379-4E0D-AD4C-F5805D98462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656C95A6-4C19-47FE-AA18-9E2DB5F9CD1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B82100-07E7-4199-BF42-570F551AA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223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EFF2B-0721-7148-92D1-1650B5B78E9F}" type="datetimeFigureOut">
              <a:rPr lang="pl-PL" smtClean="0"/>
              <a:t>28.10.2024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2B4DB-5212-AD42-B2C1-BD19AC94D4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2773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1pPr>
    <a:lvl2pPr marL="357896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2pPr>
    <a:lvl3pPr marL="715792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3pPr>
    <a:lvl4pPr marL="1073688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4pPr>
    <a:lvl5pPr marL="1431585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5pPr>
    <a:lvl6pPr marL="1789481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6pPr>
    <a:lvl7pPr marL="2147377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7pPr>
    <a:lvl8pPr marL="2505273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8pPr>
    <a:lvl9pPr marL="2863169" algn="l" defTabSz="715792" rtl="0" eaLnBrk="1" latinLnBrk="0" hangingPunct="1">
      <a:defRPr sz="93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spcAft>
                <a:spcPts val="600"/>
              </a:spcAft>
            </a:pPr>
            <a:endParaRPr lang="pl-PL" sz="5400" b="1" i="0" dirty="0">
              <a:solidFill>
                <a:srgbClr val="000000"/>
              </a:solidFill>
              <a:effectLst/>
              <a:latin typeface="Times" panose="02020603050405020304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2847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09664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88153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3.jp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877995" y="1342959"/>
            <a:ext cx="7388942" cy="294361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1" y="0"/>
            <a:ext cx="4264484" cy="196872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14" y="367681"/>
            <a:ext cx="800100" cy="8001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941" y="367681"/>
            <a:ext cx="800100" cy="8001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767" y="367681"/>
            <a:ext cx="800100" cy="800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5249" y="2081379"/>
            <a:ext cx="6773550" cy="753648"/>
          </a:xfrm>
        </p:spPr>
        <p:txBody>
          <a:bodyPr anchor="t" anchorCtr="0">
            <a:normAutofit/>
          </a:bodyPr>
          <a:lstStyle>
            <a:lvl1pPr algn="l">
              <a:lnSpc>
                <a:spcPts val="2722"/>
              </a:lnSpc>
              <a:defRPr sz="2177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5259" y="3307899"/>
            <a:ext cx="6773483" cy="734817"/>
          </a:xfrm>
        </p:spPr>
        <p:txBody>
          <a:bodyPr>
            <a:normAutofit/>
          </a:bodyPr>
          <a:lstStyle>
            <a:lvl1pPr marL="0" indent="0" algn="l">
              <a:lnSpc>
                <a:spcPts val="2381"/>
              </a:lnSpc>
              <a:buNone/>
              <a:defRPr sz="1905" b="1">
                <a:solidFill>
                  <a:schemeClr val="tx2"/>
                </a:solidFill>
              </a:defRPr>
            </a:lvl1pPr>
            <a:lvl2pPr marL="342903" indent="0" algn="ctr">
              <a:buNone/>
              <a:defRPr sz="1500"/>
            </a:lvl2pPr>
            <a:lvl3pPr marL="685804" indent="0" algn="ctr">
              <a:buNone/>
              <a:defRPr sz="1350"/>
            </a:lvl3pPr>
            <a:lvl4pPr marL="1028707" indent="0" algn="ctr">
              <a:buNone/>
              <a:defRPr sz="1200"/>
            </a:lvl4pPr>
            <a:lvl5pPr marL="1371609" indent="0" algn="ctr">
              <a:buNone/>
              <a:defRPr sz="1200"/>
            </a:lvl5pPr>
            <a:lvl6pPr marL="1714511" indent="0" algn="ctr">
              <a:buNone/>
              <a:defRPr sz="1200"/>
            </a:lvl6pPr>
            <a:lvl7pPr marL="2057413" indent="0" algn="ctr">
              <a:buNone/>
              <a:defRPr sz="1200"/>
            </a:lvl7pPr>
            <a:lvl8pPr marL="2400316" indent="0" algn="ctr">
              <a:buNone/>
              <a:defRPr sz="1200"/>
            </a:lvl8pPr>
            <a:lvl9pPr marL="2743218" indent="0" algn="ctr">
              <a:buNone/>
              <a:defRPr sz="12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6719" y="367682"/>
            <a:ext cx="1539287" cy="237532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225"/>
              </a:lnSpc>
              <a:defRPr sz="953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2A3D249-6366-4532-95C2-9DDC07D17B44}" type="datetime1">
              <a:rPr lang="pl-PL" smtClean="0"/>
              <a:t>28.10.2024</a:t>
            </a:fld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500FFCFA-D3A4-40A4-E76C-99575547246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43" y="4334772"/>
            <a:ext cx="1402632" cy="821194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DC91A070-16DB-C0E1-0B7B-93924541A6E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261" y="4334772"/>
            <a:ext cx="2278263" cy="821194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AB280FEF-799B-B9CA-10D2-815DA71DA23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813" y="4334316"/>
            <a:ext cx="1937739" cy="822352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D99AC2CA-7069-4A8E-9D19-13E7BFB1BE1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63" y="1342959"/>
            <a:ext cx="3387422" cy="62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672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5" userDrawn="1">
          <p15:clr>
            <a:srgbClr val="FBAE40"/>
          </p15:clr>
        </p15:guide>
        <p15:guide id="2" orient="horz" pos="77" userDrawn="1">
          <p15:clr>
            <a:srgbClr val="FBAE40"/>
          </p15:clr>
        </p15:guide>
        <p15:guide id="3" orient="horz" pos="1620" userDrawn="1">
          <p15:clr>
            <a:srgbClr val="FBAE40"/>
          </p15:clr>
        </p15:guide>
        <p15:guide id="4" orient="horz" pos="231" userDrawn="1">
          <p15:clr>
            <a:srgbClr val="FBAE40"/>
          </p15:clr>
        </p15:guide>
        <p15:guide id="5" orient="horz" pos="386" userDrawn="1">
          <p15:clr>
            <a:srgbClr val="FBAE40"/>
          </p15:clr>
        </p15:guide>
        <p15:guide id="6" orient="horz" pos="540" userDrawn="1">
          <p15:clr>
            <a:srgbClr val="FBAE40"/>
          </p15:clr>
        </p15:guide>
        <p15:guide id="7" orient="horz" pos="694" userDrawn="1">
          <p15:clr>
            <a:srgbClr val="FBAE40"/>
          </p15:clr>
        </p15:guide>
        <p15:guide id="8" orient="horz" pos="848" userDrawn="1">
          <p15:clr>
            <a:srgbClr val="FBAE40"/>
          </p15:clr>
        </p15:guide>
        <p15:guide id="9" orient="horz" pos="1003" userDrawn="1">
          <p15:clr>
            <a:srgbClr val="FBAE40"/>
          </p15:clr>
        </p15:guide>
        <p15:guide id="10" orient="horz" pos="1157" userDrawn="1">
          <p15:clr>
            <a:srgbClr val="FBAE40"/>
          </p15:clr>
        </p15:guide>
        <p15:guide id="11" orient="horz" pos="1311" userDrawn="1">
          <p15:clr>
            <a:srgbClr val="FBAE40"/>
          </p15:clr>
        </p15:guide>
        <p15:guide id="12" orient="horz" pos="1466" userDrawn="1">
          <p15:clr>
            <a:srgbClr val="FBAE40"/>
          </p15:clr>
        </p15:guide>
        <p15:guide id="13" orient="horz" pos="1774" userDrawn="1">
          <p15:clr>
            <a:srgbClr val="FBAE40"/>
          </p15:clr>
        </p15:guide>
        <p15:guide id="14" orient="horz" pos="1929" userDrawn="1">
          <p15:clr>
            <a:srgbClr val="FBAE40"/>
          </p15:clr>
        </p15:guide>
        <p15:guide id="15" orient="horz" pos="2083" userDrawn="1">
          <p15:clr>
            <a:srgbClr val="FBAE40"/>
          </p15:clr>
        </p15:guide>
        <p15:guide id="16" orient="horz" pos="2237" userDrawn="1">
          <p15:clr>
            <a:srgbClr val="FBAE40"/>
          </p15:clr>
        </p15:guide>
        <p15:guide id="17" orient="horz" pos="2392" userDrawn="1">
          <p15:clr>
            <a:srgbClr val="FBAE40"/>
          </p15:clr>
        </p15:guide>
        <p15:guide id="18" orient="horz" pos="2546" userDrawn="1">
          <p15:clr>
            <a:srgbClr val="FBAE40"/>
          </p15:clr>
        </p15:guide>
        <p15:guide id="19" orient="horz" pos="2700" userDrawn="1">
          <p15:clr>
            <a:srgbClr val="FBAE40"/>
          </p15:clr>
        </p15:guide>
        <p15:guide id="20" orient="horz" pos="2854" userDrawn="1">
          <p15:clr>
            <a:srgbClr val="FBAE40"/>
          </p15:clr>
        </p15:guide>
        <p15:guide id="21" orient="horz" pos="3009" userDrawn="1">
          <p15:clr>
            <a:srgbClr val="FBAE40"/>
          </p15:clr>
        </p15:guide>
        <p15:guide id="22" orient="horz" pos="3163" userDrawn="1">
          <p15:clr>
            <a:srgbClr val="FBAE40"/>
          </p15:clr>
        </p15:guide>
        <p15:guide id="23" pos="358" userDrawn="1">
          <p15:clr>
            <a:srgbClr val="FBAE40"/>
          </p15:clr>
        </p15:guide>
        <p15:guide id="24" pos="552" userDrawn="1">
          <p15:clr>
            <a:srgbClr val="FBAE40"/>
          </p15:clr>
        </p15:guide>
        <p15:guide id="25" pos="747" userDrawn="1">
          <p15:clr>
            <a:srgbClr val="FBAE40"/>
          </p15:clr>
        </p15:guide>
        <p15:guide id="26" pos="941" userDrawn="1">
          <p15:clr>
            <a:srgbClr val="FBAE40"/>
          </p15:clr>
        </p15:guide>
        <p15:guide id="27" pos="1135" userDrawn="1">
          <p15:clr>
            <a:srgbClr val="FBAE40"/>
          </p15:clr>
        </p15:guide>
        <p15:guide id="28" pos="1328" userDrawn="1">
          <p15:clr>
            <a:srgbClr val="FBAE40"/>
          </p15:clr>
        </p15:guide>
        <p15:guide id="29" pos="1522" userDrawn="1">
          <p15:clr>
            <a:srgbClr val="FBAE40"/>
          </p15:clr>
        </p15:guide>
        <p15:guide id="30" pos="1716" userDrawn="1">
          <p15:clr>
            <a:srgbClr val="FBAE40"/>
          </p15:clr>
        </p15:guide>
        <p15:guide id="31" pos="1911" userDrawn="1">
          <p15:clr>
            <a:srgbClr val="FBAE40"/>
          </p15:clr>
        </p15:guide>
        <p15:guide id="32" pos="2104" userDrawn="1">
          <p15:clr>
            <a:srgbClr val="FBAE40"/>
          </p15:clr>
        </p15:guide>
        <p15:guide id="33" pos="2298" userDrawn="1">
          <p15:clr>
            <a:srgbClr val="FBAE40"/>
          </p15:clr>
        </p15:guide>
        <p15:guide id="34" pos="2492" userDrawn="1">
          <p15:clr>
            <a:srgbClr val="FBAE40"/>
          </p15:clr>
        </p15:guide>
        <p15:guide id="35" pos="2686" userDrawn="1">
          <p15:clr>
            <a:srgbClr val="FBAE40"/>
          </p15:clr>
        </p15:guide>
        <p15:guide id="36" pos="2880" userDrawn="1">
          <p15:clr>
            <a:srgbClr val="FBAE40"/>
          </p15:clr>
        </p15:guide>
        <p15:guide id="37" pos="3074" userDrawn="1">
          <p15:clr>
            <a:srgbClr val="FBAE40"/>
          </p15:clr>
        </p15:guide>
        <p15:guide id="38" pos="3268" userDrawn="1">
          <p15:clr>
            <a:srgbClr val="FBAE40"/>
          </p15:clr>
        </p15:guide>
        <p15:guide id="39" pos="3462" userDrawn="1">
          <p15:clr>
            <a:srgbClr val="FBAE40"/>
          </p15:clr>
        </p15:guide>
        <p15:guide id="40" pos="3656" userDrawn="1">
          <p15:clr>
            <a:srgbClr val="FBAE40"/>
          </p15:clr>
        </p15:guide>
        <p15:guide id="41" pos="3849" userDrawn="1">
          <p15:clr>
            <a:srgbClr val="FBAE40"/>
          </p15:clr>
        </p15:guide>
        <p15:guide id="42" pos="4044" userDrawn="1">
          <p15:clr>
            <a:srgbClr val="FBAE40"/>
          </p15:clr>
        </p15:guide>
        <p15:guide id="43" pos="4238" userDrawn="1">
          <p15:clr>
            <a:srgbClr val="FBAE40"/>
          </p15:clr>
        </p15:guide>
        <p15:guide id="44" pos="4432" userDrawn="1">
          <p15:clr>
            <a:srgbClr val="FBAE40"/>
          </p15:clr>
        </p15:guide>
        <p15:guide id="45" pos="4625" userDrawn="1">
          <p15:clr>
            <a:srgbClr val="FBAE40"/>
          </p15:clr>
        </p15:guide>
        <p15:guide id="46" pos="4819" userDrawn="1">
          <p15:clr>
            <a:srgbClr val="FBAE40"/>
          </p15:clr>
        </p15:guide>
        <p15:guide id="47" pos="5013" userDrawn="1">
          <p15:clr>
            <a:srgbClr val="FBAE40"/>
          </p15:clr>
        </p15:guide>
        <p15:guide id="48" pos="5208" userDrawn="1">
          <p15:clr>
            <a:srgbClr val="FBAE40"/>
          </p15:clr>
        </p15:guide>
        <p15:guide id="49" pos="5402" userDrawn="1">
          <p15:clr>
            <a:srgbClr val="FBAE40"/>
          </p15:clr>
        </p15:guide>
        <p15:guide id="50" pos="559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A760FD32-D539-3290-0E5F-1B5EF08EB2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67427" y="1"/>
            <a:ext cx="7399510" cy="3671963"/>
          </a:xfrm>
          <a:custGeom>
            <a:avLst/>
            <a:gdLst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39863 w 8640763"/>
              <a:gd name="connsiteY3" fmla="*/ 4500563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43576 w 8640763"/>
              <a:gd name="connsiteY3" fmla="*/ 4369045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  <a:gd name="connsiteX6" fmla="*/ 0 w 8640763"/>
              <a:gd name="connsiteY6" fmla="*/ 0 h 5221288"/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29626 w 8640763"/>
              <a:gd name="connsiteY2" fmla="*/ 4359975 h 5221288"/>
              <a:gd name="connsiteX3" fmla="*/ 1443576 w 8640763"/>
              <a:gd name="connsiteY3" fmla="*/ 4369045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  <a:gd name="connsiteX6" fmla="*/ 0 w 8640763"/>
              <a:gd name="connsiteY6" fmla="*/ 0 h 5221288"/>
              <a:gd name="connsiteX0" fmla="*/ 0 w 8640763"/>
              <a:gd name="connsiteY0" fmla="*/ 0 h 5231492"/>
              <a:gd name="connsiteX1" fmla="*/ 8640763 w 8640763"/>
              <a:gd name="connsiteY1" fmla="*/ 0 h 5231492"/>
              <a:gd name="connsiteX2" fmla="*/ 8629626 w 8640763"/>
              <a:gd name="connsiteY2" fmla="*/ 4359975 h 5231492"/>
              <a:gd name="connsiteX3" fmla="*/ 1443576 w 8640763"/>
              <a:gd name="connsiteY3" fmla="*/ 4369045 h 5231492"/>
              <a:gd name="connsiteX4" fmla="*/ 1439863 w 8640763"/>
              <a:gd name="connsiteY4" fmla="*/ 5231492 h 5231492"/>
              <a:gd name="connsiteX5" fmla="*/ 0 w 8640763"/>
              <a:gd name="connsiteY5" fmla="*/ 5221288 h 5231492"/>
              <a:gd name="connsiteX6" fmla="*/ 0 w 8640763"/>
              <a:gd name="connsiteY6" fmla="*/ 0 h 5231492"/>
              <a:gd name="connsiteX0" fmla="*/ 0 w 8640763"/>
              <a:gd name="connsiteY0" fmla="*/ 0 h 5231492"/>
              <a:gd name="connsiteX1" fmla="*/ 8640763 w 8640763"/>
              <a:gd name="connsiteY1" fmla="*/ 0 h 5231492"/>
              <a:gd name="connsiteX2" fmla="*/ 8629626 w 8640763"/>
              <a:gd name="connsiteY2" fmla="*/ 4359975 h 5231492"/>
              <a:gd name="connsiteX3" fmla="*/ 1443576 w 8640763"/>
              <a:gd name="connsiteY3" fmla="*/ 4369045 h 5231492"/>
              <a:gd name="connsiteX4" fmla="*/ 1439863 w 8640763"/>
              <a:gd name="connsiteY4" fmla="*/ 5231492 h 5231492"/>
              <a:gd name="connsiteX5" fmla="*/ 8353 w 8640763"/>
              <a:gd name="connsiteY5" fmla="*/ 5211085 h 5231492"/>
              <a:gd name="connsiteX6" fmla="*/ 0 w 8640763"/>
              <a:gd name="connsiteY6" fmla="*/ 0 h 5231492"/>
              <a:gd name="connsiteX0" fmla="*/ 0 w 8640763"/>
              <a:gd name="connsiteY0" fmla="*/ 0 h 5240109"/>
              <a:gd name="connsiteX1" fmla="*/ 8640763 w 8640763"/>
              <a:gd name="connsiteY1" fmla="*/ 0 h 5240109"/>
              <a:gd name="connsiteX2" fmla="*/ 8629626 w 8640763"/>
              <a:gd name="connsiteY2" fmla="*/ 4359975 h 5240109"/>
              <a:gd name="connsiteX3" fmla="*/ 1443576 w 8640763"/>
              <a:gd name="connsiteY3" fmla="*/ 4369045 h 5240109"/>
              <a:gd name="connsiteX4" fmla="*/ 1439863 w 8640763"/>
              <a:gd name="connsiteY4" fmla="*/ 5231492 h 5240109"/>
              <a:gd name="connsiteX5" fmla="*/ 8353 w 8640763"/>
              <a:gd name="connsiteY5" fmla="*/ 5240109 h 5240109"/>
              <a:gd name="connsiteX6" fmla="*/ 0 w 8640763"/>
              <a:gd name="connsiteY6" fmla="*/ 0 h 5240109"/>
              <a:gd name="connsiteX0" fmla="*/ 0 w 8640763"/>
              <a:gd name="connsiteY0" fmla="*/ 0 h 5232853"/>
              <a:gd name="connsiteX1" fmla="*/ 8640763 w 8640763"/>
              <a:gd name="connsiteY1" fmla="*/ 0 h 5232853"/>
              <a:gd name="connsiteX2" fmla="*/ 8629626 w 8640763"/>
              <a:gd name="connsiteY2" fmla="*/ 4359975 h 5232853"/>
              <a:gd name="connsiteX3" fmla="*/ 1443576 w 8640763"/>
              <a:gd name="connsiteY3" fmla="*/ 4369045 h 5232853"/>
              <a:gd name="connsiteX4" fmla="*/ 1439863 w 8640763"/>
              <a:gd name="connsiteY4" fmla="*/ 5231492 h 5232853"/>
              <a:gd name="connsiteX5" fmla="*/ 8353 w 8640763"/>
              <a:gd name="connsiteY5" fmla="*/ 5232853 h 5232853"/>
              <a:gd name="connsiteX6" fmla="*/ 0 w 8640763"/>
              <a:gd name="connsiteY6" fmla="*/ 0 h 5232853"/>
              <a:gd name="connsiteX0" fmla="*/ 0 w 8640763"/>
              <a:gd name="connsiteY0" fmla="*/ 0 h 5232853"/>
              <a:gd name="connsiteX1" fmla="*/ 8640763 w 8640763"/>
              <a:gd name="connsiteY1" fmla="*/ 0 h 5232853"/>
              <a:gd name="connsiteX2" fmla="*/ 8629626 w 8640763"/>
              <a:gd name="connsiteY2" fmla="*/ 4359975 h 5232853"/>
              <a:gd name="connsiteX3" fmla="*/ 1443576 w 8640763"/>
              <a:gd name="connsiteY3" fmla="*/ 4369045 h 5232853"/>
              <a:gd name="connsiteX4" fmla="*/ 1439863 w 8640763"/>
              <a:gd name="connsiteY4" fmla="*/ 5231492 h 5232853"/>
              <a:gd name="connsiteX5" fmla="*/ 8353 w 8640763"/>
              <a:gd name="connsiteY5" fmla="*/ 5232853 h 5232853"/>
              <a:gd name="connsiteX6" fmla="*/ 0 w 8640763"/>
              <a:gd name="connsiteY6" fmla="*/ 0 h 5232853"/>
              <a:gd name="connsiteX0" fmla="*/ 0 w 8640763"/>
              <a:gd name="connsiteY0" fmla="*/ 0 h 5249632"/>
              <a:gd name="connsiteX1" fmla="*/ 8640763 w 8640763"/>
              <a:gd name="connsiteY1" fmla="*/ 0 h 5249632"/>
              <a:gd name="connsiteX2" fmla="*/ 8629626 w 8640763"/>
              <a:gd name="connsiteY2" fmla="*/ 4359975 h 5249632"/>
              <a:gd name="connsiteX3" fmla="*/ 1443576 w 8640763"/>
              <a:gd name="connsiteY3" fmla="*/ 4369045 h 5249632"/>
              <a:gd name="connsiteX4" fmla="*/ 1449764 w 8640763"/>
              <a:gd name="connsiteY4" fmla="*/ 5249632 h 5249632"/>
              <a:gd name="connsiteX5" fmla="*/ 8353 w 8640763"/>
              <a:gd name="connsiteY5" fmla="*/ 5232853 h 5249632"/>
              <a:gd name="connsiteX6" fmla="*/ 0 w 8640763"/>
              <a:gd name="connsiteY6" fmla="*/ 0 h 5249632"/>
              <a:gd name="connsiteX0" fmla="*/ 0 w 8640763"/>
              <a:gd name="connsiteY0" fmla="*/ 0 h 5250993"/>
              <a:gd name="connsiteX1" fmla="*/ 8640763 w 8640763"/>
              <a:gd name="connsiteY1" fmla="*/ 0 h 5250993"/>
              <a:gd name="connsiteX2" fmla="*/ 8629626 w 8640763"/>
              <a:gd name="connsiteY2" fmla="*/ 4359975 h 5250993"/>
              <a:gd name="connsiteX3" fmla="*/ 1443576 w 8640763"/>
              <a:gd name="connsiteY3" fmla="*/ 4369045 h 5250993"/>
              <a:gd name="connsiteX4" fmla="*/ 1449764 w 8640763"/>
              <a:gd name="connsiteY4" fmla="*/ 5249632 h 5250993"/>
              <a:gd name="connsiteX5" fmla="*/ 3404 w 8640763"/>
              <a:gd name="connsiteY5" fmla="*/ 5250993 h 5250993"/>
              <a:gd name="connsiteX6" fmla="*/ 0 w 8640763"/>
              <a:gd name="connsiteY6" fmla="*/ 0 h 5250993"/>
              <a:gd name="connsiteX0" fmla="*/ 0 w 8640763"/>
              <a:gd name="connsiteY0" fmla="*/ 0 h 5250993"/>
              <a:gd name="connsiteX1" fmla="*/ 8640763 w 8640763"/>
              <a:gd name="connsiteY1" fmla="*/ 0 h 5250993"/>
              <a:gd name="connsiteX2" fmla="*/ 8629626 w 8640763"/>
              <a:gd name="connsiteY2" fmla="*/ 4359975 h 5250993"/>
              <a:gd name="connsiteX3" fmla="*/ 1443576 w 8640763"/>
              <a:gd name="connsiteY3" fmla="*/ 4369045 h 5250993"/>
              <a:gd name="connsiteX4" fmla="*/ 1443824 w 8640763"/>
              <a:gd name="connsiteY4" fmla="*/ 5242376 h 5250993"/>
              <a:gd name="connsiteX5" fmla="*/ 3404 w 8640763"/>
              <a:gd name="connsiteY5" fmla="*/ 5250993 h 5250993"/>
              <a:gd name="connsiteX6" fmla="*/ 0 w 8640763"/>
              <a:gd name="connsiteY6" fmla="*/ 0 h 5250993"/>
              <a:gd name="connsiteX0" fmla="*/ 8843 w 8649606"/>
              <a:gd name="connsiteY0" fmla="*/ 0 h 5242376"/>
              <a:gd name="connsiteX1" fmla="*/ 8649606 w 8649606"/>
              <a:gd name="connsiteY1" fmla="*/ 0 h 5242376"/>
              <a:gd name="connsiteX2" fmla="*/ 8638469 w 8649606"/>
              <a:gd name="connsiteY2" fmla="*/ 4359975 h 5242376"/>
              <a:gd name="connsiteX3" fmla="*/ 1452419 w 8649606"/>
              <a:gd name="connsiteY3" fmla="*/ 4369045 h 5242376"/>
              <a:gd name="connsiteX4" fmla="*/ 1452667 w 8649606"/>
              <a:gd name="connsiteY4" fmla="*/ 5242376 h 5242376"/>
              <a:gd name="connsiteX5" fmla="*/ 367 w 8649606"/>
              <a:gd name="connsiteY5" fmla="*/ 5236481 h 5242376"/>
              <a:gd name="connsiteX6" fmla="*/ 8843 w 8649606"/>
              <a:gd name="connsiteY6" fmla="*/ 0 h 5242376"/>
              <a:gd name="connsiteX0" fmla="*/ 8843 w 8649606"/>
              <a:gd name="connsiteY0" fmla="*/ 0 h 5250993"/>
              <a:gd name="connsiteX1" fmla="*/ 8649606 w 8649606"/>
              <a:gd name="connsiteY1" fmla="*/ 0 h 5250993"/>
              <a:gd name="connsiteX2" fmla="*/ 8638469 w 8649606"/>
              <a:gd name="connsiteY2" fmla="*/ 4359975 h 5250993"/>
              <a:gd name="connsiteX3" fmla="*/ 1452419 w 8649606"/>
              <a:gd name="connsiteY3" fmla="*/ 4369045 h 5250993"/>
              <a:gd name="connsiteX4" fmla="*/ 1452667 w 8649606"/>
              <a:gd name="connsiteY4" fmla="*/ 5242376 h 5250993"/>
              <a:gd name="connsiteX5" fmla="*/ 367 w 8649606"/>
              <a:gd name="connsiteY5" fmla="*/ 5250993 h 5250993"/>
              <a:gd name="connsiteX6" fmla="*/ 8843 w 8649606"/>
              <a:gd name="connsiteY6" fmla="*/ 0 h 5250993"/>
              <a:gd name="connsiteX0" fmla="*/ 11268 w 8652031"/>
              <a:gd name="connsiteY0" fmla="*/ 0 h 5250993"/>
              <a:gd name="connsiteX1" fmla="*/ 8652031 w 8652031"/>
              <a:gd name="connsiteY1" fmla="*/ 0 h 5250993"/>
              <a:gd name="connsiteX2" fmla="*/ 8640894 w 8652031"/>
              <a:gd name="connsiteY2" fmla="*/ 4359975 h 5250993"/>
              <a:gd name="connsiteX3" fmla="*/ 1454844 w 8652031"/>
              <a:gd name="connsiteY3" fmla="*/ 4369045 h 5250993"/>
              <a:gd name="connsiteX4" fmla="*/ 1455092 w 8652031"/>
              <a:gd name="connsiteY4" fmla="*/ 5242376 h 5250993"/>
              <a:gd name="connsiteX5" fmla="*/ 317 w 8652031"/>
              <a:gd name="connsiteY5" fmla="*/ 5250993 h 5250993"/>
              <a:gd name="connsiteX6" fmla="*/ 11268 w 8652031"/>
              <a:gd name="connsiteY6" fmla="*/ 0 h 5250993"/>
              <a:gd name="connsiteX0" fmla="*/ 11268 w 8652031"/>
              <a:gd name="connsiteY0" fmla="*/ 0 h 5244947"/>
              <a:gd name="connsiteX1" fmla="*/ 8652031 w 8652031"/>
              <a:gd name="connsiteY1" fmla="*/ 0 h 5244947"/>
              <a:gd name="connsiteX2" fmla="*/ 8640894 w 8652031"/>
              <a:gd name="connsiteY2" fmla="*/ 4359975 h 5244947"/>
              <a:gd name="connsiteX3" fmla="*/ 1454844 w 8652031"/>
              <a:gd name="connsiteY3" fmla="*/ 4369045 h 5244947"/>
              <a:gd name="connsiteX4" fmla="*/ 1455092 w 8652031"/>
              <a:gd name="connsiteY4" fmla="*/ 5242376 h 5244947"/>
              <a:gd name="connsiteX5" fmla="*/ 317 w 8652031"/>
              <a:gd name="connsiteY5" fmla="*/ 5244947 h 5244947"/>
              <a:gd name="connsiteX6" fmla="*/ 11268 w 8652031"/>
              <a:gd name="connsiteY6" fmla="*/ 0 h 5244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52031" h="5244947">
                <a:moveTo>
                  <a:pt x="11268" y="0"/>
                </a:moveTo>
                <a:lnTo>
                  <a:pt x="8652031" y="0"/>
                </a:lnTo>
                <a:cubicBezTo>
                  <a:pt x="8648319" y="1453325"/>
                  <a:pt x="8644606" y="2906650"/>
                  <a:pt x="8640894" y="4359975"/>
                </a:cubicBezTo>
                <a:lnTo>
                  <a:pt x="1454844" y="4369045"/>
                </a:lnTo>
                <a:cubicBezTo>
                  <a:pt x="1453606" y="4653126"/>
                  <a:pt x="1456330" y="4958295"/>
                  <a:pt x="1455092" y="5242376"/>
                </a:cubicBezTo>
                <a:lnTo>
                  <a:pt x="317" y="5244947"/>
                </a:lnTo>
                <a:cubicBezTo>
                  <a:pt x="-2467" y="3507919"/>
                  <a:pt x="14052" y="1737028"/>
                  <a:pt x="1126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68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F8E39A3A-22D6-B8ED-2F58-16F69704FFAA}"/>
              </a:ext>
            </a:extLst>
          </p:cNvPr>
          <p:cNvSpPr/>
          <p:nvPr userDrawn="1"/>
        </p:nvSpPr>
        <p:spPr>
          <a:xfrm>
            <a:off x="2108483" y="3050061"/>
            <a:ext cx="7035518" cy="12365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3C397EF-E780-3941-A190-8FF660EE9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768" y="3747872"/>
            <a:ext cx="6465290" cy="480062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9997DB1B-7AEA-45AB-A95E-349DEBEE20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483" y="3050061"/>
            <a:ext cx="3387422" cy="624285"/>
          </a:xfrm>
          <a:prstGeom prst="rect">
            <a:avLst/>
          </a:prstGeom>
        </p:spPr>
      </p:pic>
      <p:pic>
        <p:nvPicPr>
          <p:cNvPr id="3" name="Obraz 2" descr="Logo Fundusze Europejskie na Rozwój Cyfrowy, Rzeczpospolita Polska, Dofinansowane przez Unię Europejską, Centrum Projektów Polska Cyfrowa">
            <a:extLst>
              <a:ext uri="{FF2B5EF4-FFF2-40B4-BE49-F238E27FC236}">
                <a16:creationId xmlns:a16="http://schemas.microsoft.com/office/drawing/2014/main" id="{EBF1702B-68F2-1980-7AAB-0D8ADBDB00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5576" y="4299942"/>
            <a:ext cx="7776863" cy="80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84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rostokąt 29">
            <a:extLst>
              <a:ext uri="{FF2B5EF4-FFF2-40B4-BE49-F238E27FC236}">
                <a16:creationId xmlns:a16="http://schemas.microsoft.com/office/drawing/2014/main" id="{C0CA1683-BBD7-49B1-A28E-B898DDE62117}"/>
              </a:ext>
            </a:extLst>
          </p:cNvPr>
          <p:cNvSpPr/>
          <p:nvPr userDrawn="1"/>
        </p:nvSpPr>
        <p:spPr>
          <a:xfrm>
            <a:off x="1" y="0"/>
            <a:ext cx="4264484" cy="196872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877064" y="1349596"/>
            <a:ext cx="7389873" cy="2936974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5249" y="2088941"/>
            <a:ext cx="6773550" cy="740100"/>
          </a:xfrm>
        </p:spPr>
        <p:txBody>
          <a:bodyPr anchor="t" anchorCtr="0">
            <a:normAutofit/>
          </a:bodyPr>
          <a:lstStyle>
            <a:lvl1pPr algn="l">
              <a:lnSpc>
                <a:spcPts val="2722"/>
              </a:lnSpc>
              <a:defRPr sz="2177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5259" y="3307899"/>
            <a:ext cx="6773483" cy="734817"/>
          </a:xfrm>
        </p:spPr>
        <p:txBody>
          <a:bodyPr>
            <a:normAutofit/>
          </a:bodyPr>
          <a:lstStyle>
            <a:lvl1pPr marL="0" indent="0" algn="l">
              <a:lnSpc>
                <a:spcPts val="2381"/>
              </a:lnSpc>
              <a:buNone/>
              <a:defRPr sz="1905" b="1">
                <a:solidFill>
                  <a:schemeClr val="tx2"/>
                </a:solidFill>
              </a:defRPr>
            </a:lvl1pPr>
            <a:lvl2pPr marL="342903" indent="0" algn="ctr">
              <a:buNone/>
              <a:defRPr sz="1500"/>
            </a:lvl2pPr>
            <a:lvl3pPr marL="685804" indent="0" algn="ctr">
              <a:buNone/>
              <a:defRPr sz="1350"/>
            </a:lvl3pPr>
            <a:lvl4pPr marL="1028707" indent="0" algn="ctr">
              <a:buNone/>
              <a:defRPr sz="1200"/>
            </a:lvl4pPr>
            <a:lvl5pPr marL="1371609" indent="0" algn="ctr">
              <a:buNone/>
              <a:defRPr sz="1200"/>
            </a:lvl5pPr>
            <a:lvl6pPr marL="1714511" indent="0" algn="ctr">
              <a:buNone/>
              <a:defRPr sz="1200"/>
            </a:lvl6pPr>
            <a:lvl7pPr marL="2057413" indent="0" algn="ctr">
              <a:buNone/>
              <a:defRPr sz="1200"/>
            </a:lvl7pPr>
            <a:lvl8pPr marL="2400316" indent="0" algn="ctr">
              <a:buNone/>
              <a:defRPr sz="1200"/>
            </a:lvl8pPr>
            <a:lvl9pPr marL="2743218" indent="0" algn="ctr">
              <a:buNone/>
              <a:defRPr sz="12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6719" y="367682"/>
            <a:ext cx="1539287" cy="237532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225"/>
              </a:lnSpc>
              <a:defRPr sz="953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68EEE8EE-D7CF-4F1D-849B-3E54D1DD80B0}" type="datetime1">
              <a:rPr lang="pl-PL" smtClean="0"/>
              <a:t>28.10.2024</a:t>
            </a:fld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76" y="824802"/>
            <a:ext cx="342900" cy="3429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24" y="349553"/>
            <a:ext cx="342900" cy="3429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76" y="824802"/>
            <a:ext cx="342900" cy="3429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560" y="344396"/>
            <a:ext cx="342900" cy="3429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49552"/>
            <a:ext cx="342900" cy="3429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979" y="831921"/>
            <a:ext cx="342900" cy="3429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489" y="347988"/>
            <a:ext cx="342900" cy="3429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293" y="342342"/>
            <a:ext cx="342900" cy="3429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684" y="339502"/>
            <a:ext cx="342900" cy="3429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398" y="829987"/>
            <a:ext cx="342900" cy="3429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413" y="829009"/>
            <a:ext cx="342900" cy="3429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489" y="829009"/>
            <a:ext cx="342900" cy="342900"/>
          </a:xfrm>
          <a:prstGeom prst="rect">
            <a:avLst/>
          </a:prstGeom>
        </p:spPr>
      </p:pic>
      <p:pic>
        <p:nvPicPr>
          <p:cNvPr id="32" name="Obraz 31">
            <a:extLst>
              <a:ext uri="{FF2B5EF4-FFF2-40B4-BE49-F238E27FC236}">
                <a16:creationId xmlns:a16="http://schemas.microsoft.com/office/drawing/2014/main" id="{A2E34B4B-2F98-4123-BCC4-081E05CD7DB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63" y="1342959"/>
            <a:ext cx="3387422" cy="624285"/>
          </a:xfrm>
          <a:prstGeom prst="rect">
            <a:avLst/>
          </a:prstGeom>
        </p:spPr>
      </p:pic>
      <p:pic>
        <p:nvPicPr>
          <p:cNvPr id="5" name="Obraz 4" descr="Logo Fundusze Europejskie na Rozwój Cyfrowy, Rzeczpospolita Polska, Dofinansowane przez Unię Europejską, Centrum Projektów Polska Cyfrowa">
            <a:extLst>
              <a:ext uri="{FF2B5EF4-FFF2-40B4-BE49-F238E27FC236}">
                <a16:creationId xmlns:a16="http://schemas.microsoft.com/office/drawing/2014/main" id="{380749DD-7B30-A43A-6412-F4688E011B3C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5576" y="4299942"/>
            <a:ext cx="7776863" cy="80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026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5" userDrawn="1">
          <p15:clr>
            <a:srgbClr val="FBAE40"/>
          </p15:clr>
        </p15:guide>
        <p15:guide id="2" orient="horz" pos="77" userDrawn="1">
          <p15:clr>
            <a:srgbClr val="FBAE40"/>
          </p15:clr>
        </p15:guide>
        <p15:guide id="3" orient="horz" pos="1620" userDrawn="1">
          <p15:clr>
            <a:srgbClr val="FBAE40"/>
          </p15:clr>
        </p15:guide>
        <p15:guide id="4" orient="horz" pos="231" userDrawn="1">
          <p15:clr>
            <a:srgbClr val="FBAE40"/>
          </p15:clr>
        </p15:guide>
        <p15:guide id="5" orient="horz" pos="386" userDrawn="1">
          <p15:clr>
            <a:srgbClr val="FBAE40"/>
          </p15:clr>
        </p15:guide>
        <p15:guide id="6" orient="horz" pos="540" userDrawn="1">
          <p15:clr>
            <a:srgbClr val="FBAE40"/>
          </p15:clr>
        </p15:guide>
        <p15:guide id="7" orient="horz" pos="694" userDrawn="1">
          <p15:clr>
            <a:srgbClr val="FBAE40"/>
          </p15:clr>
        </p15:guide>
        <p15:guide id="8" orient="horz" pos="848" userDrawn="1">
          <p15:clr>
            <a:srgbClr val="FBAE40"/>
          </p15:clr>
        </p15:guide>
        <p15:guide id="9" orient="horz" pos="1003" userDrawn="1">
          <p15:clr>
            <a:srgbClr val="FBAE40"/>
          </p15:clr>
        </p15:guide>
        <p15:guide id="10" orient="horz" pos="1157" userDrawn="1">
          <p15:clr>
            <a:srgbClr val="FBAE40"/>
          </p15:clr>
        </p15:guide>
        <p15:guide id="11" orient="horz" pos="1311" userDrawn="1">
          <p15:clr>
            <a:srgbClr val="FBAE40"/>
          </p15:clr>
        </p15:guide>
        <p15:guide id="12" orient="horz" pos="1466" userDrawn="1">
          <p15:clr>
            <a:srgbClr val="FBAE40"/>
          </p15:clr>
        </p15:guide>
        <p15:guide id="13" orient="horz" pos="1774" userDrawn="1">
          <p15:clr>
            <a:srgbClr val="FBAE40"/>
          </p15:clr>
        </p15:guide>
        <p15:guide id="14" orient="horz" pos="1929" userDrawn="1">
          <p15:clr>
            <a:srgbClr val="FBAE40"/>
          </p15:clr>
        </p15:guide>
        <p15:guide id="15" orient="horz" pos="2083" userDrawn="1">
          <p15:clr>
            <a:srgbClr val="FBAE40"/>
          </p15:clr>
        </p15:guide>
        <p15:guide id="16" orient="horz" pos="2237" userDrawn="1">
          <p15:clr>
            <a:srgbClr val="FBAE40"/>
          </p15:clr>
        </p15:guide>
        <p15:guide id="17" orient="horz" pos="2392" userDrawn="1">
          <p15:clr>
            <a:srgbClr val="FBAE40"/>
          </p15:clr>
        </p15:guide>
        <p15:guide id="18" orient="horz" pos="2546" userDrawn="1">
          <p15:clr>
            <a:srgbClr val="FBAE40"/>
          </p15:clr>
        </p15:guide>
        <p15:guide id="19" orient="horz" pos="2700" userDrawn="1">
          <p15:clr>
            <a:srgbClr val="FBAE40"/>
          </p15:clr>
        </p15:guide>
        <p15:guide id="20" orient="horz" pos="2854" userDrawn="1">
          <p15:clr>
            <a:srgbClr val="FBAE40"/>
          </p15:clr>
        </p15:guide>
        <p15:guide id="21" orient="horz" pos="3009" userDrawn="1">
          <p15:clr>
            <a:srgbClr val="FBAE40"/>
          </p15:clr>
        </p15:guide>
        <p15:guide id="22" orient="horz" pos="3163" userDrawn="1">
          <p15:clr>
            <a:srgbClr val="FBAE40"/>
          </p15:clr>
        </p15:guide>
        <p15:guide id="23" pos="358" userDrawn="1">
          <p15:clr>
            <a:srgbClr val="FBAE40"/>
          </p15:clr>
        </p15:guide>
        <p15:guide id="24" pos="552" userDrawn="1">
          <p15:clr>
            <a:srgbClr val="FBAE40"/>
          </p15:clr>
        </p15:guide>
        <p15:guide id="25" pos="747" userDrawn="1">
          <p15:clr>
            <a:srgbClr val="FBAE40"/>
          </p15:clr>
        </p15:guide>
        <p15:guide id="26" pos="941" userDrawn="1">
          <p15:clr>
            <a:srgbClr val="FBAE40"/>
          </p15:clr>
        </p15:guide>
        <p15:guide id="27" pos="1135" userDrawn="1">
          <p15:clr>
            <a:srgbClr val="FBAE40"/>
          </p15:clr>
        </p15:guide>
        <p15:guide id="28" pos="1328" userDrawn="1">
          <p15:clr>
            <a:srgbClr val="FBAE40"/>
          </p15:clr>
        </p15:guide>
        <p15:guide id="29" pos="1522" userDrawn="1">
          <p15:clr>
            <a:srgbClr val="FBAE40"/>
          </p15:clr>
        </p15:guide>
        <p15:guide id="30" pos="1716" userDrawn="1">
          <p15:clr>
            <a:srgbClr val="FBAE40"/>
          </p15:clr>
        </p15:guide>
        <p15:guide id="31" pos="1911" userDrawn="1">
          <p15:clr>
            <a:srgbClr val="FBAE40"/>
          </p15:clr>
        </p15:guide>
        <p15:guide id="32" pos="2104" userDrawn="1">
          <p15:clr>
            <a:srgbClr val="FBAE40"/>
          </p15:clr>
        </p15:guide>
        <p15:guide id="33" pos="2298" userDrawn="1">
          <p15:clr>
            <a:srgbClr val="FBAE40"/>
          </p15:clr>
        </p15:guide>
        <p15:guide id="34" pos="2492" userDrawn="1">
          <p15:clr>
            <a:srgbClr val="FBAE40"/>
          </p15:clr>
        </p15:guide>
        <p15:guide id="35" pos="2686" userDrawn="1">
          <p15:clr>
            <a:srgbClr val="FBAE40"/>
          </p15:clr>
        </p15:guide>
        <p15:guide id="36" pos="2880" userDrawn="1">
          <p15:clr>
            <a:srgbClr val="FBAE40"/>
          </p15:clr>
        </p15:guide>
        <p15:guide id="37" pos="3074" userDrawn="1">
          <p15:clr>
            <a:srgbClr val="FBAE40"/>
          </p15:clr>
        </p15:guide>
        <p15:guide id="38" pos="3268" userDrawn="1">
          <p15:clr>
            <a:srgbClr val="FBAE40"/>
          </p15:clr>
        </p15:guide>
        <p15:guide id="39" pos="3462" userDrawn="1">
          <p15:clr>
            <a:srgbClr val="FBAE40"/>
          </p15:clr>
        </p15:guide>
        <p15:guide id="40" pos="3656" userDrawn="1">
          <p15:clr>
            <a:srgbClr val="FBAE40"/>
          </p15:clr>
        </p15:guide>
        <p15:guide id="41" pos="3849" userDrawn="1">
          <p15:clr>
            <a:srgbClr val="FBAE40"/>
          </p15:clr>
        </p15:guide>
        <p15:guide id="42" pos="4044" userDrawn="1">
          <p15:clr>
            <a:srgbClr val="FBAE40"/>
          </p15:clr>
        </p15:guide>
        <p15:guide id="43" pos="4238" userDrawn="1">
          <p15:clr>
            <a:srgbClr val="FBAE40"/>
          </p15:clr>
        </p15:guide>
        <p15:guide id="44" pos="4432" userDrawn="1">
          <p15:clr>
            <a:srgbClr val="FBAE40"/>
          </p15:clr>
        </p15:guide>
        <p15:guide id="45" pos="4625" userDrawn="1">
          <p15:clr>
            <a:srgbClr val="FBAE40"/>
          </p15:clr>
        </p15:guide>
        <p15:guide id="46" pos="4819" userDrawn="1">
          <p15:clr>
            <a:srgbClr val="FBAE40"/>
          </p15:clr>
        </p15:guide>
        <p15:guide id="47" pos="5013" userDrawn="1">
          <p15:clr>
            <a:srgbClr val="FBAE40"/>
          </p15:clr>
        </p15:guide>
        <p15:guide id="48" pos="5208" userDrawn="1">
          <p15:clr>
            <a:srgbClr val="FBAE40"/>
          </p15:clr>
        </p15:guide>
        <p15:guide id="49" pos="5402" userDrawn="1">
          <p15:clr>
            <a:srgbClr val="FBAE40"/>
          </p15:clr>
        </p15:guide>
        <p15:guide id="50" pos="559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8">
            <a:extLst>
              <a:ext uri="{FF2B5EF4-FFF2-40B4-BE49-F238E27FC236}">
                <a16:creationId xmlns:a16="http://schemas.microsoft.com/office/drawing/2014/main" id="{5DB7025B-8E3D-400F-9C76-C0A26B30114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026" y="9407"/>
            <a:ext cx="5850822" cy="3687291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76475 w 6835775"/>
              <a:gd name="connsiteY3" fmla="*/ 4232329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28892 w 6835775"/>
              <a:gd name="connsiteY2" fmla="*/ 4249635 h 4859338"/>
              <a:gd name="connsiteX3" fmla="*/ 2176475 w 6835775"/>
              <a:gd name="connsiteY3" fmla="*/ 4232329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28892 w 6835775"/>
              <a:gd name="connsiteY2" fmla="*/ 4249635 h 4859338"/>
              <a:gd name="connsiteX3" fmla="*/ 2162707 w 6835775"/>
              <a:gd name="connsiteY3" fmla="*/ 4111191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6438"/>
              <a:gd name="connsiteY0" fmla="*/ 0 h 4859338"/>
              <a:gd name="connsiteX1" fmla="*/ 6835775 w 6836438"/>
              <a:gd name="connsiteY1" fmla="*/ 0 h 4859338"/>
              <a:gd name="connsiteX2" fmla="*/ 6835776 w 6836438"/>
              <a:gd name="connsiteY2" fmla="*/ 4145802 h 4859338"/>
              <a:gd name="connsiteX3" fmla="*/ 2162707 w 6836438"/>
              <a:gd name="connsiteY3" fmla="*/ 4111191 h 4859338"/>
              <a:gd name="connsiteX4" fmla="*/ 2155824 w 6836438"/>
              <a:gd name="connsiteY4" fmla="*/ 4859338 h 4859338"/>
              <a:gd name="connsiteX5" fmla="*/ 0 w 6836438"/>
              <a:gd name="connsiteY5" fmla="*/ 4859338 h 4859338"/>
              <a:gd name="connsiteX6" fmla="*/ 0 w 6836438"/>
              <a:gd name="connsiteY6" fmla="*/ 0 h 4859338"/>
              <a:gd name="connsiteX0" fmla="*/ 0 w 6836438"/>
              <a:gd name="connsiteY0" fmla="*/ 0 h 4859338"/>
              <a:gd name="connsiteX1" fmla="*/ 6835775 w 6836438"/>
              <a:gd name="connsiteY1" fmla="*/ 0 h 4859338"/>
              <a:gd name="connsiteX2" fmla="*/ 6835776 w 6836438"/>
              <a:gd name="connsiteY2" fmla="*/ 4145802 h 4859338"/>
              <a:gd name="connsiteX3" fmla="*/ 2176475 w 6836438"/>
              <a:gd name="connsiteY3" fmla="*/ 4059275 h 4859338"/>
              <a:gd name="connsiteX4" fmla="*/ 2155824 w 6836438"/>
              <a:gd name="connsiteY4" fmla="*/ 4859338 h 4859338"/>
              <a:gd name="connsiteX5" fmla="*/ 0 w 6836438"/>
              <a:gd name="connsiteY5" fmla="*/ 4859338 h 4859338"/>
              <a:gd name="connsiteX6" fmla="*/ 0 w 6836438"/>
              <a:gd name="connsiteY6" fmla="*/ 0 h 4859338"/>
              <a:gd name="connsiteX0" fmla="*/ 0 w 6836438"/>
              <a:gd name="connsiteY0" fmla="*/ 0 h 4859338"/>
              <a:gd name="connsiteX1" fmla="*/ 6835775 w 6836438"/>
              <a:gd name="connsiteY1" fmla="*/ 0 h 4859338"/>
              <a:gd name="connsiteX2" fmla="*/ 6835776 w 6836438"/>
              <a:gd name="connsiteY2" fmla="*/ 4145802 h 4859338"/>
              <a:gd name="connsiteX3" fmla="*/ 2162707 w 6836438"/>
              <a:gd name="connsiteY3" fmla="*/ 4059275 h 4859338"/>
              <a:gd name="connsiteX4" fmla="*/ 2155824 w 6836438"/>
              <a:gd name="connsiteY4" fmla="*/ 4859338 h 4859338"/>
              <a:gd name="connsiteX5" fmla="*/ 0 w 6836438"/>
              <a:gd name="connsiteY5" fmla="*/ 4859338 h 4859338"/>
              <a:gd name="connsiteX6" fmla="*/ 0 w 6836438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28892 w 6835775"/>
              <a:gd name="connsiteY2" fmla="*/ 4076581 h 4859338"/>
              <a:gd name="connsiteX3" fmla="*/ 2162707 w 6835775"/>
              <a:gd name="connsiteY3" fmla="*/ 4059275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28892 w 6835775"/>
              <a:gd name="connsiteY2" fmla="*/ 4050623 h 4859338"/>
              <a:gd name="connsiteX3" fmla="*/ 2162707 w 6835775"/>
              <a:gd name="connsiteY3" fmla="*/ 4059275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28892 w 6835775"/>
              <a:gd name="connsiteY2" fmla="*/ 4050623 h 4859338"/>
              <a:gd name="connsiteX3" fmla="*/ 2168826 w 6835775"/>
              <a:gd name="connsiteY3" fmla="*/ 4120805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011 w 6835775"/>
              <a:gd name="connsiteY2" fmla="*/ 4119845 h 4859338"/>
              <a:gd name="connsiteX3" fmla="*/ 2168826 w 6835775"/>
              <a:gd name="connsiteY3" fmla="*/ 4120805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011 w 6835775"/>
              <a:gd name="connsiteY2" fmla="*/ 4119845 h 4859338"/>
              <a:gd name="connsiteX3" fmla="*/ 2168826 w 6835775"/>
              <a:gd name="connsiteY3" fmla="*/ 4120805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011 w 6835775"/>
              <a:gd name="connsiteY2" fmla="*/ 4119846 h 4859338"/>
              <a:gd name="connsiteX3" fmla="*/ 2168826 w 6835775"/>
              <a:gd name="connsiteY3" fmla="*/ 4120805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35775"/>
              <a:gd name="connsiteY0" fmla="*/ 0 h 4898126"/>
              <a:gd name="connsiteX1" fmla="*/ 6835775 w 6835775"/>
              <a:gd name="connsiteY1" fmla="*/ 0 h 4898126"/>
              <a:gd name="connsiteX2" fmla="*/ 6835011 w 6835775"/>
              <a:gd name="connsiteY2" fmla="*/ 4119846 h 4898126"/>
              <a:gd name="connsiteX3" fmla="*/ 2168826 w 6835775"/>
              <a:gd name="connsiteY3" fmla="*/ 4120805 h 4898126"/>
              <a:gd name="connsiteX4" fmla="*/ 2259079 w 6835775"/>
              <a:gd name="connsiteY4" fmla="*/ 4898126 h 4898126"/>
              <a:gd name="connsiteX5" fmla="*/ 0 w 6835775"/>
              <a:gd name="connsiteY5" fmla="*/ 4859338 h 4898126"/>
              <a:gd name="connsiteX6" fmla="*/ 0 w 6835775"/>
              <a:gd name="connsiteY6" fmla="*/ 0 h 4898126"/>
              <a:gd name="connsiteX0" fmla="*/ 0 w 6835775"/>
              <a:gd name="connsiteY0" fmla="*/ 0 h 4898126"/>
              <a:gd name="connsiteX1" fmla="*/ 6835775 w 6835775"/>
              <a:gd name="connsiteY1" fmla="*/ 0 h 4898126"/>
              <a:gd name="connsiteX2" fmla="*/ 6835011 w 6835775"/>
              <a:gd name="connsiteY2" fmla="*/ 4119846 h 4898126"/>
              <a:gd name="connsiteX3" fmla="*/ 2258314 w 6835775"/>
              <a:gd name="connsiteY3" fmla="*/ 4130502 h 4898126"/>
              <a:gd name="connsiteX4" fmla="*/ 2259079 w 6835775"/>
              <a:gd name="connsiteY4" fmla="*/ 4898126 h 4898126"/>
              <a:gd name="connsiteX5" fmla="*/ 0 w 6835775"/>
              <a:gd name="connsiteY5" fmla="*/ 4859338 h 4898126"/>
              <a:gd name="connsiteX6" fmla="*/ 0 w 6835775"/>
              <a:gd name="connsiteY6" fmla="*/ 0 h 4898126"/>
              <a:gd name="connsiteX0" fmla="*/ 0 w 6835775"/>
              <a:gd name="connsiteY0" fmla="*/ 0 h 4898126"/>
              <a:gd name="connsiteX1" fmla="*/ 6835775 w 6835775"/>
              <a:gd name="connsiteY1" fmla="*/ 0 h 4898126"/>
              <a:gd name="connsiteX2" fmla="*/ 6835011 w 6835775"/>
              <a:gd name="connsiteY2" fmla="*/ 4119846 h 4898126"/>
              <a:gd name="connsiteX3" fmla="*/ 2265198 w 6835775"/>
              <a:gd name="connsiteY3" fmla="*/ 4072319 h 4898126"/>
              <a:gd name="connsiteX4" fmla="*/ 2259079 w 6835775"/>
              <a:gd name="connsiteY4" fmla="*/ 4898126 h 4898126"/>
              <a:gd name="connsiteX5" fmla="*/ 0 w 6835775"/>
              <a:gd name="connsiteY5" fmla="*/ 4859338 h 4898126"/>
              <a:gd name="connsiteX6" fmla="*/ 0 w 6835775"/>
              <a:gd name="connsiteY6" fmla="*/ 0 h 4898126"/>
              <a:gd name="connsiteX0" fmla="*/ 0 w 6842219"/>
              <a:gd name="connsiteY0" fmla="*/ 0 h 4898126"/>
              <a:gd name="connsiteX1" fmla="*/ 6835775 w 6842219"/>
              <a:gd name="connsiteY1" fmla="*/ 0 h 4898126"/>
              <a:gd name="connsiteX2" fmla="*/ 6841895 w 6842219"/>
              <a:gd name="connsiteY2" fmla="*/ 4061663 h 4898126"/>
              <a:gd name="connsiteX3" fmla="*/ 2265198 w 6842219"/>
              <a:gd name="connsiteY3" fmla="*/ 4072319 h 4898126"/>
              <a:gd name="connsiteX4" fmla="*/ 2259079 w 6842219"/>
              <a:gd name="connsiteY4" fmla="*/ 4898126 h 4898126"/>
              <a:gd name="connsiteX5" fmla="*/ 0 w 6842219"/>
              <a:gd name="connsiteY5" fmla="*/ 4859338 h 4898126"/>
              <a:gd name="connsiteX6" fmla="*/ 0 w 6842219"/>
              <a:gd name="connsiteY6" fmla="*/ 0 h 4898126"/>
              <a:gd name="connsiteX0" fmla="*/ 0 w 6842219"/>
              <a:gd name="connsiteY0" fmla="*/ 0 h 4898126"/>
              <a:gd name="connsiteX1" fmla="*/ 6835775 w 6842219"/>
              <a:gd name="connsiteY1" fmla="*/ 0 h 4898126"/>
              <a:gd name="connsiteX2" fmla="*/ 6841895 w 6842219"/>
              <a:gd name="connsiteY2" fmla="*/ 4061663 h 4898126"/>
              <a:gd name="connsiteX3" fmla="*/ 2258314 w 6842219"/>
              <a:gd name="connsiteY3" fmla="*/ 4023835 h 4898126"/>
              <a:gd name="connsiteX4" fmla="*/ 2259079 w 6842219"/>
              <a:gd name="connsiteY4" fmla="*/ 4898126 h 4898126"/>
              <a:gd name="connsiteX5" fmla="*/ 0 w 6842219"/>
              <a:gd name="connsiteY5" fmla="*/ 4859338 h 4898126"/>
              <a:gd name="connsiteX6" fmla="*/ 0 w 6842219"/>
              <a:gd name="connsiteY6" fmla="*/ 0 h 4898126"/>
              <a:gd name="connsiteX0" fmla="*/ 0 w 6842219"/>
              <a:gd name="connsiteY0" fmla="*/ 0 h 4898126"/>
              <a:gd name="connsiteX1" fmla="*/ 6835775 w 6842219"/>
              <a:gd name="connsiteY1" fmla="*/ 0 h 4898126"/>
              <a:gd name="connsiteX2" fmla="*/ 6841895 w 6842219"/>
              <a:gd name="connsiteY2" fmla="*/ 4051966 h 4898126"/>
              <a:gd name="connsiteX3" fmla="*/ 2258314 w 6842219"/>
              <a:gd name="connsiteY3" fmla="*/ 4023835 h 4898126"/>
              <a:gd name="connsiteX4" fmla="*/ 2259079 w 6842219"/>
              <a:gd name="connsiteY4" fmla="*/ 4898126 h 4898126"/>
              <a:gd name="connsiteX5" fmla="*/ 0 w 6842219"/>
              <a:gd name="connsiteY5" fmla="*/ 4859338 h 4898126"/>
              <a:gd name="connsiteX6" fmla="*/ 0 w 6842219"/>
              <a:gd name="connsiteY6" fmla="*/ 0 h 4898126"/>
              <a:gd name="connsiteX0" fmla="*/ 0 w 6842219"/>
              <a:gd name="connsiteY0" fmla="*/ 0 h 4898126"/>
              <a:gd name="connsiteX1" fmla="*/ 6835775 w 6842219"/>
              <a:gd name="connsiteY1" fmla="*/ 0 h 4898126"/>
              <a:gd name="connsiteX2" fmla="*/ 6841895 w 6842219"/>
              <a:gd name="connsiteY2" fmla="*/ 4013178 h 4898126"/>
              <a:gd name="connsiteX3" fmla="*/ 2258314 w 6842219"/>
              <a:gd name="connsiteY3" fmla="*/ 4023835 h 4898126"/>
              <a:gd name="connsiteX4" fmla="*/ 2259079 w 6842219"/>
              <a:gd name="connsiteY4" fmla="*/ 4898126 h 4898126"/>
              <a:gd name="connsiteX5" fmla="*/ 0 w 6842219"/>
              <a:gd name="connsiteY5" fmla="*/ 4859338 h 4898126"/>
              <a:gd name="connsiteX6" fmla="*/ 0 w 6842219"/>
              <a:gd name="connsiteY6" fmla="*/ 0 h 4898126"/>
              <a:gd name="connsiteX0" fmla="*/ 0 w 6842219"/>
              <a:gd name="connsiteY0" fmla="*/ 0 h 4898126"/>
              <a:gd name="connsiteX1" fmla="*/ 6835775 w 6842219"/>
              <a:gd name="connsiteY1" fmla="*/ 0 h 4898126"/>
              <a:gd name="connsiteX2" fmla="*/ 6841895 w 6842219"/>
              <a:gd name="connsiteY2" fmla="*/ 4013178 h 4898126"/>
              <a:gd name="connsiteX3" fmla="*/ 2244548 w 6842219"/>
              <a:gd name="connsiteY3" fmla="*/ 4082018 h 4898126"/>
              <a:gd name="connsiteX4" fmla="*/ 2259079 w 6842219"/>
              <a:gd name="connsiteY4" fmla="*/ 4898126 h 4898126"/>
              <a:gd name="connsiteX5" fmla="*/ 0 w 6842219"/>
              <a:gd name="connsiteY5" fmla="*/ 4859338 h 4898126"/>
              <a:gd name="connsiteX6" fmla="*/ 0 w 6842219"/>
              <a:gd name="connsiteY6" fmla="*/ 0 h 4898126"/>
              <a:gd name="connsiteX0" fmla="*/ 0 w 6869529"/>
              <a:gd name="connsiteY0" fmla="*/ 0 h 4898126"/>
              <a:gd name="connsiteX1" fmla="*/ 6835775 w 6869529"/>
              <a:gd name="connsiteY1" fmla="*/ 0 h 4898126"/>
              <a:gd name="connsiteX2" fmla="*/ 6869430 w 6869529"/>
              <a:gd name="connsiteY2" fmla="*/ 4090754 h 4898126"/>
              <a:gd name="connsiteX3" fmla="*/ 2244548 w 6869529"/>
              <a:gd name="connsiteY3" fmla="*/ 4082018 h 4898126"/>
              <a:gd name="connsiteX4" fmla="*/ 2259079 w 6869529"/>
              <a:gd name="connsiteY4" fmla="*/ 4898126 h 4898126"/>
              <a:gd name="connsiteX5" fmla="*/ 0 w 6869529"/>
              <a:gd name="connsiteY5" fmla="*/ 4859338 h 4898126"/>
              <a:gd name="connsiteX6" fmla="*/ 0 w 6869529"/>
              <a:gd name="connsiteY6" fmla="*/ 0 h 4898126"/>
              <a:gd name="connsiteX0" fmla="*/ 0 w 6869529"/>
              <a:gd name="connsiteY0" fmla="*/ 0 h 4907822"/>
              <a:gd name="connsiteX1" fmla="*/ 6835775 w 6869529"/>
              <a:gd name="connsiteY1" fmla="*/ 0 h 4907822"/>
              <a:gd name="connsiteX2" fmla="*/ 6869430 w 6869529"/>
              <a:gd name="connsiteY2" fmla="*/ 4090754 h 4907822"/>
              <a:gd name="connsiteX3" fmla="*/ 2244548 w 6869529"/>
              <a:gd name="connsiteY3" fmla="*/ 4082018 h 4907822"/>
              <a:gd name="connsiteX4" fmla="*/ 2245312 w 6869529"/>
              <a:gd name="connsiteY4" fmla="*/ 4907822 h 4907822"/>
              <a:gd name="connsiteX5" fmla="*/ 0 w 6869529"/>
              <a:gd name="connsiteY5" fmla="*/ 4859338 h 4907822"/>
              <a:gd name="connsiteX6" fmla="*/ 0 w 6869529"/>
              <a:gd name="connsiteY6" fmla="*/ 0 h 4907822"/>
              <a:gd name="connsiteX0" fmla="*/ 0 w 6869529"/>
              <a:gd name="connsiteY0" fmla="*/ 0 h 4917518"/>
              <a:gd name="connsiteX1" fmla="*/ 6835775 w 6869529"/>
              <a:gd name="connsiteY1" fmla="*/ 0 h 4917518"/>
              <a:gd name="connsiteX2" fmla="*/ 6869430 w 6869529"/>
              <a:gd name="connsiteY2" fmla="*/ 4090754 h 4917518"/>
              <a:gd name="connsiteX3" fmla="*/ 2244548 w 6869529"/>
              <a:gd name="connsiteY3" fmla="*/ 4082018 h 4917518"/>
              <a:gd name="connsiteX4" fmla="*/ 2245312 w 6869529"/>
              <a:gd name="connsiteY4" fmla="*/ 4917518 h 4917518"/>
              <a:gd name="connsiteX5" fmla="*/ 0 w 6869529"/>
              <a:gd name="connsiteY5" fmla="*/ 4859338 h 4917518"/>
              <a:gd name="connsiteX6" fmla="*/ 0 w 6869529"/>
              <a:gd name="connsiteY6" fmla="*/ 0 h 4917518"/>
              <a:gd name="connsiteX0" fmla="*/ 0 w 6869529"/>
              <a:gd name="connsiteY0" fmla="*/ 0 h 4917518"/>
              <a:gd name="connsiteX1" fmla="*/ 6835775 w 6869529"/>
              <a:gd name="connsiteY1" fmla="*/ 0 h 4917518"/>
              <a:gd name="connsiteX2" fmla="*/ 6869430 w 6869529"/>
              <a:gd name="connsiteY2" fmla="*/ 4090754 h 4917518"/>
              <a:gd name="connsiteX3" fmla="*/ 2244548 w 6869529"/>
              <a:gd name="connsiteY3" fmla="*/ 4082018 h 4917518"/>
              <a:gd name="connsiteX4" fmla="*/ 2245312 w 6869529"/>
              <a:gd name="connsiteY4" fmla="*/ 4917518 h 4917518"/>
              <a:gd name="connsiteX5" fmla="*/ 0 w 6869529"/>
              <a:gd name="connsiteY5" fmla="*/ 4859338 h 4917518"/>
              <a:gd name="connsiteX6" fmla="*/ 0 w 6869529"/>
              <a:gd name="connsiteY6" fmla="*/ 0 h 4917518"/>
              <a:gd name="connsiteX0" fmla="*/ 0 w 6869529"/>
              <a:gd name="connsiteY0" fmla="*/ 0 h 4883040"/>
              <a:gd name="connsiteX1" fmla="*/ 6835775 w 6869529"/>
              <a:gd name="connsiteY1" fmla="*/ 0 h 4883040"/>
              <a:gd name="connsiteX2" fmla="*/ 6869430 w 6869529"/>
              <a:gd name="connsiteY2" fmla="*/ 4090754 h 4883040"/>
              <a:gd name="connsiteX3" fmla="*/ 2244548 w 6869529"/>
              <a:gd name="connsiteY3" fmla="*/ 4082018 h 4883040"/>
              <a:gd name="connsiteX4" fmla="*/ 2245312 w 6869529"/>
              <a:gd name="connsiteY4" fmla="*/ 4883040 h 4883040"/>
              <a:gd name="connsiteX5" fmla="*/ 0 w 6869529"/>
              <a:gd name="connsiteY5" fmla="*/ 4859338 h 4883040"/>
              <a:gd name="connsiteX6" fmla="*/ 0 w 6869529"/>
              <a:gd name="connsiteY6" fmla="*/ 0 h 4883040"/>
              <a:gd name="connsiteX0" fmla="*/ 0 w 6869529"/>
              <a:gd name="connsiteY0" fmla="*/ 0 h 4871547"/>
              <a:gd name="connsiteX1" fmla="*/ 6835775 w 6869529"/>
              <a:gd name="connsiteY1" fmla="*/ 0 h 4871547"/>
              <a:gd name="connsiteX2" fmla="*/ 6869430 w 6869529"/>
              <a:gd name="connsiteY2" fmla="*/ 4090754 h 4871547"/>
              <a:gd name="connsiteX3" fmla="*/ 2244548 w 6869529"/>
              <a:gd name="connsiteY3" fmla="*/ 4082018 h 4871547"/>
              <a:gd name="connsiteX4" fmla="*/ 2245312 w 6869529"/>
              <a:gd name="connsiteY4" fmla="*/ 4871547 h 4871547"/>
              <a:gd name="connsiteX5" fmla="*/ 0 w 6869529"/>
              <a:gd name="connsiteY5" fmla="*/ 4859338 h 4871547"/>
              <a:gd name="connsiteX6" fmla="*/ 0 w 6869529"/>
              <a:gd name="connsiteY6" fmla="*/ 0 h 4871547"/>
              <a:gd name="connsiteX0" fmla="*/ 0 w 6869529"/>
              <a:gd name="connsiteY0" fmla="*/ 0 h 4859338"/>
              <a:gd name="connsiteX1" fmla="*/ 6835775 w 6869529"/>
              <a:gd name="connsiteY1" fmla="*/ 0 h 4859338"/>
              <a:gd name="connsiteX2" fmla="*/ 6869430 w 6869529"/>
              <a:gd name="connsiteY2" fmla="*/ 4090754 h 4859338"/>
              <a:gd name="connsiteX3" fmla="*/ 2244548 w 6869529"/>
              <a:gd name="connsiteY3" fmla="*/ 4082018 h 4859338"/>
              <a:gd name="connsiteX4" fmla="*/ 2241233 w 6869529"/>
              <a:gd name="connsiteY4" fmla="*/ 4842815 h 4859338"/>
              <a:gd name="connsiteX5" fmla="*/ 0 w 6869529"/>
              <a:gd name="connsiteY5" fmla="*/ 4859338 h 4859338"/>
              <a:gd name="connsiteX6" fmla="*/ 0 w 6869529"/>
              <a:gd name="connsiteY6" fmla="*/ 0 h 4859338"/>
              <a:gd name="connsiteX0" fmla="*/ 0 w 6869529"/>
              <a:gd name="connsiteY0" fmla="*/ 0 h 4877294"/>
              <a:gd name="connsiteX1" fmla="*/ 6835775 w 6869529"/>
              <a:gd name="connsiteY1" fmla="*/ 0 h 4877294"/>
              <a:gd name="connsiteX2" fmla="*/ 6869430 w 6869529"/>
              <a:gd name="connsiteY2" fmla="*/ 4090754 h 4877294"/>
              <a:gd name="connsiteX3" fmla="*/ 2244548 w 6869529"/>
              <a:gd name="connsiteY3" fmla="*/ 4082018 h 4877294"/>
              <a:gd name="connsiteX4" fmla="*/ 2237154 w 6869529"/>
              <a:gd name="connsiteY4" fmla="*/ 4877294 h 4877294"/>
              <a:gd name="connsiteX5" fmla="*/ 0 w 6869529"/>
              <a:gd name="connsiteY5" fmla="*/ 4859338 h 4877294"/>
              <a:gd name="connsiteX6" fmla="*/ 0 w 6869529"/>
              <a:gd name="connsiteY6" fmla="*/ 0 h 4877294"/>
              <a:gd name="connsiteX0" fmla="*/ 0 w 6869529"/>
              <a:gd name="connsiteY0" fmla="*/ 0 h 4860055"/>
              <a:gd name="connsiteX1" fmla="*/ 6835775 w 6869529"/>
              <a:gd name="connsiteY1" fmla="*/ 0 h 4860055"/>
              <a:gd name="connsiteX2" fmla="*/ 6869430 w 6869529"/>
              <a:gd name="connsiteY2" fmla="*/ 4090754 h 4860055"/>
              <a:gd name="connsiteX3" fmla="*/ 2244548 w 6869529"/>
              <a:gd name="connsiteY3" fmla="*/ 4082018 h 4860055"/>
              <a:gd name="connsiteX4" fmla="*/ 2261629 w 6869529"/>
              <a:gd name="connsiteY4" fmla="*/ 4860055 h 4860055"/>
              <a:gd name="connsiteX5" fmla="*/ 0 w 6869529"/>
              <a:gd name="connsiteY5" fmla="*/ 4859338 h 4860055"/>
              <a:gd name="connsiteX6" fmla="*/ 0 w 6869529"/>
              <a:gd name="connsiteY6" fmla="*/ 0 h 4860055"/>
              <a:gd name="connsiteX0" fmla="*/ 0 w 6869529"/>
              <a:gd name="connsiteY0" fmla="*/ 0 h 4860055"/>
              <a:gd name="connsiteX1" fmla="*/ 6835775 w 6869529"/>
              <a:gd name="connsiteY1" fmla="*/ 0 h 4860055"/>
              <a:gd name="connsiteX2" fmla="*/ 6869430 w 6869529"/>
              <a:gd name="connsiteY2" fmla="*/ 4090754 h 4860055"/>
              <a:gd name="connsiteX3" fmla="*/ 2256786 w 6869529"/>
              <a:gd name="connsiteY3" fmla="*/ 4093510 h 4860055"/>
              <a:gd name="connsiteX4" fmla="*/ 2261629 w 6869529"/>
              <a:gd name="connsiteY4" fmla="*/ 4860055 h 4860055"/>
              <a:gd name="connsiteX5" fmla="*/ 0 w 6869529"/>
              <a:gd name="connsiteY5" fmla="*/ 4859338 h 4860055"/>
              <a:gd name="connsiteX6" fmla="*/ 0 w 6869529"/>
              <a:gd name="connsiteY6" fmla="*/ 0 h 4860055"/>
              <a:gd name="connsiteX0" fmla="*/ 0 w 6869529"/>
              <a:gd name="connsiteY0" fmla="*/ 0 h 4860055"/>
              <a:gd name="connsiteX1" fmla="*/ 6835775 w 6869529"/>
              <a:gd name="connsiteY1" fmla="*/ 0 h 4860055"/>
              <a:gd name="connsiteX2" fmla="*/ 6869430 w 6869529"/>
              <a:gd name="connsiteY2" fmla="*/ 4090754 h 4860055"/>
              <a:gd name="connsiteX3" fmla="*/ 2264944 w 6869529"/>
              <a:gd name="connsiteY3" fmla="*/ 4093510 h 4860055"/>
              <a:gd name="connsiteX4" fmla="*/ 2261629 w 6869529"/>
              <a:gd name="connsiteY4" fmla="*/ 4860055 h 4860055"/>
              <a:gd name="connsiteX5" fmla="*/ 0 w 6869529"/>
              <a:gd name="connsiteY5" fmla="*/ 4859338 h 4860055"/>
              <a:gd name="connsiteX6" fmla="*/ 0 w 6869529"/>
              <a:gd name="connsiteY6" fmla="*/ 0 h 4860055"/>
              <a:gd name="connsiteX0" fmla="*/ 0 w 6869529"/>
              <a:gd name="connsiteY0" fmla="*/ 0 h 4860055"/>
              <a:gd name="connsiteX1" fmla="*/ 6835775 w 6869529"/>
              <a:gd name="connsiteY1" fmla="*/ 0 h 4860055"/>
              <a:gd name="connsiteX2" fmla="*/ 6869430 w 6869529"/>
              <a:gd name="connsiteY2" fmla="*/ 4090754 h 4860055"/>
              <a:gd name="connsiteX3" fmla="*/ 2260865 w 6869529"/>
              <a:gd name="connsiteY3" fmla="*/ 4087764 h 4860055"/>
              <a:gd name="connsiteX4" fmla="*/ 2261629 w 6869529"/>
              <a:gd name="connsiteY4" fmla="*/ 4860055 h 4860055"/>
              <a:gd name="connsiteX5" fmla="*/ 0 w 6869529"/>
              <a:gd name="connsiteY5" fmla="*/ 4859338 h 4860055"/>
              <a:gd name="connsiteX6" fmla="*/ 0 w 6869529"/>
              <a:gd name="connsiteY6" fmla="*/ 0 h 4860055"/>
              <a:gd name="connsiteX0" fmla="*/ 0 w 6869529"/>
              <a:gd name="connsiteY0" fmla="*/ 0 h 4860055"/>
              <a:gd name="connsiteX1" fmla="*/ 6835775 w 6869529"/>
              <a:gd name="connsiteY1" fmla="*/ 0 h 4860055"/>
              <a:gd name="connsiteX2" fmla="*/ 6869430 w 6869529"/>
              <a:gd name="connsiteY2" fmla="*/ 4090754 h 4860055"/>
              <a:gd name="connsiteX3" fmla="*/ 2264944 w 6869529"/>
              <a:gd name="connsiteY3" fmla="*/ 4030301 h 4860055"/>
              <a:gd name="connsiteX4" fmla="*/ 2261629 w 6869529"/>
              <a:gd name="connsiteY4" fmla="*/ 4860055 h 4860055"/>
              <a:gd name="connsiteX5" fmla="*/ 0 w 6869529"/>
              <a:gd name="connsiteY5" fmla="*/ 4859338 h 4860055"/>
              <a:gd name="connsiteX6" fmla="*/ 0 w 6869529"/>
              <a:gd name="connsiteY6" fmla="*/ 0 h 4860055"/>
              <a:gd name="connsiteX0" fmla="*/ 0 w 6869530"/>
              <a:gd name="connsiteY0" fmla="*/ 0 h 4860055"/>
              <a:gd name="connsiteX1" fmla="*/ 6835775 w 6869530"/>
              <a:gd name="connsiteY1" fmla="*/ 0 h 4860055"/>
              <a:gd name="connsiteX2" fmla="*/ 6869431 w 6869530"/>
              <a:gd name="connsiteY2" fmla="*/ 4073515 h 4860055"/>
              <a:gd name="connsiteX3" fmla="*/ 2264944 w 6869530"/>
              <a:gd name="connsiteY3" fmla="*/ 4030301 h 4860055"/>
              <a:gd name="connsiteX4" fmla="*/ 2261629 w 6869530"/>
              <a:gd name="connsiteY4" fmla="*/ 4860055 h 4860055"/>
              <a:gd name="connsiteX5" fmla="*/ 0 w 6869530"/>
              <a:gd name="connsiteY5" fmla="*/ 4859338 h 4860055"/>
              <a:gd name="connsiteX6" fmla="*/ 0 w 6869530"/>
              <a:gd name="connsiteY6" fmla="*/ 0 h 4860055"/>
              <a:gd name="connsiteX0" fmla="*/ 0 w 6873601"/>
              <a:gd name="connsiteY0" fmla="*/ 0 h 4860055"/>
              <a:gd name="connsiteX1" fmla="*/ 6835775 w 6873601"/>
              <a:gd name="connsiteY1" fmla="*/ 0 h 4860055"/>
              <a:gd name="connsiteX2" fmla="*/ 6873511 w 6873601"/>
              <a:gd name="connsiteY2" fmla="*/ 4062022 h 4860055"/>
              <a:gd name="connsiteX3" fmla="*/ 2264944 w 6873601"/>
              <a:gd name="connsiteY3" fmla="*/ 4030301 h 4860055"/>
              <a:gd name="connsiteX4" fmla="*/ 2261629 w 6873601"/>
              <a:gd name="connsiteY4" fmla="*/ 4860055 h 4860055"/>
              <a:gd name="connsiteX5" fmla="*/ 0 w 6873601"/>
              <a:gd name="connsiteY5" fmla="*/ 4859338 h 4860055"/>
              <a:gd name="connsiteX6" fmla="*/ 0 w 6873601"/>
              <a:gd name="connsiteY6" fmla="*/ 0 h 4860055"/>
              <a:gd name="connsiteX0" fmla="*/ 0 w 6877673"/>
              <a:gd name="connsiteY0" fmla="*/ 0 h 4860055"/>
              <a:gd name="connsiteX1" fmla="*/ 6835775 w 6877673"/>
              <a:gd name="connsiteY1" fmla="*/ 0 h 4860055"/>
              <a:gd name="connsiteX2" fmla="*/ 6877591 w 6877673"/>
              <a:gd name="connsiteY2" fmla="*/ 4085007 h 4860055"/>
              <a:gd name="connsiteX3" fmla="*/ 2264944 w 6877673"/>
              <a:gd name="connsiteY3" fmla="*/ 4030301 h 4860055"/>
              <a:gd name="connsiteX4" fmla="*/ 2261629 w 6877673"/>
              <a:gd name="connsiteY4" fmla="*/ 4860055 h 4860055"/>
              <a:gd name="connsiteX5" fmla="*/ 0 w 6877673"/>
              <a:gd name="connsiteY5" fmla="*/ 4859338 h 4860055"/>
              <a:gd name="connsiteX6" fmla="*/ 0 w 6877673"/>
              <a:gd name="connsiteY6" fmla="*/ 0 h 4860055"/>
              <a:gd name="connsiteX0" fmla="*/ 0 w 6881745"/>
              <a:gd name="connsiteY0" fmla="*/ 0 h 4860055"/>
              <a:gd name="connsiteX1" fmla="*/ 6835775 w 6881745"/>
              <a:gd name="connsiteY1" fmla="*/ 0 h 4860055"/>
              <a:gd name="connsiteX2" fmla="*/ 6881670 w 6881745"/>
              <a:gd name="connsiteY2" fmla="*/ 4079260 h 4860055"/>
              <a:gd name="connsiteX3" fmla="*/ 2264944 w 6881745"/>
              <a:gd name="connsiteY3" fmla="*/ 4030301 h 4860055"/>
              <a:gd name="connsiteX4" fmla="*/ 2261629 w 6881745"/>
              <a:gd name="connsiteY4" fmla="*/ 4860055 h 4860055"/>
              <a:gd name="connsiteX5" fmla="*/ 0 w 6881745"/>
              <a:gd name="connsiteY5" fmla="*/ 4859338 h 4860055"/>
              <a:gd name="connsiteX6" fmla="*/ 0 w 6881745"/>
              <a:gd name="connsiteY6" fmla="*/ 0 h 4860055"/>
              <a:gd name="connsiteX0" fmla="*/ 0 w 6869531"/>
              <a:gd name="connsiteY0" fmla="*/ 0 h 4860055"/>
              <a:gd name="connsiteX1" fmla="*/ 6835775 w 6869531"/>
              <a:gd name="connsiteY1" fmla="*/ 0 h 4860055"/>
              <a:gd name="connsiteX2" fmla="*/ 6869432 w 6869531"/>
              <a:gd name="connsiteY2" fmla="*/ 4050527 h 4860055"/>
              <a:gd name="connsiteX3" fmla="*/ 2264944 w 6869531"/>
              <a:gd name="connsiteY3" fmla="*/ 4030301 h 4860055"/>
              <a:gd name="connsiteX4" fmla="*/ 2261629 w 6869531"/>
              <a:gd name="connsiteY4" fmla="*/ 4860055 h 4860055"/>
              <a:gd name="connsiteX5" fmla="*/ 0 w 6869531"/>
              <a:gd name="connsiteY5" fmla="*/ 4859338 h 4860055"/>
              <a:gd name="connsiteX6" fmla="*/ 0 w 6869531"/>
              <a:gd name="connsiteY6" fmla="*/ 0 h 4860055"/>
              <a:gd name="connsiteX0" fmla="*/ 0 w 6855816"/>
              <a:gd name="connsiteY0" fmla="*/ 0 h 4860055"/>
              <a:gd name="connsiteX1" fmla="*/ 6835775 w 6855816"/>
              <a:gd name="connsiteY1" fmla="*/ 0 h 4860055"/>
              <a:gd name="connsiteX2" fmla="*/ 6855665 w 6855816"/>
              <a:gd name="connsiteY2" fmla="*/ 4089315 h 4860055"/>
              <a:gd name="connsiteX3" fmla="*/ 2264944 w 6855816"/>
              <a:gd name="connsiteY3" fmla="*/ 4030301 h 4860055"/>
              <a:gd name="connsiteX4" fmla="*/ 2261629 w 6855816"/>
              <a:gd name="connsiteY4" fmla="*/ 4860055 h 4860055"/>
              <a:gd name="connsiteX5" fmla="*/ 0 w 6855816"/>
              <a:gd name="connsiteY5" fmla="*/ 4859338 h 4860055"/>
              <a:gd name="connsiteX6" fmla="*/ 0 w 6855816"/>
              <a:gd name="connsiteY6" fmla="*/ 0 h 4860055"/>
              <a:gd name="connsiteX0" fmla="*/ 0 w 6855817"/>
              <a:gd name="connsiteY0" fmla="*/ 0 h 4860055"/>
              <a:gd name="connsiteX1" fmla="*/ 6835775 w 6855817"/>
              <a:gd name="connsiteY1" fmla="*/ 0 h 4860055"/>
              <a:gd name="connsiteX2" fmla="*/ 6855666 w 6855817"/>
              <a:gd name="connsiteY2" fmla="*/ 4079618 h 4860055"/>
              <a:gd name="connsiteX3" fmla="*/ 2264944 w 6855817"/>
              <a:gd name="connsiteY3" fmla="*/ 4030301 h 4860055"/>
              <a:gd name="connsiteX4" fmla="*/ 2261629 w 6855817"/>
              <a:gd name="connsiteY4" fmla="*/ 4860055 h 4860055"/>
              <a:gd name="connsiteX5" fmla="*/ 0 w 6855817"/>
              <a:gd name="connsiteY5" fmla="*/ 4859338 h 4860055"/>
              <a:gd name="connsiteX6" fmla="*/ 0 w 6855817"/>
              <a:gd name="connsiteY6" fmla="*/ 0 h 4860055"/>
              <a:gd name="connsiteX0" fmla="*/ 0 w 6883275"/>
              <a:gd name="connsiteY0" fmla="*/ 0 h 4860055"/>
              <a:gd name="connsiteX1" fmla="*/ 6835775 w 6883275"/>
              <a:gd name="connsiteY1" fmla="*/ 0 h 4860055"/>
              <a:gd name="connsiteX2" fmla="*/ 6883202 w 6883275"/>
              <a:gd name="connsiteY2" fmla="*/ 4050527 h 4860055"/>
              <a:gd name="connsiteX3" fmla="*/ 2264944 w 6883275"/>
              <a:gd name="connsiteY3" fmla="*/ 4030301 h 4860055"/>
              <a:gd name="connsiteX4" fmla="*/ 2261629 w 6883275"/>
              <a:gd name="connsiteY4" fmla="*/ 4860055 h 4860055"/>
              <a:gd name="connsiteX5" fmla="*/ 0 w 6883275"/>
              <a:gd name="connsiteY5" fmla="*/ 4859338 h 4860055"/>
              <a:gd name="connsiteX6" fmla="*/ 0 w 6883275"/>
              <a:gd name="connsiteY6" fmla="*/ 0 h 4860055"/>
              <a:gd name="connsiteX0" fmla="*/ 0 w 6848989"/>
              <a:gd name="connsiteY0" fmla="*/ 0 h 4860055"/>
              <a:gd name="connsiteX1" fmla="*/ 6835775 w 6848989"/>
              <a:gd name="connsiteY1" fmla="*/ 0 h 4860055"/>
              <a:gd name="connsiteX2" fmla="*/ 6848783 w 6848989"/>
              <a:gd name="connsiteY2" fmla="*/ 4069921 h 4860055"/>
              <a:gd name="connsiteX3" fmla="*/ 2264944 w 6848989"/>
              <a:gd name="connsiteY3" fmla="*/ 4030301 h 4860055"/>
              <a:gd name="connsiteX4" fmla="*/ 2261629 w 6848989"/>
              <a:gd name="connsiteY4" fmla="*/ 4860055 h 4860055"/>
              <a:gd name="connsiteX5" fmla="*/ 0 w 6848989"/>
              <a:gd name="connsiteY5" fmla="*/ 4859338 h 4860055"/>
              <a:gd name="connsiteX6" fmla="*/ 0 w 6848989"/>
              <a:gd name="connsiteY6" fmla="*/ 0 h 4860055"/>
              <a:gd name="connsiteX0" fmla="*/ 0 w 6855818"/>
              <a:gd name="connsiteY0" fmla="*/ 0 h 4860055"/>
              <a:gd name="connsiteX1" fmla="*/ 6835775 w 6855818"/>
              <a:gd name="connsiteY1" fmla="*/ 0 h 4860055"/>
              <a:gd name="connsiteX2" fmla="*/ 6855667 w 6855818"/>
              <a:gd name="connsiteY2" fmla="*/ 4040830 h 4860055"/>
              <a:gd name="connsiteX3" fmla="*/ 2264944 w 6855818"/>
              <a:gd name="connsiteY3" fmla="*/ 4030301 h 4860055"/>
              <a:gd name="connsiteX4" fmla="*/ 2261629 w 6855818"/>
              <a:gd name="connsiteY4" fmla="*/ 4860055 h 4860055"/>
              <a:gd name="connsiteX5" fmla="*/ 0 w 6855818"/>
              <a:gd name="connsiteY5" fmla="*/ 4859338 h 4860055"/>
              <a:gd name="connsiteX6" fmla="*/ 0 w 6855818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264944 w 6842225"/>
              <a:gd name="connsiteY3" fmla="*/ 4030301 h 4860055"/>
              <a:gd name="connsiteX4" fmla="*/ 2261629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264944 w 6842225"/>
              <a:gd name="connsiteY3" fmla="*/ 4030301 h 4860055"/>
              <a:gd name="connsiteX4" fmla="*/ 2309814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340666 w 6842225"/>
              <a:gd name="connsiteY3" fmla="*/ 4049279 h 4860055"/>
              <a:gd name="connsiteX4" fmla="*/ 2309814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313131 w 6842225"/>
              <a:gd name="connsiteY3" fmla="*/ 4049279 h 4860055"/>
              <a:gd name="connsiteX4" fmla="*/ 2309814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313131 w 6842225"/>
              <a:gd name="connsiteY3" fmla="*/ 4049279 h 4860055"/>
              <a:gd name="connsiteX4" fmla="*/ 2323582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320015 w 6842225"/>
              <a:gd name="connsiteY3" fmla="*/ 4049279 h 4860055"/>
              <a:gd name="connsiteX4" fmla="*/ 2323582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31133 h 4860055"/>
              <a:gd name="connsiteX3" fmla="*/ 2326134 w 6842225"/>
              <a:gd name="connsiteY3" fmla="*/ 4049279 h 4860055"/>
              <a:gd name="connsiteX4" fmla="*/ 2323582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42225"/>
              <a:gd name="connsiteY0" fmla="*/ 0 h 4860055"/>
              <a:gd name="connsiteX1" fmla="*/ 6835775 w 6842225"/>
              <a:gd name="connsiteY1" fmla="*/ 0 h 4860055"/>
              <a:gd name="connsiteX2" fmla="*/ 6841901 w 6842225"/>
              <a:gd name="connsiteY2" fmla="*/ 4047874 h 4860055"/>
              <a:gd name="connsiteX3" fmla="*/ 2326134 w 6842225"/>
              <a:gd name="connsiteY3" fmla="*/ 4049279 h 4860055"/>
              <a:gd name="connsiteX4" fmla="*/ 2323582 w 6842225"/>
              <a:gd name="connsiteY4" fmla="*/ 4860055 h 4860055"/>
              <a:gd name="connsiteX5" fmla="*/ 0 w 6842225"/>
              <a:gd name="connsiteY5" fmla="*/ 4859338 h 4860055"/>
              <a:gd name="connsiteX6" fmla="*/ 0 w 6842225"/>
              <a:gd name="connsiteY6" fmla="*/ 0 h 4860055"/>
              <a:gd name="connsiteX0" fmla="*/ 0 w 6835775"/>
              <a:gd name="connsiteY0" fmla="*/ 0 h 4860055"/>
              <a:gd name="connsiteX1" fmla="*/ 6835775 w 6835775"/>
              <a:gd name="connsiteY1" fmla="*/ 0 h 4860055"/>
              <a:gd name="connsiteX2" fmla="*/ 5663990 w 6835775"/>
              <a:gd name="connsiteY2" fmla="*/ 4085937 h 4860055"/>
              <a:gd name="connsiteX3" fmla="*/ 2326134 w 6835775"/>
              <a:gd name="connsiteY3" fmla="*/ 4049279 h 4860055"/>
              <a:gd name="connsiteX4" fmla="*/ 2323582 w 6835775"/>
              <a:gd name="connsiteY4" fmla="*/ 4860055 h 4860055"/>
              <a:gd name="connsiteX5" fmla="*/ 0 w 6835775"/>
              <a:gd name="connsiteY5" fmla="*/ 4859338 h 4860055"/>
              <a:gd name="connsiteX6" fmla="*/ 0 w 6835775"/>
              <a:gd name="connsiteY6" fmla="*/ 0 h 4860055"/>
              <a:gd name="connsiteX0" fmla="*/ 0 w 5694962"/>
              <a:gd name="connsiteY0" fmla="*/ 0 h 4860055"/>
              <a:gd name="connsiteX1" fmla="*/ 5694962 w 5694962"/>
              <a:gd name="connsiteY1" fmla="*/ 0 h 4860055"/>
              <a:gd name="connsiteX2" fmla="*/ 5663990 w 5694962"/>
              <a:gd name="connsiteY2" fmla="*/ 4085937 h 4860055"/>
              <a:gd name="connsiteX3" fmla="*/ 2326134 w 5694962"/>
              <a:gd name="connsiteY3" fmla="*/ 4049279 h 4860055"/>
              <a:gd name="connsiteX4" fmla="*/ 2323582 w 5694962"/>
              <a:gd name="connsiteY4" fmla="*/ 4860055 h 4860055"/>
              <a:gd name="connsiteX5" fmla="*/ 0 w 5694962"/>
              <a:gd name="connsiteY5" fmla="*/ 4859338 h 4860055"/>
              <a:gd name="connsiteX6" fmla="*/ 0 w 5694962"/>
              <a:gd name="connsiteY6" fmla="*/ 0 h 4860055"/>
              <a:gd name="connsiteX0" fmla="*/ 0 w 5694962"/>
              <a:gd name="connsiteY0" fmla="*/ 0 h 4860055"/>
              <a:gd name="connsiteX1" fmla="*/ 5694962 w 5694962"/>
              <a:gd name="connsiteY1" fmla="*/ 0 h 4860055"/>
              <a:gd name="connsiteX2" fmla="*/ 5663990 w 5694962"/>
              <a:gd name="connsiteY2" fmla="*/ 4085937 h 4860055"/>
              <a:gd name="connsiteX3" fmla="*/ 2326134 w 5694962"/>
              <a:gd name="connsiteY3" fmla="*/ 4049279 h 4860055"/>
              <a:gd name="connsiteX4" fmla="*/ 2323582 w 5694962"/>
              <a:gd name="connsiteY4" fmla="*/ 4860055 h 4860055"/>
              <a:gd name="connsiteX5" fmla="*/ 0 w 5694962"/>
              <a:gd name="connsiteY5" fmla="*/ 4859338 h 4860055"/>
              <a:gd name="connsiteX6" fmla="*/ 0 w 5694962"/>
              <a:gd name="connsiteY6" fmla="*/ 0 h 4860055"/>
              <a:gd name="connsiteX0" fmla="*/ 0 w 5722787"/>
              <a:gd name="connsiteY0" fmla="*/ 0 h 4860055"/>
              <a:gd name="connsiteX1" fmla="*/ 5722787 w 5722787"/>
              <a:gd name="connsiteY1" fmla="*/ 0 h 4860055"/>
              <a:gd name="connsiteX2" fmla="*/ 5663990 w 5722787"/>
              <a:gd name="connsiteY2" fmla="*/ 4085937 h 4860055"/>
              <a:gd name="connsiteX3" fmla="*/ 2326134 w 5722787"/>
              <a:gd name="connsiteY3" fmla="*/ 4049279 h 4860055"/>
              <a:gd name="connsiteX4" fmla="*/ 2323582 w 5722787"/>
              <a:gd name="connsiteY4" fmla="*/ 4860055 h 4860055"/>
              <a:gd name="connsiteX5" fmla="*/ 0 w 5722787"/>
              <a:gd name="connsiteY5" fmla="*/ 4859338 h 4860055"/>
              <a:gd name="connsiteX6" fmla="*/ 0 w 5722787"/>
              <a:gd name="connsiteY6" fmla="*/ 0 h 4860055"/>
              <a:gd name="connsiteX0" fmla="*/ 0 w 5667138"/>
              <a:gd name="connsiteY0" fmla="*/ 0 h 4860055"/>
              <a:gd name="connsiteX1" fmla="*/ 5667138 w 5667138"/>
              <a:gd name="connsiteY1" fmla="*/ 0 h 4860055"/>
              <a:gd name="connsiteX2" fmla="*/ 5663990 w 5667138"/>
              <a:gd name="connsiteY2" fmla="*/ 4085937 h 4860055"/>
              <a:gd name="connsiteX3" fmla="*/ 2326134 w 5667138"/>
              <a:gd name="connsiteY3" fmla="*/ 4049279 h 4860055"/>
              <a:gd name="connsiteX4" fmla="*/ 2323582 w 5667138"/>
              <a:gd name="connsiteY4" fmla="*/ 4860055 h 4860055"/>
              <a:gd name="connsiteX5" fmla="*/ 0 w 5667138"/>
              <a:gd name="connsiteY5" fmla="*/ 4859338 h 4860055"/>
              <a:gd name="connsiteX6" fmla="*/ 0 w 5667138"/>
              <a:gd name="connsiteY6" fmla="*/ 0 h 4860055"/>
              <a:gd name="connsiteX0" fmla="*/ 0 w 5667138"/>
              <a:gd name="connsiteY0" fmla="*/ 0 h 4860055"/>
              <a:gd name="connsiteX1" fmla="*/ 5667138 w 5667138"/>
              <a:gd name="connsiteY1" fmla="*/ 0 h 4860055"/>
              <a:gd name="connsiteX2" fmla="*/ 5626890 w 5667138"/>
              <a:gd name="connsiteY2" fmla="*/ 4073249 h 4860055"/>
              <a:gd name="connsiteX3" fmla="*/ 2326134 w 5667138"/>
              <a:gd name="connsiteY3" fmla="*/ 4049279 h 4860055"/>
              <a:gd name="connsiteX4" fmla="*/ 2323582 w 5667138"/>
              <a:gd name="connsiteY4" fmla="*/ 4860055 h 4860055"/>
              <a:gd name="connsiteX5" fmla="*/ 0 w 5667138"/>
              <a:gd name="connsiteY5" fmla="*/ 4859338 h 4860055"/>
              <a:gd name="connsiteX6" fmla="*/ 0 w 5667138"/>
              <a:gd name="connsiteY6" fmla="*/ 0 h 4860055"/>
              <a:gd name="connsiteX0" fmla="*/ 0 w 5639314"/>
              <a:gd name="connsiteY0" fmla="*/ 0 h 4860055"/>
              <a:gd name="connsiteX1" fmla="*/ 5639314 w 5639314"/>
              <a:gd name="connsiteY1" fmla="*/ 0 h 4860055"/>
              <a:gd name="connsiteX2" fmla="*/ 5626890 w 5639314"/>
              <a:gd name="connsiteY2" fmla="*/ 4073249 h 4860055"/>
              <a:gd name="connsiteX3" fmla="*/ 2326134 w 5639314"/>
              <a:gd name="connsiteY3" fmla="*/ 4049279 h 4860055"/>
              <a:gd name="connsiteX4" fmla="*/ 2323582 w 5639314"/>
              <a:gd name="connsiteY4" fmla="*/ 4860055 h 4860055"/>
              <a:gd name="connsiteX5" fmla="*/ 0 w 5639314"/>
              <a:gd name="connsiteY5" fmla="*/ 4859338 h 4860055"/>
              <a:gd name="connsiteX6" fmla="*/ 0 w 5639314"/>
              <a:gd name="connsiteY6" fmla="*/ 0 h 4860055"/>
              <a:gd name="connsiteX0" fmla="*/ 0 w 5639314"/>
              <a:gd name="connsiteY0" fmla="*/ 0 h 4860055"/>
              <a:gd name="connsiteX1" fmla="*/ 5639314 w 5639314"/>
              <a:gd name="connsiteY1" fmla="*/ 0 h 4860055"/>
              <a:gd name="connsiteX2" fmla="*/ 5626890 w 5639314"/>
              <a:gd name="connsiteY2" fmla="*/ 4073249 h 4860055"/>
              <a:gd name="connsiteX3" fmla="*/ 2326134 w 5639314"/>
              <a:gd name="connsiteY3" fmla="*/ 4049279 h 4860055"/>
              <a:gd name="connsiteX4" fmla="*/ 2323582 w 5639314"/>
              <a:gd name="connsiteY4" fmla="*/ 4860055 h 4860055"/>
              <a:gd name="connsiteX5" fmla="*/ 0 w 5639314"/>
              <a:gd name="connsiteY5" fmla="*/ 4859338 h 4860055"/>
              <a:gd name="connsiteX6" fmla="*/ 0 w 5639314"/>
              <a:gd name="connsiteY6" fmla="*/ 0 h 4860055"/>
              <a:gd name="connsiteX0" fmla="*/ 0 w 5627214"/>
              <a:gd name="connsiteY0" fmla="*/ 0 h 4860055"/>
              <a:gd name="connsiteX1" fmla="*/ 5620764 w 5627214"/>
              <a:gd name="connsiteY1" fmla="*/ 0 h 4860055"/>
              <a:gd name="connsiteX2" fmla="*/ 5626890 w 5627214"/>
              <a:gd name="connsiteY2" fmla="*/ 4073249 h 4860055"/>
              <a:gd name="connsiteX3" fmla="*/ 2326134 w 5627214"/>
              <a:gd name="connsiteY3" fmla="*/ 4049279 h 4860055"/>
              <a:gd name="connsiteX4" fmla="*/ 2323582 w 5627214"/>
              <a:gd name="connsiteY4" fmla="*/ 4860055 h 4860055"/>
              <a:gd name="connsiteX5" fmla="*/ 0 w 5627214"/>
              <a:gd name="connsiteY5" fmla="*/ 4859338 h 4860055"/>
              <a:gd name="connsiteX6" fmla="*/ 0 w 5627214"/>
              <a:gd name="connsiteY6" fmla="*/ 0 h 4860055"/>
              <a:gd name="connsiteX0" fmla="*/ 0 w 5627214"/>
              <a:gd name="connsiteY0" fmla="*/ 0 h 4860055"/>
              <a:gd name="connsiteX1" fmla="*/ 5620764 w 5627214"/>
              <a:gd name="connsiteY1" fmla="*/ 0 h 4860055"/>
              <a:gd name="connsiteX2" fmla="*/ 5626890 w 5627214"/>
              <a:gd name="connsiteY2" fmla="*/ 4039768 h 4860055"/>
              <a:gd name="connsiteX3" fmla="*/ 2326134 w 5627214"/>
              <a:gd name="connsiteY3" fmla="*/ 4049279 h 4860055"/>
              <a:gd name="connsiteX4" fmla="*/ 2323582 w 5627214"/>
              <a:gd name="connsiteY4" fmla="*/ 4860055 h 4860055"/>
              <a:gd name="connsiteX5" fmla="*/ 0 w 5627214"/>
              <a:gd name="connsiteY5" fmla="*/ 4859338 h 4860055"/>
              <a:gd name="connsiteX6" fmla="*/ 0 w 5627214"/>
              <a:gd name="connsiteY6" fmla="*/ 0 h 4860055"/>
              <a:gd name="connsiteX0" fmla="*/ 0 w 5627214"/>
              <a:gd name="connsiteY0" fmla="*/ 0 h 4860055"/>
              <a:gd name="connsiteX1" fmla="*/ 5620764 w 5627214"/>
              <a:gd name="connsiteY1" fmla="*/ 0 h 4860055"/>
              <a:gd name="connsiteX2" fmla="*/ 5626890 w 5627214"/>
              <a:gd name="connsiteY2" fmla="*/ 4039768 h 4860055"/>
              <a:gd name="connsiteX3" fmla="*/ 2332253 w 5627214"/>
              <a:gd name="connsiteY3" fmla="*/ 4049279 h 4860055"/>
              <a:gd name="connsiteX4" fmla="*/ 2323582 w 5627214"/>
              <a:gd name="connsiteY4" fmla="*/ 4860055 h 4860055"/>
              <a:gd name="connsiteX5" fmla="*/ 0 w 5627214"/>
              <a:gd name="connsiteY5" fmla="*/ 4859338 h 4860055"/>
              <a:gd name="connsiteX6" fmla="*/ 0 w 5627214"/>
              <a:gd name="connsiteY6" fmla="*/ 0 h 4860055"/>
              <a:gd name="connsiteX0" fmla="*/ 0 w 5639289"/>
              <a:gd name="connsiteY0" fmla="*/ 0 h 4860055"/>
              <a:gd name="connsiteX1" fmla="*/ 5620764 w 5639289"/>
              <a:gd name="connsiteY1" fmla="*/ 0 h 4860055"/>
              <a:gd name="connsiteX2" fmla="*/ 5639128 w 5639289"/>
              <a:gd name="connsiteY2" fmla="*/ 4056509 h 4860055"/>
              <a:gd name="connsiteX3" fmla="*/ 2332253 w 5639289"/>
              <a:gd name="connsiteY3" fmla="*/ 4049279 h 4860055"/>
              <a:gd name="connsiteX4" fmla="*/ 2323582 w 5639289"/>
              <a:gd name="connsiteY4" fmla="*/ 4860055 h 4860055"/>
              <a:gd name="connsiteX5" fmla="*/ 0 w 5639289"/>
              <a:gd name="connsiteY5" fmla="*/ 4859338 h 4860055"/>
              <a:gd name="connsiteX6" fmla="*/ 0 w 5639289"/>
              <a:gd name="connsiteY6" fmla="*/ 0 h 4860055"/>
              <a:gd name="connsiteX0" fmla="*/ 0 w 5639289"/>
              <a:gd name="connsiteY0" fmla="*/ 0 h 4860055"/>
              <a:gd name="connsiteX1" fmla="*/ 5620764 w 5639289"/>
              <a:gd name="connsiteY1" fmla="*/ 0 h 4860055"/>
              <a:gd name="connsiteX2" fmla="*/ 5639128 w 5639289"/>
              <a:gd name="connsiteY2" fmla="*/ 4056509 h 4860055"/>
              <a:gd name="connsiteX3" fmla="*/ 2326134 w 5639289"/>
              <a:gd name="connsiteY3" fmla="*/ 4032538 h 4860055"/>
              <a:gd name="connsiteX4" fmla="*/ 2323582 w 5639289"/>
              <a:gd name="connsiteY4" fmla="*/ 4860055 h 4860055"/>
              <a:gd name="connsiteX5" fmla="*/ 0 w 5639289"/>
              <a:gd name="connsiteY5" fmla="*/ 4859338 h 4860055"/>
              <a:gd name="connsiteX6" fmla="*/ 0 w 5639289"/>
              <a:gd name="connsiteY6" fmla="*/ 0 h 4860055"/>
              <a:gd name="connsiteX0" fmla="*/ 0 w 5651473"/>
              <a:gd name="connsiteY0" fmla="*/ 0 h 4860055"/>
              <a:gd name="connsiteX1" fmla="*/ 5620764 w 5651473"/>
              <a:gd name="connsiteY1" fmla="*/ 0 h 4860055"/>
              <a:gd name="connsiteX2" fmla="*/ 5651366 w 5651473"/>
              <a:gd name="connsiteY2" fmla="*/ 4048139 h 4860055"/>
              <a:gd name="connsiteX3" fmla="*/ 2326134 w 5651473"/>
              <a:gd name="connsiteY3" fmla="*/ 4032538 h 4860055"/>
              <a:gd name="connsiteX4" fmla="*/ 2323582 w 5651473"/>
              <a:gd name="connsiteY4" fmla="*/ 4860055 h 4860055"/>
              <a:gd name="connsiteX5" fmla="*/ 0 w 5651473"/>
              <a:gd name="connsiteY5" fmla="*/ 4859338 h 4860055"/>
              <a:gd name="connsiteX6" fmla="*/ 0 w 5651473"/>
              <a:gd name="connsiteY6" fmla="*/ 0 h 4860055"/>
              <a:gd name="connsiteX0" fmla="*/ 0 w 5627215"/>
              <a:gd name="connsiteY0" fmla="*/ 0 h 4860055"/>
              <a:gd name="connsiteX1" fmla="*/ 5620764 w 5627215"/>
              <a:gd name="connsiteY1" fmla="*/ 0 h 4860055"/>
              <a:gd name="connsiteX2" fmla="*/ 5626891 w 5627215"/>
              <a:gd name="connsiteY2" fmla="*/ 4048139 h 4860055"/>
              <a:gd name="connsiteX3" fmla="*/ 2326134 w 5627215"/>
              <a:gd name="connsiteY3" fmla="*/ 4032538 h 4860055"/>
              <a:gd name="connsiteX4" fmla="*/ 2323582 w 5627215"/>
              <a:gd name="connsiteY4" fmla="*/ 4860055 h 4860055"/>
              <a:gd name="connsiteX5" fmla="*/ 0 w 5627215"/>
              <a:gd name="connsiteY5" fmla="*/ 4859338 h 4860055"/>
              <a:gd name="connsiteX6" fmla="*/ 0 w 5627215"/>
              <a:gd name="connsiteY6" fmla="*/ 0 h 4860055"/>
              <a:gd name="connsiteX0" fmla="*/ 0 w 5627552"/>
              <a:gd name="connsiteY0" fmla="*/ 0 h 4860055"/>
              <a:gd name="connsiteX1" fmla="*/ 5626884 w 5627552"/>
              <a:gd name="connsiteY1" fmla="*/ 16741 h 4860055"/>
              <a:gd name="connsiteX2" fmla="*/ 5626891 w 5627552"/>
              <a:gd name="connsiteY2" fmla="*/ 4048139 h 4860055"/>
              <a:gd name="connsiteX3" fmla="*/ 2326134 w 5627552"/>
              <a:gd name="connsiteY3" fmla="*/ 4032538 h 4860055"/>
              <a:gd name="connsiteX4" fmla="*/ 2323582 w 5627552"/>
              <a:gd name="connsiteY4" fmla="*/ 4860055 h 4860055"/>
              <a:gd name="connsiteX5" fmla="*/ 0 w 5627552"/>
              <a:gd name="connsiteY5" fmla="*/ 4859338 h 4860055"/>
              <a:gd name="connsiteX6" fmla="*/ 0 w 5627552"/>
              <a:gd name="connsiteY6" fmla="*/ 0 h 4860055"/>
              <a:gd name="connsiteX0" fmla="*/ 0 w 5627552"/>
              <a:gd name="connsiteY0" fmla="*/ 0 h 4860055"/>
              <a:gd name="connsiteX1" fmla="*/ 5626884 w 5627552"/>
              <a:gd name="connsiteY1" fmla="*/ 16741 h 4860055"/>
              <a:gd name="connsiteX2" fmla="*/ 5626891 w 5627552"/>
              <a:gd name="connsiteY2" fmla="*/ 4048139 h 4860055"/>
              <a:gd name="connsiteX3" fmla="*/ 2333018 w 5627552"/>
              <a:gd name="connsiteY3" fmla="*/ 4041955 h 4860055"/>
              <a:gd name="connsiteX4" fmla="*/ 2323582 w 5627552"/>
              <a:gd name="connsiteY4" fmla="*/ 4860055 h 4860055"/>
              <a:gd name="connsiteX5" fmla="*/ 0 w 5627552"/>
              <a:gd name="connsiteY5" fmla="*/ 4859338 h 4860055"/>
              <a:gd name="connsiteX6" fmla="*/ 0 w 5627552"/>
              <a:gd name="connsiteY6" fmla="*/ 0 h 4860055"/>
              <a:gd name="connsiteX0" fmla="*/ 0 w 5627552"/>
              <a:gd name="connsiteY0" fmla="*/ 0 h 4860055"/>
              <a:gd name="connsiteX1" fmla="*/ 5626884 w 5627552"/>
              <a:gd name="connsiteY1" fmla="*/ 16741 h 4860055"/>
              <a:gd name="connsiteX2" fmla="*/ 5626891 w 5627552"/>
              <a:gd name="connsiteY2" fmla="*/ 4048139 h 4860055"/>
              <a:gd name="connsiteX3" fmla="*/ 2326135 w 5627552"/>
              <a:gd name="connsiteY3" fmla="*/ 4041955 h 4860055"/>
              <a:gd name="connsiteX4" fmla="*/ 2323582 w 5627552"/>
              <a:gd name="connsiteY4" fmla="*/ 4860055 h 4860055"/>
              <a:gd name="connsiteX5" fmla="*/ 0 w 5627552"/>
              <a:gd name="connsiteY5" fmla="*/ 4859338 h 4860055"/>
              <a:gd name="connsiteX6" fmla="*/ 0 w 5627552"/>
              <a:gd name="connsiteY6" fmla="*/ 0 h 4860055"/>
              <a:gd name="connsiteX0" fmla="*/ 0 w 5634079"/>
              <a:gd name="connsiteY0" fmla="*/ 0 h 4860055"/>
              <a:gd name="connsiteX1" fmla="*/ 5626884 w 5634079"/>
              <a:gd name="connsiteY1" fmla="*/ 16741 h 4860055"/>
              <a:gd name="connsiteX2" fmla="*/ 5633775 w 5634079"/>
              <a:gd name="connsiteY2" fmla="*/ 4048139 h 4860055"/>
              <a:gd name="connsiteX3" fmla="*/ 2326135 w 5634079"/>
              <a:gd name="connsiteY3" fmla="*/ 4041955 h 4860055"/>
              <a:gd name="connsiteX4" fmla="*/ 2323582 w 5634079"/>
              <a:gd name="connsiteY4" fmla="*/ 4860055 h 4860055"/>
              <a:gd name="connsiteX5" fmla="*/ 0 w 5634079"/>
              <a:gd name="connsiteY5" fmla="*/ 4859338 h 4860055"/>
              <a:gd name="connsiteX6" fmla="*/ 0 w 5634079"/>
              <a:gd name="connsiteY6" fmla="*/ 0 h 4860055"/>
              <a:gd name="connsiteX0" fmla="*/ 0 w 5634436"/>
              <a:gd name="connsiteY0" fmla="*/ 2093 h 4862148"/>
              <a:gd name="connsiteX1" fmla="*/ 5633768 w 5634436"/>
              <a:gd name="connsiteY1" fmla="*/ 0 h 4862148"/>
              <a:gd name="connsiteX2" fmla="*/ 5633775 w 5634436"/>
              <a:gd name="connsiteY2" fmla="*/ 4050232 h 4862148"/>
              <a:gd name="connsiteX3" fmla="*/ 2326135 w 5634436"/>
              <a:gd name="connsiteY3" fmla="*/ 4044048 h 4862148"/>
              <a:gd name="connsiteX4" fmla="*/ 2323582 w 5634436"/>
              <a:gd name="connsiteY4" fmla="*/ 4862148 h 4862148"/>
              <a:gd name="connsiteX5" fmla="*/ 0 w 5634436"/>
              <a:gd name="connsiteY5" fmla="*/ 4861431 h 4862148"/>
              <a:gd name="connsiteX6" fmla="*/ 0 w 5634436"/>
              <a:gd name="connsiteY6" fmla="*/ 2093 h 4862148"/>
              <a:gd name="connsiteX0" fmla="*/ 0 w 5647740"/>
              <a:gd name="connsiteY0" fmla="*/ 2093 h 4862148"/>
              <a:gd name="connsiteX1" fmla="*/ 5633768 w 5647740"/>
              <a:gd name="connsiteY1" fmla="*/ 0 h 4862148"/>
              <a:gd name="connsiteX2" fmla="*/ 5647542 w 5647740"/>
              <a:gd name="connsiteY2" fmla="*/ 4050232 h 4862148"/>
              <a:gd name="connsiteX3" fmla="*/ 2326135 w 5647740"/>
              <a:gd name="connsiteY3" fmla="*/ 4044048 h 4862148"/>
              <a:gd name="connsiteX4" fmla="*/ 2323582 w 5647740"/>
              <a:gd name="connsiteY4" fmla="*/ 4862148 h 4862148"/>
              <a:gd name="connsiteX5" fmla="*/ 0 w 5647740"/>
              <a:gd name="connsiteY5" fmla="*/ 4861431 h 4862148"/>
              <a:gd name="connsiteX6" fmla="*/ 0 w 5647740"/>
              <a:gd name="connsiteY6" fmla="*/ 2093 h 4862148"/>
              <a:gd name="connsiteX0" fmla="*/ 0 w 5661303"/>
              <a:gd name="connsiteY0" fmla="*/ 2093 h 4862148"/>
              <a:gd name="connsiteX1" fmla="*/ 5661303 w 5661303"/>
              <a:gd name="connsiteY1" fmla="*/ 0 h 4862148"/>
              <a:gd name="connsiteX2" fmla="*/ 5647542 w 5661303"/>
              <a:gd name="connsiteY2" fmla="*/ 4050232 h 4862148"/>
              <a:gd name="connsiteX3" fmla="*/ 2326135 w 5661303"/>
              <a:gd name="connsiteY3" fmla="*/ 4044048 h 4862148"/>
              <a:gd name="connsiteX4" fmla="*/ 2323582 w 5661303"/>
              <a:gd name="connsiteY4" fmla="*/ 4862148 h 4862148"/>
              <a:gd name="connsiteX5" fmla="*/ 0 w 5661303"/>
              <a:gd name="connsiteY5" fmla="*/ 4861431 h 4862148"/>
              <a:gd name="connsiteX6" fmla="*/ 0 w 5661303"/>
              <a:gd name="connsiteY6" fmla="*/ 2093 h 4862148"/>
              <a:gd name="connsiteX0" fmla="*/ 0 w 5661303"/>
              <a:gd name="connsiteY0" fmla="*/ 2093 h 4862148"/>
              <a:gd name="connsiteX1" fmla="*/ 5661303 w 5661303"/>
              <a:gd name="connsiteY1" fmla="*/ 0 h 4862148"/>
              <a:gd name="connsiteX2" fmla="*/ 5647542 w 5661303"/>
              <a:gd name="connsiteY2" fmla="*/ 4050232 h 4862148"/>
              <a:gd name="connsiteX3" fmla="*/ 2326135 w 5661303"/>
              <a:gd name="connsiteY3" fmla="*/ 4044048 h 4862148"/>
              <a:gd name="connsiteX4" fmla="*/ 2323582 w 5661303"/>
              <a:gd name="connsiteY4" fmla="*/ 4862148 h 4862148"/>
              <a:gd name="connsiteX5" fmla="*/ 0 w 5661303"/>
              <a:gd name="connsiteY5" fmla="*/ 4861431 h 4862148"/>
              <a:gd name="connsiteX6" fmla="*/ 0 w 5661303"/>
              <a:gd name="connsiteY6" fmla="*/ 2093 h 4862148"/>
              <a:gd name="connsiteX0" fmla="*/ 0 w 5654419"/>
              <a:gd name="connsiteY0" fmla="*/ 2093 h 4862148"/>
              <a:gd name="connsiteX1" fmla="*/ 5654419 w 5654419"/>
              <a:gd name="connsiteY1" fmla="*/ 0 h 4862148"/>
              <a:gd name="connsiteX2" fmla="*/ 5647542 w 5654419"/>
              <a:gd name="connsiteY2" fmla="*/ 4050232 h 4862148"/>
              <a:gd name="connsiteX3" fmla="*/ 2326135 w 5654419"/>
              <a:gd name="connsiteY3" fmla="*/ 4044048 h 4862148"/>
              <a:gd name="connsiteX4" fmla="*/ 2323582 w 5654419"/>
              <a:gd name="connsiteY4" fmla="*/ 4862148 h 4862148"/>
              <a:gd name="connsiteX5" fmla="*/ 0 w 5654419"/>
              <a:gd name="connsiteY5" fmla="*/ 4861431 h 4862148"/>
              <a:gd name="connsiteX6" fmla="*/ 0 w 5654419"/>
              <a:gd name="connsiteY6" fmla="*/ 2093 h 4862148"/>
              <a:gd name="connsiteX0" fmla="*/ 0 w 5647846"/>
              <a:gd name="connsiteY0" fmla="*/ 0 h 4860055"/>
              <a:gd name="connsiteX1" fmla="*/ 5640652 w 5647846"/>
              <a:gd name="connsiteY1" fmla="*/ 7323 h 4860055"/>
              <a:gd name="connsiteX2" fmla="*/ 5647542 w 5647846"/>
              <a:gd name="connsiteY2" fmla="*/ 4048139 h 4860055"/>
              <a:gd name="connsiteX3" fmla="*/ 2326135 w 5647846"/>
              <a:gd name="connsiteY3" fmla="*/ 4041955 h 4860055"/>
              <a:gd name="connsiteX4" fmla="*/ 2323582 w 5647846"/>
              <a:gd name="connsiteY4" fmla="*/ 4860055 h 4860055"/>
              <a:gd name="connsiteX5" fmla="*/ 0 w 5647846"/>
              <a:gd name="connsiteY5" fmla="*/ 4859338 h 4860055"/>
              <a:gd name="connsiteX6" fmla="*/ 0 w 5647846"/>
              <a:gd name="connsiteY6" fmla="*/ 0 h 4860055"/>
              <a:gd name="connsiteX0" fmla="*/ 0 w 5654419"/>
              <a:gd name="connsiteY0" fmla="*/ 11510 h 4871565"/>
              <a:gd name="connsiteX1" fmla="*/ 5654419 w 5654419"/>
              <a:gd name="connsiteY1" fmla="*/ 0 h 4871565"/>
              <a:gd name="connsiteX2" fmla="*/ 5647542 w 5654419"/>
              <a:gd name="connsiteY2" fmla="*/ 4059649 h 4871565"/>
              <a:gd name="connsiteX3" fmla="*/ 2326135 w 5654419"/>
              <a:gd name="connsiteY3" fmla="*/ 4053465 h 4871565"/>
              <a:gd name="connsiteX4" fmla="*/ 2323582 w 5654419"/>
              <a:gd name="connsiteY4" fmla="*/ 4871565 h 4871565"/>
              <a:gd name="connsiteX5" fmla="*/ 0 w 5654419"/>
              <a:gd name="connsiteY5" fmla="*/ 4870848 h 4871565"/>
              <a:gd name="connsiteX6" fmla="*/ 0 w 5654419"/>
              <a:gd name="connsiteY6" fmla="*/ 11510 h 4871565"/>
              <a:gd name="connsiteX0" fmla="*/ 0 w 5654419"/>
              <a:gd name="connsiteY0" fmla="*/ 11510 h 4871565"/>
              <a:gd name="connsiteX1" fmla="*/ 5654419 w 5654419"/>
              <a:gd name="connsiteY1" fmla="*/ 0 h 4871565"/>
              <a:gd name="connsiteX2" fmla="*/ 5633774 w 5654419"/>
              <a:gd name="connsiteY2" fmla="*/ 4050232 h 4871565"/>
              <a:gd name="connsiteX3" fmla="*/ 2326135 w 5654419"/>
              <a:gd name="connsiteY3" fmla="*/ 4053465 h 4871565"/>
              <a:gd name="connsiteX4" fmla="*/ 2323582 w 5654419"/>
              <a:gd name="connsiteY4" fmla="*/ 4871565 h 4871565"/>
              <a:gd name="connsiteX5" fmla="*/ 0 w 5654419"/>
              <a:gd name="connsiteY5" fmla="*/ 4870848 h 4871565"/>
              <a:gd name="connsiteX6" fmla="*/ 0 w 5654419"/>
              <a:gd name="connsiteY6" fmla="*/ 11510 h 4871565"/>
              <a:gd name="connsiteX0" fmla="*/ 0 w 5640651"/>
              <a:gd name="connsiteY0" fmla="*/ 11510 h 4871565"/>
              <a:gd name="connsiteX1" fmla="*/ 5640651 w 5640651"/>
              <a:gd name="connsiteY1" fmla="*/ 0 h 4871565"/>
              <a:gd name="connsiteX2" fmla="*/ 5633774 w 5640651"/>
              <a:gd name="connsiteY2" fmla="*/ 4050232 h 4871565"/>
              <a:gd name="connsiteX3" fmla="*/ 2326135 w 5640651"/>
              <a:gd name="connsiteY3" fmla="*/ 4053465 h 4871565"/>
              <a:gd name="connsiteX4" fmla="*/ 2323582 w 5640651"/>
              <a:gd name="connsiteY4" fmla="*/ 4871565 h 4871565"/>
              <a:gd name="connsiteX5" fmla="*/ 0 w 5640651"/>
              <a:gd name="connsiteY5" fmla="*/ 4870848 h 4871565"/>
              <a:gd name="connsiteX6" fmla="*/ 0 w 5640651"/>
              <a:gd name="connsiteY6" fmla="*/ 11510 h 4871565"/>
              <a:gd name="connsiteX0" fmla="*/ 0 w 5640651"/>
              <a:gd name="connsiteY0" fmla="*/ 11510 h 4871565"/>
              <a:gd name="connsiteX1" fmla="*/ 5640651 w 5640651"/>
              <a:gd name="connsiteY1" fmla="*/ 0 h 4871565"/>
              <a:gd name="connsiteX2" fmla="*/ 5626890 w 5640651"/>
              <a:gd name="connsiteY2" fmla="*/ 4031398 h 4871565"/>
              <a:gd name="connsiteX3" fmla="*/ 2326135 w 5640651"/>
              <a:gd name="connsiteY3" fmla="*/ 4053465 h 4871565"/>
              <a:gd name="connsiteX4" fmla="*/ 2323582 w 5640651"/>
              <a:gd name="connsiteY4" fmla="*/ 4871565 h 4871565"/>
              <a:gd name="connsiteX5" fmla="*/ 0 w 5640651"/>
              <a:gd name="connsiteY5" fmla="*/ 4870848 h 4871565"/>
              <a:gd name="connsiteX6" fmla="*/ 0 w 5640651"/>
              <a:gd name="connsiteY6" fmla="*/ 11510 h 4871565"/>
              <a:gd name="connsiteX0" fmla="*/ 0 w 5633768"/>
              <a:gd name="connsiteY0" fmla="*/ 11510 h 4871565"/>
              <a:gd name="connsiteX1" fmla="*/ 5633768 w 5633768"/>
              <a:gd name="connsiteY1" fmla="*/ 0 h 4871565"/>
              <a:gd name="connsiteX2" fmla="*/ 5626890 w 5633768"/>
              <a:gd name="connsiteY2" fmla="*/ 4031398 h 4871565"/>
              <a:gd name="connsiteX3" fmla="*/ 2326135 w 5633768"/>
              <a:gd name="connsiteY3" fmla="*/ 4053465 h 4871565"/>
              <a:gd name="connsiteX4" fmla="*/ 2323582 w 5633768"/>
              <a:gd name="connsiteY4" fmla="*/ 4871565 h 4871565"/>
              <a:gd name="connsiteX5" fmla="*/ 0 w 5633768"/>
              <a:gd name="connsiteY5" fmla="*/ 4870848 h 4871565"/>
              <a:gd name="connsiteX6" fmla="*/ 0 w 5633768"/>
              <a:gd name="connsiteY6" fmla="*/ 11510 h 4871565"/>
              <a:gd name="connsiteX0" fmla="*/ 0 w 5627194"/>
              <a:gd name="connsiteY0" fmla="*/ 11510 h 4871565"/>
              <a:gd name="connsiteX1" fmla="*/ 5620001 w 5627194"/>
              <a:gd name="connsiteY1" fmla="*/ 0 h 4871565"/>
              <a:gd name="connsiteX2" fmla="*/ 5626890 w 5627194"/>
              <a:gd name="connsiteY2" fmla="*/ 4031398 h 4871565"/>
              <a:gd name="connsiteX3" fmla="*/ 2326135 w 5627194"/>
              <a:gd name="connsiteY3" fmla="*/ 4053465 h 4871565"/>
              <a:gd name="connsiteX4" fmla="*/ 2323582 w 5627194"/>
              <a:gd name="connsiteY4" fmla="*/ 4871565 h 4871565"/>
              <a:gd name="connsiteX5" fmla="*/ 0 w 5627194"/>
              <a:gd name="connsiteY5" fmla="*/ 4870848 h 4871565"/>
              <a:gd name="connsiteX6" fmla="*/ 0 w 5627194"/>
              <a:gd name="connsiteY6" fmla="*/ 11510 h 4871565"/>
              <a:gd name="connsiteX0" fmla="*/ 0 w 5620001"/>
              <a:gd name="connsiteY0" fmla="*/ 11510 h 4871565"/>
              <a:gd name="connsiteX1" fmla="*/ 5620001 w 5620001"/>
              <a:gd name="connsiteY1" fmla="*/ 0 h 4871565"/>
              <a:gd name="connsiteX2" fmla="*/ 5606240 w 5620001"/>
              <a:gd name="connsiteY2" fmla="*/ 4031398 h 4871565"/>
              <a:gd name="connsiteX3" fmla="*/ 2326135 w 5620001"/>
              <a:gd name="connsiteY3" fmla="*/ 4053465 h 4871565"/>
              <a:gd name="connsiteX4" fmla="*/ 2323582 w 5620001"/>
              <a:gd name="connsiteY4" fmla="*/ 4871565 h 4871565"/>
              <a:gd name="connsiteX5" fmla="*/ 0 w 5620001"/>
              <a:gd name="connsiteY5" fmla="*/ 4870848 h 4871565"/>
              <a:gd name="connsiteX6" fmla="*/ 0 w 5620001"/>
              <a:gd name="connsiteY6" fmla="*/ 11510 h 4871565"/>
              <a:gd name="connsiteX0" fmla="*/ 0 w 5620001"/>
              <a:gd name="connsiteY0" fmla="*/ 11510 h 4871565"/>
              <a:gd name="connsiteX1" fmla="*/ 5620001 w 5620001"/>
              <a:gd name="connsiteY1" fmla="*/ 0 h 4871565"/>
              <a:gd name="connsiteX2" fmla="*/ 5613124 w 5620001"/>
              <a:gd name="connsiteY2" fmla="*/ 4050232 h 4871565"/>
              <a:gd name="connsiteX3" fmla="*/ 2326135 w 5620001"/>
              <a:gd name="connsiteY3" fmla="*/ 4053465 h 4871565"/>
              <a:gd name="connsiteX4" fmla="*/ 2323582 w 5620001"/>
              <a:gd name="connsiteY4" fmla="*/ 4871565 h 4871565"/>
              <a:gd name="connsiteX5" fmla="*/ 0 w 5620001"/>
              <a:gd name="connsiteY5" fmla="*/ 4870848 h 4871565"/>
              <a:gd name="connsiteX6" fmla="*/ 0 w 5620001"/>
              <a:gd name="connsiteY6" fmla="*/ 11510 h 4871565"/>
              <a:gd name="connsiteX0" fmla="*/ 0 w 5620001"/>
              <a:gd name="connsiteY0" fmla="*/ 11510 h 4871565"/>
              <a:gd name="connsiteX1" fmla="*/ 5620001 w 5620001"/>
              <a:gd name="connsiteY1" fmla="*/ 0 h 4871565"/>
              <a:gd name="connsiteX2" fmla="*/ 5606240 w 5620001"/>
              <a:gd name="connsiteY2" fmla="*/ 4050232 h 4871565"/>
              <a:gd name="connsiteX3" fmla="*/ 2326135 w 5620001"/>
              <a:gd name="connsiteY3" fmla="*/ 4053465 h 4871565"/>
              <a:gd name="connsiteX4" fmla="*/ 2323582 w 5620001"/>
              <a:gd name="connsiteY4" fmla="*/ 4871565 h 4871565"/>
              <a:gd name="connsiteX5" fmla="*/ 0 w 5620001"/>
              <a:gd name="connsiteY5" fmla="*/ 4870848 h 4871565"/>
              <a:gd name="connsiteX6" fmla="*/ 0 w 5620001"/>
              <a:gd name="connsiteY6" fmla="*/ 11510 h 4871565"/>
              <a:gd name="connsiteX0" fmla="*/ 0 w 5620668"/>
              <a:gd name="connsiteY0" fmla="*/ 11510 h 4871565"/>
              <a:gd name="connsiteX1" fmla="*/ 5620001 w 5620668"/>
              <a:gd name="connsiteY1" fmla="*/ 0 h 4871565"/>
              <a:gd name="connsiteX2" fmla="*/ 5620007 w 5620668"/>
              <a:gd name="connsiteY2" fmla="*/ 4050232 h 4871565"/>
              <a:gd name="connsiteX3" fmla="*/ 2326135 w 5620668"/>
              <a:gd name="connsiteY3" fmla="*/ 4053465 h 4871565"/>
              <a:gd name="connsiteX4" fmla="*/ 2323582 w 5620668"/>
              <a:gd name="connsiteY4" fmla="*/ 4871565 h 4871565"/>
              <a:gd name="connsiteX5" fmla="*/ 0 w 5620668"/>
              <a:gd name="connsiteY5" fmla="*/ 4870848 h 4871565"/>
              <a:gd name="connsiteX6" fmla="*/ 0 w 5620668"/>
              <a:gd name="connsiteY6" fmla="*/ 11510 h 4871565"/>
              <a:gd name="connsiteX0" fmla="*/ 0 w 5620668"/>
              <a:gd name="connsiteY0" fmla="*/ 11510 h 4871565"/>
              <a:gd name="connsiteX1" fmla="*/ 5620001 w 5620668"/>
              <a:gd name="connsiteY1" fmla="*/ 0 h 4871565"/>
              <a:gd name="connsiteX2" fmla="*/ 5620007 w 5620668"/>
              <a:gd name="connsiteY2" fmla="*/ 4050232 h 4871565"/>
              <a:gd name="connsiteX3" fmla="*/ 2326135 w 5620668"/>
              <a:gd name="connsiteY3" fmla="*/ 4053465 h 4871565"/>
              <a:gd name="connsiteX4" fmla="*/ 2323582 w 5620668"/>
              <a:gd name="connsiteY4" fmla="*/ 4871565 h 4871565"/>
              <a:gd name="connsiteX5" fmla="*/ 0 w 5620668"/>
              <a:gd name="connsiteY5" fmla="*/ 4870848 h 4871565"/>
              <a:gd name="connsiteX6" fmla="*/ 0 w 5620668"/>
              <a:gd name="connsiteY6" fmla="*/ 11510 h 4871565"/>
              <a:gd name="connsiteX0" fmla="*/ 0 w 5620668"/>
              <a:gd name="connsiteY0" fmla="*/ 11510 h 4871565"/>
              <a:gd name="connsiteX1" fmla="*/ 5620001 w 5620668"/>
              <a:gd name="connsiteY1" fmla="*/ 0 h 4871565"/>
              <a:gd name="connsiteX2" fmla="*/ 5620007 w 5620668"/>
              <a:gd name="connsiteY2" fmla="*/ 4050232 h 4871565"/>
              <a:gd name="connsiteX3" fmla="*/ 2326135 w 5620668"/>
              <a:gd name="connsiteY3" fmla="*/ 4053465 h 4871565"/>
              <a:gd name="connsiteX4" fmla="*/ 2323582 w 5620668"/>
              <a:gd name="connsiteY4" fmla="*/ 4871565 h 4871565"/>
              <a:gd name="connsiteX5" fmla="*/ 0 w 5620668"/>
              <a:gd name="connsiteY5" fmla="*/ 4870848 h 4871565"/>
              <a:gd name="connsiteX6" fmla="*/ 0 w 5620668"/>
              <a:gd name="connsiteY6" fmla="*/ 11510 h 4871565"/>
              <a:gd name="connsiteX0" fmla="*/ 0 w 5627194"/>
              <a:gd name="connsiteY0" fmla="*/ 11510 h 4871565"/>
              <a:gd name="connsiteX1" fmla="*/ 5620001 w 5627194"/>
              <a:gd name="connsiteY1" fmla="*/ 0 h 4871565"/>
              <a:gd name="connsiteX2" fmla="*/ 5626890 w 5627194"/>
              <a:gd name="connsiteY2" fmla="*/ 4050232 h 4871565"/>
              <a:gd name="connsiteX3" fmla="*/ 2326135 w 5627194"/>
              <a:gd name="connsiteY3" fmla="*/ 4053465 h 4871565"/>
              <a:gd name="connsiteX4" fmla="*/ 2323582 w 5627194"/>
              <a:gd name="connsiteY4" fmla="*/ 4871565 h 4871565"/>
              <a:gd name="connsiteX5" fmla="*/ 0 w 5627194"/>
              <a:gd name="connsiteY5" fmla="*/ 4870848 h 4871565"/>
              <a:gd name="connsiteX6" fmla="*/ 0 w 5627194"/>
              <a:gd name="connsiteY6" fmla="*/ 11510 h 4871565"/>
              <a:gd name="connsiteX0" fmla="*/ 0 w 5633770"/>
              <a:gd name="connsiteY0" fmla="*/ 11510 h 4871565"/>
              <a:gd name="connsiteX1" fmla="*/ 5633770 w 5633770"/>
              <a:gd name="connsiteY1" fmla="*/ 0 h 4871565"/>
              <a:gd name="connsiteX2" fmla="*/ 5626890 w 5633770"/>
              <a:gd name="connsiteY2" fmla="*/ 4050232 h 4871565"/>
              <a:gd name="connsiteX3" fmla="*/ 2326135 w 5633770"/>
              <a:gd name="connsiteY3" fmla="*/ 4053465 h 4871565"/>
              <a:gd name="connsiteX4" fmla="*/ 2323582 w 5633770"/>
              <a:gd name="connsiteY4" fmla="*/ 4871565 h 4871565"/>
              <a:gd name="connsiteX5" fmla="*/ 0 w 5633770"/>
              <a:gd name="connsiteY5" fmla="*/ 4870848 h 4871565"/>
              <a:gd name="connsiteX6" fmla="*/ 0 w 5633770"/>
              <a:gd name="connsiteY6" fmla="*/ 11510 h 4871565"/>
              <a:gd name="connsiteX0" fmla="*/ 0 w 5633770"/>
              <a:gd name="connsiteY0" fmla="*/ 11510 h 4871565"/>
              <a:gd name="connsiteX1" fmla="*/ 5633770 w 5633770"/>
              <a:gd name="connsiteY1" fmla="*/ 0 h 4871565"/>
              <a:gd name="connsiteX2" fmla="*/ 5626890 w 5633770"/>
              <a:gd name="connsiteY2" fmla="*/ 4050232 h 4871565"/>
              <a:gd name="connsiteX3" fmla="*/ 2326135 w 5633770"/>
              <a:gd name="connsiteY3" fmla="*/ 4053465 h 4871565"/>
              <a:gd name="connsiteX4" fmla="*/ 2323582 w 5633770"/>
              <a:gd name="connsiteY4" fmla="*/ 4871565 h 4871565"/>
              <a:gd name="connsiteX5" fmla="*/ 0 w 5633770"/>
              <a:gd name="connsiteY5" fmla="*/ 4870848 h 4871565"/>
              <a:gd name="connsiteX6" fmla="*/ 0 w 5633770"/>
              <a:gd name="connsiteY6" fmla="*/ 11510 h 4871565"/>
              <a:gd name="connsiteX0" fmla="*/ 0 w 5646008"/>
              <a:gd name="connsiteY0" fmla="*/ 11510 h 4871565"/>
              <a:gd name="connsiteX1" fmla="*/ 5646008 w 5646008"/>
              <a:gd name="connsiteY1" fmla="*/ 0 h 4871565"/>
              <a:gd name="connsiteX2" fmla="*/ 5626890 w 5646008"/>
              <a:gd name="connsiteY2" fmla="*/ 4050232 h 4871565"/>
              <a:gd name="connsiteX3" fmla="*/ 2326135 w 5646008"/>
              <a:gd name="connsiteY3" fmla="*/ 4053465 h 4871565"/>
              <a:gd name="connsiteX4" fmla="*/ 2323582 w 5646008"/>
              <a:gd name="connsiteY4" fmla="*/ 4871565 h 4871565"/>
              <a:gd name="connsiteX5" fmla="*/ 0 w 5646008"/>
              <a:gd name="connsiteY5" fmla="*/ 4870848 h 4871565"/>
              <a:gd name="connsiteX6" fmla="*/ 0 w 5646008"/>
              <a:gd name="connsiteY6" fmla="*/ 11510 h 4871565"/>
              <a:gd name="connsiteX0" fmla="*/ 0 w 5646008"/>
              <a:gd name="connsiteY0" fmla="*/ 11510 h 4871565"/>
              <a:gd name="connsiteX1" fmla="*/ 5646008 w 5646008"/>
              <a:gd name="connsiteY1" fmla="*/ 0 h 4871565"/>
              <a:gd name="connsiteX2" fmla="*/ 5626890 w 5646008"/>
              <a:gd name="connsiteY2" fmla="*/ 4050232 h 4871565"/>
              <a:gd name="connsiteX3" fmla="*/ 2326135 w 5646008"/>
              <a:gd name="connsiteY3" fmla="*/ 4053465 h 4871565"/>
              <a:gd name="connsiteX4" fmla="*/ 2323582 w 5646008"/>
              <a:gd name="connsiteY4" fmla="*/ 4871565 h 4871565"/>
              <a:gd name="connsiteX5" fmla="*/ 0 w 5646008"/>
              <a:gd name="connsiteY5" fmla="*/ 4870848 h 4871565"/>
              <a:gd name="connsiteX6" fmla="*/ 0 w 5646008"/>
              <a:gd name="connsiteY6" fmla="*/ 11510 h 4871565"/>
              <a:gd name="connsiteX0" fmla="*/ 0 w 5646008"/>
              <a:gd name="connsiteY0" fmla="*/ 11510 h 4871565"/>
              <a:gd name="connsiteX1" fmla="*/ 5646008 w 5646008"/>
              <a:gd name="connsiteY1" fmla="*/ 0 h 4871565"/>
              <a:gd name="connsiteX2" fmla="*/ 5635048 w 5646008"/>
              <a:gd name="connsiteY2" fmla="*/ 4050232 h 4871565"/>
              <a:gd name="connsiteX3" fmla="*/ 2326135 w 5646008"/>
              <a:gd name="connsiteY3" fmla="*/ 4053465 h 4871565"/>
              <a:gd name="connsiteX4" fmla="*/ 2323582 w 5646008"/>
              <a:gd name="connsiteY4" fmla="*/ 4871565 h 4871565"/>
              <a:gd name="connsiteX5" fmla="*/ 0 w 5646008"/>
              <a:gd name="connsiteY5" fmla="*/ 4870848 h 4871565"/>
              <a:gd name="connsiteX6" fmla="*/ 0 w 5646008"/>
              <a:gd name="connsiteY6" fmla="*/ 11510 h 4871565"/>
              <a:gd name="connsiteX0" fmla="*/ 0 w 5662325"/>
              <a:gd name="connsiteY0" fmla="*/ 11510 h 4871565"/>
              <a:gd name="connsiteX1" fmla="*/ 5662325 w 5662325"/>
              <a:gd name="connsiteY1" fmla="*/ 0 h 4871565"/>
              <a:gd name="connsiteX2" fmla="*/ 5635048 w 5662325"/>
              <a:gd name="connsiteY2" fmla="*/ 4050232 h 4871565"/>
              <a:gd name="connsiteX3" fmla="*/ 2326135 w 5662325"/>
              <a:gd name="connsiteY3" fmla="*/ 4053465 h 4871565"/>
              <a:gd name="connsiteX4" fmla="*/ 2323582 w 5662325"/>
              <a:gd name="connsiteY4" fmla="*/ 4871565 h 4871565"/>
              <a:gd name="connsiteX5" fmla="*/ 0 w 5662325"/>
              <a:gd name="connsiteY5" fmla="*/ 4870848 h 4871565"/>
              <a:gd name="connsiteX6" fmla="*/ 0 w 5662325"/>
              <a:gd name="connsiteY6" fmla="*/ 11510 h 4871565"/>
              <a:gd name="connsiteX0" fmla="*/ 0 w 5637850"/>
              <a:gd name="connsiteY0" fmla="*/ 351 h 4860406"/>
              <a:gd name="connsiteX1" fmla="*/ 5637850 w 5637850"/>
              <a:gd name="connsiteY1" fmla="*/ 0 h 4860406"/>
              <a:gd name="connsiteX2" fmla="*/ 5635048 w 5637850"/>
              <a:gd name="connsiteY2" fmla="*/ 4039073 h 4860406"/>
              <a:gd name="connsiteX3" fmla="*/ 2326135 w 5637850"/>
              <a:gd name="connsiteY3" fmla="*/ 4042306 h 4860406"/>
              <a:gd name="connsiteX4" fmla="*/ 2323582 w 5637850"/>
              <a:gd name="connsiteY4" fmla="*/ 4860406 h 4860406"/>
              <a:gd name="connsiteX5" fmla="*/ 0 w 5637850"/>
              <a:gd name="connsiteY5" fmla="*/ 4859689 h 4860406"/>
              <a:gd name="connsiteX6" fmla="*/ 0 w 5637850"/>
              <a:gd name="connsiteY6" fmla="*/ 351 h 4860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37850" h="4860406">
                <a:moveTo>
                  <a:pt x="0" y="351"/>
                </a:moveTo>
                <a:lnTo>
                  <a:pt x="5637850" y="0"/>
                </a:lnTo>
                <a:cubicBezTo>
                  <a:pt x="5635556" y="1416545"/>
                  <a:pt x="5637342" y="2622528"/>
                  <a:pt x="5635048" y="4039073"/>
                </a:cubicBezTo>
                <a:lnTo>
                  <a:pt x="2326135" y="4042306"/>
                </a:lnTo>
                <a:cubicBezTo>
                  <a:pt x="2323841" y="4291688"/>
                  <a:pt x="2325876" y="4611024"/>
                  <a:pt x="2323582" y="4860406"/>
                </a:cubicBezTo>
                <a:lnTo>
                  <a:pt x="0" y="4859689"/>
                </a:lnTo>
                <a:lnTo>
                  <a:pt x="0" y="3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680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649" y="367239"/>
            <a:ext cx="1539287" cy="249515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225"/>
              </a:lnSpc>
              <a:defRPr sz="953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D857886D-A165-4D54-8DB0-CE6586ECA8EC}" type="datetime1">
              <a:rPr lang="pl-PL" smtClean="0"/>
              <a:t>28.10.2024</a:t>
            </a:fld>
            <a:endParaRPr lang="pl-PL" dirty="0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2411760" y="3062122"/>
            <a:ext cx="5976664" cy="12721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70934" y="3790039"/>
            <a:ext cx="5245249" cy="441262"/>
          </a:xfrm>
        </p:spPr>
        <p:txBody>
          <a:bodyPr anchor="t" anchorCtr="0">
            <a:normAutofit/>
          </a:bodyPr>
          <a:lstStyle>
            <a:lvl1pPr algn="l">
              <a:lnSpc>
                <a:spcPts val="2381"/>
              </a:lnSpc>
              <a:defRPr sz="1905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00077315-1D70-4F03-A08B-B97A5ED5F4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062122"/>
            <a:ext cx="3444545" cy="634812"/>
          </a:xfrm>
          <a:prstGeom prst="rect">
            <a:avLst/>
          </a:prstGeom>
        </p:spPr>
      </p:pic>
      <p:pic>
        <p:nvPicPr>
          <p:cNvPr id="3" name="Obraz 2" descr="Logo Fundusze Europejskie na Rozwój Cyfrowy, Rzeczpospolita Polska, Dofinansowane przez Unię Europejską, Centrum Projektów Polska Cyfrowa">
            <a:extLst>
              <a:ext uri="{FF2B5EF4-FFF2-40B4-BE49-F238E27FC236}">
                <a16:creationId xmlns:a16="http://schemas.microsoft.com/office/drawing/2014/main" id="{3C70DA48-E1BF-415C-EC77-57994A166E3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5576" y="4299942"/>
            <a:ext cx="7776863" cy="80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35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64" userDrawn="1">
          <p15:clr>
            <a:srgbClr val="FBAE40"/>
          </p15:clr>
        </p15:guide>
        <p15:guide id="2" orient="horz" pos="77" userDrawn="1">
          <p15:clr>
            <a:srgbClr val="FBAE40"/>
          </p15:clr>
        </p15:guide>
        <p15:guide id="3" orient="horz" pos="1620" userDrawn="1">
          <p15:clr>
            <a:srgbClr val="FBAE40"/>
          </p15:clr>
        </p15:guide>
        <p15:guide id="4" orient="horz" pos="231" userDrawn="1">
          <p15:clr>
            <a:srgbClr val="FBAE40"/>
          </p15:clr>
        </p15:guide>
        <p15:guide id="5" orient="horz" pos="386" userDrawn="1">
          <p15:clr>
            <a:srgbClr val="FBAE40"/>
          </p15:clr>
        </p15:guide>
        <p15:guide id="6" orient="horz" pos="540" userDrawn="1">
          <p15:clr>
            <a:srgbClr val="FBAE40"/>
          </p15:clr>
        </p15:guide>
        <p15:guide id="7" orient="horz" pos="694" userDrawn="1">
          <p15:clr>
            <a:srgbClr val="FBAE40"/>
          </p15:clr>
        </p15:guide>
        <p15:guide id="8" orient="horz" pos="848" userDrawn="1">
          <p15:clr>
            <a:srgbClr val="FBAE40"/>
          </p15:clr>
        </p15:guide>
        <p15:guide id="9" orient="horz" pos="1003" userDrawn="1">
          <p15:clr>
            <a:srgbClr val="FBAE40"/>
          </p15:clr>
        </p15:guide>
        <p15:guide id="10" orient="horz" pos="1157" userDrawn="1">
          <p15:clr>
            <a:srgbClr val="FBAE40"/>
          </p15:clr>
        </p15:guide>
        <p15:guide id="11" orient="horz" pos="1311" userDrawn="1">
          <p15:clr>
            <a:srgbClr val="FBAE40"/>
          </p15:clr>
        </p15:guide>
        <p15:guide id="12" orient="horz" pos="1466" userDrawn="1">
          <p15:clr>
            <a:srgbClr val="FBAE40"/>
          </p15:clr>
        </p15:guide>
        <p15:guide id="13" orient="horz" pos="1774" userDrawn="1">
          <p15:clr>
            <a:srgbClr val="FBAE40"/>
          </p15:clr>
        </p15:guide>
        <p15:guide id="14" orient="horz" pos="1929" userDrawn="1">
          <p15:clr>
            <a:srgbClr val="FBAE40"/>
          </p15:clr>
        </p15:guide>
        <p15:guide id="15" orient="horz" pos="2083" userDrawn="1">
          <p15:clr>
            <a:srgbClr val="FBAE40"/>
          </p15:clr>
        </p15:guide>
        <p15:guide id="16" orient="horz" pos="2237" userDrawn="1">
          <p15:clr>
            <a:srgbClr val="FBAE40"/>
          </p15:clr>
        </p15:guide>
        <p15:guide id="17" orient="horz" pos="2392" userDrawn="1">
          <p15:clr>
            <a:srgbClr val="FBAE40"/>
          </p15:clr>
        </p15:guide>
        <p15:guide id="18" orient="horz" pos="2546" userDrawn="1">
          <p15:clr>
            <a:srgbClr val="FBAE40"/>
          </p15:clr>
        </p15:guide>
        <p15:guide id="19" orient="horz" pos="2700" userDrawn="1">
          <p15:clr>
            <a:srgbClr val="FBAE40"/>
          </p15:clr>
        </p15:guide>
        <p15:guide id="20" orient="horz" pos="2854" userDrawn="1">
          <p15:clr>
            <a:srgbClr val="FBAE40"/>
          </p15:clr>
        </p15:guide>
        <p15:guide id="21" orient="horz" pos="3009" userDrawn="1">
          <p15:clr>
            <a:srgbClr val="FBAE40"/>
          </p15:clr>
        </p15:guide>
        <p15:guide id="22" orient="horz" pos="3163" userDrawn="1">
          <p15:clr>
            <a:srgbClr val="FBAE40"/>
          </p15:clr>
        </p15:guide>
        <p15:guide id="23" pos="358" userDrawn="1">
          <p15:clr>
            <a:srgbClr val="FBAE40"/>
          </p15:clr>
        </p15:guide>
        <p15:guide id="24" pos="552" userDrawn="1">
          <p15:clr>
            <a:srgbClr val="FBAE40"/>
          </p15:clr>
        </p15:guide>
        <p15:guide id="25" pos="747" userDrawn="1">
          <p15:clr>
            <a:srgbClr val="FBAE40"/>
          </p15:clr>
        </p15:guide>
        <p15:guide id="26" pos="941" userDrawn="1">
          <p15:clr>
            <a:srgbClr val="FBAE40"/>
          </p15:clr>
        </p15:guide>
        <p15:guide id="27" pos="1135" userDrawn="1">
          <p15:clr>
            <a:srgbClr val="FBAE40"/>
          </p15:clr>
        </p15:guide>
        <p15:guide id="28" pos="1328" userDrawn="1">
          <p15:clr>
            <a:srgbClr val="FBAE40"/>
          </p15:clr>
        </p15:guide>
        <p15:guide id="29" pos="1522" userDrawn="1">
          <p15:clr>
            <a:srgbClr val="FBAE40"/>
          </p15:clr>
        </p15:guide>
        <p15:guide id="30" pos="1716" userDrawn="1">
          <p15:clr>
            <a:srgbClr val="FBAE40"/>
          </p15:clr>
        </p15:guide>
        <p15:guide id="31" pos="1911" userDrawn="1">
          <p15:clr>
            <a:srgbClr val="FBAE40"/>
          </p15:clr>
        </p15:guide>
        <p15:guide id="32" pos="2104" userDrawn="1">
          <p15:clr>
            <a:srgbClr val="FBAE40"/>
          </p15:clr>
        </p15:guide>
        <p15:guide id="33" pos="2298" userDrawn="1">
          <p15:clr>
            <a:srgbClr val="FBAE40"/>
          </p15:clr>
        </p15:guide>
        <p15:guide id="34" pos="2492" userDrawn="1">
          <p15:clr>
            <a:srgbClr val="FBAE40"/>
          </p15:clr>
        </p15:guide>
        <p15:guide id="35" pos="2686" userDrawn="1">
          <p15:clr>
            <a:srgbClr val="FBAE40"/>
          </p15:clr>
        </p15:guide>
        <p15:guide id="36" pos="2880" userDrawn="1">
          <p15:clr>
            <a:srgbClr val="FBAE40"/>
          </p15:clr>
        </p15:guide>
        <p15:guide id="37" pos="3074" userDrawn="1">
          <p15:clr>
            <a:srgbClr val="FBAE40"/>
          </p15:clr>
        </p15:guide>
        <p15:guide id="38" pos="3268" userDrawn="1">
          <p15:clr>
            <a:srgbClr val="FBAE40"/>
          </p15:clr>
        </p15:guide>
        <p15:guide id="39" pos="3462" userDrawn="1">
          <p15:clr>
            <a:srgbClr val="FBAE40"/>
          </p15:clr>
        </p15:guide>
        <p15:guide id="40" pos="3656" userDrawn="1">
          <p15:clr>
            <a:srgbClr val="FBAE40"/>
          </p15:clr>
        </p15:guide>
        <p15:guide id="41" pos="3849" userDrawn="1">
          <p15:clr>
            <a:srgbClr val="FBAE40"/>
          </p15:clr>
        </p15:guide>
        <p15:guide id="42" pos="4044" userDrawn="1">
          <p15:clr>
            <a:srgbClr val="FBAE40"/>
          </p15:clr>
        </p15:guide>
        <p15:guide id="43" pos="4238" userDrawn="1">
          <p15:clr>
            <a:srgbClr val="FBAE40"/>
          </p15:clr>
        </p15:guide>
        <p15:guide id="44" pos="4432" userDrawn="1">
          <p15:clr>
            <a:srgbClr val="FBAE40"/>
          </p15:clr>
        </p15:guide>
        <p15:guide id="45" pos="4625" userDrawn="1">
          <p15:clr>
            <a:srgbClr val="FBAE40"/>
          </p15:clr>
        </p15:guide>
        <p15:guide id="46" pos="4819" userDrawn="1">
          <p15:clr>
            <a:srgbClr val="FBAE40"/>
          </p15:clr>
        </p15:guide>
        <p15:guide id="47" pos="5013" userDrawn="1">
          <p15:clr>
            <a:srgbClr val="FBAE40"/>
          </p15:clr>
        </p15:guide>
        <p15:guide id="48" pos="5208" userDrawn="1">
          <p15:clr>
            <a:srgbClr val="FBAE40"/>
          </p15:clr>
        </p15:guide>
        <p15:guide id="49" pos="5402" userDrawn="1">
          <p15:clr>
            <a:srgbClr val="FBAE40"/>
          </p15:clr>
        </p15:guide>
        <p15:guide id="50" pos="5595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2416677" y="3062122"/>
            <a:ext cx="6154381" cy="14693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2943" y="0"/>
            <a:ext cx="5850420" cy="3306227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45924 w 6835775"/>
              <a:gd name="connsiteY3" fmla="*/ 4519230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  <a:gd name="connsiteX6" fmla="*/ 0 w 6835775"/>
              <a:gd name="connsiteY6" fmla="*/ 0 h 4859338"/>
              <a:gd name="connsiteX0" fmla="*/ 0 w 6840726"/>
              <a:gd name="connsiteY0" fmla="*/ 0 h 4859338"/>
              <a:gd name="connsiteX1" fmla="*/ 6835775 w 6840726"/>
              <a:gd name="connsiteY1" fmla="*/ 0 h 4859338"/>
              <a:gd name="connsiteX2" fmla="*/ 6840726 w 6840726"/>
              <a:gd name="connsiteY2" fmla="*/ 4513008 h 4859338"/>
              <a:gd name="connsiteX3" fmla="*/ 2145924 w 6840726"/>
              <a:gd name="connsiteY3" fmla="*/ 4519230 h 4859338"/>
              <a:gd name="connsiteX4" fmla="*/ 2155824 w 6840726"/>
              <a:gd name="connsiteY4" fmla="*/ 4859338 h 4859338"/>
              <a:gd name="connsiteX5" fmla="*/ 0 w 6840726"/>
              <a:gd name="connsiteY5" fmla="*/ 4859338 h 4859338"/>
              <a:gd name="connsiteX6" fmla="*/ 0 w 6840726"/>
              <a:gd name="connsiteY6" fmla="*/ 0 h 4859338"/>
              <a:gd name="connsiteX0" fmla="*/ 0 w 6840726"/>
              <a:gd name="connsiteY0" fmla="*/ 0 h 4859338"/>
              <a:gd name="connsiteX1" fmla="*/ 6835775 w 6840726"/>
              <a:gd name="connsiteY1" fmla="*/ 0 h 4859338"/>
              <a:gd name="connsiteX2" fmla="*/ 6840726 w 6840726"/>
              <a:gd name="connsiteY2" fmla="*/ 4513008 h 4859338"/>
              <a:gd name="connsiteX3" fmla="*/ 2155825 w 6840726"/>
              <a:gd name="connsiteY3" fmla="*/ 4519230 h 4859338"/>
              <a:gd name="connsiteX4" fmla="*/ 2155824 w 6840726"/>
              <a:gd name="connsiteY4" fmla="*/ 4859338 h 4859338"/>
              <a:gd name="connsiteX5" fmla="*/ 0 w 6840726"/>
              <a:gd name="connsiteY5" fmla="*/ 4859338 h 4859338"/>
              <a:gd name="connsiteX6" fmla="*/ 0 w 6840726"/>
              <a:gd name="connsiteY6" fmla="*/ 0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40726" h="4859338">
                <a:moveTo>
                  <a:pt x="0" y="0"/>
                </a:moveTo>
                <a:lnTo>
                  <a:pt x="6835775" y="0"/>
                </a:lnTo>
                <a:cubicBezTo>
                  <a:pt x="6837425" y="1504336"/>
                  <a:pt x="6839076" y="3008672"/>
                  <a:pt x="6840726" y="4513008"/>
                </a:cubicBezTo>
                <a:lnTo>
                  <a:pt x="2155825" y="4519230"/>
                </a:lnTo>
                <a:cubicBezTo>
                  <a:pt x="2155825" y="4632599"/>
                  <a:pt x="2155824" y="4745969"/>
                  <a:pt x="2155824" y="4859338"/>
                </a:cubicBezTo>
                <a:lnTo>
                  <a:pt x="0" y="485933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68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3339901" y="3062122"/>
            <a:ext cx="3079227" cy="244527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2416678" y="3062122"/>
            <a:ext cx="923225" cy="2441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24871" y="3535097"/>
            <a:ext cx="5542066" cy="898396"/>
          </a:xfrm>
        </p:spPr>
        <p:txBody>
          <a:bodyPr anchor="t" anchorCtr="0">
            <a:normAutofit/>
          </a:bodyPr>
          <a:lstStyle>
            <a:lvl1pPr algn="l">
              <a:lnSpc>
                <a:spcPts val="2381"/>
              </a:lnSpc>
              <a:defRPr sz="1905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901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5" userDrawn="1">
          <p15:clr>
            <a:srgbClr val="FBAE40"/>
          </p15:clr>
        </p15:guide>
        <p15:guide id="2" orient="horz" pos="77" userDrawn="1">
          <p15:clr>
            <a:srgbClr val="FBAE40"/>
          </p15:clr>
        </p15:guide>
        <p15:guide id="3" orient="horz" pos="1620" userDrawn="1">
          <p15:clr>
            <a:srgbClr val="FBAE40"/>
          </p15:clr>
        </p15:guide>
        <p15:guide id="4" orient="horz" pos="231" userDrawn="1">
          <p15:clr>
            <a:srgbClr val="FBAE40"/>
          </p15:clr>
        </p15:guide>
        <p15:guide id="5" orient="horz" pos="386" userDrawn="1">
          <p15:clr>
            <a:srgbClr val="FBAE40"/>
          </p15:clr>
        </p15:guide>
        <p15:guide id="6" orient="horz" pos="540" userDrawn="1">
          <p15:clr>
            <a:srgbClr val="FBAE40"/>
          </p15:clr>
        </p15:guide>
        <p15:guide id="7" orient="horz" pos="694" userDrawn="1">
          <p15:clr>
            <a:srgbClr val="FBAE40"/>
          </p15:clr>
        </p15:guide>
        <p15:guide id="8" orient="horz" pos="848" userDrawn="1">
          <p15:clr>
            <a:srgbClr val="FBAE40"/>
          </p15:clr>
        </p15:guide>
        <p15:guide id="9" orient="horz" pos="1003" userDrawn="1">
          <p15:clr>
            <a:srgbClr val="FBAE40"/>
          </p15:clr>
        </p15:guide>
        <p15:guide id="10" orient="horz" pos="1157" userDrawn="1">
          <p15:clr>
            <a:srgbClr val="FBAE40"/>
          </p15:clr>
        </p15:guide>
        <p15:guide id="11" orient="horz" pos="1311" userDrawn="1">
          <p15:clr>
            <a:srgbClr val="FBAE40"/>
          </p15:clr>
        </p15:guide>
        <p15:guide id="12" orient="horz" pos="1466" userDrawn="1">
          <p15:clr>
            <a:srgbClr val="FBAE40"/>
          </p15:clr>
        </p15:guide>
        <p15:guide id="13" orient="horz" pos="1774" userDrawn="1">
          <p15:clr>
            <a:srgbClr val="FBAE40"/>
          </p15:clr>
        </p15:guide>
        <p15:guide id="14" orient="horz" pos="1929" userDrawn="1">
          <p15:clr>
            <a:srgbClr val="FBAE40"/>
          </p15:clr>
        </p15:guide>
        <p15:guide id="15" orient="horz" pos="2083" userDrawn="1">
          <p15:clr>
            <a:srgbClr val="FBAE40"/>
          </p15:clr>
        </p15:guide>
        <p15:guide id="16" orient="horz" pos="2237" userDrawn="1">
          <p15:clr>
            <a:srgbClr val="FBAE40"/>
          </p15:clr>
        </p15:guide>
        <p15:guide id="17" orient="horz" pos="2392" userDrawn="1">
          <p15:clr>
            <a:srgbClr val="FBAE40"/>
          </p15:clr>
        </p15:guide>
        <p15:guide id="18" orient="horz" pos="2546" userDrawn="1">
          <p15:clr>
            <a:srgbClr val="FBAE40"/>
          </p15:clr>
        </p15:guide>
        <p15:guide id="19" orient="horz" pos="2700" userDrawn="1">
          <p15:clr>
            <a:srgbClr val="FBAE40"/>
          </p15:clr>
        </p15:guide>
        <p15:guide id="20" orient="horz" pos="2854" userDrawn="1">
          <p15:clr>
            <a:srgbClr val="FBAE40"/>
          </p15:clr>
        </p15:guide>
        <p15:guide id="21" orient="horz" pos="3009" userDrawn="1">
          <p15:clr>
            <a:srgbClr val="FBAE40"/>
          </p15:clr>
        </p15:guide>
        <p15:guide id="22" orient="horz" pos="3163" userDrawn="1">
          <p15:clr>
            <a:srgbClr val="FBAE40"/>
          </p15:clr>
        </p15:guide>
        <p15:guide id="23" pos="358" userDrawn="1">
          <p15:clr>
            <a:srgbClr val="FBAE40"/>
          </p15:clr>
        </p15:guide>
        <p15:guide id="24" pos="552" userDrawn="1">
          <p15:clr>
            <a:srgbClr val="FBAE40"/>
          </p15:clr>
        </p15:guide>
        <p15:guide id="25" pos="747" userDrawn="1">
          <p15:clr>
            <a:srgbClr val="FBAE40"/>
          </p15:clr>
        </p15:guide>
        <p15:guide id="26" pos="941" userDrawn="1">
          <p15:clr>
            <a:srgbClr val="FBAE40"/>
          </p15:clr>
        </p15:guide>
        <p15:guide id="27" pos="1135" userDrawn="1">
          <p15:clr>
            <a:srgbClr val="FBAE40"/>
          </p15:clr>
        </p15:guide>
        <p15:guide id="28" pos="1328" userDrawn="1">
          <p15:clr>
            <a:srgbClr val="FBAE40"/>
          </p15:clr>
        </p15:guide>
        <p15:guide id="29" pos="1522" userDrawn="1">
          <p15:clr>
            <a:srgbClr val="FBAE40"/>
          </p15:clr>
        </p15:guide>
        <p15:guide id="30" pos="1716" userDrawn="1">
          <p15:clr>
            <a:srgbClr val="FBAE40"/>
          </p15:clr>
        </p15:guide>
        <p15:guide id="31" pos="1911" userDrawn="1">
          <p15:clr>
            <a:srgbClr val="FBAE40"/>
          </p15:clr>
        </p15:guide>
        <p15:guide id="32" pos="2104" userDrawn="1">
          <p15:clr>
            <a:srgbClr val="FBAE40"/>
          </p15:clr>
        </p15:guide>
        <p15:guide id="33" pos="2298" userDrawn="1">
          <p15:clr>
            <a:srgbClr val="FBAE40"/>
          </p15:clr>
        </p15:guide>
        <p15:guide id="34" pos="2492" userDrawn="1">
          <p15:clr>
            <a:srgbClr val="FBAE40"/>
          </p15:clr>
        </p15:guide>
        <p15:guide id="35" pos="2686" userDrawn="1">
          <p15:clr>
            <a:srgbClr val="FBAE40"/>
          </p15:clr>
        </p15:guide>
        <p15:guide id="36" pos="2880" userDrawn="1">
          <p15:clr>
            <a:srgbClr val="FBAE40"/>
          </p15:clr>
        </p15:guide>
        <p15:guide id="37" pos="3074" userDrawn="1">
          <p15:clr>
            <a:srgbClr val="FBAE40"/>
          </p15:clr>
        </p15:guide>
        <p15:guide id="38" pos="3268" userDrawn="1">
          <p15:clr>
            <a:srgbClr val="FBAE40"/>
          </p15:clr>
        </p15:guide>
        <p15:guide id="39" pos="3462" userDrawn="1">
          <p15:clr>
            <a:srgbClr val="FBAE40"/>
          </p15:clr>
        </p15:guide>
        <p15:guide id="40" pos="3656" userDrawn="1">
          <p15:clr>
            <a:srgbClr val="FBAE40"/>
          </p15:clr>
        </p15:guide>
        <p15:guide id="41" pos="3849" userDrawn="1">
          <p15:clr>
            <a:srgbClr val="FBAE40"/>
          </p15:clr>
        </p15:guide>
        <p15:guide id="42" pos="4044" userDrawn="1">
          <p15:clr>
            <a:srgbClr val="FBAE40"/>
          </p15:clr>
        </p15:guide>
        <p15:guide id="43" pos="4238" userDrawn="1">
          <p15:clr>
            <a:srgbClr val="FBAE40"/>
          </p15:clr>
        </p15:guide>
        <p15:guide id="44" pos="4432" userDrawn="1">
          <p15:clr>
            <a:srgbClr val="FBAE40"/>
          </p15:clr>
        </p15:guide>
        <p15:guide id="45" pos="4625" userDrawn="1">
          <p15:clr>
            <a:srgbClr val="FBAE40"/>
          </p15:clr>
        </p15:guide>
        <p15:guide id="46" pos="4819" userDrawn="1">
          <p15:clr>
            <a:srgbClr val="FBAE40"/>
          </p15:clr>
        </p15:guide>
        <p15:guide id="47" pos="5013" userDrawn="1">
          <p15:clr>
            <a:srgbClr val="FBAE40"/>
          </p15:clr>
        </p15:guide>
        <p15:guide id="48" pos="5208" userDrawn="1">
          <p15:clr>
            <a:srgbClr val="FBAE40"/>
          </p15:clr>
        </p15:guide>
        <p15:guide id="49" pos="5402" userDrawn="1">
          <p15:clr>
            <a:srgbClr val="FBAE40"/>
          </p15:clr>
        </p15:guide>
        <p15:guide id="50" pos="5595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- tytuł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05279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- tytuł + 2 elementy zawartości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7389" y="1347054"/>
            <a:ext cx="3540668" cy="318422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5942" y="1346902"/>
            <a:ext cx="3540668" cy="318436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4000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612237"/>
            <a:ext cx="3694610" cy="734818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9" y="1347054"/>
            <a:ext cx="3694937" cy="318421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612425"/>
            <a:ext cx="4264485" cy="3918839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680"/>
            </a:lvl1pPr>
          </a:lstStyle>
          <a:p>
            <a:r>
              <a:rPr lang="pl-PL" dirty="0"/>
              <a:t>Kliknij ikonę, aby dodać</a:t>
            </a:r>
          </a:p>
        </p:txBody>
      </p:sp>
    </p:spTree>
    <p:extLst>
      <p:ext uri="{BB962C8B-B14F-4D97-AF65-F5344CB8AC3E}">
        <p14:creationId xmlns:p14="http://schemas.microsoft.com/office/powerpoint/2010/main" val="1453987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7342649" y="5021448"/>
            <a:ext cx="924287" cy="1220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</p:spTree>
    <p:extLst>
      <p:ext uri="{BB962C8B-B14F-4D97-AF65-F5344CB8AC3E}">
        <p14:creationId xmlns:p14="http://schemas.microsoft.com/office/powerpoint/2010/main" val="3169991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7389" y="1347054"/>
            <a:ext cx="3540668" cy="3184221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5942" y="1346902"/>
            <a:ext cx="3540668" cy="318436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7342649" y="5021448"/>
            <a:ext cx="924287" cy="1220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</p:spTree>
    <p:extLst>
      <p:ext uri="{BB962C8B-B14F-4D97-AF65-F5344CB8AC3E}">
        <p14:creationId xmlns:p14="http://schemas.microsoft.com/office/powerpoint/2010/main" val="2895970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77064" y="612237"/>
            <a:ext cx="7389546" cy="73481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7390" y="1347054"/>
            <a:ext cx="7389547" cy="31842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  <a:endParaRPr lang="en-US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877359" y="0"/>
            <a:ext cx="924287" cy="1220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1801646" y="0"/>
            <a:ext cx="6464963" cy="1220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42353" y="4776201"/>
            <a:ext cx="923653" cy="122470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68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7342649" y="5021448"/>
            <a:ext cx="924287" cy="12205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959"/>
          </a:p>
        </p:txBody>
      </p:sp>
    </p:spTree>
    <p:extLst>
      <p:ext uri="{BB962C8B-B14F-4D97-AF65-F5344CB8AC3E}">
        <p14:creationId xmlns:p14="http://schemas.microsoft.com/office/powerpoint/2010/main" val="328616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5" r:id="rId2"/>
    <p:sldLayoutId id="2147483720" r:id="rId3"/>
    <p:sldLayoutId id="2147483721" r:id="rId4"/>
    <p:sldLayoutId id="2147483710" r:id="rId5"/>
    <p:sldLayoutId id="2147483712" r:id="rId6"/>
    <p:sldLayoutId id="2147483726" r:id="rId7"/>
    <p:sldLayoutId id="2147483740" r:id="rId8"/>
    <p:sldLayoutId id="2147483723" r:id="rId9"/>
    <p:sldLayoutId id="2147483728" r:id="rId10"/>
  </p:sldLayoutIdLst>
  <p:hf hdr="0" ftr="0"/>
  <p:txStyles>
    <p:titleStyle>
      <a:lvl1pPr algn="l" defTabSz="685804" rtl="0" eaLnBrk="1" latinLnBrk="0" hangingPunct="1">
        <a:lnSpc>
          <a:spcPts val="2449"/>
        </a:lnSpc>
        <a:spcBef>
          <a:spcPct val="0"/>
        </a:spcBef>
        <a:buNone/>
        <a:defRPr sz="1905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171451" indent="-171451" algn="l" defTabSz="685804" rtl="0" eaLnBrk="1" latinLnBrk="0" hangingPunct="1">
        <a:lnSpc>
          <a:spcPts val="1633"/>
        </a:lnSpc>
        <a:spcBef>
          <a:spcPts val="750"/>
        </a:spcBef>
        <a:buClr>
          <a:schemeClr val="accent1"/>
        </a:buClr>
        <a:buFontTx/>
        <a:buBlip>
          <a:blip r:embed="rId12"/>
        </a:buBlip>
        <a:defRPr sz="1225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514353" indent="-171451" algn="l" defTabSz="685804" rtl="0" eaLnBrk="1" latinLnBrk="0" hangingPunct="1">
        <a:lnSpc>
          <a:spcPts val="1633"/>
        </a:lnSpc>
        <a:spcBef>
          <a:spcPts val="375"/>
        </a:spcBef>
        <a:buFontTx/>
        <a:buBlip>
          <a:blip r:embed="rId13"/>
        </a:buBlip>
        <a:defRPr sz="1225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857256" indent="-171451" algn="l" defTabSz="685804" rtl="0" eaLnBrk="1" latinLnBrk="0" hangingPunct="1">
        <a:lnSpc>
          <a:spcPts val="1633"/>
        </a:lnSpc>
        <a:spcBef>
          <a:spcPts val="375"/>
        </a:spcBef>
        <a:buFontTx/>
        <a:buBlip>
          <a:blip r:embed="rId14"/>
        </a:buBlip>
        <a:defRPr sz="1225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200158" indent="-171451" algn="l" defTabSz="685804" rtl="0" eaLnBrk="1" latinLnBrk="0" hangingPunct="1">
        <a:lnSpc>
          <a:spcPts val="1633"/>
        </a:lnSpc>
        <a:spcBef>
          <a:spcPts val="375"/>
        </a:spcBef>
        <a:buFont typeface="Arial" panose="020B0604020202020204" pitchFamily="34" charset="0"/>
        <a:buChar char="•"/>
        <a:defRPr sz="1225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1543060" indent="-171451" algn="l" defTabSz="685804" rtl="0" eaLnBrk="1" latinLnBrk="0" hangingPunct="1">
        <a:lnSpc>
          <a:spcPts val="1633"/>
        </a:lnSpc>
        <a:spcBef>
          <a:spcPts val="375"/>
        </a:spcBef>
        <a:buFont typeface="Arial" panose="020B0604020202020204" pitchFamily="34" charset="0"/>
        <a:buChar char="•"/>
        <a:defRPr sz="1225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1885963" indent="-171451" algn="l" defTabSz="68580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65" indent="-171451" algn="l" defTabSz="68580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67" indent="-171451" algn="l" defTabSz="68580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69" indent="-171451" algn="l" defTabSz="68580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3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4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7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9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11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13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16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18" algn="l" defTabSz="68580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65" userDrawn="1">
          <p15:clr>
            <a:srgbClr val="F26B43"/>
          </p15:clr>
        </p15:guide>
        <p15:guide id="2" pos="358" userDrawn="1">
          <p15:clr>
            <a:srgbClr val="F26B43"/>
          </p15:clr>
        </p15:guide>
        <p15:guide id="3" pos="552" userDrawn="1">
          <p15:clr>
            <a:srgbClr val="F26B43"/>
          </p15:clr>
        </p15:guide>
        <p15:guide id="4" pos="747" userDrawn="1">
          <p15:clr>
            <a:srgbClr val="F26B43"/>
          </p15:clr>
        </p15:guide>
        <p15:guide id="5" pos="941" userDrawn="1">
          <p15:clr>
            <a:srgbClr val="F26B43"/>
          </p15:clr>
        </p15:guide>
        <p15:guide id="6" pos="1135" userDrawn="1">
          <p15:clr>
            <a:srgbClr val="F26B43"/>
          </p15:clr>
        </p15:guide>
        <p15:guide id="7" pos="1328" userDrawn="1">
          <p15:clr>
            <a:srgbClr val="F26B43"/>
          </p15:clr>
        </p15:guide>
        <p15:guide id="8" pos="1522" userDrawn="1">
          <p15:clr>
            <a:srgbClr val="F26B43"/>
          </p15:clr>
        </p15:guide>
        <p15:guide id="9" pos="1716" userDrawn="1">
          <p15:clr>
            <a:srgbClr val="F26B43"/>
          </p15:clr>
        </p15:guide>
        <p15:guide id="10" pos="1911" userDrawn="1">
          <p15:clr>
            <a:srgbClr val="F26B43"/>
          </p15:clr>
        </p15:guide>
        <p15:guide id="11" pos="2104" userDrawn="1">
          <p15:clr>
            <a:srgbClr val="F26B43"/>
          </p15:clr>
        </p15:guide>
        <p15:guide id="12" pos="2298" userDrawn="1">
          <p15:clr>
            <a:srgbClr val="F26B43"/>
          </p15:clr>
        </p15:guide>
        <p15:guide id="13" pos="2492" userDrawn="1">
          <p15:clr>
            <a:srgbClr val="F26B43"/>
          </p15:clr>
        </p15:guide>
        <p15:guide id="14" pos="2686" userDrawn="1">
          <p15:clr>
            <a:srgbClr val="F26B43"/>
          </p15:clr>
        </p15:guide>
        <p15:guide id="15" pos="2880" userDrawn="1">
          <p15:clr>
            <a:srgbClr val="F26B43"/>
          </p15:clr>
        </p15:guide>
        <p15:guide id="16" pos="3074" userDrawn="1">
          <p15:clr>
            <a:srgbClr val="F26B43"/>
          </p15:clr>
        </p15:guide>
        <p15:guide id="17" pos="3268" userDrawn="1">
          <p15:clr>
            <a:srgbClr val="F26B43"/>
          </p15:clr>
        </p15:guide>
        <p15:guide id="18" pos="3462" userDrawn="1">
          <p15:clr>
            <a:srgbClr val="F26B43"/>
          </p15:clr>
        </p15:guide>
        <p15:guide id="19" pos="3656" userDrawn="1">
          <p15:clr>
            <a:srgbClr val="F26B43"/>
          </p15:clr>
        </p15:guide>
        <p15:guide id="20" pos="3849" userDrawn="1">
          <p15:clr>
            <a:srgbClr val="F26B43"/>
          </p15:clr>
        </p15:guide>
        <p15:guide id="21" pos="4044" userDrawn="1">
          <p15:clr>
            <a:srgbClr val="F26B43"/>
          </p15:clr>
        </p15:guide>
        <p15:guide id="22" pos="4238" userDrawn="1">
          <p15:clr>
            <a:srgbClr val="F26B43"/>
          </p15:clr>
        </p15:guide>
        <p15:guide id="23" pos="4432" userDrawn="1">
          <p15:clr>
            <a:srgbClr val="F26B43"/>
          </p15:clr>
        </p15:guide>
        <p15:guide id="24" pos="4625" userDrawn="1">
          <p15:clr>
            <a:srgbClr val="F26B43"/>
          </p15:clr>
        </p15:guide>
        <p15:guide id="25" pos="4819" userDrawn="1">
          <p15:clr>
            <a:srgbClr val="F26B43"/>
          </p15:clr>
        </p15:guide>
        <p15:guide id="26" pos="5013" userDrawn="1">
          <p15:clr>
            <a:srgbClr val="F26B43"/>
          </p15:clr>
        </p15:guide>
        <p15:guide id="27" pos="5208" userDrawn="1">
          <p15:clr>
            <a:srgbClr val="F26B43"/>
          </p15:clr>
        </p15:guide>
        <p15:guide id="28" pos="5402" userDrawn="1">
          <p15:clr>
            <a:srgbClr val="F26B43"/>
          </p15:clr>
        </p15:guide>
        <p15:guide id="29" pos="5595" userDrawn="1">
          <p15:clr>
            <a:srgbClr val="F26B43"/>
          </p15:clr>
        </p15:guide>
        <p15:guide id="30" orient="horz" pos="77" userDrawn="1">
          <p15:clr>
            <a:srgbClr val="F26B43"/>
          </p15:clr>
        </p15:guide>
        <p15:guide id="31" orient="horz" pos="231" userDrawn="1">
          <p15:clr>
            <a:srgbClr val="F26B43"/>
          </p15:clr>
        </p15:guide>
        <p15:guide id="32" orient="horz" pos="386" userDrawn="1">
          <p15:clr>
            <a:srgbClr val="F26B43"/>
          </p15:clr>
        </p15:guide>
        <p15:guide id="33" orient="horz" pos="540" userDrawn="1">
          <p15:clr>
            <a:srgbClr val="F26B43"/>
          </p15:clr>
        </p15:guide>
        <p15:guide id="34" orient="horz" pos="694" userDrawn="1">
          <p15:clr>
            <a:srgbClr val="F26B43"/>
          </p15:clr>
        </p15:guide>
        <p15:guide id="35" orient="horz" pos="848" userDrawn="1">
          <p15:clr>
            <a:srgbClr val="F26B43"/>
          </p15:clr>
        </p15:guide>
        <p15:guide id="36" orient="horz" pos="1003" userDrawn="1">
          <p15:clr>
            <a:srgbClr val="F26B43"/>
          </p15:clr>
        </p15:guide>
        <p15:guide id="37" orient="horz" pos="1157" userDrawn="1">
          <p15:clr>
            <a:srgbClr val="F26B43"/>
          </p15:clr>
        </p15:guide>
        <p15:guide id="38" orient="horz" pos="1311" userDrawn="1">
          <p15:clr>
            <a:srgbClr val="F26B43"/>
          </p15:clr>
        </p15:guide>
        <p15:guide id="39" orient="horz" pos="1466" userDrawn="1">
          <p15:clr>
            <a:srgbClr val="F26B43"/>
          </p15:clr>
        </p15:guide>
        <p15:guide id="40" orient="horz" pos="1620" userDrawn="1">
          <p15:clr>
            <a:srgbClr val="F26B43"/>
          </p15:clr>
        </p15:guide>
        <p15:guide id="41" orient="horz" pos="1774" userDrawn="1">
          <p15:clr>
            <a:srgbClr val="F26B43"/>
          </p15:clr>
        </p15:guide>
        <p15:guide id="42" orient="horz" pos="1929" userDrawn="1">
          <p15:clr>
            <a:srgbClr val="F26B43"/>
          </p15:clr>
        </p15:guide>
        <p15:guide id="43" orient="horz" pos="2083" userDrawn="1">
          <p15:clr>
            <a:srgbClr val="F26B43"/>
          </p15:clr>
        </p15:guide>
        <p15:guide id="44" orient="horz" pos="2237" userDrawn="1">
          <p15:clr>
            <a:srgbClr val="F26B43"/>
          </p15:clr>
        </p15:guide>
        <p15:guide id="45" orient="horz" pos="2392" userDrawn="1">
          <p15:clr>
            <a:srgbClr val="F26B43"/>
          </p15:clr>
        </p15:guide>
        <p15:guide id="46" orient="horz" pos="2546" userDrawn="1">
          <p15:clr>
            <a:srgbClr val="F26B43"/>
          </p15:clr>
        </p15:guide>
        <p15:guide id="47" orient="horz" pos="2700" userDrawn="1">
          <p15:clr>
            <a:srgbClr val="F26B43"/>
          </p15:clr>
        </p15:guide>
        <p15:guide id="48" orient="horz" pos="2854" userDrawn="1">
          <p15:clr>
            <a:srgbClr val="F26B43"/>
          </p15:clr>
        </p15:guide>
        <p15:guide id="49" orient="horz" pos="3009" userDrawn="1">
          <p15:clr>
            <a:srgbClr val="F26B43"/>
          </p15:clr>
        </p15:guide>
        <p15:guide id="50" orient="horz" pos="316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www.tpgi.com/color-contrast-checker/" TargetMode="Externa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3F33F18E-394A-4875-831B-31657E1ED1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5249" y="2088940"/>
            <a:ext cx="6773550" cy="1634937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pl-PL" sz="4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Podstawy tworzenia dostępnego dokumentu</a:t>
            </a:r>
            <a:b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dirty="0"/>
          </a:p>
        </p:txBody>
      </p:sp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01A395D3-35E7-4FC6-9F13-A51704F851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26719" y="367682"/>
            <a:ext cx="1805720" cy="475876"/>
          </a:xfrm>
        </p:spPr>
        <p:txBody>
          <a:bodyPr/>
          <a:lstStyle/>
          <a:p>
            <a:r>
              <a:rPr lang="pl-PL" sz="1400" dirty="0"/>
              <a:t>28.10.2024 r.</a:t>
            </a:r>
          </a:p>
        </p:txBody>
      </p:sp>
    </p:spTree>
    <p:extLst>
      <p:ext uri="{BB962C8B-B14F-4D97-AF65-F5344CB8AC3E}">
        <p14:creationId xmlns:p14="http://schemas.microsoft.com/office/powerpoint/2010/main" val="1061682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C3034E2-D121-5FF0-31BF-6E52A4135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064" y="1923678"/>
            <a:ext cx="7389546" cy="1872207"/>
          </a:xfrm>
        </p:spPr>
        <p:txBody>
          <a:bodyPr/>
          <a:lstStyle/>
          <a:p>
            <a:pPr lvl="0" algn="ctr">
              <a:lnSpc>
                <a:spcPct val="150000"/>
              </a:lnSpc>
            </a:pP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3. Podstawy dostępności cyfrowej dokumentów (MS Word)</a:t>
            </a: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D03FB7C-190F-2B23-D2A3-B5B10FD3ED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52850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E7C449E-781C-28CC-F8E2-3256C5223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 jest potrzebne do przygotowania dostępnego dokumentu?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2938D34-6EE1-A84E-388E-0879BEAA51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1400" dirty="0"/>
              <a:t>Microsoft Office</a:t>
            </a:r>
            <a:r>
              <a:rPr lang="pl-PL" sz="1400" dirty="0"/>
              <a:t> (Open Office, </a:t>
            </a:r>
            <a:r>
              <a:rPr lang="pl-PL" sz="1400" dirty="0" err="1"/>
              <a:t>Libre</a:t>
            </a:r>
            <a:r>
              <a:rPr lang="pl-PL" sz="1400" dirty="0"/>
              <a:t> Office)</a:t>
            </a:r>
            <a:endParaRPr lang="en-US" sz="1400" dirty="0"/>
          </a:p>
          <a:p>
            <a:pPr>
              <a:lnSpc>
                <a:spcPct val="150000"/>
              </a:lnSpc>
            </a:pPr>
            <a:r>
              <a:rPr lang="en-US" sz="1400" dirty="0" err="1"/>
              <a:t>Colour</a:t>
            </a:r>
            <a:r>
              <a:rPr lang="en-US" sz="1400" dirty="0"/>
              <a:t> Contrast </a:t>
            </a:r>
            <a:r>
              <a:rPr lang="en-US" sz="1400" dirty="0" err="1"/>
              <a:t>Analyser</a:t>
            </a:r>
            <a:endParaRPr lang="en-US" sz="1400" dirty="0"/>
          </a:p>
          <a:p>
            <a:pPr>
              <a:lnSpc>
                <a:spcPct val="150000"/>
              </a:lnSpc>
            </a:pPr>
            <a:r>
              <a:rPr lang="en-US" sz="1400" dirty="0"/>
              <a:t>NVDA</a:t>
            </a:r>
          </a:p>
          <a:p>
            <a:pPr>
              <a:lnSpc>
                <a:spcPct val="150000"/>
              </a:lnSpc>
            </a:pPr>
            <a:r>
              <a:rPr lang="en-US" sz="1400" dirty="0"/>
              <a:t>Adobe Acrobat Pro</a:t>
            </a:r>
          </a:p>
          <a:p>
            <a:pPr>
              <a:lnSpc>
                <a:spcPct val="150000"/>
              </a:lnSpc>
            </a:pPr>
            <a:r>
              <a:rPr lang="en-US" sz="1400" dirty="0"/>
              <a:t>PDF Accessibility Checker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6B58AA5-1F8C-6415-575B-6DE6290AEE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29052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E7C449E-781C-28CC-F8E2-3256C5223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A) Tytuł dokumentu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2938D34-6EE1-A84E-388E-0879BEAA5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390" y="1347054"/>
            <a:ext cx="4054650" cy="3184210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pl-PL" sz="1400" dirty="0"/>
              <a:t>tytuł dokumentu jest pierwszą informacją, którą odczytuje czytnik ekranu po otwarciu dokumentu</a:t>
            </a:r>
          </a:p>
          <a:p>
            <a:pPr>
              <a:lnSpc>
                <a:spcPct val="150000"/>
              </a:lnSpc>
            </a:pPr>
            <a:r>
              <a:rPr lang="pl-PL" sz="1400" dirty="0"/>
              <a:t>tytuł powinien jednoznacznie wskazywać na zawartość pliku</a:t>
            </a:r>
          </a:p>
          <a:p>
            <a:pPr>
              <a:lnSpc>
                <a:spcPct val="150000"/>
              </a:lnSpc>
            </a:pPr>
            <a:r>
              <a:rPr lang="pl-PL" sz="1400" dirty="0"/>
              <a:t>może być taki sam jak pierwszy nagłówek </a:t>
            </a:r>
            <a:br>
              <a:rPr lang="pl-PL" sz="1400" dirty="0"/>
            </a:br>
            <a:r>
              <a:rPr lang="pl-PL" sz="1400" dirty="0"/>
              <a:t>w tekście </a:t>
            </a:r>
          </a:p>
          <a:p>
            <a:pPr>
              <a:lnSpc>
                <a:spcPct val="150000"/>
              </a:lnSpc>
            </a:pPr>
            <a:r>
              <a:rPr lang="pl-PL" sz="1400" dirty="0"/>
              <a:t>brak tytułu określonego we właściwościach pliku spowoduje, że program czytający przeczyta nazwę pliku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6B58AA5-1F8C-6415-575B-6DE6290AEE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12</a:t>
            </a:fld>
            <a:endParaRPr lang="pl-PL" dirty="0"/>
          </a:p>
        </p:txBody>
      </p:sp>
      <p:pic>
        <p:nvPicPr>
          <p:cNvPr id="5" name="Obraz 4" descr="Zrzut ekranu z włączonym dokumentem w programie Word wskazujący na miejsce do wpisania tytułu strony">
            <a:extLst>
              <a:ext uri="{FF2B5EF4-FFF2-40B4-BE49-F238E27FC236}">
                <a16:creationId xmlns:a16="http://schemas.microsoft.com/office/drawing/2014/main" id="{AD69E32A-25F0-0CBD-B564-5577D7288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1491630"/>
            <a:ext cx="3546613" cy="138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66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E7C449E-781C-28CC-F8E2-3256C5223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B) Nagłówki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2938D34-6EE1-A84E-388E-0879BEAA5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390" y="1347054"/>
            <a:ext cx="7388616" cy="158473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pl-PL" sz="1500" dirty="0"/>
              <a:t>w każdym dokumencie musi być jeden nagłówek poziomu 1 </a:t>
            </a:r>
          </a:p>
          <a:p>
            <a:pPr>
              <a:lnSpc>
                <a:spcPct val="150000"/>
              </a:lnSpc>
            </a:pPr>
            <a:r>
              <a:rPr lang="pl-PL" sz="1500" dirty="0"/>
              <a:t>tytuły rozdziałów i sekcji należy oznaczać stylami nagłówkowymi</a:t>
            </a:r>
          </a:p>
          <a:p>
            <a:pPr>
              <a:lnSpc>
                <a:spcPct val="150000"/>
              </a:lnSpc>
            </a:pPr>
            <a:r>
              <a:rPr lang="pl-PL" sz="1500" dirty="0"/>
              <a:t> zachowujemy odpowiedni poziom (hierarchiczny) (CTRL+F)</a:t>
            </a:r>
          </a:p>
          <a:p>
            <a:pPr>
              <a:lnSpc>
                <a:spcPct val="150000"/>
              </a:lnSpc>
            </a:pPr>
            <a:r>
              <a:rPr lang="pl-PL" sz="1500" dirty="0"/>
              <a:t>pomogą zachować jednolite formatowanie — nie musisz pamiętać jak co sformatować</a:t>
            </a:r>
          </a:p>
          <a:p>
            <a:pPr marL="0" indent="0">
              <a:lnSpc>
                <a:spcPct val="150000"/>
              </a:lnSpc>
              <a:buNone/>
            </a:pPr>
            <a:endParaRPr lang="pl-PL" sz="14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6B58AA5-1F8C-6415-575B-6DE6290AEE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13</a:t>
            </a:fld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DCFF075C-20E4-257D-DA7D-38C9207B80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15" y="3191466"/>
            <a:ext cx="7334096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9808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E7C449E-781C-28CC-F8E2-3256C5223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064" y="612237"/>
            <a:ext cx="7389546" cy="734818"/>
          </a:xfrm>
        </p:spPr>
        <p:txBody>
          <a:bodyPr anchor="t">
            <a:normAutofit/>
          </a:bodyPr>
          <a:lstStyle/>
          <a:p>
            <a:r>
              <a:rPr lang="pl-PL" dirty="0"/>
              <a:t>C) Listy elementów, numerowanie, punktowanie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2938D34-6EE1-A84E-388E-0879BEAA51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7389" y="1347054"/>
            <a:ext cx="3540668" cy="318422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1400" dirty="0"/>
              <a:t>używamy do wszelkich list, spisów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1400" dirty="0"/>
              <a:t>zaznaczamy odpowiedni poziom (Sprawdzenie SHIFT + F1)</a:t>
            </a:r>
          </a:p>
        </p:txBody>
      </p:sp>
      <p:pic>
        <p:nvPicPr>
          <p:cNvPr id="5" name="Symbol zastępczy zawartości 4" descr="Zrzut ekranu z włączonym dokumentem w programie Word z listami">
            <a:extLst>
              <a:ext uri="{FF2B5EF4-FFF2-40B4-BE49-F238E27FC236}">
                <a16:creationId xmlns:a16="http://schemas.microsoft.com/office/drawing/2014/main" id="{FC02BE93-D85A-C0F0-8047-DC3927CAF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772" y="1346902"/>
            <a:ext cx="1831008" cy="3184362"/>
          </a:xfrm>
          <a:prstGeom prst="rect">
            <a:avLst/>
          </a:prstGeom>
          <a:noFill/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6B58AA5-1F8C-6415-575B-6DE6290AEE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342353" y="4776201"/>
            <a:ext cx="923653" cy="122470"/>
          </a:xfrm>
        </p:spPr>
        <p:txBody>
          <a:bodyPr anchor="ctr">
            <a:normAutofit fontScale="25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B4015AA-59F6-416B-87A6-8E3D940284E2}" type="slidenum">
              <a:rPr lang="pl-PL" sz="200" smtClean="0"/>
              <a:pPr>
                <a:lnSpc>
                  <a:spcPct val="90000"/>
                </a:lnSpc>
                <a:spcAft>
                  <a:spcPts val="600"/>
                </a:spcAft>
              </a:pPr>
              <a:t>14</a:t>
            </a:fld>
            <a:endParaRPr lang="pl-PL" sz="200"/>
          </a:p>
        </p:txBody>
      </p:sp>
    </p:spTree>
    <p:extLst>
      <p:ext uri="{BB962C8B-B14F-4D97-AF65-F5344CB8AC3E}">
        <p14:creationId xmlns:p14="http://schemas.microsoft.com/office/powerpoint/2010/main" val="30606293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E7C449E-781C-28CC-F8E2-3256C5223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064" y="612237"/>
            <a:ext cx="7389546" cy="734818"/>
          </a:xfrm>
        </p:spPr>
        <p:txBody>
          <a:bodyPr anchor="t">
            <a:normAutofit/>
          </a:bodyPr>
          <a:lstStyle/>
          <a:p>
            <a:r>
              <a:rPr lang="pl-PL" dirty="0"/>
              <a:t>D) Tabele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2938D34-6EE1-A84E-388E-0879BEAA51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7388" y="1347054"/>
            <a:ext cx="7799067" cy="309690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</a:pPr>
            <a:r>
              <a:rPr lang="pl-P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preferowany regularny układ tabeli z oznaczonym wierszem nagłówkowym</a:t>
            </a:r>
          </a:p>
          <a:p>
            <a:pPr>
              <a:lnSpc>
                <a:spcPct val="170000"/>
              </a:lnSpc>
            </a:pPr>
            <a:r>
              <a:rPr lang="pl-P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tabeli używaj tylko w sytuacji, gdy chcesz przedstawić porównywalne dane, a nie kompozycję graficzną</a:t>
            </a:r>
          </a:p>
          <a:p>
            <a:pPr>
              <a:lnSpc>
                <a:spcPct val="170000"/>
              </a:lnSpc>
            </a:pPr>
            <a:r>
              <a:rPr lang="pl-P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unikaj tabel złożonych ponieważ są trudne do odczytania</a:t>
            </a:r>
          </a:p>
          <a:p>
            <a:pPr>
              <a:lnSpc>
                <a:spcPct val="170000"/>
              </a:lnSpc>
            </a:pPr>
            <a:r>
              <a:rPr lang="pl-P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rekomenduje się dzielenie skomplikowanych tabel na kilka mniejszych </a:t>
            </a:r>
          </a:p>
          <a:p>
            <a:pPr>
              <a:lnSpc>
                <a:spcPct val="170000"/>
              </a:lnSpc>
            </a:pPr>
            <a:r>
              <a:rPr lang="pl-PL" sz="2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 właściwościach tabeli zaznacz opcje „Powtórz jako wiersz nagłówka na początku każdej strony”</a:t>
            </a:r>
          </a:p>
          <a:p>
            <a:pPr>
              <a:lnSpc>
                <a:spcPct val="170000"/>
              </a:lnSpc>
            </a:pPr>
            <a:r>
              <a:rPr lang="pl-PL" sz="2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 właściwościach tabeli odznacz „Zezwalaj na dzielenie wierszy między strony”</a:t>
            </a:r>
          </a:p>
          <a:p>
            <a:pPr>
              <a:lnSpc>
                <a:spcPct val="170000"/>
              </a:lnSpc>
            </a:pPr>
            <a:endParaRPr lang="pl-PL" sz="3900" b="1" dirty="0">
              <a:solidFill>
                <a:srgbClr val="FF0000"/>
              </a:solidFill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6B58AA5-1F8C-6415-575B-6DE6290AEE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342353" y="4776201"/>
            <a:ext cx="923653" cy="122470"/>
          </a:xfrm>
        </p:spPr>
        <p:txBody>
          <a:bodyPr anchor="ctr">
            <a:normAutofit fontScale="25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B4015AA-59F6-416B-87A6-8E3D940284E2}" type="slidenum">
              <a:rPr lang="pl-PL" sz="200" smtClean="0"/>
              <a:pPr>
                <a:lnSpc>
                  <a:spcPct val="90000"/>
                </a:lnSpc>
                <a:spcAft>
                  <a:spcPts val="600"/>
                </a:spcAft>
              </a:pPr>
              <a:t>15</a:t>
            </a:fld>
            <a:endParaRPr lang="pl-PL" sz="200"/>
          </a:p>
        </p:txBody>
      </p:sp>
    </p:spTree>
    <p:extLst>
      <p:ext uri="{BB962C8B-B14F-4D97-AF65-F5344CB8AC3E}">
        <p14:creationId xmlns:p14="http://schemas.microsoft.com/office/powerpoint/2010/main" val="38634953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E7C449E-781C-28CC-F8E2-3256C5223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064" y="612237"/>
            <a:ext cx="7389546" cy="734818"/>
          </a:xfrm>
        </p:spPr>
        <p:txBody>
          <a:bodyPr anchor="t">
            <a:normAutofit/>
          </a:bodyPr>
          <a:lstStyle/>
          <a:p>
            <a:r>
              <a:rPr lang="pl-PL" dirty="0"/>
              <a:t>E) Kontrast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2938D34-6EE1-A84E-388E-0879BEAA51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7389" y="1347054"/>
            <a:ext cx="5278787" cy="288088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1400" dirty="0"/>
              <a:t>4,5:1 – tekst w stosunku do tła</a:t>
            </a:r>
          </a:p>
          <a:p>
            <a:pPr>
              <a:lnSpc>
                <a:spcPct val="150000"/>
              </a:lnSpc>
            </a:pPr>
            <a:r>
              <a:rPr lang="pl-PL" sz="1400" dirty="0"/>
              <a:t>3,0:1 – elementy nietekstowe w stosunku do koloru przylegającego (nie dotyczy logotypów)</a:t>
            </a:r>
          </a:p>
          <a:p>
            <a:pPr>
              <a:lnSpc>
                <a:spcPct val="150000"/>
              </a:lnSpc>
            </a:pPr>
            <a:r>
              <a:rPr lang="pl-PL" sz="1400" dirty="0"/>
              <a:t>maksymalny możliwy to 21:1</a:t>
            </a:r>
          </a:p>
          <a:p>
            <a:pPr fontAlgn="base">
              <a:lnSpc>
                <a:spcPct val="150000"/>
              </a:lnSpc>
            </a:pPr>
            <a:r>
              <a:rPr lang="pl-PL" sz="1400" dirty="0"/>
              <a:t>kontrast kolorów możesz sprawdzić na wiele sposób, np.: za pomocą narzędzia </a:t>
            </a:r>
            <a:r>
              <a:rPr lang="pl-PL" sz="1400" dirty="0" err="1">
                <a:hlinkClick r:id="rId2"/>
              </a:rPr>
              <a:t>Color</a:t>
            </a:r>
            <a:r>
              <a:rPr lang="pl-PL" sz="1400" dirty="0">
                <a:hlinkClick r:id="rId2"/>
              </a:rPr>
              <a:t> </a:t>
            </a:r>
            <a:r>
              <a:rPr lang="pl-PL" sz="1400" dirty="0" err="1">
                <a:hlinkClick r:id="rId2"/>
              </a:rPr>
              <a:t>Contrast</a:t>
            </a:r>
            <a:r>
              <a:rPr lang="pl-PL" sz="1400" dirty="0">
                <a:hlinkClick r:id="rId2"/>
              </a:rPr>
              <a:t> </a:t>
            </a:r>
            <a:r>
              <a:rPr lang="pl-PL" sz="1400" dirty="0" err="1">
                <a:hlinkClick r:id="rId2"/>
              </a:rPr>
              <a:t>Checker</a:t>
            </a:r>
            <a:r>
              <a:rPr lang="pl-PL" sz="1400" dirty="0"/>
              <a:t>.</a:t>
            </a:r>
            <a:endParaRPr lang="pl-PL" sz="1400" dirty="0">
              <a:hlinkClick r:id="rId2"/>
            </a:endParaRPr>
          </a:p>
          <a:p>
            <a:pPr marL="0" indent="0">
              <a:lnSpc>
                <a:spcPct val="150000"/>
              </a:lnSpc>
              <a:buNone/>
            </a:pPr>
            <a:endParaRPr lang="pl-PL" sz="1400" dirty="0"/>
          </a:p>
          <a:p>
            <a:pPr marL="0" indent="0">
              <a:lnSpc>
                <a:spcPct val="170000"/>
              </a:lnSpc>
              <a:buNone/>
            </a:pPr>
            <a:endParaRPr lang="pl-PL" sz="1400" dirty="0"/>
          </a:p>
        </p:txBody>
      </p:sp>
      <p:pic>
        <p:nvPicPr>
          <p:cNvPr id="5" name="Symbol zastępczy zawartości 4" descr="Zrzut ekranu z programu do analizowania kontrastu">
            <a:extLst>
              <a:ext uri="{FF2B5EF4-FFF2-40B4-BE49-F238E27FC236}">
                <a16:creationId xmlns:a16="http://schemas.microsoft.com/office/drawing/2014/main" id="{DE49C7AA-F727-DE0F-5A35-1ECBEEE1D5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1261426"/>
            <a:ext cx="2232248" cy="30548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373710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E7C449E-781C-28CC-F8E2-3256C5223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064" y="612237"/>
            <a:ext cx="7389546" cy="734818"/>
          </a:xfrm>
        </p:spPr>
        <p:txBody>
          <a:bodyPr anchor="t">
            <a:normAutofit/>
          </a:bodyPr>
          <a:lstStyle/>
          <a:p>
            <a:r>
              <a:rPr lang="pl-PL" dirty="0"/>
              <a:t>F) Test alternatywny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2938D34-6EE1-A84E-388E-0879BEAA51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7388" y="1347054"/>
            <a:ext cx="5939473" cy="3147728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pl-PL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Opis w prosty i zrozumiały sposób ma informować, co widać na np.</a:t>
            </a:r>
          </a:p>
          <a:p>
            <a:pPr>
              <a:lnSpc>
                <a:spcPct val="170000"/>
              </a:lnSpc>
            </a:pPr>
            <a:r>
              <a:rPr lang="pl-PL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zdjęciu/grafice</a:t>
            </a:r>
          </a:p>
          <a:p>
            <a:pPr>
              <a:lnSpc>
                <a:spcPct val="170000"/>
              </a:lnSpc>
            </a:pPr>
            <a:r>
              <a:rPr lang="pl-PL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wykresie</a:t>
            </a:r>
          </a:p>
          <a:p>
            <a:pPr>
              <a:lnSpc>
                <a:spcPct val="170000"/>
              </a:lnSpc>
            </a:pPr>
            <a:r>
              <a:rPr lang="pl-PL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schemacie, infografice</a:t>
            </a:r>
          </a:p>
          <a:p>
            <a:pPr marL="0" indent="0">
              <a:lnSpc>
                <a:spcPct val="170000"/>
              </a:lnSpc>
              <a:buNone/>
            </a:pPr>
            <a:br>
              <a:rPr lang="pl-PL" sz="1800" b="0" i="0" dirty="0">
                <a:solidFill>
                  <a:srgbClr val="000000"/>
                </a:solidFill>
                <a:effectLst/>
                <a:latin typeface="WordVisiCarriageReturn_MSFontService"/>
              </a:rPr>
            </a:br>
            <a:endParaRPr lang="pl-PL" sz="1400" dirty="0"/>
          </a:p>
          <a:p>
            <a:pPr marL="0" indent="0">
              <a:lnSpc>
                <a:spcPct val="170000"/>
              </a:lnSpc>
              <a:buNone/>
            </a:pPr>
            <a:endParaRPr lang="pl-PL" sz="14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6B58AA5-1F8C-6415-575B-6DE6290AEE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342353" y="4776201"/>
            <a:ext cx="923653" cy="122470"/>
          </a:xfrm>
        </p:spPr>
        <p:txBody>
          <a:bodyPr anchor="ctr">
            <a:normAutofit fontScale="25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B4015AA-59F6-416B-87A6-8E3D940284E2}" type="slidenum">
              <a:rPr lang="pl-PL" sz="200" smtClean="0"/>
              <a:pPr>
                <a:lnSpc>
                  <a:spcPct val="90000"/>
                </a:lnSpc>
                <a:spcAft>
                  <a:spcPts val="600"/>
                </a:spcAft>
              </a:pPr>
              <a:t>17</a:t>
            </a:fld>
            <a:endParaRPr lang="pl-PL" sz="20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287CB8DE-8492-EF27-754F-604B86739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0272" y="1344653"/>
            <a:ext cx="1859595" cy="315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3012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E7C449E-781C-28CC-F8E2-3256C5223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064" y="612237"/>
            <a:ext cx="7389546" cy="734818"/>
          </a:xfrm>
        </p:spPr>
        <p:txBody>
          <a:bodyPr anchor="t">
            <a:normAutofit/>
          </a:bodyPr>
          <a:lstStyle/>
          <a:p>
            <a:r>
              <a:rPr lang="pl-PL" dirty="0"/>
              <a:t>G) Linki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2938D34-6EE1-A84E-388E-0879BEAA51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7388" y="1347054"/>
            <a:ext cx="7583043" cy="172875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pl-PL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twórz linki opisujące dokąd prowadzą, a nie w stylu http://...” (z wyjątkiem dokumentów, które mają być wydrukowane)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pl-PL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tekst odnośnika powinien określać jego cel i przeznaczenie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pl-PL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nieprawidłowe nazwy linków przykłady: „tu”, „tutaj”, „więcej” itp.</a:t>
            </a:r>
            <a:endParaRPr lang="pl-PL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§"/>
            </a:pPr>
            <a:endParaRPr lang="pl-PL" sz="1400" dirty="0"/>
          </a:p>
          <a:p>
            <a:pPr marL="0" indent="0">
              <a:lnSpc>
                <a:spcPct val="170000"/>
              </a:lnSpc>
              <a:buNone/>
            </a:pPr>
            <a:endParaRPr lang="pl-PL" sz="1400" dirty="0"/>
          </a:p>
          <a:p>
            <a:pPr>
              <a:lnSpc>
                <a:spcPct val="170000"/>
              </a:lnSpc>
            </a:pPr>
            <a:endParaRPr lang="pl-PL" sz="1400" dirty="0"/>
          </a:p>
        </p:txBody>
      </p:sp>
      <p:pic>
        <p:nvPicPr>
          <p:cNvPr id="5" name="Obraz 4" descr="Okno edytowania hiperłącza w programie MS Word  z widocznym polem adresu url i polem tekstu do wyświetlenia.">
            <a:extLst>
              <a:ext uri="{FF2B5EF4-FFF2-40B4-BE49-F238E27FC236}">
                <a16:creationId xmlns:a16="http://schemas.microsoft.com/office/drawing/2014/main" id="{CB408BE6-5735-05DF-EED4-A0311CEC23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342" t="21474" r="22395" b="31088"/>
          <a:stretch/>
        </p:blipFill>
        <p:spPr>
          <a:xfrm>
            <a:off x="2771799" y="3219821"/>
            <a:ext cx="3859187" cy="154356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643075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E7C449E-781C-28CC-F8E2-3256C5223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064" y="612237"/>
            <a:ext cx="7389546" cy="734818"/>
          </a:xfrm>
        </p:spPr>
        <p:txBody>
          <a:bodyPr anchor="t">
            <a:normAutofit/>
          </a:bodyPr>
          <a:lstStyle/>
          <a:p>
            <a:r>
              <a:rPr lang="pl-PL" dirty="0"/>
              <a:t>H) Język dokumentu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2938D34-6EE1-A84E-388E-0879BEAA51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7389" y="1347054"/>
            <a:ext cx="4342683" cy="2304816"/>
          </a:xfrm>
        </p:spPr>
        <p:txBody>
          <a:bodyPr>
            <a:normAutofit/>
          </a:bodyPr>
          <a:lstStyle/>
          <a:p>
            <a:pPr fontAlgn="base">
              <a:lnSpc>
                <a:spcPct val="150000"/>
              </a:lnSpc>
            </a:pPr>
            <a:r>
              <a:rPr lang="pl-PL" sz="1400" dirty="0"/>
              <a:t>język dokumentu najczęściej określany jest automatycznie, ale sprawdź to</a:t>
            </a:r>
          </a:p>
          <a:p>
            <a:pPr fontAlgn="base">
              <a:lnSpc>
                <a:spcPct val="150000"/>
              </a:lnSpc>
            </a:pPr>
            <a:r>
              <a:rPr lang="pl-PL" sz="1400" dirty="0"/>
              <a:t>język jest bardzo ważny dla osób, które korzystają z czytników ekranu np. osób niewidomych</a:t>
            </a:r>
          </a:p>
          <a:p>
            <a:pPr fontAlgn="base">
              <a:lnSpc>
                <a:spcPct val="150000"/>
              </a:lnSpc>
            </a:pPr>
            <a:r>
              <a:rPr lang="pl-PL" sz="1400" dirty="0"/>
              <a:t>jeśli część tekstu jest w innym języku, zaznacz tę część i określ oddzielnie jej język</a:t>
            </a:r>
          </a:p>
          <a:p>
            <a:pPr marL="0" indent="0">
              <a:lnSpc>
                <a:spcPct val="150000"/>
              </a:lnSpc>
              <a:buNone/>
            </a:pPr>
            <a:endParaRPr lang="pl-PL" sz="1400" dirty="0"/>
          </a:p>
          <a:p>
            <a:pPr marL="0" indent="0">
              <a:lnSpc>
                <a:spcPct val="170000"/>
              </a:lnSpc>
              <a:buNone/>
            </a:pPr>
            <a:endParaRPr lang="pl-PL" sz="14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6B58AA5-1F8C-6415-575B-6DE6290AEE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342353" y="4776201"/>
            <a:ext cx="923653" cy="122470"/>
          </a:xfrm>
        </p:spPr>
        <p:txBody>
          <a:bodyPr anchor="ctr">
            <a:normAutofit fontScale="25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B4015AA-59F6-416B-87A6-8E3D940284E2}" type="slidenum">
              <a:rPr lang="pl-PL" sz="200" smtClean="0"/>
              <a:pPr>
                <a:lnSpc>
                  <a:spcPct val="90000"/>
                </a:lnSpc>
                <a:spcAft>
                  <a:spcPts val="600"/>
                </a:spcAft>
              </a:pPr>
              <a:t>19</a:t>
            </a:fld>
            <a:endParaRPr lang="pl-PL" sz="200"/>
          </a:p>
        </p:txBody>
      </p:sp>
      <p:pic>
        <p:nvPicPr>
          <p:cNvPr id="6" name="Obraz 5" descr="Okno edycji języka treści w programie MS Word z widoczną listą języków do wyboru.">
            <a:extLst>
              <a:ext uri="{FF2B5EF4-FFF2-40B4-BE49-F238E27FC236}">
                <a16:creationId xmlns:a16="http://schemas.microsoft.com/office/drawing/2014/main" id="{70BB0E7C-3A07-435C-A0B6-C355B5D68D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386" r="71658" b="4982"/>
          <a:stretch/>
        </p:blipFill>
        <p:spPr>
          <a:xfrm>
            <a:off x="5597917" y="1348436"/>
            <a:ext cx="2697177" cy="281738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25440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Agenda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390" y="1347054"/>
            <a:ext cx="3694609" cy="3184210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50000"/>
              </a:lnSpc>
              <a:spcBef>
                <a:spcPts val="2400"/>
              </a:spcBef>
              <a:buClr>
                <a:schemeClr val="tx2"/>
              </a:buClr>
              <a:buFont typeface="+mj-lt"/>
              <a:buAutoNum type="arabicPeriod"/>
            </a:pPr>
            <a:r>
              <a:rPr lang="pl-PL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Czym jest dostępność cyfrowa?</a:t>
            </a: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50000"/>
              </a:lnSpc>
              <a:buClr>
                <a:schemeClr val="tx2"/>
              </a:buClr>
              <a:buFont typeface="+mj-lt"/>
              <a:buAutoNum type="arabicPeriod"/>
            </a:pPr>
            <a:r>
              <a:rPr lang="pl-PL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Wymogi dostępności cyfrowej dla dokumentów.</a:t>
            </a: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50000"/>
              </a:lnSpc>
              <a:buClr>
                <a:schemeClr val="tx2"/>
              </a:buClr>
              <a:buFont typeface="+mj-lt"/>
              <a:buAutoNum type="arabicPeriod"/>
            </a:pPr>
            <a:r>
              <a:rPr lang="pl-PL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Podstawy dostępności cyfrowej dokumentów.</a:t>
            </a: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085852" lvl="1" indent="-742950">
              <a:lnSpc>
                <a:spcPct val="150000"/>
              </a:lnSpc>
              <a:buFont typeface="+mj-lt"/>
              <a:buAutoNum type="alphaUcPeriod"/>
            </a:pPr>
            <a:r>
              <a:rPr lang="pl-PL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Tytuł</a:t>
            </a: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085852" lvl="1" indent="-742950">
              <a:lnSpc>
                <a:spcPct val="150000"/>
              </a:lnSpc>
              <a:buFont typeface="+mj-lt"/>
              <a:buAutoNum type="alphaUcPeriod"/>
            </a:pPr>
            <a:r>
              <a:rPr lang="pl-PL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Nagłówki </a:t>
            </a:r>
          </a:p>
          <a:p>
            <a:pPr marL="1085852" lvl="1" indent="-742950">
              <a:lnSpc>
                <a:spcPct val="150000"/>
              </a:lnSpc>
              <a:buFont typeface="+mj-lt"/>
              <a:buAutoNum type="alphaUcPeriod"/>
            </a:pP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</a:rPr>
              <a:t>Listy elementów</a:t>
            </a: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Symbol zastępczy zawartości 5">
            <a:extLst>
              <a:ext uri="{FF2B5EF4-FFF2-40B4-BE49-F238E27FC236}">
                <a16:creationId xmlns:a16="http://schemas.microsoft.com/office/drawing/2014/main" id="{A380C0BA-ACCC-A0A6-D278-9495EACB8DB7}"/>
              </a:ext>
            </a:extLst>
          </p:cNvPr>
          <p:cNvSpPr txBox="1">
            <a:spLocks/>
          </p:cNvSpPr>
          <p:nvPr/>
        </p:nvSpPr>
        <p:spPr>
          <a:xfrm>
            <a:off x="4932040" y="1347053"/>
            <a:ext cx="3478586" cy="2880881"/>
          </a:xfrm>
          <a:prstGeom prst="rect">
            <a:avLst/>
          </a:prstGeom>
        </p:spPr>
        <p:txBody>
          <a:bodyPr vert="horz" lIns="0" tIns="0" rIns="0" bIns="0" rtlCol="0">
            <a:normAutofit fontScale="62500" lnSpcReduction="20000"/>
          </a:bodyPr>
          <a:lstStyle>
            <a:lvl1pPr marL="171451" indent="-171451" algn="l" defTabSz="685804" rtl="0" eaLnBrk="1" latinLnBrk="0" hangingPunct="1">
              <a:lnSpc>
                <a:spcPts val="1633"/>
              </a:lnSpc>
              <a:spcBef>
                <a:spcPts val="750"/>
              </a:spcBef>
              <a:buClr>
                <a:schemeClr val="accent1"/>
              </a:buClr>
              <a:buFontTx/>
              <a:buBlip>
                <a:blip r:embed="rId2"/>
              </a:buBlip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514353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Tx/>
              <a:buBlip>
                <a:blip r:embed="rId3"/>
              </a:buBlip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857256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Tx/>
              <a:buBlip>
                <a:blip r:embed="rId4"/>
              </a:buBlip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200158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1543060" indent="-171451" algn="l" defTabSz="685804" rtl="0" eaLnBrk="1" latinLnBrk="0" hangingPunct="1">
              <a:lnSpc>
                <a:spcPts val="1633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25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1885963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65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67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69" indent="-171451" algn="l" defTabSz="685804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buClrTx/>
              <a:buFont typeface="+mj-lt"/>
              <a:buAutoNum type="alphaUcPeriod" startAt="4"/>
            </a:pPr>
            <a:r>
              <a:rPr lang="pl-PL" sz="2200" dirty="0">
                <a:latin typeface="Calibri" panose="020F0502020204030204" pitchFamily="34" charset="0"/>
                <a:ea typeface="Times New Roman" panose="02020603050405020304" pitchFamily="18" charset="0"/>
              </a:rPr>
              <a:t>Tabele</a:t>
            </a:r>
          </a:p>
          <a:p>
            <a:pPr marL="457200" indent="-457200">
              <a:lnSpc>
                <a:spcPct val="150000"/>
              </a:lnSpc>
              <a:buClrTx/>
              <a:buFont typeface="+mj-lt"/>
              <a:buAutoNum type="alphaUcPeriod" startAt="4"/>
            </a:pPr>
            <a:r>
              <a:rPr lang="pl-PL" sz="2200" dirty="0">
                <a:latin typeface="Calibri" panose="020F0502020204030204" pitchFamily="34" charset="0"/>
                <a:ea typeface="Times New Roman" panose="02020603050405020304" pitchFamily="18" charset="0"/>
              </a:rPr>
              <a:t>Kontrast</a:t>
            </a:r>
            <a:endParaRPr lang="pl-PL" sz="2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ClrTx/>
              <a:buFont typeface="+mj-lt"/>
              <a:buAutoNum type="alphaUcPeriod" startAt="4"/>
            </a:pPr>
            <a:r>
              <a:rPr lang="pl-PL" sz="2200" dirty="0">
                <a:latin typeface="Calibri" panose="020F0502020204030204" pitchFamily="34" charset="0"/>
                <a:ea typeface="Times New Roman" panose="02020603050405020304" pitchFamily="18" charset="0"/>
              </a:rPr>
              <a:t>Tekst alternatywny</a:t>
            </a:r>
            <a:endParaRPr lang="pl-PL" sz="2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ClrTx/>
              <a:buFont typeface="+mj-lt"/>
              <a:buAutoNum type="alphaUcPeriod" startAt="4"/>
            </a:pPr>
            <a:r>
              <a:rPr lang="pl-PL" sz="2200" dirty="0">
                <a:latin typeface="Calibri" panose="020F0502020204030204" pitchFamily="34" charset="0"/>
                <a:ea typeface="Times New Roman" panose="02020603050405020304" pitchFamily="18" charset="0"/>
              </a:rPr>
              <a:t>Linki</a:t>
            </a:r>
            <a:endParaRPr lang="pl-PL" sz="2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ClrTx/>
              <a:buFont typeface="+mj-lt"/>
              <a:buAutoNum type="alphaUcPeriod" startAt="4"/>
            </a:pPr>
            <a:r>
              <a:rPr lang="pl-PL" sz="2200" dirty="0">
                <a:latin typeface="Calibri" panose="020F0502020204030204" pitchFamily="34" charset="0"/>
                <a:ea typeface="Times New Roman" panose="02020603050405020304" pitchFamily="18" charset="0"/>
              </a:rPr>
              <a:t>Język dokumentu</a:t>
            </a:r>
            <a:endParaRPr lang="pl-PL" sz="2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ClrTx/>
              <a:buFont typeface="+mj-lt"/>
              <a:buAutoNum type="alphaUcPeriod" startAt="4"/>
            </a:pPr>
            <a:r>
              <a:rPr lang="pl-PL" sz="2200" dirty="0">
                <a:latin typeface="Calibri" panose="020F0502020204030204" pitchFamily="34" charset="0"/>
                <a:ea typeface="Times New Roman" panose="02020603050405020304" pitchFamily="18" charset="0"/>
              </a:rPr>
              <a:t>Zrozumiałość tekstu</a:t>
            </a:r>
            <a:endParaRPr lang="pl-PL" sz="2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spcAft>
                <a:spcPts val="2400"/>
              </a:spcAft>
              <a:buClrTx/>
              <a:buFont typeface="+mj-lt"/>
              <a:buAutoNum type="alphaUcPeriod" startAt="4"/>
            </a:pPr>
            <a:r>
              <a:rPr lang="pl-PL" sz="2200" dirty="0">
                <a:latin typeface="Calibri" panose="020F0502020204030204" pitchFamily="34" charset="0"/>
                <a:ea typeface="Times New Roman" panose="02020603050405020304" pitchFamily="18" charset="0"/>
              </a:rPr>
              <a:t>Dobre praktyki</a:t>
            </a:r>
            <a:endParaRPr lang="pl-PL" sz="2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529927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E7C449E-781C-28CC-F8E2-3256C5223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064" y="612237"/>
            <a:ext cx="7389546" cy="734818"/>
          </a:xfrm>
        </p:spPr>
        <p:txBody>
          <a:bodyPr anchor="t">
            <a:normAutofit/>
          </a:bodyPr>
          <a:lstStyle/>
          <a:p>
            <a:r>
              <a:rPr lang="pl-PL" dirty="0"/>
              <a:t>I) Zrozumiałość tekstu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2938D34-6EE1-A84E-388E-0879BEAA51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7389" y="1347054"/>
            <a:ext cx="6464964" cy="288088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1400" dirty="0"/>
              <a:t>pisz prostym językiem, jak najbardziej zrozumiałym dla każdego</a:t>
            </a:r>
          </a:p>
          <a:p>
            <a:pPr>
              <a:lnSpc>
                <a:spcPct val="150000"/>
              </a:lnSpc>
            </a:pPr>
            <a:r>
              <a:rPr lang="pl-PL" sz="1400" dirty="0"/>
              <a:t>unikaj nadmiernie urzędowych zwrotów</a:t>
            </a:r>
          </a:p>
          <a:p>
            <a:pPr>
              <a:lnSpc>
                <a:spcPct val="150000"/>
              </a:lnSpc>
            </a:pPr>
            <a:r>
              <a:rPr lang="pl-PL" sz="1400" dirty="0"/>
              <a:t>używaj prostych i krótkich zdań. Nawet trudne komunikaty są wówczas bardziej przyjazne w odbiorze.</a:t>
            </a:r>
          </a:p>
          <a:p>
            <a:pPr>
              <a:lnSpc>
                <a:spcPct val="150000"/>
              </a:lnSpc>
            </a:pPr>
            <a:r>
              <a:rPr lang="pl-PL" sz="1400" dirty="0"/>
              <a:t>w pierwszym akapicie opisz, czego dotyczy cały dokument</a:t>
            </a:r>
          </a:p>
          <a:p>
            <a:pPr>
              <a:lnSpc>
                <a:spcPct val="150000"/>
              </a:lnSpc>
            </a:pPr>
            <a:r>
              <a:rPr lang="pl-PL" sz="1400" dirty="0"/>
              <a:t>w jednym akapicie zawrzyj jedną myśl lub koncept</a:t>
            </a:r>
          </a:p>
          <a:p>
            <a:pPr marL="0" indent="0">
              <a:lnSpc>
                <a:spcPct val="170000"/>
              </a:lnSpc>
              <a:buNone/>
            </a:pPr>
            <a:endParaRPr lang="pl-PL" sz="14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6B58AA5-1F8C-6415-575B-6DE6290AEE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342353" y="4776201"/>
            <a:ext cx="923653" cy="122470"/>
          </a:xfrm>
        </p:spPr>
        <p:txBody>
          <a:bodyPr anchor="ctr">
            <a:normAutofit fontScale="25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B4015AA-59F6-416B-87A6-8E3D940284E2}" type="slidenum">
              <a:rPr lang="pl-PL" sz="200" smtClean="0"/>
              <a:pPr>
                <a:lnSpc>
                  <a:spcPct val="90000"/>
                </a:lnSpc>
                <a:spcAft>
                  <a:spcPts val="600"/>
                </a:spcAft>
              </a:pPr>
              <a:t>20</a:t>
            </a:fld>
            <a:endParaRPr lang="pl-PL" sz="200"/>
          </a:p>
        </p:txBody>
      </p:sp>
    </p:spTree>
    <p:extLst>
      <p:ext uri="{BB962C8B-B14F-4D97-AF65-F5344CB8AC3E}">
        <p14:creationId xmlns:p14="http://schemas.microsoft.com/office/powerpoint/2010/main" val="15049038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E7C449E-781C-28CC-F8E2-3256C5223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064" y="612237"/>
            <a:ext cx="7389546" cy="734818"/>
          </a:xfrm>
        </p:spPr>
        <p:txBody>
          <a:bodyPr anchor="t">
            <a:normAutofit/>
          </a:bodyPr>
          <a:lstStyle/>
          <a:p>
            <a:r>
              <a:rPr lang="pl-PL" dirty="0"/>
              <a:t>I) Prosty język - przykłady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2938D34-6EE1-A84E-388E-0879BEAA51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7389" y="1347054"/>
            <a:ext cx="6464964" cy="2880880"/>
          </a:xfrm>
        </p:spPr>
        <p:txBody>
          <a:bodyPr>
            <a:normAutofit fontScale="92500"/>
          </a:bodyPr>
          <a:lstStyle/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dirty="0"/>
              <a:t>„w niniejszej sprawie” vs. „</a:t>
            </a:r>
            <a:r>
              <a:rPr lang="pl-PL" sz="1400" b="1" dirty="0"/>
              <a:t>w omawianej sprawie</a:t>
            </a:r>
            <a:r>
              <a:rPr lang="pl-PL" sz="1400" dirty="0"/>
              <a:t>”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dirty="0"/>
              <a:t>„wnosić zastrzeżenia” vs. „</a:t>
            </a:r>
            <a:r>
              <a:rPr lang="pl-PL" sz="1400" b="1" dirty="0"/>
              <a:t>mieć zastrzeżenia</a:t>
            </a:r>
            <a:r>
              <a:rPr lang="pl-PL" sz="1400" dirty="0"/>
              <a:t>”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dirty="0"/>
              <a:t>„okazać dokument” vs. „</a:t>
            </a:r>
            <a:r>
              <a:rPr lang="pl-PL" sz="1400" b="1" dirty="0"/>
              <a:t>pokazać dokument</a:t>
            </a:r>
            <a:r>
              <a:rPr lang="pl-PL" sz="1400" dirty="0"/>
              <a:t>”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dirty="0"/>
              <a:t>„winien przeprosić” vs. „</a:t>
            </a:r>
            <a:r>
              <a:rPr lang="pl-PL" sz="1400" b="1" dirty="0"/>
              <a:t>powinien przeprosić</a:t>
            </a:r>
            <a:r>
              <a:rPr lang="pl-PL" sz="1400" dirty="0"/>
              <a:t>”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dirty="0"/>
              <a:t>„tytułem opłacenia” vs. „</a:t>
            </a:r>
            <a:r>
              <a:rPr lang="pl-PL" sz="1400" b="1" dirty="0"/>
              <a:t>żeby opłacić</a:t>
            </a:r>
            <a:r>
              <a:rPr lang="pl-PL" sz="1400" dirty="0"/>
              <a:t>”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dirty="0"/>
              <a:t>„skutkować będzie wywołaniem konsekwencji powodujących nierozpatrzenie wniosku” vs. „</a:t>
            </a:r>
            <a:r>
              <a:rPr lang="pl-PL" sz="1400" b="1" dirty="0"/>
              <a:t>spowoduje nierozpatrzenie wniosku”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dirty="0"/>
              <a:t>„uskutecznić procedurę złożenia w trybie osobistym” vs. „</a:t>
            </a:r>
            <a:r>
              <a:rPr lang="pl-PL" sz="1400" b="1" dirty="0"/>
              <a:t>złożyć osobiście”</a:t>
            </a:r>
            <a:endParaRPr lang="pl-PL" sz="1400" dirty="0"/>
          </a:p>
          <a:p>
            <a:pPr marL="0" indent="0">
              <a:lnSpc>
                <a:spcPct val="170000"/>
              </a:lnSpc>
              <a:buNone/>
            </a:pPr>
            <a:endParaRPr lang="pl-PL" sz="14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6B58AA5-1F8C-6415-575B-6DE6290AEE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342353" y="4776201"/>
            <a:ext cx="923653" cy="122470"/>
          </a:xfrm>
        </p:spPr>
        <p:txBody>
          <a:bodyPr anchor="ctr">
            <a:normAutofit fontScale="25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B4015AA-59F6-416B-87A6-8E3D940284E2}" type="slidenum">
              <a:rPr lang="pl-PL" sz="200" smtClean="0"/>
              <a:pPr>
                <a:lnSpc>
                  <a:spcPct val="90000"/>
                </a:lnSpc>
                <a:spcAft>
                  <a:spcPts val="600"/>
                </a:spcAft>
              </a:pPr>
              <a:t>21</a:t>
            </a:fld>
            <a:endParaRPr lang="pl-PL" sz="200"/>
          </a:p>
        </p:txBody>
      </p:sp>
    </p:spTree>
    <p:extLst>
      <p:ext uri="{BB962C8B-B14F-4D97-AF65-F5344CB8AC3E}">
        <p14:creationId xmlns:p14="http://schemas.microsoft.com/office/powerpoint/2010/main" val="35755206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E7C449E-781C-28CC-F8E2-3256C5223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064" y="612237"/>
            <a:ext cx="7389546" cy="734818"/>
          </a:xfrm>
        </p:spPr>
        <p:txBody>
          <a:bodyPr anchor="t">
            <a:normAutofit/>
          </a:bodyPr>
          <a:lstStyle/>
          <a:p>
            <a:r>
              <a:rPr lang="pl-PL" dirty="0"/>
              <a:t>J) Dobre praktyki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2938D34-6EE1-A84E-388E-0879BEAA51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7388" y="1347053"/>
            <a:ext cx="7583043" cy="318420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70000"/>
              </a:lnSpc>
            </a:pPr>
            <a:r>
              <a:rPr lang="pl-PL" sz="1400" dirty="0"/>
              <a:t>pisz zrozumiale, prostymi zdaniami, bez zbędnych słów</a:t>
            </a:r>
          </a:p>
          <a:p>
            <a:pPr>
              <a:lnSpc>
                <a:spcPct val="170000"/>
              </a:lnSpc>
            </a:pPr>
            <a:r>
              <a:rPr lang="pl-PL" sz="1400" dirty="0"/>
              <a:t>skróty i akronimy wyjaśniaj przy pierwszym użyciu</a:t>
            </a:r>
          </a:p>
          <a:p>
            <a:pPr>
              <a:lnSpc>
                <a:spcPct val="170000"/>
              </a:lnSpc>
            </a:pPr>
            <a:r>
              <a:rPr lang="pl-PL" sz="1400" dirty="0"/>
              <a:t>nie dziel wyrazów automatycznie</a:t>
            </a:r>
          </a:p>
          <a:p>
            <a:pPr>
              <a:lnSpc>
                <a:spcPct val="170000"/>
              </a:lnSpc>
            </a:pPr>
            <a:r>
              <a:rPr lang="pl-PL" sz="1400" dirty="0"/>
              <a:t>nie wyrównuj tekstu do obu stron jednocześnie</a:t>
            </a:r>
          </a:p>
          <a:p>
            <a:pPr>
              <a:lnSpc>
                <a:spcPct val="170000"/>
              </a:lnSpc>
            </a:pPr>
            <a:r>
              <a:rPr lang="pl-PL" sz="1400" dirty="0"/>
              <a:t>stosuj czcionkę odpowiedniej wielkości (podstawowa około 12 punktów)</a:t>
            </a:r>
          </a:p>
          <a:p>
            <a:pPr>
              <a:lnSpc>
                <a:spcPct val="170000"/>
              </a:lnSpc>
            </a:pPr>
            <a:r>
              <a:rPr lang="pl-PL" sz="1400" dirty="0"/>
              <a:t>stosuj logiczne odstępy w między częściami tekstu</a:t>
            </a:r>
          </a:p>
          <a:p>
            <a:pPr>
              <a:lnSpc>
                <a:spcPct val="170000"/>
              </a:lnSpc>
            </a:pPr>
            <a:r>
              <a:rPr lang="pl-PL" sz="1400" dirty="0"/>
              <a:t>sprawdzaj plik analizatorem dostępności (</a:t>
            </a:r>
            <a:r>
              <a:rPr lang="pl-PL" sz="1400" b="1" dirty="0"/>
              <a:t>Plik</a:t>
            </a:r>
            <a:r>
              <a:rPr lang="pl-PL" sz="1400" dirty="0"/>
              <a:t> — </a:t>
            </a:r>
            <a:r>
              <a:rPr lang="pl-PL" sz="1400" b="1" dirty="0"/>
              <a:t>Wyszukaj problemy </a:t>
            </a:r>
            <a:r>
              <a:rPr lang="pl-PL" sz="1400" dirty="0"/>
              <a:t>— </a:t>
            </a:r>
            <a:br>
              <a:rPr lang="pl-PL" sz="1400" dirty="0"/>
            </a:br>
            <a:r>
              <a:rPr lang="pl-PL" sz="1400" b="1" dirty="0"/>
              <a:t>Sprawdź ułatwienia dostępu</a:t>
            </a:r>
            <a:r>
              <a:rPr lang="pl-PL" sz="1400" dirty="0"/>
              <a:t>).</a:t>
            </a:r>
          </a:p>
          <a:p>
            <a:pPr marL="0" indent="0">
              <a:lnSpc>
                <a:spcPct val="170000"/>
              </a:lnSpc>
              <a:buNone/>
            </a:pPr>
            <a:endParaRPr lang="pl-PL" sz="1400" dirty="0"/>
          </a:p>
          <a:p>
            <a:pPr>
              <a:lnSpc>
                <a:spcPct val="170000"/>
              </a:lnSpc>
            </a:pPr>
            <a:endParaRPr lang="pl-PL" sz="1400" dirty="0"/>
          </a:p>
          <a:p>
            <a:pPr>
              <a:lnSpc>
                <a:spcPct val="170000"/>
              </a:lnSpc>
            </a:pPr>
            <a:endParaRPr lang="pl-PL" sz="1400" dirty="0"/>
          </a:p>
          <a:p>
            <a:pPr>
              <a:lnSpc>
                <a:spcPct val="170000"/>
              </a:lnSpc>
            </a:pPr>
            <a:endParaRPr lang="pl-PL" sz="1400" dirty="0"/>
          </a:p>
          <a:p>
            <a:pPr>
              <a:lnSpc>
                <a:spcPct val="170000"/>
              </a:lnSpc>
            </a:pPr>
            <a:endParaRPr lang="pl-PL" sz="1400" dirty="0"/>
          </a:p>
          <a:p>
            <a:pPr>
              <a:lnSpc>
                <a:spcPct val="170000"/>
              </a:lnSpc>
            </a:pPr>
            <a:endParaRPr lang="pl-PL" sz="1400" dirty="0"/>
          </a:p>
          <a:p>
            <a:pPr>
              <a:lnSpc>
                <a:spcPct val="170000"/>
              </a:lnSpc>
            </a:pPr>
            <a:endParaRPr lang="pl-PL" sz="14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6B58AA5-1F8C-6415-575B-6DE6290AEE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342353" y="4776201"/>
            <a:ext cx="923653" cy="122470"/>
          </a:xfrm>
        </p:spPr>
        <p:txBody>
          <a:bodyPr anchor="ctr">
            <a:normAutofit fontScale="25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B4015AA-59F6-416B-87A6-8E3D940284E2}" type="slidenum">
              <a:rPr lang="pl-PL" sz="200" smtClean="0"/>
              <a:pPr>
                <a:lnSpc>
                  <a:spcPct val="90000"/>
                </a:lnSpc>
                <a:spcAft>
                  <a:spcPts val="600"/>
                </a:spcAft>
              </a:pPr>
              <a:t>22</a:t>
            </a:fld>
            <a:endParaRPr lang="pl-PL" sz="200"/>
          </a:p>
        </p:txBody>
      </p:sp>
    </p:spTree>
    <p:extLst>
      <p:ext uri="{BB962C8B-B14F-4D97-AF65-F5344CB8AC3E}">
        <p14:creationId xmlns:p14="http://schemas.microsoft.com/office/powerpoint/2010/main" val="16571032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E7C449E-781C-28CC-F8E2-3256C5223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064" y="612237"/>
            <a:ext cx="7389546" cy="734818"/>
          </a:xfrm>
        </p:spPr>
        <p:txBody>
          <a:bodyPr anchor="t">
            <a:normAutofit/>
          </a:bodyPr>
          <a:lstStyle/>
          <a:p>
            <a:r>
              <a:rPr lang="pl-PL" dirty="0"/>
              <a:t>Uwaga - Weryfikacja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2938D34-6EE1-A84E-388E-0879BEAA51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7388" y="1347054"/>
            <a:ext cx="7655051" cy="2880880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srgbClr val="323B86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Ważne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srgbClr val="323B86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sprawdzenie dokumentu przed zapisem do PDF   </a:t>
            </a:r>
          </a:p>
          <a:p>
            <a:pPr lvl="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pl-PL" sz="1500" kern="15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sprawdź dostępność dokumentu za pomocą funkcji „Sprawdzanie ułatwień dostępu”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sz="15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</a:t>
            </a:r>
            <a:r>
              <a:rPr lang="pl-PL" sz="15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suń znalezione istotne błędy dostępności</a:t>
            </a:r>
            <a:r>
              <a:rPr kumimoji="0" lang="pl-PL" sz="1500" b="1" i="0" u="none" strike="noStrike" kern="1200" cap="none" spc="0" normalizeH="0" baseline="0" noProof="0" dirty="0">
                <a:ln>
                  <a:noFill/>
                </a:ln>
                <a:solidFill>
                  <a:srgbClr val="323B86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pl-PL" sz="1500" b="1" dirty="0">
              <a:solidFill>
                <a:srgbClr val="323B8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pl-PL" sz="1400" dirty="0"/>
          </a:p>
          <a:p>
            <a:pPr>
              <a:lnSpc>
                <a:spcPct val="170000"/>
              </a:lnSpc>
            </a:pPr>
            <a:endParaRPr lang="pl-PL" sz="14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6B58AA5-1F8C-6415-575B-6DE6290AEE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342353" y="4776201"/>
            <a:ext cx="923653" cy="122470"/>
          </a:xfrm>
        </p:spPr>
        <p:txBody>
          <a:bodyPr anchor="ctr">
            <a:normAutofit fontScale="25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B4015AA-59F6-416B-87A6-8E3D940284E2}" type="slidenum">
              <a:rPr lang="pl-PL" sz="200" smtClean="0"/>
              <a:pPr>
                <a:lnSpc>
                  <a:spcPct val="90000"/>
                </a:lnSpc>
                <a:spcAft>
                  <a:spcPts val="600"/>
                </a:spcAft>
              </a:pPr>
              <a:t>23</a:t>
            </a:fld>
            <a:endParaRPr lang="pl-PL" sz="200"/>
          </a:p>
        </p:txBody>
      </p:sp>
    </p:spTree>
    <p:extLst>
      <p:ext uri="{BB962C8B-B14F-4D97-AF65-F5344CB8AC3E}">
        <p14:creationId xmlns:p14="http://schemas.microsoft.com/office/powerpoint/2010/main" val="38170392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E7C449E-781C-28CC-F8E2-3256C5223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064" y="612237"/>
            <a:ext cx="7389546" cy="734818"/>
          </a:xfrm>
        </p:spPr>
        <p:txBody>
          <a:bodyPr anchor="t">
            <a:normAutofit/>
          </a:bodyPr>
          <a:lstStyle/>
          <a:p>
            <a:r>
              <a:rPr lang="pl-PL" dirty="0"/>
              <a:t>Zapis do formatu PDF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2938D34-6EE1-A84E-388E-0879BEAA51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7389" y="1347054"/>
            <a:ext cx="5278787" cy="2880880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1500" kern="15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przy zapisywaniu jako PDF  zaznacz opcje „Utwórz zakładki przy użyciu” oraz „Nagłówki”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1500" kern="15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przy zapisywaniu jako PDF  zaznacz opcje „</a:t>
            </a:r>
            <a:r>
              <a:rPr lang="pl-PL" sz="1500" kern="150" dirty="0" err="1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Tagi</a:t>
            </a:r>
            <a:r>
              <a:rPr lang="pl-PL" sz="1500" kern="15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struktury dokumentu dla ułatwień dostępu”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pl-PL" sz="1500" kern="15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Poprawnie przygotowany dokument w MS Word jest podstawą do osiągnięcia dostępnego dokumentu PDF.</a:t>
            </a:r>
          </a:p>
          <a:p>
            <a:pPr>
              <a:lnSpc>
                <a:spcPct val="170000"/>
              </a:lnSpc>
            </a:pPr>
            <a:endParaRPr lang="pl-PL" sz="1400" dirty="0"/>
          </a:p>
          <a:p>
            <a:pPr>
              <a:lnSpc>
                <a:spcPct val="170000"/>
              </a:lnSpc>
            </a:pPr>
            <a:endParaRPr lang="pl-PL" sz="1400" dirty="0"/>
          </a:p>
          <a:p>
            <a:pPr marL="0" indent="0">
              <a:lnSpc>
                <a:spcPct val="170000"/>
              </a:lnSpc>
              <a:buNone/>
            </a:pPr>
            <a:endParaRPr lang="pl-PL" sz="14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6B58AA5-1F8C-6415-575B-6DE6290AEE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342353" y="4776201"/>
            <a:ext cx="923653" cy="122470"/>
          </a:xfrm>
        </p:spPr>
        <p:txBody>
          <a:bodyPr anchor="ctr">
            <a:normAutofit fontScale="25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B4015AA-59F6-416B-87A6-8E3D940284E2}" type="slidenum">
              <a:rPr lang="pl-PL" sz="200" smtClean="0"/>
              <a:pPr>
                <a:lnSpc>
                  <a:spcPct val="90000"/>
                </a:lnSpc>
                <a:spcAft>
                  <a:spcPts val="600"/>
                </a:spcAft>
              </a:pPr>
              <a:t>24</a:t>
            </a:fld>
            <a:endParaRPr lang="pl-PL" sz="20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EC9C7AC-D202-C080-AB27-42FF9100B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6444208" y="1131590"/>
            <a:ext cx="2169795" cy="304546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40710184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E7C449E-781C-28CC-F8E2-3256C5223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064" y="612237"/>
            <a:ext cx="7389546" cy="734818"/>
          </a:xfrm>
        </p:spPr>
        <p:txBody>
          <a:bodyPr anchor="t">
            <a:normAutofit/>
          </a:bodyPr>
          <a:lstStyle/>
          <a:p>
            <a:r>
              <a:rPr lang="pl-PL" dirty="0"/>
              <a:t>Podsumowanie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2938D34-6EE1-A84E-388E-0879BEAA51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7389" y="1347054"/>
            <a:ext cx="7295011" cy="2880880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endParaRPr lang="pl-PL" sz="1400" dirty="0"/>
          </a:p>
          <a:p>
            <a:pPr>
              <a:lnSpc>
                <a:spcPct val="170000"/>
              </a:lnSpc>
            </a:pPr>
            <a:r>
              <a:rPr lang="pl-PL" sz="1800" dirty="0"/>
              <a:t>Pytania i odpowiedzi </a:t>
            </a:r>
          </a:p>
          <a:p>
            <a:pPr>
              <a:lnSpc>
                <a:spcPct val="170000"/>
              </a:lnSpc>
            </a:pPr>
            <a:r>
              <a:rPr lang="pl-PL" sz="1800" dirty="0"/>
              <a:t>Dyskusja</a:t>
            </a:r>
          </a:p>
          <a:p>
            <a:pPr marL="0" indent="0">
              <a:lnSpc>
                <a:spcPct val="170000"/>
              </a:lnSpc>
              <a:buNone/>
            </a:pPr>
            <a:endParaRPr lang="pl-PL" sz="1400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6B58AA5-1F8C-6415-575B-6DE6290AEE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342353" y="4776201"/>
            <a:ext cx="923653" cy="122470"/>
          </a:xfrm>
        </p:spPr>
        <p:txBody>
          <a:bodyPr anchor="ctr">
            <a:normAutofit fontScale="25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B4015AA-59F6-416B-87A6-8E3D940284E2}" type="slidenum">
              <a:rPr lang="pl-PL" sz="200" smtClean="0"/>
              <a:pPr>
                <a:lnSpc>
                  <a:spcPct val="90000"/>
                </a:lnSpc>
                <a:spcAft>
                  <a:spcPts val="600"/>
                </a:spcAft>
              </a:pPr>
              <a:t>25</a:t>
            </a:fld>
            <a:endParaRPr lang="pl-PL" sz="200"/>
          </a:p>
        </p:txBody>
      </p:sp>
    </p:spTree>
    <p:extLst>
      <p:ext uri="{BB962C8B-B14F-4D97-AF65-F5344CB8AC3E}">
        <p14:creationId xmlns:p14="http://schemas.microsoft.com/office/powerpoint/2010/main" val="5296791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FAFA55-D5BF-4445-886E-9FC4188FB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Dziękuje za uwagę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DC14C844-534E-A910-413B-31179FBD5C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48" y="4357213"/>
            <a:ext cx="7835692" cy="73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994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C3034E2-D121-5FF0-31BF-6E52A4135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064" y="1923678"/>
            <a:ext cx="7389546" cy="1872207"/>
          </a:xfrm>
        </p:spPr>
        <p:txBody>
          <a:bodyPr/>
          <a:lstStyle/>
          <a:p>
            <a:pPr algn="ctr"/>
            <a:r>
              <a:rPr lang="pl-PL" dirty="0"/>
              <a:t>1. Czym jest dostępność cyfrowa?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D03FB7C-190F-2B23-D2A3-B5B10FD3ED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27757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E7C449E-781C-28CC-F8E2-3256C5223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Dostępność cyfrowa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2938D34-6EE1-A84E-388E-0879BEAA5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390" y="1347054"/>
            <a:ext cx="7389547" cy="165674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1400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Dostępność cyfrowa to cecha rozwiązań cyfrowych, która umożliwia samodzielne korzystanie z nich przez osoby z niepełnosprawnościami.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1800" b="1" dirty="0">
                <a:solidFill>
                  <a:schemeClr val="accent1"/>
                </a:solidFill>
              </a:rPr>
              <a:t>Dostępność cyfrowa jest niezbędna dla niektórych, </a:t>
            </a:r>
            <a:br>
              <a:rPr lang="pl-PL" sz="1800" b="1" dirty="0">
                <a:solidFill>
                  <a:schemeClr val="accent1"/>
                </a:solidFill>
              </a:rPr>
            </a:br>
            <a:r>
              <a:rPr lang="pl-PL" sz="1800" b="1" dirty="0">
                <a:solidFill>
                  <a:schemeClr val="accent1"/>
                </a:solidFill>
              </a:rPr>
              <a:t>ale przydatna dla wszystkich.</a:t>
            </a: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D19DBA8-68BE-2986-8F89-12595A18C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147814"/>
            <a:ext cx="6641926" cy="1266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162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E7C449E-781C-28CC-F8E2-3256C5223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Kto jest narażony na wykluczenie cyfrowe?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2938D34-6EE1-A84E-388E-0879BEAA51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dirty="0"/>
              <a:t>Niewidomi, niedowidzący oraz osoby z dysfunkcjami wzroku</a:t>
            </a:r>
          </a:p>
          <a:p>
            <a:pPr>
              <a:lnSpc>
                <a:spcPct val="150000"/>
              </a:lnSpc>
            </a:pPr>
            <a:r>
              <a:rPr lang="pl-PL" dirty="0"/>
              <a:t>Głusi i głuchoniewidomi</a:t>
            </a:r>
          </a:p>
          <a:p>
            <a:pPr>
              <a:lnSpc>
                <a:spcPct val="150000"/>
              </a:lnSpc>
            </a:pPr>
            <a:r>
              <a:rPr lang="pl-PL" dirty="0"/>
              <a:t>Osoby z niepełnosprawnością fizyczną kończyn</a:t>
            </a:r>
          </a:p>
          <a:p>
            <a:pPr>
              <a:lnSpc>
                <a:spcPct val="150000"/>
              </a:lnSpc>
            </a:pPr>
            <a:r>
              <a:rPr lang="pl-PL" dirty="0"/>
              <a:t>Osoby z niepełnosprawnością intelektualną</a:t>
            </a:r>
          </a:p>
          <a:p>
            <a:pPr>
              <a:lnSpc>
                <a:spcPct val="150000"/>
              </a:lnSpc>
            </a:pPr>
            <a:r>
              <a:rPr lang="pl-PL" dirty="0"/>
              <a:t>Osoby starsze</a:t>
            </a:r>
          </a:p>
          <a:p>
            <a:pPr>
              <a:lnSpc>
                <a:spcPct val="150000"/>
              </a:lnSpc>
            </a:pPr>
            <a:r>
              <a:rPr lang="pl-PL" dirty="0"/>
              <a:t>Dyslektycy</a:t>
            </a:r>
          </a:p>
          <a:p>
            <a:pPr>
              <a:lnSpc>
                <a:spcPct val="150000"/>
              </a:lnSpc>
            </a:pPr>
            <a:r>
              <a:rPr lang="pl-PL" dirty="0"/>
              <a:t>Obcokrajowcy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6B58AA5-1F8C-6415-575B-6DE6290AEE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19863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C3034E2-D121-5FF0-31BF-6E52A4135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064" y="1923678"/>
            <a:ext cx="7389546" cy="1872207"/>
          </a:xfrm>
        </p:spPr>
        <p:txBody>
          <a:bodyPr/>
          <a:lstStyle/>
          <a:p>
            <a:pPr lvl="0" algn="ctr">
              <a:lnSpc>
                <a:spcPct val="150000"/>
              </a:lnSpc>
            </a:pPr>
            <a:r>
              <a:rPr lang="pl-PL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2. Wymogi dostępności cyfrowej dla dokumentów.</a:t>
            </a: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D03FB7C-190F-2B23-D2A3-B5B10FD3ED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49749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E7C449E-781C-28CC-F8E2-3256C5223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Regulacje prawne związane z dostępnością cyfrową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2938D34-6EE1-A84E-388E-0879BEAA5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390" y="1347054"/>
            <a:ext cx="7727058" cy="36009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1400" dirty="0">
                <a:latin typeface="+mn-lt"/>
              </a:rPr>
              <a:t>Ustawa z dnia 4 kwietnia 2019 r. o dostępności cyfrowej stron internetowych i aplikacji mobilnych podmiotów publicznych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1400" dirty="0">
                <a:latin typeface="+mn-lt"/>
              </a:rPr>
              <a:t> Ustawa z dnia 19 lipca 2019 r. o zapewnianiu dostępności osobom ze szczególnymi potrzebami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1400" dirty="0">
                <a:latin typeface="+mn-lt"/>
              </a:rPr>
              <a:t> Ustawa z dnia 27 sierpnia 2009 r. o finansach publicznych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1400" dirty="0">
                <a:latin typeface="+mn-lt"/>
              </a:rPr>
              <a:t> Wytyczne Ministerstwa Funduszy i Polityki Regionalnej dotyczące  realizacji zasad równościowych w ramach funduszy unijnych na lata 2021-2027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1400" dirty="0">
                <a:latin typeface="+mn-lt"/>
              </a:rPr>
              <a:t> Wytyczne Ministerstwa Funduszy i Polityki Regionalnej dotyczące kwalifikowalności wydatków na lata 2021-2027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2326411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E7C449E-781C-28CC-F8E2-3256C5223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Ustawa o dostępności cyfrowej — kogo dotyczy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2938D34-6EE1-A84E-388E-0879BEAA5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390" y="1347054"/>
            <a:ext cx="7727058" cy="36009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1400" dirty="0"/>
              <a:t>podmioty publiczne:</a:t>
            </a:r>
          </a:p>
          <a:p>
            <a:pPr marL="1143000" lvl="1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1400" dirty="0"/>
              <a:t>jednostki sektora finansów publicznych;</a:t>
            </a:r>
          </a:p>
          <a:p>
            <a:pPr marL="1143000" lvl="1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1400" dirty="0"/>
              <a:t>państwowe jednostki organizacyjne bez osobowości prawnej;</a:t>
            </a:r>
          </a:p>
          <a:p>
            <a:pPr marL="1143000" lvl="1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1400" dirty="0"/>
              <a:t>osoby prawne, utworzone w celu zaspokajania potrzeb o charakterze powszechnym: finansowane ze środków publicznych w ponad 50%, lub z ponad połową udziałów albo akcji, lub nadzorem nad organem zarządzającym, lub </a:t>
            </a:r>
            <a:br>
              <a:rPr lang="pl-PL" sz="1400" dirty="0"/>
            </a:br>
            <a:r>
              <a:rPr lang="pl-PL" sz="1400" dirty="0"/>
              <a:t>z prawem do powoływania ponad połowy składu organu nadzorczego lub zarządzającego;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1400" dirty="0"/>
              <a:t>związki tych podmiotów;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1400" dirty="0"/>
              <a:t>niektóre organizacje pozarządowe.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6B58AA5-1F8C-6415-575B-6DE6290AEE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82187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E7C449E-781C-28CC-F8E2-3256C5223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Ustawa o dostępności cyfrowej — czego dotyczy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2938D34-6EE1-A84E-388E-0879BEAA5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390" y="1347054"/>
            <a:ext cx="7727058" cy="36009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1400" dirty="0"/>
              <a:t>określa wymagania dostępności cyfrowej stron internetowych i aplikacji mobilnych podmiotów publicznych i nakłada obowiązek ich spełniania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1400" dirty="0"/>
              <a:t>wprowadza obowiązek zapewnienia dostępności cyfrowej treści publikowanych w Internecie przez podmiot publiczny (wszystkich, w tym np. w mediach społecznościowych)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1400" dirty="0"/>
              <a:t>wprowadza obowiązek publikacji deklaracji dostępności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1400" dirty="0"/>
              <a:t>ustala zasady postępowania w wypadku nieprzestrzegania wymagań dostępności cyfrowej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l-PL" sz="1400" dirty="0"/>
              <a:t>określa kompetencje ministra ds. informatyzacji w zakresie monitoringu dostępności cyfrowej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6B58AA5-1F8C-6415-575B-6DE6290AEE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284215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361ad4d-7ab5-4428-8e8f-a55a688db929" xsi:nil="true"/>
    <lcf76f155ced4ddcb4097134ff3c332f xmlns="83783693-ef60-425a-b273-585e3fe453e9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799D898E1E6F040BD442E0C7616D4F7" ma:contentTypeVersion="11" ma:contentTypeDescription="Utwórz nowy dokument." ma:contentTypeScope="" ma:versionID="cb9f8fb12ecb176181ffad622d4f7ab2">
  <xsd:schema xmlns:xsd="http://www.w3.org/2001/XMLSchema" xmlns:xs="http://www.w3.org/2001/XMLSchema" xmlns:p="http://schemas.microsoft.com/office/2006/metadata/properties" xmlns:ns2="83783693-ef60-425a-b273-585e3fe453e9" xmlns:ns3="3361ad4d-7ab5-4428-8e8f-a55a688db929" targetNamespace="http://schemas.microsoft.com/office/2006/metadata/properties" ma:root="true" ma:fieldsID="2d233c887c4737f822d2eda039c83450" ns2:_="" ns3:_="">
    <xsd:import namespace="83783693-ef60-425a-b273-585e3fe453e9"/>
    <xsd:import namespace="3361ad4d-7ab5-4428-8e8f-a55a688db929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783693-ef60-425a-b273-585e3fe453e9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Tagi obrazów" ma:readOnly="false" ma:fieldId="{5cf76f15-5ced-4ddc-b409-7134ff3c332f}" ma:taxonomyMulti="true" ma:sspId="cc6f6cad-d038-4c8c-a53d-3cb4c28787a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61ad4d-7ab5-4428-8e8f-a55a688db929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a372394b-1633-40ed-88d1-f992bef83b33}" ma:internalName="TaxCatchAll" ma:showField="CatchAllData" ma:web="3361ad4d-7ab5-4428-8e8f-a55a688db92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C6EAA42-E4A0-4D4A-829E-A5B69517EFDD}">
  <ds:schemaRefs>
    <ds:schemaRef ds:uri="http://schemas.microsoft.com/office/infopath/2007/PartnerControls"/>
    <ds:schemaRef ds:uri="http://purl.org/dc/dcmitype/"/>
    <ds:schemaRef ds:uri="http://schemas.microsoft.com/office/2006/metadata/properties"/>
    <ds:schemaRef ds:uri="83783693-ef60-425a-b273-585e3fe453e9"/>
    <ds:schemaRef ds:uri="http://purl.org/dc/elements/1.1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3361ad4d-7ab5-4428-8e8f-a55a688db929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AF59C031-120F-4073-AC3D-E7DBF1C0F9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783693-ef60-425a-b273-585e3fe453e9"/>
    <ds:schemaRef ds:uri="3361ad4d-7ab5-4428-8e8f-a55a688db92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341EFF9-AF8B-4C55-8768-225C2D905A7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Prezentacja z numerem strony</Template>
  <TotalTime>2045</TotalTime>
  <Words>1049</Words>
  <Application>Microsoft Office PowerPoint</Application>
  <PresentationFormat>Pokaz na ekranie (16:9)</PresentationFormat>
  <Paragraphs>159</Paragraphs>
  <Slides>26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33" baseType="lpstr">
      <vt:lpstr>Arial</vt:lpstr>
      <vt:lpstr>Calibri</vt:lpstr>
      <vt:lpstr>Open Sans</vt:lpstr>
      <vt:lpstr>Times</vt:lpstr>
      <vt:lpstr>Wingdings</vt:lpstr>
      <vt:lpstr>WordVisiCarriageReturn_MSFontService</vt:lpstr>
      <vt:lpstr>Motyw pakietu Office</vt:lpstr>
      <vt:lpstr>Podstawy tworzenia dostępnego dokumentu </vt:lpstr>
      <vt:lpstr>Agenda</vt:lpstr>
      <vt:lpstr>1. Czym jest dostępność cyfrowa?</vt:lpstr>
      <vt:lpstr>Dostępność cyfrowa</vt:lpstr>
      <vt:lpstr>Kto jest narażony na wykluczenie cyfrowe?</vt:lpstr>
      <vt:lpstr>2. Wymogi dostępności cyfrowej dla dokumentów.</vt:lpstr>
      <vt:lpstr>Regulacje prawne związane z dostępnością cyfrową</vt:lpstr>
      <vt:lpstr>Ustawa o dostępności cyfrowej — kogo dotyczy</vt:lpstr>
      <vt:lpstr>Ustawa o dostępności cyfrowej — czego dotyczy</vt:lpstr>
      <vt:lpstr>3. Podstawy dostępności cyfrowej dokumentów (MS Word)</vt:lpstr>
      <vt:lpstr>Co jest potrzebne do przygotowania dostępnego dokumentu?</vt:lpstr>
      <vt:lpstr>A) Tytuł dokumentu </vt:lpstr>
      <vt:lpstr>B) Nagłówki</vt:lpstr>
      <vt:lpstr>C) Listy elementów, numerowanie, punktowanie</vt:lpstr>
      <vt:lpstr>D) Tabele</vt:lpstr>
      <vt:lpstr>E) Kontrast</vt:lpstr>
      <vt:lpstr>F) Test alternatywny</vt:lpstr>
      <vt:lpstr>G) Linki</vt:lpstr>
      <vt:lpstr>H) Język dokumentu</vt:lpstr>
      <vt:lpstr>I) Zrozumiałość tekstu</vt:lpstr>
      <vt:lpstr>I) Prosty język - przykłady</vt:lpstr>
      <vt:lpstr>J) Dobre praktyki</vt:lpstr>
      <vt:lpstr>Uwaga - Weryfikacja</vt:lpstr>
      <vt:lpstr>Zapis do formatu PDF</vt:lpstr>
      <vt:lpstr>Podsumowanie</vt:lpstr>
      <vt:lpstr>Dziękuje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Podstawy tworzenia dostepnego dokumentu</dc:title>
  <dc:creator/>
  <cp:lastModifiedBy>Anna Czekalska</cp:lastModifiedBy>
  <cp:revision>95</cp:revision>
  <dcterms:created xsi:type="dcterms:W3CDTF">2022-06-22T09:40:44Z</dcterms:created>
  <dcterms:modified xsi:type="dcterms:W3CDTF">2024-10-28T11:52:11Z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0x0101000799D898E1E6F040BD442E0C7616D4F7</vt:lpwstr>
  </property>
</Properties>
</file>