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634361" y="2961000"/>
            <a:ext cx="2997638" cy="57628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625074" y="2340000"/>
            <a:ext cx="3006926" cy="58472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367180" y="2169296"/>
            <a:ext cx="3924000" cy="246221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3148986" y="2887047"/>
            <a:ext cx="139328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518265" y="559333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527852" y="234730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534988" y="398147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534988" y="45272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827319" y="50536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827319" y="288461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3163412" y="2347047"/>
            <a:ext cx="137886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3150777" y="4509377"/>
            <a:ext cx="137964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631658" y="4724704"/>
            <a:ext cx="1492012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261911" y="4185136"/>
            <a:ext cx="1381147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7292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820189" y="3440697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3142669" y="3967047"/>
            <a:ext cx="1387754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292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534988" y="6120000"/>
            <a:ext cx="1188000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534988" y="344174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827319" y="398147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Excise Duty and Gambling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827319" y="452126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534988" y="289452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3163412" y="1260000"/>
            <a:ext cx="1378887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Katarzyna Szweda</a:t>
            </a: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3182564" y="6462014"/>
            <a:ext cx="1347855" cy="29409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527852" y="50536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1816648" y="2347305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4631658" y="5822736"/>
            <a:ext cx="149198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182565" y="6127108"/>
            <a:ext cx="1347856" cy="256417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160220" y="5053600"/>
            <a:ext cx="137020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634362" y="1836000"/>
            <a:ext cx="1489308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</a:t>
            </a:r>
            <a:r>
              <a:rPr lang="pl-PL" altLang="pl-PL" sz="1100" b="1" dirty="0" err="1">
                <a:latin typeface="Calibri" panose="020F0502020204030204" pitchFamily="34" charset="0"/>
              </a:rPr>
              <a:t>Kosztowniak</a:t>
            </a:r>
            <a:endParaRPr lang="en-GB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639181" y="1404000"/>
            <a:ext cx="1489307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000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7292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634360" y="4166752"/>
            <a:ext cx="1496773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261911" y="3609072"/>
            <a:ext cx="138088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3142999" y="3420000"/>
            <a:ext cx="138777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29200" y="504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Relationships with Customers Department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4625074" y="5274000"/>
            <a:ext cx="1506034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Informatization Technology 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Management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000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Department of Toll Collection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90000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171700" y="5597822"/>
            <a:ext cx="1358721" cy="46350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Tax Analysis Department </a:t>
            </a:r>
          </a:p>
          <a:p>
            <a:pPr eaLnBrk="1" hangingPunct="1"/>
            <a:r>
              <a:rPr lang="en-GB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000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272856" y="4761200"/>
            <a:ext cx="137020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7292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816648" y="559333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552000" y="3112915"/>
            <a:ext cx="972000" cy="388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625074" y="3618016"/>
            <a:ext cx="1503414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284337" y="5337264"/>
            <a:ext cx="1358721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International Relations of the National Revenue Administration Department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2478516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5600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5359524" y="1051200"/>
            <a:ext cx="639" cy="360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552000" y="2500172"/>
            <a:ext cx="972000" cy="360046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5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783441" y="3082668"/>
            <a:ext cx="972000" cy="396008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261911" y="1260000"/>
            <a:ext cx="1381147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Bartosz Zbaraszczuk</a:t>
            </a:r>
          </a:p>
          <a:p>
            <a:pPr>
              <a:spcBef>
                <a:spcPts val="6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728882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00000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246956" y="1260085"/>
            <a:ext cx="2756316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Sebastian Skuza</a:t>
            </a: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68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3720516" y="1047572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>
            <a:off x="7524000" y="1754631"/>
            <a:ext cx="2104360" cy="1742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295620" y="1762259"/>
            <a:ext cx="7200" cy="411501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6" name="Łącznik prosty 95"/>
          <p:cNvCxnSpPr>
            <a:cxnSpLocks/>
          </p:cNvCxnSpPr>
          <p:nvPr/>
        </p:nvCxnSpPr>
        <p:spPr bwMode="auto">
          <a:xfrm flipH="1">
            <a:off x="9628002" y="1754631"/>
            <a:ext cx="358" cy="419129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666404" y="2375936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769787" y="2470707"/>
            <a:ext cx="972000" cy="360046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5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5512536" y="2976431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6128537" y="3104784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390972" y="1880423"/>
            <a:ext cx="2520280" cy="18042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6063489" y="2510672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101" name="Łącznik prosty 100"/>
          <p:cNvCxnSpPr/>
          <p:nvPr/>
        </p:nvCxnSpPr>
        <p:spPr bwMode="auto">
          <a:xfrm>
            <a:off x="297372" y="1962000"/>
            <a:ext cx="93600" cy="0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>
            <a:off x="297529" y="1954800"/>
            <a:ext cx="24" cy="4356000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>
            <a:off x="297372" y="6310800"/>
            <a:ext cx="237616" cy="0"/>
          </a:xfrm>
          <a:prstGeom prst="straightConnector1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19841</TotalTime>
  <Words>353</Words>
  <Application>Microsoft Office PowerPoint</Application>
  <PresentationFormat>Slajdy 35 mm</PresentationFormat>
  <Paragraphs>133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/>
  <cp:lastModifiedBy>Waniek Michał</cp:lastModifiedBy>
  <cp:revision>1749</cp:revision>
  <cp:lastPrinted>2023-05-26T11:12:36Z</cp:lastPrinted>
  <dcterms:created xsi:type="dcterms:W3CDTF">2006-06-26T12:00:33Z</dcterms:created>
  <dcterms:modified xsi:type="dcterms:W3CDTF">2023-11-28T08:39:19Z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