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65" r:id="rId3"/>
    <p:sldId id="316" r:id="rId4"/>
    <p:sldId id="323" r:id="rId5"/>
    <p:sldId id="319" r:id="rId6"/>
    <p:sldId id="318" r:id="rId7"/>
    <p:sldId id="322" r:id="rId8"/>
    <p:sldId id="279" r:id="rId9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16.07.2024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16.07.2024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dirty="0"/>
              <a:t>Nazwa projektu</a:t>
            </a: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</a:t>
            </a:r>
            <a:endParaRPr lang="pl-PL" sz="9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702787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&lt;&lt;data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 planowanego rozpoczęcia realizacji projektu wskazana w ostatnim raporcie z postępu rzeczowo-finansowego projektu informatycznego KRMC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;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RRRR-MM-DD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&lt;&lt;data 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planowanego zakończenia realizacji projektu wskazana w ostatnim raporcie z postępu rzeczowo-finansowego projektu informatycznego KRMC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;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RRRR-MM-DD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&lt;&lt;rzeczywista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  <a:latin typeface="+mn-lt"/>
                        </a:rPr>
                        <a:t>data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 rozpoczęcia realizacji projektu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;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RRRR-MM-DD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&lt;&lt;rzeczywista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  <a:latin typeface="+mn-lt"/>
                        </a:rPr>
                        <a:t>data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 zakończenia realizacji projektu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;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RRRR-MM-DD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6121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…… (główne źródło finansowania)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&lt;&lt;koszt projektu ogółem 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projektu wskazany w ostatnim raporcie z postępu rzeczowo-finansowego projektu informatycznego KRMC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&lt;&lt;koszt projektu 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w zakresie głównego źródła finansowania wskazany w ostatnim raporcie z postępu rzeczowo-finansowego projektu informatycznego KRMC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&lt;&lt;rzeczywisty koszt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projektu ogółem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&lt;&lt;rzeczywisty koszt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projektu 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w zakresie głównego źródła finansowania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&gt;&gt;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188242"/>
              </p:ext>
            </p:extLst>
          </p:nvPr>
        </p:nvGraphicFramePr>
        <p:xfrm>
          <a:off x="695400" y="2204581"/>
          <a:ext cx="13752121" cy="5564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&lt;&lt;nazwy wszystkich produktów umieszczonych w pkt 2.2, 2.3 i 2.4 w</a:t>
                      </a: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</a:rPr>
                        <a:t> ostatnim 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  <a:latin typeface="+mn-lt"/>
                        </a:rPr>
                        <a:t>opisie założeń projektu przyjętym przez KRMC&gt;&gt;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&lt;&lt;RRRR-MM-DD&gt;&gt;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&lt;&lt;RRRR-MM-DD&gt;&gt;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&lt;&lt;wypełnić w przypadku wystąpienia odstępstw; wskazać zakres i przyczynę niewdrożenia produktu w zakresie funkcjonalności prezentowanym w opisie założeń projektu przyjętym przez KRMC&gt;&gt;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PLAN: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5944DF7-DC4F-336B-47D0-23CE94BF185B}"/>
              </a:ext>
            </a:extLst>
          </p:cNvPr>
          <p:cNvSpPr txBox="1"/>
          <p:nvPr/>
        </p:nvSpPr>
        <p:spPr>
          <a:xfrm>
            <a:off x="2565350" y="3260443"/>
            <a:ext cx="10236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1400" i="1" dirty="0">
                <a:solidFill>
                  <a:srgbClr val="0070C0"/>
                </a:solidFill>
              </a:rPr>
              <a:t>&lt;&lt;grafika widoku kooperacji aplikacji prezentowana </a:t>
            </a:r>
            <a:r>
              <a:rPr lang="pl-PL" sz="1400" b="1" i="1" dirty="0">
                <a:solidFill>
                  <a:srgbClr val="0070C0"/>
                </a:solidFill>
              </a:rPr>
              <a:t>w ostatnim </a:t>
            </a:r>
            <a:r>
              <a:rPr lang="pl-PL" sz="1400" i="1" dirty="0">
                <a:solidFill>
                  <a:srgbClr val="0070C0"/>
                </a:solidFill>
              </a:rPr>
              <a:t>opisie założeń projektu przyjętym przez KRMC&gt;&gt;</a:t>
            </a:r>
            <a:endParaRPr lang="pl-PL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16" y="1237786"/>
            <a:ext cx="13183871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REALIZACJA: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569283D-8EDC-19E6-4FA6-EFA807743E76}"/>
              </a:ext>
            </a:extLst>
          </p:cNvPr>
          <p:cNvSpPr txBox="1"/>
          <p:nvPr/>
        </p:nvSpPr>
        <p:spPr>
          <a:xfrm>
            <a:off x="2045971" y="3381347"/>
            <a:ext cx="11464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1400" i="1" dirty="0">
                <a:solidFill>
                  <a:srgbClr val="0070C0"/>
                </a:solidFill>
              </a:rPr>
              <a:t>&lt;&lt;zaktualizowana grafika widoku kooperacji aplikacji prezentowana </a:t>
            </a:r>
            <a:r>
              <a:rPr lang="pl-PL" sz="1400" b="1" i="1" dirty="0">
                <a:solidFill>
                  <a:srgbClr val="0070C0"/>
                </a:solidFill>
              </a:rPr>
              <a:t>w ostatnim </a:t>
            </a:r>
            <a:r>
              <a:rPr lang="pl-PL" sz="1400" i="1" dirty="0">
                <a:solidFill>
                  <a:srgbClr val="0070C0"/>
                </a:solidFill>
              </a:rPr>
              <a:t>opisie założeń projektu przyjętym przez KRMC prezentująca stan </a:t>
            </a:r>
            <a:r>
              <a:rPr lang="pl-PL" sz="1400" b="1" i="1" dirty="0">
                <a:solidFill>
                  <a:srgbClr val="0070C0"/>
                </a:solidFill>
              </a:rPr>
              <a:t>na dzień zakończenia realizacji </a:t>
            </a:r>
            <a:r>
              <a:rPr lang="pl-PL" sz="1400" i="1" dirty="0">
                <a:solidFill>
                  <a:srgbClr val="0070C0"/>
                </a:solidFill>
              </a:rPr>
              <a:t>projektu &gt;&gt;</a:t>
            </a:r>
            <a:endParaRPr lang="pl-PL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734116"/>
              </p:ext>
            </p:extLst>
          </p:nvPr>
        </p:nvGraphicFramePr>
        <p:xfrm>
          <a:off x="687452" y="1235474"/>
          <a:ext cx="13792636" cy="2311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&lt;&lt;nazwy wszystkich wskaźników produktu projektu, w których zidentyfikowano odstępstwa od założeń dot. nieosiągnięcia w projekcie planowanej wartości docelowej, zawartych w pkt 2.1 w </a:t>
                      </a:r>
                      <a:r>
                        <a:rPr lang="pl-PL" sz="12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ostatnim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opisie założeń projektu przyjętym przez KRMC&gt;&gt;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&lt;&lt;wskazać zakres i przyczynę nieosiągnięcia wskaźnika produktu w zakresie funkcjonalności prezentowanym w opisie założeń projektu przyjętym przez KRMC&gt;&gt;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1" y="3284310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866050"/>
              </p:ext>
            </p:extLst>
          </p:nvPr>
        </p:nvGraphicFramePr>
        <p:xfrm>
          <a:off x="687451" y="4594488"/>
          <a:ext cx="13794358" cy="31231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3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&lt;&lt;nazwy wszystkich wskaźników rezultatu projektu, w których zidentyfikowano odstępstwa od założeń dot. nieosiągnięcia w projekcie planowanej wartości docelowej, zawartych w pkt 2.1 w </a:t>
                      </a:r>
                      <a:r>
                        <a:rPr lang="pl-PL" sz="1200" b="1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ostatnim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opisie założeń projektu przyjętym przez KRMC&gt;&gt;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&lt;&lt;wskazać zakres i przyczynę nieosiągnięcia wskaźnika produktu w zakresie funkcjonalności prezentowanym w opisie założeń projektu przyjętym przez KRMC&gt;&gt;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147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Zagrożenia: </a:t>
            </a:r>
            <a:r>
              <a:rPr lang="pl-PL" sz="1200" i="1" dirty="0">
                <a:solidFill>
                  <a:srgbClr val="0070C0"/>
                </a:solidFill>
              </a:rPr>
              <a:t>&lt;&lt;wymienić wszystkie zagrożenia związane np. z utrzymaniem produktów projektu lub osiągnięciem wskaźników rezultatów&gt;&gt;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……….. </a:t>
            </a:r>
            <a:endParaRPr lang="pl-PL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………..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………..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8761</TotalTime>
  <Words>463</Words>
  <Application>Microsoft Office PowerPoint</Application>
  <PresentationFormat>Niestandardowy</PresentationFormat>
  <Paragraphs>66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</vt:lpstr>
      <vt:lpstr>MC</vt:lpstr>
      <vt:lpstr>Nazwa projektu</vt:lpstr>
      <vt:lpstr>Prezentacja programu PowerPoint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230</cp:revision>
  <dcterms:created xsi:type="dcterms:W3CDTF">2023-05-26T06:26:43Z</dcterms:created>
  <dcterms:modified xsi:type="dcterms:W3CDTF">2024-07-16T11:01:07Z</dcterms:modified>
</cp:coreProperties>
</file>