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35FA5C-4E09-2844-183C-EB9E3AD24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AA89E20-5257-73CB-009C-DC7218A80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9E81C1E-446A-016F-E3CF-187F1D8A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72AC1D6-F93B-D045-69ED-A9422838C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D812085-B580-8055-2FE1-E5CE4D8C3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8617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B1C0C0-1D60-C438-A470-FCDF01AD2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E443F9A-2DE0-DCA8-A859-C5EC556A4E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7D770E-0A94-C63C-6623-BAD897C3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A092933-DC61-571F-AA98-A4F92D36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85A4F5F-FD92-CB1C-4ECE-04DE43190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8270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9577F3E-6426-8361-E3EA-737919312A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A4AC7CD-515F-F776-FEE9-AA4545FC05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5673D07-4523-463F-52B7-D4E750162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637DBC1-7F0E-6CFA-6CA8-BBEDCCEBD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72B25B3-F028-5927-C6B7-C0D192645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697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B365CA-0595-67F4-D1CF-B4444D67F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C57DF1-A64D-7B66-8EA4-F1005DC24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8906160-49DC-CDFF-192E-167511DD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A4FC30C-AB1D-8D6A-FDDC-E8CDC6028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D7598A8-F226-1B2C-C4CA-1128D18F5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6480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3B115D-C5DF-B76B-A01E-D8213D929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3EDDB1-7981-4F17-3B6A-412DA5F30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963CF11-10A6-4AF2-A547-C885250EC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C931B4-0F2B-DA6E-1D91-78E2393FD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629A6B-DFC8-1547-7220-0D73690EE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842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50099B-5942-E6BE-FB33-1234A96BB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09ACC9-B5EC-14EC-6967-71408B5900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990D745-5A1B-8988-5131-20B1DFC5E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3C31252-1D36-BD42-8ED6-A7D4DD374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7DDF6EF-95FA-6E50-F328-8F4F787F3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DB9E6E7-868C-9633-A844-E53723F1E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43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3159F5-AFA1-3E5F-694D-F9877525F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6778472-CC11-D4E9-AA8E-C4AE442B1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CCA1058-D825-1A39-4CFF-97FF7148E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F723B0C-3DD7-C0C0-B31E-FEF6D7F0B4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B90A8F0-18C0-07AA-D5D0-EFA75C1DA2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F8A06AE-FE91-C8A1-9724-4B6A0194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392EE90-6DE9-3E72-ACC2-26694D9BB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826BBBB-E1AD-F755-64D9-6AA81CF49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482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2137FC-1512-05D3-AC1F-23B26C8AB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177C341-43D7-FB80-AB8B-2C42BDAAD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A4C9E78-65F1-69C3-8E3B-73E93635B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B5AA702-77FE-9924-2ECB-F45A0381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908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073C289-9330-5B85-6752-78B70990E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E2F3FB2-BB7C-48A7-8667-63B3CF34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00E9753-7960-6965-29D5-4CD625C9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671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3AC910-AFB3-4A3A-02F3-6E56140A9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CEB7E1-0B99-E682-2672-03F304F55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7118590-33F8-80FD-9677-D614EC956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B17A94B-2AC8-CC10-2662-06EA54F33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DD373D1-968A-D835-B56B-C5F233C64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6419865-B824-0636-3271-E284762C8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14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FBF8FB-22C8-B37C-0D44-0797B1DF9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8535C79-E817-9989-D99D-57BE022FF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4886CBA-0E18-3C48-22AE-CD1E11230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D52DBED-8F64-8D31-FE16-80376404C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0352F64-D24E-C3CF-EBC0-5F723172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B57E286-1CAD-B5DC-AC24-50018A6DA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67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851DE46-C290-8905-C29F-0DA0E967E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ADC1A29-3BA2-8B31-0B30-2D5978934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05AE97B-48EB-8C3F-4770-16E5768A1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5BBEEB-CB0C-4932-B166-743FEBA72878}" type="datetimeFigureOut">
              <a:rPr lang="pl-PL" smtClean="0"/>
              <a:t>24.05.2026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6AB6D7-0BD2-03F3-2A07-726256822B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D6003C2-9D9F-D417-63B2-EE380DE55B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01A0D9-B00B-4472-B746-E352578737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650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6F0D2A7-353E-BA41-B29C-4480032CB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37105D-A2B9-476B-2754-18C7AD34E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l-PL" sz="2300">
                <a:solidFill>
                  <a:schemeClr val="tx1">
                    <a:lumMod val="85000"/>
                    <a:lumOff val="15000"/>
                  </a:schemeClr>
                </a:solidFill>
              </a:rPr>
              <a:t>UCZNIOWIE ZSCKR W POTOCZKU NA PRAKTYKACH ZAWODOWYCH W GRECJI</a:t>
            </a:r>
            <a:br>
              <a:rPr lang="pl-PL" sz="23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2300">
                <a:solidFill>
                  <a:schemeClr val="tx1">
                    <a:lumMod val="85000"/>
                    <a:lumOff val="15000"/>
                  </a:schemeClr>
                </a:solidFill>
              </a:rPr>
              <a:t>Projekt nr 2025-1-PL01-KA121-VET-000307603 dofinansowany przez Unię Europejską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51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584C7F7-A0C0-0F4F-538F-5E12E60EB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9" r="1" b="11900"/>
          <a:stretch>
            <a:fillRect/>
          </a:stretch>
        </p:blipFill>
        <p:spPr>
          <a:xfrm>
            <a:off x="1" y="10"/>
            <a:ext cx="11862683" cy="6857990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55723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1AB5484-F8A8-E7DD-B9CB-51A900271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4010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6D33DD6-DAAD-C6C3-5B5E-9F7C2B1DD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4090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33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C71C29E-3A58-DE94-7476-0FC3F64E3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4010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8CBB27F-D3A9-1333-CA93-19B8DFC48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0" r="-2" b="8970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14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DADC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E8638D-655C-1341-8394-2EF34BF3A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654" y="650497"/>
            <a:ext cx="2534835" cy="55710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DADC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2CAB095-68D9-B668-7EEF-E377F8B79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776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54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4FE1F49-D8C3-96E7-DD1B-29C14515A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8" r="17609" b="-2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C96D14E-C349-C5CB-84AC-B1CA393E2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1" r="27383" b="1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2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13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4C79CE9-28DF-DDDC-5921-8016C3101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>
            <a:normAutofit/>
          </a:bodyPr>
          <a:lstStyle/>
          <a:p>
            <a:pPr algn="ctr"/>
            <a:r>
              <a:rPr lang="pl-PL" sz="2000" dirty="0">
                <a:solidFill>
                  <a:srgbClr val="FFFFFF"/>
                </a:solidFill>
              </a:rPr>
              <a:t>Wycieczka na </a:t>
            </a:r>
            <a:r>
              <a:rPr lang="pl-PL" sz="2000" dirty="0" err="1">
                <a:solidFill>
                  <a:srgbClr val="FFFFFF"/>
                </a:solidFill>
              </a:rPr>
              <a:t>Skiatos</a:t>
            </a:r>
            <a:r>
              <a:rPr lang="pl-PL" sz="2000" dirty="0">
                <a:solidFill>
                  <a:srgbClr val="FFFFFF"/>
                </a:solidFill>
              </a:rPr>
              <a:t> 🏖️</a:t>
            </a:r>
            <a:br>
              <a:rPr lang="pl-PL" sz="2000" dirty="0">
                <a:solidFill>
                  <a:srgbClr val="FFFFFF"/>
                </a:solidFill>
              </a:rPr>
            </a:br>
            <a:br>
              <a:rPr lang="pl-PL" sz="1700" dirty="0">
                <a:solidFill>
                  <a:srgbClr val="FFFFFF"/>
                </a:solidFill>
              </a:rPr>
            </a:br>
            <a:r>
              <a:rPr lang="pl-PL" sz="1800" dirty="0" err="1">
                <a:solidFill>
                  <a:srgbClr val="FFFFFF"/>
                </a:solidFill>
              </a:rPr>
              <a:t>Skiatos</a:t>
            </a:r>
            <a:r>
              <a:rPr lang="pl-PL" sz="1800" dirty="0">
                <a:solidFill>
                  <a:srgbClr val="FFFFFF"/>
                </a:solidFill>
              </a:rPr>
              <a:t> (Skiathos) to malownicza grecka wyspa na Morzu Egejskim, należąca do archipelagu </a:t>
            </a:r>
            <a:r>
              <a:rPr lang="pl-PL" sz="1800" dirty="0" err="1">
                <a:solidFill>
                  <a:srgbClr val="FFFFFF"/>
                </a:solidFill>
              </a:rPr>
              <a:t>Sporadów</a:t>
            </a:r>
            <a:r>
              <a:rPr lang="pl-PL" sz="1800" dirty="0">
                <a:solidFill>
                  <a:srgbClr val="FFFFFF"/>
                </a:solidFill>
              </a:rPr>
              <a:t> Północnych. Słynie przede wszystkim z ponad 60 piaszczystych plaż, gęstych lasów piniowych oraz lotniska, na którym samoloty lądują tuż nad głowami plażowiczów. To także jedno z miejsc, gdzie kręcono kultowy film </a:t>
            </a:r>
            <a:r>
              <a:rPr lang="pl-PL" sz="1800" dirty="0" err="1">
                <a:solidFill>
                  <a:srgbClr val="FFFFFF"/>
                </a:solidFill>
              </a:rPr>
              <a:t>Mamma</a:t>
            </a:r>
            <a:r>
              <a:rPr lang="pl-PL" sz="1800" dirty="0">
                <a:solidFill>
                  <a:srgbClr val="FFFFFF"/>
                </a:solidFill>
              </a:rPr>
              <a:t> Mia!.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43549D5-129E-A0C7-F61F-D9B9B96CE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8" r="21711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71056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4E98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DB457CC-F746-E362-9DF9-732479182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210" y="650497"/>
            <a:ext cx="3133724" cy="55710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4E98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82AF532-3F00-0CCD-D58C-F4FEF3988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776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12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88BE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B680EA-CC6B-F512-DD17-F5E7659AC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0" y="1512361"/>
            <a:ext cx="5129784" cy="384733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88BE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B117939-F71E-1AE2-84EF-7DAF120F8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034" y="1505331"/>
            <a:ext cx="5129784" cy="384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43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5C45FCF-AC64-37E3-0015-1A031CAFE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7" r="2872" b="1"/>
          <a:stretch>
            <a:fillRect/>
          </a:stretch>
        </p:blipFill>
        <p:spPr>
          <a:xfrm>
            <a:off x="-1" y="1"/>
            <a:ext cx="12192000" cy="606829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83663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1871A3A-4FB3-4570-0724-FBBD0DE18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solidFill>
                  <a:srgbClr val="FFFFFF"/>
                </a:solidFill>
              </a:rPr>
              <a:t>Wycieczka na Meteory ☀️</a:t>
            </a:r>
            <a:br>
              <a:rPr lang="pl-PL" sz="2400" dirty="0">
                <a:solidFill>
                  <a:srgbClr val="FFFFFF"/>
                </a:solidFill>
              </a:rPr>
            </a:br>
            <a:br>
              <a:rPr lang="pl-PL" sz="2400" dirty="0">
                <a:solidFill>
                  <a:srgbClr val="FFFFFF"/>
                </a:solidFill>
              </a:rPr>
            </a:br>
            <a:r>
              <a:rPr lang="pl-PL" sz="1900" dirty="0">
                <a:solidFill>
                  <a:srgbClr val="FFFFFF"/>
                </a:solidFill>
              </a:rPr>
              <a:t>Meteory (gr. </a:t>
            </a:r>
            <a:r>
              <a:rPr lang="pl-PL" sz="1900" dirty="0" err="1">
                <a:solidFill>
                  <a:srgbClr val="FFFFFF"/>
                </a:solidFill>
              </a:rPr>
              <a:t>Μετέωρ</a:t>
            </a:r>
            <a:r>
              <a:rPr lang="pl-PL" sz="1900" dirty="0">
                <a:solidFill>
                  <a:srgbClr val="FFFFFF"/>
                </a:solidFill>
              </a:rPr>
              <a:t>α) to unikalny masyw skał z piaskowca</a:t>
            </a:r>
            <a:br>
              <a:rPr lang="pl-PL" sz="1900" dirty="0">
                <a:solidFill>
                  <a:srgbClr val="FFFFFF"/>
                </a:solidFill>
              </a:rPr>
            </a:br>
            <a:r>
              <a:rPr lang="pl-PL" sz="1900" dirty="0">
                <a:solidFill>
                  <a:srgbClr val="FFFFFF"/>
                </a:solidFill>
              </a:rPr>
              <a:t> i zlepieńca w środkowej Grecji, na północno-zachodnim krańcu równiny tesalskiej, w pobliżu miasta Kalambaka. Słowo to oznacza dosłownie „zawieszone w powietrzu” lub „środek nieba”, co idealnie opisuje tutejsze prawosławne monastyry zbudowane na szczytach pionowych formacji skalnych sięgających nawet 600 metrów wysokości.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71C7C0B-6E70-8066-D502-7A170806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22" y="975392"/>
            <a:ext cx="6553545" cy="491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417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171803B-5B0B-273A-594F-77DD88560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0372B5A-D2CA-D667-F4F3-96450B8F0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l-PL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27 kwietnia zameldowaliśmy się w hotelu San </a:t>
            </a:r>
            <a:r>
              <a:rPr lang="pl-PL" sz="23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Panteleimon</a:t>
            </a:r>
            <a:r>
              <a:rPr lang="pl-PL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w miejscowości </a:t>
            </a:r>
            <a:r>
              <a:rPr lang="pl-PL" sz="23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Panteleimonas</a:t>
            </a:r>
            <a:r>
              <a:rPr lang="pl-PL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br>
              <a:rPr lang="pl-PL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l-PL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 Riwierze Olimpijskiej.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9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B7C0E06-6EE7-4DC1-8358-E6A2581DF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7C902EF-FC6A-7130-025C-F95AD2578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5" r="2" b="8021"/>
          <a:stretch>
            <a:fillRect/>
          </a:stretch>
        </p:blipFill>
        <p:spPr>
          <a:xfrm>
            <a:off x="643467" y="557190"/>
            <a:ext cx="5346948" cy="57436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21B0FC8-D209-8CA3-0F1A-5C39A14A1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1" r="2" b="2"/>
          <a:stretch>
            <a:fillRect/>
          </a:stretch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19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AE0AC3B-D73C-3F29-D9C0-5004B8935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93" r="1" b="22406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14F12C0-9F30-9E3C-C81C-24448F269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0" r="12526" b="-2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28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536DFB9-6C31-B8B8-1999-955285B29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0" b="1313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99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F143E85-6F8B-0E2A-27FD-E8DA62CEF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66" b="633"/>
          <a:stretch>
            <a:fillRect/>
          </a:stretch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F6F5AC5-0EC0-8C26-6E3A-6692F42A5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DZIĘKUJEMY </a:t>
            </a:r>
            <a:br>
              <a:rPr lang="pl-PL" sz="5200" dirty="0">
                <a:solidFill>
                  <a:srgbClr val="FFFFFF"/>
                </a:solidFill>
              </a:rPr>
            </a:br>
            <a:r>
              <a:rPr lang="en-US" sz="5200" dirty="0">
                <a:solidFill>
                  <a:srgbClr val="FFFFFF"/>
                </a:solidFill>
              </a:rPr>
              <a:t>ZA UWAGĘ</a:t>
            </a:r>
            <a:r>
              <a:rPr lang="pl-PL" sz="5200" dirty="0">
                <a:solidFill>
                  <a:srgbClr val="FFFFFF"/>
                </a:solidFill>
              </a:rPr>
              <a:t>!!</a:t>
            </a:r>
            <a:endParaRPr lang="en-US" sz="520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186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F96BE57-5051-44AC-376B-7633EC2D5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716" y="739978"/>
            <a:ext cx="5334930" cy="468613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pl-PL" sz="4000" b="1" dirty="0"/>
              <a:t>TECHNIK WETERYNARII</a:t>
            </a:r>
            <a:br>
              <a:rPr lang="pl-PL" sz="2000" dirty="0"/>
            </a:br>
            <a:r>
              <a:rPr lang="pl-PL" sz="2700" dirty="0"/>
              <a:t>Na praktykach zawodowych w Grecji</a:t>
            </a:r>
            <a:r>
              <a:rPr lang="en-US" sz="2700" dirty="0"/>
              <a:t> </a:t>
            </a:r>
            <a:r>
              <a:rPr lang="en-US" sz="2700" dirty="0" err="1"/>
              <a:t>poznawali</a:t>
            </a:r>
            <a:r>
              <a:rPr lang="pl-PL" sz="2700" dirty="0" err="1"/>
              <a:t>śmy</a:t>
            </a:r>
            <a:r>
              <a:rPr lang="en-US" sz="2700" dirty="0"/>
              <a:t> </a:t>
            </a:r>
            <a:r>
              <a:rPr lang="en-US" sz="2700" dirty="0" err="1"/>
              <a:t>badania</a:t>
            </a:r>
            <a:r>
              <a:rPr lang="en-US" sz="2700" dirty="0"/>
              <a:t> </a:t>
            </a:r>
            <a:r>
              <a:rPr lang="en-US" sz="2700" dirty="0" err="1"/>
              <a:t>laboratoryjne</a:t>
            </a:r>
            <a:r>
              <a:rPr lang="en-US" sz="2700" dirty="0"/>
              <a:t> </a:t>
            </a:r>
            <a:r>
              <a:rPr lang="pl-PL" sz="2700" dirty="0"/>
              <a:t>          </a:t>
            </a:r>
            <a:r>
              <a:rPr lang="en-US" sz="2700" dirty="0" err="1"/>
              <a:t>i</a:t>
            </a:r>
            <a:r>
              <a:rPr lang="en-US" sz="2700" dirty="0"/>
              <a:t> </a:t>
            </a:r>
            <a:r>
              <a:rPr lang="en-US" sz="2700" dirty="0" err="1"/>
              <a:t>sekcyjne</a:t>
            </a:r>
            <a:r>
              <a:rPr lang="en-US" sz="2700" dirty="0"/>
              <a:t> </a:t>
            </a:r>
            <a:r>
              <a:rPr lang="en-US" sz="2700" dirty="0" err="1"/>
              <a:t>oraz</a:t>
            </a:r>
            <a:r>
              <a:rPr lang="en-US" sz="2700" dirty="0"/>
              <a:t> </a:t>
            </a:r>
            <a:r>
              <a:rPr lang="en-US" sz="2700" dirty="0" err="1"/>
              <a:t>zagadnienia</a:t>
            </a:r>
            <a:r>
              <a:rPr lang="en-US" sz="2700" dirty="0"/>
              <a:t> </a:t>
            </a:r>
            <a:r>
              <a:rPr lang="en-US" sz="2700" dirty="0" err="1"/>
              <a:t>związane</a:t>
            </a:r>
            <a:r>
              <a:rPr lang="en-US" sz="2700" dirty="0"/>
              <a:t> </a:t>
            </a:r>
            <a:r>
              <a:rPr lang="pl-PL" sz="2700" dirty="0"/>
              <a:t>         </a:t>
            </a:r>
            <a:r>
              <a:rPr lang="en-US" sz="2700" dirty="0"/>
              <a:t>z </a:t>
            </a:r>
            <a:r>
              <a:rPr lang="en-US" sz="2700" dirty="0" err="1"/>
              <a:t>zaburzeniami</a:t>
            </a:r>
            <a:r>
              <a:rPr lang="en-US" sz="2700" dirty="0"/>
              <a:t> </a:t>
            </a:r>
            <a:r>
              <a:rPr lang="en-US" sz="2700" dirty="0" err="1"/>
              <a:t>stanu</a:t>
            </a:r>
            <a:r>
              <a:rPr lang="en-US" sz="2700" dirty="0"/>
              <a:t> </a:t>
            </a:r>
            <a:r>
              <a:rPr lang="en-US" sz="2700" dirty="0" err="1"/>
              <a:t>zdrowia</a:t>
            </a:r>
            <a:r>
              <a:rPr lang="en-US" sz="2700" dirty="0"/>
              <a:t> </a:t>
            </a:r>
            <a:r>
              <a:rPr lang="en-US" sz="2700" dirty="0" err="1"/>
              <a:t>zwierząt</a:t>
            </a:r>
            <a:r>
              <a:rPr lang="en-US" sz="2700" dirty="0"/>
              <a:t>, </a:t>
            </a:r>
            <a:r>
              <a:rPr lang="en-US" sz="2700" dirty="0" err="1"/>
              <a:t>wykonywali</a:t>
            </a:r>
            <a:r>
              <a:rPr lang="pl-PL" sz="2700" dirty="0" err="1"/>
              <a:t>śmy</a:t>
            </a:r>
            <a:r>
              <a:rPr lang="en-US" sz="2700" dirty="0"/>
              <a:t> </a:t>
            </a:r>
            <a:r>
              <a:rPr lang="en-US" sz="2700" dirty="0" err="1"/>
              <a:t>badania</a:t>
            </a:r>
            <a:r>
              <a:rPr lang="en-US" sz="2700" dirty="0"/>
              <a:t> </a:t>
            </a:r>
            <a:r>
              <a:rPr lang="en-US" sz="2700" dirty="0" err="1"/>
              <a:t>fizykalne</a:t>
            </a:r>
            <a:r>
              <a:rPr lang="en-US" sz="2700" dirty="0"/>
              <a:t> </a:t>
            </a:r>
            <a:r>
              <a:rPr lang="en-US" sz="2700" dirty="0" err="1"/>
              <a:t>zwierząt</a:t>
            </a:r>
            <a:r>
              <a:rPr lang="en-US" sz="2700" dirty="0"/>
              <a:t> </a:t>
            </a:r>
            <a:r>
              <a:rPr lang="en-US" sz="2700" dirty="0" err="1"/>
              <a:t>i</a:t>
            </a:r>
            <a:r>
              <a:rPr lang="en-US" sz="2700" dirty="0"/>
              <a:t> </a:t>
            </a:r>
            <a:r>
              <a:rPr lang="en-US" sz="2700" dirty="0" err="1"/>
              <a:t>pobierali</a:t>
            </a:r>
            <a:r>
              <a:rPr lang="pl-PL" sz="2700" dirty="0" err="1"/>
              <a:t>śmy</a:t>
            </a:r>
            <a:r>
              <a:rPr lang="en-US" sz="2700" dirty="0"/>
              <a:t> </a:t>
            </a:r>
            <a:r>
              <a:rPr lang="en-US" sz="2700" dirty="0" err="1"/>
              <a:t>materiał</a:t>
            </a:r>
            <a:r>
              <a:rPr lang="en-US" sz="2700" dirty="0"/>
              <a:t> do </a:t>
            </a:r>
            <a:r>
              <a:rPr lang="en-US" sz="2700" dirty="0" err="1"/>
              <a:t>badań</a:t>
            </a:r>
            <a:r>
              <a:rPr lang="en-US" sz="2700" dirty="0"/>
              <a:t>, </a:t>
            </a:r>
            <a:r>
              <a:rPr lang="en-US" sz="2700" dirty="0" err="1"/>
              <a:t>przeprowadzali</a:t>
            </a:r>
            <a:r>
              <a:rPr lang="pl-PL" sz="2700" dirty="0" err="1"/>
              <a:t>śmy</a:t>
            </a:r>
            <a:r>
              <a:rPr lang="pl-PL" sz="2700" dirty="0"/>
              <a:t> również</a:t>
            </a:r>
            <a:r>
              <a:rPr lang="en-US" sz="2700" dirty="0"/>
              <a:t> </a:t>
            </a:r>
            <a:r>
              <a:rPr lang="en-US" sz="2700" dirty="0" err="1"/>
              <a:t>wywiad</a:t>
            </a:r>
            <a:r>
              <a:rPr lang="en-US" sz="2700" dirty="0"/>
              <a:t> z </a:t>
            </a:r>
            <a:r>
              <a:rPr lang="en-US" sz="2700" dirty="0" err="1"/>
              <a:t>opiekunami</a:t>
            </a:r>
            <a:r>
              <a:rPr lang="en-US" sz="2700" dirty="0"/>
              <a:t> </a:t>
            </a:r>
            <a:r>
              <a:rPr lang="en-US" sz="2700" dirty="0" err="1"/>
              <a:t>oraz</a:t>
            </a:r>
            <a:r>
              <a:rPr lang="en-US" sz="2700" dirty="0"/>
              <a:t> </a:t>
            </a:r>
            <a:r>
              <a:rPr lang="en-US" sz="2700" dirty="0" err="1"/>
              <a:t>organizowali</a:t>
            </a:r>
            <a:r>
              <a:rPr lang="pl-PL" sz="2700" dirty="0" err="1"/>
              <a:t>śmy</a:t>
            </a:r>
            <a:r>
              <a:rPr lang="en-US" sz="2700" dirty="0"/>
              <a:t> </a:t>
            </a:r>
            <a:r>
              <a:rPr lang="en-US" sz="2700" dirty="0" err="1"/>
              <a:t>prace</a:t>
            </a:r>
            <a:r>
              <a:rPr lang="en-US" sz="2700" dirty="0"/>
              <a:t> </a:t>
            </a:r>
            <a:r>
              <a:rPr lang="en-US" sz="2700" dirty="0" err="1"/>
              <a:t>związane</a:t>
            </a:r>
            <a:r>
              <a:rPr lang="en-US" sz="2700" dirty="0"/>
              <a:t> z </a:t>
            </a:r>
            <a:r>
              <a:rPr lang="en-US" sz="2700" dirty="0" err="1"/>
              <a:t>dobrostanem</a:t>
            </a:r>
            <a:r>
              <a:rPr lang="en-US" sz="2700" dirty="0"/>
              <a:t> </a:t>
            </a:r>
            <a:r>
              <a:rPr lang="en-US" sz="2700" dirty="0" err="1"/>
              <a:t>zwierząt</a:t>
            </a:r>
            <a:r>
              <a:rPr lang="pl-PL" sz="2700" dirty="0"/>
              <a:t>. Praktyki odbywały się w gabinetach weterynaryjnych oraz w stadninie koni.</a:t>
            </a:r>
            <a:r>
              <a:rPr lang="en-US" sz="2700" dirty="0"/>
              <a:t> </a:t>
            </a:r>
          </a:p>
        </p:txBody>
      </p:sp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9D801C-2264-223B-E3B9-48A50C6F5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1" r="-1" b="14888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73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11E884A-1406-5741-5869-1C72B8366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" r="8006"/>
          <a:stretch>
            <a:fillRect/>
          </a:stretch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197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24E9B44-C39C-1267-44E0-FB2005A9F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37" b="20526"/>
          <a:stretch>
            <a:fillRect/>
          </a:stretch>
        </p:blipFill>
        <p:spPr>
          <a:xfrm>
            <a:off x="194948" y="173518"/>
            <a:ext cx="7803277" cy="651276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C649262-0498-9001-7830-2264784B0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32" r="-1" b="-1"/>
          <a:stretch>
            <a:fillRect/>
          </a:stretch>
        </p:blipFill>
        <p:spPr>
          <a:xfrm>
            <a:off x="8185614" y="169917"/>
            <a:ext cx="3807644" cy="651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4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01B3CC-B49F-4CE0-B198-228D1D428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77C51B9-5E0E-A100-4BC6-8BB09A067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"/>
          <a:stretch>
            <a:fillRect/>
          </a:stretch>
        </p:blipFill>
        <p:spPr>
          <a:xfrm>
            <a:off x="321734" y="557189"/>
            <a:ext cx="4276956" cy="574361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36856723-46E7-3F88-17A1-0A9E7F3CF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6" b="-2"/>
          <a:stretch>
            <a:fillRect/>
          </a:stretch>
        </p:blipFill>
        <p:spPr>
          <a:xfrm>
            <a:off x="4772525" y="557189"/>
            <a:ext cx="7097742" cy="574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86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0672E3-1B88-4ED9-AA36-B5018F749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" r="16730"/>
          <a:stretch>
            <a:fillRect/>
          </a:stretch>
        </p:blipFill>
        <p:spPr>
          <a:xfrm>
            <a:off x="4654296" y="10"/>
            <a:ext cx="7537707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9DCA5EA-C9F1-43F7-8CD9-E7D77919E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099" y="806357"/>
            <a:ext cx="6734553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9C5E8AF-FFE9-6CD2-430D-E6D4DAB8F5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666"/>
          <a:stretch>
            <a:fillRect/>
          </a:stretch>
        </p:blipFill>
        <p:spPr>
          <a:xfrm>
            <a:off x="962403" y="979071"/>
            <a:ext cx="6409944" cy="45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82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DB186AF-9F37-3FFB-2039-D5893BED6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4" r="11157" b="2"/>
          <a:stretch>
            <a:fillRect/>
          </a:stretch>
        </p:blipFill>
        <p:spPr>
          <a:xfrm>
            <a:off x="187387" y="170014"/>
            <a:ext cx="3805676" cy="65162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55588B-EA1F-0871-4B20-AA59CE1A6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33" b="1"/>
          <a:stretch>
            <a:fillRect/>
          </a:stretch>
        </p:blipFill>
        <p:spPr>
          <a:xfrm>
            <a:off x="4179224" y="170014"/>
            <a:ext cx="7825389" cy="651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52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5E1EBD8-00EF-EFEF-2A81-080E70DB5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700" dirty="0">
                <a:solidFill>
                  <a:srgbClr val="FFFFFF"/>
                </a:solidFill>
              </a:rPr>
              <a:t>TECHNIK MECHANIZACJI ROLNICTWA </a:t>
            </a:r>
            <a:br>
              <a:rPr lang="pl-PL" sz="2700" dirty="0">
                <a:solidFill>
                  <a:srgbClr val="FFFFFF"/>
                </a:solidFill>
              </a:rPr>
            </a:br>
            <a:r>
              <a:rPr lang="pl-PL" sz="2700" dirty="0">
                <a:solidFill>
                  <a:srgbClr val="FFFFFF"/>
                </a:solidFill>
              </a:rPr>
              <a:t>I AGROTRONIKI</a:t>
            </a:r>
            <a:br>
              <a:rPr lang="pl-PL" sz="1900" dirty="0">
                <a:solidFill>
                  <a:srgbClr val="FFFFFF"/>
                </a:solidFill>
              </a:rPr>
            </a:br>
            <a:r>
              <a:rPr lang="pl-PL" sz="1900" dirty="0">
                <a:solidFill>
                  <a:srgbClr val="FFFFFF"/>
                </a:solidFill>
              </a:rPr>
              <a:t>Nasze praktyki odbywały się </a:t>
            </a:r>
            <a:br>
              <a:rPr lang="pl-PL" sz="1900" dirty="0">
                <a:solidFill>
                  <a:srgbClr val="FFFFFF"/>
                </a:solidFill>
              </a:rPr>
            </a:br>
            <a:r>
              <a:rPr lang="pl-PL" sz="1900" dirty="0">
                <a:solidFill>
                  <a:srgbClr val="FFFFFF"/>
                </a:solidFill>
              </a:rPr>
              <a:t>w warsztacie samochodowym. </a:t>
            </a:r>
            <a:br>
              <a:rPr lang="pl-PL" sz="1900" dirty="0">
                <a:solidFill>
                  <a:srgbClr val="FFFFFF"/>
                </a:solidFill>
              </a:rPr>
            </a:br>
            <a:r>
              <a:rPr lang="pl-PL" sz="1900" dirty="0">
                <a:solidFill>
                  <a:srgbClr val="FFFFFF"/>
                </a:solidFill>
              </a:rPr>
              <a:t>Weryfikowaliśmy zużycie rozrządu silnika, jego podzespołów wraz z pompą wody, dokonywaliśmy oględzin sprzęgła w silnikach diesel oraz benzynowych, wykonywaliśmy wymianę tarczy sprzęgłowej </a:t>
            </a:r>
            <a:br>
              <a:rPr lang="pl-PL" sz="1900" dirty="0">
                <a:solidFill>
                  <a:srgbClr val="FFFFFF"/>
                </a:solidFill>
              </a:rPr>
            </a:br>
            <a:r>
              <a:rPr lang="pl-PL" sz="1900" dirty="0">
                <a:solidFill>
                  <a:srgbClr val="FFFFFF"/>
                </a:solidFill>
              </a:rPr>
              <a:t>i regulację </a:t>
            </a:r>
            <a:r>
              <a:rPr lang="pl-PL" sz="1900" dirty="0" err="1">
                <a:solidFill>
                  <a:srgbClr val="FFFFFF"/>
                </a:solidFill>
              </a:rPr>
              <a:t>sprzegła</a:t>
            </a:r>
            <a:r>
              <a:rPr lang="pl-PL" sz="1900" dirty="0">
                <a:solidFill>
                  <a:srgbClr val="FFFFFF"/>
                </a:solidFill>
              </a:rPr>
              <a:t> z </a:t>
            </a:r>
            <a:r>
              <a:rPr lang="pl-PL" sz="1900" dirty="0" err="1">
                <a:solidFill>
                  <a:srgbClr val="FFFFFF"/>
                </a:solidFill>
              </a:rPr>
              <a:t>dwumasą</a:t>
            </a:r>
            <a:r>
              <a:rPr lang="pl-PL" sz="1900" dirty="0">
                <a:solidFill>
                  <a:srgbClr val="FFFFFF"/>
                </a:solidFill>
              </a:rPr>
              <a:t>. </a:t>
            </a:r>
            <a:br>
              <a:rPr lang="pl-PL" sz="1900" dirty="0">
                <a:solidFill>
                  <a:srgbClr val="FFFFFF"/>
                </a:solidFill>
              </a:rPr>
            </a:br>
            <a:r>
              <a:rPr lang="pl-PL" sz="1900" dirty="0">
                <a:solidFill>
                  <a:srgbClr val="FFFFFF"/>
                </a:solidFill>
              </a:rPr>
              <a:t>A także zapoznawaliśmy </a:t>
            </a:r>
            <a:r>
              <a:rPr lang="pl-PL" sz="1900" dirty="0" err="1">
                <a:solidFill>
                  <a:srgbClr val="FFFFFF"/>
                </a:solidFill>
              </a:rPr>
              <a:t>sie</a:t>
            </a:r>
            <a:r>
              <a:rPr lang="pl-PL" sz="1900" dirty="0">
                <a:solidFill>
                  <a:srgbClr val="FFFFFF"/>
                </a:solidFill>
              </a:rPr>
              <a:t> z budową i demontażem skrzyni biegów, ocenialiśmy zużycie poszczególnych elementów, przyczynę uszkodzeń</a:t>
            </a:r>
            <a:br>
              <a:rPr lang="pl-PL" sz="1900" dirty="0">
                <a:solidFill>
                  <a:srgbClr val="FFFFFF"/>
                </a:solidFill>
              </a:rPr>
            </a:br>
            <a:r>
              <a:rPr lang="pl-PL" sz="1900" dirty="0">
                <a:solidFill>
                  <a:srgbClr val="FFFFFF"/>
                </a:solidFill>
              </a:rPr>
              <a:t> i naprawialiśmy mechaniczną skrzynię biegów.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BF68E9F-C941-6330-5517-19B0E7A1F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22" y="1647130"/>
            <a:ext cx="6553545" cy="357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556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305</Words>
  <Application>Microsoft Office PowerPoint</Application>
  <PresentationFormat>Panoramiczny</PresentationFormat>
  <Paragraphs>7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Motyw pakietu Office</vt:lpstr>
      <vt:lpstr>UCZNIOWIE ZSCKR W POTOCZKU NA PRAKTYKACH ZAWODOWYCH W GRECJI Projekt nr 2025-1-PL01-KA121-VET-000307603 dofinansowany przez Unię Europejską </vt:lpstr>
      <vt:lpstr>27 kwietnia zameldowaliśmy się w hotelu San Panteleimon w miejscowości Panteleimonas  na Riwierze Olimpijskiej.</vt:lpstr>
      <vt:lpstr>TECHNIK WETERYNARII Na praktykach zawodowych w Grecji poznawaliśmy badania laboratoryjne           i sekcyjne oraz zagadnienia związane          z zaburzeniami stanu zdrowia zwierząt, wykonywaliśmy badania fizykalne zwierząt i pobieraliśmy materiał do badań, przeprowadzaliśmy również wywiad z opiekunami oraz organizowaliśmy prace związane z dobrostanem zwierząt. Praktyki odbywały się w gabinetach weterynaryjnych oraz w stadninie koni.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TECHNIK MECHANIZACJI ROLNICTWA  I AGROTRONIKI Nasze praktyki odbywały się  w warsztacie samochodowym.  Weryfikowaliśmy zużycie rozrządu silnika, jego podzespołów wraz z pompą wody, dokonywaliśmy oględzin sprzęgła w silnikach diesel oraz benzynowych, wykonywaliśmy wymianę tarczy sprzęgłowej  i regulację sprzegła z dwumasą.  A także zapoznawaliśmy sie z budową i demontażem skrzyni biegów, ocenialiśmy zużycie poszczególnych elementów, przyczynę uszkodzeń  i naprawialiśmy mechaniczną skrzynię biegów.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Wycieczka na Skiatos 🏖️  Skiatos (Skiathos) to malownicza grecka wyspa na Morzu Egejskim, należąca do archipelagu Sporadów Północnych. Słynie przede wszystkim z ponad 60 piaszczystych plaż, gęstych lasów piniowych oraz lotniska, na którym samoloty lądują tuż nad głowami plażowiczów. To także jedno z miejsc, gdzie kręcono kultowy film Mamma Mia!.</vt:lpstr>
      <vt:lpstr>Prezentacja programu PowerPoint</vt:lpstr>
      <vt:lpstr>Prezentacja programu PowerPoint</vt:lpstr>
      <vt:lpstr>Prezentacja programu PowerPoint</vt:lpstr>
      <vt:lpstr>Wycieczka na Meteory ☀️  Meteory (gr. Μετέωρα) to unikalny masyw skał z piaskowca  i zlepieńca w środkowej Grecji, na północno-zachodnim krańcu równiny tesalskiej, w pobliżu miasta Kalambaka. Słowo to oznacza dosłownie „zawieszone w powietrzu” lub „środek nieba”, co idealnie opisuje tutejsze prawosławne monastyry zbudowane na szczytach pionowych formacji skalnych sięgających nawet 600 metrów wysokości.</vt:lpstr>
      <vt:lpstr>Prezentacja programu PowerPoint</vt:lpstr>
      <vt:lpstr>Prezentacja programu PowerPoint</vt:lpstr>
      <vt:lpstr>Prezentacja programu PowerPoint</vt:lpstr>
      <vt:lpstr>DZIĘKUJEMY  ZA UWAGĘ!!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Agnieszka Kozioł</dc:creator>
  <cp:lastModifiedBy>Agnieszka Kozioł</cp:lastModifiedBy>
  <cp:revision>1</cp:revision>
  <dcterms:created xsi:type="dcterms:W3CDTF">2026-05-24T16:14:47Z</dcterms:created>
  <dcterms:modified xsi:type="dcterms:W3CDTF">2026-05-24T20:36:26Z</dcterms:modified>
</cp:coreProperties>
</file>