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49EED7-AC42-0363-F974-92DEE93FF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3587E-47BC-72A4-D33F-745BD05AF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FC8E7A-C9F5-119A-5322-A14F6D25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19-9648-452C-AF1F-45D57070F175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27BCCF-BDF1-9810-0729-71B7AFDB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3F0E0D-7DB3-C07A-F888-16B03463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3AF6-5CBE-4329-AC4C-3388E4F62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42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097142-0EBA-0F12-6237-3BE7841E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3019383-6B99-89F5-F133-D6A6B6CEB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D8865D-F515-1C85-C269-51BA7149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19-9648-452C-AF1F-45D57070F175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909AD4-05B0-A680-E99E-7A749CEF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1F846F-1979-CF53-5F7E-9B8E0023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3AF6-5CBE-4329-AC4C-3388E4F62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90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167A801-7AC8-846D-E670-C05B3AACD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B4257D-4D7C-C68A-5718-6918DC381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166023-2FBD-1E69-010F-964090FA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19-9648-452C-AF1F-45D57070F175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E25539-E701-070B-E0B3-80437920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E8D255-C008-D4F8-E398-3837DD1D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3AF6-5CBE-4329-AC4C-3388E4F62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51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F0B69-69A9-2958-42FA-DF6C09A8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9B9852-CC1C-3D16-10E7-490B80C92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8D6C02-0D1F-8C6E-38E6-D10F9316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19-9648-452C-AF1F-45D57070F175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A5BDF9-C61D-118D-70B3-AA804083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185679-7263-7251-1F14-2047B6F7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3AF6-5CBE-4329-AC4C-3388E4F62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71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2D04B6-CCC8-6AD2-B4A5-00D7C8F3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CE08E6-D57C-A6DB-6B77-CE5E4C541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73EF03-6AC1-7607-026F-675A9B012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19-9648-452C-AF1F-45D57070F175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3F3911-1C27-C8AC-B229-AC3B5B35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BA382D-0A5F-0975-C18B-A13462A6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3AF6-5CBE-4329-AC4C-3388E4F62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60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AF961C-10E6-83A5-56E2-83AF36B7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128828-7E52-38CD-CE66-E1C007D32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940C55-7CA6-FAE6-F5C8-C7B0D3488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62389D4-A014-5F45-0A35-54D6D3CE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19-9648-452C-AF1F-45D57070F175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DF87A1-9038-CE46-697E-13E93B1F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931566-95AA-8320-12BB-C4AEC4FE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3AF6-5CBE-4329-AC4C-3388E4F62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01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3CA119-4558-EEB3-C46C-880EE7C5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D64F79-1497-9957-3814-3BC262818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D06B56-64AD-F626-D963-9311794AA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B294CA0-0723-4D5A-B730-423892969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1E7252C-720F-B6CE-D699-C52DC5969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7C68E36-57FE-AEF0-1E49-D1DD512C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19-9648-452C-AF1F-45D57070F175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D542E3E-F329-4D8A-28FF-34C9922D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C6D297B-7788-1373-0AA1-D89C8D0C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3AF6-5CBE-4329-AC4C-3388E4F62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79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51241-C09D-71B1-FBA9-90450569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1F5C4E-4CD1-BD95-9D02-5048CD00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19-9648-452C-AF1F-45D57070F175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EB407D8-6B6E-1098-9B81-8CDA2691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1C25B0C-3C75-0A7F-EE88-960C14F2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3AF6-5CBE-4329-AC4C-3388E4F62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66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BD939F5-ED2C-9460-3A01-07D40D33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19-9648-452C-AF1F-45D57070F175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DA76159-3E3C-3316-B363-F0B53689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6EEA6A-81F1-7782-C24E-1B1334A0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3AF6-5CBE-4329-AC4C-3388E4F62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55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8B0B56-F550-79DF-22CA-4767FCCD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116F04-27EA-675A-298C-20E7BEA4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87B134-9734-275D-1CDD-7FEB0A834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3AE4A5A-1670-056C-A140-0270B816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19-9648-452C-AF1F-45D57070F175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09B2133-FDF9-E725-63D7-05B287B1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877C62-AD5E-0846-E816-B105A3C2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3AF6-5CBE-4329-AC4C-3388E4F62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43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B1DD07-CCA3-50CA-791C-34C23DFF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2087B26-9D23-28FE-1B7F-1509CC009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38CEC0-95B8-5334-25F5-3A0A5D8F6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33C691-49A6-6739-6223-280DECF9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19-9648-452C-AF1F-45D57070F175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E58FEA-0655-F615-30C9-022F53D7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D2B4BE4-6B32-08D9-EA85-E5826B75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3AF6-5CBE-4329-AC4C-3388E4F62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43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F4B8B38-6FC5-4CF7-4560-3553AE37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95B031-4AFB-80E1-07D7-6A495785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E95390-7FB4-03D0-2D50-722C17A53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F97119-9648-452C-AF1F-45D57070F175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B531CC-20B7-8CAF-16B4-F15A5461B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DFF6F1-6CC4-0513-4693-6D406A7F9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043AF6-5CBE-4329-AC4C-3388E4F622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70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raz 62" descr="Obraz zawierający tekst, kreskówka, Kreskówka, Animacja&#10;&#10;Zawartość wygenerowana przez AI może być niepoprawna.">
            <a:extLst>
              <a:ext uri="{FF2B5EF4-FFF2-40B4-BE49-F238E27FC236}">
                <a16:creationId xmlns:a16="http://schemas.microsoft.com/office/drawing/2014/main" id="{299EA63A-CF03-3433-5F58-7D30662E5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8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19220-5000-BA80-CA1D-D84479C89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Animacja, Kreskówka, fikcja&#10;&#10;Zawartość wygenerowana przez AI może być niepoprawna.">
            <a:extLst>
              <a:ext uri="{FF2B5EF4-FFF2-40B4-BE49-F238E27FC236}">
                <a16:creationId xmlns:a16="http://schemas.microsoft.com/office/drawing/2014/main" id="{BA693E4C-0AA6-D592-3A5B-41456C181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5A125-440C-1FF1-5F04-516D6DEF5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Animacja, zrzut ekranu&#10;&#10;Zawartość wygenerowana przez AI może być niepoprawna.">
            <a:extLst>
              <a:ext uri="{FF2B5EF4-FFF2-40B4-BE49-F238E27FC236}">
                <a16:creationId xmlns:a16="http://schemas.microsoft.com/office/drawing/2014/main" id="{67B60CCB-4D77-EE22-9150-2369432FC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8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BB17D-65F0-986C-4D4D-1B6FA2562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Ludzka twarz, kreskówka, osoba&#10;&#10;Zawartość wygenerowana przez AI może być niepoprawna.">
            <a:extLst>
              <a:ext uri="{FF2B5EF4-FFF2-40B4-BE49-F238E27FC236}">
                <a16:creationId xmlns:a16="http://schemas.microsoft.com/office/drawing/2014/main" id="{7DB142D3-05B8-055D-535A-39811C2E2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B473E-7AB3-7694-C053-7EEC44A7E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&#10;&#10;Zawartość wygenerowana przez AI może być niepoprawna.">
            <a:extLst>
              <a:ext uri="{FF2B5EF4-FFF2-40B4-BE49-F238E27FC236}">
                <a16:creationId xmlns:a16="http://schemas.microsoft.com/office/drawing/2014/main" id="{FF4B3BD2-FE0C-D628-CEC5-0C159A083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4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A1F22-E194-F1FB-C084-BA8093774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owoce, zegar, jabłko&#10;&#10;Zawartość wygenerowana przez AI może być niepoprawna.">
            <a:extLst>
              <a:ext uri="{FF2B5EF4-FFF2-40B4-BE49-F238E27FC236}">
                <a16:creationId xmlns:a16="http://schemas.microsoft.com/office/drawing/2014/main" id="{6DB57942-2DCC-7DB2-D5D0-D4BAF77DF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5EA37-920C-276A-CE8A-9CA8B3F31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Ludzka twarz, ubrania, tekst, Kreskówka&#10;&#10;Zawartość wygenerowana przez AI może być niepoprawna.">
            <a:extLst>
              <a:ext uri="{FF2B5EF4-FFF2-40B4-BE49-F238E27FC236}">
                <a16:creationId xmlns:a16="http://schemas.microsoft.com/office/drawing/2014/main" id="{AAD2D97E-E769-B58D-20CC-9A662072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96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8F9D0-1979-D114-91D3-F60994653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&#10;&#10;Zawartość wygenerowana przez AI może być niepoprawna.">
            <a:extLst>
              <a:ext uri="{FF2B5EF4-FFF2-40B4-BE49-F238E27FC236}">
                <a16:creationId xmlns:a16="http://schemas.microsoft.com/office/drawing/2014/main" id="{F25583BE-BF7C-7059-D3DD-A7FFD5224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7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382EC-F981-263E-9E18-53C2757D5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zrzut ekranu, kreskówka&#10;&#10;Zawartość wygenerowana przez AI może być niepoprawna.">
            <a:extLst>
              <a:ext uri="{FF2B5EF4-FFF2-40B4-BE49-F238E27FC236}">
                <a16:creationId xmlns:a16="http://schemas.microsoft.com/office/drawing/2014/main" id="{860155E0-B55B-744D-C35C-B4F61A2A4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9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82D44-B9B7-78CD-817D-741C52747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clipart, projekt graficzny, śnieg&#10;&#10;Zawartość wygenerowana przez AI może być niepoprawna.">
            <a:extLst>
              <a:ext uri="{FF2B5EF4-FFF2-40B4-BE49-F238E27FC236}">
                <a16:creationId xmlns:a16="http://schemas.microsoft.com/office/drawing/2014/main" id="{EDE0E099-6687-5D73-4D9B-B26DE6195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D60C2-0B11-E89E-73F1-3243B311C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bałwan, narciarstwo&#10;&#10;Zawartość wygenerowana przez AI może być niepoprawna.">
            <a:extLst>
              <a:ext uri="{FF2B5EF4-FFF2-40B4-BE49-F238E27FC236}">
                <a16:creationId xmlns:a16="http://schemas.microsoft.com/office/drawing/2014/main" id="{FEA3BD89-DAF9-92AB-7210-01A197D8C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Kreskówka, kreskówka, clipart, Animacja&#10;&#10;Zawartość wygenerowana przez AI może być niepoprawna.">
            <a:extLst>
              <a:ext uri="{FF2B5EF4-FFF2-40B4-BE49-F238E27FC236}">
                <a16:creationId xmlns:a16="http://schemas.microsoft.com/office/drawing/2014/main" id="{B6D70399-F6EC-8C61-D5A9-8BFEAC112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2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30F06-6574-6A52-C316-838CD458F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narciarstwo, śnieg, snowboard, kreskówka&#10;&#10;Zawartość wygenerowana przez AI może być niepoprawna.">
            <a:extLst>
              <a:ext uri="{FF2B5EF4-FFF2-40B4-BE49-F238E27FC236}">
                <a16:creationId xmlns:a16="http://schemas.microsoft.com/office/drawing/2014/main" id="{38D8BB9C-DB2E-8A56-E37A-4CC90CFD8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3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9930B-4D69-B2BA-39D7-48233F7A8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Kreskówka, tekst, kreskówka, ilustracja&#10;&#10;Zawartość wygenerowana przez AI może być niepoprawna.">
            <a:extLst>
              <a:ext uri="{FF2B5EF4-FFF2-40B4-BE49-F238E27FC236}">
                <a16:creationId xmlns:a16="http://schemas.microsoft.com/office/drawing/2014/main" id="{61526A50-0479-585E-37F4-0B731C65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67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3E341-635B-B887-E365-02AA1714A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Kreskówka, kreskówka, ilustracja, Animacja&#10;&#10;Zawartość wygenerowana przez AI może być niepoprawna.">
            <a:extLst>
              <a:ext uri="{FF2B5EF4-FFF2-40B4-BE49-F238E27FC236}">
                <a16:creationId xmlns:a16="http://schemas.microsoft.com/office/drawing/2014/main" id="{8A4FF442-F7EC-E922-ABD4-A006905F8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9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819A7-85FE-2E57-5423-42D590AC2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clipart, ilustracja&#10;&#10;Zawartość wygenerowana przez AI może być niepoprawna.">
            <a:extLst>
              <a:ext uri="{FF2B5EF4-FFF2-40B4-BE49-F238E27FC236}">
                <a16:creationId xmlns:a16="http://schemas.microsoft.com/office/drawing/2014/main" id="{C044794B-56ED-2B81-640A-5DEC69132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9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03424-4957-4A12-A8C5-C9839586B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święta, Kreskówka, ilustracja, bałwan&#10;&#10;Zawartość wygenerowana przez AI może być niepoprawna.">
            <a:extLst>
              <a:ext uri="{FF2B5EF4-FFF2-40B4-BE49-F238E27FC236}">
                <a16:creationId xmlns:a16="http://schemas.microsoft.com/office/drawing/2014/main" id="{A1B6A638-1E95-0764-6EA8-45459CC6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26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3E8E3-2579-94F9-A9B4-3EB8B7DE1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Kreskówka, Animacja&#10;&#10;Zawartość wygenerowana przez AI może być niepoprawna.">
            <a:extLst>
              <a:ext uri="{FF2B5EF4-FFF2-40B4-BE49-F238E27FC236}">
                <a16:creationId xmlns:a16="http://schemas.microsoft.com/office/drawing/2014/main" id="{C373D9ED-A3B4-2BB9-5D4F-9E84964AC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93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EB5BF-76E7-75E4-4B61-C1EFAF6EE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śnieg, Kreskówka, kreskówka, zima&#10;&#10;Zawartość wygenerowana przez AI może być niepoprawna.">
            <a:extLst>
              <a:ext uri="{FF2B5EF4-FFF2-40B4-BE49-F238E27FC236}">
                <a16:creationId xmlns:a16="http://schemas.microsoft.com/office/drawing/2014/main" id="{D9550F77-87D2-9741-0C15-36278E3C8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65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E2CD7-9D7D-8931-647D-20278E737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clipart, Kreskówka, kreskówka&#10;&#10;Zawartość wygenerowana przez AI może być niepoprawna.">
            <a:extLst>
              <a:ext uri="{FF2B5EF4-FFF2-40B4-BE49-F238E27FC236}">
                <a16:creationId xmlns:a16="http://schemas.microsoft.com/office/drawing/2014/main" id="{E01FF7DF-D9E8-FFAA-BA27-EBF88DCD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39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DEE95-D329-E197-1EAF-615EE043F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Kreskówka, clipart&#10;&#10;Zawartość wygenerowana przez AI może być niepoprawna.">
            <a:extLst>
              <a:ext uri="{FF2B5EF4-FFF2-40B4-BE49-F238E27FC236}">
                <a16:creationId xmlns:a16="http://schemas.microsoft.com/office/drawing/2014/main" id="{8430AC73-92AC-E0DA-B3DE-1AB7E85A2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31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74198-0A51-5472-57B2-7C79DFB65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narciarstwo, Animacja&#10;&#10;Zawartość wygenerowana przez AI może być niepoprawna.">
            <a:extLst>
              <a:ext uri="{FF2B5EF4-FFF2-40B4-BE49-F238E27FC236}">
                <a16:creationId xmlns:a16="http://schemas.microsoft.com/office/drawing/2014/main" id="{64F43D4B-995F-EB0D-7CB4-D4443DEC1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0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C5023-701E-BA6B-E8F3-42380D73B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ilustracja, Animacja&#10;&#10;Zawartość wygenerowana przez AI może być niepoprawna.">
            <a:extLst>
              <a:ext uri="{FF2B5EF4-FFF2-40B4-BE49-F238E27FC236}">
                <a16:creationId xmlns:a16="http://schemas.microsoft.com/office/drawing/2014/main" id="{AED99709-F07B-831A-3DC4-92107DC3D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0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E4D30-8620-538F-A52F-A4F2920DF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Animacja, clipart&#10;&#10;Zawartość wygenerowana przez AI może być niepoprawna.">
            <a:extLst>
              <a:ext uri="{FF2B5EF4-FFF2-40B4-BE49-F238E27FC236}">
                <a16:creationId xmlns:a16="http://schemas.microsoft.com/office/drawing/2014/main" id="{8F4905B4-78AE-88CD-D920-D28605EC3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0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17E72-37B1-631B-20B6-860BCB78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fikcja, Animacja&#10;&#10;Zawartość wygenerowana przez AI może być niepoprawna.">
            <a:extLst>
              <a:ext uri="{FF2B5EF4-FFF2-40B4-BE49-F238E27FC236}">
                <a16:creationId xmlns:a16="http://schemas.microsoft.com/office/drawing/2014/main" id="{505FB1AD-2793-D216-0A48-C68C98363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4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52FF0-D9D0-02DE-5445-EE2AB8E01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clipart, Animacja&#10;&#10;Zawartość wygenerowana przez AI może być niepoprawna.">
            <a:extLst>
              <a:ext uri="{FF2B5EF4-FFF2-40B4-BE49-F238E27FC236}">
                <a16:creationId xmlns:a16="http://schemas.microsoft.com/office/drawing/2014/main" id="{BD4EFDF6-025F-93F5-A53F-090ADF62C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E9B27-4C2A-855C-84CD-38775CC21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Pojazd lądowy, pojazd, samochód&#10;&#10;Zawartość wygenerowana przez AI może być niepoprawna.">
            <a:extLst>
              <a:ext uri="{FF2B5EF4-FFF2-40B4-BE49-F238E27FC236}">
                <a16:creationId xmlns:a16="http://schemas.microsoft.com/office/drawing/2014/main" id="{E9235DA9-C811-3682-E956-1E701CB81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3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96195-04E1-6A0C-910D-9223EFFDA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clipart, Animacja&#10;&#10;Zawartość wygenerowana przez AI może być niepoprawna.">
            <a:extLst>
              <a:ext uri="{FF2B5EF4-FFF2-40B4-BE49-F238E27FC236}">
                <a16:creationId xmlns:a16="http://schemas.microsoft.com/office/drawing/2014/main" id="{7702E9D8-6604-60AF-BB27-BC0DEB2DF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1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ECC2A-368C-2465-CB93-35B2DF072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święta, Kreskówka, Animacja&#10;&#10;Zawartość wygenerowana przez AI może być niepoprawna.">
            <a:extLst>
              <a:ext uri="{FF2B5EF4-FFF2-40B4-BE49-F238E27FC236}">
                <a16:creationId xmlns:a16="http://schemas.microsoft.com/office/drawing/2014/main" id="{57816AAB-A143-0CDF-1792-F5C08F3B6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207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Panoramiczny</PresentationFormat>
  <Paragraphs>0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WSSE Lublin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WSSE Lublin - Justyna Kurębska</dc:creator>
  <cp:lastModifiedBy>PSSE Łęczna - Elżbieta Dyzma</cp:lastModifiedBy>
  <cp:revision>1</cp:revision>
  <dcterms:created xsi:type="dcterms:W3CDTF">2026-01-27T12:21:34Z</dcterms:created>
  <dcterms:modified xsi:type="dcterms:W3CDTF">2026-01-29T09:25:18Z</dcterms:modified>
</cp:coreProperties>
</file>