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84" r:id="rId10"/>
    <p:sldId id="274" r:id="rId11"/>
    <p:sldId id="275" r:id="rId12"/>
    <p:sldId id="276" r:id="rId13"/>
    <p:sldId id="277" r:id="rId14"/>
    <p:sldId id="278" r:id="rId15"/>
    <p:sldId id="285" r:id="rId16"/>
    <p:sldId id="280" r:id="rId17"/>
    <p:sldId id="282" r:id="rId18"/>
    <p:sldId id="283" r:id="rId19"/>
    <p:sldId id="288" r:id="rId20"/>
    <p:sldId id="257" r:id="rId21"/>
    <p:sldId id="258" r:id="rId22"/>
    <p:sldId id="261" r:id="rId23"/>
    <p:sldId id="262" r:id="rId24"/>
    <p:sldId id="264" r:id="rId25"/>
    <p:sldId id="265" r:id="rId26"/>
    <p:sldId id="289" r:id="rId27"/>
    <p:sldId id="266" r:id="rId28"/>
    <p:sldId id="286" r:id="rId29"/>
    <p:sldId id="287" r:id="rId30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8DC99-F962-4A07-8D1F-F37F6B7319FB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43920A90-50D8-4BD5-903B-028467019E7A}">
      <dgm:prSet phldrT="[Tekst]"/>
      <dgm:spPr/>
      <dgm:t>
        <a:bodyPr/>
        <a:lstStyle/>
        <a:p>
          <a:r>
            <a:rPr lang="pl-PL" dirty="0" smtClean="0"/>
            <a:t>W dniu </a:t>
          </a:r>
          <a:r>
            <a:rPr lang="pl-PL" b="1" dirty="0" smtClean="0"/>
            <a:t>20 grudnia 2016 r. </a:t>
          </a:r>
          <a:r>
            <a:rPr lang="pl-PL" dirty="0" smtClean="0"/>
            <a:t>uchwałą nr 160 Rada Ministrów ustanowiła program kompleksowego wsparcia dla rodzin </a:t>
          </a:r>
          <a:br>
            <a:rPr lang="pl-PL" dirty="0" smtClean="0"/>
          </a:br>
          <a:r>
            <a:rPr lang="pl-PL" dirty="0" smtClean="0"/>
            <a:t>„Za życiem”</a:t>
          </a:r>
          <a:endParaRPr lang="pl-PL" dirty="0"/>
        </a:p>
      </dgm:t>
    </dgm:pt>
    <dgm:pt modelId="{BCBC1893-BAF7-4AA1-B284-8BB338C57C47}" type="parTrans" cxnId="{C5E86EA4-323F-4382-81B3-E6A6D76D3382}">
      <dgm:prSet/>
      <dgm:spPr/>
      <dgm:t>
        <a:bodyPr/>
        <a:lstStyle/>
        <a:p>
          <a:endParaRPr lang="pl-PL"/>
        </a:p>
      </dgm:t>
    </dgm:pt>
    <dgm:pt modelId="{C2A12E98-0190-453F-BB6A-B948138EDEF0}" type="sibTrans" cxnId="{C5E86EA4-323F-4382-81B3-E6A6D76D3382}">
      <dgm:prSet/>
      <dgm:spPr/>
      <dgm:t>
        <a:bodyPr/>
        <a:lstStyle/>
        <a:p>
          <a:endParaRPr lang="pl-PL"/>
        </a:p>
      </dgm:t>
    </dgm:pt>
    <dgm:pt modelId="{6CAB7320-EAE0-4094-82F9-8125F6592B82}">
      <dgm:prSet/>
      <dgm:spPr/>
      <dgm:t>
        <a:bodyPr/>
        <a:lstStyle/>
        <a:p>
          <a:r>
            <a:rPr lang="pl-PL" dirty="0" smtClean="0"/>
            <a:t>Uchwała weszła w życie z dniem </a:t>
          </a:r>
          <a:br>
            <a:rPr lang="pl-PL" dirty="0" smtClean="0"/>
          </a:br>
          <a:r>
            <a:rPr lang="pl-PL" b="1" dirty="0" smtClean="0"/>
            <a:t>1 stycznia 2017 r. </a:t>
          </a:r>
          <a:endParaRPr lang="pl-PL" b="1" dirty="0"/>
        </a:p>
      </dgm:t>
    </dgm:pt>
    <dgm:pt modelId="{BB7BFCE9-3F6E-4003-992B-43599A74D958}" type="parTrans" cxnId="{869D0769-8839-4A4D-B910-85EACEC36E42}">
      <dgm:prSet/>
      <dgm:spPr/>
      <dgm:t>
        <a:bodyPr/>
        <a:lstStyle/>
        <a:p>
          <a:endParaRPr lang="pl-PL"/>
        </a:p>
      </dgm:t>
    </dgm:pt>
    <dgm:pt modelId="{2627FE7D-AA44-4E9C-86A1-8C58110F7934}" type="sibTrans" cxnId="{869D0769-8839-4A4D-B910-85EACEC36E42}">
      <dgm:prSet/>
      <dgm:spPr/>
      <dgm:t>
        <a:bodyPr/>
        <a:lstStyle/>
        <a:p>
          <a:endParaRPr lang="pl-PL"/>
        </a:p>
      </dgm:t>
    </dgm:pt>
    <dgm:pt modelId="{F5568FCF-7FFE-48F0-ADA4-09C248CA575B}" type="pres">
      <dgm:prSet presAssocID="{5AD8DC99-F962-4A07-8D1F-F37F6B7319F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3A4CF21-EB54-458C-83AE-BCCD704F104B}" type="pres">
      <dgm:prSet presAssocID="{5AD8DC99-F962-4A07-8D1F-F37F6B7319FB}" presName="arrow" presStyleLbl="bgShp" presStyleIdx="0" presStyleCnt="1"/>
      <dgm:spPr/>
    </dgm:pt>
    <dgm:pt modelId="{B4C349F4-EEF1-421B-AA0D-F210681CE482}" type="pres">
      <dgm:prSet presAssocID="{5AD8DC99-F962-4A07-8D1F-F37F6B7319FB}" presName="arrowDiagram2" presStyleCnt="0"/>
      <dgm:spPr/>
    </dgm:pt>
    <dgm:pt modelId="{37B228FA-53F7-4AE1-A98A-261D28DBCCB2}" type="pres">
      <dgm:prSet presAssocID="{43920A90-50D8-4BD5-903B-028467019E7A}" presName="bullet2a" presStyleLbl="node1" presStyleIdx="0" presStyleCnt="2"/>
      <dgm:spPr>
        <a:solidFill>
          <a:schemeClr val="tx2"/>
        </a:solidFill>
        <a:ln>
          <a:noFill/>
        </a:ln>
      </dgm:spPr>
    </dgm:pt>
    <dgm:pt modelId="{809C6F26-9401-4608-BB50-677551AED2CC}" type="pres">
      <dgm:prSet presAssocID="{43920A90-50D8-4BD5-903B-028467019E7A}" presName="textBox2a" presStyleLbl="revTx" presStyleIdx="0" presStyleCnt="2" custScaleX="137986" custLinFactNeighborX="21277" custLinFactNeighborY="13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6F5650-485E-48A9-98F6-B5C54744D1F8}" type="pres">
      <dgm:prSet presAssocID="{6CAB7320-EAE0-4094-82F9-8125F6592B82}" presName="bullet2b" presStyleLbl="node1" presStyleIdx="1" presStyleCnt="2"/>
      <dgm:spPr>
        <a:solidFill>
          <a:schemeClr val="tx2"/>
        </a:solidFill>
        <a:ln>
          <a:noFill/>
        </a:ln>
      </dgm:spPr>
    </dgm:pt>
    <dgm:pt modelId="{8C2D1754-1D6B-4E78-9A11-3A1385A10F82}" type="pres">
      <dgm:prSet presAssocID="{6CAB7320-EAE0-4094-82F9-8125F6592B82}" presName="textBox2b" presStyleLbl="revTx" presStyleIdx="1" presStyleCnt="2" custScaleX="111703" custScaleY="70777" custLinFactNeighborX="8196" custLinFactNeighborY="-208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69D0769-8839-4A4D-B910-85EACEC36E42}" srcId="{5AD8DC99-F962-4A07-8D1F-F37F6B7319FB}" destId="{6CAB7320-EAE0-4094-82F9-8125F6592B82}" srcOrd="1" destOrd="0" parTransId="{BB7BFCE9-3F6E-4003-992B-43599A74D958}" sibTransId="{2627FE7D-AA44-4E9C-86A1-8C58110F7934}"/>
    <dgm:cxn modelId="{D31CB13C-3C2F-4D1E-B719-80488A213F64}" type="presOf" srcId="{6CAB7320-EAE0-4094-82F9-8125F6592B82}" destId="{8C2D1754-1D6B-4E78-9A11-3A1385A10F82}" srcOrd="0" destOrd="0" presId="urn:microsoft.com/office/officeart/2005/8/layout/arrow2"/>
    <dgm:cxn modelId="{C5E86EA4-323F-4382-81B3-E6A6D76D3382}" srcId="{5AD8DC99-F962-4A07-8D1F-F37F6B7319FB}" destId="{43920A90-50D8-4BD5-903B-028467019E7A}" srcOrd="0" destOrd="0" parTransId="{BCBC1893-BAF7-4AA1-B284-8BB338C57C47}" sibTransId="{C2A12E98-0190-453F-BB6A-B948138EDEF0}"/>
    <dgm:cxn modelId="{8652912E-A2C5-4281-8556-CD3E1CCD67AE}" type="presOf" srcId="{5AD8DC99-F962-4A07-8D1F-F37F6B7319FB}" destId="{F5568FCF-7FFE-48F0-ADA4-09C248CA575B}" srcOrd="0" destOrd="0" presId="urn:microsoft.com/office/officeart/2005/8/layout/arrow2"/>
    <dgm:cxn modelId="{46174FEE-B2BE-4A73-BBC5-B3004AF35F01}" type="presOf" srcId="{43920A90-50D8-4BD5-903B-028467019E7A}" destId="{809C6F26-9401-4608-BB50-677551AED2CC}" srcOrd="0" destOrd="0" presId="urn:microsoft.com/office/officeart/2005/8/layout/arrow2"/>
    <dgm:cxn modelId="{2088E17A-683F-40C8-A562-15F6A7F7EA85}" type="presParOf" srcId="{F5568FCF-7FFE-48F0-ADA4-09C248CA575B}" destId="{A3A4CF21-EB54-458C-83AE-BCCD704F104B}" srcOrd="0" destOrd="0" presId="urn:microsoft.com/office/officeart/2005/8/layout/arrow2"/>
    <dgm:cxn modelId="{781D0D37-6BBD-4927-9F0B-6C4E362476AC}" type="presParOf" srcId="{F5568FCF-7FFE-48F0-ADA4-09C248CA575B}" destId="{B4C349F4-EEF1-421B-AA0D-F210681CE482}" srcOrd="1" destOrd="0" presId="urn:microsoft.com/office/officeart/2005/8/layout/arrow2"/>
    <dgm:cxn modelId="{C33C70DF-B87A-4A23-BB38-CE918491F8CE}" type="presParOf" srcId="{B4C349F4-EEF1-421B-AA0D-F210681CE482}" destId="{37B228FA-53F7-4AE1-A98A-261D28DBCCB2}" srcOrd="0" destOrd="0" presId="urn:microsoft.com/office/officeart/2005/8/layout/arrow2"/>
    <dgm:cxn modelId="{72BB87C1-2C3D-4A67-A09E-904C0031E1BD}" type="presParOf" srcId="{B4C349F4-EEF1-421B-AA0D-F210681CE482}" destId="{809C6F26-9401-4608-BB50-677551AED2CC}" srcOrd="1" destOrd="0" presId="urn:microsoft.com/office/officeart/2005/8/layout/arrow2"/>
    <dgm:cxn modelId="{0640AA32-79B7-40E4-92CD-7AF67495F371}" type="presParOf" srcId="{B4C349F4-EEF1-421B-AA0D-F210681CE482}" destId="{7A6F5650-485E-48A9-98F6-B5C54744D1F8}" srcOrd="2" destOrd="0" presId="urn:microsoft.com/office/officeart/2005/8/layout/arrow2"/>
    <dgm:cxn modelId="{940DEF80-67CE-4CD5-86A4-BDDF9F65984D}" type="presParOf" srcId="{B4C349F4-EEF1-421B-AA0D-F210681CE482}" destId="{8C2D1754-1D6B-4E78-9A11-3A1385A10F82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92F8CB-C8E0-4840-84CC-937AB94535D8}" type="doc">
      <dgm:prSet loTypeId="urn:microsoft.com/office/officeart/2005/8/layout/vList5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494790C9-D569-4AC0-A7B9-AB1A15BE5E8C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4400" dirty="0" smtClean="0">
              <a:solidFill>
                <a:schemeClr val="bg1"/>
              </a:solidFill>
            </a:rPr>
            <a:t>2,4</a:t>
          </a:r>
          <a:r>
            <a:rPr lang="pl-PL" sz="4400" dirty="0" smtClean="0"/>
            <a:t> </a:t>
          </a:r>
          <a:r>
            <a:rPr lang="pl-PL" sz="4400" dirty="0" smtClean="0">
              <a:solidFill>
                <a:schemeClr val="bg1"/>
              </a:solidFill>
            </a:rPr>
            <a:t>mln</a:t>
          </a:r>
          <a:endParaRPr lang="pl-PL" sz="4400" dirty="0">
            <a:solidFill>
              <a:schemeClr val="bg1"/>
            </a:solidFill>
          </a:endParaRPr>
        </a:p>
      </dgm:t>
    </dgm:pt>
    <dgm:pt modelId="{9D065F3C-2BDE-408E-824F-02361D152E55}" type="parTrans" cxnId="{CC0C0A0D-B83E-4A6C-9308-586A6F4CC453}">
      <dgm:prSet/>
      <dgm:spPr/>
      <dgm:t>
        <a:bodyPr/>
        <a:lstStyle/>
        <a:p>
          <a:endParaRPr lang="pl-PL"/>
        </a:p>
      </dgm:t>
    </dgm:pt>
    <dgm:pt modelId="{8B091D25-150C-40D6-B8E9-2C0D148024E9}" type="sibTrans" cxnId="{CC0C0A0D-B83E-4A6C-9308-586A6F4CC453}">
      <dgm:prSet/>
      <dgm:spPr/>
      <dgm:t>
        <a:bodyPr/>
        <a:lstStyle/>
        <a:p>
          <a:endParaRPr lang="pl-PL"/>
        </a:p>
      </dgm:t>
    </dgm:pt>
    <dgm:pt modelId="{FD6C4679-02C5-4CF4-A34A-4B39CE3A8A5F}">
      <dgm:prSet phldrT="[Tekst]" custT="1"/>
      <dgm:spPr/>
      <dgm:t>
        <a:bodyPr/>
        <a:lstStyle/>
        <a:p>
          <a:r>
            <a:rPr lang="pl-PL" sz="1700" b="0" dirty="0" smtClean="0"/>
            <a:t>Utworzenie 3 nowych banków mleka kobiecego oraz doposażenie 4 istniejących banków (działanie 2.2)</a:t>
          </a:r>
          <a:endParaRPr lang="pl-PL" sz="1700" b="0" dirty="0"/>
        </a:p>
      </dgm:t>
    </dgm:pt>
    <dgm:pt modelId="{671EF66D-78F9-4F7F-8B8C-3E0E078943BC}" type="parTrans" cxnId="{F50570BF-D414-4355-AA08-2D42FDE2D6BD}">
      <dgm:prSet/>
      <dgm:spPr/>
      <dgm:t>
        <a:bodyPr/>
        <a:lstStyle/>
        <a:p>
          <a:endParaRPr lang="pl-PL"/>
        </a:p>
      </dgm:t>
    </dgm:pt>
    <dgm:pt modelId="{4EB872FA-70E0-45CC-A39D-C2C02915B7B5}" type="sibTrans" cxnId="{F50570BF-D414-4355-AA08-2D42FDE2D6BD}">
      <dgm:prSet/>
      <dgm:spPr/>
      <dgm:t>
        <a:bodyPr/>
        <a:lstStyle/>
        <a:p>
          <a:endParaRPr lang="pl-PL"/>
        </a:p>
      </dgm:t>
    </dgm:pt>
    <dgm:pt modelId="{E8C3557C-1CCF-4B9B-94A8-AD6D4A6745EB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3500" dirty="0" smtClean="0">
              <a:solidFill>
                <a:schemeClr val="bg1"/>
              </a:solidFill>
            </a:rPr>
            <a:t>60,4 tys.</a:t>
          </a:r>
          <a:endParaRPr lang="pl-PL" sz="3500" dirty="0">
            <a:solidFill>
              <a:schemeClr val="bg1"/>
            </a:solidFill>
          </a:endParaRPr>
        </a:p>
      </dgm:t>
    </dgm:pt>
    <dgm:pt modelId="{335B9135-2334-422B-9351-345145C58831}" type="parTrans" cxnId="{8666C4BF-7A68-40E8-AC2D-56EDB61C8C34}">
      <dgm:prSet/>
      <dgm:spPr/>
      <dgm:t>
        <a:bodyPr/>
        <a:lstStyle/>
        <a:p>
          <a:endParaRPr lang="pl-PL"/>
        </a:p>
      </dgm:t>
    </dgm:pt>
    <dgm:pt modelId="{D660EF92-CD21-4351-962B-35D3AF7E742C}" type="sibTrans" cxnId="{8666C4BF-7A68-40E8-AC2D-56EDB61C8C34}">
      <dgm:prSet/>
      <dgm:spPr/>
      <dgm:t>
        <a:bodyPr/>
        <a:lstStyle/>
        <a:p>
          <a:endParaRPr lang="pl-PL"/>
        </a:p>
      </dgm:t>
    </dgm:pt>
    <dgm:pt modelId="{CF4F1BAB-064A-4E17-B6F4-09361D8E35CD}">
      <dgm:prSet phldrT="[Tekst]" custT="1"/>
      <dgm:spPr/>
      <dgm:t>
        <a:bodyPr/>
        <a:lstStyle/>
        <a:p>
          <a:r>
            <a:rPr lang="pl-PL" sz="1700" u="none" dirty="0" smtClean="0"/>
            <a:t>Zakup narzędzi do wczesnej rehabilitacji dla dwóch podmiotów leczniczych (działanie 2.3)</a:t>
          </a:r>
          <a:endParaRPr lang="pl-PL" sz="1700" u="none" dirty="0"/>
        </a:p>
      </dgm:t>
    </dgm:pt>
    <dgm:pt modelId="{6F90E287-3BD7-493B-B846-AEBEE8742076}" type="parTrans" cxnId="{C78C7101-B1E6-4B33-86F9-F8CCEE88F80E}">
      <dgm:prSet/>
      <dgm:spPr/>
      <dgm:t>
        <a:bodyPr/>
        <a:lstStyle/>
        <a:p>
          <a:endParaRPr lang="pl-PL"/>
        </a:p>
      </dgm:t>
    </dgm:pt>
    <dgm:pt modelId="{8BDF783C-E5E9-4156-A865-CEF03B144CDA}" type="sibTrans" cxnId="{C78C7101-B1E6-4B33-86F9-F8CCEE88F80E}">
      <dgm:prSet/>
      <dgm:spPr/>
      <dgm:t>
        <a:bodyPr/>
        <a:lstStyle/>
        <a:p>
          <a:endParaRPr lang="pl-PL"/>
        </a:p>
      </dgm:t>
    </dgm:pt>
    <dgm:pt modelId="{E7F618D5-120D-4745-AF53-1ED21A88F965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3500" dirty="0" smtClean="0">
              <a:solidFill>
                <a:schemeClr val="bg1"/>
              </a:solidFill>
            </a:rPr>
            <a:t>579,3 tys.</a:t>
          </a:r>
          <a:endParaRPr lang="pl-PL" sz="3500" dirty="0">
            <a:solidFill>
              <a:schemeClr val="bg1"/>
            </a:solidFill>
          </a:endParaRPr>
        </a:p>
      </dgm:t>
    </dgm:pt>
    <dgm:pt modelId="{9CF6BBE7-80A0-4097-8905-F4D7D406ACD9}" type="parTrans" cxnId="{FD390533-4A76-4174-A481-3A023E39BAD8}">
      <dgm:prSet/>
      <dgm:spPr/>
      <dgm:t>
        <a:bodyPr/>
        <a:lstStyle/>
        <a:p>
          <a:endParaRPr lang="pl-PL"/>
        </a:p>
      </dgm:t>
    </dgm:pt>
    <dgm:pt modelId="{97EFC53A-4060-49D8-A940-00B169F7BF41}" type="sibTrans" cxnId="{FD390533-4A76-4174-A481-3A023E39BAD8}">
      <dgm:prSet/>
      <dgm:spPr/>
      <dgm:t>
        <a:bodyPr/>
        <a:lstStyle/>
        <a:p>
          <a:endParaRPr lang="pl-PL"/>
        </a:p>
      </dgm:t>
    </dgm:pt>
    <dgm:pt modelId="{B3885CE8-7F83-4DE2-8153-137B4A158736}">
      <dgm:prSet phldrT="[Tekst]" custT="1"/>
      <dgm:spPr/>
      <dgm:t>
        <a:bodyPr/>
        <a:lstStyle/>
        <a:p>
          <a:r>
            <a:rPr lang="pl-PL" sz="1700" dirty="0" smtClean="0"/>
            <a:t>Doposażenie ośrodków koordynujących dziecięcą opiekę koordynowaną (DOK) lub ośrodków/ oddziałów dziennych rehabilitacji współpracujących z ośrodkiem koordynującym  (działanie 2.1)</a:t>
          </a:r>
          <a:endParaRPr lang="pl-PL" sz="1700" dirty="0"/>
        </a:p>
      </dgm:t>
    </dgm:pt>
    <dgm:pt modelId="{DD922804-4BC9-4E40-B778-F61DFE5CFDD4}" type="parTrans" cxnId="{C66DB559-A9C7-42F7-A863-FF38216AED43}">
      <dgm:prSet/>
      <dgm:spPr/>
      <dgm:t>
        <a:bodyPr/>
        <a:lstStyle/>
        <a:p>
          <a:endParaRPr lang="pl-PL"/>
        </a:p>
      </dgm:t>
    </dgm:pt>
    <dgm:pt modelId="{3606846C-2F64-4853-A34D-B27AC170E7FD}" type="sibTrans" cxnId="{C66DB559-A9C7-42F7-A863-FF38216AED43}">
      <dgm:prSet/>
      <dgm:spPr/>
      <dgm:t>
        <a:bodyPr/>
        <a:lstStyle/>
        <a:p>
          <a:endParaRPr lang="pl-PL"/>
        </a:p>
      </dgm:t>
    </dgm:pt>
    <dgm:pt modelId="{B3A2D647-8E44-4C99-8E77-EACCD301388B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4400" u="none" dirty="0" smtClean="0">
              <a:solidFill>
                <a:schemeClr val="bg1"/>
              </a:solidFill>
            </a:rPr>
            <a:t>3,7 mln</a:t>
          </a:r>
          <a:endParaRPr lang="pl-PL" sz="4400" u="none" dirty="0">
            <a:solidFill>
              <a:schemeClr val="bg1"/>
            </a:solidFill>
          </a:endParaRPr>
        </a:p>
      </dgm:t>
    </dgm:pt>
    <dgm:pt modelId="{69BAB1DC-C682-4D2B-AFE2-6ED6AF8C819D}" type="parTrans" cxnId="{FFD73CFB-438E-4ACD-B1FC-C1A1BFE50B09}">
      <dgm:prSet/>
      <dgm:spPr/>
      <dgm:t>
        <a:bodyPr/>
        <a:lstStyle/>
        <a:p>
          <a:endParaRPr lang="pl-PL"/>
        </a:p>
      </dgm:t>
    </dgm:pt>
    <dgm:pt modelId="{B4EB40CE-6F99-46D4-BB1E-931BE09B6FBB}" type="sibTrans" cxnId="{FFD73CFB-438E-4ACD-B1FC-C1A1BFE50B09}">
      <dgm:prSet/>
      <dgm:spPr/>
      <dgm:t>
        <a:bodyPr/>
        <a:lstStyle/>
        <a:p>
          <a:endParaRPr lang="pl-PL"/>
        </a:p>
      </dgm:t>
    </dgm:pt>
    <dgm:pt modelId="{96E007D8-AFD5-4DA2-9966-03623AA1212B}">
      <dgm:prSet phldrT="[Tekst]" custT="1"/>
      <dgm:spPr/>
      <dgm:t>
        <a:bodyPr/>
        <a:lstStyle/>
        <a:p>
          <a:r>
            <a:rPr lang="pl-PL" sz="1700" u="none" dirty="0" smtClean="0"/>
            <a:t>„Maluch plus” – dofinansowanie zapewnienia funkcjonowania miejsc opieki nad dziećmi w wieku do lat 3 posiadających orzeczenie o niepełnosprawności lub wymagających szczególnej opieki (działanie 2.5)</a:t>
          </a:r>
          <a:endParaRPr lang="pl-PL" sz="1700" u="none" dirty="0"/>
        </a:p>
      </dgm:t>
    </dgm:pt>
    <dgm:pt modelId="{55F7315F-8EC5-4BDD-B86F-83D5D1506F5B}" type="parTrans" cxnId="{E9AB5743-59C2-458F-B464-7C8AFADDF500}">
      <dgm:prSet/>
      <dgm:spPr/>
      <dgm:t>
        <a:bodyPr/>
        <a:lstStyle/>
        <a:p>
          <a:endParaRPr lang="pl-PL"/>
        </a:p>
      </dgm:t>
    </dgm:pt>
    <dgm:pt modelId="{7DF52289-342F-40C9-B69E-404BAB470BDC}" type="sibTrans" cxnId="{E9AB5743-59C2-458F-B464-7C8AFADDF500}">
      <dgm:prSet/>
      <dgm:spPr/>
      <dgm:t>
        <a:bodyPr/>
        <a:lstStyle/>
        <a:p>
          <a:endParaRPr lang="pl-PL"/>
        </a:p>
      </dgm:t>
    </dgm:pt>
    <dgm:pt modelId="{15A45863-CD02-4978-A34F-AE542F55DDCB}" type="pres">
      <dgm:prSet presAssocID="{7F92F8CB-C8E0-4840-84CC-937AB9453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2F31D7-EB90-4879-BF2D-0DF7FCD59475}" type="pres">
      <dgm:prSet presAssocID="{B3A2D647-8E44-4C99-8E77-EACCD301388B}" presName="linNode" presStyleCnt="0"/>
      <dgm:spPr/>
      <dgm:t>
        <a:bodyPr/>
        <a:lstStyle/>
        <a:p>
          <a:endParaRPr lang="pl-PL"/>
        </a:p>
      </dgm:t>
    </dgm:pt>
    <dgm:pt modelId="{47EFBE41-895F-4952-A2AB-FBE309B2530E}" type="pres">
      <dgm:prSet presAssocID="{B3A2D647-8E44-4C99-8E77-EACCD301388B}" presName="parentText" presStyleLbl="node1" presStyleIdx="0" presStyleCnt="4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8E00AF-1770-43F2-8878-30D85F4E37B5}" type="pres">
      <dgm:prSet presAssocID="{B3A2D647-8E44-4C99-8E77-EACCD301388B}" presName="descendantText" presStyleLbl="alignAccFollowNode1" presStyleIdx="0" presStyleCnt="4" custScaleX="112888" custLinFactNeighborX="5323" custLinFactNeighborY="-41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65321D-2CDC-46FA-B1EE-E74E668241BB}" type="pres">
      <dgm:prSet presAssocID="{B4EB40CE-6F99-46D4-BB1E-931BE09B6FBB}" presName="sp" presStyleCnt="0"/>
      <dgm:spPr/>
      <dgm:t>
        <a:bodyPr/>
        <a:lstStyle/>
        <a:p>
          <a:endParaRPr lang="pl-PL"/>
        </a:p>
      </dgm:t>
    </dgm:pt>
    <dgm:pt modelId="{D4FA7741-6348-4F0B-95E9-60EB99C61370}" type="pres">
      <dgm:prSet presAssocID="{494790C9-D569-4AC0-A7B9-AB1A15BE5E8C}" presName="linNode" presStyleCnt="0"/>
      <dgm:spPr/>
      <dgm:t>
        <a:bodyPr/>
        <a:lstStyle/>
        <a:p>
          <a:endParaRPr lang="pl-PL"/>
        </a:p>
      </dgm:t>
    </dgm:pt>
    <dgm:pt modelId="{205291D9-294A-4094-921A-7AEE2BFA65F0}" type="pres">
      <dgm:prSet presAssocID="{494790C9-D569-4AC0-A7B9-AB1A15BE5E8C}" presName="parentText" presStyleLbl="node1" presStyleIdx="1" presStyleCnt="4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E3000C-7CA2-436B-B973-AAD7CA6377EF}" type="pres">
      <dgm:prSet presAssocID="{494790C9-D569-4AC0-A7B9-AB1A15BE5E8C}" presName="descendantText" presStyleLbl="alignAccFollowNode1" presStyleIdx="1" presStyleCnt="4" custScaleX="110936" custLinFactNeighborX="2430" custLinFactNeighborY="31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A97493-9390-49CF-998F-F41F4235949A}" type="pres">
      <dgm:prSet presAssocID="{8B091D25-150C-40D6-B8E9-2C0D148024E9}" presName="sp" presStyleCnt="0"/>
      <dgm:spPr/>
      <dgm:t>
        <a:bodyPr/>
        <a:lstStyle/>
        <a:p>
          <a:endParaRPr lang="pl-PL"/>
        </a:p>
      </dgm:t>
    </dgm:pt>
    <dgm:pt modelId="{8B990E17-0603-48C1-951C-A75090BB7865}" type="pres">
      <dgm:prSet presAssocID="{E7F618D5-120D-4745-AF53-1ED21A88F965}" presName="linNode" presStyleCnt="0"/>
      <dgm:spPr/>
      <dgm:t>
        <a:bodyPr/>
        <a:lstStyle/>
        <a:p>
          <a:endParaRPr lang="pl-PL"/>
        </a:p>
      </dgm:t>
    </dgm:pt>
    <dgm:pt modelId="{267CBF42-5CB1-417D-8FEA-D7705A7D0923}" type="pres">
      <dgm:prSet presAssocID="{E7F618D5-120D-4745-AF53-1ED21A88F965}" presName="parentText" presStyleLbl="node1" presStyleIdx="2" presStyleCnt="4" custScaleX="7569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B1808C-2180-4411-9161-13E3DFF2323C}" type="pres">
      <dgm:prSet presAssocID="{E7F618D5-120D-4745-AF53-1ED21A88F965}" presName="descendantText" presStyleLbl="alignAccFollowNode1" presStyleIdx="2" presStyleCnt="4" custScaleX="115212" custLinFactNeighborX="7272" custLinFactNeighborY="16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C29B26-499C-4318-BBBD-7B5FB9D92B42}" type="pres">
      <dgm:prSet presAssocID="{97EFC53A-4060-49D8-A940-00B169F7BF41}" presName="sp" presStyleCnt="0"/>
      <dgm:spPr/>
      <dgm:t>
        <a:bodyPr/>
        <a:lstStyle/>
        <a:p>
          <a:endParaRPr lang="pl-PL"/>
        </a:p>
      </dgm:t>
    </dgm:pt>
    <dgm:pt modelId="{235A6161-8C9E-438B-B119-564F48A28C5B}" type="pres">
      <dgm:prSet presAssocID="{E8C3557C-1CCF-4B9B-94A8-AD6D4A6745EB}" presName="linNode" presStyleCnt="0"/>
      <dgm:spPr/>
      <dgm:t>
        <a:bodyPr/>
        <a:lstStyle/>
        <a:p>
          <a:endParaRPr lang="pl-PL"/>
        </a:p>
      </dgm:t>
    </dgm:pt>
    <dgm:pt modelId="{F6CE3B2F-1B7E-40EE-8E25-449C9D092B10}" type="pres">
      <dgm:prSet presAssocID="{E8C3557C-1CCF-4B9B-94A8-AD6D4A6745EB}" presName="parentText" presStyleLbl="node1" presStyleIdx="3" presStyleCnt="4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91F0FD-9E60-4EF4-8547-78E0DAC12D56}" type="pres">
      <dgm:prSet presAssocID="{E8C3557C-1CCF-4B9B-94A8-AD6D4A6745EB}" presName="descendantText" presStyleLbl="alignAccFollowNode1" presStyleIdx="3" presStyleCnt="4" custScaleX="115189" custLinFactNeighborX="3180" custLinFactNeighborY="-84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1B09AAA-3F9A-4E07-B93C-8E19BCD74C76}" type="presOf" srcId="{96E007D8-AFD5-4DA2-9966-03623AA1212B}" destId="{F28E00AF-1770-43F2-8878-30D85F4E37B5}" srcOrd="0" destOrd="0" presId="urn:microsoft.com/office/officeart/2005/8/layout/vList5"/>
    <dgm:cxn modelId="{8666C4BF-7A68-40E8-AC2D-56EDB61C8C34}" srcId="{7F92F8CB-C8E0-4840-84CC-937AB94535D8}" destId="{E8C3557C-1CCF-4B9B-94A8-AD6D4A6745EB}" srcOrd="3" destOrd="0" parTransId="{335B9135-2334-422B-9351-345145C58831}" sibTransId="{D660EF92-CD21-4351-962B-35D3AF7E742C}"/>
    <dgm:cxn modelId="{C66DB559-A9C7-42F7-A863-FF38216AED43}" srcId="{E7F618D5-120D-4745-AF53-1ED21A88F965}" destId="{B3885CE8-7F83-4DE2-8153-137B4A158736}" srcOrd="0" destOrd="0" parTransId="{DD922804-4BC9-4E40-B778-F61DFE5CFDD4}" sibTransId="{3606846C-2F64-4853-A34D-B27AC170E7FD}"/>
    <dgm:cxn modelId="{3A12A18F-5D89-4124-BEDD-C7845BBC0E39}" type="presOf" srcId="{B3885CE8-7F83-4DE2-8153-137B4A158736}" destId="{E7B1808C-2180-4411-9161-13E3DFF2323C}" srcOrd="0" destOrd="0" presId="urn:microsoft.com/office/officeart/2005/8/layout/vList5"/>
    <dgm:cxn modelId="{FD390533-4A76-4174-A481-3A023E39BAD8}" srcId="{7F92F8CB-C8E0-4840-84CC-937AB94535D8}" destId="{E7F618D5-120D-4745-AF53-1ED21A88F965}" srcOrd="2" destOrd="0" parTransId="{9CF6BBE7-80A0-4097-8905-F4D7D406ACD9}" sibTransId="{97EFC53A-4060-49D8-A940-00B169F7BF41}"/>
    <dgm:cxn modelId="{F50570BF-D414-4355-AA08-2D42FDE2D6BD}" srcId="{494790C9-D569-4AC0-A7B9-AB1A15BE5E8C}" destId="{FD6C4679-02C5-4CF4-A34A-4B39CE3A8A5F}" srcOrd="0" destOrd="0" parTransId="{671EF66D-78F9-4F7F-8B8C-3E0E078943BC}" sibTransId="{4EB872FA-70E0-45CC-A39D-C2C02915B7B5}"/>
    <dgm:cxn modelId="{8A2DF471-BEFE-4C84-868C-6757ECEDD746}" type="presOf" srcId="{CF4F1BAB-064A-4E17-B6F4-09361D8E35CD}" destId="{8C91F0FD-9E60-4EF4-8547-78E0DAC12D56}" srcOrd="0" destOrd="0" presId="urn:microsoft.com/office/officeart/2005/8/layout/vList5"/>
    <dgm:cxn modelId="{51CEB4AE-2697-4783-874D-A6F15898D8FE}" type="presOf" srcId="{FD6C4679-02C5-4CF4-A34A-4B39CE3A8A5F}" destId="{65E3000C-7CA2-436B-B973-AAD7CA6377EF}" srcOrd="0" destOrd="0" presId="urn:microsoft.com/office/officeart/2005/8/layout/vList5"/>
    <dgm:cxn modelId="{D7764DB9-48F1-48BA-9CF5-E781DE2C77A0}" type="presOf" srcId="{494790C9-D569-4AC0-A7B9-AB1A15BE5E8C}" destId="{205291D9-294A-4094-921A-7AEE2BFA65F0}" srcOrd="0" destOrd="0" presId="urn:microsoft.com/office/officeart/2005/8/layout/vList5"/>
    <dgm:cxn modelId="{F30295DE-3C6B-42EB-8F90-3F78B8970114}" type="presOf" srcId="{B3A2D647-8E44-4C99-8E77-EACCD301388B}" destId="{47EFBE41-895F-4952-A2AB-FBE309B2530E}" srcOrd="0" destOrd="0" presId="urn:microsoft.com/office/officeart/2005/8/layout/vList5"/>
    <dgm:cxn modelId="{C78C7101-B1E6-4B33-86F9-F8CCEE88F80E}" srcId="{E8C3557C-1CCF-4B9B-94A8-AD6D4A6745EB}" destId="{CF4F1BAB-064A-4E17-B6F4-09361D8E35CD}" srcOrd="0" destOrd="0" parTransId="{6F90E287-3BD7-493B-B846-AEBEE8742076}" sibTransId="{8BDF783C-E5E9-4156-A865-CEF03B144CDA}"/>
    <dgm:cxn modelId="{FFD73CFB-438E-4ACD-B1FC-C1A1BFE50B09}" srcId="{7F92F8CB-C8E0-4840-84CC-937AB94535D8}" destId="{B3A2D647-8E44-4C99-8E77-EACCD301388B}" srcOrd="0" destOrd="0" parTransId="{69BAB1DC-C682-4D2B-AFE2-6ED6AF8C819D}" sibTransId="{B4EB40CE-6F99-46D4-BB1E-931BE09B6FBB}"/>
    <dgm:cxn modelId="{4F36F54F-119E-47D9-A609-38E26C61781F}" type="presOf" srcId="{E7F618D5-120D-4745-AF53-1ED21A88F965}" destId="{267CBF42-5CB1-417D-8FEA-D7705A7D0923}" srcOrd="0" destOrd="0" presId="urn:microsoft.com/office/officeart/2005/8/layout/vList5"/>
    <dgm:cxn modelId="{68192A79-6744-49FD-9B40-F883F81870BC}" type="presOf" srcId="{7F92F8CB-C8E0-4840-84CC-937AB94535D8}" destId="{15A45863-CD02-4978-A34F-AE542F55DDCB}" srcOrd="0" destOrd="0" presId="urn:microsoft.com/office/officeart/2005/8/layout/vList5"/>
    <dgm:cxn modelId="{D206502B-810C-48B8-8029-2333447BF679}" type="presOf" srcId="{E8C3557C-1CCF-4B9B-94A8-AD6D4A6745EB}" destId="{F6CE3B2F-1B7E-40EE-8E25-449C9D092B10}" srcOrd="0" destOrd="0" presId="urn:microsoft.com/office/officeart/2005/8/layout/vList5"/>
    <dgm:cxn modelId="{CC0C0A0D-B83E-4A6C-9308-586A6F4CC453}" srcId="{7F92F8CB-C8E0-4840-84CC-937AB94535D8}" destId="{494790C9-D569-4AC0-A7B9-AB1A15BE5E8C}" srcOrd="1" destOrd="0" parTransId="{9D065F3C-2BDE-408E-824F-02361D152E55}" sibTransId="{8B091D25-150C-40D6-B8E9-2C0D148024E9}"/>
    <dgm:cxn modelId="{E9AB5743-59C2-458F-B464-7C8AFADDF500}" srcId="{B3A2D647-8E44-4C99-8E77-EACCD301388B}" destId="{96E007D8-AFD5-4DA2-9966-03623AA1212B}" srcOrd="0" destOrd="0" parTransId="{55F7315F-8EC5-4BDD-B86F-83D5D1506F5B}" sibTransId="{7DF52289-342F-40C9-B69E-404BAB470BDC}"/>
    <dgm:cxn modelId="{0AB9F35E-51F5-4975-94F6-DE54BCC5DD1C}" type="presParOf" srcId="{15A45863-CD02-4978-A34F-AE542F55DDCB}" destId="{482F31D7-EB90-4879-BF2D-0DF7FCD59475}" srcOrd="0" destOrd="0" presId="urn:microsoft.com/office/officeart/2005/8/layout/vList5"/>
    <dgm:cxn modelId="{A50C06F2-5C9C-47AB-89A9-78C44C2543ED}" type="presParOf" srcId="{482F31D7-EB90-4879-BF2D-0DF7FCD59475}" destId="{47EFBE41-895F-4952-A2AB-FBE309B2530E}" srcOrd="0" destOrd="0" presId="urn:microsoft.com/office/officeart/2005/8/layout/vList5"/>
    <dgm:cxn modelId="{9CCBB30C-6373-4D82-A8E8-80D935DAA486}" type="presParOf" srcId="{482F31D7-EB90-4879-BF2D-0DF7FCD59475}" destId="{F28E00AF-1770-43F2-8878-30D85F4E37B5}" srcOrd="1" destOrd="0" presId="urn:microsoft.com/office/officeart/2005/8/layout/vList5"/>
    <dgm:cxn modelId="{7AD1A8A9-4483-4D28-B473-62B70A852058}" type="presParOf" srcId="{15A45863-CD02-4978-A34F-AE542F55DDCB}" destId="{3C65321D-2CDC-46FA-B1EE-E74E668241BB}" srcOrd="1" destOrd="0" presId="urn:microsoft.com/office/officeart/2005/8/layout/vList5"/>
    <dgm:cxn modelId="{6C6CD8D8-CAAF-4C1C-B6D6-0E974809D490}" type="presParOf" srcId="{15A45863-CD02-4978-A34F-AE542F55DDCB}" destId="{D4FA7741-6348-4F0B-95E9-60EB99C61370}" srcOrd="2" destOrd="0" presId="urn:microsoft.com/office/officeart/2005/8/layout/vList5"/>
    <dgm:cxn modelId="{6E0A0C03-62EF-4867-B904-9A994356D158}" type="presParOf" srcId="{D4FA7741-6348-4F0B-95E9-60EB99C61370}" destId="{205291D9-294A-4094-921A-7AEE2BFA65F0}" srcOrd="0" destOrd="0" presId="urn:microsoft.com/office/officeart/2005/8/layout/vList5"/>
    <dgm:cxn modelId="{B8C38103-B81A-47A7-9B23-B870B1DA2BA5}" type="presParOf" srcId="{D4FA7741-6348-4F0B-95E9-60EB99C61370}" destId="{65E3000C-7CA2-436B-B973-AAD7CA6377EF}" srcOrd="1" destOrd="0" presId="urn:microsoft.com/office/officeart/2005/8/layout/vList5"/>
    <dgm:cxn modelId="{55F01F1B-E160-456C-8CB2-086E1915AB35}" type="presParOf" srcId="{15A45863-CD02-4978-A34F-AE542F55DDCB}" destId="{79A97493-9390-49CF-998F-F41F4235949A}" srcOrd="3" destOrd="0" presId="urn:microsoft.com/office/officeart/2005/8/layout/vList5"/>
    <dgm:cxn modelId="{9E5DA0ED-8215-4C42-AB32-7AA1AFA7FCD2}" type="presParOf" srcId="{15A45863-CD02-4978-A34F-AE542F55DDCB}" destId="{8B990E17-0603-48C1-951C-A75090BB7865}" srcOrd="4" destOrd="0" presId="urn:microsoft.com/office/officeart/2005/8/layout/vList5"/>
    <dgm:cxn modelId="{D64D8A58-4D38-4E79-A7AE-AA62FCE69FC5}" type="presParOf" srcId="{8B990E17-0603-48C1-951C-A75090BB7865}" destId="{267CBF42-5CB1-417D-8FEA-D7705A7D0923}" srcOrd="0" destOrd="0" presId="urn:microsoft.com/office/officeart/2005/8/layout/vList5"/>
    <dgm:cxn modelId="{5711F748-9144-45E7-9E22-31E91D04CD9D}" type="presParOf" srcId="{8B990E17-0603-48C1-951C-A75090BB7865}" destId="{E7B1808C-2180-4411-9161-13E3DFF2323C}" srcOrd="1" destOrd="0" presId="urn:microsoft.com/office/officeart/2005/8/layout/vList5"/>
    <dgm:cxn modelId="{1B29E55A-4FAA-4F7D-9165-D32ABD6BAECE}" type="presParOf" srcId="{15A45863-CD02-4978-A34F-AE542F55DDCB}" destId="{40C29B26-499C-4318-BBBD-7B5FB9D92B42}" srcOrd="5" destOrd="0" presId="urn:microsoft.com/office/officeart/2005/8/layout/vList5"/>
    <dgm:cxn modelId="{3C729CB6-A3D7-498D-96E9-2F4D1074203C}" type="presParOf" srcId="{15A45863-CD02-4978-A34F-AE542F55DDCB}" destId="{235A6161-8C9E-438B-B119-564F48A28C5B}" srcOrd="6" destOrd="0" presId="urn:microsoft.com/office/officeart/2005/8/layout/vList5"/>
    <dgm:cxn modelId="{31B522A3-12AF-4A7D-A4D4-20228EC69114}" type="presParOf" srcId="{235A6161-8C9E-438B-B119-564F48A28C5B}" destId="{F6CE3B2F-1B7E-40EE-8E25-449C9D092B10}" srcOrd="0" destOrd="0" presId="urn:microsoft.com/office/officeart/2005/8/layout/vList5"/>
    <dgm:cxn modelId="{1D133490-DF1F-46C2-963B-743F48AF9F02}" type="presParOf" srcId="{235A6161-8C9E-438B-B119-564F48A28C5B}" destId="{8C91F0FD-9E60-4EF4-8547-78E0DAC12D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92F8CB-C8E0-4840-84CC-937AB94535D8}" type="doc">
      <dgm:prSet loTypeId="urn:microsoft.com/office/officeart/2005/8/layout/vList5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494790C9-D569-4AC0-A7B9-AB1A15BE5E8C}">
      <dgm:prSet phldrT="[Tekst]" custT="1"/>
      <dgm:spPr/>
      <dgm:t>
        <a:bodyPr/>
        <a:lstStyle/>
        <a:p>
          <a:r>
            <a:rPr lang="pl-PL" sz="4000" dirty="0" smtClean="0"/>
            <a:t>255 porozumień</a:t>
          </a:r>
          <a:endParaRPr lang="pl-PL" sz="4000" dirty="0"/>
        </a:p>
      </dgm:t>
    </dgm:pt>
    <dgm:pt modelId="{9D065F3C-2BDE-408E-824F-02361D152E55}" type="parTrans" cxnId="{CC0C0A0D-B83E-4A6C-9308-586A6F4CC453}">
      <dgm:prSet/>
      <dgm:spPr/>
      <dgm:t>
        <a:bodyPr/>
        <a:lstStyle/>
        <a:p>
          <a:endParaRPr lang="pl-PL"/>
        </a:p>
      </dgm:t>
    </dgm:pt>
    <dgm:pt modelId="{8B091D25-150C-40D6-B8E9-2C0D148024E9}" type="sibTrans" cxnId="{CC0C0A0D-B83E-4A6C-9308-586A6F4CC453}">
      <dgm:prSet/>
      <dgm:spPr/>
      <dgm:t>
        <a:bodyPr/>
        <a:lstStyle/>
        <a:p>
          <a:endParaRPr lang="pl-PL"/>
        </a:p>
      </dgm:t>
    </dgm:pt>
    <dgm:pt modelId="{FD6C4679-02C5-4CF4-A34A-4B39CE3A8A5F}">
      <dgm:prSet phldrT="[Tekst]" custT="1"/>
      <dgm:spPr/>
      <dgm:t>
        <a:bodyPr/>
        <a:lstStyle/>
        <a:p>
          <a:r>
            <a:rPr lang="pl-PL" sz="2400" b="0" dirty="0" smtClean="0"/>
            <a:t>Zawartych z JST</a:t>
          </a:r>
          <a:endParaRPr lang="pl-PL" sz="2400" b="0" dirty="0"/>
        </a:p>
      </dgm:t>
    </dgm:pt>
    <dgm:pt modelId="{671EF66D-78F9-4F7F-8B8C-3E0E078943BC}" type="parTrans" cxnId="{F50570BF-D414-4355-AA08-2D42FDE2D6BD}">
      <dgm:prSet/>
      <dgm:spPr/>
      <dgm:t>
        <a:bodyPr/>
        <a:lstStyle/>
        <a:p>
          <a:endParaRPr lang="pl-PL"/>
        </a:p>
      </dgm:t>
    </dgm:pt>
    <dgm:pt modelId="{4EB872FA-70E0-45CC-A39D-C2C02915B7B5}" type="sibTrans" cxnId="{F50570BF-D414-4355-AA08-2D42FDE2D6BD}">
      <dgm:prSet/>
      <dgm:spPr/>
      <dgm:t>
        <a:bodyPr/>
        <a:lstStyle/>
        <a:p>
          <a:endParaRPr lang="pl-PL"/>
        </a:p>
      </dgm:t>
    </dgm:pt>
    <dgm:pt modelId="{E8C3557C-1CCF-4B9B-94A8-AD6D4A6745EB}">
      <dgm:prSet phldrT="[Tekst]" custT="1"/>
      <dgm:spPr/>
      <dgm:t>
        <a:bodyPr/>
        <a:lstStyle/>
        <a:p>
          <a:r>
            <a:rPr lang="pl-PL" sz="4400" dirty="0" smtClean="0"/>
            <a:t>2.724 dzieci</a:t>
          </a:r>
          <a:endParaRPr lang="pl-PL" sz="4400" dirty="0"/>
        </a:p>
      </dgm:t>
    </dgm:pt>
    <dgm:pt modelId="{335B9135-2334-422B-9351-345145C58831}" type="parTrans" cxnId="{8666C4BF-7A68-40E8-AC2D-56EDB61C8C34}">
      <dgm:prSet/>
      <dgm:spPr/>
      <dgm:t>
        <a:bodyPr/>
        <a:lstStyle/>
        <a:p>
          <a:endParaRPr lang="pl-PL"/>
        </a:p>
      </dgm:t>
    </dgm:pt>
    <dgm:pt modelId="{D660EF92-CD21-4351-962B-35D3AF7E742C}" type="sibTrans" cxnId="{8666C4BF-7A68-40E8-AC2D-56EDB61C8C34}">
      <dgm:prSet/>
      <dgm:spPr/>
      <dgm:t>
        <a:bodyPr/>
        <a:lstStyle/>
        <a:p>
          <a:endParaRPr lang="pl-PL"/>
        </a:p>
      </dgm:t>
    </dgm:pt>
    <dgm:pt modelId="{CF4F1BAB-064A-4E17-B6F4-09361D8E35CD}">
      <dgm:prSet phldrT="[Tekst]" custT="1"/>
      <dgm:spPr/>
      <dgm:t>
        <a:bodyPr/>
        <a:lstStyle/>
        <a:p>
          <a:r>
            <a:rPr lang="pl-PL" sz="2400" dirty="0" smtClean="0"/>
            <a:t>Objętych programem </a:t>
          </a:r>
          <a:br>
            <a:rPr lang="pl-PL" sz="2400" dirty="0" smtClean="0"/>
          </a:br>
          <a:r>
            <a:rPr lang="pl-PL" sz="2400" dirty="0" smtClean="0"/>
            <a:t>(stan na 30.01.2018)</a:t>
          </a:r>
          <a:endParaRPr lang="pl-PL" sz="2400" u="sng" dirty="0"/>
        </a:p>
      </dgm:t>
    </dgm:pt>
    <dgm:pt modelId="{6F90E287-3BD7-493B-B846-AEBEE8742076}" type="parTrans" cxnId="{C78C7101-B1E6-4B33-86F9-F8CCEE88F80E}">
      <dgm:prSet/>
      <dgm:spPr/>
      <dgm:t>
        <a:bodyPr/>
        <a:lstStyle/>
        <a:p>
          <a:endParaRPr lang="pl-PL"/>
        </a:p>
      </dgm:t>
    </dgm:pt>
    <dgm:pt modelId="{8BDF783C-E5E9-4156-A865-CEF03B144CDA}" type="sibTrans" cxnId="{C78C7101-B1E6-4B33-86F9-F8CCEE88F80E}">
      <dgm:prSet/>
      <dgm:spPr/>
      <dgm:t>
        <a:bodyPr/>
        <a:lstStyle/>
        <a:p>
          <a:endParaRPr lang="pl-PL"/>
        </a:p>
      </dgm:t>
    </dgm:pt>
    <dgm:pt modelId="{E7F618D5-120D-4745-AF53-1ED21A88F965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4400" dirty="0" smtClean="0">
              <a:solidFill>
                <a:schemeClr val="bg1"/>
              </a:solidFill>
            </a:rPr>
            <a:t>9,3 mln</a:t>
          </a:r>
          <a:endParaRPr lang="pl-PL" sz="4400" dirty="0">
            <a:solidFill>
              <a:schemeClr val="bg1"/>
            </a:solidFill>
          </a:endParaRPr>
        </a:p>
      </dgm:t>
    </dgm:pt>
    <dgm:pt modelId="{9CF6BBE7-80A0-4097-8905-F4D7D406ACD9}" type="parTrans" cxnId="{FD390533-4A76-4174-A481-3A023E39BAD8}">
      <dgm:prSet/>
      <dgm:spPr/>
      <dgm:t>
        <a:bodyPr/>
        <a:lstStyle/>
        <a:p>
          <a:endParaRPr lang="pl-PL"/>
        </a:p>
      </dgm:t>
    </dgm:pt>
    <dgm:pt modelId="{97EFC53A-4060-49D8-A940-00B169F7BF41}" type="sibTrans" cxnId="{FD390533-4A76-4174-A481-3A023E39BAD8}">
      <dgm:prSet/>
      <dgm:spPr/>
      <dgm:t>
        <a:bodyPr/>
        <a:lstStyle/>
        <a:p>
          <a:endParaRPr lang="pl-PL"/>
        </a:p>
      </dgm:t>
    </dgm:pt>
    <dgm:pt modelId="{B3885CE8-7F83-4DE2-8153-137B4A158736}">
      <dgm:prSet phldrT="[Tekst]" custT="1"/>
      <dgm:spPr/>
      <dgm:t>
        <a:bodyPr/>
        <a:lstStyle/>
        <a:p>
          <a:r>
            <a:rPr lang="pl-PL" sz="1800" dirty="0" smtClean="0"/>
            <a:t>Wydatkowanych na  utworzenie ośrodków koordynacyjno-rehabilitacyjno-opiekuńczych ze szczególnym uwzględnieniem wczesnego wspomagania rozwoju dzieci od momentu wykrycia niepełnosprawności lub zagrożenia niepełnosprawnością</a:t>
          </a:r>
          <a:endParaRPr lang="pl-PL" sz="1800" dirty="0"/>
        </a:p>
      </dgm:t>
    </dgm:pt>
    <dgm:pt modelId="{DD922804-4BC9-4E40-B778-F61DFE5CFDD4}" type="parTrans" cxnId="{C66DB559-A9C7-42F7-A863-FF38216AED43}">
      <dgm:prSet/>
      <dgm:spPr/>
      <dgm:t>
        <a:bodyPr/>
        <a:lstStyle/>
        <a:p>
          <a:endParaRPr lang="pl-PL"/>
        </a:p>
      </dgm:t>
    </dgm:pt>
    <dgm:pt modelId="{3606846C-2F64-4853-A34D-B27AC170E7FD}" type="sibTrans" cxnId="{C66DB559-A9C7-42F7-A863-FF38216AED43}">
      <dgm:prSet/>
      <dgm:spPr/>
      <dgm:t>
        <a:bodyPr/>
        <a:lstStyle/>
        <a:p>
          <a:endParaRPr lang="pl-PL"/>
        </a:p>
      </dgm:t>
    </dgm:pt>
    <dgm:pt modelId="{15A45863-CD02-4978-A34F-AE542F55DDCB}" type="pres">
      <dgm:prSet presAssocID="{7F92F8CB-C8E0-4840-84CC-937AB9453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B990E17-0603-48C1-951C-A75090BB7865}" type="pres">
      <dgm:prSet presAssocID="{E7F618D5-120D-4745-AF53-1ED21A88F965}" presName="linNode" presStyleCnt="0"/>
      <dgm:spPr/>
      <dgm:t>
        <a:bodyPr/>
        <a:lstStyle/>
        <a:p>
          <a:endParaRPr lang="pl-PL"/>
        </a:p>
      </dgm:t>
    </dgm:pt>
    <dgm:pt modelId="{267CBF42-5CB1-417D-8FEA-D7705A7D0923}" type="pres">
      <dgm:prSet presAssocID="{E7F618D5-120D-4745-AF53-1ED21A88F965}" presName="parentText" presStyleLbl="node1" presStyleIdx="0" presStyleCnt="3" custScaleX="8541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B1808C-2180-4411-9161-13E3DFF2323C}" type="pres">
      <dgm:prSet presAssocID="{E7F618D5-120D-4745-AF53-1ED21A88F965}" presName="descendantText" presStyleLbl="alignAccFollowNode1" presStyleIdx="0" presStyleCnt="3" custScaleX="128335" custScaleY="1195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C29B26-499C-4318-BBBD-7B5FB9D92B42}" type="pres">
      <dgm:prSet presAssocID="{97EFC53A-4060-49D8-A940-00B169F7BF41}" presName="sp" presStyleCnt="0"/>
      <dgm:spPr/>
      <dgm:t>
        <a:bodyPr/>
        <a:lstStyle/>
        <a:p>
          <a:endParaRPr lang="pl-PL"/>
        </a:p>
      </dgm:t>
    </dgm:pt>
    <dgm:pt modelId="{D4FA7741-6348-4F0B-95E9-60EB99C61370}" type="pres">
      <dgm:prSet presAssocID="{494790C9-D569-4AC0-A7B9-AB1A15BE5E8C}" presName="linNode" presStyleCnt="0"/>
      <dgm:spPr/>
      <dgm:t>
        <a:bodyPr/>
        <a:lstStyle/>
        <a:p>
          <a:endParaRPr lang="pl-PL"/>
        </a:p>
      </dgm:t>
    </dgm:pt>
    <dgm:pt modelId="{205291D9-294A-4094-921A-7AEE2BFA65F0}" type="pres">
      <dgm:prSet presAssocID="{494790C9-D569-4AC0-A7B9-AB1A15BE5E8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E3000C-7CA2-436B-B973-AAD7CA6377EF}" type="pres">
      <dgm:prSet presAssocID="{494790C9-D569-4AC0-A7B9-AB1A15BE5E8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A97493-9390-49CF-998F-F41F4235949A}" type="pres">
      <dgm:prSet presAssocID="{8B091D25-150C-40D6-B8E9-2C0D148024E9}" presName="sp" presStyleCnt="0"/>
      <dgm:spPr/>
      <dgm:t>
        <a:bodyPr/>
        <a:lstStyle/>
        <a:p>
          <a:endParaRPr lang="pl-PL"/>
        </a:p>
      </dgm:t>
    </dgm:pt>
    <dgm:pt modelId="{235A6161-8C9E-438B-B119-564F48A28C5B}" type="pres">
      <dgm:prSet presAssocID="{E8C3557C-1CCF-4B9B-94A8-AD6D4A6745EB}" presName="linNode" presStyleCnt="0"/>
      <dgm:spPr/>
      <dgm:t>
        <a:bodyPr/>
        <a:lstStyle/>
        <a:p>
          <a:endParaRPr lang="pl-PL"/>
        </a:p>
      </dgm:t>
    </dgm:pt>
    <dgm:pt modelId="{F6CE3B2F-1B7E-40EE-8E25-449C9D092B10}" type="pres">
      <dgm:prSet presAssocID="{E8C3557C-1CCF-4B9B-94A8-AD6D4A6745E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91F0FD-9E60-4EF4-8547-78E0DAC12D56}" type="pres">
      <dgm:prSet presAssocID="{E8C3557C-1CCF-4B9B-94A8-AD6D4A6745E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0C0A0D-B83E-4A6C-9308-586A6F4CC453}" srcId="{7F92F8CB-C8E0-4840-84CC-937AB94535D8}" destId="{494790C9-D569-4AC0-A7B9-AB1A15BE5E8C}" srcOrd="1" destOrd="0" parTransId="{9D065F3C-2BDE-408E-824F-02361D152E55}" sibTransId="{8B091D25-150C-40D6-B8E9-2C0D148024E9}"/>
    <dgm:cxn modelId="{F50570BF-D414-4355-AA08-2D42FDE2D6BD}" srcId="{494790C9-D569-4AC0-A7B9-AB1A15BE5E8C}" destId="{FD6C4679-02C5-4CF4-A34A-4B39CE3A8A5F}" srcOrd="0" destOrd="0" parTransId="{671EF66D-78F9-4F7F-8B8C-3E0E078943BC}" sibTransId="{4EB872FA-70E0-45CC-A39D-C2C02915B7B5}"/>
    <dgm:cxn modelId="{838B897F-6D29-4EB8-AB87-ECC21DCB3DE3}" type="presOf" srcId="{FD6C4679-02C5-4CF4-A34A-4B39CE3A8A5F}" destId="{65E3000C-7CA2-436B-B973-AAD7CA6377EF}" srcOrd="0" destOrd="0" presId="urn:microsoft.com/office/officeart/2005/8/layout/vList5"/>
    <dgm:cxn modelId="{FD390533-4A76-4174-A481-3A023E39BAD8}" srcId="{7F92F8CB-C8E0-4840-84CC-937AB94535D8}" destId="{E7F618D5-120D-4745-AF53-1ED21A88F965}" srcOrd="0" destOrd="0" parTransId="{9CF6BBE7-80A0-4097-8905-F4D7D406ACD9}" sibTransId="{97EFC53A-4060-49D8-A940-00B169F7BF41}"/>
    <dgm:cxn modelId="{38FC2F66-635F-4E24-AE7A-B4826B213DC9}" type="presOf" srcId="{E7F618D5-120D-4745-AF53-1ED21A88F965}" destId="{267CBF42-5CB1-417D-8FEA-D7705A7D0923}" srcOrd="0" destOrd="0" presId="urn:microsoft.com/office/officeart/2005/8/layout/vList5"/>
    <dgm:cxn modelId="{04185E8F-63C1-4B45-B697-794E22E71067}" type="presOf" srcId="{494790C9-D569-4AC0-A7B9-AB1A15BE5E8C}" destId="{205291D9-294A-4094-921A-7AEE2BFA65F0}" srcOrd="0" destOrd="0" presId="urn:microsoft.com/office/officeart/2005/8/layout/vList5"/>
    <dgm:cxn modelId="{B4599E5D-5CA2-4F64-87A3-0C29D49A1CB8}" type="presOf" srcId="{E8C3557C-1CCF-4B9B-94A8-AD6D4A6745EB}" destId="{F6CE3B2F-1B7E-40EE-8E25-449C9D092B10}" srcOrd="0" destOrd="0" presId="urn:microsoft.com/office/officeart/2005/8/layout/vList5"/>
    <dgm:cxn modelId="{E636039A-689C-43AD-BB41-6E86B75E67AC}" type="presOf" srcId="{7F92F8CB-C8E0-4840-84CC-937AB94535D8}" destId="{15A45863-CD02-4978-A34F-AE542F55DDCB}" srcOrd="0" destOrd="0" presId="urn:microsoft.com/office/officeart/2005/8/layout/vList5"/>
    <dgm:cxn modelId="{C9E74B06-C83E-46A8-8DB1-7D449AEF7AF4}" type="presOf" srcId="{CF4F1BAB-064A-4E17-B6F4-09361D8E35CD}" destId="{8C91F0FD-9E60-4EF4-8547-78E0DAC12D56}" srcOrd="0" destOrd="0" presId="urn:microsoft.com/office/officeart/2005/8/layout/vList5"/>
    <dgm:cxn modelId="{C78C7101-B1E6-4B33-86F9-F8CCEE88F80E}" srcId="{E8C3557C-1CCF-4B9B-94A8-AD6D4A6745EB}" destId="{CF4F1BAB-064A-4E17-B6F4-09361D8E35CD}" srcOrd="0" destOrd="0" parTransId="{6F90E287-3BD7-493B-B846-AEBEE8742076}" sibTransId="{8BDF783C-E5E9-4156-A865-CEF03B144CDA}"/>
    <dgm:cxn modelId="{CDCE6A77-2135-4715-B473-EBF80AD8C2F0}" type="presOf" srcId="{B3885CE8-7F83-4DE2-8153-137B4A158736}" destId="{E7B1808C-2180-4411-9161-13E3DFF2323C}" srcOrd="0" destOrd="0" presId="urn:microsoft.com/office/officeart/2005/8/layout/vList5"/>
    <dgm:cxn modelId="{8666C4BF-7A68-40E8-AC2D-56EDB61C8C34}" srcId="{7F92F8CB-C8E0-4840-84CC-937AB94535D8}" destId="{E8C3557C-1CCF-4B9B-94A8-AD6D4A6745EB}" srcOrd="2" destOrd="0" parTransId="{335B9135-2334-422B-9351-345145C58831}" sibTransId="{D660EF92-CD21-4351-962B-35D3AF7E742C}"/>
    <dgm:cxn modelId="{C66DB559-A9C7-42F7-A863-FF38216AED43}" srcId="{E7F618D5-120D-4745-AF53-1ED21A88F965}" destId="{B3885CE8-7F83-4DE2-8153-137B4A158736}" srcOrd="0" destOrd="0" parTransId="{DD922804-4BC9-4E40-B778-F61DFE5CFDD4}" sibTransId="{3606846C-2F64-4853-A34D-B27AC170E7FD}"/>
    <dgm:cxn modelId="{6DDD088B-CD45-4338-A713-946A63805179}" type="presParOf" srcId="{15A45863-CD02-4978-A34F-AE542F55DDCB}" destId="{8B990E17-0603-48C1-951C-A75090BB7865}" srcOrd="0" destOrd="0" presId="urn:microsoft.com/office/officeart/2005/8/layout/vList5"/>
    <dgm:cxn modelId="{8840FD41-C96A-43FF-9C81-8456858DC670}" type="presParOf" srcId="{8B990E17-0603-48C1-951C-A75090BB7865}" destId="{267CBF42-5CB1-417D-8FEA-D7705A7D0923}" srcOrd="0" destOrd="0" presId="urn:microsoft.com/office/officeart/2005/8/layout/vList5"/>
    <dgm:cxn modelId="{8B206E98-34E4-4923-9FF5-340B06F49AAC}" type="presParOf" srcId="{8B990E17-0603-48C1-951C-A75090BB7865}" destId="{E7B1808C-2180-4411-9161-13E3DFF2323C}" srcOrd="1" destOrd="0" presId="urn:microsoft.com/office/officeart/2005/8/layout/vList5"/>
    <dgm:cxn modelId="{E4F2B2CC-FF95-4D28-A2D2-956008CC876A}" type="presParOf" srcId="{15A45863-CD02-4978-A34F-AE542F55DDCB}" destId="{40C29B26-499C-4318-BBBD-7B5FB9D92B42}" srcOrd="1" destOrd="0" presId="urn:microsoft.com/office/officeart/2005/8/layout/vList5"/>
    <dgm:cxn modelId="{A15F37D9-AA77-4BC4-A881-A56F9B2F3EE7}" type="presParOf" srcId="{15A45863-CD02-4978-A34F-AE542F55DDCB}" destId="{D4FA7741-6348-4F0B-95E9-60EB99C61370}" srcOrd="2" destOrd="0" presId="urn:microsoft.com/office/officeart/2005/8/layout/vList5"/>
    <dgm:cxn modelId="{14A9DC90-127A-46B2-ACA3-9AFDFF8DE95D}" type="presParOf" srcId="{D4FA7741-6348-4F0B-95E9-60EB99C61370}" destId="{205291D9-294A-4094-921A-7AEE2BFA65F0}" srcOrd="0" destOrd="0" presId="urn:microsoft.com/office/officeart/2005/8/layout/vList5"/>
    <dgm:cxn modelId="{C4D2B57A-57E5-4D45-8AA1-B86455EDD1FD}" type="presParOf" srcId="{D4FA7741-6348-4F0B-95E9-60EB99C61370}" destId="{65E3000C-7CA2-436B-B973-AAD7CA6377EF}" srcOrd="1" destOrd="0" presId="urn:microsoft.com/office/officeart/2005/8/layout/vList5"/>
    <dgm:cxn modelId="{810A9258-AE36-4793-A797-73F68C699F71}" type="presParOf" srcId="{15A45863-CD02-4978-A34F-AE542F55DDCB}" destId="{79A97493-9390-49CF-998F-F41F4235949A}" srcOrd="3" destOrd="0" presId="urn:microsoft.com/office/officeart/2005/8/layout/vList5"/>
    <dgm:cxn modelId="{4AA6AFAB-9783-4EA4-BF35-F9AEC8D5A3F3}" type="presParOf" srcId="{15A45863-CD02-4978-A34F-AE542F55DDCB}" destId="{235A6161-8C9E-438B-B119-564F48A28C5B}" srcOrd="4" destOrd="0" presId="urn:microsoft.com/office/officeart/2005/8/layout/vList5"/>
    <dgm:cxn modelId="{5E1E48D9-38A4-4B99-B0A2-4A14875B136A}" type="presParOf" srcId="{235A6161-8C9E-438B-B119-564F48A28C5B}" destId="{F6CE3B2F-1B7E-40EE-8E25-449C9D092B10}" srcOrd="0" destOrd="0" presId="urn:microsoft.com/office/officeart/2005/8/layout/vList5"/>
    <dgm:cxn modelId="{E7A58E4A-F131-4FAA-A916-DEBD0E562F80}" type="presParOf" srcId="{235A6161-8C9E-438B-B119-564F48A28C5B}" destId="{8C91F0FD-9E60-4EF4-8547-78E0DAC12D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92F8CB-C8E0-4840-84CC-937AB94535D8}" type="doc">
      <dgm:prSet loTypeId="urn:microsoft.com/office/officeart/2005/8/layout/vList5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494790C9-D569-4AC0-A7B9-AB1A15BE5E8C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4400" smtClean="0">
              <a:solidFill>
                <a:schemeClr val="bg1"/>
              </a:solidFill>
            </a:rPr>
            <a:t>16,5 mln</a:t>
          </a:r>
          <a:endParaRPr lang="pl-PL" sz="4400" dirty="0">
            <a:solidFill>
              <a:schemeClr val="bg1"/>
            </a:solidFill>
          </a:endParaRPr>
        </a:p>
      </dgm:t>
    </dgm:pt>
    <dgm:pt modelId="{9D065F3C-2BDE-408E-824F-02361D152E55}" type="parTrans" cxnId="{CC0C0A0D-B83E-4A6C-9308-586A6F4CC453}">
      <dgm:prSet/>
      <dgm:spPr/>
      <dgm:t>
        <a:bodyPr/>
        <a:lstStyle/>
        <a:p>
          <a:endParaRPr lang="pl-PL"/>
        </a:p>
      </dgm:t>
    </dgm:pt>
    <dgm:pt modelId="{8B091D25-150C-40D6-B8E9-2C0D148024E9}" type="sibTrans" cxnId="{CC0C0A0D-B83E-4A6C-9308-586A6F4CC453}">
      <dgm:prSet/>
      <dgm:spPr/>
      <dgm:t>
        <a:bodyPr/>
        <a:lstStyle/>
        <a:p>
          <a:endParaRPr lang="pl-PL"/>
        </a:p>
      </dgm:t>
    </dgm:pt>
    <dgm:pt modelId="{FD6C4679-02C5-4CF4-A34A-4B39CE3A8A5F}">
      <dgm:prSet phldrT="[Tekst]" custT="1"/>
      <dgm:spPr/>
      <dgm:t>
        <a:bodyPr/>
        <a:lstStyle/>
        <a:p>
          <a:r>
            <a:rPr lang="pl-PL" sz="2400" b="0" dirty="0" smtClean="0"/>
            <a:t>Wydatkowanych środków</a:t>
          </a:r>
          <a:endParaRPr lang="pl-PL" sz="2400" b="0" dirty="0"/>
        </a:p>
      </dgm:t>
    </dgm:pt>
    <dgm:pt modelId="{671EF66D-78F9-4F7F-8B8C-3E0E078943BC}" type="parTrans" cxnId="{F50570BF-D414-4355-AA08-2D42FDE2D6BD}">
      <dgm:prSet/>
      <dgm:spPr/>
      <dgm:t>
        <a:bodyPr/>
        <a:lstStyle/>
        <a:p>
          <a:endParaRPr lang="pl-PL"/>
        </a:p>
      </dgm:t>
    </dgm:pt>
    <dgm:pt modelId="{4EB872FA-70E0-45CC-A39D-C2C02915B7B5}" type="sibTrans" cxnId="{F50570BF-D414-4355-AA08-2D42FDE2D6BD}">
      <dgm:prSet/>
      <dgm:spPr/>
      <dgm:t>
        <a:bodyPr/>
        <a:lstStyle/>
        <a:p>
          <a:endParaRPr lang="pl-PL"/>
        </a:p>
      </dgm:t>
    </dgm:pt>
    <dgm:pt modelId="{E8C3557C-1CCF-4B9B-94A8-AD6D4A6745EB}">
      <dgm:prSet phldrT="[Tekst]" custT="1"/>
      <dgm:spPr/>
      <dgm:t>
        <a:bodyPr/>
        <a:lstStyle/>
        <a:p>
          <a:r>
            <a:rPr lang="pl-PL" sz="4400" smtClean="0"/>
            <a:t>4.126</a:t>
          </a:r>
          <a:endParaRPr lang="pl-PL" sz="4400" dirty="0"/>
        </a:p>
      </dgm:t>
    </dgm:pt>
    <dgm:pt modelId="{335B9135-2334-422B-9351-345145C58831}" type="parTrans" cxnId="{8666C4BF-7A68-40E8-AC2D-56EDB61C8C34}">
      <dgm:prSet/>
      <dgm:spPr/>
      <dgm:t>
        <a:bodyPr/>
        <a:lstStyle/>
        <a:p>
          <a:endParaRPr lang="pl-PL"/>
        </a:p>
      </dgm:t>
    </dgm:pt>
    <dgm:pt modelId="{D660EF92-CD21-4351-962B-35D3AF7E742C}" type="sibTrans" cxnId="{8666C4BF-7A68-40E8-AC2D-56EDB61C8C34}">
      <dgm:prSet/>
      <dgm:spPr/>
      <dgm:t>
        <a:bodyPr/>
        <a:lstStyle/>
        <a:p>
          <a:endParaRPr lang="pl-PL"/>
        </a:p>
      </dgm:t>
    </dgm:pt>
    <dgm:pt modelId="{CF4F1BAB-064A-4E17-B6F4-09361D8E35CD}">
      <dgm:prSet phldrT="[Tekst]" custT="1"/>
      <dgm:spPr/>
      <dgm:t>
        <a:bodyPr/>
        <a:lstStyle/>
        <a:p>
          <a:r>
            <a:rPr lang="pl-PL" sz="2400" u="none" dirty="0" smtClean="0"/>
            <a:t>Wypłaconych</a:t>
          </a:r>
          <a:r>
            <a:rPr lang="pl-PL" sz="2400" u="none" baseline="0" dirty="0" smtClean="0"/>
            <a:t> świadczeń</a:t>
          </a:r>
          <a:endParaRPr lang="pl-PL" sz="2400" u="none" dirty="0"/>
        </a:p>
      </dgm:t>
    </dgm:pt>
    <dgm:pt modelId="{6F90E287-3BD7-493B-B846-AEBEE8742076}" type="parTrans" cxnId="{C78C7101-B1E6-4B33-86F9-F8CCEE88F80E}">
      <dgm:prSet/>
      <dgm:spPr/>
      <dgm:t>
        <a:bodyPr/>
        <a:lstStyle/>
        <a:p>
          <a:endParaRPr lang="pl-PL"/>
        </a:p>
      </dgm:t>
    </dgm:pt>
    <dgm:pt modelId="{8BDF783C-E5E9-4156-A865-CEF03B144CDA}" type="sibTrans" cxnId="{C78C7101-B1E6-4B33-86F9-F8CCEE88F80E}">
      <dgm:prSet/>
      <dgm:spPr/>
      <dgm:t>
        <a:bodyPr/>
        <a:lstStyle/>
        <a:p>
          <a:endParaRPr lang="pl-PL"/>
        </a:p>
      </dgm:t>
    </dgm:pt>
    <dgm:pt modelId="{15A45863-CD02-4978-A34F-AE542F55DDCB}" type="pres">
      <dgm:prSet presAssocID="{7F92F8CB-C8E0-4840-84CC-937AB9453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FA7741-6348-4F0B-95E9-60EB99C61370}" type="pres">
      <dgm:prSet presAssocID="{494790C9-D569-4AC0-A7B9-AB1A15BE5E8C}" presName="linNode" presStyleCnt="0"/>
      <dgm:spPr/>
      <dgm:t>
        <a:bodyPr/>
        <a:lstStyle/>
        <a:p>
          <a:endParaRPr lang="pl-PL"/>
        </a:p>
      </dgm:t>
    </dgm:pt>
    <dgm:pt modelId="{205291D9-294A-4094-921A-7AEE2BFA65F0}" type="pres">
      <dgm:prSet presAssocID="{494790C9-D569-4AC0-A7B9-AB1A15BE5E8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E3000C-7CA2-436B-B973-AAD7CA6377EF}" type="pres">
      <dgm:prSet presAssocID="{494790C9-D569-4AC0-A7B9-AB1A15BE5E8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A97493-9390-49CF-998F-F41F4235949A}" type="pres">
      <dgm:prSet presAssocID="{8B091D25-150C-40D6-B8E9-2C0D148024E9}" presName="sp" presStyleCnt="0"/>
      <dgm:spPr/>
      <dgm:t>
        <a:bodyPr/>
        <a:lstStyle/>
        <a:p>
          <a:endParaRPr lang="pl-PL"/>
        </a:p>
      </dgm:t>
    </dgm:pt>
    <dgm:pt modelId="{235A6161-8C9E-438B-B119-564F48A28C5B}" type="pres">
      <dgm:prSet presAssocID="{E8C3557C-1CCF-4B9B-94A8-AD6D4A6745EB}" presName="linNode" presStyleCnt="0"/>
      <dgm:spPr/>
      <dgm:t>
        <a:bodyPr/>
        <a:lstStyle/>
        <a:p>
          <a:endParaRPr lang="pl-PL"/>
        </a:p>
      </dgm:t>
    </dgm:pt>
    <dgm:pt modelId="{F6CE3B2F-1B7E-40EE-8E25-449C9D092B10}" type="pres">
      <dgm:prSet presAssocID="{E8C3557C-1CCF-4B9B-94A8-AD6D4A6745E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91F0FD-9E60-4EF4-8547-78E0DAC12D56}" type="pres">
      <dgm:prSet presAssocID="{E8C3557C-1CCF-4B9B-94A8-AD6D4A6745E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666C4BF-7A68-40E8-AC2D-56EDB61C8C34}" srcId="{7F92F8CB-C8E0-4840-84CC-937AB94535D8}" destId="{E8C3557C-1CCF-4B9B-94A8-AD6D4A6745EB}" srcOrd="1" destOrd="0" parTransId="{335B9135-2334-422B-9351-345145C58831}" sibTransId="{D660EF92-CD21-4351-962B-35D3AF7E742C}"/>
    <dgm:cxn modelId="{33196366-B29D-42DD-AAA6-EFDAA5DDD424}" type="presOf" srcId="{494790C9-D569-4AC0-A7B9-AB1A15BE5E8C}" destId="{205291D9-294A-4094-921A-7AEE2BFA65F0}" srcOrd="0" destOrd="0" presId="urn:microsoft.com/office/officeart/2005/8/layout/vList5"/>
    <dgm:cxn modelId="{C78C7101-B1E6-4B33-86F9-F8CCEE88F80E}" srcId="{E8C3557C-1CCF-4B9B-94A8-AD6D4A6745EB}" destId="{CF4F1BAB-064A-4E17-B6F4-09361D8E35CD}" srcOrd="0" destOrd="0" parTransId="{6F90E287-3BD7-493B-B846-AEBEE8742076}" sibTransId="{8BDF783C-E5E9-4156-A865-CEF03B144CDA}"/>
    <dgm:cxn modelId="{F50570BF-D414-4355-AA08-2D42FDE2D6BD}" srcId="{494790C9-D569-4AC0-A7B9-AB1A15BE5E8C}" destId="{FD6C4679-02C5-4CF4-A34A-4B39CE3A8A5F}" srcOrd="0" destOrd="0" parTransId="{671EF66D-78F9-4F7F-8B8C-3E0E078943BC}" sibTransId="{4EB872FA-70E0-45CC-A39D-C2C02915B7B5}"/>
    <dgm:cxn modelId="{0AC7A514-1B2B-4913-8068-6B06F0CF8EE7}" type="presOf" srcId="{CF4F1BAB-064A-4E17-B6F4-09361D8E35CD}" destId="{8C91F0FD-9E60-4EF4-8547-78E0DAC12D56}" srcOrd="0" destOrd="0" presId="urn:microsoft.com/office/officeart/2005/8/layout/vList5"/>
    <dgm:cxn modelId="{CC0C0A0D-B83E-4A6C-9308-586A6F4CC453}" srcId="{7F92F8CB-C8E0-4840-84CC-937AB94535D8}" destId="{494790C9-D569-4AC0-A7B9-AB1A15BE5E8C}" srcOrd="0" destOrd="0" parTransId="{9D065F3C-2BDE-408E-824F-02361D152E55}" sibTransId="{8B091D25-150C-40D6-B8E9-2C0D148024E9}"/>
    <dgm:cxn modelId="{DC3E99B1-7EE2-4C66-8307-25F04418CE6E}" type="presOf" srcId="{E8C3557C-1CCF-4B9B-94A8-AD6D4A6745EB}" destId="{F6CE3B2F-1B7E-40EE-8E25-449C9D092B10}" srcOrd="0" destOrd="0" presId="urn:microsoft.com/office/officeart/2005/8/layout/vList5"/>
    <dgm:cxn modelId="{4C4AC637-7704-409C-BCD3-47702102D7DB}" type="presOf" srcId="{7F92F8CB-C8E0-4840-84CC-937AB94535D8}" destId="{15A45863-CD02-4978-A34F-AE542F55DDCB}" srcOrd="0" destOrd="0" presId="urn:microsoft.com/office/officeart/2005/8/layout/vList5"/>
    <dgm:cxn modelId="{0CD21F1D-2455-425F-A72C-364816B0596C}" type="presOf" srcId="{FD6C4679-02C5-4CF4-A34A-4B39CE3A8A5F}" destId="{65E3000C-7CA2-436B-B973-AAD7CA6377EF}" srcOrd="0" destOrd="0" presId="urn:microsoft.com/office/officeart/2005/8/layout/vList5"/>
    <dgm:cxn modelId="{6DCDF7F2-E59A-4A3E-9541-165C211C8892}" type="presParOf" srcId="{15A45863-CD02-4978-A34F-AE542F55DDCB}" destId="{D4FA7741-6348-4F0B-95E9-60EB99C61370}" srcOrd="0" destOrd="0" presId="urn:microsoft.com/office/officeart/2005/8/layout/vList5"/>
    <dgm:cxn modelId="{2DA89629-D5AA-434B-8CB6-013F752132EC}" type="presParOf" srcId="{D4FA7741-6348-4F0B-95E9-60EB99C61370}" destId="{205291D9-294A-4094-921A-7AEE2BFA65F0}" srcOrd="0" destOrd="0" presId="urn:microsoft.com/office/officeart/2005/8/layout/vList5"/>
    <dgm:cxn modelId="{19DB1A4B-944A-4B0C-9A8C-4B3023C75C01}" type="presParOf" srcId="{D4FA7741-6348-4F0B-95E9-60EB99C61370}" destId="{65E3000C-7CA2-436B-B973-AAD7CA6377EF}" srcOrd="1" destOrd="0" presId="urn:microsoft.com/office/officeart/2005/8/layout/vList5"/>
    <dgm:cxn modelId="{C014204D-C1C9-4084-BA70-C5A507017DD3}" type="presParOf" srcId="{15A45863-CD02-4978-A34F-AE542F55DDCB}" destId="{79A97493-9390-49CF-998F-F41F4235949A}" srcOrd="1" destOrd="0" presId="urn:microsoft.com/office/officeart/2005/8/layout/vList5"/>
    <dgm:cxn modelId="{4885EAFE-FC92-49E3-AA1D-993955EB45A6}" type="presParOf" srcId="{15A45863-CD02-4978-A34F-AE542F55DDCB}" destId="{235A6161-8C9E-438B-B119-564F48A28C5B}" srcOrd="2" destOrd="0" presId="urn:microsoft.com/office/officeart/2005/8/layout/vList5"/>
    <dgm:cxn modelId="{A5363BCE-8140-400B-98BE-41890A53F34A}" type="presParOf" srcId="{235A6161-8C9E-438B-B119-564F48A28C5B}" destId="{F6CE3B2F-1B7E-40EE-8E25-449C9D092B10}" srcOrd="0" destOrd="0" presId="urn:microsoft.com/office/officeart/2005/8/layout/vList5"/>
    <dgm:cxn modelId="{87ACA7B0-94B0-43DE-8956-E38A5F1B9636}" type="presParOf" srcId="{235A6161-8C9E-438B-B119-564F48A28C5B}" destId="{8C91F0FD-9E60-4EF4-8547-78E0DAC12D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F92F8CB-C8E0-4840-84CC-937AB94535D8}" type="doc">
      <dgm:prSet loTypeId="urn:microsoft.com/office/officeart/2005/8/layout/vList5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494790C9-D569-4AC0-A7B9-AB1A15BE5E8C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4400" dirty="0" smtClean="0">
              <a:solidFill>
                <a:schemeClr val="bg1"/>
              </a:solidFill>
            </a:rPr>
            <a:t>34,9 mln</a:t>
          </a:r>
          <a:endParaRPr lang="pl-PL" sz="4400" dirty="0">
            <a:solidFill>
              <a:schemeClr val="bg1"/>
            </a:solidFill>
          </a:endParaRPr>
        </a:p>
      </dgm:t>
    </dgm:pt>
    <dgm:pt modelId="{9D065F3C-2BDE-408E-824F-02361D152E55}" type="parTrans" cxnId="{CC0C0A0D-B83E-4A6C-9308-586A6F4CC453}">
      <dgm:prSet/>
      <dgm:spPr/>
      <dgm:t>
        <a:bodyPr/>
        <a:lstStyle/>
        <a:p>
          <a:endParaRPr lang="pl-PL"/>
        </a:p>
      </dgm:t>
    </dgm:pt>
    <dgm:pt modelId="{8B091D25-150C-40D6-B8E9-2C0D148024E9}" type="sibTrans" cxnId="{CC0C0A0D-B83E-4A6C-9308-586A6F4CC453}">
      <dgm:prSet/>
      <dgm:spPr/>
      <dgm:t>
        <a:bodyPr/>
        <a:lstStyle/>
        <a:p>
          <a:endParaRPr lang="pl-PL"/>
        </a:p>
      </dgm:t>
    </dgm:pt>
    <dgm:pt modelId="{FD6C4679-02C5-4CF4-A34A-4B39CE3A8A5F}">
      <dgm:prSet phldrT="[Tekst]" custT="1"/>
      <dgm:spPr/>
      <dgm:t>
        <a:bodyPr/>
        <a:lstStyle/>
        <a:p>
          <a:r>
            <a:rPr lang="pl-PL" sz="2400" b="0" dirty="0" smtClean="0"/>
            <a:t>na rozwój sieci ŚDS</a:t>
          </a:r>
          <a:endParaRPr lang="pl-PL" sz="2400" b="0" dirty="0"/>
        </a:p>
      </dgm:t>
    </dgm:pt>
    <dgm:pt modelId="{671EF66D-78F9-4F7F-8B8C-3E0E078943BC}" type="parTrans" cxnId="{F50570BF-D414-4355-AA08-2D42FDE2D6BD}">
      <dgm:prSet/>
      <dgm:spPr/>
      <dgm:t>
        <a:bodyPr/>
        <a:lstStyle/>
        <a:p>
          <a:endParaRPr lang="pl-PL"/>
        </a:p>
      </dgm:t>
    </dgm:pt>
    <dgm:pt modelId="{4EB872FA-70E0-45CC-A39D-C2C02915B7B5}" type="sibTrans" cxnId="{F50570BF-D414-4355-AA08-2D42FDE2D6BD}">
      <dgm:prSet/>
      <dgm:spPr/>
      <dgm:t>
        <a:bodyPr/>
        <a:lstStyle/>
        <a:p>
          <a:endParaRPr lang="pl-PL"/>
        </a:p>
      </dgm:t>
    </dgm:pt>
    <dgm:pt modelId="{E8C3557C-1CCF-4B9B-94A8-AD6D4A6745EB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4400" dirty="0" smtClean="0">
              <a:solidFill>
                <a:schemeClr val="bg1"/>
              </a:solidFill>
            </a:rPr>
            <a:t>9,3 mln</a:t>
          </a:r>
          <a:endParaRPr lang="pl-PL" sz="4400" dirty="0">
            <a:solidFill>
              <a:schemeClr val="bg1"/>
            </a:solidFill>
          </a:endParaRPr>
        </a:p>
      </dgm:t>
    </dgm:pt>
    <dgm:pt modelId="{335B9135-2334-422B-9351-345145C58831}" type="parTrans" cxnId="{8666C4BF-7A68-40E8-AC2D-56EDB61C8C34}">
      <dgm:prSet/>
      <dgm:spPr/>
      <dgm:t>
        <a:bodyPr/>
        <a:lstStyle/>
        <a:p>
          <a:endParaRPr lang="pl-PL"/>
        </a:p>
      </dgm:t>
    </dgm:pt>
    <dgm:pt modelId="{D660EF92-CD21-4351-962B-35D3AF7E742C}" type="sibTrans" cxnId="{8666C4BF-7A68-40E8-AC2D-56EDB61C8C34}">
      <dgm:prSet/>
      <dgm:spPr/>
      <dgm:t>
        <a:bodyPr/>
        <a:lstStyle/>
        <a:p>
          <a:endParaRPr lang="pl-PL"/>
        </a:p>
      </dgm:t>
    </dgm:pt>
    <dgm:pt modelId="{CF4F1BAB-064A-4E17-B6F4-09361D8E35CD}">
      <dgm:prSet phldrT="[Tekst]" custT="1"/>
      <dgm:spPr/>
      <dgm:t>
        <a:bodyPr/>
        <a:lstStyle/>
        <a:p>
          <a:r>
            <a:rPr lang="pl-PL" sz="2400" u="none" dirty="0" smtClean="0"/>
            <a:t>zwiększenie dotacji ustalanej przez wojewodę na osoby </a:t>
          </a:r>
          <a:br>
            <a:rPr lang="pl-PL" sz="2400" u="none" dirty="0" smtClean="0"/>
          </a:br>
          <a:r>
            <a:rPr lang="pl-PL" sz="2400" u="none" dirty="0" smtClean="0"/>
            <a:t>z niepełnosprawnościami sprzężonymi lub spektrum autyzmu</a:t>
          </a:r>
          <a:endParaRPr lang="pl-PL" sz="2400" u="none" dirty="0"/>
        </a:p>
      </dgm:t>
    </dgm:pt>
    <dgm:pt modelId="{6F90E287-3BD7-493B-B846-AEBEE8742076}" type="parTrans" cxnId="{C78C7101-B1E6-4B33-86F9-F8CCEE88F80E}">
      <dgm:prSet/>
      <dgm:spPr/>
      <dgm:t>
        <a:bodyPr/>
        <a:lstStyle/>
        <a:p>
          <a:endParaRPr lang="pl-PL"/>
        </a:p>
      </dgm:t>
    </dgm:pt>
    <dgm:pt modelId="{8BDF783C-E5E9-4156-A865-CEF03B144CDA}" type="sibTrans" cxnId="{C78C7101-B1E6-4B33-86F9-F8CCEE88F80E}">
      <dgm:prSet/>
      <dgm:spPr/>
      <dgm:t>
        <a:bodyPr/>
        <a:lstStyle/>
        <a:p>
          <a:endParaRPr lang="pl-PL"/>
        </a:p>
      </dgm:t>
    </dgm:pt>
    <dgm:pt modelId="{15A45863-CD02-4978-A34F-AE542F55DDCB}" type="pres">
      <dgm:prSet presAssocID="{7F92F8CB-C8E0-4840-84CC-937AB9453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FA7741-6348-4F0B-95E9-60EB99C61370}" type="pres">
      <dgm:prSet presAssocID="{494790C9-D569-4AC0-A7B9-AB1A15BE5E8C}" presName="linNode" presStyleCnt="0"/>
      <dgm:spPr/>
      <dgm:t>
        <a:bodyPr/>
        <a:lstStyle/>
        <a:p>
          <a:endParaRPr lang="pl-PL"/>
        </a:p>
      </dgm:t>
    </dgm:pt>
    <dgm:pt modelId="{205291D9-294A-4094-921A-7AEE2BFA65F0}" type="pres">
      <dgm:prSet presAssocID="{494790C9-D569-4AC0-A7B9-AB1A15BE5E8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E3000C-7CA2-436B-B973-AAD7CA6377EF}" type="pres">
      <dgm:prSet presAssocID="{494790C9-D569-4AC0-A7B9-AB1A15BE5E8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A97493-9390-49CF-998F-F41F4235949A}" type="pres">
      <dgm:prSet presAssocID="{8B091D25-150C-40D6-B8E9-2C0D148024E9}" presName="sp" presStyleCnt="0"/>
      <dgm:spPr/>
      <dgm:t>
        <a:bodyPr/>
        <a:lstStyle/>
        <a:p>
          <a:endParaRPr lang="pl-PL"/>
        </a:p>
      </dgm:t>
    </dgm:pt>
    <dgm:pt modelId="{235A6161-8C9E-438B-B119-564F48A28C5B}" type="pres">
      <dgm:prSet presAssocID="{E8C3557C-1CCF-4B9B-94A8-AD6D4A6745EB}" presName="linNode" presStyleCnt="0"/>
      <dgm:spPr/>
      <dgm:t>
        <a:bodyPr/>
        <a:lstStyle/>
        <a:p>
          <a:endParaRPr lang="pl-PL"/>
        </a:p>
      </dgm:t>
    </dgm:pt>
    <dgm:pt modelId="{F6CE3B2F-1B7E-40EE-8E25-449C9D092B10}" type="pres">
      <dgm:prSet presAssocID="{E8C3557C-1CCF-4B9B-94A8-AD6D4A6745E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91F0FD-9E60-4EF4-8547-78E0DAC12D56}" type="pres">
      <dgm:prSet presAssocID="{E8C3557C-1CCF-4B9B-94A8-AD6D4A6745E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0C0A0D-B83E-4A6C-9308-586A6F4CC453}" srcId="{7F92F8CB-C8E0-4840-84CC-937AB94535D8}" destId="{494790C9-D569-4AC0-A7B9-AB1A15BE5E8C}" srcOrd="0" destOrd="0" parTransId="{9D065F3C-2BDE-408E-824F-02361D152E55}" sibTransId="{8B091D25-150C-40D6-B8E9-2C0D148024E9}"/>
    <dgm:cxn modelId="{00C0DABD-5388-482F-A7FD-33A11EAB723F}" type="presOf" srcId="{CF4F1BAB-064A-4E17-B6F4-09361D8E35CD}" destId="{8C91F0FD-9E60-4EF4-8547-78E0DAC12D56}" srcOrd="0" destOrd="0" presId="urn:microsoft.com/office/officeart/2005/8/layout/vList5"/>
    <dgm:cxn modelId="{F50570BF-D414-4355-AA08-2D42FDE2D6BD}" srcId="{494790C9-D569-4AC0-A7B9-AB1A15BE5E8C}" destId="{FD6C4679-02C5-4CF4-A34A-4B39CE3A8A5F}" srcOrd="0" destOrd="0" parTransId="{671EF66D-78F9-4F7F-8B8C-3E0E078943BC}" sibTransId="{4EB872FA-70E0-45CC-A39D-C2C02915B7B5}"/>
    <dgm:cxn modelId="{D1B4B9B0-E862-437A-8663-44932D60ED6E}" type="presOf" srcId="{494790C9-D569-4AC0-A7B9-AB1A15BE5E8C}" destId="{205291D9-294A-4094-921A-7AEE2BFA65F0}" srcOrd="0" destOrd="0" presId="urn:microsoft.com/office/officeart/2005/8/layout/vList5"/>
    <dgm:cxn modelId="{31381494-409B-4462-A3A0-DE0CB08037F0}" type="presOf" srcId="{E8C3557C-1CCF-4B9B-94A8-AD6D4A6745EB}" destId="{F6CE3B2F-1B7E-40EE-8E25-449C9D092B10}" srcOrd="0" destOrd="0" presId="urn:microsoft.com/office/officeart/2005/8/layout/vList5"/>
    <dgm:cxn modelId="{89BD508D-EC78-4679-B0A9-9D7A1DDB7F9D}" type="presOf" srcId="{FD6C4679-02C5-4CF4-A34A-4B39CE3A8A5F}" destId="{65E3000C-7CA2-436B-B973-AAD7CA6377EF}" srcOrd="0" destOrd="0" presId="urn:microsoft.com/office/officeart/2005/8/layout/vList5"/>
    <dgm:cxn modelId="{C78C7101-B1E6-4B33-86F9-F8CCEE88F80E}" srcId="{E8C3557C-1CCF-4B9B-94A8-AD6D4A6745EB}" destId="{CF4F1BAB-064A-4E17-B6F4-09361D8E35CD}" srcOrd="0" destOrd="0" parTransId="{6F90E287-3BD7-493B-B846-AEBEE8742076}" sibTransId="{8BDF783C-E5E9-4156-A865-CEF03B144CDA}"/>
    <dgm:cxn modelId="{8666C4BF-7A68-40E8-AC2D-56EDB61C8C34}" srcId="{7F92F8CB-C8E0-4840-84CC-937AB94535D8}" destId="{E8C3557C-1CCF-4B9B-94A8-AD6D4A6745EB}" srcOrd="1" destOrd="0" parTransId="{335B9135-2334-422B-9351-345145C58831}" sibTransId="{D660EF92-CD21-4351-962B-35D3AF7E742C}"/>
    <dgm:cxn modelId="{666458A1-6118-4A6B-955A-711B2D93E913}" type="presOf" srcId="{7F92F8CB-C8E0-4840-84CC-937AB94535D8}" destId="{15A45863-CD02-4978-A34F-AE542F55DDCB}" srcOrd="0" destOrd="0" presId="urn:microsoft.com/office/officeart/2005/8/layout/vList5"/>
    <dgm:cxn modelId="{681B0F39-CF35-4461-827B-CAED34D12FEC}" type="presParOf" srcId="{15A45863-CD02-4978-A34F-AE542F55DDCB}" destId="{D4FA7741-6348-4F0B-95E9-60EB99C61370}" srcOrd="0" destOrd="0" presId="urn:microsoft.com/office/officeart/2005/8/layout/vList5"/>
    <dgm:cxn modelId="{52C46250-F5D4-4D56-B87F-E9026902CA9A}" type="presParOf" srcId="{D4FA7741-6348-4F0B-95E9-60EB99C61370}" destId="{205291D9-294A-4094-921A-7AEE2BFA65F0}" srcOrd="0" destOrd="0" presId="urn:microsoft.com/office/officeart/2005/8/layout/vList5"/>
    <dgm:cxn modelId="{9E0277FC-297C-4387-A822-BE968B286AEC}" type="presParOf" srcId="{D4FA7741-6348-4F0B-95E9-60EB99C61370}" destId="{65E3000C-7CA2-436B-B973-AAD7CA6377EF}" srcOrd="1" destOrd="0" presId="urn:microsoft.com/office/officeart/2005/8/layout/vList5"/>
    <dgm:cxn modelId="{62C904F9-AE9D-4672-A82F-70035358B5C3}" type="presParOf" srcId="{15A45863-CD02-4978-A34F-AE542F55DDCB}" destId="{79A97493-9390-49CF-998F-F41F4235949A}" srcOrd="1" destOrd="0" presId="urn:microsoft.com/office/officeart/2005/8/layout/vList5"/>
    <dgm:cxn modelId="{C61B7D68-C4E3-4CE9-AB47-92F395565B66}" type="presParOf" srcId="{15A45863-CD02-4978-A34F-AE542F55DDCB}" destId="{235A6161-8C9E-438B-B119-564F48A28C5B}" srcOrd="2" destOrd="0" presId="urn:microsoft.com/office/officeart/2005/8/layout/vList5"/>
    <dgm:cxn modelId="{0D090E62-1909-4D47-B445-3B6A6CBB2DF6}" type="presParOf" srcId="{235A6161-8C9E-438B-B119-564F48A28C5B}" destId="{F6CE3B2F-1B7E-40EE-8E25-449C9D092B10}" srcOrd="0" destOrd="0" presId="urn:microsoft.com/office/officeart/2005/8/layout/vList5"/>
    <dgm:cxn modelId="{94D12AB0-AA3E-420A-97C8-3726EB4EBD39}" type="presParOf" srcId="{235A6161-8C9E-438B-B119-564F48A28C5B}" destId="{8C91F0FD-9E60-4EF4-8547-78E0DAC12D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92F8CB-C8E0-4840-84CC-937AB94535D8}" type="doc">
      <dgm:prSet loTypeId="urn:microsoft.com/office/officeart/2005/8/layout/vList5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494790C9-D569-4AC0-A7B9-AB1A15BE5E8C}">
      <dgm:prSet phldrT="[Tekst]" custT="1"/>
      <dgm:spPr/>
      <dgm:t>
        <a:bodyPr/>
        <a:lstStyle/>
        <a:p>
          <a:r>
            <a:rPr lang="pl-PL" sz="4400" dirty="0" smtClean="0"/>
            <a:t>95</a:t>
          </a:r>
          <a:endParaRPr lang="pl-PL" sz="4400" dirty="0"/>
        </a:p>
      </dgm:t>
    </dgm:pt>
    <dgm:pt modelId="{9D065F3C-2BDE-408E-824F-02361D152E55}" type="parTrans" cxnId="{CC0C0A0D-B83E-4A6C-9308-586A6F4CC453}">
      <dgm:prSet/>
      <dgm:spPr/>
      <dgm:t>
        <a:bodyPr/>
        <a:lstStyle/>
        <a:p>
          <a:endParaRPr lang="pl-PL"/>
        </a:p>
      </dgm:t>
    </dgm:pt>
    <dgm:pt modelId="{8B091D25-150C-40D6-B8E9-2C0D148024E9}" type="sibTrans" cxnId="{CC0C0A0D-B83E-4A6C-9308-586A6F4CC453}">
      <dgm:prSet/>
      <dgm:spPr/>
      <dgm:t>
        <a:bodyPr/>
        <a:lstStyle/>
        <a:p>
          <a:endParaRPr lang="pl-PL"/>
        </a:p>
      </dgm:t>
    </dgm:pt>
    <dgm:pt modelId="{FD6C4679-02C5-4CF4-A34A-4B39CE3A8A5F}">
      <dgm:prSet phldrT="[Tekst]" custT="1"/>
      <dgm:spPr/>
      <dgm:t>
        <a:bodyPr/>
        <a:lstStyle/>
        <a:p>
          <a:r>
            <a:rPr lang="pl-PL" sz="2400" b="0" dirty="0" smtClean="0"/>
            <a:t>Nowych miejsc dla osób niepełnosprawnych</a:t>
          </a:r>
          <a:endParaRPr lang="pl-PL" sz="2400" b="0" dirty="0"/>
        </a:p>
      </dgm:t>
    </dgm:pt>
    <dgm:pt modelId="{671EF66D-78F9-4F7F-8B8C-3E0E078943BC}" type="parTrans" cxnId="{F50570BF-D414-4355-AA08-2D42FDE2D6BD}">
      <dgm:prSet/>
      <dgm:spPr/>
      <dgm:t>
        <a:bodyPr/>
        <a:lstStyle/>
        <a:p>
          <a:endParaRPr lang="pl-PL"/>
        </a:p>
      </dgm:t>
    </dgm:pt>
    <dgm:pt modelId="{4EB872FA-70E0-45CC-A39D-C2C02915B7B5}" type="sibTrans" cxnId="{F50570BF-D414-4355-AA08-2D42FDE2D6BD}">
      <dgm:prSet/>
      <dgm:spPr/>
      <dgm:t>
        <a:bodyPr/>
        <a:lstStyle/>
        <a:p>
          <a:endParaRPr lang="pl-PL"/>
        </a:p>
      </dgm:t>
    </dgm:pt>
    <dgm:pt modelId="{E8C3557C-1CCF-4B9B-94A8-AD6D4A6745EB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4400" dirty="0" smtClean="0">
              <a:solidFill>
                <a:schemeClr val="bg1"/>
              </a:solidFill>
            </a:rPr>
            <a:t>10,1 mln</a:t>
          </a:r>
          <a:endParaRPr lang="pl-PL" sz="4400" dirty="0">
            <a:solidFill>
              <a:schemeClr val="bg1"/>
            </a:solidFill>
          </a:endParaRPr>
        </a:p>
      </dgm:t>
    </dgm:pt>
    <dgm:pt modelId="{335B9135-2334-422B-9351-345145C58831}" type="parTrans" cxnId="{8666C4BF-7A68-40E8-AC2D-56EDB61C8C34}">
      <dgm:prSet/>
      <dgm:spPr/>
      <dgm:t>
        <a:bodyPr/>
        <a:lstStyle/>
        <a:p>
          <a:endParaRPr lang="pl-PL"/>
        </a:p>
      </dgm:t>
    </dgm:pt>
    <dgm:pt modelId="{D660EF92-CD21-4351-962B-35D3AF7E742C}" type="sibTrans" cxnId="{8666C4BF-7A68-40E8-AC2D-56EDB61C8C34}">
      <dgm:prSet/>
      <dgm:spPr/>
      <dgm:t>
        <a:bodyPr/>
        <a:lstStyle/>
        <a:p>
          <a:endParaRPr lang="pl-PL"/>
        </a:p>
      </dgm:t>
    </dgm:pt>
    <dgm:pt modelId="{CF4F1BAB-064A-4E17-B6F4-09361D8E35CD}">
      <dgm:prSet phldrT="[Tekst]" custT="1"/>
      <dgm:spPr/>
      <dgm:t>
        <a:bodyPr/>
        <a:lstStyle/>
        <a:p>
          <a:r>
            <a:rPr lang="pl-PL" sz="2000" u="none" dirty="0" smtClean="0"/>
            <a:t>Wydatkowanych środków na realizację zadania </a:t>
          </a:r>
          <a:br>
            <a:rPr lang="pl-PL" sz="2000" u="none" dirty="0" smtClean="0"/>
          </a:br>
          <a:r>
            <a:rPr lang="pl-PL" sz="2000" u="none" dirty="0" smtClean="0"/>
            <a:t>(50% z budżetu państwa, 50% ze środków własnych gmin)</a:t>
          </a:r>
          <a:endParaRPr lang="pl-PL" sz="2000" u="none" dirty="0"/>
        </a:p>
      </dgm:t>
    </dgm:pt>
    <dgm:pt modelId="{6F90E287-3BD7-493B-B846-AEBEE8742076}" type="parTrans" cxnId="{C78C7101-B1E6-4B33-86F9-F8CCEE88F80E}">
      <dgm:prSet/>
      <dgm:spPr/>
      <dgm:t>
        <a:bodyPr/>
        <a:lstStyle/>
        <a:p>
          <a:endParaRPr lang="pl-PL"/>
        </a:p>
      </dgm:t>
    </dgm:pt>
    <dgm:pt modelId="{8BDF783C-E5E9-4156-A865-CEF03B144CDA}" type="sibTrans" cxnId="{C78C7101-B1E6-4B33-86F9-F8CCEE88F80E}">
      <dgm:prSet/>
      <dgm:spPr/>
      <dgm:t>
        <a:bodyPr/>
        <a:lstStyle/>
        <a:p>
          <a:endParaRPr lang="pl-PL"/>
        </a:p>
      </dgm:t>
    </dgm:pt>
    <dgm:pt modelId="{AE973AE9-453A-4861-BADB-25C8A599C1DA}">
      <dgm:prSet phldrT="[Tekst]" custT="1"/>
      <dgm:spPr/>
      <dgm:t>
        <a:bodyPr/>
        <a:lstStyle/>
        <a:p>
          <a:r>
            <a:rPr lang="pl-PL" sz="4400" dirty="0" smtClean="0"/>
            <a:t>337</a:t>
          </a:r>
          <a:endParaRPr lang="pl-PL" sz="4400" dirty="0"/>
        </a:p>
      </dgm:t>
    </dgm:pt>
    <dgm:pt modelId="{B00F23BF-C71E-42DE-9AAB-525C6B48937C}" type="parTrans" cxnId="{A4DB81E0-F92C-400D-9D01-6CF77CB93AC9}">
      <dgm:prSet/>
      <dgm:spPr/>
      <dgm:t>
        <a:bodyPr/>
        <a:lstStyle/>
        <a:p>
          <a:endParaRPr lang="pl-PL"/>
        </a:p>
      </dgm:t>
    </dgm:pt>
    <dgm:pt modelId="{032BE157-667A-47F1-BC6D-8B3D36F024D2}" type="sibTrans" cxnId="{A4DB81E0-F92C-400D-9D01-6CF77CB93AC9}">
      <dgm:prSet/>
      <dgm:spPr/>
      <dgm:t>
        <a:bodyPr/>
        <a:lstStyle/>
        <a:p>
          <a:endParaRPr lang="pl-PL"/>
        </a:p>
      </dgm:t>
    </dgm:pt>
    <dgm:pt modelId="{81922783-641A-43F5-A94C-7F807E3FAD7C}">
      <dgm:prSet phldrT="[Tekst]" custT="1"/>
      <dgm:spPr/>
      <dgm:t>
        <a:bodyPr/>
        <a:lstStyle/>
        <a:p>
          <a:r>
            <a:rPr lang="pl-PL" sz="2400" dirty="0" smtClean="0"/>
            <a:t>Nowych mieszkań</a:t>
          </a:r>
          <a:endParaRPr lang="pl-PL" sz="2400" dirty="0"/>
        </a:p>
      </dgm:t>
    </dgm:pt>
    <dgm:pt modelId="{A24AFBC8-CC21-4D0E-A5A4-123B5042A218}" type="parTrans" cxnId="{ABA319A0-1E60-412D-A43A-D285E7B4B1CB}">
      <dgm:prSet/>
      <dgm:spPr/>
      <dgm:t>
        <a:bodyPr/>
        <a:lstStyle/>
        <a:p>
          <a:endParaRPr lang="pl-PL"/>
        </a:p>
      </dgm:t>
    </dgm:pt>
    <dgm:pt modelId="{187730C8-00AB-4D69-8DEF-643C28C18494}" type="sibTrans" cxnId="{ABA319A0-1E60-412D-A43A-D285E7B4B1CB}">
      <dgm:prSet/>
      <dgm:spPr/>
      <dgm:t>
        <a:bodyPr/>
        <a:lstStyle/>
        <a:p>
          <a:endParaRPr lang="pl-PL"/>
        </a:p>
      </dgm:t>
    </dgm:pt>
    <dgm:pt modelId="{15A45863-CD02-4978-A34F-AE542F55DDCB}" type="pres">
      <dgm:prSet presAssocID="{7F92F8CB-C8E0-4840-84CC-937AB9453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FA7741-6348-4F0B-95E9-60EB99C61370}" type="pres">
      <dgm:prSet presAssocID="{494790C9-D569-4AC0-A7B9-AB1A15BE5E8C}" presName="linNode" presStyleCnt="0"/>
      <dgm:spPr/>
      <dgm:t>
        <a:bodyPr/>
        <a:lstStyle/>
        <a:p>
          <a:endParaRPr lang="pl-PL"/>
        </a:p>
      </dgm:t>
    </dgm:pt>
    <dgm:pt modelId="{205291D9-294A-4094-921A-7AEE2BFA65F0}" type="pres">
      <dgm:prSet presAssocID="{494790C9-D569-4AC0-A7B9-AB1A15BE5E8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E3000C-7CA2-436B-B973-AAD7CA6377EF}" type="pres">
      <dgm:prSet presAssocID="{494790C9-D569-4AC0-A7B9-AB1A15BE5E8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A97493-9390-49CF-998F-F41F4235949A}" type="pres">
      <dgm:prSet presAssocID="{8B091D25-150C-40D6-B8E9-2C0D148024E9}" presName="sp" presStyleCnt="0"/>
      <dgm:spPr/>
      <dgm:t>
        <a:bodyPr/>
        <a:lstStyle/>
        <a:p>
          <a:endParaRPr lang="pl-PL"/>
        </a:p>
      </dgm:t>
    </dgm:pt>
    <dgm:pt modelId="{1A730ABF-74F3-40DC-8DEC-E3AB8071DB0A}" type="pres">
      <dgm:prSet presAssocID="{AE973AE9-453A-4861-BADB-25C8A599C1DA}" presName="linNode" presStyleCnt="0"/>
      <dgm:spPr/>
      <dgm:t>
        <a:bodyPr/>
        <a:lstStyle/>
        <a:p>
          <a:endParaRPr lang="pl-PL"/>
        </a:p>
      </dgm:t>
    </dgm:pt>
    <dgm:pt modelId="{F90C8CC1-87BB-485A-A63C-115C41F04B6D}" type="pres">
      <dgm:prSet presAssocID="{AE973AE9-453A-4861-BADB-25C8A599C1D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35A421-8D76-47CD-829E-F8B0612717AE}" type="pres">
      <dgm:prSet presAssocID="{AE973AE9-453A-4861-BADB-25C8A599C1D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B84DDD-D69C-476C-8655-4049A5A8039E}" type="pres">
      <dgm:prSet presAssocID="{032BE157-667A-47F1-BC6D-8B3D36F024D2}" presName="sp" presStyleCnt="0"/>
      <dgm:spPr/>
      <dgm:t>
        <a:bodyPr/>
        <a:lstStyle/>
        <a:p>
          <a:endParaRPr lang="pl-PL"/>
        </a:p>
      </dgm:t>
    </dgm:pt>
    <dgm:pt modelId="{235A6161-8C9E-438B-B119-564F48A28C5B}" type="pres">
      <dgm:prSet presAssocID="{E8C3557C-1CCF-4B9B-94A8-AD6D4A6745EB}" presName="linNode" presStyleCnt="0"/>
      <dgm:spPr/>
      <dgm:t>
        <a:bodyPr/>
        <a:lstStyle/>
        <a:p>
          <a:endParaRPr lang="pl-PL"/>
        </a:p>
      </dgm:t>
    </dgm:pt>
    <dgm:pt modelId="{F6CE3B2F-1B7E-40EE-8E25-449C9D092B10}" type="pres">
      <dgm:prSet presAssocID="{E8C3557C-1CCF-4B9B-94A8-AD6D4A6745E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91F0FD-9E60-4EF4-8547-78E0DAC12D56}" type="pres">
      <dgm:prSet presAssocID="{E8C3557C-1CCF-4B9B-94A8-AD6D4A6745E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0C0A0D-B83E-4A6C-9308-586A6F4CC453}" srcId="{7F92F8CB-C8E0-4840-84CC-937AB94535D8}" destId="{494790C9-D569-4AC0-A7B9-AB1A15BE5E8C}" srcOrd="0" destOrd="0" parTransId="{9D065F3C-2BDE-408E-824F-02361D152E55}" sibTransId="{8B091D25-150C-40D6-B8E9-2C0D148024E9}"/>
    <dgm:cxn modelId="{5D17B2C0-AA41-4025-9944-410C29FF2601}" type="presOf" srcId="{7F92F8CB-C8E0-4840-84CC-937AB94535D8}" destId="{15A45863-CD02-4978-A34F-AE542F55DDCB}" srcOrd="0" destOrd="0" presId="urn:microsoft.com/office/officeart/2005/8/layout/vList5"/>
    <dgm:cxn modelId="{64850C50-0D1E-41F0-9B11-E40DA607AFF4}" type="presOf" srcId="{E8C3557C-1CCF-4B9B-94A8-AD6D4A6745EB}" destId="{F6CE3B2F-1B7E-40EE-8E25-449C9D092B10}" srcOrd="0" destOrd="0" presId="urn:microsoft.com/office/officeart/2005/8/layout/vList5"/>
    <dgm:cxn modelId="{A4DB81E0-F92C-400D-9D01-6CF77CB93AC9}" srcId="{7F92F8CB-C8E0-4840-84CC-937AB94535D8}" destId="{AE973AE9-453A-4861-BADB-25C8A599C1DA}" srcOrd="1" destOrd="0" parTransId="{B00F23BF-C71E-42DE-9AAB-525C6B48937C}" sibTransId="{032BE157-667A-47F1-BC6D-8B3D36F024D2}"/>
    <dgm:cxn modelId="{F50570BF-D414-4355-AA08-2D42FDE2D6BD}" srcId="{AE973AE9-453A-4861-BADB-25C8A599C1DA}" destId="{FD6C4679-02C5-4CF4-A34A-4B39CE3A8A5F}" srcOrd="0" destOrd="0" parTransId="{671EF66D-78F9-4F7F-8B8C-3E0E078943BC}" sibTransId="{4EB872FA-70E0-45CC-A39D-C2C02915B7B5}"/>
    <dgm:cxn modelId="{5247EBFF-021B-478E-AB48-C484F55E9DFE}" type="presOf" srcId="{CF4F1BAB-064A-4E17-B6F4-09361D8E35CD}" destId="{8C91F0FD-9E60-4EF4-8547-78E0DAC12D56}" srcOrd="0" destOrd="0" presId="urn:microsoft.com/office/officeart/2005/8/layout/vList5"/>
    <dgm:cxn modelId="{9FD59028-F366-48D9-AB5D-A4B1ABF32183}" type="presOf" srcId="{81922783-641A-43F5-A94C-7F807E3FAD7C}" destId="{65E3000C-7CA2-436B-B973-AAD7CA6377EF}" srcOrd="0" destOrd="0" presId="urn:microsoft.com/office/officeart/2005/8/layout/vList5"/>
    <dgm:cxn modelId="{6B3A0A1E-DD31-4F53-AF96-5096B0D5A8A6}" type="presOf" srcId="{FD6C4679-02C5-4CF4-A34A-4B39CE3A8A5F}" destId="{3835A421-8D76-47CD-829E-F8B0612717AE}" srcOrd="0" destOrd="0" presId="urn:microsoft.com/office/officeart/2005/8/layout/vList5"/>
    <dgm:cxn modelId="{C78C7101-B1E6-4B33-86F9-F8CCEE88F80E}" srcId="{E8C3557C-1CCF-4B9B-94A8-AD6D4A6745EB}" destId="{CF4F1BAB-064A-4E17-B6F4-09361D8E35CD}" srcOrd="0" destOrd="0" parTransId="{6F90E287-3BD7-493B-B846-AEBEE8742076}" sibTransId="{8BDF783C-E5E9-4156-A865-CEF03B144CDA}"/>
    <dgm:cxn modelId="{F078B199-44E7-44D1-B7DF-3CD536D73863}" type="presOf" srcId="{AE973AE9-453A-4861-BADB-25C8A599C1DA}" destId="{F90C8CC1-87BB-485A-A63C-115C41F04B6D}" srcOrd="0" destOrd="0" presId="urn:microsoft.com/office/officeart/2005/8/layout/vList5"/>
    <dgm:cxn modelId="{8666C4BF-7A68-40E8-AC2D-56EDB61C8C34}" srcId="{7F92F8CB-C8E0-4840-84CC-937AB94535D8}" destId="{E8C3557C-1CCF-4B9B-94A8-AD6D4A6745EB}" srcOrd="2" destOrd="0" parTransId="{335B9135-2334-422B-9351-345145C58831}" sibTransId="{D660EF92-CD21-4351-962B-35D3AF7E742C}"/>
    <dgm:cxn modelId="{ABA319A0-1E60-412D-A43A-D285E7B4B1CB}" srcId="{494790C9-D569-4AC0-A7B9-AB1A15BE5E8C}" destId="{81922783-641A-43F5-A94C-7F807E3FAD7C}" srcOrd="0" destOrd="0" parTransId="{A24AFBC8-CC21-4D0E-A5A4-123B5042A218}" sibTransId="{187730C8-00AB-4D69-8DEF-643C28C18494}"/>
    <dgm:cxn modelId="{67EB6905-32B1-4198-A7CB-0EC844E3BEB4}" type="presOf" srcId="{494790C9-D569-4AC0-A7B9-AB1A15BE5E8C}" destId="{205291D9-294A-4094-921A-7AEE2BFA65F0}" srcOrd="0" destOrd="0" presId="urn:microsoft.com/office/officeart/2005/8/layout/vList5"/>
    <dgm:cxn modelId="{E2351662-0B7D-4D40-BD78-E560F4033108}" type="presParOf" srcId="{15A45863-CD02-4978-A34F-AE542F55DDCB}" destId="{D4FA7741-6348-4F0B-95E9-60EB99C61370}" srcOrd="0" destOrd="0" presId="urn:microsoft.com/office/officeart/2005/8/layout/vList5"/>
    <dgm:cxn modelId="{5CE90D68-ED35-44CA-BFEF-5E5395A53D35}" type="presParOf" srcId="{D4FA7741-6348-4F0B-95E9-60EB99C61370}" destId="{205291D9-294A-4094-921A-7AEE2BFA65F0}" srcOrd="0" destOrd="0" presId="urn:microsoft.com/office/officeart/2005/8/layout/vList5"/>
    <dgm:cxn modelId="{63093409-07CF-4DAC-946A-0CD83D7FF056}" type="presParOf" srcId="{D4FA7741-6348-4F0B-95E9-60EB99C61370}" destId="{65E3000C-7CA2-436B-B973-AAD7CA6377EF}" srcOrd="1" destOrd="0" presId="urn:microsoft.com/office/officeart/2005/8/layout/vList5"/>
    <dgm:cxn modelId="{FBED56AE-3425-4A63-9745-286B2AD81F19}" type="presParOf" srcId="{15A45863-CD02-4978-A34F-AE542F55DDCB}" destId="{79A97493-9390-49CF-998F-F41F4235949A}" srcOrd="1" destOrd="0" presId="urn:microsoft.com/office/officeart/2005/8/layout/vList5"/>
    <dgm:cxn modelId="{9E7A6D86-A744-487B-8D49-1CB8D74D1E6B}" type="presParOf" srcId="{15A45863-CD02-4978-A34F-AE542F55DDCB}" destId="{1A730ABF-74F3-40DC-8DEC-E3AB8071DB0A}" srcOrd="2" destOrd="0" presId="urn:microsoft.com/office/officeart/2005/8/layout/vList5"/>
    <dgm:cxn modelId="{00402F01-F55B-4F8D-89AA-B65AF99401B4}" type="presParOf" srcId="{1A730ABF-74F3-40DC-8DEC-E3AB8071DB0A}" destId="{F90C8CC1-87BB-485A-A63C-115C41F04B6D}" srcOrd="0" destOrd="0" presId="urn:microsoft.com/office/officeart/2005/8/layout/vList5"/>
    <dgm:cxn modelId="{648A327F-F7E1-4E41-81BC-A7AAA1C2DA66}" type="presParOf" srcId="{1A730ABF-74F3-40DC-8DEC-E3AB8071DB0A}" destId="{3835A421-8D76-47CD-829E-F8B0612717AE}" srcOrd="1" destOrd="0" presId="urn:microsoft.com/office/officeart/2005/8/layout/vList5"/>
    <dgm:cxn modelId="{124D8AC8-0430-4124-A47D-5337059ACEE7}" type="presParOf" srcId="{15A45863-CD02-4978-A34F-AE542F55DDCB}" destId="{F7B84DDD-D69C-476C-8655-4049A5A8039E}" srcOrd="3" destOrd="0" presId="urn:microsoft.com/office/officeart/2005/8/layout/vList5"/>
    <dgm:cxn modelId="{7C583D66-BA00-41F9-9D6E-297360EF3A96}" type="presParOf" srcId="{15A45863-CD02-4978-A34F-AE542F55DDCB}" destId="{235A6161-8C9E-438B-B119-564F48A28C5B}" srcOrd="4" destOrd="0" presId="urn:microsoft.com/office/officeart/2005/8/layout/vList5"/>
    <dgm:cxn modelId="{6B3DD5F9-E353-4B9A-A4DA-5FEB86321248}" type="presParOf" srcId="{235A6161-8C9E-438B-B119-564F48A28C5B}" destId="{F6CE3B2F-1B7E-40EE-8E25-449C9D092B10}" srcOrd="0" destOrd="0" presId="urn:microsoft.com/office/officeart/2005/8/layout/vList5"/>
    <dgm:cxn modelId="{F3DEBDC7-C588-4D48-B450-26257AB4C972}" type="presParOf" srcId="{235A6161-8C9E-438B-B119-564F48A28C5B}" destId="{8C91F0FD-9E60-4EF4-8547-78E0DAC12D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B2D62F-3F82-4BA1-A55D-658543C1D9E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207C42E-7265-4339-AC2D-C00023EF2AA6}" type="pres">
      <dgm:prSet presAssocID="{23B2D62F-3F82-4BA1-A55D-658543C1D9E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2E8618DD-0819-4A56-9755-BDBBBFE1F41D}" type="presOf" srcId="{23B2D62F-3F82-4BA1-A55D-658543C1D9E5}" destId="{D207C42E-7265-4339-AC2D-C00023EF2AA6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DC947F-28CE-4055-A4E6-468F428AE8BB}" type="doc">
      <dgm:prSet loTypeId="urn:microsoft.com/office/officeart/2005/8/layout/radial4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1A95BFE2-3E8C-4BB2-9800-5ADBD7E64B7D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3600" dirty="0" smtClean="0">
              <a:solidFill>
                <a:schemeClr val="bg1"/>
              </a:solidFill>
            </a:rPr>
            <a:t>6,5 tys. </a:t>
          </a:r>
          <a:r>
            <a:rPr lang="pl-PL" sz="2100" dirty="0" smtClean="0">
              <a:solidFill>
                <a:schemeClr val="bg1"/>
              </a:solidFill>
            </a:rPr>
            <a:t>uczestników</a:t>
          </a:r>
          <a:endParaRPr lang="pl-PL" sz="2100" dirty="0">
            <a:solidFill>
              <a:schemeClr val="bg1"/>
            </a:solidFill>
          </a:endParaRPr>
        </a:p>
      </dgm:t>
    </dgm:pt>
    <dgm:pt modelId="{A86AB441-AE70-4978-B2A2-0CA1CD51F79B}" type="parTrans" cxnId="{C7F053BD-DF81-4E76-B37C-65BFC35316F8}">
      <dgm:prSet/>
      <dgm:spPr/>
      <dgm:t>
        <a:bodyPr/>
        <a:lstStyle/>
        <a:p>
          <a:endParaRPr lang="pl-PL"/>
        </a:p>
      </dgm:t>
    </dgm:pt>
    <dgm:pt modelId="{DBC024EF-9F5B-42BF-92F5-CB7E330B8C68}" type="sibTrans" cxnId="{C7F053BD-DF81-4E76-B37C-65BFC35316F8}">
      <dgm:prSet/>
      <dgm:spPr/>
      <dgm:t>
        <a:bodyPr/>
        <a:lstStyle/>
        <a:p>
          <a:endParaRPr lang="pl-PL"/>
        </a:p>
      </dgm:t>
    </dgm:pt>
    <dgm:pt modelId="{34C8073A-DC70-45E3-9D58-E7EBA572D610}">
      <dgm:prSet phldrT="[Tekst]"/>
      <dgm:spPr/>
      <dgm:t>
        <a:bodyPr/>
        <a:lstStyle/>
        <a:p>
          <a:r>
            <a:rPr lang="pl-PL" dirty="0" smtClean="0"/>
            <a:t>2 konferencje ogólnopolskie</a:t>
          </a:r>
          <a:endParaRPr lang="pl-PL" dirty="0"/>
        </a:p>
      </dgm:t>
    </dgm:pt>
    <dgm:pt modelId="{881445A8-711B-4745-8F83-073E24E464D9}" type="parTrans" cxnId="{9D22B566-36E0-4748-A32B-9360D9D61393}">
      <dgm:prSet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2D607474-CC9E-44A3-BD1F-DEF3DC5AAC75}" type="sibTrans" cxnId="{9D22B566-36E0-4748-A32B-9360D9D61393}">
      <dgm:prSet/>
      <dgm:spPr/>
      <dgm:t>
        <a:bodyPr/>
        <a:lstStyle/>
        <a:p>
          <a:endParaRPr lang="pl-PL"/>
        </a:p>
      </dgm:t>
    </dgm:pt>
    <dgm:pt modelId="{B0A0F92B-BE52-4E25-8A23-1E358D518D88}">
      <dgm:prSet phldrT="[Tekst]"/>
      <dgm:spPr/>
      <dgm:t>
        <a:bodyPr/>
        <a:lstStyle/>
        <a:p>
          <a:r>
            <a:rPr lang="pl-PL" dirty="0" smtClean="0"/>
            <a:t>16 konferencji regionalnych</a:t>
          </a:r>
          <a:endParaRPr lang="pl-PL" dirty="0"/>
        </a:p>
      </dgm:t>
    </dgm:pt>
    <dgm:pt modelId="{E3C457A0-1CC9-4084-99EF-D962EDF4C116}" type="parTrans" cxnId="{1CE9077B-3700-44F5-8905-216B554AA8FD}">
      <dgm:prSet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C75E8B46-0895-44DC-A8EF-DDDE25DCF99D}" type="sibTrans" cxnId="{1CE9077B-3700-44F5-8905-216B554AA8FD}">
      <dgm:prSet/>
      <dgm:spPr/>
      <dgm:t>
        <a:bodyPr/>
        <a:lstStyle/>
        <a:p>
          <a:endParaRPr lang="pl-PL"/>
        </a:p>
      </dgm:t>
    </dgm:pt>
    <dgm:pt modelId="{D1AA5BDA-489A-4543-9439-9CFE015F6715}">
      <dgm:prSet phldrT="[Tekst]"/>
      <dgm:spPr/>
      <dgm:t>
        <a:bodyPr/>
        <a:lstStyle/>
        <a:p>
          <a:r>
            <a:rPr lang="pl-PL" dirty="0" smtClean="0"/>
            <a:t>32 spotkania lokalne w WTZ i ŚDS</a:t>
          </a:r>
          <a:endParaRPr lang="pl-PL" dirty="0"/>
        </a:p>
      </dgm:t>
    </dgm:pt>
    <dgm:pt modelId="{1A243C9F-1058-4A73-8CD4-2BA9AEB5F755}" type="parTrans" cxnId="{5A21EAA7-675C-4095-AC17-01DA81AA5D95}">
      <dgm:prSet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E7BE15C1-5898-4472-861C-961BF30D6C0B}" type="sibTrans" cxnId="{5A21EAA7-675C-4095-AC17-01DA81AA5D95}">
      <dgm:prSet/>
      <dgm:spPr/>
      <dgm:t>
        <a:bodyPr/>
        <a:lstStyle/>
        <a:p>
          <a:endParaRPr lang="pl-PL"/>
        </a:p>
      </dgm:t>
    </dgm:pt>
    <dgm:pt modelId="{1F71C7E1-2752-4613-AE3F-3F65911D640C}">
      <dgm:prSet/>
      <dgm:spPr/>
      <dgm:t>
        <a:bodyPr/>
        <a:lstStyle/>
        <a:p>
          <a:endParaRPr lang="pl-PL" dirty="0"/>
        </a:p>
      </dgm:t>
    </dgm:pt>
    <dgm:pt modelId="{81AE0961-EC31-4C58-BFAD-E7CF20973A84}" type="parTrans" cxnId="{A8159439-5FE5-454C-B54C-B8ED54067EA3}">
      <dgm:prSet/>
      <dgm:spPr/>
      <dgm:t>
        <a:bodyPr/>
        <a:lstStyle/>
        <a:p>
          <a:endParaRPr lang="pl-PL"/>
        </a:p>
      </dgm:t>
    </dgm:pt>
    <dgm:pt modelId="{AE0E8D12-3630-432D-BD7C-C77E8B525551}" type="sibTrans" cxnId="{A8159439-5FE5-454C-B54C-B8ED54067EA3}">
      <dgm:prSet/>
      <dgm:spPr/>
      <dgm:t>
        <a:bodyPr/>
        <a:lstStyle/>
        <a:p>
          <a:endParaRPr lang="pl-PL"/>
        </a:p>
      </dgm:t>
    </dgm:pt>
    <dgm:pt modelId="{17E35869-96EA-4F4C-BEFE-A7CCEB5AB411}" type="pres">
      <dgm:prSet presAssocID="{FCDC947F-28CE-4055-A4E6-468F428AE8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56F375-4A2E-4DF7-BBC7-F06ABC777BD7}" type="pres">
      <dgm:prSet presAssocID="{1A95BFE2-3E8C-4BB2-9800-5ADBD7E64B7D}" presName="centerShape" presStyleLbl="node0" presStyleIdx="0" presStyleCnt="1"/>
      <dgm:spPr/>
      <dgm:t>
        <a:bodyPr/>
        <a:lstStyle/>
        <a:p>
          <a:endParaRPr lang="pl-PL"/>
        </a:p>
      </dgm:t>
    </dgm:pt>
    <dgm:pt modelId="{BE7C7E76-D3A7-4B02-BB85-C03FAC0C5D92}" type="pres">
      <dgm:prSet presAssocID="{881445A8-711B-4745-8F83-073E24E464D9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DCC6F4B5-0CD7-4B51-94A5-EA8EA35056C6}" type="pres">
      <dgm:prSet presAssocID="{34C8073A-DC70-45E3-9D58-E7EBA572D6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4C6DA2-CA1C-4EBD-8605-53D12C3B96CA}" type="pres">
      <dgm:prSet presAssocID="{E3C457A0-1CC9-4084-99EF-D962EDF4C116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1CA32664-D3B3-432F-B5C0-A22D22A29696}" type="pres">
      <dgm:prSet presAssocID="{B0A0F92B-BE52-4E25-8A23-1E358D518D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39C142-46D0-4494-B248-6A45E7DFCC74}" type="pres">
      <dgm:prSet presAssocID="{1A243C9F-1058-4A73-8CD4-2BA9AEB5F755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DA562E74-7669-4E45-A58F-3AB8980773A5}" type="pres">
      <dgm:prSet presAssocID="{D1AA5BDA-489A-4543-9439-9CFE015F67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CE9077B-3700-44F5-8905-216B554AA8FD}" srcId="{1A95BFE2-3E8C-4BB2-9800-5ADBD7E64B7D}" destId="{B0A0F92B-BE52-4E25-8A23-1E358D518D88}" srcOrd="1" destOrd="0" parTransId="{E3C457A0-1CC9-4084-99EF-D962EDF4C116}" sibTransId="{C75E8B46-0895-44DC-A8EF-DDDE25DCF99D}"/>
    <dgm:cxn modelId="{0241D995-C51F-484E-8251-2E3E61B99E2A}" type="presOf" srcId="{1A243C9F-1058-4A73-8CD4-2BA9AEB5F755}" destId="{D539C142-46D0-4494-B248-6A45E7DFCC74}" srcOrd="0" destOrd="0" presId="urn:microsoft.com/office/officeart/2005/8/layout/radial4"/>
    <dgm:cxn modelId="{A8159439-5FE5-454C-B54C-B8ED54067EA3}" srcId="{FCDC947F-28CE-4055-A4E6-468F428AE8BB}" destId="{1F71C7E1-2752-4613-AE3F-3F65911D640C}" srcOrd="1" destOrd="0" parTransId="{81AE0961-EC31-4C58-BFAD-E7CF20973A84}" sibTransId="{AE0E8D12-3630-432D-BD7C-C77E8B525551}"/>
    <dgm:cxn modelId="{8B3B4E06-7D39-4B29-BA83-A556FD705084}" type="presOf" srcId="{881445A8-711B-4745-8F83-073E24E464D9}" destId="{BE7C7E76-D3A7-4B02-BB85-C03FAC0C5D92}" srcOrd="0" destOrd="0" presId="urn:microsoft.com/office/officeart/2005/8/layout/radial4"/>
    <dgm:cxn modelId="{72F0244E-62C8-4D3A-9D1A-CC3EEFD38BC5}" type="presOf" srcId="{34C8073A-DC70-45E3-9D58-E7EBA572D610}" destId="{DCC6F4B5-0CD7-4B51-94A5-EA8EA35056C6}" srcOrd="0" destOrd="0" presId="urn:microsoft.com/office/officeart/2005/8/layout/radial4"/>
    <dgm:cxn modelId="{5A21EAA7-675C-4095-AC17-01DA81AA5D95}" srcId="{1A95BFE2-3E8C-4BB2-9800-5ADBD7E64B7D}" destId="{D1AA5BDA-489A-4543-9439-9CFE015F6715}" srcOrd="2" destOrd="0" parTransId="{1A243C9F-1058-4A73-8CD4-2BA9AEB5F755}" sibTransId="{E7BE15C1-5898-4472-861C-961BF30D6C0B}"/>
    <dgm:cxn modelId="{92638211-8AFC-4DA0-8C39-995CB2446085}" type="presOf" srcId="{E3C457A0-1CC9-4084-99EF-D962EDF4C116}" destId="{124C6DA2-CA1C-4EBD-8605-53D12C3B96CA}" srcOrd="0" destOrd="0" presId="urn:microsoft.com/office/officeart/2005/8/layout/radial4"/>
    <dgm:cxn modelId="{E94379DE-8364-43CF-B0B9-568CC6F9FACF}" type="presOf" srcId="{B0A0F92B-BE52-4E25-8A23-1E358D518D88}" destId="{1CA32664-D3B3-432F-B5C0-A22D22A29696}" srcOrd="0" destOrd="0" presId="urn:microsoft.com/office/officeart/2005/8/layout/radial4"/>
    <dgm:cxn modelId="{5FC84421-A52B-4F7C-A5EE-C446C440DBC9}" type="presOf" srcId="{FCDC947F-28CE-4055-A4E6-468F428AE8BB}" destId="{17E35869-96EA-4F4C-BEFE-A7CCEB5AB411}" srcOrd="0" destOrd="0" presId="urn:microsoft.com/office/officeart/2005/8/layout/radial4"/>
    <dgm:cxn modelId="{3432C82F-0692-4480-B262-C6BE24EE5C4D}" type="presOf" srcId="{D1AA5BDA-489A-4543-9439-9CFE015F6715}" destId="{DA562E74-7669-4E45-A58F-3AB8980773A5}" srcOrd="0" destOrd="0" presId="urn:microsoft.com/office/officeart/2005/8/layout/radial4"/>
    <dgm:cxn modelId="{C7F053BD-DF81-4E76-B37C-65BFC35316F8}" srcId="{FCDC947F-28CE-4055-A4E6-468F428AE8BB}" destId="{1A95BFE2-3E8C-4BB2-9800-5ADBD7E64B7D}" srcOrd="0" destOrd="0" parTransId="{A86AB441-AE70-4978-B2A2-0CA1CD51F79B}" sibTransId="{DBC024EF-9F5B-42BF-92F5-CB7E330B8C68}"/>
    <dgm:cxn modelId="{61EF3256-91E9-4C8F-8732-52418113FE60}" type="presOf" srcId="{1A95BFE2-3E8C-4BB2-9800-5ADBD7E64B7D}" destId="{1856F375-4A2E-4DF7-BBC7-F06ABC777BD7}" srcOrd="0" destOrd="0" presId="urn:microsoft.com/office/officeart/2005/8/layout/radial4"/>
    <dgm:cxn modelId="{9D22B566-36E0-4748-A32B-9360D9D61393}" srcId="{1A95BFE2-3E8C-4BB2-9800-5ADBD7E64B7D}" destId="{34C8073A-DC70-45E3-9D58-E7EBA572D610}" srcOrd="0" destOrd="0" parTransId="{881445A8-711B-4745-8F83-073E24E464D9}" sibTransId="{2D607474-CC9E-44A3-BD1F-DEF3DC5AAC75}"/>
    <dgm:cxn modelId="{3EF3CD65-76DB-4533-8100-389E78C125C6}" type="presParOf" srcId="{17E35869-96EA-4F4C-BEFE-A7CCEB5AB411}" destId="{1856F375-4A2E-4DF7-BBC7-F06ABC777BD7}" srcOrd="0" destOrd="0" presId="urn:microsoft.com/office/officeart/2005/8/layout/radial4"/>
    <dgm:cxn modelId="{B11EBA90-4C8A-4CE5-976D-5DF3AA48F7BA}" type="presParOf" srcId="{17E35869-96EA-4F4C-BEFE-A7CCEB5AB411}" destId="{BE7C7E76-D3A7-4B02-BB85-C03FAC0C5D92}" srcOrd="1" destOrd="0" presId="urn:microsoft.com/office/officeart/2005/8/layout/radial4"/>
    <dgm:cxn modelId="{29BF972C-2B9F-43DD-AA69-E0D92C122181}" type="presParOf" srcId="{17E35869-96EA-4F4C-BEFE-A7CCEB5AB411}" destId="{DCC6F4B5-0CD7-4B51-94A5-EA8EA35056C6}" srcOrd="2" destOrd="0" presId="urn:microsoft.com/office/officeart/2005/8/layout/radial4"/>
    <dgm:cxn modelId="{382EBEEC-3B83-4697-969A-EF5C2755B660}" type="presParOf" srcId="{17E35869-96EA-4F4C-BEFE-A7CCEB5AB411}" destId="{124C6DA2-CA1C-4EBD-8605-53D12C3B96CA}" srcOrd="3" destOrd="0" presId="urn:microsoft.com/office/officeart/2005/8/layout/radial4"/>
    <dgm:cxn modelId="{F48CA38F-2261-4FDA-8A1E-BFF3DE681274}" type="presParOf" srcId="{17E35869-96EA-4F4C-BEFE-A7CCEB5AB411}" destId="{1CA32664-D3B3-432F-B5C0-A22D22A29696}" srcOrd="4" destOrd="0" presId="urn:microsoft.com/office/officeart/2005/8/layout/radial4"/>
    <dgm:cxn modelId="{8E11D76E-F230-4F19-B9D8-C11199AA809D}" type="presParOf" srcId="{17E35869-96EA-4F4C-BEFE-A7CCEB5AB411}" destId="{D539C142-46D0-4494-B248-6A45E7DFCC74}" srcOrd="5" destOrd="0" presId="urn:microsoft.com/office/officeart/2005/8/layout/radial4"/>
    <dgm:cxn modelId="{6E3D77EA-0FAD-4FF6-9912-AD718C8FF029}" type="presParOf" srcId="{17E35869-96EA-4F4C-BEFE-A7CCEB5AB411}" destId="{DA562E74-7669-4E45-A58F-3AB8980773A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06143-ED9E-40BF-8D50-47F7135F0E1F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</dgm:pt>
    <dgm:pt modelId="{5FCBDBC4-AA0B-45CA-A351-78BA774839F2}">
      <dgm:prSet/>
      <dgm:spPr/>
      <dgm:t>
        <a:bodyPr/>
        <a:lstStyle/>
        <a:p>
          <a:r>
            <a:rPr lang="pl-PL" dirty="0" smtClean="0"/>
            <a:t>Program wraz z ustawą o wsparciu kobiet w ciąży i rodzin „Za życiem” stanowi istotny element polityki rodzinnej rządu</a:t>
          </a:r>
        </a:p>
      </dgm:t>
    </dgm:pt>
    <dgm:pt modelId="{30EFC170-484C-4540-8600-BB85A8D4F146}" type="parTrans" cxnId="{546E6D85-DA85-4E44-BAAE-E79D7092CF62}">
      <dgm:prSet/>
      <dgm:spPr/>
      <dgm:t>
        <a:bodyPr/>
        <a:lstStyle/>
        <a:p>
          <a:endParaRPr lang="pl-PL"/>
        </a:p>
      </dgm:t>
    </dgm:pt>
    <dgm:pt modelId="{91D9E2F0-69FB-4482-8F16-379E55568C60}" type="sibTrans" cxnId="{546E6D85-DA85-4E44-BAAE-E79D7092CF62}">
      <dgm:prSet/>
      <dgm:spPr/>
      <dgm:t>
        <a:bodyPr/>
        <a:lstStyle/>
        <a:p>
          <a:endParaRPr lang="pl-PL"/>
        </a:p>
      </dgm:t>
    </dgm:pt>
    <dgm:pt modelId="{8E3E1E01-12E5-4E4E-9137-874A3B72325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dirty="0" smtClean="0"/>
            <a:t>Koordynowanie </a:t>
          </a:r>
          <a:br>
            <a:rPr lang="pl-PL" dirty="0" smtClean="0"/>
          </a:br>
          <a:r>
            <a:rPr lang="pl-PL" dirty="0" smtClean="0"/>
            <a:t>i nadzorowanie realizacji Programu powierzono ministrowi właściwemu do spraw zabezpieczenia społecznego</a:t>
          </a:r>
          <a:endParaRPr lang="pl-PL" dirty="0"/>
        </a:p>
      </dgm:t>
    </dgm:pt>
    <dgm:pt modelId="{F74B5628-3E80-46A4-AEDF-4DA663147658}" type="parTrans" cxnId="{9927A940-DF24-4B54-AACB-2E4C4C7E4EBA}">
      <dgm:prSet/>
      <dgm:spPr/>
      <dgm:t>
        <a:bodyPr/>
        <a:lstStyle/>
        <a:p>
          <a:endParaRPr lang="pl-PL"/>
        </a:p>
      </dgm:t>
    </dgm:pt>
    <dgm:pt modelId="{470DDE2C-62A5-44CF-AFB4-AEA74461124C}" type="sibTrans" cxnId="{9927A940-DF24-4B54-AACB-2E4C4C7E4EBA}">
      <dgm:prSet/>
      <dgm:spPr/>
      <dgm:t>
        <a:bodyPr/>
        <a:lstStyle/>
        <a:p>
          <a:endParaRPr lang="pl-PL"/>
        </a:p>
      </dgm:t>
    </dgm:pt>
    <dgm:pt modelId="{68596519-1C80-4C10-AB42-B5DAB53E3E3F}" type="pres">
      <dgm:prSet presAssocID="{BD606143-ED9E-40BF-8D50-47F7135F0E1F}" presName="Name0" presStyleCnt="0">
        <dgm:presLayoutVars>
          <dgm:dir/>
          <dgm:resizeHandles val="exact"/>
        </dgm:presLayoutVars>
      </dgm:prSet>
      <dgm:spPr/>
    </dgm:pt>
    <dgm:pt modelId="{8AC15678-B47D-4D48-9468-45DD3565621A}" type="pres">
      <dgm:prSet presAssocID="{5FCBDBC4-AA0B-45CA-A351-78BA774839F2}" presName="composite" presStyleCnt="0"/>
      <dgm:spPr/>
    </dgm:pt>
    <dgm:pt modelId="{971D1D36-381A-43DC-B842-F71EA1A64280}" type="pres">
      <dgm:prSet presAssocID="{5FCBDBC4-AA0B-45CA-A351-78BA774839F2}" presName="imagSh" presStyleLbl="bgImgPlace1" presStyleIdx="0" presStyleCnt="2" custLinFactNeighborX="-112" custLinFactNeighborY="-114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6B8B7C54-1DD1-4000-ABDD-50463B8A428A}" type="pres">
      <dgm:prSet presAssocID="{5FCBDBC4-AA0B-45CA-A351-78BA774839F2}" presName="txNode" presStyleLbl="node1" presStyleIdx="0" presStyleCnt="2" custLinFactNeighborX="11787" custLinFactNeighborY="46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12AA94-8AE0-4B0F-A2D5-5AB2B1C003B0}" type="pres">
      <dgm:prSet presAssocID="{91D9E2F0-69FB-4482-8F16-379E55568C60}" presName="sibTrans" presStyleLbl="sibTrans2D1" presStyleIdx="0" presStyleCnt="1"/>
      <dgm:spPr/>
      <dgm:t>
        <a:bodyPr/>
        <a:lstStyle/>
        <a:p>
          <a:endParaRPr lang="pl-PL"/>
        </a:p>
      </dgm:t>
    </dgm:pt>
    <dgm:pt modelId="{849BDA34-4380-4760-A5DF-541F110111FC}" type="pres">
      <dgm:prSet presAssocID="{91D9E2F0-69FB-4482-8F16-379E55568C60}" presName="connTx" presStyleLbl="sibTrans2D1" presStyleIdx="0" presStyleCnt="1"/>
      <dgm:spPr/>
      <dgm:t>
        <a:bodyPr/>
        <a:lstStyle/>
        <a:p>
          <a:endParaRPr lang="pl-PL"/>
        </a:p>
      </dgm:t>
    </dgm:pt>
    <dgm:pt modelId="{DAE6F583-6A14-4912-8B88-5A32F1B42283}" type="pres">
      <dgm:prSet presAssocID="{8E3E1E01-12E5-4E4E-9137-874A3B72325C}" presName="composite" presStyleCnt="0"/>
      <dgm:spPr/>
    </dgm:pt>
    <dgm:pt modelId="{05620248-3F03-4E36-A260-D4408BFAB54D}" type="pres">
      <dgm:prSet presAssocID="{8E3E1E01-12E5-4E4E-9137-874A3B72325C}" presName="imagSh" presStyleLbl="bgImgPlace1" presStyleIdx="1" presStyleCnt="2" custScaleX="99781" custScaleY="98614" custLinFactNeighborX="-16816" custLinFactNeighborY="-1478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923" r="-30179"/>
          </a:stretch>
        </a:blipFill>
      </dgm:spPr>
    </dgm:pt>
    <dgm:pt modelId="{CC54E46D-944E-4BC1-BADA-93FD8C43C5C3}" type="pres">
      <dgm:prSet presAssocID="{8E3E1E01-12E5-4E4E-9137-874A3B72325C}" presName="txNode" presStyleLbl="node1" presStyleIdx="1" presStyleCnt="2" custLinFactNeighborX="207" custLinFactNeighborY="46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EFC086-91B2-4552-8EA0-A01369D91BA0}" type="presOf" srcId="{5FCBDBC4-AA0B-45CA-A351-78BA774839F2}" destId="{6B8B7C54-1DD1-4000-ABDD-50463B8A428A}" srcOrd="0" destOrd="0" presId="urn:microsoft.com/office/officeart/2005/8/layout/hProcess10"/>
    <dgm:cxn modelId="{9927A940-DF24-4B54-AACB-2E4C4C7E4EBA}" srcId="{BD606143-ED9E-40BF-8D50-47F7135F0E1F}" destId="{8E3E1E01-12E5-4E4E-9137-874A3B72325C}" srcOrd="1" destOrd="0" parTransId="{F74B5628-3E80-46A4-AEDF-4DA663147658}" sibTransId="{470DDE2C-62A5-44CF-AFB4-AEA74461124C}"/>
    <dgm:cxn modelId="{FD97634E-D4A6-4316-87D6-F42E05D5E61A}" type="presOf" srcId="{BD606143-ED9E-40BF-8D50-47F7135F0E1F}" destId="{68596519-1C80-4C10-AB42-B5DAB53E3E3F}" srcOrd="0" destOrd="0" presId="urn:microsoft.com/office/officeart/2005/8/layout/hProcess10"/>
    <dgm:cxn modelId="{546E6D85-DA85-4E44-BAAE-E79D7092CF62}" srcId="{BD606143-ED9E-40BF-8D50-47F7135F0E1F}" destId="{5FCBDBC4-AA0B-45CA-A351-78BA774839F2}" srcOrd="0" destOrd="0" parTransId="{30EFC170-484C-4540-8600-BB85A8D4F146}" sibTransId="{91D9E2F0-69FB-4482-8F16-379E55568C60}"/>
    <dgm:cxn modelId="{10417DCE-8A71-4D48-9BFA-898D88D6B7F3}" type="presOf" srcId="{91D9E2F0-69FB-4482-8F16-379E55568C60}" destId="{849BDA34-4380-4760-A5DF-541F110111FC}" srcOrd="1" destOrd="0" presId="urn:microsoft.com/office/officeart/2005/8/layout/hProcess10"/>
    <dgm:cxn modelId="{0EBE1435-D130-491C-A903-C1BEBE46C26D}" type="presOf" srcId="{91D9E2F0-69FB-4482-8F16-379E55568C60}" destId="{7912AA94-8AE0-4B0F-A2D5-5AB2B1C003B0}" srcOrd="0" destOrd="0" presId="urn:microsoft.com/office/officeart/2005/8/layout/hProcess10"/>
    <dgm:cxn modelId="{8449FA00-BEC8-48C7-BA06-DA9803C5A8EF}" type="presOf" srcId="{8E3E1E01-12E5-4E4E-9137-874A3B72325C}" destId="{CC54E46D-944E-4BC1-BADA-93FD8C43C5C3}" srcOrd="0" destOrd="0" presId="urn:microsoft.com/office/officeart/2005/8/layout/hProcess10"/>
    <dgm:cxn modelId="{BE95014A-7131-4E68-9745-77E25B15C391}" type="presParOf" srcId="{68596519-1C80-4C10-AB42-B5DAB53E3E3F}" destId="{8AC15678-B47D-4D48-9468-45DD3565621A}" srcOrd="0" destOrd="0" presId="urn:microsoft.com/office/officeart/2005/8/layout/hProcess10"/>
    <dgm:cxn modelId="{772C2322-8D8E-4669-8999-C37B05A7BAA9}" type="presParOf" srcId="{8AC15678-B47D-4D48-9468-45DD3565621A}" destId="{971D1D36-381A-43DC-B842-F71EA1A64280}" srcOrd="0" destOrd="0" presId="urn:microsoft.com/office/officeart/2005/8/layout/hProcess10"/>
    <dgm:cxn modelId="{5E182DE5-1090-4E14-9F1F-CAF61DABC9A6}" type="presParOf" srcId="{8AC15678-B47D-4D48-9468-45DD3565621A}" destId="{6B8B7C54-1DD1-4000-ABDD-50463B8A428A}" srcOrd="1" destOrd="0" presId="urn:microsoft.com/office/officeart/2005/8/layout/hProcess10"/>
    <dgm:cxn modelId="{0DCC8B09-DD54-4672-97E4-C543C56FBDA7}" type="presParOf" srcId="{68596519-1C80-4C10-AB42-B5DAB53E3E3F}" destId="{7912AA94-8AE0-4B0F-A2D5-5AB2B1C003B0}" srcOrd="1" destOrd="0" presId="urn:microsoft.com/office/officeart/2005/8/layout/hProcess10"/>
    <dgm:cxn modelId="{493AA369-CB17-4CFF-9369-2D83EF62906A}" type="presParOf" srcId="{7912AA94-8AE0-4B0F-A2D5-5AB2B1C003B0}" destId="{849BDA34-4380-4760-A5DF-541F110111FC}" srcOrd="0" destOrd="0" presId="urn:microsoft.com/office/officeart/2005/8/layout/hProcess10"/>
    <dgm:cxn modelId="{D73EF641-2D19-4C73-ABD0-D4C8D7BB79E3}" type="presParOf" srcId="{68596519-1C80-4C10-AB42-B5DAB53E3E3F}" destId="{DAE6F583-6A14-4912-8B88-5A32F1B42283}" srcOrd="2" destOrd="0" presId="urn:microsoft.com/office/officeart/2005/8/layout/hProcess10"/>
    <dgm:cxn modelId="{8B606D10-BD81-4700-8220-EF6871FBA221}" type="presParOf" srcId="{DAE6F583-6A14-4912-8B88-5A32F1B42283}" destId="{05620248-3F03-4E36-A260-D4408BFAB54D}" srcOrd="0" destOrd="0" presId="urn:microsoft.com/office/officeart/2005/8/layout/hProcess10"/>
    <dgm:cxn modelId="{44B30556-F3C8-4E93-9377-C65A0B44AEE0}" type="presParOf" srcId="{DAE6F583-6A14-4912-8B88-5A32F1B42283}" destId="{CC54E46D-944E-4BC1-BADA-93FD8C43C5C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ABF8A-0B8D-4403-BDBB-CABAEF173C2A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1B616F9-EDDD-44DD-9DF4-7ADEEF0DB7B0}">
      <dgm:prSet/>
      <dgm:spPr/>
      <dgm:t>
        <a:bodyPr/>
        <a:lstStyle/>
        <a:p>
          <a:pPr rtl="0"/>
          <a:r>
            <a:rPr lang="pl-PL" b="0" dirty="0" smtClean="0"/>
            <a:t>I etap</a:t>
          </a:r>
          <a:endParaRPr lang="pl-PL" b="0" dirty="0"/>
        </a:p>
      </dgm:t>
    </dgm:pt>
    <dgm:pt modelId="{DDAB70DA-35A3-4BFA-82E4-2CB602670025}" type="parTrans" cxnId="{9686D9B6-8950-4F00-9C99-2BBA5F203983}">
      <dgm:prSet/>
      <dgm:spPr/>
      <dgm:t>
        <a:bodyPr/>
        <a:lstStyle/>
        <a:p>
          <a:endParaRPr lang="pl-PL"/>
        </a:p>
      </dgm:t>
    </dgm:pt>
    <dgm:pt modelId="{94D23096-4DC4-4E6F-804A-529A8E2D6327}" type="sibTrans" cxnId="{9686D9B6-8950-4F00-9C99-2BBA5F203983}">
      <dgm:prSet/>
      <dgm:spPr/>
      <dgm:t>
        <a:bodyPr/>
        <a:lstStyle/>
        <a:p>
          <a:endParaRPr lang="pl-PL"/>
        </a:p>
      </dgm:t>
    </dgm:pt>
    <dgm:pt modelId="{72C0E0E3-9865-478D-A227-4C671B411962}">
      <dgm:prSet/>
      <dgm:spPr>
        <a:ln>
          <a:solidFill>
            <a:schemeClr val="tx2"/>
          </a:solidFill>
        </a:ln>
      </dgm:spPr>
      <dgm:t>
        <a:bodyPr/>
        <a:lstStyle/>
        <a:p>
          <a:pPr rtl="0"/>
          <a:r>
            <a:rPr lang="pl-PL" dirty="0" smtClean="0"/>
            <a:t>Ustawa z dnia 22 czerwca 2017 r. o zmianie niektórych ustaw </a:t>
          </a:r>
          <a:br>
            <a:rPr lang="pl-PL" dirty="0" smtClean="0"/>
          </a:br>
          <a:r>
            <a:rPr lang="pl-PL" dirty="0" smtClean="0"/>
            <a:t>w związku z realizacją programu „Za życiem” (Dz. U. poz. 1292)</a:t>
          </a:r>
          <a:endParaRPr lang="pl-PL" dirty="0"/>
        </a:p>
      </dgm:t>
    </dgm:pt>
    <dgm:pt modelId="{48D3CA25-9249-4306-B91E-520A07905183}" type="parTrans" cxnId="{017E4B36-7EDB-4A0D-B4ED-BF364DC7FA34}">
      <dgm:prSet/>
      <dgm:spPr/>
      <dgm:t>
        <a:bodyPr/>
        <a:lstStyle/>
        <a:p>
          <a:endParaRPr lang="pl-PL"/>
        </a:p>
      </dgm:t>
    </dgm:pt>
    <dgm:pt modelId="{BA707A2D-DBB9-4834-B7BE-95E51982F63E}" type="sibTrans" cxnId="{017E4B36-7EDB-4A0D-B4ED-BF364DC7FA34}">
      <dgm:prSet/>
      <dgm:spPr/>
      <dgm:t>
        <a:bodyPr/>
        <a:lstStyle/>
        <a:p>
          <a:endParaRPr lang="pl-PL"/>
        </a:p>
      </dgm:t>
    </dgm:pt>
    <dgm:pt modelId="{5542043E-F1DB-4152-AE9A-F553E4BA5EF1}">
      <dgm:prSet/>
      <dgm:spPr>
        <a:ln>
          <a:solidFill>
            <a:schemeClr val="tx2"/>
          </a:solidFill>
        </a:ln>
      </dgm:spPr>
      <dgm:t>
        <a:bodyPr/>
        <a:lstStyle/>
        <a:p>
          <a:pPr rtl="0"/>
          <a:r>
            <a:rPr lang="pl-PL" dirty="0" smtClean="0"/>
            <a:t>Ustawa weszła w życie z dniem 1 lipca 2017 r. z wyjątkiem części regulacji, które weszły w życie w innych terminach</a:t>
          </a:r>
          <a:endParaRPr lang="pl-PL" dirty="0"/>
        </a:p>
      </dgm:t>
    </dgm:pt>
    <dgm:pt modelId="{714514B4-ABA5-4DF0-95E9-8FFDD3198D35}" type="parTrans" cxnId="{81843281-216F-45C7-A1AB-489C31AD8FD3}">
      <dgm:prSet/>
      <dgm:spPr/>
      <dgm:t>
        <a:bodyPr/>
        <a:lstStyle/>
        <a:p>
          <a:endParaRPr lang="pl-PL"/>
        </a:p>
      </dgm:t>
    </dgm:pt>
    <dgm:pt modelId="{52F2D866-AF09-41D3-9321-37A2AE321384}" type="sibTrans" cxnId="{81843281-216F-45C7-A1AB-489C31AD8FD3}">
      <dgm:prSet/>
      <dgm:spPr/>
      <dgm:t>
        <a:bodyPr/>
        <a:lstStyle/>
        <a:p>
          <a:endParaRPr lang="pl-PL"/>
        </a:p>
      </dgm:t>
    </dgm:pt>
    <dgm:pt modelId="{E511490A-6D5F-4C1E-93AF-8063312325E6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pl-PL" dirty="0" smtClean="0"/>
            <a:t>Projekt ustawy o zmianie ustawy o rehabilitacji zawodowej i społecznej oraz zatrudnianiu osób niepełnosprawnych (w trakcie prac parlamentarnych)</a:t>
          </a:r>
          <a:endParaRPr lang="pl-PL" dirty="0"/>
        </a:p>
      </dgm:t>
    </dgm:pt>
    <dgm:pt modelId="{5E397B3F-4E3D-4C64-B6E3-ED92FBAE9B4F}" type="parTrans" cxnId="{D1173C61-2D74-42D2-8C1D-19492B8E968C}">
      <dgm:prSet/>
      <dgm:spPr/>
      <dgm:t>
        <a:bodyPr/>
        <a:lstStyle/>
        <a:p>
          <a:endParaRPr lang="pl-PL"/>
        </a:p>
      </dgm:t>
    </dgm:pt>
    <dgm:pt modelId="{23FFD0C8-9701-4413-B10C-BDF25D33247E}" type="sibTrans" cxnId="{D1173C61-2D74-42D2-8C1D-19492B8E968C}">
      <dgm:prSet/>
      <dgm:spPr/>
      <dgm:t>
        <a:bodyPr/>
        <a:lstStyle/>
        <a:p>
          <a:endParaRPr lang="pl-PL"/>
        </a:p>
      </dgm:t>
    </dgm:pt>
    <dgm:pt modelId="{E2CCA58A-2B82-432B-9BA6-DE00082EA266}">
      <dgm:prSet/>
      <dgm:spPr/>
      <dgm:t>
        <a:bodyPr/>
        <a:lstStyle/>
        <a:p>
          <a:pPr rtl="0"/>
          <a:r>
            <a:rPr lang="pl-PL" dirty="0" smtClean="0"/>
            <a:t>II etap</a:t>
          </a:r>
          <a:endParaRPr lang="pl-PL" dirty="0"/>
        </a:p>
      </dgm:t>
    </dgm:pt>
    <dgm:pt modelId="{5FD80645-9FC2-42E8-A488-29F0883E0C48}" type="parTrans" cxnId="{44D7D737-7A38-4A22-9474-167CD34D55C8}">
      <dgm:prSet/>
      <dgm:spPr/>
      <dgm:t>
        <a:bodyPr/>
        <a:lstStyle/>
        <a:p>
          <a:endParaRPr lang="pl-PL"/>
        </a:p>
      </dgm:t>
    </dgm:pt>
    <dgm:pt modelId="{39E2C05A-C254-4B04-BD76-62C6F4D21788}" type="sibTrans" cxnId="{44D7D737-7A38-4A22-9474-167CD34D55C8}">
      <dgm:prSet/>
      <dgm:spPr/>
      <dgm:t>
        <a:bodyPr/>
        <a:lstStyle/>
        <a:p>
          <a:endParaRPr lang="pl-PL"/>
        </a:p>
      </dgm:t>
    </dgm:pt>
    <dgm:pt modelId="{C70726A3-8F90-4A0C-9B7A-E67A31B3D70B}" type="pres">
      <dgm:prSet presAssocID="{DC1ABF8A-0B8D-4403-BDBB-CABAEF173C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10EDA19-6BF8-4ECD-96FE-998EAF1409FB}" type="pres">
      <dgm:prSet presAssocID="{C1B616F9-EDDD-44DD-9DF4-7ADEEF0DB7B0}" presName="composite" presStyleCnt="0"/>
      <dgm:spPr/>
    </dgm:pt>
    <dgm:pt modelId="{C1BBF985-7D98-49A0-AECF-3FAA8AC13716}" type="pres">
      <dgm:prSet presAssocID="{C1B616F9-EDDD-44DD-9DF4-7ADEEF0DB7B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FD4E5E-6BBB-4E70-B067-AC2CAEE953CE}" type="pres">
      <dgm:prSet presAssocID="{C1B616F9-EDDD-44DD-9DF4-7ADEEF0DB7B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C2EB48-5300-45E0-A8B2-07FC9D53E760}" type="pres">
      <dgm:prSet presAssocID="{94D23096-4DC4-4E6F-804A-529A8E2D6327}" presName="sp" presStyleCnt="0"/>
      <dgm:spPr/>
    </dgm:pt>
    <dgm:pt modelId="{F43F5579-0807-4E3E-A282-9454AC8108D3}" type="pres">
      <dgm:prSet presAssocID="{E2CCA58A-2B82-432B-9BA6-DE00082EA266}" presName="composite" presStyleCnt="0"/>
      <dgm:spPr/>
    </dgm:pt>
    <dgm:pt modelId="{23613BB5-6A42-4629-8D21-D0BC28753597}" type="pres">
      <dgm:prSet presAssocID="{E2CCA58A-2B82-432B-9BA6-DE00082EA26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4F7A9B-7823-4FD1-9484-6E71D912E503}" type="pres">
      <dgm:prSet presAssocID="{E2CCA58A-2B82-432B-9BA6-DE00082EA26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38252A-ABF6-4B27-87E9-15676A16416C}" type="presOf" srcId="{5542043E-F1DB-4152-AE9A-F553E4BA5EF1}" destId="{5CFD4E5E-6BBB-4E70-B067-AC2CAEE953CE}" srcOrd="0" destOrd="1" presId="urn:microsoft.com/office/officeart/2005/8/layout/chevron2"/>
    <dgm:cxn modelId="{F1FE1DA2-020E-40C8-BACB-B9A2A8288F35}" type="presOf" srcId="{DC1ABF8A-0B8D-4403-BDBB-CABAEF173C2A}" destId="{C70726A3-8F90-4A0C-9B7A-E67A31B3D70B}" srcOrd="0" destOrd="0" presId="urn:microsoft.com/office/officeart/2005/8/layout/chevron2"/>
    <dgm:cxn modelId="{017E4B36-7EDB-4A0D-B4ED-BF364DC7FA34}" srcId="{C1B616F9-EDDD-44DD-9DF4-7ADEEF0DB7B0}" destId="{72C0E0E3-9865-478D-A227-4C671B411962}" srcOrd="0" destOrd="0" parTransId="{48D3CA25-9249-4306-B91E-520A07905183}" sibTransId="{BA707A2D-DBB9-4834-B7BE-95E51982F63E}"/>
    <dgm:cxn modelId="{63717852-2A3D-4FE0-B1B5-262DC87467B5}" type="presOf" srcId="{C1B616F9-EDDD-44DD-9DF4-7ADEEF0DB7B0}" destId="{C1BBF985-7D98-49A0-AECF-3FAA8AC13716}" srcOrd="0" destOrd="0" presId="urn:microsoft.com/office/officeart/2005/8/layout/chevron2"/>
    <dgm:cxn modelId="{D2CAFC98-38F8-471B-8120-FC56C0D080F7}" type="presOf" srcId="{E511490A-6D5F-4C1E-93AF-8063312325E6}" destId="{D04F7A9B-7823-4FD1-9484-6E71D912E503}" srcOrd="0" destOrd="0" presId="urn:microsoft.com/office/officeart/2005/8/layout/chevron2"/>
    <dgm:cxn modelId="{45C3AB0A-08FA-4427-AECF-BA7262778CD3}" type="presOf" srcId="{E2CCA58A-2B82-432B-9BA6-DE00082EA266}" destId="{23613BB5-6A42-4629-8D21-D0BC28753597}" srcOrd="0" destOrd="0" presId="urn:microsoft.com/office/officeart/2005/8/layout/chevron2"/>
    <dgm:cxn modelId="{44D7D737-7A38-4A22-9474-167CD34D55C8}" srcId="{DC1ABF8A-0B8D-4403-BDBB-CABAEF173C2A}" destId="{E2CCA58A-2B82-432B-9BA6-DE00082EA266}" srcOrd="1" destOrd="0" parTransId="{5FD80645-9FC2-42E8-A488-29F0883E0C48}" sibTransId="{39E2C05A-C254-4B04-BD76-62C6F4D21788}"/>
    <dgm:cxn modelId="{9686D9B6-8950-4F00-9C99-2BBA5F203983}" srcId="{DC1ABF8A-0B8D-4403-BDBB-CABAEF173C2A}" destId="{C1B616F9-EDDD-44DD-9DF4-7ADEEF0DB7B0}" srcOrd="0" destOrd="0" parTransId="{DDAB70DA-35A3-4BFA-82E4-2CB602670025}" sibTransId="{94D23096-4DC4-4E6F-804A-529A8E2D6327}"/>
    <dgm:cxn modelId="{D1173C61-2D74-42D2-8C1D-19492B8E968C}" srcId="{E2CCA58A-2B82-432B-9BA6-DE00082EA266}" destId="{E511490A-6D5F-4C1E-93AF-8063312325E6}" srcOrd="0" destOrd="0" parTransId="{5E397B3F-4E3D-4C64-B6E3-ED92FBAE9B4F}" sibTransId="{23FFD0C8-9701-4413-B10C-BDF25D33247E}"/>
    <dgm:cxn modelId="{616087B8-253B-4737-A23A-BC43ED22156F}" type="presOf" srcId="{72C0E0E3-9865-478D-A227-4C671B411962}" destId="{5CFD4E5E-6BBB-4E70-B067-AC2CAEE953CE}" srcOrd="0" destOrd="0" presId="urn:microsoft.com/office/officeart/2005/8/layout/chevron2"/>
    <dgm:cxn modelId="{81843281-216F-45C7-A1AB-489C31AD8FD3}" srcId="{C1B616F9-EDDD-44DD-9DF4-7ADEEF0DB7B0}" destId="{5542043E-F1DB-4152-AE9A-F553E4BA5EF1}" srcOrd="1" destOrd="0" parTransId="{714514B4-ABA5-4DF0-95E9-8FFDD3198D35}" sibTransId="{52F2D866-AF09-41D3-9321-37A2AE321384}"/>
    <dgm:cxn modelId="{3AFB4632-DCC0-42EF-ADA9-698D5AAF581D}" type="presParOf" srcId="{C70726A3-8F90-4A0C-9B7A-E67A31B3D70B}" destId="{910EDA19-6BF8-4ECD-96FE-998EAF1409FB}" srcOrd="0" destOrd="0" presId="urn:microsoft.com/office/officeart/2005/8/layout/chevron2"/>
    <dgm:cxn modelId="{ECD2D111-26CE-450A-9792-7D584B755EBD}" type="presParOf" srcId="{910EDA19-6BF8-4ECD-96FE-998EAF1409FB}" destId="{C1BBF985-7D98-49A0-AECF-3FAA8AC13716}" srcOrd="0" destOrd="0" presId="urn:microsoft.com/office/officeart/2005/8/layout/chevron2"/>
    <dgm:cxn modelId="{78F4290C-7E29-459B-A3C8-93DBCEAB8832}" type="presParOf" srcId="{910EDA19-6BF8-4ECD-96FE-998EAF1409FB}" destId="{5CFD4E5E-6BBB-4E70-B067-AC2CAEE953CE}" srcOrd="1" destOrd="0" presId="urn:microsoft.com/office/officeart/2005/8/layout/chevron2"/>
    <dgm:cxn modelId="{2E09D7D5-30AF-4B3E-B3F2-8FBACA5EE3E1}" type="presParOf" srcId="{C70726A3-8F90-4A0C-9B7A-E67A31B3D70B}" destId="{B2C2EB48-5300-45E0-A8B2-07FC9D53E760}" srcOrd="1" destOrd="0" presId="urn:microsoft.com/office/officeart/2005/8/layout/chevron2"/>
    <dgm:cxn modelId="{BE37E494-A1E6-4765-9755-BB1CEA1E58D9}" type="presParOf" srcId="{C70726A3-8F90-4A0C-9B7A-E67A31B3D70B}" destId="{F43F5579-0807-4E3E-A282-9454AC8108D3}" srcOrd="2" destOrd="0" presId="urn:microsoft.com/office/officeart/2005/8/layout/chevron2"/>
    <dgm:cxn modelId="{1F299FA6-C079-49B6-B908-045B3D8CC520}" type="presParOf" srcId="{F43F5579-0807-4E3E-A282-9454AC8108D3}" destId="{23613BB5-6A42-4629-8D21-D0BC28753597}" srcOrd="0" destOrd="0" presId="urn:microsoft.com/office/officeart/2005/8/layout/chevron2"/>
    <dgm:cxn modelId="{1C90765B-7AB1-4DF4-8EE9-871F9B729491}" type="presParOf" srcId="{F43F5579-0807-4E3E-A282-9454AC8108D3}" destId="{D04F7A9B-7823-4FD1-9484-6E71D912E5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BDFE2-5C9C-4EC6-9A86-A2D5F4143834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</dgm:pt>
    <dgm:pt modelId="{92E57235-1BF5-45A3-98CE-1E6006C2A564}">
      <dgm:prSet phldrT="[Tekst]"/>
      <dgm:spPr/>
      <dgm:t>
        <a:bodyPr/>
        <a:lstStyle/>
        <a:p>
          <a:r>
            <a:rPr lang="pl-PL" dirty="0" smtClean="0"/>
            <a:t>Mieszkania chronione</a:t>
          </a:r>
          <a:endParaRPr lang="pl-PL" dirty="0"/>
        </a:p>
      </dgm:t>
    </dgm:pt>
    <dgm:pt modelId="{6EAD3514-690A-4A73-80D2-52EB36B6540B}" type="parTrans" cxnId="{9864BC9C-7A8E-4CE3-90CD-18AF24F77DF5}">
      <dgm:prSet/>
      <dgm:spPr/>
      <dgm:t>
        <a:bodyPr/>
        <a:lstStyle/>
        <a:p>
          <a:endParaRPr lang="pl-PL"/>
        </a:p>
      </dgm:t>
    </dgm:pt>
    <dgm:pt modelId="{9C4DC56D-09A2-4E56-A58A-08E5C7D79927}" type="sibTrans" cxnId="{9864BC9C-7A8E-4CE3-90CD-18AF24F77DF5}">
      <dgm:prSet/>
      <dgm:spPr/>
      <dgm:t>
        <a:bodyPr/>
        <a:lstStyle/>
        <a:p>
          <a:endParaRPr lang="pl-PL"/>
        </a:p>
      </dgm:t>
    </dgm:pt>
    <dgm:pt modelId="{F613A637-9C0E-4BCC-ACE2-D30C30473659}">
      <dgm:prSet phldrT="[Tekst]"/>
      <dgm:spPr/>
      <dgm:t>
        <a:bodyPr/>
        <a:lstStyle/>
        <a:p>
          <a:r>
            <a:rPr lang="pl-PL" dirty="0" smtClean="0"/>
            <a:t>Rodziny z niepełnosprawnym dzieckiem</a:t>
          </a:r>
          <a:endParaRPr lang="pl-PL" dirty="0"/>
        </a:p>
      </dgm:t>
    </dgm:pt>
    <dgm:pt modelId="{39FDA51F-68AF-4B47-923D-302F35B4F866}" type="parTrans" cxnId="{2F278130-84B2-4D9F-8D15-3BC908E0FA30}">
      <dgm:prSet/>
      <dgm:spPr/>
      <dgm:t>
        <a:bodyPr/>
        <a:lstStyle/>
        <a:p>
          <a:endParaRPr lang="pl-PL"/>
        </a:p>
      </dgm:t>
    </dgm:pt>
    <dgm:pt modelId="{31C442E6-534C-4C6B-A93C-1C6047CD6D1B}" type="sibTrans" cxnId="{2F278130-84B2-4D9F-8D15-3BC908E0FA30}">
      <dgm:prSet/>
      <dgm:spPr/>
      <dgm:t>
        <a:bodyPr/>
        <a:lstStyle/>
        <a:p>
          <a:endParaRPr lang="pl-PL"/>
        </a:p>
      </dgm:t>
    </dgm:pt>
    <dgm:pt modelId="{FB589F71-9335-4BD5-A30B-3B9FC5EC683A}">
      <dgm:prSet phldrT="[Tekst]"/>
      <dgm:spPr/>
      <dgm:t>
        <a:bodyPr/>
        <a:lstStyle/>
        <a:p>
          <a:r>
            <a:rPr lang="pl-PL" dirty="0" smtClean="0"/>
            <a:t>Nowy program polityki zdrowotnej</a:t>
          </a:r>
          <a:endParaRPr lang="pl-PL" dirty="0"/>
        </a:p>
      </dgm:t>
    </dgm:pt>
    <dgm:pt modelId="{DC57D0AD-9DA4-4F25-A392-C0B538CD831E}" type="parTrans" cxnId="{BE432B01-5C5E-4B82-9606-1EB1942D0833}">
      <dgm:prSet/>
      <dgm:spPr/>
      <dgm:t>
        <a:bodyPr/>
        <a:lstStyle/>
        <a:p>
          <a:endParaRPr lang="pl-PL"/>
        </a:p>
      </dgm:t>
    </dgm:pt>
    <dgm:pt modelId="{5E6CF3F9-0624-461F-A6A7-5B9C15ACBC48}" type="sibTrans" cxnId="{BE432B01-5C5E-4B82-9606-1EB1942D0833}">
      <dgm:prSet/>
      <dgm:spPr/>
      <dgm:t>
        <a:bodyPr/>
        <a:lstStyle/>
        <a:p>
          <a:endParaRPr lang="pl-PL"/>
        </a:p>
      </dgm:t>
    </dgm:pt>
    <dgm:pt modelId="{CAB16288-3E4B-4AAC-8B9C-6F38663477ED}">
      <dgm:prSet phldrT="[Tekst]"/>
      <dgm:spPr/>
      <dgm:t>
        <a:bodyPr/>
        <a:lstStyle/>
        <a:p>
          <a:r>
            <a:rPr lang="pl-PL" dirty="0" smtClean="0"/>
            <a:t>Środowiskowe Domy Samopomocy</a:t>
          </a:r>
          <a:endParaRPr lang="pl-PL" dirty="0"/>
        </a:p>
      </dgm:t>
    </dgm:pt>
    <dgm:pt modelId="{9987BF49-B728-4756-88C1-33F8F47DD07C}" type="parTrans" cxnId="{99B9A5FE-E12C-4438-B01F-58EE7F012D9D}">
      <dgm:prSet/>
      <dgm:spPr/>
      <dgm:t>
        <a:bodyPr/>
        <a:lstStyle/>
        <a:p>
          <a:endParaRPr lang="pl-PL"/>
        </a:p>
      </dgm:t>
    </dgm:pt>
    <dgm:pt modelId="{046CA7F3-77B9-4891-A72C-41936A26A00D}" type="sibTrans" cxnId="{99B9A5FE-E12C-4438-B01F-58EE7F012D9D}">
      <dgm:prSet/>
      <dgm:spPr/>
      <dgm:t>
        <a:bodyPr/>
        <a:lstStyle/>
        <a:p>
          <a:endParaRPr lang="pl-PL"/>
        </a:p>
      </dgm:t>
    </dgm:pt>
    <dgm:pt modelId="{87CC0367-8B28-4E90-A98D-7B0B7D95F910}">
      <dgm:prSet phldrT="[Tekst]"/>
      <dgm:spPr/>
      <dgm:t>
        <a:bodyPr/>
        <a:lstStyle/>
        <a:p>
          <a:r>
            <a:rPr lang="pl-PL" smtClean="0"/>
            <a:t>Asystent </a:t>
          </a:r>
          <a:r>
            <a:rPr lang="pl-PL" dirty="0" smtClean="0"/>
            <a:t>rodziny</a:t>
          </a:r>
          <a:endParaRPr lang="pl-PL" dirty="0"/>
        </a:p>
      </dgm:t>
    </dgm:pt>
    <dgm:pt modelId="{C0FE0347-F161-42B6-9B9A-BB9065B44005}" type="parTrans" cxnId="{CC5D9440-1B16-49F0-A0D6-EB45550A5FA8}">
      <dgm:prSet/>
      <dgm:spPr/>
      <dgm:t>
        <a:bodyPr/>
        <a:lstStyle/>
        <a:p>
          <a:endParaRPr lang="pl-PL"/>
        </a:p>
      </dgm:t>
    </dgm:pt>
    <dgm:pt modelId="{2568EA54-8C28-487E-891E-D1840491E4CA}" type="sibTrans" cxnId="{CC5D9440-1B16-49F0-A0D6-EB45550A5FA8}">
      <dgm:prSet/>
      <dgm:spPr/>
      <dgm:t>
        <a:bodyPr/>
        <a:lstStyle/>
        <a:p>
          <a:endParaRPr lang="pl-PL"/>
        </a:p>
      </dgm:t>
    </dgm:pt>
    <dgm:pt modelId="{7A2520C7-1738-4FC3-A262-B945EC5CE441}">
      <dgm:prSet phldrT="[Tekst]"/>
      <dgm:spPr/>
      <dgm:t>
        <a:bodyPr/>
        <a:lstStyle/>
        <a:p>
          <a:r>
            <a:rPr lang="pl-PL" dirty="0" smtClean="0"/>
            <a:t>Ośrodki koordynacyjno-rehabilitacyjno-opiekuńcze</a:t>
          </a:r>
          <a:endParaRPr lang="pl-PL" dirty="0"/>
        </a:p>
      </dgm:t>
    </dgm:pt>
    <dgm:pt modelId="{22E189DD-9EEC-4A54-B201-38AECF4FFA19}" type="parTrans" cxnId="{9DC7FE60-16C9-4B2A-97D7-52D1266B6B93}">
      <dgm:prSet/>
      <dgm:spPr/>
      <dgm:t>
        <a:bodyPr/>
        <a:lstStyle/>
        <a:p>
          <a:endParaRPr lang="pl-PL"/>
        </a:p>
      </dgm:t>
    </dgm:pt>
    <dgm:pt modelId="{E28BBB93-DD77-44EE-B324-A6F4667C145F}" type="sibTrans" cxnId="{9DC7FE60-16C9-4B2A-97D7-52D1266B6B93}">
      <dgm:prSet/>
      <dgm:spPr/>
      <dgm:t>
        <a:bodyPr/>
        <a:lstStyle/>
        <a:p>
          <a:endParaRPr lang="pl-PL"/>
        </a:p>
      </dgm:t>
    </dgm:pt>
    <dgm:pt modelId="{C580C389-B0E0-461E-AC3A-AAA54B62736B}" type="pres">
      <dgm:prSet presAssocID="{CFBBDFE2-5C9C-4EC6-9A86-A2D5F4143834}" presName="Name0" presStyleCnt="0">
        <dgm:presLayoutVars>
          <dgm:chMax val="7"/>
          <dgm:chPref val="7"/>
          <dgm:dir/>
        </dgm:presLayoutVars>
      </dgm:prSet>
      <dgm:spPr/>
    </dgm:pt>
    <dgm:pt modelId="{1F0D0AB2-977E-45F8-907F-DFC78E845733}" type="pres">
      <dgm:prSet presAssocID="{CFBBDFE2-5C9C-4EC6-9A86-A2D5F4143834}" presName="Name1" presStyleCnt="0"/>
      <dgm:spPr/>
    </dgm:pt>
    <dgm:pt modelId="{CF8ED569-AFA5-4585-8945-AF7D39A95168}" type="pres">
      <dgm:prSet presAssocID="{CFBBDFE2-5C9C-4EC6-9A86-A2D5F4143834}" presName="cycle" presStyleCnt="0"/>
      <dgm:spPr/>
    </dgm:pt>
    <dgm:pt modelId="{2BE53C2D-A36C-4DDA-A383-812BF5B81062}" type="pres">
      <dgm:prSet presAssocID="{CFBBDFE2-5C9C-4EC6-9A86-A2D5F4143834}" presName="srcNode" presStyleLbl="node1" presStyleIdx="0" presStyleCnt="6"/>
      <dgm:spPr/>
    </dgm:pt>
    <dgm:pt modelId="{8DA44062-5E4C-4006-9A15-3FD4DB9F0CD7}" type="pres">
      <dgm:prSet presAssocID="{CFBBDFE2-5C9C-4EC6-9A86-A2D5F4143834}" presName="conn" presStyleLbl="parChTrans1D2" presStyleIdx="0" presStyleCnt="1"/>
      <dgm:spPr/>
      <dgm:t>
        <a:bodyPr/>
        <a:lstStyle/>
        <a:p>
          <a:endParaRPr lang="pl-PL"/>
        </a:p>
      </dgm:t>
    </dgm:pt>
    <dgm:pt modelId="{E7848705-E402-4ABB-9BF9-0922F295ACF7}" type="pres">
      <dgm:prSet presAssocID="{CFBBDFE2-5C9C-4EC6-9A86-A2D5F4143834}" presName="extraNode" presStyleLbl="node1" presStyleIdx="0" presStyleCnt="6"/>
      <dgm:spPr/>
    </dgm:pt>
    <dgm:pt modelId="{1E9394ED-154E-427E-88E0-F77544B9350B}" type="pres">
      <dgm:prSet presAssocID="{CFBBDFE2-5C9C-4EC6-9A86-A2D5F4143834}" presName="dstNode" presStyleLbl="node1" presStyleIdx="0" presStyleCnt="6"/>
      <dgm:spPr/>
    </dgm:pt>
    <dgm:pt modelId="{EE6FA7E3-A308-4FCE-BCB3-9FB545A84B71}" type="pres">
      <dgm:prSet presAssocID="{92E57235-1BF5-45A3-98CE-1E6006C2A56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18FC21-F639-4904-A43D-B1C7916153E5}" type="pres">
      <dgm:prSet presAssocID="{92E57235-1BF5-45A3-98CE-1E6006C2A564}" presName="accent_1" presStyleCnt="0"/>
      <dgm:spPr/>
    </dgm:pt>
    <dgm:pt modelId="{764CC031-72CA-4BFF-889F-1BFF39E5DC5B}" type="pres">
      <dgm:prSet presAssocID="{92E57235-1BF5-45A3-98CE-1E6006C2A564}" presName="accentRepeatNode" presStyleLbl="solidFgAcc1" presStyleIdx="0" presStyleCnt="6"/>
      <dgm:spPr>
        <a:solidFill>
          <a:schemeClr val="bg1"/>
        </a:solidFill>
        <a:ln>
          <a:solidFill>
            <a:schemeClr val="tx2"/>
          </a:solidFill>
        </a:ln>
      </dgm:spPr>
    </dgm:pt>
    <dgm:pt modelId="{04D2BD69-3C1B-465A-B0B8-12E185215769}" type="pres">
      <dgm:prSet presAssocID="{CAB16288-3E4B-4AAC-8B9C-6F38663477E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FC58F8-3020-417F-AFB7-7BCBF29770A0}" type="pres">
      <dgm:prSet presAssocID="{CAB16288-3E4B-4AAC-8B9C-6F38663477ED}" presName="accent_2" presStyleCnt="0"/>
      <dgm:spPr/>
    </dgm:pt>
    <dgm:pt modelId="{94AA2D1F-9BA2-42E0-9341-CE753EACB2D3}" type="pres">
      <dgm:prSet presAssocID="{CAB16288-3E4B-4AAC-8B9C-6F38663477ED}" presName="accentRepeatNode" presStyleLbl="solidFgAcc1" presStyleIdx="1" presStyleCnt="6"/>
      <dgm:spPr>
        <a:ln>
          <a:solidFill>
            <a:schemeClr val="tx2"/>
          </a:solidFill>
        </a:ln>
      </dgm:spPr>
    </dgm:pt>
    <dgm:pt modelId="{8B761C30-6E11-4209-8A88-7DC0AD3A5547}" type="pres">
      <dgm:prSet presAssocID="{F613A637-9C0E-4BCC-ACE2-D30C3047365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8C0159-BC94-4720-B71E-DDB11B74343C}" type="pres">
      <dgm:prSet presAssocID="{F613A637-9C0E-4BCC-ACE2-D30C30473659}" presName="accent_3" presStyleCnt="0"/>
      <dgm:spPr/>
    </dgm:pt>
    <dgm:pt modelId="{CDBAD9C6-30CE-40C2-92B0-0452E3F66587}" type="pres">
      <dgm:prSet presAssocID="{F613A637-9C0E-4BCC-ACE2-D30C30473659}" presName="accentRepeatNode" presStyleLbl="solidFgAcc1" presStyleIdx="2" presStyleCnt="6"/>
      <dgm:spPr>
        <a:ln>
          <a:solidFill>
            <a:schemeClr val="tx2"/>
          </a:solidFill>
        </a:ln>
      </dgm:spPr>
    </dgm:pt>
    <dgm:pt modelId="{A96E7858-1036-4EB8-9E90-BFC7E7D2E7F1}" type="pres">
      <dgm:prSet presAssocID="{87CC0367-8B28-4E90-A98D-7B0B7D95F91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D96F0C-AAC7-44CE-BD72-6E3F4F611CE8}" type="pres">
      <dgm:prSet presAssocID="{87CC0367-8B28-4E90-A98D-7B0B7D95F910}" presName="accent_4" presStyleCnt="0"/>
      <dgm:spPr/>
    </dgm:pt>
    <dgm:pt modelId="{796F33A5-AA25-4D49-B1EE-93445A2F6976}" type="pres">
      <dgm:prSet presAssocID="{87CC0367-8B28-4E90-A98D-7B0B7D95F910}" presName="accentRepeatNode" presStyleLbl="solidFgAcc1" presStyleIdx="3" presStyleCnt="6"/>
      <dgm:spPr>
        <a:ln>
          <a:solidFill>
            <a:schemeClr val="tx2"/>
          </a:solidFill>
        </a:ln>
      </dgm:spPr>
    </dgm:pt>
    <dgm:pt modelId="{3E057544-D3A7-4583-8EF6-70B9376FEC95}" type="pres">
      <dgm:prSet presAssocID="{FB589F71-9335-4BD5-A30B-3B9FC5EC683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B48749-9965-46B3-A82B-77C8EAAFB8BA}" type="pres">
      <dgm:prSet presAssocID="{FB589F71-9335-4BD5-A30B-3B9FC5EC683A}" presName="accent_5" presStyleCnt="0"/>
      <dgm:spPr/>
    </dgm:pt>
    <dgm:pt modelId="{09FE6B40-AA2C-4F05-992F-93C8666DBDD5}" type="pres">
      <dgm:prSet presAssocID="{FB589F71-9335-4BD5-A30B-3B9FC5EC683A}" presName="accentRepeatNode" presStyleLbl="solidFgAcc1" presStyleIdx="4" presStyleCnt="6"/>
      <dgm:spPr>
        <a:ln>
          <a:solidFill>
            <a:schemeClr val="tx2"/>
          </a:solidFill>
        </a:ln>
      </dgm:spPr>
    </dgm:pt>
    <dgm:pt modelId="{D943D83F-C1E1-406B-A232-4F81DF0E2B0E}" type="pres">
      <dgm:prSet presAssocID="{7A2520C7-1738-4FC3-A262-B945EC5CE44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B96E89-534F-4319-BE7C-DB942057D7F9}" type="pres">
      <dgm:prSet presAssocID="{7A2520C7-1738-4FC3-A262-B945EC5CE441}" presName="accent_6" presStyleCnt="0"/>
      <dgm:spPr/>
    </dgm:pt>
    <dgm:pt modelId="{7C71140C-FE8C-438E-B0B7-C9AE1DD92466}" type="pres">
      <dgm:prSet presAssocID="{7A2520C7-1738-4FC3-A262-B945EC5CE441}" presName="accentRepeatNode" presStyleLbl="solidFgAcc1" presStyleIdx="5" presStyleCnt="6"/>
      <dgm:spPr>
        <a:ln>
          <a:solidFill>
            <a:schemeClr val="tx2"/>
          </a:solidFill>
        </a:ln>
      </dgm:spPr>
    </dgm:pt>
  </dgm:ptLst>
  <dgm:cxnLst>
    <dgm:cxn modelId="{2F278130-84B2-4D9F-8D15-3BC908E0FA30}" srcId="{CFBBDFE2-5C9C-4EC6-9A86-A2D5F4143834}" destId="{F613A637-9C0E-4BCC-ACE2-D30C30473659}" srcOrd="2" destOrd="0" parTransId="{39FDA51F-68AF-4B47-923D-302F35B4F866}" sibTransId="{31C442E6-534C-4C6B-A93C-1C6047CD6D1B}"/>
    <dgm:cxn modelId="{E6338DCC-11AF-4964-BD53-DEA938888F9A}" type="presOf" srcId="{F613A637-9C0E-4BCC-ACE2-D30C30473659}" destId="{8B761C30-6E11-4209-8A88-7DC0AD3A5547}" srcOrd="0" destOrd="0" presId="urn:microsoft.com/office/officeart/2008/layout/VerticalCurvedList"/>
    <dgm:cxn modelId="{994D255D-0D0D-4532-B8B8-D447A16F2218}" type="presOf" srcId="{CAB16288-3E4B-4AAC-8B9C-6F38663477ED}" destId="{04D2BD69-3C1B-465A-B0B8-12E185215769}" srcOrd="0" destOrd="0" presId="urn:microsoft.com/office/officeart/2008/layout/VerticalCurvedList"/>
    <dgm:cxn modelId="{D43578B7-6F0A-4D07-B47D-FC2AF69CF631}" type="presOf" srcId="{87CC0367-8B28-4E90-A98D-7B0B7D95F910}" destId="{A96E7858-1036-4EB8-9E90-BFC7E7D2E7F1}" srcOrd="0" destOrd="0" presId="urn:microsoft.com/office/officeart/2008/layout/VerticalCurvedList"/>
    <dgm:cxn modelId="{CC5D9440-1B16-49F0-A0D6-EB45550A5FA8}" srcId="{CFBBDFE2-5C9C-4EC6-9A86-A2D5F4143834}" destId="{87CC0367-8B28-4E90-A98D-7B0B7D95F910}" srcOrd="3" destOrd="0" parTransId="{C0FE0347-F161-42B6-9B9A-BB9065B44005}" sibTransId="{2568EA54-8C28-487E-891E-D1840491E4CA}"/>
    <dgm:cxn modelId="{D93ED44D-2DB9-4E09-AF3E-D92F2E865A49}" type="presOf" srcId="{7A2520C7-1738-4FC3-A262-B945EC5CE441}" destId="{D943D83F-C1E1-406B-A232-4F81DF0E2B0E}" srcOrd="0" destOrd="0" presId="urn:microsoft.com/office/officeart/2008/layout/VerticalCurvedList"/>
    <dgm:cxn modelId="{173A2E49-4B9F-479D-8D34-7966E126C134}" type="presOf" srcId="{FB589F71-9335-4BD5-A30B-3B9FC5EC683A}" destId="{3E057544-D3A7-4583-8EF6-70B9376FEC95}" srcOrd="0" destOrd="0" presId="urn:microsoft.com/office/officeart/2008/layout/VerticalCurvedList"/>
    <dgm:cxn modelId="{9DC7FE60-16C9-4B2A-97D7-52D1266B6B93}" srcId="{CFBBDFE2-5C9C-4EC6-9A86-A2D5F4143834}" destId="{7A2520C7-1738-4FC3-A262-B945EC5CE441}" srcOrd="5" destOrd="0" parTransId="{22E189DD-9EEC-4A54-B201-38AECF4FFA19}" sibTransId="{E28BBB93-DD77-44EE-B324-A6F4667C145F}"/>
    <dgm:cxn modelId="{B4229D66-7CE7-46A8-8DA9-58580F59F40E}" type="presOf" srcId="{CFBBDFE2-5C9C-4EC6-9A86-A2D5F4143834}" destId="{C580C389-B0E0-461E-AC3A-AAA54B62736B}" srcOrd="0" destOrd="0" presId="urn:microsoft.com/office/officeart/2008/layout/VerticalCurvedList"/>
    <dgm:cxn modelId="{A8268EB1-58D3-4BDB-AA75-26A20DF78921}" type="presOf" srcId="{9C4DC56D-09A2-4E56-A58A-08E5C7D79927}" destId="{8DA44062-5E4C-4006-9A15-3FD4DB9F0CD7}" srcOrd="0" destOrd="0" presId="urn:microsoft.com/office/officeart/2008/layout/VerticalCurvedList"/>
    <dgm:cxn modelId="{9864BC9C-7A8E-4CE3-90CD-18AF24F77DF5}" srcId="{CFBBDFE2-5C9C-4EC6-9A86-A2D5F4143834}" destId="{92E57235-1BF5-45A3-98CE-1E6006C2A564}" srcOrd="0" destOrd="0" parTransId="{6EAD3514-690A-4A73-80D2-52EB36B6540B}" sibTransId="{9C4DC56D-09A2-4E56-A58A-08E5C7D79927}"/>
    <dgm:cxn modelId="{BE432B01-5C5E-4B82-9606-1EB1942D0833}" srcId="{CFBBDFE2-5C9C-4EC6-9A86-A2D5F4143834}" destId="{FB589F71-9335-4BD5-A30B-3B9FC5EC683A}" srcOrd="4" destOrd="0" parTransId="{DC57D0AD-9DA4-4F25-A392-C0B538CD831E}" sibTransId="{5E6CF3F9-0624-461F-A6A7-5B9C15ACBC48}"/>
    <dgm:cxn modelId="{C1BC8874-0FBF-4379-9369-15B6F186C8C0}" type="presOf" srcId="{92E57235-1BF5-45A3-98CE-1E6006C2A564}" destId="{EE6FA7E3-A308-4FCE-BCB3-9FB545A84B71}" srcOrd="0" destOrd="0" presId="urn:microsoft.com/office/officeart/2008/layout/VerticalCurvedList"/>
    <dgm:cxn modelId="{99B9A5FE-E12C-4438-B01F-58EE7F012D9D}" srcId="{CFBBDFE2-5C9C-4EC6-9A86-A2D5F4143834}" destId="{CAB16288-3E4B-4AAC-8B9C-6F38663477ED}" srcOrd="1" destOrd="0" parTransId="{9987BF49-B728-4756-88C1-33F8F47DD07C}" sibTransId="{046CA7F3-77B9-4891-A72C-41936A26A00D}"/>
    <dgm:cxn modelId="{9615D272-7F8D-4C23-B5F7-8BDCAF208F59}" type="presParOf" srcId="{C580C389-B0E0-461E-AC3A-AAA54B62736B}" destId="{1F0D0AB2-977E-45F8-907F-DFC78E845733}" srcOrd="0" destOrd="0" presId="urn:microsoft.com/office/officeart/2008/layout/VerticalCurvedList"/>
    <dgm:cxn modelId="{D989EEB1-75F9-4455-850E-E5FFB7EAED1A}" type="presParOf" srcId="{1F0D0AB2-977E-45F8-907F-DFC78E845733}" destId="{CF8ED569-AFA5-4585-8945-AF7D39A95168}" srcOrd="0" destOrd="0" presId="urn:microsoft.com/office/officeart/2008/layout/VerticalCurvedList"/>
    <dgm:cxn modelId="{E1F9E878-F353-46B9-9AFF-8101A3DF5564}" type="presParOf" srcId="{CF8ED569-AFA5-4585-8945-AF7D39A95168}" destId="{2BE53C2D-A36C-4DDA-A383-812BF5B81062}" srcOrd="0" destOrd="0" presId="urn:microsoft.com/office/officeart/2008/layout/VerticalCurvedList"/>
    <dgm:cxn modelId="{E235EADC-DB3A-4FB8-B4E5-AB257DECD4A9}" type="presParOf" srcId="{CF8ED569-AFA5-4585-8945-AF7D39A95168}" destId="{8DA44062-5E4C-4006-9A15-3FD4DB9F0CD7}" srcOrd="1" destOrd="0" presId="urn:microsoft.com/office/officeart/2008/layout/VerticalCurvedList"/>
    <dgm:cxn modelId="{9FD59440-D076-4268-B5FB-46EFB4A1140B}" type="presParOf" srcId="{CF8ED569-AFA5-4585-8945-AF7D39A95168}" destId="{E7848705-E402-4ABB-9BF9-0922F295ACF7}" srcOrd="2" destOrd="0" presId="urn:microsoft.com/office/officeart/2008/layout/VerticalCurvedList"/>
    <dgm:cxn modelId="{D809ED4C-C082-493A-99F3-2E87DE5940C9}" type="presParOf" srcId="{CF8ED569-AFA5-4585-8945-AF7D39A95168}" destId="{1E9394ED-154E-427E-88E0-F77544B9350B}" srcOrd="3" destOrd="0" presId="urn:microsoft.com/office/officeart/2008/layout/VerticalCurvedList"/>
    <dgm:cxn modelId="{7D1C274F-1DDF-423E-9BD4-67F79EDB41BE}" type="presParOf" srcId="{1F0D0AB2-977E-45F8-907F-DFC78E845733}" destId="{EE6FA7E3-A308-4FCE-BCB3-9FB545A84B71}" srcOrd="1" destOrd="0" presId="urn:microsoft.com/office/officeart/2008/layout/VerticalCurvedList"/>
    <dgm:cxn modelId="{F715CDBC-F895-4A9F-853C-92D2690F8071}" type="presParOf" srcId="{1F0D0AB2-977E-45F8-907F-DFC78E845733}" destId="{B518FC21-F639-4904-A43D-B1C7916153E5}" srcOrd="2" destOrd="0" presId="urn:microsoft.com/office/officeart/2008/layout/VerticalCurvedList"/>
    <dgm:cxn modelId="{75FE17D3-41E1-4463-BA08-65700F567D18}" type="presParOf" srcId="{B518FC21-F639-4904-A43D-B1C7916153E5}" destId="{764CC031-72CA-4BFF-889F-1BFF39E5DC5B}" srcOrd="0" destOrd="0" presId="urn:microsoft.com/office/officeart/2008/layout/VerticalCurvedList"/>
    <dgm:cxn modelId="{D1C7CA6F-4A51-4ED7-8760-776A6EEFEFC1}" type="presParOf" srcId="{1F0D0AB2-977E-45F8-907F-DFC78E845733}" destId="{04D2BD69-3C1B-465A-B0B8-12E185215769}" srcOrd="3" destOrd="0" presId="urn:microsoft.com/office/officeart/2008/layout/VerticalCurvedList"/>
    <dgm:cxn modelId="{A085B5FB-17A9-437E-88B7-5187BCF04B6D}" type="presParOf" srcId="{1F0D0AB2-977E-45F8-907F-DFC78E845733}" destId="{45FC58F8-3020-417F-AFB7-7BCBF29770A0}" srcOrd="4" destOrd="0" presId="urn:microsoft.com/office/officeart/2008/layout/VerticalCurvedList"/>
    <dgm:cxn modelId="{0289E488-3C1E-4CEE-A53B-A4E5A7AE07FE}" type="presParOf" srcId="{45FC58F8-3020-417F-AFB7-7BCBF29770A0}" destId="{94AA2D1F-9BA2-42E0-9341-CE753EACB2D3}" srcOrd="0" destOrd="0" presId="urn:microsoft.com/office/officeart/2008/layout/VerticalCurvedList"/>
    <dgm:cxn modelId="{D776EFB8-8640-483F-933F-17969D4B5787}" type="presParOf" srcId="{1F0D0AB2-977E-45F8-907F-DFC78E845733}" destId="{8B761C30-6E11-4209-8A88-7DC0AD3A5547}" srcOrd="5" destOrd="0" presId="urn:microsoft.com/office/officeart/2008/layout/VerticalCurvedList"/>
    <dgm:cxn modelId="{41605F8D-68BB-489A-9F01-5CEB875646D9}" type="presParOf" srcId="{1F0D0AB2-977E-45F8-907F-DFC78E845733}" destId="{F78C0159-BC94-4720-B71E-DDB11B74343C}" srcOrd="6" destOrd="0" presId="urn:microsoft.com/office/officeart/2008/layout/VerticalCurvedList"/>
    <dgm:cxn modelId="{43485537-236A-40A8-8609-6BF87019FC10}" type="presParOf" srcId="{F78C0159-BC94-4720-B71E-DDB11B74343C}" destId="{CDBAD9C6-30CE-40C2-92B0-0452E3F66587}" srcOrd="0" destOrd="0" presId="urn:microsoft.com/office/officeart/2008/layout/VerticalCurvedList"/>
    <dgm:cxn modelId="{4A5265FB-99EC-4335-BC86-7742D39FFDAD}" type="presParOf" srcId="{1F0D0AB2-977E-45F8-907F-DFC78E845733}" destId="{A96E7858-1036-4EB8-9E90-BFC7E7D2E7F1}" srcOrd="7" destOrd="0" presId="urn:microsoft.com/office/officeart/2008/layout/VerticalCurvedList"/>
    <dgm:cxn modelId="{D4F17E87-D5E0-469B-93C0-B9C825633D9D}" type="presParOf" srcId="{1F0D0AB2-977E-45F8-907F-DFC78E845733}" destId="{4ED96F0C-AAC7-44CE-BD72-6E3F4F611CE8}" srcOrd="8" destOrd="0" presId="urn:microsoft.com/office/officeart/2008/layout/VerticalCurvedList"/>
    <dgm:cxn modelId="{943E2BBE-6BFA-465E-85A9-0D83FE9A8188}" type="presParOf" srcId="{4ED96F0C-AAC7-44CE-BD72-6E3F4F611CE8}" destId="{796F33A5-AA25-4D49-B1EE-93445A2F6976}" srcOrd="0" destOrd="0" presId="urn:microsoft.com/office/officeart/2008/layout/VerticalCurvedList"/>
    <dgm:cxn modelId="{C7970AD4-6D3C-4262-8669-D40BA5952628}" type="presParOf" srcId="{1F0D0AB2-977E-45F8-907F-DFC78E845733}" destId="{3E057544-D3A7-4583-8EF6-70B9376FEC95}" srcOrd="9" destOrd="0" presId="urn:microsoft.com/office/officeart/2008/layout/VerticalCurvedList"/>
    <dgm:cxn modelId="{4AACE8E6-F347-4EDE-991E-D7E1FA775B76}" type="presParOf" srcId="{1F0D0AB2-977E-45F8-907F-DFC78E845733}" destId="{F6B48749-9965-46B3-A82B-77C8EAAFB8BA}" srcOrd="10" destOrd="0" presId="urn:microsoft.com/office/officeart/2008/layout/VerticalCurvedList"/>
    <dgm:cxn modelId="{57DD4465-269F-4B0A-AB00-050D0BCAFC13}" type="presParOf" srcId="{F6B48749-9965-46B3-A82B-77C8EAAFB8BA}" destId="{09FE6B40-AA2C-4F05-992F-93C8666DBDD5}" srcOrd="0" destOrd="0" presId="urn:microsoft.com/office/officeart/2008/layout/VerticalCurvedList"/>
    <dgm:cxn modelId="{B539470C-7B01-4512-BED7-936BC1954301}" type="presParOf" srcId="{1F0D0AB2-977E-45F8-907F-DFC78E845733}" destId="{D943D83F-C1E1-406B-A232-4F81DF0E2B0E}" srcOrd="11" destOrd="0" presId="urn:microsoft.com/office/officeart/2008/layout/VerticalCurvedList"/>
    <dgm:cxn modelId="{7A675D0E-A863-47DD-8497-EA8E1821BEED}" type="presParOf" srcId="{1F0D0AB2-977E-45F8-907F-DFC78E845733}" destId="{BAB96E89-534F-4319-BE7C-DB942057D7F9}" srcOrd="12" destOrd="0" presId="urn:microsoft.com/office/officeart/2008/layout/VerticalCurvedList"/>
    <dgm:cxn modelId="{1DBB6083-B607-44DD-B60D-4D6AA04299B6}" type="presParOf" srcId="{BAB96E89-534F-4319-BE7C-DB942057D7F9}" destId="{7C71140C-FE8C-438E-B0B7-C9AE1DD924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A717E9-97EE-483A-A47B-1825867DDBFA}" type="doc">
      <dgm:prSet loTypeId="urn:microsoft.com/office/officeart/2005/8/layout/hList7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EA635DD-4C4A-4461-9C3F-505CF0258C22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dirty="0" smtClean="0"/>
            <a:t>wczesna rehabilitacja dzieci </a:t>
          </a:r>
          <a:endParaRPr lang="pl-PL" dirty="0"/>
        </a:p>
      </dgm:t>
    </dgm:pt>
    <dgm:pt modelId="{58B22A55-8C6A-40C1-99E1-853FD28CFB6B}" type="parTrans" cxnId="{2D715C95-30E8-4786-8B52-0FCCD0F7CDFE}">
      <dgm:prSet/>
      <dgm:spPr/>
      <dgm:t>
        <a:bodyPr/>
        <a:lstStyle/>
        <a:p>
          <a:endParaRPr lang="pl-PL"/>
        </a:p>
      </dgm:t>
    </dgm:pt>
    <dgm:pt modelId="{344466C4-AB93-4126-ABA3-53D2E8A7C79E}" type="sibTrans" cxnId="{2D715C95-30E8-4786-8B52-0FCCD0F7CDFE}">
      <dgm:prSet/>
      <dgm:spPr/>
      <dgm:t>
        <a:bodyPr/>
        <a:lstStyle/>
        <a:p>
          <a:endParaRPr lang="pl-PL"/>
        </a:p>
      </dgm:t>
    </dgm:pt>
    <dgm:pt modelId="{3D774D87-1F77-4A2E-9FD2-B4DE614580DA}">
      <dgm:prSet phldrT="[Tekst]"/>
      <dgm:spPr/>
      <dgm:t>
        <a:bodyPr/>
        <a:lstStyle/>
        <a:p>
          <a:r>
            <a:rPr lang="pl-PL" dirty="0" smtClean="0"/>
            <a:t>koordynacja opieki neonatologiczno pediatrycznej na rzecz dzieci</a:t>
          </a:r>
          <a:endParaRPr lang="pl-PL" dirty="0"/>
        </a:p>
      </dgm:t>
    </dgm:pt>
    <dgm:pt modelId="{779FEEBA-CFF1-4C4D-82A5-58C4FB2ED80F}" type="parTrans" cxnId="{6E840D9B-9705-416A-A294-BE1A2C3A5035}">
      <dgm:prSet/>
      <dgm:spPr/>
      <dgm:t>
        <a:bodyPr/>
        <a:lstStyle/>
        <a:p>
          <a:endParaRPr lang="pl-PL"/>
        </a:p>
      </dgm:t>
    </dgm:pt>
    <dgm:pt modelId="{6E17E58A-3BD2-4B1C-841F-D7EBFFCFD730}" type="sibTrans" cxnId="{6E840D9B-9705-416A-A294-BE1A2C3A5035}">
      <dgm:prSet/>
      <dgm:spPr/>
      <dgm:t>
        <a:bodyPr/>
        <a:lstStyle/>
        <a:p>
          <a:endParaRPr lang="pl-PL"/>
        </a:p>
      </dgm:t>
    </dgm:pt>
    <dgm:pt modelId="{8D432B67-40DF-4384-ABD2-C5BA27B6FE26}">
      <dgm:prSet/>
      <dgm:spPr/>
      <dgm:t>
        <a:bodyPr/>
        <a:lstStyle/>
        <a:p>
          <a:r>
            <a:rPr lang="pl-PL" dirty="0" smtClean="0"/>
            <a:t>odżywianie mlekiem kobiecym noworodków </a:t>
          </a:r>
          <a:br>
            <a:rPr lang="pl-PL" dirty="0" smtClean="0"/>
          </a:br>
          <a:r>
            <a:rPr lang="pl-PL" dirty="0" smtClean="0"/>
            <a:t>i niemowląt</a:t>
          </a:r>
          <a:endParaRPr lang="pl-PL" dirty="0"/>
        </a:p>
      </dgm:t>
    </dgm:pt>
    <dgm:pt modelId="{758F6A84-57AF-45CF-8F49-2577C9130FDD}" type="parTrans" cxnId="{8F280E20-D116-4527-9D67-9201E4054004}">
      <dgm:prSet/>
      <dgm:spPr/>
      <dgm:t>
        <a:bodyPr/>
        <a:lstStyle/>
        <a:p>
          <a:endParaRPr lang="pl-PL"/>
        </a:p>
      </dgm:t>
    </dgm:pt>
    <dgm:pt modelId="{19018412-9443-45CF-AB9A-BFDC27B2E554}" type="sibTrans" cxnId="{8F280E20-D116-4527-9D67-9201E4054004}">
      <dgm:prSet/>
      <dgm:spPr/>
      <dgm:t>
        <a:bodyPr/>
        <a:lstStyle/>
        <a:p>
          <a:endParaRPr lang="pl-PL"/>
        </a:p>
      </dgm:t>
    </dgm:pt>
    <dgm:pt modelId="{3734ED82-12F8-41DF-A78A-A6EDDB299145}" type="pres">
      <dgm:prSet presAssocID="{91A717E9-97EE-483A-A47B-1825867DDB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2C72D7-0AA5-4F9A-AF16-AE9D6DF9D92A}" type="pres">
      <dgm:prSet presAssocID="{91A717E9-97EE-483A-A47B-1825867DDBFA}" presName="fgShape" presStyleLbl="fgShp" presStyleIdx="0" presStyleCnt="1"/>
      <dgm:spPr/>
    </dgm:pt>
    <dgm:pt modelId="{398CC095-1850-44F7-909D-30053992E902}" type="pres">
      <dgm:prSet presAssocID="{91A717E9-97EE-483A-A47B-1825867DDBFA}" presName="linComp" presStyleCnt="0"/>
      <dgm:spPr/>
    </dgm:pt>
    <dgm:pt modelId="{15FF9279-FD3B-4325-8A3A-C045A002D21F}" type="pres">
      <dgm:prSet presAssocID="{9EA635DD-4C4A-4461-9C3F-505CF0258C22}" presName="compNode" presStyleCnt="0"/>
      <dgm:spPr/>
    </dgm:pt>
    <dgm:pt modelId="{3C8D18FD-51C4-4EFA-956C-C6B02DEC8482}" type="pres">
      <dgm:prSet presAssocID="{9EA635DD-4C4A-4461-9C3F-505CF0258C22}" presName="bkgdShape" presStyleLbl="node1" presStyleIdx="0" presStyleCnt="3"/>
      <dgm:spPr/>
      <dgm:t>
        <a:bodyPr/>
        <a:lstStyle/>
        <a:p>
          <a:endParaRPr lang="pl-PL"/>
        </a:p>
      </dgm:t>
    </dgm:pt>
    <dgm:pt modelId="{74A02A79-DC75-420E-ACCD-F49B57BE2778}" type="pres">
      <dgm:prSet presAssocID="{9EA635DD-4C4A-4461-9C3F-505CF0258C2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77EB00-EDA1-4BE0-99EE-2BBE106DEC36}" type="pres">
      <dgm:prSet presAssocID="{9EA635DD-4C4A-4461-9C3F-505CF0258C22}" presName="invisiNode" presStyleLbl="node1" presStyleIdx="0" presStyleCnt="3"/>
      <dgm:spPr/>
    </dgm:pt>
    <dgm:pt modelId="{CF936A3C-3E2A-4E30-9EAA-51DB99E8D1B0}" type="pres">
      <dgm:prSet presAssocID="{9EA635DD-4C4A-4461-9C3F-505CF0258C2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253CB49-7141-403A-B21D-4A56D924C7CE}" type="pres">
      <dgm:prSet presAssocID="{344466C4-AB93-4126-ABA3-53D2E8A7C79E}" presName="sibTrans" presStyleLbl="sibTrans2D1" presStyleIdx="0" presStyleCnt="0"/>
      <dgm:spPr/>
      <dgm:t>
        <a:bodyPr/>
        <a:lstStyle/>
        <a:p>
          <a:endParaRPr lang="pl-PL"/>
        </a:p>
      </dgm:t>
    </dgm:pt>
    <dgm:pt modelId="{65D91BD5-2FAB-4FD8-96E8-0A6D1BE4D147}" type="pres">
      <dgm:prSet presAssocID="{8D432B67-40DF-4384-ABD2-C5BA27B6FE26}" presName="compNode" presStyleCnt="0"/>
      <dgm:spPr/>
    </dgm:pt>
    <dgm:pt modelId="{49A45847-E7B3-4D27-8FC3-AAB36ABAF9C9}" type="pres">
      <dgm:prSet presAssocID="{8D432B67-40DF-4384-ABD2-C5BA27B6FE26}" presName="bkgdShape" presStyleLbl="node1" presStyleIdx="1" presStyleCnt="3" custLinFactNeighborX="-1150" custLinFactNeighborY="1639"/>
      <dgm:spPr/>
      <dgm:t>
        <a:bodyPr/>
        <a:lstStyle/>
        <a:p>
          <a:endParaRPr lang="pl-PL"/>
        </a:p>
      </dgm:t>
    </dgm:pt>
    <dgm:pt modelId="{12FCC1A6-5C87-43FC-BEEA-A26E8D4D3494}" type="pres">
      <dgm:prSet presAssocID="{8D432B67-40DF-4384-ABD2-C5BA27B6FE2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92E2F6-CD8A-4CCC-AAA7-67B99D13E430}" type="pres">
      <dgm:prSet presAssocID="{8D432B67-40DF-4384-ABD2-C5BA27B6FE26}" presName="invisiNode" presStyleLbl="node1" presStyleIdx="1" presStyleCnt="3"/>
      <dgm:spPr/>
    </dgm:pt>
    <dgm:pt modelId="{9670B923-092D-4F35-9D69-2D263C2E39F8}" type="pres">
      <dgm:prSet presAssocID="{8D432B67-40DF-4384-ABD2-C5BA27B6FE2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7B9680F-7702-4B86-94E5-BF73D0E463E7}" type="pres">
      <dgm:prSet presAssocID="{19018412-9443-45CF-AB9A-BFDC27B2E55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46DBEA2-C3D2-46EB-8508-DF912D109CC7}" type="pres">
      <dgm:prSet presAssocID="{3D774D87-1F77-4A2E-9FD2-B4DE614580DA}" presName="compNode" presStyleCnt="0"/>
      <dgm:spPr/>
    </dgm:pt>
    <dgm:pt modelId="{4281CFFC-12C3-4966-931D-238227B29139}" type="pres">
      <dgm:prSet presAssocID="{3D774D87-1F77-4A2E-9FD2-B4DE614580DA}" presName="bkgdShape" presStyleLbl="node1" presStyleIdx="2" presStyleCnt="3"/>
      <dgm:spPr/>
      <dgm:t>
        <a:bodyPr/>
        <a:lstStyle/>
        <a:p>
          <a:endParaRPr lang="pl-PL"/>
        </a:p>
      </dgm:t>
    </dgm:pt>
    <dgm:pt modelId="{4BC971B3-18BA-45E4-B8DD-393F5D265DE1}" type="pres">
      <dgm:prSet presAssocID="{3D774D87-1F77-4A2E-9FD2-B4DE614580D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AC50FF-1656-410B-A4DA-0923D8614EFB}" type="pres">
      <dgm:prSet presAssocID="{3D774D87-1F77-4A2E-9FD2-B4DE614580DA}" presName="invisiNode" presStyleLbl="node1" presStyleIdx="2" presStyleCnt="3"/>
      <dgm:spPr/>
    </dgm:pt>
    <dgm:pt modelId="{C41EB54A-3130-4EB4-85B5-15F4BA02F890}" type="pres">
      <dgm:prSet presAssocID="{3D774D87-1F77-4A2E-9FD2-B4DE614580DA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8F280E20-D116-4527-9D67-9201E4054004}" srcId="{91A717E9-97EE-483A-A47B-1825867DDBFA}" destId="{8D432B67-40DF-4384-ABD2-C5BA27B6FE26}" srcOrd="1" destOrd="0" parTransId="{758F6A84-57AF-45CF-8F49-2577C9130FDD}" sibTransId="{19018412-9443-45CF-AB9A-BFDC27B2E554}"/>
    <dgm:cxn modelId="{36FDE411-7BC4-4AB4-A276-E5CAE5B4942F}" type="presOf" srcId="{9EA635DD-4C4A-4461-9C3F-505CF0258C22}" destId="{74A02A79-DC75-420E-ACCD-F49B57BE2778}" srcOrd="1" destOrd="0" presId="urn:microsoft.com/office/officeart/2005/8/layout/hList7"/>
    <dgm:cxn modelId="{73FAF21F-9314-4BA0-8645-F1D0F0BA6B50}" type="presOf" srcId="{3D774D87-1F77-4A2E-9FD2-B4DE614580DA}" destId="{4281CFFC-12C3-4966-931D-238227B29139}" srcOrd="0" destOrd="0" presId="urn:microsoft.com/office/officeart/2005/8/layout/hList7"/>
    <dgm:cxn modelId="{2D715C95-30E8-4786-8B52-0FCCD0F7CDFE}" srcId="{91A717E9-97EE-483A-A47B-1825867DDBFA}" destId="{9EA635DD-4C4A-4461-9C3F-505CF0258C22}" srcOrd="0" destOrd="0" parTransId="{58B22A55-8C6A-40C1-99E1-853FD28CFB6B}" sibTransId="{344466C4-AB93-4126-ABA3-53D2E8A7C79E}"/>
    <dgm:cxn modelId="{17CC485B-1B73-4DA8-970C-EFF366624B3A}" type="presOf" srcId="{344466C4-AB93-4126-ABA3-53D2E8A7C79E}" destId="{5253CB49-7141-403A-B21D-4A56D924C7CE}" srcOrd="0" destOrd="0" presId="urn:microsoft.com/office/officeart/2005/8/layout/hList7"/>
    <dgm:cxn modelId="{4218ABC6-679E-4A33-91D4-B28747180317}" type="presOf" srcId="{8D432B67-40DF-4384-ABD2-C5BA27B6FE26}" destId="{49A45847-E7B3-4D27-8FC3-AAB36ABAF9C9}" srcOrd="0" destOrd="0" presId="urn:microsoft.com/office/officeart/2005/8/layout/hList7"/>
    <dgm:cxn modelId="{AA2F8B41-1958-41B4-B2A5-513329FD54E4}" type="presOf" srcId="{3D774D87-1F77-4A2E-9FD2-B4DE614580DA}" destId="{4BC971B3-18BA-45E4-B8DD-393F5D265DE1}" srcOrd="1" destOrd="0" presId="urn:microsoft.com/office/officeart/2005/8/layout/hList7"/>
    <dgm:cxn modelId="{8A8775BB-D181-4918-82B8-CF8C38CC87DA}" type="presOf" srcId="{91A717E9-97EE-483A-A47B-1825867DDBFA}" destId="{3734ED82-12F8-41DF-A78A-A6EDDB299145}" srcOrd="0" destOrd="0" presId="urn:microsoft.com/office/officeart/2005/8/layout/hList7"/>
    <dgm:cxn modelId="{335DBA62-B69D-4187-BE19-EE43D351EDCD}" type="presOf" srcId="{9EA635DD-4C4A-4461-9C3F-505CF0258C22}" destId="{3C8D18FD-51C4-4EFA-956C-C6B02DEC8482}" srcOrd="0" destOrd="0" presId="urn:microsoft.com/office/officeart/2005/8/layout/hList7"/>
    <dgm:cxn modelId="{6E840D9B-9705-416A-A294-BE1A2C3A5035}" srcId="{91A717E9-97EE-483A-A47B-1825867DDBFA}" destId="{3D774D87-1F77-4A2E-9FD2-B4DE614580DA}" srcOrd="2" destOrd="0" parTransId="{779FEEBA-CFF1-4C4D-82A5-58C4FB2ED80F}" sibTransId="{6E17E58A-3BD2-4B1C-841F-D7EBFFCFD730}"/>
    <dgm:cxn modelId="{5BCC689F-852A-4328-B7C6-77BCACEC8558}" type="presOf" srcId="{8D432B67-40DF-4384-ABD2-C5BA27B6FE26}" destId="{12FCC1A6-5C87-43FC-BEEA-A26E8D4D3494}" srcOrd="1" destOrd="0" presId="urn:microsoft.com/office/officeart/2005/8/layout/hList7"/>
    <dgm:cxn modelId="{D21989DB-3B68-4A0A-9EB8-35771FBB7A23}" type="presOf" srcId="{19018412-9443-45CF-AB9A-BFDC27B2E554}" destId="{C7B9680F-7702-4B86-94E5-BF73D0E463E7}" srcOrd="0" destOrd="0" presId="urn:microsoft.com/office/officeart/2005/8/layout/hList7"/>
    <dgm:cxn modelId="{56EAAF81-4C70-4ECF-8664-60AE531D5AD0}" type="presParOf" srcId="{3734ED82-12F8-41DF-A78A-A6EDDB299145}" destId="{AA2C72D7-0AA5-4F9A-AF16-AE9D6DF9D92A}" srcOrd="0" destOrd="0" presId="urn:microsoft.com/office/officeart/2005/8/layout/hList7"/>
    <dgm:cxn modelId="{0F79A31C-B850-4144-8A05-03239DB35809}" type="presParOf" srcId="{3734ED82-12F8-41DF-A78A-A6EDDB299145}" destId="{398CC095-1850-44F7-909D-30053992E902}" srcOrd="1" destOrd="0" presId="urn:microsoft.com/office/officeart/2005/8/layout/hList7"/>
    <dgm:cxn modelId="{0097DC31-EE41-4EE6-8A0A-DF93394EAD65}" type="presParOf" srcId="{398CC095-1850-44F7-909D-30053992E902}" destId="{15FF9279-FD3B-4325-8A3A-C045A002D21F}" srcOrd="0" destOrd="0" presId="urn:microsoft.com/office/officeart/2005/8/layout/hList7"/>
    <dgm:cxn modelId="{75F52C25-DE0A-4B91-86A9-8659E3688810}" type="presParOf" srcId="{15FF9279-FD3B-4325-8A3A-C045A002D21F}" destId="{3C8D18FD-51C4-4EFA-956C-C6B02DEC8482}" srcOrd="0" destOrd="0" presId="urn:microsoft.com/office/officeart/2005/8/layout/hList7"/>
    <dgm:cxn modelId="{10CC0DFC-B8E3-4FA9-B332-3CE9F2C8B1F2}" type="presParOf" srcId="{15FF9279-FD3B-4325-8A3A-C045A002D21F}" destId="{74A02A79-DC75-420E-ACCD-F49B57BE2778}" srcOrd="1" destOrd="0" presId="urn:microsoft.com/office/officeart/2005/8/layout/hList7"/>
    <dgm:cxn modelId="{40733F49-AE8D-450B-9BE1-395C5BC9AA9F}" type="presParOf" srcId="{15FF9279-FD3B-4325-8A3A-C045A002D21F}" destId="{C377EB00-EDA1-4BE0-99EE-2BBE106DEC36}" srcOrd="2" destOrd="0" presId="urn:microsoft.com/office/officeart/2005/8/layout/hList7"/>
    <dgm:cxn modelId="{D18B44B9-1197-412B-AB06-710020FAB957}" type="presParOf" srcId="{15FF9279-FD3B-4325-8A3A-C045A002D21F}" destId="{CF936A3C-3E2A-4E30-9EAA-51DB99E8D1B0}" srcOrd="3" destOrd="0" presId="urn:microsoft.com/office/officeart/2005/8/layout/hList7"/>
    <dgm:cxn modelId="{2882ABEF-CD54-4834-A307-07A76D6DDE9A}" type="presParOf" srcId="{398CC095-1850-44F7-909D-30053992E902}" destId="{5253CB49-7141-403A-B21D-4A56D924C7CE}" srcOrd="1" destOrd="0" presId="urn:microsoft.com/office/officeart/2005/8/layout/hList7"/>
    <dgm:cxn modelId="{174309EB-F06E-4B55-AA2D-86C564D36052}" type="presParOf" srcId="{398CC095-1850-44F7-909D-30053992E902}" destId="{65D91BD5-2FAB-4FD8-96E8-0A6D1BE4D147}" srcOrd="2" destOrd="0" presId="urn:microsoft.com/office/officeart/2005/8/layout/hList7"/>
    <dgm:cxn modelId="{9BC24531-66FE-41DF-82A7-3706FF39CE65}" type="presParOf" srcId="{65D91BD5-2FAB-4FD8-96E8-0A6D1BE4D147}" destId="{49A45847-E7B3-4D27-8FC3-AAB36ABAF9C9}" srcOrd="0" destOrd="0" presId="urn:microsoft.com/office/officeart/2005/8/layout/hList7"/>
    <dgm:cxn modelId="{FC65A222-B7D2-4118-B361-673FC05E2CD5}" type="presParOf" srcId="{65D91BD5-2FAB-4FD8-96E8-0A6D1BE4D147}" destId="{12FCC1A6-5C87-43FC-BEEA-A26E8D4D3494}" srcOrd="1" destOrd="0" presId="urn:microsoft.com/office/officeart/2005/8/layout/hList7"/>
    <dgm:cxn modelId="{0B7B4288-F4ED-45DE-8613-9E264D0465CA}" type="presParOf" srcId="{65D91BD5-2FAB-4FD8-96E8-0A6D1BE4D147}" destId="{A992E2F6-CD8A-4CCC-AAA7-67B99D13E430}" srcOrd="2" destOrd="0" presId="urn:microsoft.com/office/officeart/2005/8/layout/hList7"/>
    <dgm:cxn modelId="{FA59FA34-86E2-4298-92B9-90D4C4E38B19}" type="presParOf" srcId="{65D91BD5-2FAB-4FD8-96E8-0A6D1BE4D147}" destId="{9670B923-092D-4F35-9D69-2D263C2E39F8}" srcOrd="3" destOrd="0" presId="urn:microsoft.com/office/officeart/2005/8/layout/hList7"/>
    <dgm:cxn modelId="{26D0E766-CB2A-42E3-B0FD-1CACE3AC1113}" type="presParOf" srcId="{398CC095-1850-44F7-909D-30053992E902}" destId="{C7B9680F-7702-4B86-94E5-BF73D0E463E7}" srcOrd="3" destOrd="0" presId="urn:microsoft.com/office/officeart/2005/8/layout/hList7"/>
    <dgm:cxn modelId="{C60B2355-6CC0-44A6-BF51-0105758EF81F}" type="presParOf" srcId="{398CC095-1850-44F7-909D-30053992E902}" destId="{246DBEA2-C3D2-46EB-8508-DF912D109CC7}" srcOrd="4" destOrd="0" presId="urn:microsoft.com/office/officeart/2005/8/layout/hList7"/>
    <dgm:cxn modelId="{91846B30-2A8F-48EB-B3CD-204DE8B68BD9}" type="presParOf" srcId="{246DBEA2-C3D2-46EB-8508-DF912D109CC7}" destId="{4281CFFC-12C3-4966-931D-238227B29139}" srcOrd="0" destOrd="0" presId="urn:microsoft.com/office/officeart/2005/8/layout/hList7"/>
    <dgm:cxn modelId="{D76A0F84-3815-4B76-AAF1-7F0D10271311}" type="presParOf" srcId="{246DBEA2-C3D2-46EB-8508-DF912D109CC7}" destId="{4BC971B3-18BA-45E4-B8DD-393F5D265DE1}" srcOrd="1" destOrd="0" presId="urn:microsoft.com/office/officeart/2005/8/layout/hList7"/>
    <dgm:cxn modelId="{D3AE7E0D-8205-476E-8CBE-AB782918C0DD}" type="presParOf" srcId="{246DBEA2-C3D2-46EB-8508-DF912D109CC7}" destId="{F2AC50FF-1656-410B-A4DA-0923D8614EFB}" srcOrd="2" destOrd="0" presId="urn:microsoft.com/office/officeart/2005/8/layout/hList7"/>
    <dgm:cxn modelId="{C9106B36-D246-489C-A9FC-617A21F1B5C5}" type="presParOf" srcId="{246DBEA2-C3D2-46EB-8508-DF912D109CC7}" destId="{C41EB54A-3130-4EB4-85B5-15F4BA02F89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BBDFE2-5C9C-4EC6-9A86-A2D5F4143834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</dgm:pt>
    <dgm:pt modelId="{92E57235-1BF5-45A3-98CE-1E6006C2A564}">
      <dgm:prSet phldrT="[Tekst]"/>
      <dgm:spPr/>
      <dgm:t>
        <a:bodyPr/>
        <a:lstStyle/>
        <a:p>
          <a:r>
            <a:rPr lang="pl-PL" dirty="0" smtClean="0"/>
            <a:t>Warsztaty terapii zajęciowej</a:t>
          </a:r>
          <a:endParaRPr lang="pl-PL" dirty="0"/>
        </a:p>
      </dgm:t>
    </dgm:pt>
    <dgm:pt modelId="{6EAD3514-690A-4A73-80D2-52EB36B6540B}" type="parTrans" cxnId="{9864BC9C-7A8E-4CE3-90CD-18AF24F77DF5}">
      <dgm:prSet/>
      <dgm:spPr/>
      <dgm:t>
        <a:bodyPr/>
        <a:lstStyle/>
        <a:p>
          <a:endParaRPr lang="pl-PL"/>
        </a:p>
      </dgm:t>
    </dgm:pt>
    <dgm:pt modelId="{9C4DC56D-09A2-4E56-A58A-08E5C7D79927}" type="sibTrans" cxnId="{9864BC9C-7A8E-4CE3-90CD-18AF24F77DF5}">
      <dgm:prSet/>
      <dgm:spPr/>
      <dgm:t>
        <a:bodyPr/>
        <a:lstStyle/>
        <a:p>
          <a:endParaRPr lang="pl-PL"/>
        </a:p>
      </dgm:t>
    </dgm:pt>
    <dgm:pt modelId="{F613A637-9C0E-4BCC-ACE2-D30C30473659}">
      <dgm:prSet phldrT="[Tekst]"/>
      <dgm:spPr/>
      <dgm:t>
        <a:bodyPr/>
        <a:lstStyle/>
        <a:p>
          <a:r>
            <a:rPr lang="pl-PL" dirty="0" smtClean="0"/>
            <a:t>Elastyczne formy zatrudnienia</a:t>
          </a:r>
          <a:endParaRPr lang="pl-PL" dirty="0"/>
        </a:p>
      </dgm:t>
    </dgm:pt>
    <dgm:pt modelId="{39FDA51F-68AF-4B47-923D-302F35B4F866}" type="parTrans" cxnId="{2F278130-84B2-4D9F-8D15-3BC908E0FA30}">
      <dgm:prSet/>
      <dgm:spPr/>
      <dgm:t>
        <a:bodyPr/>
        <a:lstStyle/>
        <a:p>
          <a:endParaRPr lang="pl-PL"/>
        </a:p>
      </dgm:t>
    </dgm:pt>
    <dgm:pt modelId="{31C442E6-534C-4C6B-A93C-1C6047CD6D1B}" type="sibTrans" cxnId="{2F278130-84B2-4D9F-8D15-3BC908E0FA30}">
      <dgm:prSet/>
      <dgm:spPr/>
      <dgm:t>
        <a:bodyPr/>
        <a:lstStyle/>
        <a:p>
          <a:endParaRPr lang="pl-PL"/>
        </a:p>
      </dgm:t>
    </dgm:pt>
    <dgm:pt modelId="{CAB16288-3E4B-4AAC-8B9C-6F38663477ED}">
      <dgm:prSet phldrT="[Tekst]"/>
      <dgm:spPr/>
      <dgm:t>
        <a:bodyPr/>
        <a:lstStyle/>
        <a:p>
          <a:r>
            <a:rPr lang="pl-PL" dirty="0" smtClean="0"/>
            <a:t>Pracodawcy osób niepełnosprawnych</a:t>
          </a:r>
          <a:endParaRPr lang="pl-PL" dirty="0"/>
        </a:p>
      </dgm:t>
    </dgm:pt>
    <dgm:pt modelId="{9987BF49-B728-4756-88C1-33F8F47DD07C}" type="parTrans" cxnId="{99B9A5FE-E12C-4438-B01F-58EE7F012D9D}">
      <dgm:prSet/>
      <dgm:spPr/>
      <dgm:t>
        <a:bodyPr/>
        <a:lstStyle/>
        <a:p>
          <a:endParaRPr lang="pl-PL"/>
        </a:p>
      </dgm:t>
    </dgm:pt>
    <dgm:pt modelId="{046CA7F3-77B9-4891-A72C-41936A26A00D}" type="sibTrans" cxnId="{99B9A5FE-E12C-4438-B01F-58EE7F012D9D}">
      <dgm:prSet/>
      <dgm:spPr/>
      <dgm:t>
        <a:bodyPr/>
        <a:lstStyle/>
        <a:p>
          <a:endParaRPr lang="pl-PL"/>
        </a:p>
      </dgm:t>
    </dgm:pt>
    <dgm:pt modelId="{182A5E04-6D65-449D-BD48-51C07F1B7D63}">
      <dgm:prSet phldrT="[Tekst]"/>
      <dgm:spPr/>
      <dgm:t>
        <a:bodyPr/>
        <a:lstStyle/>
        <a:p>
          <a:r>
            <a:rPr lang="pl-PL" dirty="0" smtClean="0"/>
            <a:t>Zasiłek opiekuńczy (zmiany)</a:t>
          </a:r>
          <a:endParaRPr lang="pl-PL" dirty="0"/>
        </a:p>
      </dgm:t>
    </dgm:pt>
    <dgm:pt modelId="{B37C068C-CD7E-4D75-8C90-BA3099B1557E}" type="parTrans" cxnId="{1EC3F14F-27E2-414D-B95A-3C19D6DA1E6E}">
      <dgm:prSet/>
      <dgm:spPr/>
      <dgm:t>
        <a:bodyPr/>
        <a:lstStyle/>
        <a:p>
          <a:endParaRPr lang="pl-PL"/>
        </a:p>
      </dgm:t>
    </dgm:pt>
    <dgm:pt modelId="{0A9B11F9-63BD-496E-A85B-19AFF535AE46}" type="sibTrans" cxnId="{1EC3F14F-27E2-414D-B95A-3C19D6DA1E6E}">
      <dgm:prSet/>
      <dgm:spPr/>
      <dgm:t>
        <a:bodyPr/>
        <a:lstStyle/>
        <a:p>
          <a:endParaRPr lang="pl-PL"/>
        </a:p>
      </dgm:t>
    </dgm:pt>
    <dgm:pt modelId="{C580C389-B0E0-461E-AC3A-AAA54B62736B}" type="pres">
      <dgm:prSet presAssocID="{CFBBDFE2-5C9C-4EC6-9A86-A2D5F4143834}" presName="Name0" presStyleCnt="0">
        <dgm:presLayoutVars>
          <dgm:chMax val="7"/>
          <dgm:chPref val="7"/>
          <dgm:dir/>
        </dgm:presLayoutVars>
      </dgm:prSet>
      <dgm:spPr/>
    </dgm:pt>
    <dgm:pt modelId="{1F0D0AB2-977E-45F8-907F-DFC78E845733}" type="pres">
      <dgm:prSet presAssocID="{CFBBDFE2-5C9C-4EC6-9A86-A2D5F4143834}" presName="Name1" presStyleCnt="0"/>
      <dgm:spPr/>
    </dgm:pt>
    <dgm:pt modelId="{CF8ED569-AFA5-4585-8945-AF7D39A95168}" type="pres">
      <dgm:prSet presAssocID="{CFBBDFE2-5C9C-4EC6-9A86-A2D5F4143834}" presName="cycle" presStyleCnt="0"/>
      <dgm:spPr/>
    </dgm:pt>
    <dgm:pt modelId="{2BE53C2D-A36C-4DDA-A383-812BF5B81062}" type="pres">
      <dgm:prSet presAssocID="{CFBBDFE2-5C9C-4EC6-9A86-A2D5F4143834}" presName="srcNode" presStyleLbl="node1" presStyleIdx="0" presStyleCnt="4"/>
      <dgm:spPr/>
    </dgm:pt>
    <dgm:pt modelId="{8DA44062-5E4C-4006-9A15-3FD4DB9F0CD7}" type="pres">
      <dgm:prSet presAssocID="{CFBBDFE2-5C9C-4EC6-9A86-A2D5F4143834}" presName="conn" presStyleLbl="parChTrans1D2" presStyleIdx="0" presStyleCnt="1"/>
      <dgm:spPr/>
      <dgm:t>
        <a:bodyPr/>
        <a:lstStyle/>
        <a:p>
          <a:endParaRPr lang="pl-PL"/>
        </a:p>
      </dgm:t>
    </dgm:pt>
    <dgm:pt modelId="{E7848705-E402-4ABB-9BF9-0922F295ACF7}" type="pres">
      <dgm:prSet presAssocID="{CFBBDFE2-5C9C-4EC6-9A86-A2D5F4143834}" presName="extraNode" presStyleLbl="node1" presStyleIdx="0" presStyleCnt="4"/>
      <dgm:spPr/>
    </dgm:pt>
    <dgm:pt modelId="{1E9394ED-154E-427E-88E0-F77544B9350B}" type="pres">
      <dgm:prSet presAssocID="{CFBBDFE2-5C9C-4EC6-9A86-A2D5F4143834}" presName="dstNode" presStyleLbl="node1" presStyleIdx="0" presStyleCnt="4"/>
      <dgm:spPr/>
    </dgm:pt>
    <dgm:pt modelId="{EE6FA7E3-A308-4FCE-BCB3-9FB545A84B71}" type="pres">
      <dgm:prSet presAssocID="{92E57235-1BF5-45A3-98CE-1E6006C2A56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18FC21-F639-4904-A43D-B1C7916153E5}" type="pres">
      <dgm:prSet presAssocID="{92E57235-1BF5-45A3-98CE-1E6006C2A564}" presName="accent_1" presStyleCnt="0"/>
      <dgm:spPr/>
    </dgm:pt>
    <dgm:pt modelId="{764CC031-72CA-4BFF-889F-1BFF39E5DC5B}" type="pres">
      <dgm:prSet presAssocID="{92E57235-1BF5-45A3-98CE-1E6006C2A564}" presName="accentRepeatNode" presStyleLbl="solidFgAcc1" presStyleIdx="0" presStyleCnt="4"/>
      <dgm:spPr>
        <a:solidFill>
          <a:schemeClr val="bg1"/>
        </a:solidFill>
        <a:ln>
          <a:solidFill>
            <a:schemeClr val="tx2"/>
          </a:solidFill>
        </a:ln>
      </dgm:spPr>
    </dgm:pt>
    <dgm:pt modelId="{04D2BD69-3C1B-465A-B0B8-12E185215769}" type="pres">
      <dgm:prSet presAssocID="{CAB16288-3E4B-4AAC-8B9C-6F38663477E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FC58F8-3020-417F-AFB7-7BCBF29770A0}" type="pres">
      <dgm:prSet presAssocID="{CAB16288-3E4B-4AAC-8B9C-6F38663477ED}" presName="accent_2" presStyleCnt="0"/>
      <dgm:spPr/>
    </dgm:pt>
    <dgm:pt modelId="{94AA2D1F-9BA2-42E0-9341-CE753EACB2D3}" type="pres">
      <dgm:prSet presAssocID="{CAB16288-3E4B-4AAC-8B9C-6F38663477ED}" presName="accentRepeatNode" presStyleLbl="solidFgAcc1" presStyleIdx="1" presStyleCnt="4"/>
      <dgm:spPr>
        <a:ln>
          <a:solidFill>
            <a:schemeClr val="tx2"/>
          </a:solidFill>
        </a:ln>
      </dgm:spPr>
    </dgm:pt>
    <dgm:pt modelId="{8B761C30-6E11-4209-8A88-7DC0AD3A5547}" type="pres">
      <dgm:prSet presAssocID="{F613A637-9C0E-4BCC-ACE2-D30C304736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8C0159-BC94-4720-B71E-DDB11B74343C}" type="pres">
      <dgm:prSet presAssocID="{F613A637-9C0E-4BCC-ACE2-D30C30473659}" presName="accent_3" presStyleCnt="0"/>
      <dgm:spPr/>
    </dgm:pt>
    <dgm:pt modelId="{CDBAD9C6-30CE-40C2-92B0-0452E3F66587}" type="pres">
      <dgm:prSet presAssocID="{F613A637-9C0E-4BCC-ACE2-D30C30473659}" presName="accentRepeatNode" presStyleLbl="solidFgAcc1" presStyleIdx="2" presStyleCnt="4"/>
      <dgm:spPr>
        <a:ln>
          <a:solidFill>
            <a:schemeClr val="tx2"/>
          </a:solidFill>
        </a:ln>
      </dgm:spPr>
    </dgm:pt>
    <dgm:pt modelId="{BD20F138-0E16-42FA-A654-DF44E1F5234E}" type="pres">
      <dgm:prSet presAssocID="{182A5E04-6D65-449D-BD48-51C07F1B7D6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E4FB98-7378-4920-BEEF-31A7FC835208}" type="pres">
      <dgm:prSet presAssocID="{182A5E04-6D65-449D-BD48-51C07F1B7D63}" presName="accent_4" presStyleCnt="0"/>
      <dgm:spPr/>
    </dgm:pt>
    <dgm:pt modelId="{B5E94AAB-D31F-46F2-B39E-9019805E0DD2}" type="pres">
      <dgm:prSet presAssocID="{182A5E04-6D65-449D-BD48-51C07F1B7D63}" presName="accentRepeatNode" presStyleLbl="solidFgAcc1" presStyleIdx="3" presStyleCnt="4"/>
      <dgm:spPr/>
    </dgm:pt>
  </dgm:ptLst>
  <dgm:cxnLst>
    <dgm:cxn modelId="{2F278130-84B2-4D9F-8D15-3BC908E0FA30}" srcId="{CFBBDFE2-5C9C-4EC6-9A86-A2D5F4143834}" destId="{F613A637-9C0E-4BCC-ACE2-D30C30473659}" srcOrd="2" destOrd="0" parTransId="{39FDA51F-68AF-4B47-923D-302F35B4F866}" sibTransId="{31C442E6-534C-4C6B-A93C-1C6047CD6D1B}"/>
    <dgm:cxn modelId="{049FF516-49B0-4212-976E-B69A1DEF64ED}" type="presOf" srcId="{CAB16288-3E4B-4AAC-8B9C-6F38663477ED}" destId="{04D2BD69-3C1B-465A-B0B8-12E185215769}" srcOrd="0" destOrd="0" presId="urn:microsoft.com/office/officeart/2008/layout/VerticalCurvedList"/>
    <dgm:cxn modelId="{1EC3F14F-27E2-414D-B95A-3C19D6DA1E6E}" srcId="{CFBBDFE2-5C9C-4EC6-9A86-A2D5F4143834}" destId="{182A5E04-6D65-449D-BD48-51C07F1B7D63}" srcOrd="3" destOrd="0" parTransId="{B37C068C-CD7E-4D75-8C90-BA3099B1557E}" sibTransId="{0A9B11F9-63BD-496E-A85B-19AFF535AE46}"/>
    <dgm:cxn modelId="{4A68C8D3-6D59-44E6-BA66-F44989703D20}" type="presOf" srcId="{9C4DC56D-09A2-4E56-A58A-08E5C7D79927}" destId="{8DA44062-5E4C-4006-9A15-3FD4DB9F0CD7}" srcOrd="0" destOrd="0" presId="urn:microsoft.com/office/officeart/2008/layout/VerticalCurvedList"/>
    <dgm:cxn modelId="{1E21E7D1-BE14-4F72-AB36-21A72BFBA361}" type="presOf" srcId="{182A5E04-6D65-449D-BD48-51C07F1B7D63}" destId="{BD20F138-0E16-42FA-A654-DF44E1F5234E}" srcOrd="0" destOrd="0" presId="urn:microsoft.com/office/officeart/2008/layout/VerticalCurvedList"/>
    <dgm:cxn modelId="{6772C692-B717-4D4D-B18B-CB971D3B6C0C}" type="presOf" srcId="{92E57235-1BF5-45A3-98CE-1E6006C2A564}" destId="{EE6FA7E3-A308-4FCE-BCB3-9FB545A84B71}" srcOrd="0" destOrd="0" presId="urn:microsoft.com/office/officeart/2008/layout/VerticalCurvedList"/>
    <dgm:cxn modelId="{3A852782-ECE2-40FB-BD42-3776F1AE3100}" type="presOf" srcId="{F613A637-9C0E-4BCC-ACE2-D30C30473659}" destId="{8B761C30-6E11-4209-8A88-7DC0AD3A5547}" srcOrd="0" destOrd="0" presId="urn:microsoft.com/office/officeart/2008/layout/VerticalCurvedList"/>
    <dgm:cxn modelId="{A84DCCE8-23AE-403E-BF99-CCFEC3024328}" type="presOf" srcId="{CFBBDFE2-5C9C-4EC6-9A86-A2D5F4143834}" destId="{C580C389-B0E0-461E-AC3A-AAA54B62736B}" srcOrd="0" destOrd="0" presId="urn:microsoft.com/office/officeart/2008/layout/VerticalCurvedList"/>
    <dgm:cxn modelId="{9864BC9C-7A8E-4CE3-90CD-18AF24F77DF5}" srcId="{CFBBDFE2-5C9C-4EC6-9A86-A2D5F4143834}" destId="{92E57235-1BF5-45A3-98CE-1E6006C2A564}" srcOrd="0" destOrd="0" parTransId="{6EAD3514-690A-4A73-80D2-52EB36B6540B}" sibTransId="{9C4DC56D-09A2-4E56-A58A-08E5C7D79927}"/>
    <dgm:cxn modelId="{99B9A5FE-E12C-4438-B01F-58EE7F012D9D}" srcId="{CFBBDFE2-5C9C-4EC6-9A86-A2D5F4143834}" destId="{CAB16288-3E4B-4AAC-8B9C-6F38663477ED}" srcOrd="1" destOrd="0" parTransId="{9987BF49-B728-4756-88C1-33F8F47DD07C}" sibTransId="{046CA7F3-77B9-4891-A72C-41936A26A00D}"/>
    <dgm:cxn modelId="{C74C0C03-98FF-4A9D-8751-C64527FB047B}" type="presParOf" srcId="{C580C389-B0E0-461E-AC3A-AAA54B62736B}" destId="{1F0D0AB2-977E-45F8-907F-DFC78E845733}" srcOrd="0" destOrd="0" presId="urn:microsoft.com/office/officeart/2008/layout/VerticalCurvedList"/>
    <dgm:cxn modelId="{AFE26DA8-A83E-45B6-A5A1-CC632E6DA649}" type="presParOf" srcId="{1F0D0AB2-977E-45F8-907F-DFC78E845733}" destId="{CF8ED569-AFA5-4585-8945-AF7D39A95168}" srcOrd="0" destOrd="0" presId="urn:microsoft.com/office/officeart/2008/layout/VerticalCurvedList"/>
    <dgm:cxn modelId="{336B839A-6BE3-4C04-A3FC-11BBD58DBE73}" type="presParOf" srcId="{CF8ED569-AFA5-4585-8945-AF7D39A95168}" destId="{2BE53C2D-A36C-4DDA-A383-812BF5B81062}" srcOrd="0" destOrd="0" presId="urn:microsoft.com/office/officeart/2008/layout/VerticalCurvedList"/>
    <dgm:cxn modelId="{1546EC46-1414-4DC6-9571-0861BBBB2016}" type="presParOf" srcId="{CF8ED569-AFA5-4585-8945-AF7D39A95168}" destId="{8DA44062-5E4C-4006-9A15-3FD4DB9F0CD7}" srcOrd="1" destOrd="0" presId="urn:microsoft.com/office/officeart/2008/layout/VerticalCurvedList"/>
    <dgm:cxn modelId="{E047169D-3F3F-44E4-80DB-0F242B1EA9EF}" type="presParOf" srcId="{CF8ED569-AFA5-4585-8945-AF7D39A95168}" destId="{E7848705-E402-4ABB-9BF9-0922F295ACF7}" srcOrd="2" destOrd="0" presId="urn:microsoft.com/office/officeart/2008/layout/VerticalCurvedList"/>
    <dgm:cxn modelId="{97BA3227-1A1E-49F0-BF76-8AAC87ED85F4}" type="presParOf" srcId="{CF8ED569-AFA5-4585-8945-AF7D39A95168}" destId="{1E9394ED-154E-427E-88E0-F77544B9350B}" srcOrd="3" destOrd="0" presId="urn:microsoft.com/office/officeart/2008/layout/VerticalCurvedList"/>
    <dgm:cxn modelId="{E54DFCEA-F70C-47A4-B79D-0FA48E4FF2BB}" type="presParOf" srcId="{1F0D0AB2-977E-45F8-907F-DFC78E845733}" destId="{EE6FA7E3-A308-4FCE-BCB3-9FB545A84B71}" srcOrd="1" destOrd="0" presId="urn:microsoft.com/office/officeart/2008/layout/VerticalCurvedList"/>
    <dgm:cxn modelId="{20294F8E-58AD-4487-9037-9AC012128005}" type="presParOf" srcId="{1F0D0AB2-977E-45F8-907F-DFC78E845733}" destId="{B518FC21-F639-4904-A43D-B1C7916153E5}" srcOrd="2" destOrd="0" presId="urn:microsoft.com/office/officeart/2008/layout/VerticalCurvedList"/>
    <dgm:cxn modelId="{96B82485-6DF9-4EE2-ADB4-5740A8B18B0C}" type="presParOf" srcId="{B518FC21-F639-4904-A43D-B1C7916153E5}" destId="{764CC031-72CA-4BFF-889F-1BFF39E5DC5B}" srcOrd="0" destOrd="0" presId="urn:microsoft.com/office/officeart/2008/layout/VerticalCurvedList"/>
    <dgm:cxn modelId="{702B3849-C811-4B8F-9488-08C0DB4A82B0}" type="presParOf" srcId="{1F0D0AB2-977E-45F8-907F-DFC78E845733}" destId="{04D2BD69-3C1B-465A-B0B8-12E185215769}" srcOrd="3" destOrd="0" presId="urn:microsoft.com/office/officeart/2008/layout/VerticalCurvedList"/>
    <dgm:cxn modelId="{FFA00881-59E8-4E88-87A9-9A90A26541B4}" type="presParOf" srcId="{1F0D0AB2-977E-45F8-907F-DFC78E845733}" destId="{45FC58F8-3020-417F-AFB7-7BCBF29770A0}" srcOrd="4" destOrd="0" presId="urn:microsoft.com/office/officeart/2008/layout/VerticalCurvedList"/>
    <dgm:cxn modelId="{913488F9-DBD7-4E01-BD56-FB19209859D6}" type="presParOf" srcId="{45FC58F8-3020-417F-AFB7-7BCBF29770A0}" destId="{94AA2D1F-9BA2-42E0-9341-CE753EACB2D3}" srcOrd="0" destOrd="0" presId="urn:microsoft.com/office/officeart/2008/layout/VerticalCurvedList"/>
    <dgm:cxn modelId="{F824B565-7568-415D-BBBC-A034785802C0}" type="presParOf" srcId="{1F0D0AB2-977E-45F8-907F-DFC78E845733}" destId="{8B761C30-6E11-4209-8A88-7DC0AD3A5547}" srcOrd="5" destOrd="0" presId="urn:microsoft.com/office/officeart/2008/layout/VerticalCurvedList"/>
    <dgm:cxn modelId="{3764A979-1709-44D9-BEFA-3CB7EA60B6B0}" type="presParOf" srcId="{1F0D0AB2-977E-45F8-907F-DFC78E845733}" destId="{F78C0159-BC94-4720-B71E-DDB11B74343C}" srcOrd="6" destOrd="0" presId="urn:microsoft.com/office/officeart/2008/layout/VerticalCurvedList"/>
    <dgm:cxn modelId="{49E1B2E0-CD1F-40F5-AF2F-C46A7768CC64}" type="presParOf" srcId="{F78C0159-BC94-4720-B71E-DDB11B74343C}" destId="{CDBAD9C6-30CE-40C2-92B0-0452E3F66587}" srcOrd="0" destOrd="0" presId="urn:microsoft.com/office/officeart/2008/layout/VerticalCurvedList"/>
    <dgm:cxn modelId="{3E789978-47FC-40F9-A8D5-874754C08C57}" type="presParOf" srcId="{1F0D0AB2-977E-45F8-907F-DFC78E845733}" destId="{BD20F138-0E16-42FA-A654-DF44E1F5234E}" srcOrd="7" destOrd="0" presId="urn:microsoft.com/office/officeart/2008/layout/VerticalCurvedList"/>
    <dgm:cxn modelId="{30352E85-298B-46CD-84EC-9C2581539BEE}" type="presParOf" srcId="{1F0D0AB2-977E-45F8-907F-DFC78E845733}" destId="{CFE4FB98-7378-4920-BEEF-31A7FC835208}" srcOrd="8" destOrd="0" presId="urn:microsoft.com/office/officeart/2008/layout/VerticalCurvedList"/>
    <dgm:cxn modelId="{D2B17F9B-4CD9-48CC-86BD-C3D8B64FAAB5}" type="presParOf" srcId="{CFE4FB98-7378-4920-BEEF-31A7FC835208}" destId="{B5E94AAB-D31F-46F2-B39E-9019805E0D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BBDFE2-5C9C-4EC6-9A86-A2D5F4143834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</dgm:pt>
    <dgm:pt modelId="{92E57235-1BF5-45A3-98CE-1E6006C2A564}">
      <dgm:prSet phldrT="[Tekst]"/>
      <dgm:spPr/>
      <dgm:t>
        <a:bodyPr/>
        <a:lstStyle/>
        <a:p>
          <a:r>
            <a:rPr lang="pl-PL" dirty="0" smtClean="0"/>
            <a:t>Zwiększenie efektywności opieki </a:t>
          </a:r>
          <a:r>
            <a:rPr lang="pl-PL" dirty="0" err="1" smtClean="0"/>
            <a:t>wytchnieniowej</a:t>
          </a:r>
          <a:endParaRPr lang="pl-PL" dirty="0"/>
        </a:p>
      </dgm:t>
    </dgm:pt>
    <dgm:pt modelId="{6EAD3514-690A-4A73-80D2-52EB36B6540B}" type="parTrans" cxnId="{9864BC9C-7A8E-4CE3-90CD-18AF24F77DF5}">
      <dgm:prSet/>
      <dgm:spPr/>
      <dgm:t>
        <a:bodyPr/>
        <a:lstStyle/>
        <a:p>
          <a:endParaRPr lang="pl-PL"/>
        </a:p>
      </dgm:t>
    </dgm:pt>
    <dgm:pt modelId="{9C4DC56D-09A2-4E56-A58A-08E5C7D79927}" type="sibTrans" cxnId="{9864BC9C-7A8E-4CE3-90CD-18AF24F77DF5}">
      <dgm:prSet/>
      <dgm:spPr/>
      <dgm:t>
        <a:bodyPr/>
        <a:lstStyle/>
        <a:p>
          <a:endParaRPr lang="pl-PL"/>
        </a:p>
      </dgm:t>
    </dgm:pt>
    <dgm:pt modelId="{F613A637-9C0E-4BCC-ACE2-D30C30473659}">
      <dgm:prSet phldrT="[Tekst]"/>
      <dgm:spPr/>
      <dgm:t>
        <a:bodyPr/>
        <a:lstStyle/>
        <a:p>
          <a:r>
            <a:rPr lang="pl-PL" dirty="0" smtClean="0"/>
            <a:t>Realizacja działań przez organizacje pozarządowe- na zlecenie samorządu terytorialnego</a:t>
          </a:r>
          <a:endParaRPr lang="pl-PL" dirty="0"/>
        </a:p>
      </dgm:t>
    </dgm:pt>
    <dgm:pt modelId="{39FDA51F-68AF-4B47-923D-302F35B4F866}" type="parTrans" cxnId="{2F278130-84B2-4D9F-8D15-3BC908E0FA30}">
      <dgm:prSet/>
      <dgm:spPr/>
      <dgm:t>
        <a:bodyPr/>
        <a:lstStyle/>
        <a:p>
          <a:endParaRPr lang="pl-PL"/>
        </a:p>
      </dgm:t>
    </dgm:pt>
    <dgm:pt modelId="{31C442E6-534C-4C6B-A93C-1C6047CD6D1B}" type="sibTrans" cxnId="{2F278130-84B2-4D9F-8D15-3BC908E0FA30}">
      <dgm:prSet/>
      <dgm:spPr/>
      <dgm:t>
        <a:bodyPr/>
        <a:lstStyle/>
        <a:p>
          <a:endParaRPr lang="pl-PL"/>
        </a:p>
      </dgm:t>
    </dgm:pt>
    <dgm:pt modelId="{CAB16288-3E4B-4AAC-8B9C-6F38663477ED}">
      <dgm:prSet phldrT="[Tekst]"/>
      <dgm:spPr/>
      <dgm:t>
        <a:bodyPr/>
        <a:lstStyle/>
        <a:p>
          <a:r>
            <a:rPr lang="pl-PL" dirty="0" smtClean="0"/>
            <a:t>Zatrudnienie wspomagane</a:t>
          </a:r>
          <a:endParaRPr lang="pl-PL" dirty="0"/>
        </a:p>
      </dgm:t>
    </dgm:pt>
    <dgm:pt modelId="{9987BF49-B728-4756-88C1-33F8F47DD07C}" type="parTrans" cxnId="{99B9A5FE-E12C-4438-B01F-58EE7F012D9D}">
      <dgm:prSet/>
      <dgm:spPr/>
      <dgm:t>
        <a:bodyPr/>
        <a:lstStyle/>
        <a:p>
          <a:endParaRPr lang="pl-PL"/>
        </a:p>
      </dgm:t>
    </dgm:pt>
    <dgm:pt modelId="{046CA7F3-77B9-4891-A72C-41936A26A00D}" type="sibTrans" cxnId="{99B9A5FE-E12C-4438-B01F-58EE7F012D9D}">
      <dgm:prSet/>
      <dgm:spPr/>
      <dgm:t>
        <a:bodyPr/>
        <a:lstStyle/>
        <a:p>
          <a:endParaRPr lang="pl-PL"/>
        </a:p>
      </dgm:t>
    </dgm:pt>
    <dgm:pt modelId="{906D3DEC-B0E4-4FA9-9918-C771550C7EC1}">
      <dgm:prSet phldrT="[Tekst]"/>
      <dgm:spPr/>
      <dgm:t>
        <a:bodyPr/>
        <a:lstStyle/>
        <a:p>
          <a:r>
            <a:rPr lang="pl-PL" dirty="0" smtClean="0"/>
            <a:t>Uelastycznianie form organizacji czasu pracy dla małżonka osoby niepełnosprawnej</a:t>
          </a:r>
          <a:endParaRPr lang="pl-PL" dirty="0"/>
        </a:p>
      </dgm:t>
    </dgm:pt>
    <dgm:pt modelId="{FADB8EC8-9318-4F58-A69E-4DB7ED93A0EC}" type="parTrans" cxnId="{C6F926AD-E97E-491C-96CA-E6C64993CAD0}">
      <dgm:prSet/>
      <dgm:spPr/>
      <dgm:t>
        <a:bodyPr/>
        <a:lstStyle/>
        <a:p>
          <a:endParaRPr lang="pl-PL"/>
        </a:p>
      </dgm:t>
    </dgm:pt>
    <dgm:pt modelId="{08FC6195-E7E3-4B8C-8C2B-02A4D3C089DA}" type="sibTrans" cxnId="{C6F926AD-E97E-491C-96CA-E6C64993CAD0}">
      <dgm:prSet/>
      <dgm:spPr/>
      <dgm:t>
        <a:bodyPr/>
        <a:lstStyle/>
        <a:p>
          <a:endParaRPr lang="pl-PL"/>
        </a:p>
      </dgm:t>
    </dgm:pt>
    <dgm:pt modelId="{C580C389-B0E0-461E-AC3A-AAA54B62736B}" type="pres">
      <dgm:prSet presAssocID="{CFBBDFE2-5C9C-4EC6-9A86-A2D5F4143834}" presName="Name0" presStyleCnt="0">
        <dgm:presLayoutVars>
          <dgm:chMax val="7"/>
          <dgm:chPref val="7"/>
          <dgm:dir/>
        </dgm:presLayoutVars>
      </dgm:prSet>
      <dgm:spPr/>
    </dgm:pt>
    <dgm:pt modelId="{1F0D0AB2-977E-45F8-907F-DFC78E845733}" type="pres">
      <dgm:prSet presAssocID="{CFBBDFE2-5C9C-4EC6-9A86-A2D5F4143834}" presName="Name1" presStyleCnt="0"/>
      <dgm:spPr/>
    </dgm:pt>
    <dgm:pt modelId="{CF8ED569-AFA5-4585-8945-AF7D39A95168}" type="pres">
      <dgm:prSet presAssocID="{CFBBDFE2-5C9C-4EC6-9A86-A2D5F4143834}" presName="cycle" presStyleCnt="0"/>
      <dgm:spPr/>
    </dgm:pt>
    <dgm:pt modelId="{2BE53C2D-A36C-4DDA-A383-812BF5B81062}" type="pres">
      <dgm:prSet presAssocID="{CFBBDFE2-5C9C-4EC6-9A86-A2D5F4143834}" presName="srcNode" presStyleLbl="node1" presStyleIdx="0" presStyleCnt="4"/>
      <dgm:spPr/>
    </dgm:pt>
    <dgm:pt modelId="{8DA44062-5E4C-4006-9A15-3FD4DB9F0CD7}" type="pres">
      <dgm:prSet presAssocID="{CFBBDFE2-5C9C-4EC6-9A86-A2D5F4143834}" presName="conn" presStyleLbl="parChTrans1D2" presStyleIdx="0" presStyleCnt="1"/>
      <dgm:spPr/>
      <dgm:t>
        <a:bodyPr/>
        <a:lstStyle/>
        <a:p>
          <a:endParaRPr lang="pl-PL"/>
        </a:p>
      </dgm:t>
    </dgm:pt>
    <dgm:pt modelId="{E7848705-E402-4ABB-9BF9-0922F295ACF7}" type="pres">
      <dgm:prSet presAssocID="{CFBBDFE2-5C9C-4EC6-9A86-A2D5F4143834}" presName="extraNode" presStyleLbl="node1" presStyleIdx="0" presStyleCnt="4"/>
      <dgm:spPr/>
    </dgm:pt>
    <dgm:pt modelId="{1E9394ED-154E-427E-88E0-F77544B9350B}" type="pres">
      <dgm:prSet presAssocID="{CFBBDFE2-5C9C-4EC6-9A86-A2D5F4143834}" presName="dstNode" presStyleLbl="node1" presStyleIdx="0" presStyleCnt="4"/>
      <dgm:spPr/>
    </dgm:pt>
    <dgm:pt modelId="{EE6FA7E3-A308-4FCE-BCB3-9FB545A84B71}" type="pres">
      <dgm:prSet presAssocID="{92E57235-1BF5-45A3-98CE-1E6006C2A56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18FC21-F639-4904-A43D-B1C7916153E5}" type="pres">
      <dgm:prSet presAssocID="{92E57235-1BF5-45A3-98CE-1E6006C2A564}" presName="accent_1" presStyleCnt="0"/>
      <dgm:spPr/>
    </dgm:pt>
    <dgm:pt modelId="{764CC031-72CA-4BFF-889F-1BFF39E5DC5B}" type="pres">
      <dgm:prSet presAssocID="{92E57235-1BF5-45A3-98CE-1E6006C2A564}" presName="accentRepeatNode" presStyleLbl="solidFgAcc1" presStyleIdx="0" presStyleCnt="4"/>
      <dgm:spPr>
        <a:solidFill>
          <a:schemeClr val="bg1"/>
        </a:solidFill>
        <a:ln>
          <a:solidFill>
            <a:schemeClr val="tx2"/>
          </a:solidFill>
        </a:ln>
      </dgm:spPr>
    </dgm:pt>
    <dgm:pt modelId="{04D2BD69-3C1B-465A-B0B8-12E185215769}" type="pres">
      <dgm:prSet presAssocID="{CAB16288-3E4B-4AAC-8B9C-6F38663477E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FC58F8-3020-417F-AFB7-7BCBF29770A0}" type="pres">
      <dgm:prSet presAssocID="{CAB16288-3E4B-4AAC-8B9C-6F38663477ED}" presName="accent_2" presStyleCnt="0"/>
      <dgm:spPr/>
    </dgm:pt>
    <dgm:pt modelId="{94AA2D1F-9BA2-42E0-9341-CE753EACB2D3}" type="pres">
      <dgm:prSet presAssocID="{CAB16288-3E4B-4AAC-8B9C-6F38663477ED}" presName="accentRepeatNode" presStyleLbl="solidFgAcc1" presStyleIdx="1" presStyleCnt="4"/>
      <dgm:spPr>
        <a:ln>
          <a:solidFill>
            <a:schemeClr val="tx2"/>
          </a:solidFill>
        </a:ln>
      </dgm:spPr>
    </dgm:pt>
    <dgm:pt modelId="{8B761C30-6E11-4209-8A88-7DC0AD3A5547}" type="pres">
      <dgm:prSet presAssocID="{F613A637-9C0E-4BCC-ACE2-D30C304736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8C0159-BC94-4720-B71E-DDB11B74343C}" type="pres">
      <dgm:prSet presAssocID="{F613A637-9C0E-4BCC-ACE2-D30C30473659}" presName="accent_3" presStyleCnt="0"/>
      <dgm:spPr/>
    </dgm:pt>
    <dgm:pt modelId="{CDBAD9C6-30CE-40C2-92B0-0452E3F66587}" type="pres">
      <dgm:prSet presAssocID="{F613A637-9C0E-4BCC-ACE2-D30C30473659}" presName="accentRepeatNode" presStyleLbl="solidFgAcc1" presStyleIdx="2" presStyleCnt="4"/>
      <dgm:spPr>
        <a:ln>
          <a:solidFill>
            <a:schemeClr val="tx2"/>
          </a:solidFill>
        </a:ln>
      </dgm:spPr>
    </dgm:pt>
    <dgm:pt modelId="{7EF5D22B-396C-4E25-BA5E-B5C9AE6DFD87}" type="pres">
      <dgm:prSet presAssocID="{906D3DEC-B0E4-4FA9-9918-C771550C7EC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A9BD24-860E-45B1-99AD-B8B175BF847D}" type="pres">
      <dgm:prSet presAssocID="{906D3DEC-B0E4-4FA9-9918-C771550C7EC1}" presName="accent_4" presStyleCnt="0"/>
      <dgm:spPr/>
    </dgm:pt>
    <dgm:pt modelId="{486C44E7-E87D-4DFA-8AAF-CAFF05685E74}" type="pres">
      <dgm:prSet presAssocID="{906D3DEC-B0E4-4FA9-9918-C771550C7EC1}" presName="accentRepeatNode" presStyleLbl="solidFgAcc1" presStyleIdx="3" presStyleCnt="4"/>
      <dgm:spPr/>
    </dgm:pt>
  </dgm:ptLst>
  <dgm:cxnLst>
    <dgm:cxn modelId="{2F278130-84B2-4D9F-8D15-3BC908E0FA30}" srcId="{CFBBDFE2-5C9C-4EC6-9A86-A2D5F4143834}" destId="{F613A637-9C0E-4BCC-ACE2-D30C30473659}" srcOrd="2" destOrd="0" parTransId="{39FDA51F-68AF-4B47-923D-302F35B4F866}" sibTransId="{31C442E6-534C-4C6B-A93C-1C6047CD6D1B}"/>
    <dgm:cxn modelId="{D48DB8D3-31CD-4F23-9F86-CA7A63AB5A4C}" type="presOf" srcId="{F613A637-9C0E-4BCC-ACE2-D30C30473659}" destId="{8B761C30-6E11-4209-8A88-7DC0AD3A5547}" srcOrd="0" destOrd="0" presId="urn:microsoft.com/office/officeart/2008/layout/VerticalCurvedList"/>
    <dgm:cxn modelId="{D5200C3E-D767-421F-BD55-099DE8AC47A1}" type="presOf" srcId="{CFBBDFE2-5C9C-4EC6-9A86-A2D5F4143834}" destId="{C580C389-B0E0-461E-AC3A-AAA54B62736B}" srcOrd="0" destOrd="0" presId="urn:microsoft.com/office/officeart/2008/layout/VerticalCurvedList"/>
    <dgm:cxn modelId="{7BDCBABD-55B3-42F2-A819-C70FA9EEF00E}" type="presOf" srcId="{CAB16288-3E4B-4AAC-8B9C-6F38663477ED}" destId="{04D2BD69-3C1B-465A-B0B8-12E185215769}" srcOrd="0" destOrd="0" presId="urn:microsoft.com/office/officeart/2008/layout/VerticalCurvedList"/>
    <dgm:cxn modelId="{C6F926AD-E97E-491C-96CA-E6C64993CAD0}" srcId="{CFBBDFE2-5C9C-4EC6-9A86-A2D5F4143834}" destId="{906D3DEC-B0E4-4FA9-9918-C771550C7EC1}" srcOrd="3" destOrd="0" parTransId="{FADB8EC8-9318-4F58-A69E-4DB7ED93A0EC}" sibTransId="{08FC6195-E7E3-4B8C-8C2B-02A4D3C089DA}"/>
    <dgm:cxn modelId="{17598F0D-53B9-4B33-85F5-4B89CDD1ABE6}" type="presOf" srcId="{906D3DEC-B0E4-4FA9-9918-C771550C7EC1}" destId="{7EF5D22B-396C-4E25-BA5E-B5C9AE6DFD87}" srcOrd="0" destOrd="0" presId="urn:microsoft.com/office/officeart/2008/layout/VerticalCurvedList"/>
    <dgm:cxn modelId="{3C1BD50A-FE48-41F3-A897-773EA67D0A15}" type="presOf" srcId="{92E57235-1BF5-45A3-98CE-1E6006C2A564}" destId="{EE6FA7E3-A308-4FCE-BCB3-9FB545A84B71}" srcOrd="0" destOrd="0" presId="urn:microsoft.com/office/officeart/2008/layout/VerticalCurvedList"/>
    <dgm:cxn modelId="{358D7706-3CF8-40C8-B6BB-156432E1E923}" type="presOf" srcId="{9C4DC56D-09A2-4E56-A58A-08E5C7D79927}" destId="{8DA44062-5E4C-4006-9A15-3FD4DB9F0CD7}" srcOrd="0" destOrd="0" presId="urn:microsoft.com/office/officeart/2008/layout/VerticalCurvedList"/>
    <dgm:cxn modelId="{9864BC9C-7A8E-4CE3-90CD-18AF24F77DF5}" srcId="{CFBBDFE2-5C9C-4EC6-9A86-A2D5F4143834}" destId="{92E57235-1BF5-45A3-98CE-1E6006C2A564}" srcOrd="0" destOrd="0" parTransId="{6EAD3514-690A-4A73-80D2-52EB36B6540B}" sibTransId="{9C4DC56D-09A2-4E56-A58A-08E5C7D79927}"/>
    <dgm:cxn modelId="{99B9A5FE-E12C-4438-B01F-58EE7F012D9D}" srcId="{CFBBDFE2-5C9C-4EC6-9A86-A2D5F4143834}" destId="{CAB16288-3E4B-4AAC-8B9C-6F38663477ED}" srcOrd="1" destOrd="0" parTransId="{9987BF49-B728-4756-88C1-33F8F47DD07C}" sibTransId="{046CA7F3-77B9-4891-A72C-41936A26A00D}"/>
    <dgm:cxn modelId="{4EF3CD65-D7E2-43B6-A8C6-CDD69F7CD26D}" type="presParOf" srcId="{C580C389-B0E0-461E-AC3A-AAA54B62736B}" destId="{1F0D0AB2-977E-45F8-907F-DFC78E845733}" srcOrd="0" destOrd="0" presId="urn:microsoft.com/office/officeart/2008/layout/VerticalCurvedList"/>
    <dgm:cxn modelId="{90496321-AB33-4ABE-A4BF-BE4840F6096D}" type="presParOf" srcId="{1F0D0AB2-977E-45F8-907F-DFC78E845733}" destId="{CF8ED569-AFA5-4585-8945-AF7D39A95168}" srcOrd="0" destOrd="0" presId="urn:microsoft.com/office/officeart/2008/layout/VerticalCurvedList"/>
    <dgm:cxn modelId="{E2D04079-34BC-4DC6-B5FC-45657DEDEB1F}" type="presParOf" srcId="{CF8ED569-AFA5-4585-8945-AF7D39A95168}" destId="{2BE53C2D-A36C-4DDA-A383-812BF5B81062}" srcOrd="0" destOrd="0" presId="urn:microsoft.com/office/officeart/2008/layout/VerticalCurvedList"/>
    <dgm:cxn modelId="{D199D46C-241B-4B7E-940B-1E753D8EBBD6}" type="presParOf" srcId="{CF8ED569-AFA5-4585-8945-AF7D39A95168}" destId="{8DA44062-5E4C-4006-9A15-3FD4DB9F0CD7}" srcOrd="1" destOrd="0" presId="urn:microsoft.com/office/officeart/2008/layout/VerticalCurvedList"/>
    <dgm:cxn modelId="{59EB6F74-C275-4F87-9AAF-D04D7D6E4F3E}" type="presParOf" srcId="{CF8ED569-AFA5-4585-8945-AF7D39A95168}" destId="{E7848705-E402-4ABB-9BF9-0922F295ACF7}" srcOrd="2" destOrd="0" presId="urn:microsoft.com/office/officeart/2008/layout/VerticalCurvedList"/>
    <dgm:cxn modelId="{4E6D9CC1-1058-4DC3-9740-A832BFB94146}" type="presParOf" srcId="{CF8ED569-AFA5-4585-8945-AF7D39A95168}" destId="{1E9394ED-154E-427E-88E0-F77544B9350B}" srcOrd="3" destOrd="0" presId="urn:microsoft.com/office/officeart/2008/layout/VerticalCurvedList"/>
    <dgm:cxn modelId="{0D6BEDD4-B920-4A01-BF78-2B4DE0EDD36B}" type="presParOf" srcId="{1F0D0AB2-977E-45F8-907F-DFC78E845733}" destId="{EE6FA7E3-A308-4FCE-BCB3-9FB545A84B71}" srcOrd="1" destOrd="0" presId="urn:microsoft.com/office/officeart/2008/layout/VerticalCurvedList"/>
    <dgm:cxn modelId="{DA6B2C24-6184-43E2-9D43-5F3FB7F97D71}" type="presParOf" srcId="{1F0D0AB2-977E-45F8-907F-DFC78E845733}" destId="{B518FC21-F639-4904-A43D-B1C7916153E5}" srcOrd="2" destOrd="0" presId="urn:microsoft.com/office/officeart/2008/layout/VerticalCurvedList"/>
    <dgm:cxn modelId="{0CC7B35D-178B-4078-954A-7F1C855EACCC}" type="presParOf" srcId="{B518FC21-F639-4904-A43D-B1C7916153E5}" destId="{764CC031-72CA-4BFF-889F-1BFF39E5DC5B}" srcOrd="0" destOrd="0" presId="urn:microsoft.com/office/officeart/2008/layout/VerticalCurvedList"/>
    <dgm:cxn modelId="{6D6E951D-DB37-4311-BCD7-D198759A594B}" type="presParOf" srcId="{1F0D0AB2-977E-45F8-907F-DFC78E845733}" destId="{04D2BD69-3C1B-465A-B0B8-12E185215769}" srcOrd="3" destOrd="0" presId="urn:microsoft.com/office/officeart/2008/layout/VerticalCurvedList"/>
    <dgm:cxn modelId="{C3B51182-8A71-485D-ADB7-8F0A55D049E3}" type="presParOf" srcId="{1F0D0AB2-977E-45F8-907F-DFC78E845733}" destId="{45FC58F8-3020-417F-AFB7-7BCBF29770A0}" srcOrd="4" destOrd="0" presId="urn:microsoft.com/office/officeart/2008/layout/VerticalCurvedList"/>
    <dgm:cxn modelId="{8E732F41-FF71-451F-B79E-00F3FEB44057}" type="presParOf" srcId="{45FC58F8-3020-417F-AFB7-7BCBF29770A0}" destId="{94AA2D1F-9BA2-42E0-9341-CE753EACB2D3}" srcOrd="0" destOrd="0" presId="urn:microsoft.com/office/officeart/2008/layout/VerticalCurvedList"/>
    <dgm:cxn modelId="{D10F1385-6220-45C0-B676-B27C26AE84F4}" type="presParOf" srcId="{1F0D0AB2-977E-45F8-907F-DFC78E845733}" destId="{8B761C30-6E11-4209-8A88-7DC0AD3A5547}" srcOrd="5" destOrd="0" presId="urn:microsoft.com/office/officeart/2008/layout/VerticalCurvedList"/>
    <dgm:cxn modelId="{2A54B234-377E-418F-9B8B-E7B2CBB7AA2C}" type="presParOf" srcId="{1F0D0AB2-977E-45F8-907F-DFC78E845733}" destId="{F78C0159-BC94-4720-B71E-DDB11B74343C}" srcOrd="6" destOrd="0" presId="urn:microsoft.com/office/officeart/2008/layout/VerticalCurvedList"/>
    <dgm:cxn modelId="{BEE44D6F-C716-4A13-84D3-23620C45D2E4}" type="presParOf" srcId="{F78C0159-BC94-4720-B71E-DDB11B74343C}" destId="{CDBAD9C6-30CE-40C2-92B0-0452E3F66587}" srcOrd="0" destOrd="0" presId="urn:microsoft.com/office/officeart/2008/layout/VerticalCurvedList"/>
    <dgm:cxn modelId="{D2893778-26BE-4102-B5FB-4D3EE33FC588}" type="presParOf" srcId="{1F0D0AB2-977E-45F8-907F-DFC78E845733}" destId="{7EF5D22B-396C-4E25-BA5E-B5C9AE6DFD87}" srcOrd="7" destOrd="0" presId="urn:microsoft.com/office/officeart/2008/layout/VerticalCurvedList"/>
    <dgm:cxn modelId="{42CB5CD8-ACFC-45E9-A3B7-DC29D6F375C7}" type="presParOf" srcId="{1F0D0AB2-977E-45F8-907F-DFC78E845733}" destId="{AFA9BD24-860E-45B1-99AD-B8B175BF847D}" srcOrd="8" destOrd="0" presId="urn:microsoft.com/office/officeart/2008/layout/VerticalCurvedList"/>
    <dgm:cxn modelId="{DCF497EE-85A2-4E5E-92E1-50D82AE503E3}" type="presParOf" srcId="{AFA9BD24-860E-45B1-99AD-B8B175BF847D}" destId="{486C44E7-E87D-4DFA-8AAF-CAFF05685E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92F8CB-C8E0-4840-84CC-937AB94535D8}" type="doc">
      <dgm:prSet loTypeId="urn:microsoft.com/office/officeart/2005/8/layout/vList5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494790C9-D569-4AC0-A7B9-AB1A15BE5E8C}">
      <dgm:prSet phldrT="[Tekst]" custT="1"/>
      <dgm:spPr/>
      <dgm:t>
        <a:bodyPr/>
        <a:lstStyle/>
        <a:p>
          <a:r>
            <a:rPr lang="pl-PL" sz="4400" dirty="0" smtClean="0"/>
            <a:t>19,5 tys. </a:t>
          </a:r>
          <a:endParaRPr lang="pl-PL" sz="4400" dirty="0"/>
        </a:p>
      </dgm:t>
    </dgm:pt>
    <dgm:pt modelId="{9D065F3C-2BDE-408E-824F-02361D152E55}" type="parTrans" cxnId="{CC0C0A0D-B83E-4A6C-9308-586A6F4CC453}">
      <dgm:prSet/>
      <dgm:spPr/>
      <dgm:t>
        <a:bodyPr/>
        <a:lstStyle/>
        <a:p>
          <a:endParaRPr lang="pl-PL"/>
        </a:p>
      </dgm:t>
    </dgm:pt>
    <dgm:pt modelId="{8B091D25-150C-40D6-B8E9-2C0D148024E9}" type="sibTrans" cxnId="{CC0C0A0D-B83E-4A6C-9308-586A6F4CC453}">
      <dgm:prSet/>
      <dgm:spPr/>
      <dgm:t>
        <a:bodyPr/>
        <a:lstStyle/>
        <a:p>
          <a:endParaRPr lang="pl-PL"/>
        </a:p>
      </dgm:t>
    </dgm:pt>
    <dgm:pt modelId="{FD6C4679-02C5-4CF4-A34A-4B39CE3A8A5F}">
      <dgm:prSet phldrT="[Tekst]"/>
      <dgm:spPr/>
      <dgm:t>
        <a:bodyPr/>
        <a:lstStyle/>
        <a:p>
          <a:r>
            <a:rPr lang="pl-PL" b="0" dirty="0" smtClean="0"/>
            <a:t>Udzielonych świadczeń (17,7 tys. matek oraz 1,8 tys. dzieci/noworodków)</a:t>
          </a:r>
          <a:endParaRPr lang="pl-PL" b="0" dirty="0"/>
        </a:p>
      </dgm:t>
    </dgm:pt>
    <dgm:pt modelId="{671EF66D-78F9-4F7F-8B8C-3E0E078943BC}" type="parTrans" cxnId="{F50570BF-D414-4355-AA08-2D42FDE2D6BD}">
      <dgm:prSet/>
      <dgm:spPr/>
      <dgm:t>
        <a:bodyPr/>
        <a:lstStyle/>
        <a:p>
          <a:endParaRPr lang="pl-PL"/>
        </a:p>
      </dgm:t>
    </dgm:pt>
    <dgm:pt modelId="{4EB872FA-70E0-45CC-A39D-C2C02915B7B5}" type="sibTrans" cxnId="{F50570BF-D414-4355-AA08-2D42FDE2D6BD}">
      <dgm:prSet/>
      <dgm:spPr/>
      <dgm:t>
        <a:bodyPr/>
        <a:lstStyle/>
        <a:p>
          <a:endParaRPr lang="pl-PL"/>
        </a:p>
      </dgm:t>
    </dgm:pt>
    <dgm:pt modelId="{E8C3557C-1CCF-4B9B-94A8-AD6D4A6745EB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4400" dirty="0" smtClean="0">
              <a:solidFill>
                <a:schemeClr val="bg1"/>
              </a:solidFill>
            </a:rPr>
            <a:t>169,5 mln</a:t>
          </a:r>
          <a:endParaRPr lang="pl-PL" sz="4400" dirty="0">
            <a:solidFill>
              <a:schemeClr val="bg1"/>
            </a:solidFill>
          </a:endParaRPr>
        </a:p>
      </dgm:t>
    </dgm:pt>
    <dgm:pt modelId="{335B9135-2334-422B-9351-345145C58831}" type="parTrans" cxnId="{8666C4BF-7A68-40E8-AC2D-56EDB61C8C34}">
      <dgm:prSet/>
      <dgm:spPr/>
      <dgm:t>
        <a:bodyPr/>
        <a:lstStyle/>
        <a:p>
          <a:endParaRPr lang="pl-PL"/>
        </a:p>
      </dgm:t>
    </dgm:pt>
    <dgm:pt modelId="{D660EF92-CD21-4351-962B-35D3AF7E742C}" type="sibTrans" cxnId="{8666C4BF-7A68-40E8-AC2D-56EDB61C8C34}">
      <dgm:prSet/>
      <dgm:spPr/>
      <dgm:t>
        <a:bodyPr/>
        <a:lstStyle/>
        <a:p>
          <a:endParaRPr lang="pl-PL"/>
        </a:p>
      </dgm:t>
    </dgm:pt>
    <dgm:pt modelId="{CF4F1BAB-064A-4E17-B6F4-09361D8E35CD}">
      <dgm:prSet phldrT="[Tekst]"/>
      <dgm:spPr/>
      <dgm:t>
        <a:bodyPr/>
        <a:lstStyle/>
        <a:p>
          <a:r>
            <a:rPr lang="pl-PL" dirty="0" smtClean="0"/>
            <a:t>Wydatkowanych środków na realizację działania </a:t>
          </a:r>
          <a:r>
            <a:rPr lang="pl-PL" u="sng" dirty="0" smtClean="0"/>
            <a:t>dla matek i dzieci</a:t>
          </a:r>
          <a:endParaRPr lang="pl-PL" u="sng" dirty="0"/>
        </a:p>
      </dgm:t>
    </dgm:pt>
    <dgm:pt modelId="{6F90E287-3BD7-493B-B846-AEBEE8742076}" type="parTrans" cxnId="{C78C7101-B1E6-4B33-86F9-F8CCEE88F80E}">
      <dgm:prSet/>
      <dgm:spPr/>
      <dgm:t>
        <a:bodyPr/>
        <a:lstStyle/>
        <a:p>
          <a:endParaRPr lang="pl-PL"/>
        </a:p>
      </dgm:t>
    </dgm:pt>
    <dgm:pt modelId="{8BDF783C-E5E9-4156-A865-CEF03B144CDA}" type="sibTrans" cxnId="{C78C7101-B1E6-4B33-86F9-F8CCEE88F80E}">
      <dgm:prSet/>
      <dgm:spPr/>
      <dgm:t>
        <a:bodyPr/>
        <a:lstStyle/>
        <a:p>
          <a:endParaRPr lang="pl-PL"/>
        </a:p>
      </dgm:t>
    </dgm:pt>
    <dgm:pt modelId="{E7F618D5-120D-4745-AF53-1ED21A88F965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4400" dirty="0" smtClean="0">
              <a:solidFill>
                <a:schemeClr val="bg1"/>
              </a:solidFill>
            </a:rPr>
            <a:t>60,2 mln</a:t>
          </a:r>
          <a:endParaRPr lang="pl-PL" sz="4400" dirty="0">
            <a:solidFill>
              <a:schemeClr val="bg1"/>
            </a:solidFill>
          </a:endParaRPr>
        </a:p>
      </dgm:t>
    </dgm:pt>
    <dgm:pt modelId="{9CF6BBE7-80A0-4097-8905-F4D7D406ACD9}" type="parTrans" cxnId="{FD390533-4A76-4174-A481-3A023E39BAD8}">
      <dgm:prSet/>
      <dgm:spPr/>
      <dgm:t>
        <a:bodyPr/>
        <a:lstStyle/>
        <a:p>
          <a:endParaRPr lang="pl-PL"/>
        </a:p>
      </dgm:t>
    </dgm:pt>
    <dgm:pt modelId="{97EFC53A-4060-49D8-A940-00B169F7BF41}" type="sibTrans" cxnId="{FD390533-4A76-4174-A481-3A023E39BAD8}">
      <dgm:prSet/>
      <dgm:spPr/>
      <dgm:t>
        <a:bodyPr/>
        <a:lstStyle/>
        <a:p>
          <a:endParaRPr lang="pl-PL"/>
        </a:p>
      </dgm:t>
    </dgm:pt>
    <dgm:pt modelId="{B3885CE8-7F83-4DE2-8153-137B4A158736}">
      <dgm:prSet phldrT="[Tekst]"/>
      <dgm:spPr/>
      <dgm:t>
        <a:bodyPr/>
        <a:lstStyle/>
        <a:p>
          <a:r>
            <a:rPr lang="pl-PL" dirty="0" smtClean="0"/>
            <a:t>Wydatkowanych środków na dofinansowanie zatrudnienia asystentów rodziny w gminach</a:t>
          </a:r>
          <a:endParaRPr lang="pl-PL" dirty="0"/>
        </a:p>
      </dgm:t>
    </dgm:pt>
    <dgm:pt modelId="{DD922804-4BC9-4E40-B778-F61DFE5CFDD4}" type="parTrans" cxnId="{C66DB559-A9C7-42F7-A863-FF38216AED43}">
      <dgm:prSet/>
      <dgm:spPr/>
      <dgm:t>
        <a:bodyPr/>
        <a:lstStyle/>
        <a:p>
          <a:endParaRPr lang="pl-PL"/>
        </a:p>
      </dgm:t>
    </dgm:pt>
    <dgm:pt modelId="{3606846C-2F64-4853-A34D-B27AC170E7FD}" type="sibTrans" cxnId="{C66DB559-A9C7-42F7-A863-FF38216AED43}">
      <dgm:prSet/>
      <dgm:spPr/>
      <dgm:t>
        <a:bodyPr/>
        <a:lstStyle/>
        <a:p>
          <a:endParaRPr lang="pl-PL"/>
        </a:p>
      </dgm:t>
    </dgm:pt>
    <dgm:pt modelId="{15A45863-CD02-4978-A34F-AE542F55DDCB}" type="pres">
      <dgm:prSet presAssocID="{7F92F8CB-C8E0-4840-84CC-937AB9453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FA7741-6348-4F0B-95E9-60EB99C61370}" type="pres">
      <dgm:prSet presAssocID="{494790C9-D569-4AC0-A7B9-AB1A15BE5E8C}" presName="linNode" presStyleCnt="0"/>
      <dgm:spPr/>
      <dgm:t>
        <a:bodyPr/>
        <a:lstStyle/>
        <a:p>
          <a:endParaRPr lang="pl-PL"/>
        </a:p>
      </dgm:t>
    </dgm:pt>
    <dgm:pt modelId="{205291D9-294A-4094-921A-7AEE2BFA65F0}" type="pres">
      <dgm:prSet presAssocID="{494790C9-D569-4AC0-A7B9-AB1A15BE5E8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E3000C-7CA2-436B-B973-AAD7CA6377EF}" type="pres">
      <dgm:prSet presAssocID="{494790C9-D569-4AC0-A7B9-AB1A15BE5E8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A97493-9390-49CF-998F-F41F4235949A}" type="pres">
      <dgm:prSet presAssocID="{8B091D25-150C-40D6-B8E9-2C0D148024E9}" presName="sp" presStyleCnt="0"/>
      <dgm:spPr/>
      <dgm:t>
        <a:bodyPr/>
        <a:lstStyle/>
        <a:p>
          <a:endParaRPr lang="pl-PL"/>
        </a:p>
      </dgm:t>
    </dgm:pt>
    <dgm:pt modelId="{235A6161-8C9E-438B-B119-564F48A28C5B}" type="pres">
      <dgm:prSet presAssocID="{E8C3557C-1CCF-4B9B-94A8-AD6D4A6745EB}" presName="linNode" presStyleCnt="0"/>
      <dgm:spPr/>
      <dgm:t>
        <a:bodyPr/>
        <a:lstStyle/>
        <a:p>
          <a:endParaRPr lang="pl-PL"/>
        </a:p>
      </dgm:t>
    </dgm:pt>
    <dgm:pt modelId="{F6CE3B2F-1B7E-40EE-8E25-449C9D092B10}" type="pres">
      <dgm:prSet presAssocID="{E8C3557C-1CCF-4B9B-94A8-AD6D4A6745E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91F0FD-9E60-4EF4-8547-78E0DAC12D56}" type="pres">
      <dgm:prSet presAssocID="{E8C3557C-1CCF-4B9B-94A8-AD6D4A6745E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C67C55-5024-4F48-AB10-D4C122F954E5}" type="pres">
      <dgm:prSet presAssocID="{D660EF92-CD21-4351-962B-35D3AF7E742C}" presName="sp" presStyleCnt="0"/>
      <dgm:spPr/>
      <dgm:t>
        <a:bodyPr/>
        <a:lstStyle/>
        <a:p>
          <a:endParaRPr lang="pl-PL"/>
        </a:p>
      </dgm:t>
    </dgm:pt>
    <dgm:pt modelId="{8B990E17-0603-48C1-951C-A75090BB7865}" type="pres">
      <dgm:prSet presAssocID="{E7F618D5-120D-4745-AF53-1ED21A88F965}" presName="linNode" presStyleCnt="0"/>
      <dgm:spPr/>
      <dgm:t>
        <a:bodyPr/>
        <a:lstStyle/>
        <a:p>
          <a:endParaRPr lang="pl-PL"/>
        </a:p>
      </dgm:t>
    </dgm:pt>
    <dgm:pt modelId="{267CBF42-5CB1-417D-8FEA-D7705A7D0923}" type="pres">
      <dgm:prSet presAssocID="{E7F618D5-120D-4745-AF53-1ED21A88F96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B1808C-2180-4411-9161-13E3DFF2323C}" type="pres">
      <dgm:prSet presAssocID="{E7F618D5-120D-4745-AF53-1ED21A88F96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0C0A0D-B83E-4A6C-9308-586A6F4CC453}" srcId="{7F92F8CB-C8E0-4840-84CC-937AB94535D8}" destId="{494790C9-D569-4AC0-A7B9-AB1A15BE5E8C}" srcOrd="0" destOrd="0" parTransId="{9D065F3C-2BDE-408E-824F-02361D152E55}" sibTransId="{8B091D25-150C-40D6-B8E9-2C0D148024E9}"/>
    <dgm:cxn modelId="{E88775DA-10E9-4A12-941A-BC369E311003}" type="presOf" srcId="{E8C3557C-1CCF-4B9B-94A8-AD6D4A6745EB}" destId="{F6CE3B2F-1B7E-40EE-8E25-449C9D092B10}" srcOrd="0" destOrd="0" presId="urn:microsoft.com/office/officeart/2005/8/layout/vList5"/>
    <dgm:cxn modelId="{D1202298-856A-425F-8443-DB21B999431C}" type="presOf" srcId="{494790C9-D569-4AC0-A7B9-AB1A15BE5E8C}" destId="{205291D9-294A-4094-921A-7AEE2BFA65F0}" srcOrd="0" destOrd="0" presId="urn:microsoft.com/office/officeart/2005/8/layout/vList5"/>
    <dgm:cxn modelId="{F50570BF-D414-4355-AA08-2D42FDE2D6BD}" srcId="{494790C9-D569-4AC0-A7B9-AB1A15BE5E8C}" destId="{FD6C4679-02C5-4CF4-A34A-4B39CE3A8A5F}" srcOrd="0" destOrd="0" parTransId="{671EF66D-78F9-4F7F-8B8C-3E0E078943BC}" sibTransId="{4EB872FA-70E0-45CC-A39D-C2C02915B7B5}"/>
    <dgm:cxn modelId="{34B7C988-0628-419E-A880-84CFF74F584E}" type="presOf" srcId="{E7F618D5-120D-4745-AF53-1ED21A88F965}" destId="{267CBF42-5CB1-417D-8FEA-D7705A7D0923}" srcOrd="0" destOrd="0" presId="urn:microsoft.com/office/officeart/2005/8/layout/vList5"/>
    <dgm:cxn modelId="{FD390533-4A76-4174-A481-3A023E39BAD8}" srcId="{7F92F8CB-C8E0-4840-84CC-937AB94535D8}" destId="{E7F618D5-120D-4745-AF53-1ED21A88F965}" srcOrd="2" destOrd="0" parTransId="{9CF6BBE7-80A0-4097-8905-F4D7D406ACD9}" sibTransId="{97EFC53A-4060-49D8-A940-00B169F7BF41}"/>
    <dgm:cxn modelId="{75915A5C-FD5D-453A-A9DF-DF798583F820}" type="presOf" srcId="{B3885CE8-7F83-4DE2-8153-137B4A158736}" destId="{E7B1808C-2180-4411-9161-13E3DFF2323C}" srcOrd="0" destOrd="0" presId="urn:microsoft.com/office/officeart/2005/8/layout/vList5"/>
    <dgm:cxn modelId="{1402FCD5-C43D-4C55-A17E-6EAD80549EB3}" type="presOf" srcId="{FD6C4679-02C5-4CF4-A34A-4B39CE3A8A5F}" destId="{65E3000C-7CA2-436B-B973-AAD7CA6377EF}" srcOrd="0" destOrd="0" presId="urn:microsoft.com/office/officeart/2005/8/layout/vList5"/>
    <dgm:cxn modelId="{C78C7101-B1E6-4B33-86F9-F8CCEE88F80E}" srcId="{E8C3557C-1CCF-4B9B-94A8-AD6D4A6745EB}" destId="{CF4F1BAB-064A-4E17-B6F4-09361D8E35CD}" srcOrd="0" destOrd="0" parTransId="{6F90E287-3BD7-493B-B846-AEBEE8742076}" sibTransId="{8BDF783C-E5E9-4156-A865-CEF03B144CDA}"/>
    <dgm:cxn modelId="{57DDDBC9-5B49-4D35-A098-D78A95FF36B5}" type="presOf" srcId="{7F92F8CB-C8E0-4840-84CC-937AB94535D8}" destId="{15A45863-CD02-4978-A34F-AE542F55DDCB}" srcOrd="0" destOrd="0" presId="urn:microsoft.com/office/officeart/2005/8/layout/vList5"/>
    <dgm:cxn modelId="{8666C4BF-7A68-40E8-AC2D-56EDB61C8C34}" srcId="{7F92F8CB-C8E0-4840-84CC-937AB94535D8}" destId="{E8C3557C-1CCF-4B9B-94A8-AD6D4A6745EB}" srcOrd="1" destOrd="0" parTransId="{335B9135-2334-422B-9351-345145C58831}" sibTransId="{D660EF92-CD21-4351-962B-35D3AF7E742C}"/>
    <dgm:cxn modelId="{C66DB559-A9C7-42F7-A863-FF38216AED43}" srcId="{E7F618D5-120D-4745-AF53-1ED21A88F965}" destId="{B3885CE8-7F83-4DE2-8153-137B4A158736}" srcOrd="0" destOrd="0" parTransId="{DD922804-4BC9-4E40-B778-F61DFE5CFDD4}" sibTransId="{3606846C-2F64-4853-A34D-B27AC170E7FD}"/>
    <dgm:cxn modelId="{84FBE29F-4A8D-4769-8FE5-09EABC34DE14}" type="presOf" srcId="{CF4F1BAB-064A-4E17-B6F4-09361D8E35CD}" destId="{8C91F0FD-9E60-4EF4-8547-78E0DAC12D56}" srcOrd="0" destOrd="0" presId="urn:microsoft.com/office/officeart/2005/8/layout/vList5"/>
    <dgm:cxn modelId="{2845097F-19EA-4B92-AF0F-96AEEFA518AA}" type="presParOf" srcId="{15A45863-CD02-4978-A34F-AE542F55DDCB}" destId="{D4FA7741-6348-4F0B-95E9-60EB99C61370}" srcOrd="0" destOrd="0" presId="urn:microsoft.com/office/officeart/2005/8/layout/vList5"/>
    <dgm:cxn modelId="{13472C78-C192-4103-83DE-93C067351D7E}" type="presParOf" srcId="{D4FA7741-6348-4F0B-95E9-60EB99C61370}" destId="{205291D9-294A-4094-921A-7AEE2BFA65F0}" srcOrd="0" destOrd="0" presId="urn:microsoft.com/office/officeart/2005/8/layout/vList5"/>
    <dgm:cxn modelId="{F38EF578-E26B-4989-B49D-131ECAE8A842}" type="presParOf" srcId="{D4FA7741-6348-4F0B-95E9-60EB99C61370}" destId="{65E3000C-7CA2-436B-B973-AAD7CA6377EF}" srcOrd="1" destOrd="0" presId="urn:microsoft.com/office/officeart/2005/8/layout/vList5"/>
    <dgm:cxn modelId="{0D7D85FF-8731-4001-95EF-F4EB7F197589}" type="presParOf" srcId="{15A45863-CD02-4978-A34F-AE542F55DDCB}" destId="{79A97493-9390-49CF-998F-F41F4235949A}" srcOrd="1" destOrd="0" presId="urn:microsoft.com/office/officeart/2005/8/layout/vList5"/>
    <dgm:cxn modelId="{02A8581E-4C96-4113-B1A7-483CB68273E4}" type="presParOf" srcId="{15A45863-CD02-4978-A34F-AE542F55DDCB}" destId="{235A6161-8C9E-438B-B119-564F48A28C5B}" srcOrd="2" destOrd="0" presId="urn:microsoft.com/office/officeart/2005/8/layout/vList5"/>
    <dgm:cxn modelId="{55002EC8-7556-46CE-B82B-1125F680FF3C}" type="presParOf" srcId="{235A6161-8C9E-438B-B119-564F48A28C5B}" destId="{F6CE3B2F-1B7E-40EE-8E25-449C9D092B10}" srcOrd="0" destOrd="0" presId="urn:microsoft.com/office/officeart/2005/8/layout/vList5"/>
    <dgm:cxn modelId="{F059E439-41B9-4FB7-AB1A-D246D0743A43}" type="presParOf" srcId="{235A6161-8C9E-438B-B119-564F48A28C5B}" destId="{8C91F0FD-9E60-4EF4-8547-78E0DAC12D56}" srcOrd="1" destOrd="0" presId="urn:microsoft.com/office/officeart/2005/8/layout/vList5"/>
    <dgm:cxn modelId="{03623324-3419-4209-B077-66A966E01470}" type="presParOf" srcId="{15A45863-CD02-4978-A34F-AE542F55DDCB}" destId="{1AC67C55-5024-4F48-AB10-D4C122F954E5}" srcOrd="3" destOrd="0" presId="urn:microsoft.com/office/officeart/2005/8/layout/vList5"/>
    <dgm:cxn modelId="{31144989-520B-4E1B-B55F-CA2211CF003F}" type="presParOf" srcId="{15A45863-CD02-4978-A34F-AE542F55DDCB}" destId="{8B990E17-0603-48C1-951C-A75090BB7865}" srcOrd="4" destOrd="0" presId="urn:microsoft.com/office/officeart/2005/8/layout/vList5"/>
    <dgm:cxn modelId="{5E1F626A-B5FE-45F6-BF3F-4EB7FF644D45}" type="presParOf" srcId="{8B990E17-0603-48C1-951C-A75090BB7865}" destId="{267CBF42-5CB1-417D-8FEA-D7705A7D0923}" srcOrd="0" destOrd="0" presId="urn:microsoft.com/office/officeart/2005/8/layout/vList5"/>
    <dgm:cxn modelId="{ED7561EC-D2C4-475F-9FDB-4326D172E59F}" type="presParOf" srcId="{8B990E17-0603-48C1-951C-A75090BB7865}" destId="{E7B1808C-2180-4411-9161-13E3DFF232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92F8CB-C8E0-4840-84CC-937AB94535D8}" type="doc">
      <dgm:prSet loTypeId="urn:microsoft.com/office/officeart/2005/8/layout/vList5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494790C9-D569-4AC0-A7B9-AB1A15BE5E8C}">
      <dgm:prSet phldrT="[Tekst]" custT="1"/>
      <dgm:spPr/>
      <dgm:t>
        <a:bodyPr/>
        <a:lstStyle/>
        <a:p>
          <a:r>
            <a:rPr lang="pl-PL" sz="4400" dirty="0" smtClean="0"/>
            <a:t>220 miejsc</a:t>
          </a:r>
          <a:endParaRPr lang="pl-PL" sz="4400" dirty="0"/>
        </a:p>
      </dgm:t>
    </dgm:pt>
    <dgm:pt modelId="{9D065F3C-2BDE-408E-824F-02361D152E55}" type="parTrans" cxnId="{CC0C0A0D-B83E-4A6C-9308-586A6F4CC453}">
      <dgm:prSet/>
      <dgm:spPr/>
      <dgm:t>
        <a:bodyPr/>
        <a:lstStyle/>
        <a:p>
          <a:endParaRPr lang="pl-PL"/>
        </a:p>
      </dgm:t>
    </dgm:pt>
    <dgm:pt modelId="{8B091D25-150C-40D6-B8E9-2C0D148024E9}" type="sibTrans" cxnId="{CC0C0A0D-B83E-4A6C-9308-586A6F4CC453}">
      <dgm:prSet/>
      <dgm:spPr/>
      <dgm:t>
        <a:bodyPr/>
        <a:lstStyle/>
        <a:p>
          <a:endParaRPr lang="pl-PL"/>
        </a:p>
      </dgm:t>
    </dgm:pt>
    <dgm:pt modelId="{FD6C4679-02C5-4CF4-A34A-4B39CE3A8A5F}">
      <dgm:prSet phldrT="[Tekst]"/>
      <dgm:spPr/>
      <dgm:t>
        <a:bodyPr/>
        <a:lstStyle/>
        <a:p>
          <a:r>
            <a:rPr lang="pl-PL" b="0" dirty="0" smtClean="0"/>
            <a:t>Dla uczennic w ciąży w bursach lub internatach (według zawartych porozumień)</a:t>
          </a:r>
          <a:endParaRPr lang="pl-PL" b="0" dirty="0"/>
        </a:p>
      </dgm:t>
    </dgm:pt>
    <dgm:pt modelId="{671EF66D-78F9-4F7F-8B8C-3E0E078943BC}" type="parTrans" cxnId="{F50570BF-D414-4355-AA08-2D42FDE2D6BD}">
      <dgm:prSet/>
      <dgm:spPr/>
      <dgm:t>
        <a:bodyPr/>
        <a:lstStyle/>
        <a:p>
          <a:endParaRPr lang="pl-PL"/>
        </a:p>
      </dgm:t>
    </dgm:pt>
    <dgm:pt modelId="{4EB872FA-70E0-45CC-A39D-C2C02915B7B5}" type="sibTrans" cxnId="{F50570BF-D414-4355-AA08-2D42FDE2D6BD}">
      <dgm:prSet/>
      <dgm:spPr/>
      <dgm:t>
        <a:bodyPr/>
        <a:lstStyle/>
        <a:p>
          <a:endParaRPr lang="pl-PL"/>
        </a:p>
      </dgm:t>
    </dgm:pt>
    <dgm:pt modelId="{E8C3557C-1CCF-4B9B-94A8-AD6D4A6745EB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4400" dirty="0" smtClean="0">
              <a:solidFill>
                <a:schemeClr val="bg1"/>
              </a:solidFill>
            </a:rPr>
            <a:t>1,1 mln</a:t>
          </a:r>
          <a:endParaRPr lang="pl-PL" sz="4400" dirty="0">
            <a:solidFill>
              <a:schemeClr val="bg1"/>
            </a:solidFill>
          </a:endParaRPr>
        </a:p>
      </dgm:t>
    </dgm:pt>
    <dgm:pt modelId="{335B9135-2334-422B-9351-345145C58831}" type="parTrans" cxnId="{8666C4BF-7A68-40E8-AC2D-56EDB61C8C34}">
      <dgm:prSet/>
      <dgm:spPr/>
      <dgm:t>
        <a:bodyPr/>
        <a:lstStyle/>
        <a:p>
          <a:endParaRPr lang="pl-PL"/>
        </a:p>
      </dgm:t>
    </dgm:pt>
    <dgm:pt modelId="{D660EF92-CD21-4351-962B-35D3AF7E742C}" type="sibTrans" cxnId="{8666C4BF-7A68-40E8-AC2D-56EDB61C8C34}">
      <dgm:prSet/>
      <dgm:spPr/>
      <dgm:t>
        <a:bodyPr/>
        <a:lstStyle/>
        <a:p>
          <a:endParaRPr lang="pl-PL"/>
        </a:p>
      </dgm:t>
    </dgm:pt>
    <dgm:pt modelId="{CF4F1BAB-064A-4E17-B6F4-09361D8E35CD}">
      <dgm:prSet phldrT="[Tekst]"/>
      <dgm:spPr/>
      <dgm:t>
        <a:bodyPr/>
        <a:lstStyle/>
        <a:p>
          <a:r>
            <a:rPr lang="pl-PL" dirty="0" smtClean="0"/>
            <a:t>Wydatkowanych środków na realizację działania</a:t>
          </a:r>
          <a:endParaRPr lang="pl-PL" u="sng" dirty="0"/>
        </a:p>
      </dgm:t>
    </dgm:pt>
    <dgm:pt modelId="{6F90E287-3BD7-493B-B846-AEBEE8742076}" type="parTrans" cxnId="{C78C7101-B1E6-4B33-86F9-F8CCEE88F80E}">
      <dgm:prSet/>
      <dgm:spPr/>
      <dgm:t>
        <a:bodyPr/>
        <a:lstStyle/>
        <a:p>
          <a:endParaRPr lang="pl-PL"/>
        </a:p>
      </dgm:t>
    </dgm:pt>
    <dgm:pt modelId="{8BDF783C-E5E9-4156-A865-CEF03B144CDA}" type="sibTrans" cxnId="{C78C7101-B1E6-4B33-86F9-F8CCEE88F80E}">
      <dgm:prSet/>
      <dgm:spPr/>
      <dgm:t>
        <a:bodyPr/>
        <a:lstStyle/>
        <a:p>
          <a:endParaRPr lang="pl-PL"/>
        </a:p>
      </dgm:t>
    </dgm:pt>
    <dgm:pt modelId="{E7F618D5-120D-4745-AF53-1ED21A88F965}">
      <dgm:prSet phldrT="[Tekst]" custT="1"/>
      <dgm:spPr/>
      <dgm:t>
        <a:bodyPr/>
        <a:lstStyle/>
        <a:p>
          <a:r>
            <a:rPr lang="pl-PL" sz="4400" dirty="0" smtClean="0"/>
            <a:t>89 umów</a:t>
          </a:r>
          <a:endParaRPr lang="pl-PL" sz="4400" dirty="0"/>
        </a:p>
      </dgm:t>
    </dgm:pt>
    <dgm:pt modelId="{9CF6BBE7-80A0-4097-8905-F4D7D406ACD9}" type="parTrans" cxnId="{FD390533-4A76-4174-A481-3A023E39BAD8}">
      <dgm:prSet/>
      <dgm:spPr/>
      <dgm:t>
        <a:bodyPr/>
        <a:lstStyle/>
        <a:p>
          <a:endParaRPr lang="pl-PL"/>
        </a:p>
      </dgm:t>
    </dgm:pt>
    <dgm:pt modelId="{97EFC53A-4060-49D8-A940-00B169F7BF41}" type="sibTrans" cxnId="{FD390533-4A76-4174-A481-3A023E39BAD8}">
      <dgm:prSet/>
      <dgm:spPr/>
      <dgm:t>
        <a:bodyPr/>
        <a:lstStyle/>
        <a:p>
          <a:endParaRPr lang="pl-PL"/>
        </a:p>
      </dgm:t>
    </dgm:pt>
    <dgm:pt modelId="{B3885CE8-7F83-4DE2-8153-137B4A158736}">
      <dgm:prSet phldrT="[Tekst]"/>
      <dgm:spPr/>
      <dgm:t>
        <a:bodyPr/>
        <a:lstStyle/>
        <a:p>
          <a:r>
            <a:rPr lang="pl-PL" dirty="0" smtClean="0"/>
            <a:t>Porozumienia z JST na utworzenie miejsc w bursach lub internatach dla uczennic w ciąży</a:t>
          </a:r>
          <a:endParaRPr lang="pl-PL" dirty="0"/>
        </a:p>
      </dgm:t>
    </dgm:pt>
    <dgm:pt modelId="{DD922804-4BC9-4E40-B778-F61DFE5CFDD4}" type="parTrans" cxnId="{C66DB559-A9C7-42F7-A863-FF38216AED43}">
      <dgm:prSet/>
      <dgm:spPr/>
      <dgm:t>
        <a:bodyPr/>
        <a:lstStyle/>
        <a:p>
          <a:endParaRPr lang="pl-PL"/>
        </a:p>
      </dgm:t>
    </dgm:pt>
    <dgm:pt modelId="{3606846C-2F64-4853-A34D-B27AC170E7FD}" type="sibTrans" cxnId="{C66DB559-A9C7-42F7-A863-FF38216AED43}">
      <dgm:prSet/>
      <dgm:spPr/>
      <dgm:t>
        <a:bodyPr/>
        <a:lstStyle/>
        <a:p>
          <a:endParaRPr lang="pl-PL"/>
        </a:p>
      </dgm:t>
    </dgm:pt>
    <dgm:pt modelId="{15A45863-CD02-4978-A34F-AE542F55DDCB}" type="pres">
      <dgm:prSet presAssocID="{7F92F8CB-C8E0-4840-84CC-937AB9453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B990E17-0603-48C1-951C-A75090BB7865}" type="pres">
      <dgm:prSet presAssocID="{E7F618D5-120D-4745-AF53-1ED21A88F965}" presName="linNode" presStyleCnt="0"/>
      <dgm:spPr/>
      <dgm:t>
        <a:bodyPr/>
        <a:lstStyle/>
        <a:p>
          <a:endParaRPr lang="pl-PL"/>
        </a:p>
      </dgm:t>
    </dgm:pt>
    <dgm:pt modelId="{267CBF42-5CB1-417D-8FEA-D7705A7D0923}" type="pres">
      <dgm:prSet presAssocID="{E7F618D5-120D-4745-AF53-1ED21A88F96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B1808C-2180-4411-9161-13E3DFF2323C}" type="pres">
      <dgm:prSet presAssocID="{E7F618D5-120D-4745-AF53-1ED21A88F96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C29B26-499C-4318-BBBD-7B5FB9D92B42}" type="pres">
      <dgm:prSet presAssocID="{97EFC53A-4060-49D8-A940-00B169F7BF41}" presName="sp" presStyleCnt="0"/>
      <dgm:spPr/>
      <dgm:t>
        <a:bodyPr/>
        <a:lstStyle/>
        <a:p>
          <a:endParaRPr lang="pl-PL"/>
        </a:p>
      </dgm:t>
    </dgm:pt>
    <dgm:pt modelId="{D4FA7741-6348-4F0B-95E9-60EB99C61370}" type="pres">
      <dgm:prSet presAssocID="{494790C9-D569-4AC0-A7B9-AB1A15BE5E8C}" presName="linNode" presStyleCnt="0"/>
      <dgm:spPr/>
      <dgm:t>
        <a:bodyPr/>
        <a:lstStyle/>
        <a:p>
          <a:endParaRPr lang="pl-PL"/>
        </a:p>
      </dgm:t>
    </dgm:pt>
    <dgm:pt modelId="{205291D9-294A-4094-921A-7AEE2BFA65F0}" type="pres">
      <dgm:prSet presAssocID="{494790C9-D569-4AC0-A7B9-AB1A15BE5E8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E3000C-7CA2-436B-B973-AAD7CA6377EF}" type="pres">
      <dgm:prSet presAssocID="{494790C9-D569-4AC0-A7B9-AB1A15BE5E8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A97493-9390-49CF-998F-F41F4235949A}" type="pres">
      <dgm:prSet presAssocID="{8B091D25-150C-40D6-B8E9-2C0D148024E9}" presName="sp" presStyleCnt="0"/>
      <dgm:spPr/>
      <dgm:t>
        <a:bodyPr/>
        <a:lstStyle/>
        <a:p>
          <a:endParaRPr lang="pl-PL"/>
        </a:p>
      </dgm:t>
    </dgm:pt>
    <dgm:pt modelId="{235A6161-8C9E-438B-B119-564F48A28C5B}" type="pres">
      <dgm:prSet presAssocID="{E8C3557C-1CCF-4B9B-94A8-AD6D4A6745EB}" presName="linNode" presStyleCnt="0"/>
      <dgm:spPr/>
      <dgm:t>
        <a:bodyPr/>
        <a:lstStyle/>
        <a:p>
          <a:endParaRPr lang="pl-PL"/>
        </a:p>
      </dgm:t>
    </dgm:pt>
    <dgm:pt modelId="{F6CE3B2F-1B7E-40EE-8E25-449C9D092B10}" type="pres">
      <dgm:prSet presAssocID="{E8C3557C-1CCF-4B9B-94A8-AD6D4A6745E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91F0FD-9E60-4EF4-8547-78E0DAC12D56}" type="pres">
      <dgm:prSet presAssocID="{E8C3557C-1CCF-4B9B-94A8-AD6D4A6745E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5CE236-0C67-4564-9440-B090913834BE}" type="presOf" srcId="{FD6C4679-02C5-4CF4-A34A-4B39CE3A8A5F}" destId="{65E3000C-7CA2-436B-B973-AAD7CA6377EF}" srcOrd="0" destOrd="0" presId="urn:microsoft.com/office/officeart/2005/8/layout/vList5"/>
    <dgm:cxn modelId="{CC0C0A0D-B83E-4A6C-9308-586A6F4CC453}" srcId="{7F92F8CB-C8E0-4840-84CC-937AB94535D8}" destId="{494790C9-D569-4AC0-A7B9-AB1A15BE5E8C}" srcOrd="1" destOrd="0" parTransId="{9D065F3C-2BDE-408E-824F-02361D152E55}" sibTransId="{8B091D25-150C-40D6-B8E9-2C0D148024E9}"/>
    <dgm:cxn modelId="{F50570BF-D414-4355-AA08-2D42FDE2D6BD}" srcId="{494790C9-D569-4AC0-A7B9-AB1A15BE5E8C}" destId="{FD6C4679-02C5-4CF4-A34A-4B39CE3A8A5F}" srcOrd="0" destOrd="0" parTransId="{671EF66D-78F9-4F7F-8B8C-3E0E078943BC}" sibTransId="{4EB872FA-70E0-45CC-A39D-C2C02915B7B5}"/>
    <dgm:cxn modelId="{5DB864D7-D5A9-48F1-8877-87D0C3EFDEBF}" type="presOf" srcId="{494790C9-D569-4AC0-A7B9-AB1A15BE5E8C}" destId="{205291D9-294A-4094-921A-7AEE2BFA65F0}" srcOrd="0" destOrd="0" presId="urn:microsoft.com/office/officeart/2005/8/layout/vList5"/>
    <dgm:cxn modelId="{FD390533-4A76-4174-A481-3A023E39BAD8}" srcId="{7F92F8CB-C8E0-4840-84CC-937AB94535D8}" destId="{E7F618D5-120D-4745-AF53-1ED21A88F965}" srcOrd="0" destOrd="0" parTransId="{9CF6BBE7-80A0-4097-8905-F4D7D406ACD9}" sibTransId="{97EFC53A-4060-49D8-A940-00B169F7BF41}"/>
    <dgm:cxn modelId="{5BFB0736-1669-414C-8E2A-66E5DBF1C3C8}" type="presOf" srcId="{B3885CE8-7F83-4DE2-8153-137B4A158736}" destId="{E7B1808C-2180-4411-9161-13E3DFF2323C}" srcOrd="0" destOrd="0" presId="urn:microsoft.com/office/officeart/2005/8/layout/vList5"/>
    <dgm:cxn modelId="{C433EDB2-8803-432E-8263-CE63C4CC8E3C}" type="presOf" srcId="{CF4F1BAB-064A-4E17-B6F4-09361D8E35CD}" destId="{8C91F0FD-9E60-4EF4-8547-78E0DAC12D56}" srcOrd="0" destOrd="0" presId="urn:microsoft.com/office/officeart/2005/8/layout/vList5"/>
    <dgm:cxn modelId="{04E3E0C0-CB24-4EDC-B7A4-5B41E9C89DF4}" type="presOf" srcId="{E7F618D5-120D-4745-AF53-1ED21A88F965}" destId="{267CBF42-5CB1-417D-8FEA-D7705A7D0923}" srcOrd="0" destOrd="0" presId="urn:microsoft.com/office/officeart/2005/8/layout/vList5"/>
    <dgm:cxn modelId="{5F103C9A-9095-4AEA-909B-41B77A7C83A0}" type="presOf" srcId="{E8C3557C-1CCF-4B9B-94A8-AD6D4A6745EB}" destId="{F6CE3B2F-1B7E-40EE-8E25-449C9D092B10}" srcOrd="0" destOrd="0" presId="urn:microsoft.com/office/officeart/2005/8/layout/vList5"/>
    <dgm:cxn modelId="{1BD4A7C9-7387-4661-8D7E-DE5F2E1138E0}" type="presOf" srcId="{7F92F8CB-C8E0-4840-84CC-937AB94535D8}" destId="{15A45863-CD02-4978-A34F-AE542F55DDCB}" srcOrd="0" destOrd="0" presId="urn:microsoft.com/office/officeart/2005/8/layout/vList5"/>
    <dgm:cxn modelId="{C78C7101-B1E6-4B33-86F9-F8CCEE88F80E}" srcId="{E8C3557C-1CCF-4B9B-94A8-AD6D4A6745EB}" destId="{CF4F1BAB-064A-4E17-B6F4-09361D8E35CD}" srcOrd="0" destOrd="0" parTransId="{6F90E287-3BD7-493B-B846-AEBEE8742076}" sibTransId="{8BDF783C-E5E9-4156-A865-CEF03B144CDA}"/>
    <dgm:cxn modelId="{8666C4BF-7A68-40E8-AC2D-56EDB61C8C34}" srcId="{7F92F8CB-C8E0-4840-84CC-937AB94535D8}" destId="{E8C3557C-1CCF-4B9B-94A8-AD6D4A6745EB}" srcOrd="2" destOrd="0" parTransId="{335B9135-2334-422B-9351-345145C58831}" sibTransId="{D660EF92-CD21-4351-962B-35D3AF7E742C}"/>
    <dgm:cxn modelId="{C66DB559-A9C7-42F7-A863-FF38216AED43}" srcId="{E7F618D5-120D-4745-AF53-1ED21A88F965}" destId="{B3885CE8-7F83-4DE2-8153-137B4A158736}" srcOrd="0" destOrd="0" parTransId="{DD922804-4BC9-4E40-B778-F61DFE5CFDD4}" sibTransId="{3606846C-2F64-4853-A34D-B27AC170E7FD}"/>
    <dgm:cxn modelId="{8069F236-FBF3-441F-9A73-4DA31D0AD1A3}" type="presParOf" srcId="{15A45863-CD02-4978-A34F-AE542F55DDCB}" destId="{8B990E17-0603-48C1-951C-A75090BB7865}" srcOrd="0" destOrd="0" presId="urn:microsoft.com/office/officeart/2005/8/layout/vList5"/>
    <dgm:cxn modelId="{9E8143E8-A6B7-4F5F-9E0C-7C510A90DE9E}" type="presParOf" srcId="{8B990E17-0603-48C1-951C-A75090BB7865}" destId="{267CBF42-5CB1-417D-8FEA-D7705A7D0923}" srcOrd="0" destOrd="0" presId="urn:microsoft.com/office/officeart/2005/8/layout/vList5"/>
    <dgm:cxn modelId="{9CF89792-FC7C-4C75-99F9-2A5BDFB9B730}" type="presParOf" srcId="{8B990E17-0603-48C1-951C-A75090BB7865}" destId="{E7B1808C-2180-4411-9161-13E3DFF2323C}" srcOrd="1" destOrd="0" presId="urn:microsoft.com/office/officeart/2005/8/layout/vList5"/>
    <dgm:cxn modelId="{9584C058-F6FB-4846-A925-A3FE9DE82A5D}" type="presParOf" srcId="{15A45863-CD02-4978-A34F-AE542F55DDCB}" destId="{40C29B26-499C-4318-BBBD-7B5FB9D92B42}" srcOrd="1" destOrd="0" presId="urn:microsoft.com/office/officeart/2005/8/layout/vList5"/>
    <dgm:cxn modelId="{794AFA92-B47A-424E-8CA5-90DA62F99A79}" type="presParOf" srcId="{15A45863-CD02-4978-A34F-AE542F55DDCB}" destId="{D4FA7741-6348-4F0B-95E9-60EB99C61370}" srcOrd="2" destOrd="0" presId="urn:microsoft.com/office/officeart/2005/8/layout/vList5"/>
    <dgm:cxn modelId="{E1E04A84-6707-4D44-9AC2-1E91085F50CB}" type="presParOf" srcId="{D4FA7741-6348-4F0B-95E9-60EB99C61370}" destId="{205291D9-294A-4094-921A-7AEE2BFA65F0}" srcOrd="0" destOrd="0" presId="urn:microsoft.com/office/officeart/2005/8/layout/vList5"/>
    <dgm:cxn modelId="{7981CDC0-E8B4-438B-86DA-4019FD326327}" type="presParOf" srcId="{D4FA7741-6348-4F0B-95E9-60EB99C61370}" destId="{65E3000C-7CA2-436B-B973-AAD7CA6377EF}" srcOrd="1" destOrd="0" presId="urn:microsoft.com/office/officeart/2005/8/layout/vList5"/>
    <dgm:cxn modelId="{64C885EF-AE08-43D1-B380-C2CF09E3762E}" type="presParOf" srcId="{15A45863-CD02-4978-A34F-AE542F55DDCB}" destId="{79A97493-9390-49CF-998F-F41F4235949A}" srcOrd="3" destOrd="0" presId="urn:microsoft.com/office/officeart/2005/8/layout/vList5"/>
    <dgm:cxn modelId="{D6323EF3-EA95-4707-A0CD-28AF58F8E3A8}" type="presParOf" srcId="{15A45863-CD02-4978-A34F-AE542F55DDCB}" destId="{235A6161-8C9E-438B-B119-564F48A28C5B}" srcOrd="4" destOrd="0" presId="urn:microsoft.com/office/officeart/2005/8/layout/vList5"/>
    <dgm:cxn modelId="{51895524-7E74-425A-AA07-DFA5FD7B43F2}" type="presParOf" srcId="{235A6161-8C9E-438B-B119-564F48A28C5B}" destId="{F6CE3B2F-1B7E-40EE-8E25-449C9D092B10}" srcOrd="0" destOrd="0" presId="urn:microsoft.com/office/officeart/2005/8/layout/vList5"/>
    <dgm:cxn modelId="{C8047EDC-45AF-488E-AE36-3019DAF4B92F}" type="presParOf" srcId="{235A6161-8C9E-438B-B119-564F48A28C5B}" destId="{8C91F0FD-9E60-4EF4-8547-78E0DAC12D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4CF21-EB54-458C-83AE-BCCD704F104B}">
      <dsp:nvSpPr>
        <dsp:cNvPr id="0" name=""/>
        <dsp:cNvSpPr/>
      </dsp:nvSpPr>
      <dsp:spPr>
        <a:xfrm>
          <a:off x="130846" y="0"/>
          <a:ext cx="8163243" cy="510202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228FA-53F7-4AE1-A98A-261D28DBCCB2}">
      <dsp:nvSpPr>
        <dsp:cNvPr id="0" name=""/>
        <dsp:cNvSpPr/>
      </dsp:nvSpPr>
      <dsp:spPr>
        <a:xfrm>
          <a:off x="2028800" y="2780604"/>
          <a:ext cx="285713" cy="285713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C6F26-9401-4608-BB50-677551AED2CC}">
      <dsp:nvSpPr>
        <dsp:cNvPr id="0" name=""/>
        <dsp:cNvSpPr/>
      </dsp:nvSpPr>
      <dsp:spPr>
        <a:xfrm>
          <a:off x="2232252" y="2923461"/>
          <a:ext cx="3660843" cy="217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394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W dniu </a:t>
          </a:r>
          <a:r>
            <a:rPr lang="pl-PL" sz="2600" b="1" kern="1200" dirty="0" smtClean="0"/>
            <a:t>20 grudnia 2016 r. </a:t>
          </a:r>
          <a:r>
            <a:rPr lang="pl-PL" sz="2600" kern="1200" dirty="0" smtClean="0"/>
            <a:t>uchwałą nr 160 Rada Ministrów ustanowiła program kompleksowego wsparcia dla rodzin </a:t>
          </a:r>
          <a:br>
            <a:rPr lang="pl-PL" sz="2600" kern="1200" dirty="0" smtClean="0"/>
          </a:br>
          <a:r>
            <a:rPr lang="pl-PL" sz="2600" kern="1200" dirty="0" smtClean="0"/>
            <a:t>„Za życiem”</a:t>
          </a:r>
          <a:endParaRPr lang="pl-PL" sz="2600" kern="1200" dirty="0"/>
        </a:p>
      </dsp:txBody>
      <dsp:txXfrm>
        <a:off x="2232252" y="2923461"/>
        <a:ext cx="3660843" cy="2178565"/>
      </dsp:txXfrm>
    </dsp:sp>
    <dsp:sp modelId="{7A6F5650-485E-48A9-98F6-B5C54744D1F8}">
      <dsp:nvSpPr>
        <dsp:cNvPr id="0" name=""/>
        <dsp:cNvSpPr/>
      </dsp:nvSpPr>
      <dsp:spPr>
        <a:xfrm>
          <a:off x="4661446" y="1479587"/>
          <a:ext cx="489794" cy="489794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D1754-1D6B-4E78-9A11-3A1385A10F82}">
      <dsp:nvSpPr>
        <dsp:cNvPr id="0" name=""/>
        <dsp:cNvSpPr/>
      </dsp:nvSpPr>
      <dsp:spPr>
        <a:xfrm>
          <a:off x="4968544" y="1512155"/>
          <a:ext cx="2963540" cy="2390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532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Uchwała weszła w życie z dniem </a:t>
          </a:r>
          <a:br>
            <a:rPr lang="pl-PL" sz="2600" kern="1200" dirty="0" smtClean="0"/>
          </a:br>
          <a:r>
            <a:rPr lang="pl-PL" sz="2600" b="1" kern="1200" dirty="0" smtClean="0"/>
            <a:t>1 stycznia 2017 r. </a:t>
          </a:r>
          <a:endParaRPr lang="pl-PL" sz="2600" b="1" kern="1200" dirty="0"/>
        </a:p>
      </dsp:txBody>
      <dsp:txXfrm>
        <a:off x="4968544" y="1512155"/>
        <a:ext cx="2963540" cy="23905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E00AF-1770-43F2-8878-30D85F4E37B5}">
      <dsp:nvSpPr>
        <dsp:cNvPr id="0" name=""/>
        <dsp:cNvSpPr/>
      </dsp:nvSpPr>
      <dsp:spPr>
        <a:xfrm rot="5400000">
          <a:off x="4840711" y="-2484855"/>
          <a:ext cx="832029" cy="594574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u="none" kern="1200" dirty="0" smtClean="0"/>
            <a:t>„Maluch plus” – dofinansowanie zapewnienia funkcjonowania miejsc opieki nad dziećmi w wieku do lat 3 posiadających orzeczenie o niepełnosprawności lub wymagających szczególnej opieki (działanie 2.5)</a:t>
          </a:r>
          <a:endParaRPr lang="pl-PL" sz="1700" u="none" kern="1200" dirty="0"/>
        </a:p>
      </dsp:txBody>
      <dsp:txXfrm rot="-5400000">
        <a:off x="2283852" y="112620"/>
        <a:ext cx="5905131" cy="750797"/>
      </dsp:txXfrm>
    </dsp:sp>
    <dsp:sp modelId="{47EFBE41-895F-4952-A2AB-FBE309B2530E}">
      <dsp:nvSpPr>
        <dsp:cNvPr id="0" name=""/>
        <dsp:cNvSpPr/>
      </dsp:nvSpPr>
      <dsp:spPr>
        <a:xfrm>
          <a:off x="12" y="2162"/>
          <a:ext cx="2242612" cy="104003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u="none" kern="1200" dirty="0" smtClean="0">
              <a:solidFill>
                <a:schemeClr val="bg1"/>
              </a:solidFill>
            </a:rPr>
            <a:t>3,7 mln</a:t>
          </a:r>
          <a:endParaRPr lang="pl-PL" sz="4400" u="none" kern="1200" dirty="0">
            <a:solidFill>
              <a:schemeClr val="bg1"/>
            </a:solidFill>
          </a:endParaRPr>
        </a:p>
      </dsp:txBody>
      <dsp:txXfrm>
        <a:off x="50782" y="52932"/>
        <a:ext cx="2141072" cy="938497"/>
      </dsp:txXfrm>
    </dsp:sp>
    <dsp:sp modelId="{65E3000C-7CA2-436B-B973-AAD7CA6377EF}">
      <dsp:nvSpPr>
        <dsp:cNvPr id="0" name=""/>
        <dsp:cNvSpPr/>
      </dsp:nvSpPr>
      <dsp:spPr>
        <a:xfrm rot="5400000">
          <a:off x="4820070" y="-1281313"/>
          <a:ext cx="832029" cy="58429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Utworzenie 3 nowych banków mleka kobiecego oraz doposażenie 4 istniejących banków (działanie 2.2)</a:t>
          </a:r>
          <a:endParaRPr lang="pl-PL" sz="1700" b="0" kern="1200" dirty="0"/>
        </a:p>
      </dsp:txBody>
      <dsp:txXfrm rot="-5400000">
        <a:off x="2314617" y="1264756"/>
        <a:ext cx="5802320" cy="750797"/>
      </dsp:txXfrm>
    </dsp:sp>
    <dsp:sp modelId="{205291D9-294A-4094-921A-7AEE2BFA65F0}">
      <dsp:nvSpPr>
        <dsp:cNvPr id="0" name=""/>
        <dsp:cNvSpPr/>
      </dsp:nvSpPr>
      <dsp:spPr>
        <a:xfrm>
          <a:off x="12" y="1094201"/>
          <a:ext cx="2242612" cy="104003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>
              <a:solidFill>
                <a:schemeClr val="bg1"/>
              </a:solidFill>
            </a:rPr>
            <a:t>2,4</a:t>
          </a:r>
          <a:r>
            <a:rPr lang="pl-PL" sz="4400" kern="1200" dirty="0" smtClean="0"/>
            <a:t> </a:t>
          </a:r>
          <a:r>
            <a:rPr lang="pl-PL" sz="4400" kern="1200" dirty="0" smtClean="0">
              <a:solidFill>
                <a:schemeClr val="bg1"/>
              </a:solidFill>
            </a:rPr>
            <a:t>mln</a:t>
          </a:r>
          <a:endParaRPr lang="pl-PL" sz="4400" kern="1200" dirty="0">
            <a:solidFill>
              <a:schemeClr val="bg1"/>
            </a:solidFill>
          </a:endParaRPr>
        </a:p>
      </dsp:txBody>
      <dsp:txXfrm>
        <a:off x="50782" y="1144971"/>
        <a:ext cx="2141072" cy="938497"/>
      </dsp:txXfrm>
    </dsp:sp>
    <dsp:sp modelId="{E7B1808C-2180-4411-9161-13E3DFF2323C}">
      <dsp:nvSpPr>
        <dsp:cNvPr id="0" name=""/>
        <dsp:cNvSpPr/>
      </dsp:nvSpPr>
      <dsp:spPr>
        <a:xfrm rot="5400000">
          <a:off x="4809138" y="-284175"/>
          <a:ext cx="832029" cy="60088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Doposażenie ośrodków koordynujących dziecięcą opiekę koordynowaną (DOK) lub ośrodków/ oddziałów dziennych rehabilitacji współpracujących z ośrodkiem koordynującym  (działanie 2.1)</a:t>
          </a:r>
          <a:endParaRPr lang="pl-PL" sz="1700" kern="1200" dirty="0"/>
        </a:p>
      </dsp:txBody>
      <dsp:txXfrm rot="-5400000">
        <a:off x="2220707" y="2344872"/>
        <a:ext cx="5968276" cy="750797"/>
      </dsp:txXfrm>
    </dsp:sp>
    <dsp:sp modelId="{267CBF42-5CB1-417D-8FEA-D7705A7D0923}">
      <dsp:nvSpPr>
        <dsp:cNvPr id="0" name=""/>
        <dsp:cNvSpPr/>
      </dsp:nvSpPr>
      <dsp:spPr>
        <a:xfrm>
          <a:off x="12" y="2186240"/>
          <a:ext cx="2220682" cy="104003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>
              <a:solidFill>
                <a:schemeClr val="bg1"/>
              </a:solidFill>
            </a:rPr>
            <a:t>579,3 tys.</a:t>
          </a:r>
          <a:endParaRPr lang="pl-PL" sz="3500" kern="1200" dirty="0">
            <a:solidFill>
              <a:schemeClr val="bg1"/>
            </a:solidFill>
          </a:endParaRPr>
        </a:p>
      </dsp:txBody>
      <dsp:txXfrm>
        <a:off x="50782" y="2237010"/>
        <a:ext cx="2119142" cy="938497"/>
      </dsp:txXfrm>
    </dsp:sp>
    <dsp:sp modelId="{8C91F0FD-9E60-4EF4-8547-78E0DAC12D56}">
      <dsp:nvSpPr>
        <dsp:cNvPr id="0" name=""/>
        <dsp:cNvSpPr/>
      </dsp:nvSpPr>
      <dsp:spPr>
        <a:xfrm rot="5400000">
          <a:off x="4809738" y="724537"/>
          <a:ext cx="832029" cy="60076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u="none" kern="1200" dirty="0" smtClean="0"/>
            <a:t>Zakup narzędzi do wczesnej rehabilitacji dla dwóch podmiotów leczniczych (działanie 2.3)</a:t>
          </a:r>
          <a:endParaRPr lang="pl-PL" sz="1700" u="none" kern="1200" dirty="0"/>
        </a:p>
      </dsp:txBody>
      <dsp:txXfrm rot="-5400000">
        <a:off x="2221907" y="3352984"/>
        <a:ext cx="5967076" cy="750797"/>
      </dsp:txXfrm>
    </dsp:sp>
    <dsp:sp modelId="{F6CE3B2F-1B7E-40EE-8E25-449C9D092B10}">
      <dsp:nvSpPr>
        <dsp:cNvPr id="0" name=""/>
        <dsp:cNvSpPr/>
      </dsp:nvSpPr>
      <dsp:spPr>
        <a:xfrm>
          <a:off x="12" y="3278280"/>
          <a:ext cx="2220711" cy="104003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>
              <a:solidFill>
                <a:schemeClr val="bg1"/>
              </a:solidFill>
            </a:rPr>
            <a:t>60,4 tys.</a:t>
          </a:r>
          <a:endParaRPr lang="pl-PL" sz="3500" kern="1200" dirty="0">
            <a:solidFill>
              <a:schemeClr val="bg1"/>
            </a:solidFill>
          </a:endParaRPr>
        </a:p>
      </dsp:txBody>
      <dsp:txXfrm>
        <a:off x="50782" y="3329050"/>
        <a:ext cx="2119171" cy="9384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1808C-2180-4411-9161-13E3DFF2323C}">
      <dsp:nvSpPr>
        <dsp:cNvPr id="0" name=""/>
        <dsp:cNvSpPr/>
      </dsp:nvSpPr>
      <dsp:spPr>
        <a:xfrm rot="5400000">
          <a:off x="4557827" y="-2283594"/>
          <a:ext cx="1354362" cy="598702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Wydatkowanych na  utworzenie ośrodków koordynacyjno-rehabilitacyjno-opiekuńczych ze szczególnym uwzględnieniem wczesnego wspomagania rozwoju dzieci od momentu wykrycia niepełnosprawności lub zagrożenia niepełnosprawnością</a:t>
          </a:r>
          <a:endParaRPr lang="pl-PL" sz="1800" kern="1200" dirty="0"/>
        </a:p>
      </dsp:txBody>
      <dsp:txXfrm rot="-5400000">
        <a:off x="2241496" y="98852"/>
        <a:ext cx="5920911" cy="1222132"/>
      </dsp:txXfrm>
    </dsp:sp>
    <dsp:sp modelId="{267CBF42-5CB1-417D-8FEA-D7705A7D0923}">
      <dsp:nvSpPr>
        <dsp:cNvPr id="0" name=""/>
        <dsp:cNvSpPr/>
      </dsp:nvSpPr>
      <dsp:spPr>
        <a:xfrm>
          <a:off x="0" y="2144"/>
          <a:ext cx="2241495" cy="141554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>
              <a:solidFill>
                <a:schemeClr val="bg1"/>
              </a:solidFill>
            </a:rPr>
            <a:t>9,3 mln</a:t>
          </a:r>
          <a:endParaRPr lang="pl-PL" sz="4400" kern="1200" dirty="0">
            <a:solidFill>
              <a:schemeClr val="bg1"/>
            </a:solidFill>
          </a:endParaRPr>
        </a:p>
      </dsp:txBody>
      <dsp:txXfrm>
        <a:off x="69101" y="71245"/>
        <a:ext cx="2103293" cy="1277345"/>
      </dsp:txXfrm>
    </dsp:sp>
    <dsp:sp modelId="{65E3000C-7CA2-436B-B973-AAD7CA6377EF}">
      <dsp:nvSpPr>
        <dsp:cNvPr id="0" name=""/>
        <dsp:cNvSpPr/>
      </dsp:nvSpPr>
      <dsp:spPr>
        <a:xfrm rot="5400000">
          <a:off x="5029908" y="-437228"/>
          <a:ext cx="1132438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0" kern="1200" dirty="0" smtClean="0"/>
            <a:t>Zawartych z JST</a:t>
          </a:r>
          <a:endParaRPr lang="pl-PL" sz="2400" b="0" kern="1200" dirty="0"/>
        </a:p>
      </dsp:txBody>
      <dsp:txXfrm rot="-5400000">
        <a:off x="2962656" y="1685305"/>
        <a:ext cx="5211663" cy="1021876"/>
      </dsp:txXfrm>
    </dsp:sp>
    <dsp:sp modelId="{205291D9-294A-4094-921A-7AEE2BFA65F0}">
      <dsp:nvSpPr>
        <dsp:cNvPr id="0" name=""/>
        <dsp:cNvSpPr/>
      </dsp:nvSpPr>
      <dsp:spPr>
        <a:xfrm>
          <a:off x="0" y="1488470"/>
          <a:ext cx="2962656" cy="14155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255 porozumień</a:t>
          </a:r>
          <a:endParaRPr lang="pl-PL" sz="4000" kern="1200" dirty="0"/>
        </a:p>
      </dsp:txBody>
      <dsp:txXfrm>
        <a:off x="69101" y="1557571"/>
        <a:ext cx="2824454" cy="1277345"/>
      </dsp:txXfrm>
    </dsp:sp>
    <dsp:sp modelId="{8C91F0FD-9E60-4EF4-8547-78E0DAC12D56}">
      <dsp:nvSpPr>
        <dsp:cNvPr id="0" name=""/>
        <dsp:cNvSpPr/>
      </dsp:nvSpPr>
      <dsp:spPr>
        <a:xfrm rot="5400000">
          <a:off x="5029908" y="1049097"/>
          <a:ext cx="1132438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Objętych programem </a:t>
          </a:r>
          <a:br>
            <a:rPr lang="pl-PL" sz="2400" kern="1200" dirty="0" smtClean="0"/>
          </a:br>
          <a:r>
            <a:rPr lang="pl-PL" sz="2400" kern="1200" dirty="0" smtClean="0"/>
            <a:t>(stan na 30.01.2018)</a:t>
          </a:r>
          <a:endParaRPr lang="pl-PL" sz="2400" u="sng" kern="1200" dirty="0"/>
        </a:p>
      </dsp:txBody>
      <dsp:txXfrm rot="-5400000">
        <a:off x="2962656" y="3171631"/>
        <a:ext cx="5211663" cy="1021876"/>
      </dsp:txXfrm>
    </dsp:sp>
    <dsp:sp modelId="{F6CE3B2F-1B7E-40EE-8E25-449C9D092B10}">
      <dsp:nvSpPr>
        <dsp:cNvPr id="0" name=""/>
        <dsp:cNvSpPr/>
      </dsp:nvSpPr>
      <dsp:spPr>
        <a:xfrm>
          <a:off x="0" y="2974795"/>
          <a:ext cx="2962656" cy="14155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2.724 dzieci</a:t>
          </a:r>
          <a:endParaRPr lang="pl-PL" sz="4400" kern="1200" dirty="0"/>
        </a:p>
      </dsp:txBody>
      <dsp:txXfrm>
        <a:off x="69101" y="3043896"/>
        <a:ext cx="2824454" cy="12773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000C-7CA2-436B-B973-AAD7CA6377EF}">
      <dsp:nvSpPr>
        <dsp:cNvPr id="0" name=""/>
        <dsp:cNvSpPr/>
      </dsp:nvSpPr>
      <dsp:spPr>
        <a:xfrm rot="5400000">
          <a:off x="4781228" y="-1614796"/>
          <a:ext cx="162979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0" kern="1200" dirty="0" smtClean="0"/>
            <a:t>Wydatkowanych środków</a:t>
          </a:r>
          <a:endParaRPr lang="pl-PL" sz="2400" b="0" kern="1200" dirty="0"/>
        </a:p>
      </dsp:txBody>
      <dsp:txXfrm rot="-5400000">
        <a:off x="2962656" y="283336"/>
        <a:ext cx="5187384" cy="1470679"/>
      </dsp:txXfrm>
    </dsp:sp>
    <dsp:sp modelId="{205291D9-294A-4094-921A-7AEE2BFA65F0}">
      <dsp:nvSpPr>
        <dsp:cNvPr id="0" name=""/>
        <dsp:cNvSpPr/>
      </dsp:nvSpPr>
      <dsp:spPr>
        <a:xfrm>
          <a:off x="0" y="50"/>
          <a:ext cx="2962656" cy="203724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smtClean="0">
              <a:solidFill>
                <a:schemeClr val="bg1"/>
              </a:solidFill>
            </a:rPr>
            <a:t>16,5 mln</a:t>
          </a:r>
          <a:endParaRPr lang="pl-PL" sz="4400" kern="1200" dirty="0">
            <a:solidFill>
              <a:schemeClr val="bg1"/>
            </a:solidFill>
          </a:endParaRPr>
        </a:p>
      </dsp:txBody>
      <dsp:txXfrm>
        <a:off x="99450" y="99500"/>
        <a:ext cx="2763756" cy="1838349"/>
      </dsp:txXfrm>
    </dsp:sp>
    <dsp:sp modelId="{8C91F0FD-9E60-4EF4-8547-78E0DAC12D56}">
      <dsp:nvSpPr>
        <dsp:cNvPr id="0" name=""/>
        <dsp:cNvSpPr/>
      </dsp:nvSpPr>
      <dsp:spPr>
        <a:xfrm rot="5400000">
          <a:off x="4781228" y="524316"/>
          <a:ext cx="162979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u="none" kern="1200" dirty="0" smtClean="0"/>
            <a:t>Wypłaconych</a:t>
          </a:r>
          <a:r>
            <a:rPr lang="pl-PL" sz="2400" u="none" kern="1200" baseline="0" dirty="0" smtClean="0"/>
            <a:t> świadczeń</a:t>
          </a:r>
          <a:endParaRPr lang="pl-PL" sz="2400" u="none" kern="1200" dirty="0"/>
        </a:p>
      </dsp:txBody>
      <dsp:txXfrm rot="-5400000">
        <a:off x="2962656" y="2422448"/>
        <a:ext cx="5187384" cy="1470679"/>
      </dsp:txXfrm>
    </dsp:sp>
    <dsp:sp modelId="{F6CE3B2F-1B7E-40EE-8E25-449C9D092B10}">
      <dsp:nvSpPr>
        <dsp:cNvPr id="0" name=""/>
        <dsp:cNvSpPr/>
      </dsp:nvSpPr>
      <dsp:spPr>
        <a:xfrm>
          <a:off x="0" y="2139163"/>
          <a:ext cx="2962656" cy="20372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smtClean="0"/>
            <a:t>4.126</a:t>
          </a:r>
          <a:endParaRPr lang="pl-PL" sz="4400" kern="1200" dirty="0"/>
        </a:p>
      </dsp:txBody>
      <dsp:txXfrm>
        <a:off x="99450" y="2238613"/>
        <a:ext cx="2763756" cy="18383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000C-7CA2-436B-B973-AAD7CA6377EF}">
      <dsp:nvSpPr>
        <dsp:cNvPr id="0" name=""/>
        <dsp:cNvSpPr/>
      </dsp:nvSpPr>
      <dsp:spPr>
        <a:xfrm rot="5400000">
          <a:off x="4781228" y="-1614796"/>
          <a:ext cx="162979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0" kern="1200" dirty="0" smtClean="0"/>
            <a:t>na rozwój sieci ŚDS</a:t>
          </a:r>
          <a:endParaRPr lang="pl-PL" sz="2400" b="0" kern="1200" dirty="0"/>
        </a:p>
      </dsp:txBody>
      <dsp:txXfrm rot="-5400000">
        <a:off x="2962656" y="283336"/>
        <a:ext cx="5187384" cy="1470679"/>
      </dsp:txXfrm>
    </dsp:sp>
    <dsp:sp modelId="{205291D9-294A-4094-921A-7AEE2BFA65F0}">
      <dsp:nvSpPr>
        <dsp:cNvPr id="0" name=""/>
        <dsp:cNvSpPr/>
      </dsp:nvSpPr>
      <dsp:spPr>
        <a:xfrm>
          <a:off x="0" y="50"/>
          <a:ext cx="2962656" cy="203724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>
              <a:solidFill>
                <a:schemeClr val="bg1"/>
              </a:solidFill>
            </a:rPr>
            <a:t>34,9 mln</a:t>
          </a:r>
          <a:endParaRPr lang="pl-PL" sz="4400" kern="1200" dirty="0">
            <a:solidFill>
              <a:schemeClr val="bg1"/>
            </a:solidFill>
          </a:endParaRPr>
        </a:p>
      </dsp:txBody>
      <dsp:txXfrm>
        <a:off x="99450" y="99500"/>
        <a:ext cx="2763756" cy="1838349"/>
      </dsp:txXfrm>
    </dsp:sp>
    <dsp:sp modelId="{8C91F0FD-9E60-4EF4-8547-78E0DAC12D56}">
      <dsp:nvSpPr>
        <dsp:cNvPr id="0" name=""/>
        <dsp:cNvSpPr/>
      </dsp:nvSpPr>
      <dsp:spPr>
        <a:xfrm rot="5400000">
          <a:off x="4781228" y="524316"/>
          <a:ext cx="1629799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u="none" kern="1200" dirty="0" smtClean="0"/>
            <a:t>zwiększenie dotacji ustalanej przez wojewodę na osoby </a:t>
          </a:r>
          <a:br>
            <a:rPr lang="pl-PL" sz="2400" u="none" kern="1200" dirty="0" smtClean="0"/>
          </a:br>
          <a:r>
            <a:rPr lang="pl-PL" sz="2400" u="none" kern="1200" dirty="0" smtClean="0"/>
            <a:t>z niepełnosprawnościami sprzężonymi lub spektrum autyzmu</a:t>
          </a:r>
          <a:endParaRPr lang="pl-PL" sz="2400" u="none" kern="1200" dirty="0"/>
        </a:p>
      </dsp:txBody>
      <dsp:txXfrm rot="-5400000">
        <a:off x="2962656" y="2422448"/>
        <a:ext cx="5187384" cy="1470679"/>
      </dsp:txXfrm>
    </dsp:sp>
    <dsp:sp modelId="{F6CE3B2F-1B7E-40EE-8E25-449C9D092B10}">
      <dsp:nvSpPr>
        <dsp:cNvPr id="0" name=""/>
        <dsp:cNvSpPr/>
      </dsp:nvSpPr>
      <dsp:spPr>
        <a:xfrm>
          <a:off x="0" y="2139163"/>
          <a:ext cx="2962656" cy="203724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>
              <a:solidFill>
                <a:schemeClr val="bg1"/>
              </a:solidFill>
            </a:rPr>
            <a:t>9,3 mln</a:t>
          </a:r>
          <a:endParaRPr lang="pl-PL" sz="4400" kern="1200" dirty="0">
            <a:solidFill>
              <a:schemeClr val="bg1"/>
            </a:solidFill>
          </a:endParaRPr>
        </a:p>
      </dsp:txBody>
      <dsp:txXfrm>
        <a:off x="99450" y="2238613"/>
        <a:ext cx="2763756" cy="18383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000C-7CA2-436B-B973-AAD7CA6377EF}">
      <dsp:nvSpPr>
        <dsp:cNvPr id="0" name=""/>
        <dsp:cNvSpPr/>
      </dsp:nvSpPr>
      <dsp:spPr>
        <a:xfrm rot="5400000">
          <a:off x="5057755" y="-1958467"/>
          <a:ext cx="1076744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Nowych mieszkań</a:t>
          </a:r>
          <a:endParaRPr lang="pl-PL" sz="2400" kern="1200" dirty="0"/>
        </a:p>
      </dsp:txBody>
      <dsp:txXfrm rot="-5400000">
        <a:off x="2962655" y="189195"/>
        <a:ext cx="5214382" cy="971620"/>
      </dsp:txXfrm>
    </dsp:sp>
    <dsp:sp modelId="{205291D9-294A-4094-921A-7AEE2BFA65F0}">
      <dsp:nvSpPr>
        <dsp:cNvPr id="0" name=""/>
        <dsp:cNvSpPr/>
      </dsp:nvSpPr>
      <dsp:spPr>
        <a:xfrm>
          <a:off x="0" y="2039"/>
          <a:ext cx="2962656" cy="13459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95</a:t>
          </a:r>
          <a:endParaRPr lang="pl-PL" sz="4400" kern="1200" dirty="0"/>
        </a:p>
      </dsp:txBody>
      <dsp:txXfrm>
        <a:off x="65703" y="67742"/>
        <a:ext cx="2831250" cy="1214524"/>
      </dsp:txXfrm>
    </dsp:sp>
    <dsp:sp modelId="{3835A421-8D76-47CD-829E-F8B0612717AE}">
      <dsp:nvSpPr>
        <dsp:cNvPr id="0" name=""/>
        <dsp:cNvSpPr/>
      </dsp:nvSpPr>
      <dsp:spPr>
        <a:xfrm rot="5400000">
          <a:off x="5057755" y="-545240"/>
          <a:ext cx="1076744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0" kern="1200" dirty="0" smtClean="0"/>
            <a:t>Nowych miejsc dla osób niepełnosprawnych</a:t>
          </a:r>
          <a:endParaRPr lang="pl-PL" sz="2400" b="0" kern="1200" dirty="0"/>
        </a:p>
      </dsp:txBody>
      <dsp:txXfrm rot="-5400000">
        <a:off x="2962655" y="1602422"/>
        <a:ext cx="5214382" cy="971620"/>
      </dsp:txXfrm>
    </dsp:sp>
    <dsp:sp modelId="{F90C8CC1-87BB-485A-A63C-115C41F04B6D}">
      <dsp:nvSpPr>
        <dsp:cNvPr id="0" name=""/>
        <dsp:cNvSpPr/>
      </dsp:nvSpPr>
      <dsp:spPr>
        <a:xfrm>
          <a:off x="0" y="1415266"/>
          <a:ext cx="2962656" cy="13459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337</a:t>
          </a:r>
          <a:endParaRPr lang="pl-PL" sz="4400" kern="1200" dirty="0"/>
        </a:p>
      </dsp:txBody>
      <dsp:txXfrm>
        <a:off x="65703" y="1480969"/>
        <a:ext cx="2831250" cy="1214524"/>
      </dsp:txXfrm>
    </dsp:sp>
    <dsp:sp modelId="{8C91F0FD-9E60-4EF4-8547-78E0DAC12D56}">
      <dsp:nvSpPr>
        <dsp:cNvPr id="0" name=""/>
        <dsp:cNvSpPr/>
      </dsp:nvSpPr>
      <dsp:spPr>
        <a:xfrm rot="5400000">
          <a:off x="5057755" y="867987"/>
          <a:ext cx="1076744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u="none" kern="1200" dirty="0" smtClean="0"/>
            <a:t>Wydatkowanych środków na realizację zadania </a:t>
          </a:r>
          <a:br>
            <a:rPr lang="pl-PL" sz="2000" u="none" kern="1200" dirty="0" smtClean="0"/>
          </a:br>
          <a:r>
            <a:rPr lang="pl-PL" sz="2000" u="none" kern="1200" dirty="0" smtClean="0"/>
            <a:t>(50% z budżetu państwa, 50% ze środków własnych gmin)</a:t>
          </a:r>
          <a:endParaRPr lang="pl-PL" sz="2000" u="none" kern="1200" dirty="0"/>
        </a:p>
      </dsp:txBody>
      <dsp:txXfrm rot="-5400000">
        <a:off x="2962655" y="3015649"/>
        <a:ext cx="5214382" cy="971620"/>
      </dsp:txXfrm>
    </dsp:sp>
    <dsp:sp modelId="{F6CE3B2F-1B7E-40EE-8E25-449C9D092B10}">
      <dsp:nvSpPr>
        <dsp:cNvPr id="0" name=""/>
        <dsp:cNvSpPr/>
      </dsp:nvSpPr>
      <dsp:spPr>
        <a:xfrm>
          <a:off x="0" y="2828493"/>
          <a:ext cx="2962656" cy="134593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>
              <a:solidFill>
                <a:schemeClr val="bg1"/>
              </a:solidFill>
            </a:rPr>
            <a:t>10,1 mln</a:t>
          </a:r>
          <a:endParaRPr lang="pl-PL" sz="4400" kern="1200" dirty="0">
            <a:solidFill>
              <a:schemeClr val="bg1"/>
            </a:solidFill>
          </a:endParaRPr>
        </a:p>
      </dsp:txBody>
      <dsp:txXfrm>
        <a:off x="65703" y="2894196"/>
        <a:ext cx="2831250" cy="12145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F375-4A2E-4DF7-BBC7-F06ABC777BD7}">
      <dsp:nvSpPr>
        <dsp:cNvPr id="0" name=""/>
        <dsp:cNvSpPr/>
      </dsp:nvSpPr>
      <dsp:spPr>
        <a:xfrm>
          <a:off x="3151359" y="2357363"/>
          <a:ext cx="1978201" cy="197820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solidFill>
                <a:schemeClr val="bg1"/>
              </a:solidFill>
            </a:rPr>
            <a:t>6,5 tys. </a:t>
          </a:r>
          <a:r>
            <a:rPr lang="pl-PL" sz="2100" kern="1200" dirty="0" smtClean="0">
              <a:solidFill>
                <a:schemeClr val="bg1"/>
              </a:solidFill>
            </a:rPr>
            <a:t>uczestników</a:t>
          </a:r>
          <a:endParaRPr lang="pl-PL" sz="2100" kern="1200" dirty="0">
            <a:solidFill>
              <a:schemeClr val="bg1"/>
            </a:solidFill>
          </a:endParaRPr>
        </a:p>
      </dsp:txBody>
      <dsp:txXfrm>
        <a:off x="3441060" y="2647064"/>
        <a:ext cx="1398799" cy="1398799"/>
      </dsp:txXfrm>
    </dsp:sp>
    <dsp:sp modelId="{BE7C7E76-D3A7-4B02-BB85-C03FAC0C5D92}">
      <dsp:nvSpPr>
        <dsp:cNvPr id="0" name=""/>
        <dsp:cNvSpPr/>
      </dsp:nvSpPr>
      <dsp:spPr>
        <a:xfrm rot="12900000">
          <a:off x="1878388" y="2011647"/>
          <a:ext cx="1516682" cy="563787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6F4B5-0CD7-4B51-94A5-EA8EA35056C6}">
      <dsp:nvSpPr>
        <dsp:cNvPr id="0" name=""/>
        <dsp:cNvSpPr/>
      </dsp:nvSpPr>
      <dsp:spPr>
        <a:xfrm>
          <a:off x="1075887" y="1106857"/>
          <a:ext cx="1879291" cy="1503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2 konferencje ogólnopolskie</a:t>
          </a:r>
          <a:endParaRPr lang="pl-PL" sz="2300" kern="1200" dirty="0"/>
        </a:p>
      </dsp:txBody>
      <dsp:txXfrm>
        <a:off x="1119921" y="1150891"/>
        <a:ext cx="1791223" cy="1415365"/>
      </dsp:txXfrm>
    </dsp:sp>
    <dsp:sp modelId="{124C6DA2-CA1C-4EBD-8605-53D12C3B96CA}">
      <dsp:nvSpPr>
        <dsp:cNvPr id="0" name=""/>
        <dsp:cNvSpPr/>
      </dsp:nvSpPr>
      <dsp:spPr>
        <a:xfrm rot="16200000">
          <a:off x="3382118" y="1228855"/>
          <a:ext cx="1516682" cy="563787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A32664-D3B3-432F-B5C0-A22D22A29696}">
      <dsp:nvSpPr>
        <dsp:cNvPr id="0" name=""/>
        <dsp:cNvSpPr/>
      </dsp:nvSpPr>
      <dsp:spPr>
        <a:xfrm>
          <a:off x="3200814" y="691"/>
          <a:ext cx="1879291" cy="1503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16 konferencji regionalnych</a:t>
          </a:r>
          <a:endParaRPr lang="pl-PL" sz="2300" kern="1200" dirty="0"/>
        </a:p>
      </dsp:txBody>
      <dsp:txXfrm>
        <a:off x="3244848" y="44725"/>
        <a:ext cx="1791223" cy="1415365"/>
      </dsp:txXfrm>
    </dsp:sp>
    <dsp:sp modelId="{D539C142-46D0-4494-B248-6A45E7DFCC74}">
      <dsp:nvSpPr>
        <dsp:cNvPr id="0" name=""/>
        <dsp:cNvSpPr/>
      </dsp:nvSpPr>
      <dsp:spPr>
        <a:xfrm rot="19500000">
          <a:off x="4885848" y="2011647"/>
          <a:ext cx="1516682" cy="563787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562E74-7669-4E45-A58F-3AB8980773A5}">
      <dsp:nvSpPr>
        <dsp:cNvPr id="0" name=""/>
        <dsp:cNvSpPr/>
      </dsp:nvSpPr>
      <dsp:spPr>
        <a:xfrm>
          <a:off x="5325740" y="1106857"/>
          <a:ext cx="1879291" cy="1503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32 spotkania lokalne w WTZ i ŚDS</a:t>
          </a:r>
          <a:endParaRPr lang="pl-PL" sz="2300" kern="1200" dirty="0"/>
        </a:p>
      </dsp:txBody>
      <dsp:txXfrm>
        <a:off x="5369774" y="1150891"/>
        <a:ext cx="1791223" cy="1415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D1D36-381A-43DC-B842-F71EA1A64280}">
      <dsp:nvSpPr>
        <dsp:cNvPr id="0" name=""/>
        <dsp:cNvSpPr/>
      </dsp:nvSpPr>
      <dsp:spPr>
        <a:xfrm>
          <a:off x="0" y="19887"/>
          <a:ext cx="2814165" cy="28141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B7C54-1DD1-4000-ABDD-50463B8A428A}">
      <dsp:nvSpPr>
        <dsp:cNvPr id="0" name=""/>
        <dsp:cNvSpPr/>
      </dsp:nvSpPr>
      <dsp:spPr>
        <a:xfrm>
          <a:off x="790178" y="2159750"/>
          <a:ext cx="2814165" cy="2814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Program wraz z ustawą o wsparciu kobiet w ciąży i rodzin „Za życiem” stanowi istotny element polityki rodzinnej rządu</a:t>
          </a:r>
        </a:p>
      </dsp:txBody>
      <dsp:txXfrm>
        <a:off x="872602" y="2242174"/>
        <a:ext cx="2649317" cy="2649317"/>
      </dsp:txXfrm>
    </dsp:sp>
    <dsp:sp modelId="{7912AA94-8AE0-4B0F-A2D5-5AB2B1C003B0}">
      <dsp:nvSpPr>
        <dsp:cNvPr id="0" name=""/>
        <dsp:cNvSpPr/>
      </dsp:nvSpPr>
      <dsp:spPr>
        <a:xfrm rot="21565164">
          <a:off x="3190719" y="1068884"/>
          <a:ext cx="376582" cy="676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>
        <a:off x="3190722" y="1204697"/>
        <a:ext cx="263607" cy="405722"/>
      </dsp:txXfrm>
    </dsp:sp>
    <dsp:sp modelId="{05620248-3F03-4E36-A260-D4408BFAB54D}">
      <dsp:nvSpPr>
        <dsp:cNvPr id="0" name=""/>
        <dsp:cNvSpPr/>
      </dsp:nvSpPr>
      <dsp:spPr>
        <a:xfrm>
          <a:off x="3890061" y="0"/>
          <a:ext cx="2808002" cy="277516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923" r="-301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4E46D-944E-4BC1-BADA-93FD8C43C5C3}">
      <dsp:nvSpPr>
        <dsp:cNvPr id="0" name=""/>
        <dsp:cNvSpPr/>
      </dsp:nvSpPr>
      <dsp:spPr>
        <a:xfrm>
          <a:off x="4818682" y="2149999"/>
          <a:ext cx="2814165" cy="281416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Koordynowanie </a:t>
          </a:r>
          <a:br>
            <a:rPr lang="pl-PL" sz="2200" kern="1200" dirty="0" smtClean="0"/>
          </a:br>
          <a:r>
            <a:rPr lang="pl-PL" sz="2200" kern="1200" dirty="0" smtClean="0"/>
            <a:t>i nadzorowanie realizacji Programu powierzono ministrowi właściwemu do spraw zabezpieczenia społecznego</a:t>
          </a:r>
          <a:endParaRPr lang="pl-PL" sz="2200" kern="1200" dirty="0"/>
        </a:p>
      </dsp:txBody>
      <dsp:txXfrm>
        <a:off x="4901106" y="2232423"/>
        <a:ext cx="2649317" cy="2649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BF985-7D98-49A0-AECF-3FAA8AC13716}">
      <dsp:nvSpPr>
        <dsp:cNvPr id="0" name=""/>
        <dsp:cNvSpPr/>
      </dsp:nvSpPr>
      <dsp:spPr>
        <a:xfrm rot="5400000">
          <a:off x="-350669" y="351666"/>
          <a:ext cx="2337798" cy="16364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b="0" kern="1200" dirty="0" smtClean="0"/>
            <a:t>I etap</a:t>
          </a:r>
          <a:endParaRPr lang="pl-PL" sz="4600" b="0" kern="1200" dirty="0"/>
        </a:p>
      </dsp:txBody>
      <dsp:txXfrm rot="-5400000">
        <a:off x="1" y="819227"/>
        <a:ext cx="1636459" cy="701339"/>
      </dsp:txXfrm>
    </dsp:sp>
    <dsp:sp modelId="{5CFD4E5E-6BBB-4E70-B067-AC2CAEE953CE}">
      <dsp:nvSpPr>
        <dsp:cNvPr id="0" name=""/>
        <dsp:cNvSpPr/>
      </dsp:nvSpPr>
      <dsp:spPr>
        <a:xfrm rot="5400000">
          <a:off x="4173244" y="-2535789"/>
          <a:ext cx="1519569" cy="659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Ustawa z dnia 22 czerwca 2017 r. o zmianie niektórych ustaw </a:t>
          </a:r>
          <a:br>
            <a:rPr lang="pl-PL" sz="1900" kern="1200" dirty="0" smtClean="0"/>
          </a:br>
          <a:r>
            <a:rPr lang="pl-PL" sz="1900" kern="1200" dirty="0" smtClean="0"/>
            <a:t>w związku z realizacją programu „Za życiem” (Dz. U. poz. 1292)</a:t>
          </a:r>
          <a:endParaRPr lang="pl-PL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Ustawa weszła w życie z dniem 1 lipca 2017 r. z wyjątkiem części regulacji, które weszły w życie w innych terminach</a:t>
          </a:r>
          <a:endParaRPr lang="pl-PL" sz="1900" kern="1200" dirty="0"/>
        </a:p>
      </dsp:txBody>
      <dsp:txXfrm rot="-5400000">
        <a:off x="1636459" y="75175"/>
        <a:ext cx="6518961" cy="1371211"/>
      </dsp:txXfrm>
    </dsp:sp>
    <dsp:sp modelId="{23613BB5-6A42-4629-8D21-D0BC28753597}">
      <dsp:nvSpPr>
        <dsp:cNvPr id="0" name=""/>
        <dsp:cNvSpPr/>
      </dsp:nvSpPr>
      <dsp:spPr>
        <a:xfrm rot="5400000">
          <a:off x="-350669" y="2404362"/>
          <a:ext cx="2337798" cy="16364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kern="1200" dirty="0" smtClean="0"/>
            <a:t>II etap</a:t>
          </a:r>
          <a:endParaRPr lang="pl-PL" sz="4600" kern="1200" dirty="0"/>
        </a:p>
      </dsp:txBody>
      <dsp:txXfrm rot="-5400000">
        <a:off x="1" y="2871923"/>
        <a:ext cx="1636459" cy="701339"/>
      </dsp:txXfrm>
    </dsp:sp>
    <dsp:sp modelId="{D04F7A9B-7823-4FD1-9484-6E71D912E503}">
      <dsp:nvSpPr>
        <dsp:cNvPr id="0" name=""/>
        <dsp:cNvSpPr/>
      </dsp:nvSpPr>
      <dsp:spPr>
        <a:xfrm rot="5400000">
          <a:off x="4173244" y="-483093"/>
          <a:ext cx="1519569" cy="65931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Projekt ustawy o zmianie ustawy o rehabilitacji zawodowej i społecznej oraz zatrudnianiu osób niepełnosprawnych (w trakcie prac parlamentarnych)</a:t>
          </a:r>
          <a:endParaRPr lang="pl-PL" sz="1900" kern="1200" dirty="0"/>
        </a:p>
      </dsp:txBody>
      <dsp:txXfrm rot="-5400000">
        <a:off x="1636459" y="2127871"/>
        <a:ext cx="6518961" cy="1371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44062-5E4C-4006-9A15-3FD4DB9F0CD7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FA7E3-A308-4FCE-BCB3-9FB545A84B71}">
      <dsp:nvSpPr>
        <dsp:cNvPr id="0" name=""/>
        <dsp:cNvSpPr/>
      </dsp:nvSpPr>
      <dsp:spPr>
        <a:xfrm>
          <a:off x="370796" y="242684"/>
          <a:ext cx="8000697" cy="485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Mieszkania chronione</a:t>
          </a:r>
          <a:endParaRPr lang="pl-PL" sz="2500" kern="1200" dirty="0"/>
        </a:p>
      </dsp:txBody>
      <dsp:txXfrm>
        <a:off x="370796" y="242684"/>
        <a:ext cx="8000697" cy="485184"/>
      </dsp:txXfrm>
    </dsp:sp>
    <dsp:sp modelId="{764CC031-72CA-4BFF-889F-1BFF39E5DC5B}">
      <dsp:nvSpPr>
        <dsp:cNvPr id="0" name=""/>
        <dsp:cNvSpPr/>
      </dsp:nvSpPr>
      <dsp:spPr>
        <a:xfrm>
          <a:off x="67556" y="182036"/>
          <a:ext cx="606480" cy="606480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D2BD69-3C1B-465A-B0B8-12E185215769}">
      <dsp:nvSpPr>
        <dsp:cNvPr id="0" name=""/>
        <dsp:cNvSpPr/>
      </dsp:nvSpPr>
      <dsp:spPr>
        <a:xfrm>
          <a:off x="769893" y="970368"/>
          <a:ext cx="7601600" cy="485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Środowiskowe Domy Samopomocy</a:t>
          </a:r>
          <a:endParaRPr lang="pl-PL" sz="2500" kern="1200" dirty="0"/>
        </a:p>
      </dsp:txBody>
      <dsp:txXfrm>
        <a:off x="769893" y="970368"/>
        <a:ext cx="7601600" cy="485184"/>
      </dsp:txXfrm>
    </dsp:sp>
    <dsp:sp modelId="{94AA2D1F-9BA2-42E0-9341-CE753EACB2D3}">
      <dsp:nvSpPr>
        <dsp:cNvPr id="0" name=""/>
        <dsp:cNvSpPr/>
      </dsp:nvSpPr>
      <dsp:spPr>
        <a:xfrm>
          <a:off x="466653" y="909720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761C30-6E11-4209-8A88-7DC0AD3A5547}">
      <dsp:nvSpPr>
        <dsp:cNvPr id="0" name=""/>
        <dsp:cNvSpPr/>
      </dsp:nvSpPr>
      <dsp:spPr>
        <a:xfrm>
          <a:off x="952390" y="1698052"/>
          <a:ext cx="7419103" cy="485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Rodziny z niepełnosprawnym dzieckiem</a:t>
          </a:r>
          <a:endParaRPr lang="pl-PL" sz="2500" kern="1200" dirty="0"/>
        </a:p>
      </dsp:txBody>
      <dsp:txXfrm>
        <a:off x="952390" y="1698052"/>
        <a:ext cx="7419103" cy="485184"/>
      </dsp:txXfrm>
    </dsp:sp>
    <dsp:sp modelId="{CDBAD9C6-30CE-40C2-92B0-0452E3F66587}">
      <dsp:nvSpPr>
        <dsp:cNvPr id="0" name=""/>
        <dsp:cNvSpPr/>
      </dsp:nvSpPr>
      <dsp:spPr>
        <a:xfrm>
          <a:off x="649150" y="1637404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E7858-1036-4EB8-9E90-BFC7E7D2E7F1}">
      <dsp:nvSpPr>
        <dsp:cNvPr id="0" name=""/>
        <dsp:cNvSpPr/>
      </dsp:nvSpPr>
      <dsp:spPr>
        <a:xfrm>
          <a:off x="952390" y="2425275"/>
          <a:ext cx="7419103" cy="485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smtClean="0"/>
            <a:t>Asystent </a:t>
          </a:r>
          <a:r>
            <a:rPr lang="pl-PL" sz="2500" kern="1200" dirty="0" smtClean="0"/>
            <a:t>rodziny</a:t>
          </a:r>
          <a:endParaRPr lang="pl-PL" sz="2500" kern="1200" dirty="0"/>
        </a:p>
      </dsp:txBody>
      <dsp:txXfrm>
        <a:off x="952390" y="2425275"/>
        <a:ext cx="7419103" cy="485184"/>
      </dsp:txXfrm>
    </dsp:sp>
    <dsp:sp modelId="{796F33A5-AA25-4D49-B1EE-93445A2F6976}">
      <dsp:nvSpPr>
        <dsp:cNvPr id="0" name=""/>
        <dsp:cNvSpPr/>
      </dsp:nvSpPr>
      <dsp:spPr>
        <a:xfrm>
          <a:off x="649150" y="2364627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057544-D3A7-4583-8EF6-70B9376FEC95}">
      <dsp:nvSpPr>
        <dsp:cNvPr id="0" name=""/>
        <dsp:cNvSpPr/>
      </dsp:nvSpPr>
      <dsp:spPr>
        <a:xfrm>
          <a:off x="769893" y="3152959"/>
          <a:ext cx="7601600" cy="485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Nowy program polityki zdrowotnej</a:t>
          </a:r>
          <a:endParaRPr lang="pl-PL" sz="2500" kern="1200" dirty="0"/>
        </a:p>
      </dsp:txBody>
      <dsp:txXfrm>
        <a:off x="769893" y="3152959"/>
        <a:ext cx="7601600" cy="485184"/>
      </dsp:txXfrm>
    </dsp:sp>
    <dsp:sp modelId="{09FE6B40-AA2C-4F05-992F-93C8666DBDD5}">
      <dsp:nvSpPr>
        <dsp:cNvPr id="0" name=""/>
        <dsp:cNvSpPr/>
      </dsp:nvSpPr>
      <dsp:spPr>
        <a:xfrm>
          <a:off x="466653" y="3092311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43D83F-C1E1-406B-A232-4F81DF0E2B0E}">
      <dsp:nvSpPr>
        <dsp:cNvPr id="0" name=""/>
        <dsp:cNvSpPr/>
      </dsp:nvSpPr>
      <dsp:spPr>
        <a:xfrm>
          <a:off x="370796" y="3880643"/>
          <a:ext cx="8000697" cy="485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Ośrodki koordynacyjno-rehabilitacyjno-opiekuńcze</a:t>
          </a:r>
          <a:endParaRPr lang="pl-PL" sz="2500" kern="1200" dirty="0"/>
        </a:p>
      </dsp:txBody>
      <dsp:txXfrm>
        <a:off x="370796" y="3880643"/>
        <a:ext cx="8000697" cy="485184"/>
      </dsp:txXfrm>
    </dsp:sp>
    <dsp:sp modelId="{7C71140C-FE8C-438E-B0B7-C9AE1DD92466}">
      <dsp:nvSpPr>
        <dsp:cNvPr id="0" name=""/>
        <dsp:cNvSpPr/>
      </dsp:nvSpPr>
      <dsp:spPr>
        <a:xfrm>
          <a:off x="67556" y="3819995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D18FD-51C4-4EFA-956C-C6B02DEC8482}">
      <dsp:nvSpPr>
        <dsp:cNvPr id="0" name=""/>
        <dsp:cNvSpPr/>
      </dsp:nvSpPr>
      <dsp:spPr>
        <a:xfrm>
          <a:off x="1725" y="0"/>
          <a:ext cx="2684903" cy="439248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wczesna rehabilitacja dzieci </a:t>
          </a:r>
          <a:endParaRPr lang="pl-PL" sz="2400" kern="1200" dirty="0"/>
        </a:p>
      </dsp:txBody>
      <dsp:txXfrm>
        <a:off x="1725" y="1756995"/>
        <a:ext cx="2684903" cy="1756995"/>
      </dsp:txXfrm>
    </dsp:sp>
    <dsp:sp modelId="{CF936A3C-3E2A-4E30-9EAA-51DB99E8D1B0}">
      <dsp:nvSpPr>
        <dsp:cNvPr id="0" name=""/>
        <dsp:cNvSpPr/>
      </dsp:nvSpPr>
      <dsp:spPr>
        <a:xfrm>
          <a:off x="612828" y="263549"/>
          <a:ext cx="1462698" cy="14626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A45847-E7B3-4D27-8FC3-AAB36ABAF9C9}">
      <dsp:nvSpPr>
        <dsp:cNvPr id="0" name=""/>
        <dsp:cNvSpPr/>
      </dsp:nvSpPr>
      <dsp:spPr>
        <a:xfrm>
          <a:off x="2736299" y="0"/>
          <a:ext cx="2684903" cy="4392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odżywianie mlekiem kobiecym noworodków </a:t>
          </a:r>
          <a:br>
            <a:rPr lang="pl-PL" sz="2400" kern="1200" dirty="0" smtClean="0"/>
          </a:br>
          <a:r>
            <a:rPr lang="pl-PL" sz="2400" kern="1200" dirty="0" smtClean="0"/>
            <a:t>i niemowląt</a:t>
          </a:r>
          <a:endParaRPr lang="pl-PL" sz="2400" kern="1200" dirty="0"/>
        </a:p>
      </dsp:txBody>
      <dsp:txXfrm>
        <a:off x="2736299" y="1756995"/>
        <a:ext cx="2684903" cy="1756995"/>
      </dsp:txXfrm>
    </dsp:sp>
    <dsp:sp modelId="{9670B923-092D-4F35-9D69-2D263C2E39F8}">
      <dsp:nvSpPr>
        <dsp:cNvPr id="0" name=""/>
        <dsp:cNvSpPr/>
      </dsp:nvSpPr>
      <dsp:spPr>
        <a:xfrm>
          <a:off x="3378278" y="263549"/>
          <a:ext cx="1462698" cy="14626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81CFFC-12C3-4966-931D-238227B29139}">
      <dsp:nvSpPr>
        <dsp:cNvPr id="0" name=""/>
        <dsp:cNvSpPr/>
      </dsp:nvSpPr>
      <dsp:spPr>
        <a:xfrm>
          <a:off x="5532626" y="0"/>
          <a:ext cx="2684903" cy="4392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koordynacja opieki neonatologiczno pediatrycznej na rzecz dzieci</a:t>
          </a:r>
          <a:endParaRPr lang="pl-PL" sz="2400" kern="1200" dirty="0"/>
        </a:p>
      </dsp:txBody>
      <dsp:txXfrm>
        <a:off x="5532626" y="1756995"/>
        <a:ext cx="2684903" cy="1756995"/>
      </dsp:txXfrm>
    </dsp:sp>
    <dsp:sp modelId="{C41EB54A-3130-4EB4-85B5-15F4BA02F890}">
      <dsp:nvSpPr>
        <dsp:cNvPr id="0" name=""/>
        <dsp:cNvSpPr/>
      </dsp:nvSpPr>
      <dsp:spPr>
        <a:xfrm>
          <a:off x="6143729" y="263549"/>
          <a:ext cx="1462698" cy="146269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2C72D7-0AA5-4F9A-AF16-AE9D6DF9D92A}">
      <dsp:nvSpPr>
        <dsp:cNvPr id="0" name=""/>
        <dsp:cNvSpPr/>
      </dsp:nvSpPr>
      <dsp:spPr>
        <a:xfrm>
          <a:off x="328770" y="3513990"/>
          <a:ext cx="7561715" cy="65887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44062-5E4C-4006-9A15-3FD4DB9F0CD7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FA7E3-A308-4FCE-BCB3-9FB545A84B71}">
      <dsp:nvSpPr>
        <dsp:cNvPr id="0" name=""/>
        <dsp:cNvSpPr/>
      </dsp:nvSpPr>
      <dsp:spPr>
        <a:xfrm>
          <a:off x="520572" y="354302"/>
          <a:ext cx="7850920" cy="708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Warsztaty terapii zajęciowej</a:t>
          </a:r>
          <a:endParaRPr lang="pl-PL" sz="3500" kern="1200" dirty="0"/>
        </a:p>
      </dsp:txBody>
      <dsp:txXfrm>
        <a:off x="520572" y="354302"/>
        <a:ext cx="7850920" cy="708973"/>
      </dsp:txXfrm>
    </dsp:sp>
    <dsp:sp modelId="{764CC031-72CA-4BFF-889F-1BFF39E5DC5B}">
      <dsp:nvSpPr>
        <dsp:cNvPr id="0" name=""/>
        <dsp:cNvSpPr/>
      </dsp:nvSpPr>
      <dsp:spPr>
        <a:xfrm>
          <a:off x="77464" y="265680"/>
          <a:ext cx="886216" cy="886216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D2BD69-3C1B-465A-B0B8-12E185215769}">
      <dsp:nvSpPr>
        <dsp:cNvPr id="0" name=""/>
        <dsp:cNvSpPr/>
      </dsp:nvSpPr>
      <dsp:spPr>
        <a:xfrm>
          <a:off x="927043" y="1417946"/>
          <a:ext cx="7444449" cy="708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Pracodawcy osób niepełnosprawnych</a:t>
          </a:r>
          <a:endParaRPr lang="pl-PL" sz="3500" kern="1200" dirty="0"/>
        </a:p>
      </dsp:txBody>
      <dsp:txXfrm>
        <a:off x="927043" y="1417946"/>
        <a:ext cx="7444449" cy="708973"/>
      </dsp:txXfrm>
    </dsp:sp>
    <dsp:sp modelId="{94AA2D1F-9BA2-42E0-9341-CE753EACB2D3}">
      <dsp:nvSpPr>
        <dsp:cNvPr id="0" name=""/>
        <dsp:cNvSpPr/>
      </dsp:nvSpPr>
      <dsp:spPr>
        <a:xfrm>
          <a:off x="483935" y="1329325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761C30-6E11-4209-8A88-7DC0AD3A5547}">
      <dsp:nvSpPr>
        <dsp:cNvPr id="0" name=""/>
        <dsp:cNvSpPr/>
      </dsp:nvSpPr>
      <dsp:spPr>
        <a:xfrm>
          <a:off x="927043" y="2481591"/>
          <a:ext cx="7444449" cy="708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Elastyczne formy zatrudnienia</a:t>
          </a:r>
          <a:endParaRPr lang="pl-PL" sz="3500" kern="1200" dirty="0"/>
        </a:p>
      </dsp:txBody>
      <dsp:txXfrm>
        <a:off x="927043" y="2481591"/>
        <a:ext cx="7444449" cy="708973"/>
      </dsp:txXfrm>
    </dsp:sp>
    <dsp:sp modelId="{CDBAD9C6-30CE-40C2-92B0-0452E3F66587}">
      <dsp:nvSpPr>
        <dsp:cNvPr id="0" name=""/>
        <dsp:cNvSpPr/>
      </dsp:nvSpPr>
      <dsp:spPr>
        <a:xfrm>
          <a:off x="483935" y="2392969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0F138-0E16-42FA-A654-DF44E1F5234E}">
      <dsp:nvSpPr>
        <dsp:cNvPr id="0" name=""/>
        <dsp:cNvSpPr/>
      </dsp:nvSpPr>
      <dsp:spPr>
        <a:xfrm>
          <a:off x="520572" y="3545236"/>
          <a:ext cx="7850920" cy="708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Zasiłek opiekuńczy (zmiany)</a:t>
          </a:r>
          <a:endParaRPr lang="pl-PL" sz="3500" kern="1200" dirty="0"/>
        </a:p>
      </dsp:txBody>
      <dsp:txXfrm>
        <a:off x="520572" y="3545236"/>
        <a:ext cx="7850920" cy="708973"/>
      </dsp:txXfrm>
    </dsp:sp>
    <dsp:sp modelId="{B5E94AAB-D31F-46F2-B39E-9019805E0DD2}">
      <dsp:nvSpPr>
        <dsp:cNvPr id="0" name=""/>
        <dsp:cNvSpPr/>
      </dsp:nvSpPr>
      <dsp:spPr>
        <a:xfrm>
          <a:off x="77464" y="3456614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44062-5E4C-4006-9A15-3FD4DB9F0CD7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FA7E3-A308-4FCE-BCB3-9FB545A84B71}">
      <dsp:nvSpPr>
        <dsp:cNvPr id="0" name=""/>
        <dsp:cNvSpPr/>
      </dsp:nvSpPr>
      <dsp:spPr>
        <a:xfrm>
          <a:off x="520572" y="354302"/>
          <a:ext cx="7850920" cy="708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Zwiększenie efektywności opieki </a:t>
          </a:r>
          <a:r>
            <a:rPr lang="pl-PL" sz="2100" kern="1200" dirty="0" err="1" smtClean="0"/>
            <a:t>wytchnieniowej</a:t>
          </a:r>
          <a:endParaRPr lang="pl-PL" sz="2100" kern="1200" dirty="0"/>
        </a:p>
      </dsp:txBody>
      <dsp:txXfrm>
        <a:off x="520572" y="354302"/>
        <a:ext cx="7850920" cy="708973"/>
      </dsp:txXfrm>
    </dsp:sp>
    <dsp:sp modelId="{764CC031-72CA-4BFF-889F-1BFF39E5DC5B}">
      <dsp:nvSpPr>
        <dsp:cNvPr id="0" name=""/>
        <dsp:cNvSpPr/>
      </dsp:nvSpPr>
      <dsp:spPr>
        <a:xfrm>
          <a:off x="77464" y="265680"/>
          <a:ext cx="886216" cy="886216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D2BD69-3C1B-465A-B0B8-12E185215769}">
      <dsp:nvSpPr>
        <dsp:cNvPr id="0" name=""/>
        <dsp:cNvSpPr/>
      </dsp:nvSpPr>
      <dsp:spPr>
        <a:xfrm>
          <a:off x="927043" y="1417946"/>
          <a:ext cx="7444449" cy="708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Zatrudnienie wspomagane</a:t>
          </a:r>
          <a:endParaRPr lang="pl-PL" sz="2100" kern="1200" dirty="0"/>
        </a:p>
      </dsp:txBody>
      <dsp:txXfrm>
        <a:off x="927043" y="1417946"/>
        <a:ext cx="7444449" cy="708973"/>
      </dsp:txXfrm>
    </dsp:sp>
    <dsp:sp modelId="{94AA2D1F-9BA2-42E0-9341-CE753EACB2D3}">
      <dsp:nvSpPr>
        <dsp:cNvPr id="0" name=""/>
        <dsp:cNvSpPr/>
      </dsp:nvSpPr>
      <dsp:spPr>
        <a:xfrm>
          <a:off x="483935" y="1329325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761C30-6E11-4209-8A88-7DC0AD3A5547}">
      <dsp:nvSpPr>
        <dsp:cNvPr id="0" name=""/>
        <dsp:cNvSpPr/>
      </dsp:nvSpPr>
      <dsp:spPr>
        <a:xfrm>
          <a:off x="927043" y="2481591"/>
          <a:ext cx="7444449" cy="708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Realizacja działań przez organizacje pozarządowe- na zlecenie samorządu terytorialnego</a:t>
          </a:r>
          <a:endParaRPr lang="pl-PL" sz="2100" kern="1200" dirty="0"/>
        </a:p>
      </dsp:txBody>
      <dsp:txXfrm>
        <a:off x="927043" y="2481591"/>
        <a:ext cx="7444449" cy="708973"/>
      </dsp:txXfrm>
    </dsp:sp>
    <dsp:sp modelId="{CDBAD9C6-30CE-40C2-92B0-0452E3F66587}">
      <dsp:nvSpPr>
        <dsp:cNvPr id="0" name=""/>
        <dsp:cNvSpPr/>
      </dsp:nvSpPr>
      <dsp:spPr>
        <a:xfrm>
          <a:off x="483935" y="2392969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5D22B-396C-4E25-BA5E-B5C9AE6DFD87}">
      <dsp:nvSpPr>
        <dsp:cNvPr id="0" name=""/>
        <dsp:cNvSpPr/>
      </dsp:nvSpPr>
      <dsp:spPr>
        <a:xfrm>
          <a:off x="520572" y="3545236"/>
          <a:ext cx="7850920" cy="708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Uelastycznianie form organizacji czasu pracy dla małżonka osoby niepełnosprawnej</a:t>
          </a:r>
          <a:endParaRPr lang="pl-PL" sz="2100" kern="1200" dirty="0"/>
        </a:p>
      </dsp:txBody>
      <dsp:txXfrm>
        <a:off x="520572" y="3545236"/>
        <a:ext cx="7850920" cy="708973"/>
      </dsp:txXfrm>
    </dsp:sp>
    <dsp:sp modelId="{486C44E7-E87D-4DFA-8AAF-CAFF05685E74}">
      <dsp:nvSpPr>
        <dsp:cNvPr id="0" name=""/>
        <dsp:cNvSpPr/>
      </dsp:nvSpPr>
      <dsp:spPr>
        <a:xfrm>
          <a:off x="77464" y="3456614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3000C-7CA2-436B-B973-AAD7CA6377EF}">
      <dsp:nvSpPr>
        <dsp:cNvPr id="0" name=""/>
        <dsp:cNvSpPr/>
      </dsp:nvSpPr>
      <dsp:spPr>
        <a:xfrm rot="5400000">
          <a:off x="5067037" y="-1970105"/>
          <a:ext cx="1058180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 smtClean="0"/>
            <a:t>Udzielonych świadczeń (17,7 tys. matek oraz 1,8 tys. dzieci/noworodków)</a:t>
          </a:r>
          <a:endParaRPr lang="pl-PL" sz="2000" b="0" kern="1200" dirty="0"/>
        </a:p>
      </dsp:txBody>
      <dsp:txXfrm rot="-5400000">
        <a:off x="2962655" y="185933"/>
        <a:ext cx="5215288" cy="954868"/>
      </dsp:txXfrm>
    </dsp:sp>
    <dsp:sp modelId="{205291D9-294A-4094-921A-7AEE2BFA65F0}">
      <dsp:nvSpPr>
        <dsp:cNvPr id="0" name=""/>
        <dsp:cNvSpPr/>
      </dsp:nvSpPr>
      <dsp:spPr>
        <a:xfrm>
          <a:off x="0" y="2004"/>
          <a:ext cx="2962656" cy="13227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19,5 tys. </a:t>
          </a:r>
          <a:endParaRPr lang="pl-PL" sz="4400" kern="1200" dirty="0"/>
        </a:p>
      </dsp:txBody>
      <dsp:txXfrm>
        <a:off x="64570" y="66574"/>
        <a:ext cx="2833516" cy="1193585"/>
      </dsp:txXfrm>
    </dsp:sp>
    <dsp:sp modelId="{8C91F0FD-9E60-4EF4-8547-78E0DAC12D56}">
      <dsp:nvSpPr>
        <dsp:cNvPr id="0" name=""/>
        <dsp:cNvSpPr/>
      </dsp:nvSpPr>
      <dsp:spPr>
        <a:xfrm rot="5400000">
          <a:off x="5067037" y="-581244"/>
          <a:ext cx="1058180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Wydatkowanych środków na realizację działania </a:t>
          </a:r>
          <a:r>
            <a:rPr lang="pl-PL" sz="2000" u="sng" kern="1200" dirty="0" smtClean="0"/>
            <a:t>dla matek i dzieci</a:t>
          </a:r>
          <a:endParaRPr lang="pl-PL" sz="2000" u="sng" kern="1200" dirty="0"/>
        </a:p>
      </dsp:txBody>
      <dsp:txXfrm rot="-5400000">
        <a:off x="2962655" y="1574794"/>
        <a:ext cx="5215288" cy="954868"/>
      </dsp:txXfrm>
    </dsp:sp>
    <dsp:sp modelId="{F6CE3B2F-1B7E-40EE-8E25-449C9D092B10}">
      <dsp:nvSpPr>
        <dsp:cNvPr id="0" name=""/>
        <dsp:cNvSpPr/>
      </dsp:nvSpPr>
      <dsp:spPr>
        <a:xfrm>
          <a:off x="0" y="1390865"/>
          <a:ext cx="2962656" cy="132272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>
              <a:solidFill>
                <a:schemeClr val="bg1"/>
              </a:solidFill>
            </a:rPr>
            <a:t>169,5 mln</a:t>
          </a:r>
          <a:endParaRPr lang="pl-PL" sz="4400" kern="1200" dirty="0">
            <a:solidFill>
              <a:schemeClr val="bg1"/>
            </a:solidFill>
          </a:endParaRPr>
        </a:p>
      </dsp:txBody>
      <dsp:txXfrm>
        <a:off x="64570" y="1455435"/>
        <a:ext cx="2833516" cy="1193585"/>
      </dsp:txXfrm>
    </dsp:sp>
    <dsp:sp modelId="{E7B1808C-2180-4411-9161-13E3DFF2323C}">
      <dsp:nvSpPr>
        <dsp:cNvPr id="0" name=""/>
        <dsp:cNvSpPr/>
      </dsp:nvSpPr>
      <dsp:spPr>
        <a:xfrm rot="5400000">
          <a:off x="5067037" y="807617"/>
          <a:ext cx="1058180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Wydatkowanych środków na dofinansowanie zatrudnienia asystentów rodziny w gminach</a:t>
          </a:r>
          <a:endParaRPr lang="pl-PL" sz="2000" kern="1200" dirty="0"/>
        </a:p>
      </dsp:txBody>
      <dsp:txXfrm rot="-5400000">
        <a:off x="2962655" y="2963655"/>
        <a:ext cx="5215288" cy="954868"/>
      </dsp:txXfrm>
    </dsp:sp>
    <dsp:sp modelId="{267CBF42-5CB1-417D-8FEA-D7705A7D0923}">
      <dsp:nvSpPr>
        <dsp:cNvPr id="0" name=""/>
        <dsp:cNvSpPr/>
      </dsp:nvSpPr>
      <dsp:spPr>
        <a:xfrm>
          <a:off x="0" y="2779726"/>
          <a:ext cx="2962656" cy="132272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>
              <a:solidFill>
                <a:schemeClr val="bg1"/>
              </a:solidFill>
            </a:rPr>
            <a:t>60,2 mln</a:t>
          </a:r>
          <a:endParaRPr lang="pl-PL" sz="4400" kern="1200" dirty="0">
            <a:solidFill>
              <a:schemeClr val="bg1"/>
            </a:solidFill>
          </a:endParaRPr>
        </a:p>
      </dsp:txBody>
      <dsp:txXfrm>
        <a:off x="64570" y="2844296"/>
        <a:ext cx="2833516" cy="11935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1808C-2180-4411-9161-13E3DFF2323C}">
      <dsp:nvSpPr>
        <dsp:cNvPr id="0" name=""/>
        <dsp:cNvSpPr/>
      </dsp:nvSpPr>
      <dsp:spPr>
        <a:xfrm rot="5400000">
          <a:off x="5029908" y="-1923553"/>
          <a:ext cx="1132438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Porozumienia z JST na utworzenie miejsc w bursach lub internatach dla uczennic w ciąży</a:t>
          </a:r>
          <a:endParaRPr lang="pl-PL" sz="2200" kern="1200" dirty="0"/>
        </a:p>
      </dsp:txBody>
      <dsp:txXfrm rot="-5400000">
        <a:off x="2962656" y="198980"/>
        <a:ext cx="5211663" cy="1021876"/>
      </dsp:txXfrm>
    </dsp:sp>
    <dsp:sp modelId="{267CBF42-5CB1-417D-8FEA-D7705A7D0923}">
      <dsp:nvSpPr>
        <dsp:cNvPr id="0" name=""/>
        <dsp:cNvSpPr/>
      </dsp:nvSpPr>
      <dsp:spPr>
        <a:xfrm>
          <a:off x="0" y="2144"/>
          <a:ext cx="2962656" cy="14155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89 umów</a:t>
          </a:r>
          <a:endParaRPr lang="pl-PL" sz="4400" kern="1200" dirty="0"/>
        </a:p>
      </dsp:txBody>
      <dsp:txXfrm>
        <a:off x="69101" y="71245"/>
        <a:ext cx="2824454" cy="1277345"/>
      </dsp:txXfrm>
    </dsp:sp>
    <dsp:sp modelId="{65E3000C-7CA2-436B-B973-AAD7CA6377EF}">
      <dsp:nvSpPr>
        <dsp:cNvPr id="0" name=""/>
        <dsp:cNvSpPr/>
      </dsp:nvSpPr>
      <dsp:spPr>
        <a:xfrm rot="5400000">
          <a:off x="5029908" y="-437228"/>
          <a:ext cx="1132438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b="0" kern="1200" dirty="0" smtClean="0"/>
            <a:t>Dla uczennic w ciąży w bursach lub internatach (według zawartych porozumień)</a:t>
          </a:r>
          <a:endParaRPr lang="pl-PL" sz="2200" b="0" kern="1200" dirty="0"/>
        </a:p>
      </dsp:txBody>
      <dsp:txXfrm rot="-5400000">
        <a:off x="2962656" y="1685305"/>
        <a:ext cx="5211663" cy="1021876"/>
      </dsp:txXfrm>
    </dsp:sp>
    <dsp:sp modelId="{205291D9-294A-4094-921A-7AEE2BFA65F0}">
      <dsp:nvSpPr>
        <dsp:cNvPr id="0" name=""/>
        <dsp:cNvSpPr/>
      </dsp:nvSpPr>
      <dsp:spPr>
        <a:xfrm>
          <a:off x="0" y="1488470"/>
          <a:ext cx="2962656" cy="14155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220 miejsc</a:t>
          </a:r>
          <a:endParaRPr lang="pl-PL" sz="4400" kern="1200" dirty="0"/>
        </a:p>
      </dsp:txBody>
      <dsp:txXfrm>
        <a:off x="69101" y="1557571"/>
        <a:ext cx="2824454" cy="1277345"/>
      </dsp:txXfrm>
    </dsp:sp>
    <dsp:sp modelId="{8C91F0FD-9E60-4EF4-8547-78E0DAC12D56}">
      <dsp:nvSpPr>
        <dsp:cNvPr id="0" name=""/>
        <dsp:cNvSpPr/>
      </dsp:nvSpPr>
      <dsp:spPr>
        <a:xfrm rot="5400000">
          <a:off x="5029908" y="1049097"/>
          <a:ext cx="1132438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Wydatkowanych środków na realizację działania</a:t>
          </a:r>
          <a:endParaRPr lang="pl-PL" sz="2200" u="sng" kern="1200" dirty="0"/>
        </a:p>
      </dsp:txBody>
      <dsp:txXfrm rot="-5400000">
        <a:off x="2962656" y="3171631"/>
        <a:ext cx="5211663" cy="1021876"/>
      </dsp:txXfrm>
    </dsp:sp>
    <dsp:sp modelId="{F6CE3B2F-1B7E-40EE-8E25-449C9D092B10}">
      <dsp:nvSpPr>
        <dsp:cNvPr id="0" name=""/>
        <dsp:cNvSpPr/>
      </dsp:nvSpPr>
      <dsp:spPr>
        <a:xfrm>
          <a:off x="0" y="2974795"/>
          <a:ext cx="2962656" cy="1415547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>
              <a:solidFill>
                <a:schemeClr val="bg1"/>
              </a:solidFill>
            </a:rPr>
            <a:t>1,1 mln</a:t>
          </a:r>
          <a:endParaRPr lang="pl-PL" sz="4400" kern="1200" dirty="0">
            <a:solidFill>
              <a:schemeClr val="bg1"/>
            </a:solidFill>
          </a:endParaRPr>
        </a:p>
      </dsp:txBody>
      <dsp:txXfrm>
        <a:off x="69101" y="3043896"/>
        <a:ext cx="2824454" cy="1277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599F3-A545-4AC1-9D0B-68681A5E84FD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BC768-0037-4EB3-9CA8-D79A7FDB4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20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39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03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8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4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7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73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77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52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86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4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3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AEDE-8E0D-474C-BB29-17BC3D44FBDE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BA78-D199-4003-A29A-98BF8D85E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14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diagramColors" Target="../diagrams/colors16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22.png"/><Relationship Id="rId12" Type="http://schemas.openxmlformats.org/officeDocument/2006/relationships/diagramQuickStyle" Target="../diagrams/quickStyle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Layout" Target="../diagrams/layout16.xml"/><Relationship Id="rId5" Type="http://schemas.openxmlformats.org/officeDocument/2006/relationships/diagramColors" Target="../diagrams/colors15.xml"/><Relationship Id="rId10" Type="http://schemas.openxmlformats.org/officeDocument/2006/relationships/diagramData" Target="../diagrams/data16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24.jpeg"/><Relationship Id="rId14" Type="http://schemas.microsoft.com/office/2007/relationships/diagramDrawing" Target="../diagrams/drawin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2"/>
                </a:solidFill>
              </a:rPr>
              <a:t>Konferencja ogólnopolska w Warszawie</a:t>
            </a:r>
          </a:p>
          <a:p>
            <a:r>
              <a:rPr lang="pl-PL" sz="2800" dirty="0" smtClean="0">
                <a:solidFill>
                  <a:schemeClr val="tx2"/>
                </a:solidFill>
              </a:rPr>
              <a:t>14-03-2018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Podsumowanie </a:t>
            </a:r>
            <a:r>
              <a:rPr lang="pl-PL" dirty="0"/>
              <a:t>konsultacji społecznych dotyczących zmian ustaw </a:t>
            </a:r>
            <a:r>
              <a:rPr lang="pl-PL" dirty="0" smtClean="0"/>
              <a:t>wdrażających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Program </a:t>
            </a:r>
            <a:r>
              <a:rPr lang="pl-PL" b="1" dirty="0"/>
              <a:t>kompleksowego wsparcia dla rodzin </a:t>
            </a:r>
            <a:r>
              <a:rPr lang="pl-PL" sz="5000" b="1" dirty="0"/>
              <a:t>"Za życiem"</a:t>
            </a:r>
          </a:p>
        </p:txBody>
      </p:sp>
    </p:spTree>
    <p:extLst>
      <p:ext uri="{BB962C8B-B14F-4D97-AF65-F5344CB8AC3E}">
        <p14:creationId xmlns:p14="http://schemas.microsoft.com/office/powerpoint/2010/main" val="35274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Środowiskowe Domy Samopomocy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4235864" cy="485740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pl-PL" sz="2800" dirty="0" smtClean="0"/>
          </a:p>
          <a:p>
            <a:pPr marL="0" lvl="0" indent="0" algn="just">
              <a:buNone/>
            </a:pPr>
            <a:r>
              <a:rPr lang="pl-PL" sz="2800" dirty="0" smtClean="0">
                <a:solidFill>
                  <a:srgbClr val="C00000"/>
                </a:solidFill>
              </a:rPr>
              <a:t>Zwiększenie</a:t>
            </a:r>
            <a:r>
              <a:rPr lang="pl-PL" sz="2800" dirty="0" smtClean="0"/>
              <a:t> </a:t>
            </a:r>
            <a:r>
              <a:rPr lang="pl-PL" sz="2800" b="1" dirty="0" smtClean="0"/>
              <a:t>do 30 % </a:t>
            </a:r>
            <a:r>
              <a:rPr lang="pl-PL" sz="2800" dirty="0" smtClean="0">
                <a:solidFill>
                  <a:srgbClr val="C00000"/>
                </a:solidFill>
              </a:rPr>
              <a:t>kwoty dotacji na jednego uczestnika ŚDS ustalanej </a:t>
            </a:r>
            <a:r>
              <a:rPr lang="pl-PL" sz="2800" dirty="0">
                <a:solidFill>
                  <a:srgbClr val="C00000"/>
                </a:solidFill>
              </a:rPr>
              <a:t>na uczestników</a:t>
            </a:r>
            <a:r>
              <a:rPr lang="pl-PL" sz="2800" dirty="0"/>
              <a:t> </a:t>
            </a:r>
            <a:r>
              <a:rPr lang="pl-PL" sz="2800" b="1" dirty="0" smtClean="0"/>
              <a:t>z niepełnosprawnościami </a:t>
            </a:r>
            <a:r>
              <a:rPr lang="pl-PL" sz="2800" b="1" dirty="0"/>
              <a:t>sprzężonymi lub spektrum </a:t>
            </a:r>
            <a:r>
              <a:rPr lang="pl-PL" sz="2800" b="1" dirty="0" smtClean="0"/>
              <a:t>autyzmu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 smtClean="0"/>
          </a:p>
          <a:p>
            <a:pPr algn="just"/>
            <a:endParaRPr lang="pl-PL" sz="2800" dirty="0"/>
          </a:p>
        </p:txBody>
      </p:sp>
      <p:pic>
        <p:nvPicPr>
          <p:cNvPr id="6146" name="Picture 2" descr="C:\Users\Katarzyna_Nadolska\AppData\Local\Microsoft\Windows\Temporary Internet Files\Content.IE5\RKWOP5VL\business-1180883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66101"/>
            <a:ext cx="264209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31400" y="4221088"/>
            <a:ext cx="152477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30%</a:t>
            </a:r>
            <a:endParaRPr lang="pl-PL" sz="60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5724128" y="3814373"/>
            <a:ext cx="432048" cy="55073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V="1">
            <a:off x="5940152" y="3814374"/>
            <a:ext cx="936104" cy="62273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6075908" y="3869522"/>
            <a:ext cx="1600695" cy="70313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6156176" y="3814373"/>
            <a:ext cx="2160240" cy="10547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Users\Katarzyna_Nadolska\AppData\Local\Microsoft\Windows\Temporary Internet Files\Content.IE5\FEDB11DA\32c8s929-14658875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133088" cy="20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 smtClean="0"/>
              <a:t>Wsparcie rodzin </a:t>
            </a:r>
          </a:p>
          <a:p>
            <a:pPr marL="0" indent="0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opiekujących się dzieckiem </a:t>
            </a:r>
            <a:br>
              <a:rPr lang="pl-PL" dirty="0" smtClean="0"/>
            </a:br>
            <a:r>
              <a:rPr lang="pl-PL" dirty="0" smtClean="0"/>
              <a:t>niepełnosprawnym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realizacji codziennych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obowiązków domowych </a:t>
            </a:r>
            <a:br>
              <a:rPr lang="pl-PL" dirty="0" smtClean="0"/>
            </a:br>
            <a:r>
              <a:rPr lang="pl-PL" dirty="0" smtClean="0"/>
              <a:t>(w </a:t>
            </a:r>
            <a:r>
              <a:rPr lang="pl-PL" dirty="0"/>
              <a:t>wymiarze 10 godzin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tygodniowo)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4" name="Picture 6" descr="C:\Users\Katarzyna_Nadolska\AppData\Local\Microsoft\Windows\Temporary Internet Files\Content.IE5\FEDB11DA\holly-greenlow-photo-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93" y="1556792"/>
            <a:ext cx="3348919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3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3888" y="1196752"/>
            <a:ext cx="5400600" cy="492941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pl-PL" dirty="0" smtClean="0"/>
          </a:p>
          <a:p>
            <a:pPr marL="0" indent="0" algn="r">
              <a:buNone/>
            </a:pPr>
            <a:r>
              <a:rPr lang="pl-PL" b="1" dirty="0" smtClean="0"/>
              <a:t>Wzmocnienie</a:t>
            </a:r>
            <a:r>
              <a:rPr lang="pl-PL" dirty="0" smtClean="0"/>
              <a:t> </a:t>
            </a:r>
            <a:r>
              <a:rPr lang="pl-PL" dirty="0"/>
              <a:t>profilaktycznego aspektu zadań </a:t>
            </a:r>
            <a:r>
              <a:rPr lang="pl-PL" b="1" dirty="0"/>
              <a:t>asystenta rodziny </a:t>
            </a:r>
            <a:r>
              <a:rPr lang="pl-PL" dirty="0"/>
              <a:t>przez wsparcie realizacji przydzielonego mu zadania polegającego na </a:t>
            </a:r>
            <a:r>
              <a:rPr lang="pl-PL" dirty="0">
                <a:solidFill>
                  <a:srgbClr val="C00000"/>
                </a:solidFill>
              </a:rPr>
              <a:t>koordynacji poradnictwa dla kobiet w ciąży i ich </a:t>
            </a:r>
            <a:r>
              <a:rPr lang="pl-PL" dirty="0" smtClean="0">
                <a:solidFill>
                  <a:srgbClr val="C00000"/>
                </a:solidFill>
              </a:rPr>
              <a:t>rodzin</a:t>
            </a:r>
            <a:endParaRPr lang="pl-PL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pl-PL" dirty="0"/>
          </a:p>
          <a:p>
            <a:pPr algn="r"/>
            <a:endParaRPr lang="pl-PL" sz="28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Asystent </a:t>
            </a:r>
            <a:r>
              <a:rPr lang="pl-PL" b="1" dirty="0"/>
              <a:t>rodziny </a:t>
            </a:r>
          </a:p>
        </p:txBody>
      </p:sp>
      <p:pic>
        <p:nvPicPr>
          <p:cNvPr id="8202" name="Picture 10" descr="C:\Users\Katarzyna_Nadolska\AppData\Local\Microsoft\Windows\Temporary Internet Files\Content.IE5\2PKJLO3P\help-2655258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44397"/>
            <a:ext cx="3927612" cy="39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Nowy program polityki zdrowotnej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0021623"/>
              </p:ext>
            </p:extLst>
          </p:nvPr>
        </p:nvGraphicFramePr>
        <p:xfrm>
          <a:off x="467544" y="1340768"/>
          <a:ext cx="82192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8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2C72D7-0AA5-4F9A-AF16-AE9D6DF9D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A2C72D7-0AA5-4F9A-AF16-AE9D6DF9D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A2C72D7-0AA5-4F9A-AF16-AE9D6DF9D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AA2C72D7-0AA5-4F9A-AF16-AE9D6DF9D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936A3C-3E2A-4E30-9EAA-51DB99E8D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F936A3C-3E2A-4E30-9EAA-51DB99E8D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CF936A3C-3E2A-4E30-9EAA-51DB99E8D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CF936A3C-3E2A-4E30-9EAA-51DB99E8D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8D18FD-51C4-4EFA-956C-C6B02DEC8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C8D18FD-51C4-4EFA-956C-C6B02DEC8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C8D18FD-51C4-4EFA-956C-C6B02DEC8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C8D18FD-51C4-4EFA-956C-C6B02DEC8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70B923-092D-4F35-9D69-2D263C2E3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670B923-092D-4F35-9D69-2D263C2E3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670B923-092D-4F35-9D69-2D263C2E3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670B923-092D-4F35-9D69-2D263C2E3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A45847-E7B3-4D27-8FC3-AAB36ABAF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49A45847-E7B3-4D27-8FC3-AAB36ABAF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49A45847-E7B3-4D27-8FC3-AAB36ABAF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9A45847-E7B3-4D27-8FC3-AAB36ABAF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EB54A-3130-4EB4-85B5-15F4BA0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C41EB54A-3130-4EB4-85B5-15F4BA0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C41EB54A-3130-4EB4-85B5-15F4BA0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C41EB54A-3130-4EB4-85B5-15F4BA02F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81CFFC-12C3-4966-931D-238227B2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4281CFFC-12C3-4966-931D-238227B2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4281CFFC-12C3-4966-931D-238227B2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4281CFFC-12C3-4966-931D-238227B29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/>
            <a:r>
              <a:rPr lang="pl-PL" b="1" dirty="0"/>
              <a:t>Utworzenie ośrodków koordynacyjno-rehabilitacyjno-opiekuńczych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84" y="1878515"/>
            <a:ext cx="5338936" cy="399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Wspomaganie </a:t>
            </a:r>
            <a:r>
              <a:rPr lang="pl-PL" dirty="0"/>
              <a:t>rozwoju dzieci, zwłaszcza od momentu wykrycia niepełnosprawności lub zagrożenia niepełnosprawnością do czasu podjęcia nauki </a:t>
            </a:r>
            <a:r>
              <a:rPr lang="pl-PL" dirty="0" smtClean="0"/>
              <a:t>szkolnej</a:t>
            </a:r>
          </a:p>
        </p:txBody>
      </p:sp>
      <p:pic>
        <p:nvPicPr>
          <p:cNvPr id="10242" name="Picture 2" descr="C:\Users\Katarzyna_Nadolska\AppData\Local\Microsoft\Windows\Temporary Internet Files\Content.IE5\J0HZM01R\1281128__baby_boy__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1496"/>
            <a:ext cx="271443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tarzyna_Nadolska\AppData\Local\Microsoft\Windows\Temporary Internet Files\Content.IE5\2PKJLO3P\0008707750E-565x849h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722120" cy="25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II etap wdrażania programu</a:t>
            </a:r>
            <a:br>
              <a:rPr lang="pl-PL" dirty="0" smtClean="0"/>
            </a:br>
            <a:r>
              <a:rPr lang="pl-PL" sz="2200" b="1" dirty="0" smtClean="0">
                <a:solidFill>
                  <a:srgbClr val="C00000"/>
                </a:solidFill>
              </a:rPr>
              <a:t>- W TRAKCIE PRAC PARLAMENTARNYCH - </a:t>
            </a:r>
            <a:endParaRPr lang="pl-PL" sz="22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6602126"/>
              </p:ext>
            </p:extLst>
          </p:nvPr>
        </p:nvGraphicFramePr>
        <p:xfrm>
          <a:off x="251520" y="1340769"/>
          <a:ext cx="84352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0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E94AAB-D31F-46F2-B39E-9019805E0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B5E94AAB-D31F-46F2-B39E-9019805E0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B5E94AAB-D31F-46F2-B39E-9019805E0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B5E94AAB-D31F-46F2-B39E-9019805E0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20F138-0E16-42FA-A654-DF44E1F52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BD20F138-0E16-42FA-A654-DF44E1F52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BD20F138-0E16-42FA-A654-DF44E1F52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BD20F138-0E16-42FA-A654-DF44E1F52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Warsztaty terapii zajęciowej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7"/>
            <a:ext cx="489654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Wsparcie  </a:t>
            </a:r>
            <a:r>
              <a:rPr lang="pl-PL" sz="2800" dirty="0"/>
              <a:t>byłych uczestników warsztatów terapii </a:t>
            </a:r>
            <a:r>
              <a:rPr lang="pl-PL" sz="2800" dirty="0" smtClean="0"/>
              <a:t>zajęciowej 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utrzymaniu samodzielności i niezależności w życiu społecznym i zawodowym przez udział w zorganizowanej formie </a:t>
            </a:r>
            <a:r>
              <a:rPr lang="pl-PL" sz="2800" dirty="0" smtClean="0"/>
              <a:t>rehabilitacji </a:t>
            </a:r>
            <a:br>
              <a:rPr lang="pl-PL" sz="2800" dirty="0" smtClean="0"/>
            </a:br>
            <a:r>
              <a:rPr lang="pl-PL" sz="2800" b="1" dirty="0" smtClean="0">
                <a:solidFill>
                  <a:srgbClr val="C00000"/>
                </a:solidFill>
              </a:rPr>
              <a:t>- zajęcia klubowe w </a:t>
            </a:r>
            <a:r>
              <a:rPr lang="pl-PL" sz="2800" b="1" dirty="0" err="1" smtClean="0">
                <a:solidFill>
                  <a:srgbClr val="C00000"/>
                </a:solidFill>
              </a:rPr>
              <a:t>wtz</a:t>
            </a:r>
            <a:endParaRPr lang="pl-PL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 smtClean="0"/>
          </a:p>
          <a:p>
            <a:endParaRPr lang="pl-PL" sz="2800" dirty="0"/>
          </a:p>
        </p:txBody>
      </p:sp>
      <p:pic>
        <p:nvPicPr>
          <p:cNvPr id="11267" name="Picture 3" descr="C:\Users\Katarzyna_Nadolska\AppData\Local\Microsoft\Windows\Temporary Internet Files\Content.IE5\J0HZM01R\3%20-%20Kopia%20-%20Kopia%20-%20Kopia%20-%20Kopia%20-%20Kopia%20-%20Kopia%20-%20Kopia%20-%20Kopia%20-%20Kopia%20-%20Kopia%20-%20Kop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08" y="1340768"/>
            <a:ext cx="346298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659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Elastyczne formy zatrudnienia</a:t>
            </a:r>
            <a:endParaRPr lang="pl-PL" sz="4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9"/>
            <a:ext cx="3900818" cy="27363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2132856"/>
            <a:ext cx="5184575" cy="36724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2800" dirty="0"/>
              <a:t>M</a:t>
            </a:r>
            <a:r>
              <a:rPr lang="pl-PL" sz="2800" dirty="0" smtClean="0"/>
              <a:t>ożliwość </a:t>
            </a:r>
            <a:r>
              <a:rPr lang="pl-PL" sz="2800" dirty="0"/>
              <a:t>korzystania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elastycznych </a:t>
            </a:r>
            <a:r>
              <a:rPr lang="pl-PL" sz="2800" dirty="0" smtClean="0"/>
              <a:t>form zatrudnienia</a:t>
            </a:r>
            <a:r>
              <a:rPr lang="pl-PL" sz="2800" dirty="0"/>
              <a:t>,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tym z </a:t>
            </a:r>
            <a:r>
              <a:rPr lang="pl-PL" sz="2800" dirty="0">
                <a:solidFill>
                  <a:srgbClr val="C00000"/>
                </a:solidFill>
              </a:rPr>
              <a:t>ruchomych godzin pracy </a:t>
            </a:r>
            <a:r>
              <a:rPr lang="pl-PL" sz="2800" dirty="0"/>
              <a:t>(także pracy przerywanej)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>
                <a:solidFill>
                  <a:srgbClr val="C00000"/>
                </a:solidFill>
              </a:rPr>
              <a:t>telepracy</a:t>
            </a:r>
            <a:r>
              <a:rPr lang="pl-PL" sz="2800" dirty="0"/>
              <a:t> (praca w domu) na wniosek </a:t>
            </a:r>
            <a:r>
              <a:rPr lang="pl-PL" sz="2800" u="sng" dirty="0"/>
              <a:t>wiążący </a:t>
            </a:r>
            <a:r>
              <a:rPr lang="pl-PL" sz="2800" u="sng" dirty="0" smtClean="0"/>
              <a:t>pracodawcę</a:t>
            </a:r>
          </a:p>
          <a:p>
            <a:pPr algn="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261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Zmiany w zasiłku opiekuńczym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4906888" cy="45365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W</a:t>
            </a:r>
            <a:r>
              <a:rPr lang="pl-PL" b="1" dirty="0" smtClean="0"/>
              <a:t>ydłużenie </a:t>
            </a:r>
            <a:r>
              <a:rPr lang="pl-PL" b="1" dirty="0"/>
              <a:t>z 14 do 30 dni prawa do zasiłku opiekuńczego</a:t>
            </a:r>
            <a:r>
              <a:rPr lang="pl-PL" dirty="0"/>
              <a:t> przysługującego ubezpieczonemu zwolnionemu od wykonywania pracy z powodu konieczności osobistego sprawowania opieki nad chorym </a:t>
            </a:r>
            <a:r>
              <a:rPr lang="pl-PL" dirty="0" smtClean="0"/>
              <a:t>dzieckiem</a:t>
            </a:r>
            <a:endParaRPr lang="pl-PL" dirty="0"/>
          </a:p>
          <a:p>
            <a:pPr marL="0" indent="0">
              <a:buNone/>
            </a:pPr>
            <a:endParaRPr lang="pl-PL" sz="2800" dirty="0" smtClean="0"/>
          </a:p>
          <a:p>
            <a:endParaRPr lang="pl-PL" sz="2800" dirty="0"/>
          </a:p>
        </p:txBody>
      </p:sp>
      <p:pic>
        <p:nvPicPr>
          <p:cNvPr id="13315" name="Picture 3" descr="C:\Users\Katarzyna_Nadolska\AppData\Local\Microsoft\Windows\Temporary Internet Files\Content.IE5\2PKJLO3P\sick%20chil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28498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Kierunki zmian w Programie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4906888" cy="45365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800" dirty="0" smtClean="0"/>
          </a:p>
          <a:p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091000"/>
              </p:ext>
            </p:extLst>
          </p:nvPr>
        </p:nvGraphicFramePr>
        <p:xfrm>
          <a:off x="251520" y="1340769"/>
          <a:ext cx="84352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1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6C44E7-E87D-4DFA-8AAF-CAFF05685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486C44E7-E87D-4DFA-8AAF-CAFF05685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486C44E7-E87D-4DFA-8AAF-CAFF05685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486C44E7-E87D-4DFA-8AAF-CAFF05685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F5D22B-396C-4E25-BA5E-B5C9AE6D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7EF5D22B-396C-4E25-BA5E-B5C9AE6D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7EF5D22B-396C-4E25-BA5E-B5C9AE6D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7EF5D22B-396C-4E25-BA5E-B5C9AE6DF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arzyna_Nadolska\AppData\Local\Microsoft\Windows\Temporary Internet Files\Content.IE5\2PKJLO3P\clause-192564_960_72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2232248" cy="31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Podstawa prawna Programu </a:t>
            </a:r>
            <a:endParaRPr lang="pl-PL" sz="36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7715200" cy="4032448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Ustawa z dnia 4 listopada 2016 r. </a:t>
            </a:r>
            <a:br>
              <a:rPr lang="pl-PL" sz="2800" b="1" dirty="0" smtClean="0"/>
            </a:br>
            <a:r>
              <a:rPr lang="pl-PL" sz="2800" b="1" dirty="0" smtClean="0"/>
              <a:t>o wsparciu kobiet w ciąży i rodzin </a:t>
            </a:r>
            <a:br>
              <a:rPr lang="pl-PL" sz="2800" b="1" dirty="0" smtClean="0"/>
            </a:br>
            <a:r>
              <a:rPr lang="pl-PL" sz="2800" b="1" dirty="0" smtClean="0"/>
              <a:t>„Za życiem” (Dz. U. poz. 1860)</a:t>
            </a:r>
          </a:p>
          <a:p>
            <a:endParaRPr lang="pl-PL" dirty="0"/>
          </a:p>
          <a:p>
            <a:pPr algn="just"/>
            <a:r>
              <a:rPr lang="pl-PL" sz="2800" dirty="0" smtClean="0"/>
              <a:t>Art. 12 ust. 1. Rada Ministrów w terminie do dnia </a:t>
            </a:r>
            <a:br>
              <a:rPr lang="pl-PL" sz="2800" dirty="0" smtClean="0"/>
            </a:br>
            <a:r>
              <a:rPr lang="pl-PL" sz="2800" dirty="0" smtClean="0"/>
              <a:t>31 grudnia 2016 r. przyjmie program kompleksowego wsparcia dla rodzin „Za życiem”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66127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Łączny budżet Programu – </a:t>
            </a:r>
            <a:r>
              <a:rPr lang="pl-PL" sz="4900" b="1" dirty="0" smtClean="0">
                <a:solidFill>
                  <a:schemeClr val="tx2"/>
                </a:solidFill>
              </a:rPr>
              <a:t>3,1 mld zł.</a:t>
            </a:r>
            <a:endParaRPr lang="pl-PL" sz="49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341576"/>
              </p:ext>
            </p:extLst>
          </p:nvPr>
        </p:nvGraphicFramePr>
        <p:xfrm>
          <a:off x="467544" y="1340768"/>
          <a:ext cx="8229600" cy="4322160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59576">
                <a:tc>
                  <a:txBody>
                    <a:bodyPr/>
                    <a:lstStyle/>
                    <a:p>
                      <a:r>
                        <a:rPr lang="pl-PL" b="0" dirty="0" smtClean="0"/>
                        <a:t>Budżet - lata</a:t>
                      </a:r>
                      <a:endParaRPr lang="pl-P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2017-2021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 budżet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</a:tr>
              <a:tr h="405128">
                <a:tc>
                  <a:txBody>
                    <a:bodyPr/>
                    <a:lstStyle/>
                    <a:p>
                      <a:r>
                        <a:rPr lang="pl-PL" b="0" dirty="0" smtClean="0"/>
                        <a:t>Budżet - źródło</a:t>
                      </a:r>
                      <a:endParaRPr lang="pl-PL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i="1" dirty="0" smtClean="0">
                          <a:solidFill>
                            <a:schemeClr val="tx2"/>
                          </a:solidFill>
                        </a:rPr>
                        <a:t>w tysiącach złotych</a:t>
                      </a:r>
                      <a:endParaRPr lang="pl-PL" sz="1600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l-PL" dirty="0"/>
                    </a:p>
                  </a:txBody>
                  <a:tcPr/>
                </a:tc>
              </a:tr>
              <a:tr h="559576">
                <a:tc>
                  <a:txBody>
                    <a:bodyPr/>
                    <a:lstStyle/>
                    <a:p>
                      <a:r>
                        <a:rPr lang="pl-PL" dirty="0" smtClean="0"/>
                        <a:t>Budżet państwa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/>
                        <a:t>1.610.750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/>
                        <a:t>323.917</a:t>
                      </a:r>
                      <a:endParaRPr lang="pl-PL" sz="2400" dirty="0"/>
                    </a:p>
                  </a:txBody>
                  <a:tcPr/>
                </a:tc>
              </a:tr>
              <a:tr h="559576">
                <a:tc>
                  <a:txBody>
                    <a:bodyPr/>
                    <a:lstStyle/>
                    <a:p>
                      <a:r>
                        <a:rPr lang="pl-PL" dirty="0" smtClean="0"/>
                        <a:t>Fundusz Pracy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/>
                        <a:t>646.586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/>
                        <a:t>137.009</a:t>
                      </a:r>
                      <a:endParaRPr lang="pl-PL" sz="2400" dirty="0"/>
                    </a:p>
                  </a:txBody>
                  <a:tcPr/>
                </a:tc>
              </a:tr>
              <a:tr h="559576">
                <a:tc>
                  <a:txBody>
                    <a:bodyPr/>
                    <a:lstStyle/>
                    <a:p>
                      <a:r>
                        <a:rPr lang="pl-PL" dirty="0" smtClean="0"/>
                        <a:t>FUS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/>
                        <a:t>30.400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/>
                        <a:t>7.600</a:t>
                      </a:r>
                      <a:endParaRPr lang="pl-PL" sz="2400" dirty="0"/>
                    </a:p>
                  </a:txBody>
                  <a:tcPr/>
                </a:tc>
              </a:tr>
              <a:tr h="559576">
                <a:tc>
                  <a:txBody>
                    <a:bodyPr/>
                    <a:lstStyle/>
                    <a:p>
                      <a:r>
                        <a:rPr lang="pl-PL" dirty="0" smtClean="0"/>
                        <a:t>NFZ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/>
                        <a:t>772.500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/>
                        <a:t>154.500</a:t>
                      </a:r>
                      <a:endParaRPr lang="pl-PL" sz="2400" dirty="0"/>
                    </a:p>
                  </a:txBody>
                  <a:tcPr/>
                </a:tc>
              </a:tr>
              <a:tr h="559576">
                <a:tc>
                  <a:txBody>
                    <a:bodyPr/>
                    <a:lstStyle/>
                    <a:p>
                      <a:r>
                        <a:rPr lang="pl-PL" dirty="0" smtClean="0"/>
                        <a:t>PFRON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/>
                        <a:t>4.800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/>
                        <a:t>1.200</a:t>
                      </a:r>
                      <a:endParaRPr lang="pl-PL" sz="2400" dirty="0"/>
                    </a:p>
                  </a:txBody>
                  <a:tcPr/>
                </a:tc>
              </a:tr>
              <a:tr h="559576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ŁĄCZNIE</a:t>
                      </a:r>
                      <a:endParaRPr lang="pl-PL" sz="2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dirty="0" smtClean="0"/>
                        <a:t>3.065.036</a:t>
                      </a:r>
                      <a:endParaRPr lang="pl-PL" sz="2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dirty="0" smtClean="0"/>
                        <a:t>624.226</a:t>
                      </a:r>
                      <a:endParaRPr lang="pl-PL" sz="2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9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1.1 Koordynowana opieka nad kobietą w ciąży ze szczególnym uwzględnieniem ciąży powikłanej</a:t>
            </a:r>
            <a:endParaRPr lang="pl-PL" sz="24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755520"/>
              </p:ext>
            </p:extLst>
          </p:nvPr>
        </p:nvGraphicFramePr>
        <p:xfrm>
          <a:off x="457200" y="1700808"/>
          <a:ext cx="8229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539552" y="188640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latin typeface="+mj-lt"/>
                <a:ea typeface="+mj-ea"/>
                <a:cs typeface="+mj-cs"/>
              </a:rPr>
              <a:t>Najważniejsze efekty programu – </a:t>
            </a:r>
            <a:r>
              <a:rPr lang="pl-PL" sz="3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realizacja </a:t>
            </a:r>
            <a:r>
              <a:rPr lang="pl-PL" sz="3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2017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3941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AtOnc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525941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/>
            </a:r>
            <a:br>
              <a:rPr lang="pl-PL" sz="2400" i="1" dirty="0" smtClean="0"/>
            </a:br>
            <a:r>
              <a:rPr lang="pl-PL" sz="2400" i="1" dirty="0" smtClean="0"/>
              <a:t>1.5 Pomoc uczennicom w ciąży</a:t>
            </a:r>
            <a:endParaRPr lang="pl-PL" sz="24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574017"/>
              </p:ext>
            </p:extLst>
          </p:nvPr>
        </p:nvGraphicFramePr>
        <p:xfrm>
          <a:off x="457200" y="1412776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539552" y="188640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latin typeface="+mj-lt"/>
                <a:ea typeface="+mj-ea"/>
                <a:cs typeface="+mj-cs"/>
              </a:rPr>
              <a:t>Najważniejsze efekty programu – </a:t>
            </a:r>
            <a:r>
              <a:rPr lang="pl-PL" sz="3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realizacja </a:t>
            </a:r>
            <a:r>
              <a:rPr lang="pl-PL" sz="3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2017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5684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AtOnc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II. Wczesne wspomaganie rozwoju dziecka i jego rodziny </a:t>
            </a:r>
            <a:r>
              <a:rPr lang="pl-PL" sz="2400" dirty="0" smtClean="0">
                <a:solidFill>
                  <a:srgbClr val="C00000"/>
                </a:solidFill>
              </a:rPr>
              <a:t>– środki wydatkowane w 2017 r.:</a:t>
            </a:r>
            <a:endParaRPr lang="pl-PL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018878"/>
              </p:ext>
            </p:extLst>
          </p:nvPr>
        </p:nvGraphicFramePr>
        <p:xfrm>
          <a:off x="457200" y="1484784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539552" y="188640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>
                <a:latin typeface="+mj-lt"/>
                <a:ea typeface="+mj-ea"/>
                <a:cs typeface="+mj-cs"/>
              </a:rPr>
              <a:t>Najważniejsze efekty </a:t>
            </a:r>
            <a:r>
              <a:rPr lang="pl-PL" sz="3000" b="1" dirty="0" smtClean="0">
                <a:latin typeface="+mj-lt"/>
                <a:ea typeface="+mj-ea"/>
                <a:cs typeface="+mj-cs"/>
              </a:rPr>
              <a:t>programu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5242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EFBE41-895F-4952-A2AB-FBE309B25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47EFBE41-895F-4952-A2AB-FBE309B25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47EFBE41-895F-4952-A2AB-FBE309B25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47EFBE41-895F-4952-A2AB-FBE309B25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8E00AF-1770-43F2-8878-30D85F4E3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F28E00AF-1770-43F2-8878-30D85F4E3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28E00AF-1770-43F2-8878-30D85F4E3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F28E00AF-1770-43F2-8878-30D85F4E3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AtOnc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465638"/>
            <a:ext cx="8229600" cy="1163161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2.4 Ośrodki koordynacyjno-rehabilitacyjno-opiekuńcze</a:t>
            </a:r>
            <a:endParaRPr lang="pl-PL" sz="24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303816"/>
              </p:ext>
            </p:extLst>
          </p:nvPr>
        </p:nvGraphicFramePr>
        <p:xfrm>
          <a:off x="457200" y="1412776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539552" y="188640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latin typeface="+mj-lt"/>
                <a:ea typeface="+mj-ea"/>
                <a:cs typeface="+mj-cs"/>
              </a:rPr>
              <a:t>Najważniejsze efekty programu – </a:t>
            </a:r>
            <a:r>
              <a:rPr lang="pl-PL" sz="3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realizacja </a:t>
            </a:r>
            <a:r>
              <a:rPr lang="pl-PL" sz="3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2017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8167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67CBF42-5CB1-417D-8FEA-D7705A7D0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E7B1808C-2180-4411-9161-13E3DFF23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AtOnc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2.7 Przyznanie jednorazowego świadczenia 4.000 tys.</a:t>
            </a:r>
            <a:endParaRPr lang="pl-PL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613531"/>
              </p:ext>
            </p:extLst>
          </p:nvPr>
        </p:nvGraphicFramePr>
        <p:xfrm>
          <a:off x="457200" y="1628800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539552" y="188640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>
                <a:latin typeface="+mj-lt"/>
                <a:ea typeface="+mj-ea"/>
                <a:cs typeface="+mj-cs"/>
              </a:rPr>
              <a:t>Najważniejsze efekty </a:t>
            </a:r>
            <a:r>
              <a:rPr lang="pl-PL" sz="3000" b="1" dirty="0" smtClean="0">
                <a:latin typeface="+mj-lt"/>
                <a:ea typeface="+mj-ea"/>
                <a:cs typeface="+mj-cs"/>
              </a:rPr>
              <a:t>programu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5610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AtOnc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3.2 Środowiskowe Domy Samopomocy </a:t>
            </a:r>
            <a:br>
              <a:rPr lang="pl-PL" sz="2400" i="1" dirty="0" smtClean="0"/>
            </a:br>
            <a:r>
              <a:rPr lang="pl-PL" sz="2400" i="1" dirty="0" smtClean="0">
                <a:solidFill>
                  <a:srgbClr val="C00000"/>
                </a:solidFill>
              </a:rPr>
              <a:t>– środki wydatkowane w 2017</a:t>
            </a:r>
            <a:r>
              <a:rPr lang="pl-PL" sz="2400" dirty="0" smtClean="0">
                <a:solidFill>
                  <a:srgbClr val="C00000"/>
                </a:solidFill>
              </a:rPr>
              <a:t>:</a:t>
            </a:r>
            <a:endParaRPr lang="pl-PL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75619"/>
              </p:ext>
            </p:extLst>
          </p:nvPr>
        </p:nvGraphicFramePr>
        <p:xfrm>
          <a:off x="457200" y="1628800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539552" y="188640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b="1" dirty="0">
                <a:latin typeface="+mj-lt"/>
                <a:ea typeface="+mj-ea"/>
                <a:cs typeface="+mj-cs"/>
              </a:rPr>
              <a:t>Najważniejsze efekty </a:t>
            </a:r>
            <a:r>
              <a:rPr lang="pl-PL" sz="3000" b="1" dirty="0" smtClean="0">
                <a:latin typeface="+mj-lt"/>
                <a:ea typeface="+mj-ea"/>
                <a:cs typeface="+mj-cs"/>
              </a:rPr>
              <a:t>programu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9380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AtOnc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pl-PL" sz="2400" i="1" dirty="0" smtClean="0"/>
              <a:t>4.7 Tworzenie </a:t>
            </a:r>
            <a:r>
              <a:rPr lang="pl-PL" sz="2400" i="1" dirty="0"/>
              <a:t>mieszkań chronionych i mieszkań wspomaganych dla osób </a:t>
            </a:r>
            <a:r>
              <a:rPr lang="pl-PL" sz="2400" i="1" dirty="0" smtClean="0"/>
              <a:t>niepełnosprawnych</a:t>
            </a:r>
            <a:endParaRPr lang="pl-PL" sz="24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573639"/>
              </p:ext>
            </p:extLst>
          </p:nvPr>
        </p:nvGraphicFramePr>
        <p:xfrm>
          <a:off x="457200" y="1628800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539552" y="188640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latin typeface="+mj-lt"/>
                <a:ea typeface="+mj-ea"/>
                <a:cs typeface="+mj-cs"/>
              </a:rPr>
              <a:t>Najważniejsze efekty programu – </a:t>
            </a:r>
            <a:r>
              <a:rPr lang="pl-PL" sz="3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realizacja </a:t>
            </a:r>
            <a:r>
              <a:rPr lang="pl-PL" sz="3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2017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6195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05291D9-294A-4094-921A-7AEE2BFA6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0C8CC1-87BB-485A-A63C-115C41F0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90C8CC1-87BB-485A-A63C-115C41F0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90C8CC1-87BB-485A-A63C-115C41F0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90C8CC1-87BB-485A-A63C-115C41F04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F6CE3B2F-1B7E-40EE-8E25-449C9D092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65E3000C-7CA2-436B-B973-AAD7CA637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35A421-8D76-47CD-829E-F8B06127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3835A421-8D76-47CD-829E-F8B06127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3835A421-8D76-47CD-829E-F8B06127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3835A421-8D76-47CD-829E-F8B061271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8C91F0FD-9E60-4EF4-8547-78E0DAC12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AtOnc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3600" b="1" dirty="0"/>
              <a:t>Projekt „Konsultacje +”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dirty="0"/>
              <a:t>Projekt pn. „Konsultacje +”, realizowany jest w okresie od 1 marca 2017 r., do 31 marca 2018 r.,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ramach Programu Operacyjnego Wiedza Edukacja Rozwój, oś priorytetowa II. „Efektywne polityki publiczne dla rynku pracy, gospodarki i edukacji”, działanie 2.16. „Usprawnienie procesu stanowienia prawa”. Projekt realizowany jest w partnerstwie przez Ministerstwo Rodziny, Pracy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Polityki Społecznej oraz Caritas Polska.</a:t>
            </a:r>
          </a:p>
          <a:p>
            <a:pPr algn="just"/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1124744"/>
            <a:ext cx="4896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Cel:</a:t>
            </a:r>
          </a:p>
          <a:p>
            <a:r>
              <a:rPr lang="pl-PL" sz="2400" dirty="0" smtClean="0"/>
              <a:t>przeprowadzenie </a:t>
            </a:r>
            <a:r>
              <a:rPr lang="pl-PL" sz="2400" b="1" dirty="0"/>
              <a:t>pogłębionych konsultacji społecznych</a:t>
            </a:r>
            <a:r>
              <a:rPr lang="pl-PL" sz="2400" dirty="0"/>
              <a:t>, dotyczących zmiany ustaw w związku z wejściem w życie Uchwały Rady Ministrów z dnia 20 grudnia 2016 r., w sprawie programu kompleksowego wsparcia dla rodzin </a:t>
            </a:r>
            <a:r>
              <a:rPr lang="pl-PL" sz="2400" b="1" dirty="0">
                <a:solidFill>
                  <a:srgbClr val="C00000"/>
                </a:solidFill>
              </a:rPr>
              <a:t>„Za życiem”.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77" y="1556792"/>
            <a:ext cx="2714314" cy="65715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76" y="2917598"/>
            <a:ext cx="1584333" cy="44337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494238"/>
            <a:ext cx="659512" cy="92743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4" y="3789040"/>
            <a:ext cx="1316406" cy="65820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54" y="3789040"/>
            <a:ext cx="2231308" cy="6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 smtClean="0"/>
              <a:t>„</a:t>
            </a:r>
            <a:r>
              <a:rPr lang="pl-PL" sz="3600" b="1" dirty="0" smtClean="0"/>
              <a:t>Konsultacje +” – realizacja Projektu:</a:t>
            </a:r>
            <a:endParaRPr lang="pl-PL" sz="36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759976"/>
              </p:ext>
            </p:extLst>
          </p:nvPr>
        </p:nvGraphicFramePr>
        <p:xfrm>
          <a:off x="251520" y="1124744"/>
          <a:ext cx="7776864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09" y="6084838"/>
            <a:ext cx="527911" cy="74237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114893"/>
            <a:ext cx="1316406" cy="65820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26" y="6093296"/>
            <a:ext cx="2231308" cy="658203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98870371"/>
              </p:ext>
            </p:extLst>
          </p:nvPr>
        </p:nvGraphicFramePr>
        <p:xfrm>
          <a:off x="395536" y="1397000"/>
          <a:ext cx="828092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488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6F375-4A2E-4DF7-BBC7-F06ABC777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856F375-4A2E-4DF7-BBC7-F06ABC777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1856F375-4A2E-4DF7-BBC7-F06ABC777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1856F375-4A2E-4DF7-BBC7-F06ABC777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C7E76-D3A7-4B02-BB85-C03FAC0C5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BE7C7E76-D3A7-4B02-BB85-C03FAC0C5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BE7C7E76-D3A7-4B02-BB85-C03FAC0C5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E7C7E76-D3A7-4B02-BB85-C03FAC0C5D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C6F4B5-0CD7-4B51-94A5-EA8EA3505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DCC6F4B5-0CD7-4B51-94A5-EA8EA3505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CC6F4B5-0CD7-4B51-94A5-EA8EA3505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DCC6F4B5-0CD7-4B51-94A5-EA8EA3505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4C6DA2-CA1C-4EBD-8605-53D12C3B9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124C6DA2-CA1C-4EBD-8605-53D12C3B9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124C6DA2-CA1C-4EBD-8605-53D12C3B9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124C6DA2-CA1C-4EBD-8605-53D12C3B9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A32664-D3B3-432F-B5C0-A22D22A2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CA32664-D3B3-432F-B5C0-A22D22A2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1CA32664-D3B3-432F-B5C0-A22D22A29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1CA32664-D3B3-432F-B5C0-A22D22A29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39C142-46D0-4494-B248-6A45E7DF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D539C142-46D0-4494-B248-6A45E7DF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D539C142-46D0-4494-B248-6A45E7DF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539C142-46D0-4494-B248-6A45E7DFC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562E74-7669-4E45-A58F-3AB89807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DA562E74-7669-4E45-A58F-3AB89807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A562E74-7669-4E45-A58F-3AB89807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A562E74-7669-4E45-A58F-3AB89807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l-PL" b="1" dirty="0" smtClean="0"/>
              <a:t>Program</a:t>
            </a:r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78830635"/>
              </p:ext>
            </p:extLst>
          </p:nvPr>
        </p:nvGraphicFramePr>
        <p:xfrm>
          <a:off x="251520" y="764704"/>
          <a:ext cx="8424936" cy="510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6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A4CF21-EB54-458C-83AE-BCCD704F1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3A4CF21-EB54-458C-83AE-BCCD704F1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3A4CF21-EB54-458C-83AE-BCCD704F1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A3A4CF21-EB54-458C-83AE-BCCD704F1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B228FA-53F7-4AE1-A98A-261D28DBC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7B228FA-53F7-4AE1-A98A-261D28DBC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7B228FA-53F7-4AE1-A98A-261D28DBC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7B228FA-53F7-4AE1-A98A-261D28DBC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9C6F26-9401-4608-BB50-677551AED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09C6F26-9401-4608-BB50-677551AED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09C6F26-9401-4608-BB50-677551AED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09C6F26-9401-4608-BB50-677551AED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6F5650-485E-48A9-98F6-B5C54744D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A6F5650-485E-48A9-98F6-B5C54744D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7A6F5650-485E-48A9-98F6-B5C54744D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A6F5650-485E-48A9-98F6-B5C54744D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2D1754-1D6B-4E78-9A11-3A1385A10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C2D1754-1D6B-4E78-9A11-3A1385A10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C2D1754-1D6B-4E78-9A11-3A1385A10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8C2D1754-1D6B-4E78-9A11-3A1385A10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Cel Programu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139952" y="1484784"/>
            <a:ext cx="4608512" cy="4669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Umożliwienie </a:t>
            </a:r>
            <a:r>
              <a:rPr lang="pl-PL" sz="3200" dirty="0"/>
              <a:t>rzeczywistej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/>
              <a:t>pełnej integracji społecznej osób niepełnosprawnych oraz wsparcie psychologiczne, społeczne, funkcjonalne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/>
              <a:t>ekonomiczne ich rodzin</a:t>
            </a:r>
          </a:p>
          <a:p>
            <a:pPr marL="0" indent="0">
              <a:buNone/>
            </a:pPr>
            <a:endParaRPr lang="pl-PL" sz="3200" dirty="0"/>
          </a:p>
        </p:txBody>
      </p:sp>
      <p:pic>
        <p:nvPicPr>
          <p:cNvPr id="2050" name="Picture 2" descr="C:\Users\Katarzyna_Nadolska\AppData\Local\Microsoft\Windows\Temporary Internet Files\Content.IE5\J0HZM01R\DSC060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/>
              <a:t>Wsparcie dla kobiet w ciąży i ich rodzin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3074" name="Picture 2" descr="C:\Users\Katarzyna_Nadolska\AppData\Local\Microsoft\Windows\Temporary Internet Files\Content.IE5\FEDB11DA\pregnancy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63" y="1385193"/>
            <a:ext cx="5125317" cy="42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906888" cy="4857403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800" dirty="0" smtClean="0"/>
              <a:t>koordynowana </a:t>
            </a:r>
            <a:r>
              <a:rPr lang="pl-PL" sz="2800" dirty="0"/>
              <a:t>opieka nad kobietą w ciąży, ze szczególnym uwzględnieniem ciąży </a:t>
            </a:r>
            <a:r>
              <a:rPr lang="pl-PL" sz="2800" dirty="0" smtClean="0"/>
              <a:t>powikłanej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800" dirty="0" smtClean="0"/>
              <a:t>diagnostyka </a:t>
            </a:r>
            <a:r>
              <a:rPr lang="pl-PL" sz="2800" dirty="0"/>
              <a:t>i terapia </a:t>
            </a:r>
            <a:r>
              <a:rPr lang="pl-PL" sz="2800" dirty="0" smtClean="0"/>
              <a:t>prenatalna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800" dirty="0" smtClean="0"/>
              <a:t>opieka  </a:t>
            </a:r>
            <a:r>
              <a:rPr lang="pl-PL" sz="2800" dirty="0"/>
              <a:t>paliatywna i </a:t>
            </a:r>
            <a:r>
              <a:rPr lang="pl-PL" sz="2800" dirty="0" smtClean="0"/>
              <a:t>hospicyjna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800" dirty="0" smtClean="0"/>
              <a:t>rozwój </a:t>
            </a:r>
            <a:r>
              <a:rPr lang="pl-PL" sz="2800" dirty="0"/>
              <a:t>sieci domów dla matek z małoletnimi dziećmi i kobiet w </a:t>
            </a:r>
            <a:r>
              <a:rPr lang="pl-PL" sz="2800" dirty="0" smtClean="0"/>
              <a:t>ciąży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800" dirty="0" smtClean="0"/>
              <a:t>pomoc </a:t>
            </a:r>
            <a:r>
              <a:rPr lang="pl-PL" sz="2800" dirty="0"/>
              <a:t>uczennicom w </a:t>
            </a:r>
            <a:r>
              <a:rPr lang="pl-PL" sz="2800" dirty="0" smtClean="0"/>
              <a:t>ciąży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800" dirty="0" smtClean="0"/>
              <a:t>przyznanie jednorazowego świadczenia - 4000 zł </a:t>
            </a:r>
            <a:endParaRPr lang="pl-PL" sz="2800" dirty="0"/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357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0279348"/>
              </p:ext>
            </p:extLst>
          </p:nvPr>
        </p:nvGraphicFramePr>
        <p:xfrm>
          <a:off x="467544" y="404664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2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1D1D36-381A-43DC-B842-F71EA1A64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71D1D36-381A-43DC-B842-F71EA1A64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71D1D36-381A-43DC-B842-F71EA1A64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971D1D36-381A-43DC-B842-F71EA1A64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7C54-1DD1-4000-ABDD-50463B8A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6B8B7C54-1DD1-4000-ABDD-50463B8A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B8B7C54-1DD1-4000-ABDD-50463B8A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6B8B7C54-1DD1-4000-ABDD-50463B8A4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2AA94-8AE0-4B0F-A2D5-5AB2B1C00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912AA94-8AE0-4B0F-A2D5-5AB2B1C00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912AA94-8AE0-4B0F-A2D5-5AB2B1C00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912AA94-8AE0-4B0F-A2D5-5AB2B1C00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20248-3F03-4E36-A260-D4408BFAB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5620248-3F03-4E36-A260-D4408BFAB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5620248-3F03-4E36-A260-D4408BFAB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5620248-3F03-4E36-A260-D4408BFAB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54E46D-944E-4BC1-BADA-93FD8C43C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C54E46D-944E-4BC1-BADA-93FD8C43C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C54E46D-944E-4BC1-BADA-93FD8C43C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C54E46D-944E-4BC1-BADA-93FD8C43C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Etapy wdrażania programu</a:t>
            </a:r>
            <a:endParaRPr lang="pl-PL" sz="36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05738"/>
              </p:ext>
            </p:extLst>
          </p:nvPr>
        </p:nvGraphicFramePr>
        <p:xfrm>
          <a:off x="457200" y="1484785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2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BBF985-7D98-49A0-AECF-3FAA8AC13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1BBF985-7D98-49A0-AECF-3FAA8AC13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1BBF985-7D98-49A0-AECF-3FAA8AC13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C1BBF985-7D98-49A0-AECF-3FAA8AC13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D4E5E-6BBB-4E70-B067-AC2CAEE95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CFD4E5E-6BBB-4E70-B067-AC2CAEE95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CFD4E5E-6BBB-4E70-B067-AC2CAEE95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CFD4E5E-6BBB-4E70-B067-AC2CAEE95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613BB5-6A42-4629-8D21-D0BC28753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3613BB5-6A42-4629-8D21-D0BC28753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3613BB5-6A42-4629-8D21-D0BC28753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3613BB5-6A42-4629-8D21-D0BC28753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4F7A9B-7823-4FD1-9484-6E71D912E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04F7A9B-7823-4FD1-9484-6E71D912E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04F7A9B-7823-4FD1-9484-6E71D912E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D04F7A9B-7823-4FD1-9484-6E71D912E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I etap wdrażania programu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3026144"/>
              </p:ext>
            </p:extLst>
          </p:nvPr>
        </p:nvGraphicFramePr>
        <p:xfrm>
          <a:off x="251520" y="1340769"/>
          <a:ext cx="84352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2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DA44062-5E4C-4006-9A15-3FD4DB9F0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764CC031-72CA-4BFF-889F-1BFF39E5D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E6FA7E3-A308-4FCE-BCB3-9FB545A84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4AA2D1F-9BA2-42E0-9341-CE753EACB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4D2BD69-3C1B-465A-B0B8-12E185215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DBAD9C6-30CE-40C2-92B0-0452E3F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8B761C30-6E11-4209-8A88-7DC0AD3A5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6F33A5-AA25-4D49-B1EE-93445A2F6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96F33A5-AA25-4D49-B1EE-93445A2F6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796F33A5-AA25-4D49-B1EE-93445A2F6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96F33A5-AA25-4D49-B1EE-93445A2F6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6E7858-1036-4EB8-9E90-BFC7E7D2E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A96E7858-1036-4EB8-9E90-BFC7E7D2E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A96E7858-1036-4EB8-9E90-BFC7E7D2E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A96E7858-1036-4EB8-9E90-BFC7E7D2E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FE6B40-AA2C-4F05-992F-93C8666DB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09FE6B40-AA2C-4F05-992F-93C8666DB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09FE6B40-AA2C-4F05-992F-93C8666DB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09FE6B40-AA2C-4F05-992F-93C8666DB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057544-D3A7-4583-8EF6-70B9376FE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3E057544-D3A7-4583-8EF6-70B9376FE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3E057544-D3A7-4583-8EF6-70B9376FE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3E057544-D3A7-4583-8EF6-70B9376FE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71140C-FE8C-438E-B0B7-C9AE1DD92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7C71140C-FE8C-438E-B0B7-C9AE1DD92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7C71140C-FE8C-438E-B0B7-C9AE1DD92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7C71140C-FE8C-438E-B0B7-C9AE1DD92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3D83F-C1E1-406B-A232-4F81DF0E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D943D83F-C1E1-406B-A232-4F81DF0E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D943D83F-C1E1-406B-A232-4F81DF0E2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D943D83F-C1E1-406B-A232-4F81DF0E2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sieci mieszkań chronionych</a:t>
            </a:r>
          </a:p>
        </p:txBody>
      </p:sp>
      <p:pic>
        <p:nvPicPr>
          <p:cNvPr id="5132" name="Picture 1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149731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5112568" cy="47419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dirty="0" smtClean="0"/>
              <a:t>Mieszkania </a:t>
            </a:r>
            <a:r>
              <a:rPr lang="pl-PL" dirty="0"/>
              <a:t>chronione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w zależności od celu wsparcia –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podzielono </a:t>
            </a:r>
            <a:r>
              <a:rPr lang="pl-PL" dirty="0"/>
              <a:t>na mieszkania chronione </a:t>
            </a:r>
            <a:r>
              <a:rPr lang="pl-PL" b="1" dirty="0">
                <a:solidFill>
                  <a:srgbClr val="C00000"/>
                </a:solidFill>
              </a:rPr>
              <a:t>treningowe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lub </a:t>
            </a:r>
            <a:r>
              <a:rPr lang="pl-PL" dirty="0"/>
              <a:t>mieszkania chronione </a:t>
            </a:r>
            <a:r>
              <a:rPr lang="pl-PL" b="1" dirty="0" smtClean="0">
                <a:solidFill>
                  <a:srgbClr val="C00000"/>
                </a:solidFill>
              </a:rPr>
              <a:t>wspierane</a:t>
            </a:r>
            <a:endParaRPr lang="pl-PL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 smtClean="0"/>
          </a:p>
          <a:p>
            <a:pPr algn="just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9280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rgbClr val="002060"/>
      </a:dk1>
      <a:lt1>
        <a:sysClr val="window" lastClr="FFFFFF"/>
      </a:lt1>
      <a:dk2>
        <a:srgbClr val="C00000"/>
      </a:dk2>
      <a:lt2>
        <a:srgbClr val="D1DDF0"/>
      </a:lt2>
      <a:accent1>
        <a:srgbClr val="034A90"/>
      </a:accent1>
      <a:accent2>
        <a:srgbClr val="C00000"/>
      </a:accent2>
      <a:accent3>
        <a:srgbClr val="A5A5A5"/>
      </a:accent3>
      <a:accent4>
        <a:srgbClr val="8EAADB"/>
      </a:accent4>
      <a:accent5>
        <a:srgbClr val="FF5050"/>
      </a:accent5>
      <a:accent6>
        <a:srgbClr val="262626"/>
      </a:accent6>
      <a:hlink>
        <a:srgbClr val="0070C0"/>
      </a:hlink>
      <a:folHlink>
        <a:srgbClr val="EBDAE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824</Words>
  <Application>Microsoft Office PowerPoint</Application>
  <PresentationFormat>Pokaz na ekranie (4:3)</PresentationFormat>
  <Paragraphs>168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Podsumowanie konsultacji społecznych dotyczących zmian ustaw wdrażających  Program kompleksowego wsparcia dla rodzin "Za życiem"</vt:lpstr>
      <vt:lpstr>Podstawa prawna Programu </vt:lpstr>
      <vt:lpstr>Program </vt:lpstr>
      <vt:lpstr>Cel Programu</vt:lpstr>
      <vt:lpstr>Wsparcie dla kobiet w ciąży i ich rodzin </vt:lpstr>
      <vt:lpstr>Prezentacja programu PowerPoint</vt:lpstr>
      <vt:lpstr>Etapy wdrażania programu</vt:lpstr>
      <vt:lpstr>I etap wdrażania programu</vt:lpstr>
      <vt:lpstr>Rozwój sieci mieszkań chronionych</vt:lpstr>
      <vt:lpstr>Środowiskowe Domy Samopomocy</vt:lpstr>
      <vt:lpstr>Prezentacja programu PowerPoint</vt:lpstr>
      <vt:lpstr>Asystent rodziny </vt:lpstr>
      <vt:lpstr>Nowy program polityki zdrowotnej </vt:lpstr>
      <vt:lpstr>Utworzenie ośrodków koordynacyjno-rehabilitacyjno-opiekuńczych</vt:lpstr>
      <vt:lpstr>II etap wdrażania programu - W TRAKCIE PRAC PARLAMENTARNYCH - </vt:lpstr>
      <vt:lpstr>Warsztaty terapii zajęciowej</vt:lpstr>
      <vt:lpstr>Elastyczne formy zatrudnienia</vt:lpstr>
      <vt:lpstr>Zmiany w zasiłku opiekuńczym</vt:lpstr>
      <vt:lpstr>Kierunki zmian w Programie</vt:lpstr>
      <vt:lpstr>Łączny budżet Programu – 3,1 mld zł.</vt:lpstr>
      <vt:lpstr>1.1 Koordynowana opieka nad kobietą w ciąży ze szczególnym uwzględnieniem ciąży powikłanej</vt:lpstr>
      <vt:lpstr> 1.5 Pomoc uczennicom w ciąży</vt:lpstr>
      <vt:lpstr>II. Wczesne wspomaganie rozwoju dziecka i jego rodziny – środki wydatkowane w 2017 r.:</vt:lpstr>
      <vt:lpstr>2.4 Ośrodki koordynacyjno-rehabilitacyjno-opiekuńcze</vt:lpstr>
      <vt:lpstr>2.7 Przyznanie jednorazowego świadczenia 4.000 tys.</vt:lpstr>
      <vt:lpstr>3.2 Środowiskowe Domy Samopomocy  – środki wydatkowane w 2017:</vt:lpstr>
      <vt:lpstr>4.7 Tworzenie mieszkań chronionych i mieszkań wspomaganych dla osób niepełnosprawnych</vt:lpstr>
      <vt:lpstr> Projekt „Konsultacje +”</vt:lpstr>
      <vt:lpstr> „Konsultacje +” – realizacja Projektu:</vt:lpstr>
    </vt:vector>
  </TitlesOfParts>
  <Company>MPiPS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Styk</dc:creator>
  <cp:lastModifiedBy>Katarzyna Styk</cp:lastModifiedBy>
  <cp:revision>86</cp:revision>
  <cp:lastPrinted>2018-03-08T12:19:27Z</cp:lastPrinted>
  <dcterms:created xsi:type="dcterms:W3CDTF">2018-03-05T09:19:07Z</dcterms:created>
  <dcterms:modified xsi:type="dcterms:W3CDTF">2018-04-10T13:04:36Z</dcterms:modified>
</cp:coreProperties>
</file>