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24384000" cy="13716000"/>
  <p:notesSz cx="6858000" cy="9144000"/>
  <p:defaultTextStyle>
    <a:defPPr>
      <a:defRPr lang="pl-PL"/>
    </a:defPPr>
    <a:lvl1pPr marL="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547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095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642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19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2737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285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9832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8380" algn="l" defTabSz="2177095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1340-73E2-40E9-8F2C-17EF6F9616BF}" type="datetimeFigureOut">
              <a:rPr lang="pl-PL" smtClean="0"/>
              <a:t>2021-11-25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C9A89-962C-45F3-8C50-B1C123813B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396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709" tIns="108855" rIns="217709" bIns="108855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19200" y="3200401"/>
            <a:ext cx="21945600" cy="9051926"/>
          </a:xfrm>
          <a:prstGeom prst="rect">
            <a:avLst/>
          </a:prstGeom>
        </p:spPr>
        <p:txBody>
          <a:bodyPr vert="horz" lIns="217709" tIns="108855" rIns="217709" bIns="108855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219200" y="12712701"/>
            <a:ext cx="5689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71340-73E2-40E9-8F2C-17EF6F9616BF}" type="datetimeFigureOut">
              <a:rPr lang="pl-PL" smtClean="0"/>
              <a:t>2021-11-25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8331200" y="12712701"/>
            <a:ext cx="7721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7475200" y="12712701"/>
            <a:ext cx="5689600" cy="73025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9A89-962C-45F3-8C50-B1C123813B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007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177095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11" indent="-816411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890" indent="-680342" algn="l" defTabSz="2177095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369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916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464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011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5559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106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2654" indent="-544274" algn="l" defTabSz="2177095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4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64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9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73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28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83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38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" name="Obraz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6892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" name="Obraz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326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" name="Obraz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649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Niestandardowy</PresentationFormat>
  <Paragraphs>0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Prezentacja programu PowerPoint</vt:lpstr>
      <vt:lpstr>Prezentacja programu PowerPoint</vt:lpstr>
      <vt:lpstr>Prezentacja programu PowerPoint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Majchrzak</dc:creator>
  <cp:lastModifiedBy>Agnieszka Majchrzak</cp:lastModifiedBy>
  <cp:revision>1</cp:revision>
  <dcterms:created xsi:type="dcterms:W3CDTF">2021-11-25T08:48:20Z</dcterms:created>
  <dcterms:modified xsi:type="dcterms:W3CDTF">2021-11-25T08:48:20Z</dcterms:modified>
</cp:coreProperties>
</file>