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24384000" cy="13716000"/>
  <p:notesSz cx="6858000" cy="9144000"/>
  <p:defaultTextStyle>
    <a:defPPr>
      <a:defRPr lang="pl-PL"/>
    </a:defPPr>
    <a:lvl1pPr marL="0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8547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77095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65642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54190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42737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531285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619832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708380" algn="l" defTabSz="2177095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71340-73E2-40E9-8F2C-17EF6F9616BF}" type="datetimeFigureOut">
              <a:rPr lang="pl-PL" smtClean="0"/>
              <a:t>2021-11-25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9A89-962C-45F3-8C50-B1C123813B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96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vert="horz" lIns="217709" tIns="108855" rIns="217709" bIns="108855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219200" y="3200401"/>
            <a:ext cx="21945600" cy="9051926"/>
          </a:xfrm>
          <a:prstGeom prst="rect">
            <a:avLst/>
          </a:prstGeom>
        </p:spPr>
        <p:txBody>
          <a:bodyPr vert="horz" lIns="217709" tIns="108855" rIns="217709" bIns="108855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 vert="horz" lIns="217709" tIns="108855" rIns="217709" bIns="108855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71340-73E2-40E9-8F2C-17EF6F9616BF}" type="datetimeFigureOut">
              <a:rPr lang="pl-PL" smtClean="0"/>
              <a:t>2021-11-25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331200" y="12712701"/>
            <a:ext cx="7721600" cy="730250"/>
          </a:xfrm>
          <a:prstGeom prst="rect">
            <a:avLst/>
          </a:prstGeom>
        </p:spPr>
        <p:txBody>
          <a:bodyPr vert="horz" lIns="217709" tIns="108855" rIns="217709" bIns="108855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475200" y="12712701"/>
            <a:ext cx="5689600" cy="730250"/>
          </a:xfrm>
          <a:prstGeom prst="rect">
            <a:avLst/>
          </a:prstGeom>
        </p:spPr>
        <p:txBody>
          <a:bodyPr vert="horz" lIns="217709" tIns="108855" rIns="217709" bIns="108855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C9A89-962C-45F3-8C50-B1C123813B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007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2177095" rtl="0" eaLnBrk="1" latinLnBrk="0" hangingPunct="1">
        <a:spcBef>
          <a:spcPct val="0"/>
        </a:spcBef>
        <a:buNone/>
        <a:defRPr sz="1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6411" indent="-816411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890" indent="-680342" algn="l" defTabSz="2177095" rtl="0" eaLnBrk="1" latinLnBrk="0" hangingPunct="1">
        <a:spcBef>
          <a:spcPct val="20000"/>
        </a:spcBef>
        <a:buFont typeface="Arial" panose="020B0604020202020204" pitchFamily="34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21369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9916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8464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7011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5559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4106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2654" indent="-544274" algn="l" defTabSz="21770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547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95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642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419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2737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1285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9832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838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689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2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4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Niestandardowy</PresentationFormat>
  <Paragraphs>0</Paragraphs>
  <Slides>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Motyw pakietu Office</vt:lpstr>
      <vt:lpstr>Prezentacja programu PowerPoint</vt:lpstr>
      <vt:lpstr>Prezentacja programu PowerPoint</vt:lpstr>
      <vt:lpstr>Prezentacja programu PowerPoint</vt:lpstr>
    </vt:vector>
  </TitlesOfParts>
  <Company>HP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Majchrzak</dc:creator>
  <cp:lastModifiedBy>Agnieszka Majchrzak</cp:lastModifiedBy>
  <cp:revision>1</cp:revision>
  <dcterms:created xsi:type="dcterms:W3CDTF">2021-11-25T08:48:20Z</dcterms:created>
  <dcterms:modified xsi:type="dcterms:W3CDTF">2021-11-25T08:48:20Z</dcterms:modified>
</cp:coreProperties>
</file>