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60" r:id="rId7"/>
    <p:sldId id="263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6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2024-05-08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2109671"/>
            <a:ext cx="10958939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Prezentacja projektu </a:t>
            </a:r>
            <a:r>
              <a:rPr lang="pl-PL" sz="48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MRiT</a:t>
            </a:r>
            <a:r>
              <a:rPr lang="pl-PL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pn. </a:t>
            </a:r>
          </a:p>
          <a:p>
            <a:r>
              <a:rPr lang="pl-PL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„Kampania  edukacyjno-informacyjna </a:t>
            </a:r>
            <a:br>
              <a:rPr lang="pl-PL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l-PL" sz="4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dla przedsiębiorców upowszechniająca korzyści płynące z technologii cyfrowej”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dtytuł 2"/>
          <p:cNvSpPr txBox="1">
            <a:spLocks/>
          </p:cNvSpPr>
          <p:nvPr/>
        </p:nvSpPr>
        <p:spPr>
          <a:xfrm>
            <a:off x="716825" y="1848408"/>
            <a:ext cx="10758350" cy="4795618"/>
          </a:xfrm>
          <a:prstGeom prst="rect">
            <a:avLst/>
          </a:prstGeom>
        </p:spPr>
        <p:txBody>
          <a:bodyPr vert="horz" lIns="91440" tIns="45721" rIns="91440" bIns="45721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/>
          </a:p>
          <a:p>
            <a:pPr marL="0" indent="0">
              <a:spcAft>
                <a:spcPts val="1200"/>
              </a:spcAft>
              <a:buNone/>
            </a:pPr>
            <a:r>
              <a:rPr lang="pl-PL" sz="9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Kampania edukacyjno-informacyjna dla przedsiębiorców upowszechniająca korzyści płynące z technologii cyfrowych 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Wnioskodawca:  			Minister Rozwoju i Technologii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Beneficjent: 			Ministerstwo Rozwoju i Technologii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Partner: 			Państwowy Instytut Badawczy NASK 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Źródło finansowania:		Fundusze Europejskie na Rozwój Cyfrowy 2021-2027 – działanie 						FERC.02.05 Wsparcie umiejętności cyfrowych, Finansowanie części </a:t>
            </a:r>
            <a:br>
              <a:rPr lang="pl-PL" sz="49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				budżetowej - część budżetowa 20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Całkowity koszt projektu:		9 990 649,06 zł 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Planowany okres realizacji projektu:	05.2024 – 05.2027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1141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>
            <a:extLst>
              <a:ext uri="{FF2B5EF4-FFF2-40B4-BE49-F238E27FC236}">
                <a16:creationId xmlns:a16="http://schemas.microsoft.com/office/drawing/2014/main" id="{F1F03EEB-8402-8D02-487C-F2F2E82AD962}"/>
              </a:ext>
            </a:extLst>
          </p:cNvPr>
          <p:cNvSpPr/>
          <p:nvPr/>
        </p:nvSpPr>
        <p:spPr>
          <a:xfrm>
            <a:off x="832335" y="1314693"/>
            <a:ext cx="10150739" cy="634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Cele projektu: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zwiększenie świadomości przedsiębiorców i ich pracowników w zakresie korzyści i możliwości korzystania z e-usług publicznych, w tym e-usług dostępnych na Biznes.gov.pl;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zbudowanie świadomości przedsiębiorców i ich pracowników w zakresie zwiększenia poziomu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cyberbezpieczeństwa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w firmie oraz pokazanie korzyści i możliwości z tego płynących;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wzrost wykorzystania przez jednoosobowe działalności gospodarcze, mikro i małych przedsiębiorców oraz ich pracowników rozwiązań technologicznych.</a:t>
            </a:r>
            <a:br>
              <a:rPr lang="pl-PL" sz="1600" dirty="0">
                <a:solidFill>
                  <a:schemeClr val="accent5">
                    <a:lumMod val="75000"/>
                  </a:schemeClr>
                </a:solidFill>
              </a:rPr>
            </a:br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marR="71755">
              <a:lnSpc>
                <a:spcPct val="115000"/>
              </a:lnSpc>
              <a:spcAft>
                <a:spcPts val="1000"/>
              </a:spcAft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Projekt wpłynie pozytywnie na podniesienie powszechnej świadomości o korzyściach płynących z technologii cyfrowych wśród przedsiębiorców i ich pracowników, w szczególności w zakresie e-usług publicznych, wiedzy na temat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cyberbezpieczeństwa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oraz wykorzystania technologii cyfrowych. </a:t>
            </a:r>
            <a:br>
              <a:rPr lang="pl-PL" sz="1600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Cele przedsięwzięcia korespondują z celami strategicznymi kraju i Europy określonymi m. in. w dokumentach: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Program Droga ku cyfrowej dekadzie do 2030 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Europejska deklaracja praw i zasad cyfrowych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Krajowy Plan Odbudowy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Polityka dla rozwoju sztucznej inteligencji w Polsce od roku 2020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Dyrektywa w sprawie środków na rzecz wysokiego wspólnego poziomu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cyberbezpieczeństwa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na terytorium Unii, </a:t>
            </a:r>
            <a:br>
              <a:rPr lang="pl-PL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tzw. Dyrektywa NIS2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endParaRPr lang="pl-PL" sz="1600" dirty="0">
              <a:latin typeface="Roboto-Regular"/>
            </a:endParaRPr>
          </a:p>
          <a:p>
            <a:pPr algn="just"/>
            <a:endParaRPr lang="pl-PL" sz="1600" b="0" i="0" u="none" strike="noStrike" baseline="0" dirty="0">
              <a:latin typeface="Roboto-Regular"/>
            </a:endParaRPr>
          </a:p>
          <a:p>
            <a:pPr algn="just"/>
            <a:endParaRPr lang="pl-PL" sz="1801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3EBDA977-6E9C-00BC-F51D-D995BEDA163F}"/>
              </a:ext>
            </a:extLst>
          </p:cNvPr>
          <p:cNvSpPr txBox="1"/>
          <p:nvPr/>
        </p:nvSpPr>
        <p:spPr>
          <a:xfrm>
            <a:off x="983431" y="1628800"/>
            <a:ext cx="11050725" cy="4554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Grupa docelowa – odbiorcy kampanii: </a:t>
            </a:r>
          </a:p>
          <a:p>
            <a:pPr algn="l"/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Przedsiębiorcy (MŚP) – 2,65 mln oraz ich pracownicy – 11,5 mln</a:t>
            </a:r>
          </a:p>
          <a:p>
            <a:endParaRPr lang="pl-PL" sz="16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Rezultatem strategicznym kampanii 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jest zwiększenie świadomości przedsiębiorców i ich pracowników w zakresie możliwości korzystania z technologii cyfrowych, wykorzystania e-usług publicznych oraz podwyższenia poziomu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cyberbezpieczeństwa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br>
              <a:rPr lang="pl-PL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w polskich firmach.</a:t>
            </a:r>
          </a:p>
          <a:p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Wskaźniki produktu końcowego: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kampanii edukacyjno-informacyjnych dotyczących TIK: 3 szt.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kampanii internetowych – 3 szt.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kampanii PR – 3 szt.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akcji specjalnych – 20 szt.</a:t>
            </a:r>
          </a:p>
          <a:p>
            <a:br>
              <a:rPr lang="pl-PL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Wskaźniki rezultatu końcowego: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Zasięg działań/ kampanii edukacyjno-informacyjnych – ok. 8 mln (osoby)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wysłanych wniosków łącznie dla e-usług dotyczących założenia i prowadzenia działalności gospodarczej – min. 7,8 mln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Liczba wejść na stronę kampanii dotyczącej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cyberbezpieczeństwa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dla firm – 1,5 mln.</a:t>
            </a:r>
          </a:p>
        </p:txBody>
      </p:sp>
    </p:spTree>
    <p:extLst>
      <p:ext uri="{BB962C8B-B14F-4D97-AF65-F5344CB8AC3E}">
        <p14:creationId xmlns:p14="http://schemas.microsoft.com/office/powerpoint/2010/main" val="120292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419</Words>
  <Application>Microsoft Office PowerPoint</Application>
  <PresentationFormat>Panoramiczny</PresentationFormat>
  <Paragraphs>56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Roboto-Regular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Śliżewska Marta</cp:lastModifiedBy>
  <cp:revision>19</cp:revision>
  <dcterms:created xsi:type="dcterms:W3CDTF">2017-01-27T12:50:17Z</dcterms:created>
  <dcterms:modified xsi:type="dcterms:W3CDTF">2024-05-08T09:49:47Z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